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5" r:id="rId3"/>
    <p:sldId id="257" r:id="rId4"/>
    <p:sldId id="295" r:id="rId5"/>
    <p:sldId id="278" r:id="rId6"/>
    <p:sldId id="260" r:id="rId7"/>
    <p:sldId id="296" r:id="rId8"/>
    <p:sldId id="297" r:id="rId9"/>
    <p:sldId id="286" r:id="rId10"/>
    <p:sldId id="287" r:id="rId11"/>
    <p:sldId id="288" r:id="rId12"/>
    <p:sldId id="291" r:id="rId13"/>
    <p:sldId id="290" r:id="rId14"/>
    <p:sldId id="298" r:id="rId15"/>
    <p:sldId id="293" r:id="rId16"/>
    <p:sldId id="289" r:id="rId17"/>
    <p:sldId id="294" r:id="rId18"/>
    <p:sldId id="300" r:id="rId19"/>
    <p:sldId id="301" r:id="rId20"/>
    <p:sldId id="302" r:id="rId21"/>
    <p:sldId id="304" r:id="rId22"/>
    <p:sldId id="303" r:id="rId23"/>
    <p:sldId id="299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92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/>
    <p:restoredTop sz="94631"/>
  </p:normalViewPr>
  <p:slideViewPr>
    <p:cSldViewPr snapToObjects="1" showGuides="1">
      <p:cViewPr varScale="1">
        <p:scale>
          <a:sx n="175" d="100"/>
          <a:sy n="175" d="100"/>
        </p:scale>
        <p:origin x="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99AD0-4795-2946-9226-6B0F6A2E04DB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BD73B48-AE16-874C-BDA8-BB326760FA86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</a:t>
          </a:r>
        </a:p>
      </dgm:t>
    </dgm:pt>
    <dgm:pt modelId="{ADDEF166-6824-6848-B19E-6DBBD0285754}" type="parTrans" cxnId="{D3439977-0657-9142-B342-0E2C5C946CB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4D11CC71-F39D-D847-926C-4CF18742F584}" type="sibTrans" cxnId="{D3439977-0657-9142-B342-0E2C5C946CB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DC4E043B-413F-3445-BED5-E9D6A238C533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Apply</a:t>
          </a:r>
        </a:p>
      </dgm:t>
    </dgm:pt>
    <dgm:pt modelId="{77F57E27-7A10-F94C-B142-5279AE4E45BA}" type="parTrans" cxnId="{51BB2ACB-B867-CF47-A9A6-AB54A22CAFFB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3A1D561-1BC0-8442-9411-595F8D892EE0}" type="sibTrans" cxnId="{51BB2ACB-B867-CF47-A9A6-AB54A22CAFFB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3787AC49-4E3E-3843-8360-4A59399E2D9E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</a:t>
          </a:r>
        </a:p>
      </dgm:t>
    </dgm:pt>
    <dgm:pt modelId="{405A1EA1-FAB4-434A-A314-289A9840327F}" type="parTrans" cxnId="{58BE5050-988A-A249-90E4-F6A90BCD67A4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FBA316AE-5886-B942-9163-235D7AA287B0}" type="sibTrans" cxnId="{58BE5050-988A-A249-90E4-F6A90BCD67A4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6C142BC-15A4-1442-B777-9E6705055C8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Manage</a:t>
          </a:r>
        </a:p>
      </dgm:t>
    </dgm:pt>
    <dgm:pt modelId="{75947482-A8EA-A940-8D8E-FEC19E7F86C0}" type="parTrans" cxnId="{6F91355B-ADF0-E641-9B68-FBEA6446BABC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262B176C-C934-3C48-8B00-10F67FA0CABF}" type="sibTrans" cxnId="{6F91355B-ADF0-E641-9B68-FBEA6446BABC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1C2DB00E-679B-E243-B205-6CB77AE4BBA3}" type="pres">
      <dgm:prSet presAssocID="{60799AD0-4795-2946-9226-6B0F6A2E04DB}" presName="Name0" presStyleCnt="0">
        <dgm:presLayoutVars>
          <dgm:dir/>
          <dgm:resizeHandles val="exact"/>
        </dgm:presLayoutVars>
      </dgm:prSet>
      <dgm:spPr/>
    </dgm:pt>
    <dgm:pt modelId="{756914C7-E5C3-414B-A61B-1199F538B2D9}" type="pres">
      <dgm:prSet presAssocID="{4BD73B48-AE16-874C-BDA8-BB326760FA86}" presName="node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022E8C6E-A1A2-F443-97B2-3D94FFD36637}" type="pres">
      <dgm:prSet presAssocID="{4D11CC71-F39D-D847-926C-4CF18742F584}" presName="sibTrans" presStyleLbl="sibTrans2D1" presStyleIdx="0" presStyleCnt="3"/>
      <dgm:spPr/>
    </dgm:pt>
    <dgm:pt modelId="{342B94FD-89D4-1843-8EF7-F8283DF1FE4F}" type="pres">
      <dgm:prSet presAssocID="{4D11CC71-F39D-D847-926C-4CF18742F584}" presName="connectorText" presStyleLbl="sibTrans2D1" presStyleIdx="0" presStyleCnt="3"/>
      <dgm:spPr/>
    </dgm:pt>
    <dgm:pt modelId="{3A68E35A-6DA3-FB46-A832-BAC1261A8802}" type="pres">
      <dgm:prSet presAssocID="{DC4E043B-413F-3445-BED5-E9D6A238C533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DF694D45-8574-D648-A7E3-257D28CA0501}" type="pres">
      <dgm:prSet presAssocID="{A3A1D561-1BC0-8442-9411-595F8D892EE0}" presName="sibTrans" presStyleLbl="sibTrans2D1" presStyleIdx="1" presStyleCnt="3"/>
      <dgm:spPr/>
    </dgm:pt>
    <dgm:pt modelId="{538A0AF2-6018-A545-B1DC-DEF6DF4B7DCA}" type="pres">
      <dgm:prSet presAssocID="{A3A1D561-1BC0-8442-9411-595F8D892EE0}" presName="connectorText" presStyleLbl="sibTrans2D1" presStyleIdx="1" presStyleCnt="3"/>
      <dgm:spPr/>
    </dgm:pt>
    <dgm:pt modelId="{D308518A-F409-1D42-8EDC-5714C0107E8A}" type="pres">
      <dgm:prSet presAssocID="{3787AC49-4E3E-3843-8360-4A59399E2D9E}" presName="node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0D4CCA0D-CB3F-594F-BE6C-886A019FFF91}" type="pres">
      <dgm:prSet presAssocID="{FBA316AE-5886-B942-9163-235D7AA287B0}" presName="sibTrans" presStyleLbl="sibTrans2D1" presStyleIdx="2" presStyleCnt="3"/>
      <dgm:spPr/>
    </dgm:pt>
    <dgm:pt modelId="{5FB7D6C2-D6E2-8141-AEE9-3059FA222657}" type="pres">
      <dgm:prSet presAssocID="{FBA316AE-5886-B942-9163-235D7AA287B0}" presName="connectorText" presStyleLbl="sibTrans2D1" presStyleIdx="2" presStyleCnt="3"/>
      <dgm:spPr/>
    </dgm:pt>
    <dgm:pt modelId="{5777654C-9DA0-B44B-9C70-FEF30BAD64E4}" type="pres">
      <dgm:prSet presAssocID="{A6C142BC-15A4-1442-B777-9E6705055C87}" presName="node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E9F6390C-F75C-F343-B786-965CDB783B9B}" type="presOf" srcId="{4BD73B48-AE16-874C-BDA8-BB326760FA86}" destId="{756914C7-E5C3-414B-A61B-1199F538B2D9}" srcOrd="0" destOrd="0" presId="urn:microsoft.com/office/officeart/2005/8/layout/process1"/>
    <dgm:cxn modelId="{EC166448-FD4F-3248-95E2-7E17DD0737AC}" type="presOf" srcId="{FBA316AE-5886-B942-9163-235D7AA287B0}" destId="{5FB7D6C2-D6E2-8141-AEE9-3059FA222657}" srcOrd="1" destOrd="0" presId="urn:microsoft.com/office/officeart/2005/8/layout/process1"/>
    <dgm:cxn modelId="{58BE5050-988A-A249-90E4-F6A90BCD67A4}" srcId="{60799AD0-4795-2946-9226-6B0F6A2E04DB}" destId="{3787AC49-4E3E-3843-8360-4A59399E2D9E}" srcOrd="2" destOrd="0" parTransId="{405A1EA1-FAB4-434A-A314-289A9840327F}" sibTransId="{FBA316AE-5886-B942-9163-235D7AA287B0}"/>
    <dgm:cxn modelId="{FB807B58-4FD0-064D-ADE9-D522FDE49E1D}" type="presOf" srcId="{A6C142BC-15A4-1442-B777-9E6705055C87}" destId="{5777654C-9DA0-B44B-9C70-FEF30BAD64E4}" srcOrd="0" destOrd="0" presId="urn:microsoft.com/office/officeart/2005/8/layout/process1"/>
    <dgm:cxn modelId="{6F91355B-ADF0-E641-9B68-FBEA6446BABC}" srcId="{60799AD0-4795-2946-9226-6B0F6A2E04DB}" destId="{A6C142BC-15A4-1442-B777-9E6705055C87}" srcOrd="3" destOrd="0" parTransId="{75947482-A8EA-A940-8D8E-FEC19E7F86C0}" sibTransId="{262B176C-C934-3C48-8B00-10F67FA0CABF}"/>
    <dgm:cxn modelId="{CD094F5C-C367-9F42-8361-0FB3462DD990}" type="presOf" srcId="{A3A1D561-1BC0-8442-9411-595F8D892EE0}" destId="{538A0AF2-6018-A545-B1DC-DEF6DF4B7DCA}" srcOrd="1" destOrd="0" presId="urn:microsoft.com/office/officeart/2005/8/layout/process1"/>
    <dgm:cxn modelId="{D3439977-0657-9142-B342-0E2C5C946CB0}" srcId="{60799AD0-4795-2946-9226-6B0F6A2E04DB}" destId="{4BD73B48-AE16-874C-BDA8-BB326760FA86}" srcOrd="0" destOrd="0" parTransId="{ADDEF166-6824-6848-B19E-6DBBD0285754}" sibTransId="{4D11CC71-F39D-D847-926C-4CF18742F584}"/>
    <dgm:cxn modelId="{BBCB207F-BB87-9C4B-884F-BF2B93E888E4}" type="presOf" srcId="{A3A1D561-1BC0-8442-9411-595F8D892EE0}" destId="{DF694D45-8574-D648-A7E3-257D28CA0501}" srcOrd="0" destOrd="0" presId="urn:microsoft.com/office/officeart/2005/8/layout/process1"/>
    <dgm:cxn modelId="{05F3CC8A-395C-E540-9856-6CAADA57B6CD}" type="presOf" srcId="{DC4E043B-413F-3445-BED5-E9D6A238C533}" destId="{3A68E35A-6DA3-FB46-A832-BAC1261A8802}" srcOrd="0" destOrd="0" presId="urn:microsoft.com/office/officeart/2005/8/layout/process1"/>
    <dgm:cxn modelId="{C25EE7B8-8A41-F94A-9FF0-0D891D4008B4}" type="presOf" srcId="{3787AC49-4E3E-3843-8360-4A59399E2D9E}" destId="{D308518A-F409-1D42-8EDC-5714C0107E8A}" srcOrd="0" destOrd="0" presId="urn:microsoft.com/office/officeart/2005/8/layout/process1"/>
    <dgm:cxn modelId="{69ED23BC-4CD6-B64B-8A60-4754647DF4ED}" type="presOf" srcId="{4D11CC71-F39D-D847-926C-4CF18742F584}" destId="{022E8C6E-A1A2-F443-97B2-3D94FFD36637}" srcOrd="0" destOrd="0" presId="urn:microsoft.com/office/officeart/2005/8/layout/process1"/>
    <dgm:cxn modelId="{51BB2ACB-B867-CF47-A9A6-AB54A22CAFFB}" srcId="{60799AD0-4795-2946-9226-6B0F6A2E04DB}" destId="{DC4E043B-413F-3445-BED5-E9D6A238C533}" srcOrd="1" destOrd="0" parTransId="{77F57E27-7A10-F94C-B142-5279AE4E45BA}" sibTransId="{A3A1D561-1BC0-8442-9411-595F8D892EE0}"/>
    <dgm:cxn modelId="{B800A1CF-A91B-AA42-BF61-090B82ED40B0}" type="presOf" srcId="{60799AD0-4795-2946-9226-6B0F6A2E04DB}" destId="{1C2DB00E-679B-E243-B205-6CB77AE4BBA3}" srcOrd="0" destOrd="0" presId="urn:microsoft.com/office/officeart/2005/8/layout/process1"/>
    <dgm:cxn modelId="{79AE46DA-75A7-7545-AD2F-5724D46315EE}" type="presOf" srcId="{FBA316AE-5886-B942-9163-235D7AA287B0}" destId="{0D4CCA0D-CB3F-594F-BE6C-886A019FFF91}" srcOrd="0" destOrd="0" presId="urn:microsoft.com/office/officeart/2005/8/layout/process1"/>
    <dgm:cxn modelId="{781E43E6-7631-F64E-9CC6-C7D4EAA07BA2}" type="presOf" srcId="{4D11CC71-F39D-D847-926C-4CF18742F584}" destId="{342B94FD-89D4-1843-8EF7-F8283DF1FE4F}" srcOrd="1" destOrd="0" presId="urn:microsoft.com/office/officeart/2005/8/layout/process1"/>
    <dgm:cxn modelId="{C48F9864-E6B8-564A-A880-DF5243D431C1}" type="presParOf" srcId="{1C2DB00E-679B-E243-B205-6CB77AE4BBA3}" destId="{756914C7-E5C3-414B-A61B-1199F538B2D9}" srcOrd="0" destOrd="0" presId="urn:microsoft.com/office/officeart/2005/8/layout/process1"/>
    <dgm:cxn modelId="{A809BF44-AF09-C84D-A045-E841A315C9CD}" type="presParOf" srcId="{1C2DB00E-679B-E243-B205-6CB77AE4BBA3}" destId="{022E8C6E-A1A2-F443-97B2-3D94FFD36637}" srcOrd="1" destOrd="0" presId="urn:microsoft.com/office/officeart/2005/8/layout/process1"/>
    <dgm:cxn modelId="{EED204A6-3E50-A241-88E8-3898DB78D729}" type="presParOf" srcId="{022E8C6E-A1A2-F443-97B2-3D94FFD36637}" destId="{342B94FD-89D4-1843-8EF7-F8283DF1FE4F}" srcOrd="0" destOrd="0" presId="urn:microsoft.com/office/officeart/2005/8/layout/process1"/>
    <dgm:cxn modelId="{2F398175-D591-9341-91CD-287419841E98}" type="presParOf" srcId="{1C2DB00E-679B-E243-B205-6CB77AE4BBA3}" destId="{3A68E35A-6DA3-FB46-A832-BAC1261A8802}" srcOrd="2" destOrd="0" presId="urn:microsoft.com/office/officeart/2005/8/layout/process1"/>
    <dgm:cxn modelId="{B7C2102C-61B6-EC41-B555-AAC456B0BB32}" type="presParOf" srcId="{1C2DB00E-679B-E243-B205-6CB77AE4BBA3}" destId="{DF694D45-8574-D648-A7E3-257D28CA0501}" srcOrd="3" destOrd="0" presId="urn:microsoft.com/office/officeart/2005/8/layout/process1"/>
    <dgm:cxn modelId="{216D4612-FAA5-D24A-9DC4-DC6C53BFFD94}" type="presParOf" srcId="{DF694D45-8574-D648-A7E3-257D28CA0501}" destId="{538A0AF2-6018-A545-B1DC-DEF6DF4B7DCA}" srcOrd="0" destOrd="0" presId="urn:microsoft.com/office/officeart/2005/8/layout/process1"/>
    <dgm:cxn modelId="{900CD287-2FC8-2F41-9782-D0712B6C9776}" type="presParOf" srcId="{1C2DB00E-679B-E243-B205-6CB77AE4BBA3}" destId="{D308518A-F409-1D42-8EDC-5714C0107E8A}" srcOrd="4" destOrd="0" presId="urn:microsoft.com/office/officeart/2005/8/layout/process1"/>
    <dgm:cxn modelId="{27F14DB8-F0C0-E847-AD30-078E00E60320}" type="presParOf" srcId="{1C2DB00E-679B-E243-B205-6CB77AE4BBA3}" destId="{0D4CCA0D-CB3F-594F-BE6C-886A019FFF91}" srcOrd="5" destOrd="0" presId="urn:microsoft.com/office/officeart/2005/8/layout/process1"/>
    <dgm:cxn modelId="{2E580040-F7A7-9041-96F6-9E8FBA7DA0FE}" type="presParOf" srcId="{0D4CCA0D-CB3F-594F-BE6C-886A019FFF91}" destId="{5FB7D6C2-D6E2-8141-AEE9-3059FA222657}" srcOrd="0" destOrd="0" presId="urn:microsoft.com/office/officeart/2005/8/layout/process1"/>
    <dgm:cxn modelId="{3A0C62F2-E59E-D14B-8AEC-916A3FB4B42E}" type="presParOf" srcId="{1C2DB00E-679B-E243-B205-6CB77AE4BBA3}" destId="{5777654C-9DA0-B44B-9C70-FEF30BAD64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-49890" custLinFactNeighborY="-2877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 custRadScaleRad="1188" custRadScaleInc="99999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93D1E721-C256-5548-8EAD-F724960B902B}" type="presOf" srcId="{05ED15BD-25DA-C147-A4D9-0C4561DA7A68}" destId="{974A9386-7A35-3B4F-AF57-E7A3B872F2D1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67076153-2598-474A-B630-C4FBD8442EBB}" type="presOf" srcId="{6C8812FC-5AA5-2F48-B9E3-90ECFD6D26CA}" destId="{64E1175E-36D3-DA45-B180-00689A22D6DB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09D1E667-5D9A-FC40-BC15-828A2F9608F8}" type="presOf" srcId="{D1E8498A-4FBD-A647-8753-9D0CD57C3C4A}" destId="{71F6E7E4-747C-E440-B8EA-468849E9C24E}" srcOrd="0" destOrd="0" presId="urn:microsoft.com/office/officeart/2008/layout/RadialCluster"/>
    <dgm:cxn modelId="{7E53C77C-8B24-774D-96D7-50E46F1733E2}" type="presOf" srcId="{7DEFB3CD-9FB7-B640-9BF8-2BFC02940B07}" destId="{BE0E6B79-751C-0F46-9C07-C59612C34E41}" srcOrd="0" destOrd="0" presId="urn:microsoft.com/office/officeart/2008/layout/RadialCluster"/>
    <dgm:cxn modelId="{530EA09D-0067-F24D-9216-1538F37B933C}" type="presOf" srcId="{355A8E1C-1461-E24C-81EE-C8EBBA2134BC}" destId="{0112FA14-0E57-A344-B13E-E20A2633ADF8}" srcOrd="0" destOrd="0" presId="urn:microsoft.com/office/officeart/2008/layout/RadialCluster"/>
    <dgm:cxn modelId="{F13EDCAE-056A-F345-836C-5987B5720345}" type="presOf" srcId="{CC6DD7DC-5F1B-9245-91EA-01488455316B}" destId="{6536E05E-258C-EE49-B734-D1D7749533C6}" srcOrd="0" destOrd="0" presId="urn:microsoft.com/office/officeart/2008/layout/RadialCluster"/>
    <dgm:cxn modelId="{9480ADC1-062F-DE40-9FF8-71A0475A9CCF}" type="presOf" srcId="{F9FFEFFA-F1B6-5543-8079-556B63BFB22B}" destId="{412080EB-DD60-D142-8ADD-429837A6A440}" srcOrd="0" destOrd="0" presId="urn:microsoft.com/office/officeart/2008/layout/RadialCluster"/>
    <dgm:cxn modelId="{8B9AFBDF-BCAE-5046-A288-8C5664B66CA9}" type="presOf" srcId="{C7B178FF-F302-E840-9A07-BEC8ABD5BA4D}" destId="{BF186813-BEA4-694B-B364-7943AE73EE55}" srcOrd="0" destOrd="0" presId="urn:microsoft.com/office/officeart/2008/layout/RadialCluster"/>
    <dgm:cxn modelId="{3793CBC6-29F1-DF4A-BF5F-2DC0F1E0759B}" type="presParOf" srcId="{BF186813-BEA4-694B-B364-7943AE73EE55}" destId="{F154FB01-227C-DF46-971B-F9914DF9AAB6}" srcOrd="0" destOrd="0" presId="urn:microsoft.com/office/officeart/2008/layout/RadialCluster"/>
    <dgm:cxn modelId="{4DF5F305-EC2D-2346-AD92-8C33C973BFF2}" type="presParOf" srcId="{F154FB01-227C-DF46-971B-F9914DF9AAB6}" destId="{6536E05E-258C-EE49-B734-D1D7749533C6}" srcOrd="0" destOrd="0" presId="urn:microsoft.com/office/officeart/2008/layout/RadialCluster"/>
    <dgm:cxn modelId="{1C474197-0E16-6A44-890C-DC049A3BD16F}" type="presParOf" srcId="{F154FB01-227C-DF46-971B-F9914DF9AAB6}" destId="{974A9386-7A35-3B4F-AF57-E7A3B872F2D1}" srcOrd="1" destOrd="0" presId="urn:microsoft.com/office/officeart/2008/layout/RadialCluster"/>
    <dgm:cxn modelId="{72B8183E-D5AA-5A4A-953F-4DBBBD138EC5}" type="presParOf" srcId="{F154FB01-227C-DF46-971B-F9914DF9AAB6}" destId="{0112FA14-0E57-A344-B13E-E20A2633ADF8}" srcOrd="2" destOrd="0" presId="urn:microsoft.com/office/officeart/2008/layout/RadialCluster"/>
    <dgm:cxn modelId="{E4382A8B-DA11-6546-B342-D7FC569AFD5E}" type="presParOf" srcId="{F154FB01-227C-DF46-971B-F9914DF9AAB6}" destId="{71F6E7E4-747C-E440-B8EA-468849E9C24E}" srcOrd="3" destOrd="0" presId="urn:microsoft.com/office/officeart/2008/layout/RadialCluster"/>
    <dgm:cxn modelId="{3F2632E0-14AA-E243-B5C3-5F42D30BDCC0}" type="presParOf" srcId="{F154FB01-227C-DF46-971B-F9914DF9AAB6}" destId="{BE0E6B79-751C-0F46-9C07-C59612C34E41}" srcOrd="4" destOrd="0" presId="urn:microsoft.com/office/officeart/2008/layout/RadialCluster"/>
    <dgm:cxn modelId="{FDAFE860-D2E4-A943-B7CD-DB442B72AB6F}" type="presParOf" srcId="{F154FB01-227C-DF46-971B-F9914DF9AAB6}" destId="{412080EB-DD60-D142-8ADD-429837A6A440}" srcOrd="5" destOrd="0" presId="urn:microsoft.com/office/officeart/2008/layout/RadialCluster"/>
    <dgm:cxn modelId="{2FF90BD9-F30F-AE4F-B206-097C094BF27A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Careers</a:t>
          </a:r>
          <a:endParaRPr lang="en-US" sz="18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49115" custLinFactNeighborY="-3280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 custRadScaleRad="7831" custRadScaleInc="200001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A090A602-CC09-3547-8DE7-6A37C17FF9B3}" type="presOf" srcId="{F9FFEFFA-F1B6-5543-8079-556B63BFB22B}" destId="{412080EB-DD60-D142-8ADD-429837A6A440}" srcOrd="0" destOrd="0" presId="urn:microsoft.com/office/officeart/2008/layout/RadialCluster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1EE78213-DBCD-BB4C-819C-547B42F88F78}" type="presOf" srcId="{05ED15BD-25DA-C147-A4D9-0C4561DA7A68}" destId="{974A9386-7A35-3B4F-AF57-E7A3B872F2D1}" srcOrd="0" destOrd="0" presId="urn:microsoft.com/office/officeart/2008/layout/RadialCluster"/>
    <dgm:cxn modelId="{46645A51-26F2-FB4D-8F76-A3323EA67198}" type="presOf" srcId="{7DEFB3CD-9FB7-B640-9BF8-2BFC02940B07}" destId="{BE0E6B79-751C-0F46-9C07-C59612C34E41}" srcOrd="0" destOrd="0" presId="urn:microsoft.com/office/officeart/2008/layout/RadialCluster"/>
    <dgm:cxn modelId="{25E20353-1F8F-D141-95DE-8BF582519984}" type="presOf" srcId="{D1E8498A-4FBD-A647-8753-9D0CD57C3C4A}" destId="{71F6E7E4-747C-E440-B8EA-468849E9C24E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765BE6CB-CCDA-A64A-B0C6-13F746720A4A}" type="presOf" srcId="{6C8812FC-5AA5-2F48-B9E3-90ECFD6D26CA}" destId="{64E1175E-36D3-DA45-B180-00689A22D6DB}" srcOrd="0" destOrd="0" presId="urn:microsoft.com/office/officeart/2008/layout/RadialCluster"/>
    <dgm:cxn modelId="{189DCCCD-E65B-9D4E-B56D-819F60253373}" type="presOf" srcId="{CC6DD7DC-5F1B-9245-91EA-01488455316B}" destId="{6536E05E-258C-EE49-B734-D1D7749533C6}" srcOrd="0" destOrd="0" presId="urn:microsoft.com/office/officeart/2008/layout/RadialCluster"/>
    <dgm:cxn modelId="{BF8522E4-F8CC-B846-8392-D8894C016B24}" type="presOf" srcId="{C7B178FF-F302-E840-9A07-BEC8ABD5BA4D}" destId="{BF186813-BEA4-694B-B364-7943AE73EE55}" srcOrd="0" destOrd="0" presId="urn:microsoft.com/office/officeart/2008/layout/RadialCluster"/>
    <dgm:cxn modelId="{D90E3DED-961B-DA4B-AB7E-174BABE54B79}" type="presOf" srcId="{355A8E1C-1461-E24C-81EE-C8EBBA2134BC}" destId="{0112FA14-0E57-A344-B13E-E20A2633ADF8}" srcOrd="0" destOrd="0" presId="urn:microsoft.com/office/officeart/2008/layout/RadialCluster"/>
    <dgm:cxn modelId="{0CCF88D2-8636-5440-B8CA-78A783DE1F2B}" type="presParOf" srcId="{BF186813-BEA4-694B-B364-7943AE73EE55}" destId="{F154FB01-227C-DF46-971B-F9914DF9AAB6}" srcOrd="0" destOrd="0" presId="urn:microsoft.com/office/officeart/2008/layout/RadialCluster"/>
    <dgm:cxn modelId="{8ABB771F-84E7-A045-A5B6-CB8259692E62}" type="presParOf" srcId="{F154FB01-227C-DF46-971B-F9914DF9AAB6}" destId="{6536E05E-258C-EE49-B734-D1D7749533C6}" srcOrd="0" destOrd="0" presId="urn:microsoft.com/office/officeart/2008/layout/RadialCluster"/>
    <dgm:cxn modelId="{CAC010D2-FC8E-7144-89EE-25BC7AA44D37}" type="presParOf" srcId="{F154FB01-227C-DF46-971B-F9914DF9AAB6}" destId="{974A9386-7A35-3B4F-AF57-E7A3B872F2D1}" srcOrd="1" destOrd="0" presId="urn:microsoft.com/office/officeart/2008/layout/RadialCluster"/>
    <dgm:cxn modelId="{28A1CC2F-D8BE-104B-97E8-38F54F50B41E}" type="presParOf" srcId="{F154FB01-227C-DF46-971B-F9914DF9AAB6}" destId="{0112FA14-0E57-A344-B13E-E20A2633ADF8}" srcOrd="2" destOrd="0" presId="urn:microsoft.com/office/officeart/2008/layout/RadialCluster"/>
    <dgm:cxn modelId="{A0AD293C-BD38-0447-B818-5CA47E06E2F3}" type="presParOf" srcId="{F154FB01-227C-DF46-971B-F9914DF9AAB6}" destId="{71F6E7E4-747C-E440-B8EA-468849E9C24E}" srcOrd="3" destOrd="0" presId="urn:microsoft.com/office/officeart/2008/layout/RadialCluster"/>
    <dgm:cxn modelId="{0D262F2D-2A47-5343-A34D-02B9A121B6DB}" type="presParOf" srcId="{F154FB01-227C-DF46-971B-F9914DF9AAB6}" destId="{BE0E6B79-751C-0F46-9C07-C59612C34E41}" srcOrd="4" destOrd="0" presId="urn:microsoft.com/office/officeart/2008/layout/RadialCluster"/>
    <dgm:cxn modelId="{B3FD7EFB-8E78-1F46-A0B2-1E419DA6A842}" type="presParOf" srcId="{F154FB01-227C-DF46-971B-F9914DF9AAB6}" destId="{412080EB-DD60-D142-8ADD-429837A6A440}" srcOrd="5" destOrd="0" presId="urn:microsoft.com/office/officeart/2008/layout/RadialCluster"/>
    <dgm:cxn modelId="{94CFD3A0-CFDF-3440-98AB-B5FD2AD17EC3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-49890" custLinFactNeighborY="-2877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 custRadScaleRad="1188" custRadScaleInc="99999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9634BF15-6858-5044-9B73-A32E1E0507BF}" type="presOf" srcId="{6C8812FC-5AA5-2F48-B9E3-90ECFD6D26CA}" destId="{64E1175E-36D3-DA45-B180-00689A22D6DB}" srcOrd="0" destOrd="0" presId="urn:microsoft.com/office/officeart/2008/layout/RadialCluster"/>
    <dgm:cxn modelId="{7A63991B-3F49-4144-A141-99F8F48E9CEF}" type="presOf" srcId="{7DEFB3CD-9FB7-B640-9BF8-2BFC02940B07}" destId="{BE0E6B79-751C-0F46-9C07-C59612C34E41}" srcOrd="0" destOrd="0" presId="urn:microsoft.com/office/officeart/2008/layout/RadialCluster"/>
    <dgm:cxn modelId="{0E0E091F-B5F2-1649-A618-1BED5C400216}" type="presOf" srcId="{C7B178FF-F302-E840-9A07-BEC8ABD5BA4D}" destId="{BF186813-BEA4-694B-B364-7943AE73EE55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DE293566-7CEF-4046-A18D-79F8DDD00273}" type="presOf" srcId="{F9FFEFFA-F1B6-5543-8079-556B63BFB22B}" destId="{412080EB-DD60-D142-8ADD-429837A6A440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0328007D-C1BC-CE42-98AA-8543385F449F}" type="presOf" srcId="{355A8E1C-1461-E24C-81EE-C8EBBA2134BC}" destId="{0112FA14-0E57-A344-B13E-E20A2633ADF8}" srcOrd="0" destOrd="0" presId="urn:microsoft.com/office/officeart/2008/layout/RadialCluster"/>
    <dgm:cxn modelId="{57C59A83-3E58-5B4B-B33A-A8B374EAD227}" type="presOf" srcId="{CC6DD7DC-5F1B-9245-91EA-01488455316B}" destId="{6536E05E-258C-EE49-B734-D1D7749533C6}" srcOrd="0" destOrd="0" presId="urn:microsoft.com/office/officeart/2008/layout/RadialCluster"/>
    <dgm:cxn modelId="{0822EDB2-3D73-2F4C-9665-C0CDAFDE2B44}" type="presOf" srcId="{D1E8498A-4FBD-A647-8753-9D0CD57C3C4A}" destId="{71F6E7E4-747C-E440-B8EA-468849E9C24E}" srcOrd="0" destOrd="0" presId="urn:microsoft.com/office/officeart/2008/layout/RadialCluster"/>
    <dgm:cxn modelId="{720030C9-FBF8-9040-B05A-07A6A2343921}" type="presOf" srcId="{05ED15BD-25DA-C147-A4D9-0C4561DA7A68}" destId="{974A9386-7A35-3B4F-AF57-E7A3B872F2D1}" srcOrd="0" destOrd="0" presId="urn:microsoft.com/office/officeart/2008/layout/RadialCluster"/>
    <dgm:cxn modelId="{E45705F0-010A-0A48-9C31-1DE3986D10A0}" type="presParOf" srcId="{BF186813-BEA4-694B-B364-7943AE73EE55}" destId="{F154FB01-227C-DF46-971B-F9914DF9AAB6}" srcOrd="0" destOrd="0" presId="urn:microsoft.com/office/officeart/2008/layout/RadialCluster"/>
    <dgm:cxn modelId="{7B0E3A0B-6EC7-0F4B-A2B3-3BF50C78E3BF}" type="presParOf" srcId="{F154FB01-227C-DF46-971B-F9914DF9AAB6}" destId="{6536E05E-258C-EE49-B734-D1D7749533C6}" srcOrd="0" destOrd="0" presId="urn:microsoft.com/office/officeart/2008/layout/RadialCluster"/>
    <dgm:cxn modelId="{F361C944-546C-C44F-8F04-F30224157B7F}" type="presParOf" srcId="{F154FB01-227C-DF46-971B-F9914DF9AAB6}" destId="{974A9386-7A35-3B4F-AF57-E7A3B872F2D1}" srcOrd="1" destOrd="0" presId="urn:microsoft.com/office/officeart/2008/layout/RadialCluster"/>
    <dgm:cxn modelId="{EEDB919A-E245-9546-A1BA-C7F030FEFDF3}" type="presParOf" srcId="{F154FB01-227C-DF46-971B-F9914DF9AAB6}" destId="{0112FA14-0E57-A344-B13E-E20A2633ADF8}" srcOrd="2" destOrd="0" presId="urn:microsoft.com/office/officeart/2008/layout/RadialCluster"/>
    <dgm:cxn modelId="{6E1F1187-288C-944B-A3A1-18C132A0C433}" type="presParOf" srcId="{F154FB01-227C-DF46-971B-F9914DF9AAB6}" destId="{71F6E7E4-747C-E440-B8EA-468849E9C24E}" srcOrd="3" destOrd="0" presId="urn:microsoft.com/office/officeart/2008/layout/RadialCluster"/>
    <dgm:cxn modelId="{9643EA1F-2CF0-044E-BE26-AE1DC35DE07A}" type="presParOf" srcId="{F154FB01-227C-DF46-971B-F9914DF9AAB6}" destId="{BE0E6B79-751C-0F46-9C07-C59612C34E41}" srcOrd="4" destOrd="0" presId="urn:microsoft.com/office/officeart/2008/layout/RadialCluster"/>
    <dgm:cxn modelId="{50F88DA9-E500-6243-8C5A-64D2B3AAF06A}" type="presParOf" srcId="{F154FB01-227C-DF46-971B-F9914DF9AAB6}" destId="{412080EB-DD60-D142-8ADD-429837A6A440}" srcOrd="5" destOrd="0" presId="urn:microsoft.com/office/officeart/2008/layout/RadialCluster"/>
    <dgm:cxn modelId="{D8C44731-21F2-8B43-9E58-8FCCCD48F337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Health Care</a:t>
          </a:r>
          <a:endParaRPr lang="en-US" sz="18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X="49115" custLinFactNeighborY="-32801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 custRadScaleRad="7831" custRadScaleInc="200001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305C8112-525E-4F41-8C87-00A9BFECBA5E}" type="presOf" srcId="{C7B178FF-F302-E840-9A07-BEC8ABD5BA4D}" destId="{BF186813-BEA4-694B-B364-7943AE73EE55}" srcOrd="0" destOrd="0" presId="urn:microsoft.com/office/officeart/2008/layout/RadialCluster"/>
    <dgm:cxn modelId="{9AF4B531-6C7B-0D4A-B37B-A40733E27EF6}" type="presOf" srcId="{CC6DD7DC-5F1B-9245-91EA-01488455316B}" destId="{6536E05E-258C-EE49-B734-D1D7749533C6}" srcOrd="0" destOrd="0" presId="urn:microsoft.com/office/officeart/2008/layout/RadialCluster"/>
    <dgm:cxn modelId="{6EE2FF35-876F-9349-BD64-31E4989D1717}" type="presOf" srcId="{6C8812FC-5AA5-2F48-B9E3-90ECFD6D26CA}" destId="{64E1175E-36D3-DA45-B180-00689A22D6DB}" srcOrd="0" destOrd="0" presId="urn:microsoft.com/office/officeart/2008/layout/RadialCluster"/>
    <dgm:cxn modelId="{435FD546-A29E-FA4B-928A-3356CBC28140}" type="presOf" srcId="{F9FFEFFA-F1B6-5543-8079-556B63BFB22B}" destId="{412080EB-DD60-D142-8ADD-429837A6A440}" srcOrd="0" destOrd="0" presId="urn:microsoft.com/office/officeart/2008/layout/RadialCluster"/>
    <dgm:cxn modelId="{9F3A0347-4EB7-BD4C-AD4B-C81CCD2A58A0}" type="presOf" srcId="{355A8E1C-1461-E24C-81EE-C8EBBA2134BC}" destId="{0112FA14-0E57-A344-B13E-E20A2633ADF8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4D1B9555-AC0D-6741-9EBA-611E125B3FFE}" type="presOf" srcId="{D1E8498A-4FBD-A647-8753-9D0CD57C3C4A}" destId="{71F6E7E4-747C-E440-B8EA-468849E9C24E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93317D81-A8C1-2E4E-9DED-C85599A63E96}" type="presOf" srcId="{05ED15BD-25DA-C147-A4D9-0C4561DA7A68}" destId="{974A9386-7A35-3B4F-AF57-E7A3B872F2D1}" srcOrd="0" destOrd="0" presId="urn:microsoft.com/office/officeart/2008/layout/RadialCluster"/>
    <dgm:cxn modelId="{0F15BF87-3496-1F44-98F8-220378BCD742}" type="presOf" srcId="{7DEFB3CD-9FB7-B640-9BF8-2BFC02940B07}" destId="{BE0E6B79-751C-0F46-9C07-C59612C34E41}" srcOrd="0" destOrd="0" presId="urn:microsoft.com/office/officeart/2008/layout/RadialCluster"/>
    <dgm:cxn modelId="{25A1A6A1-2EA9-0B41-83AC-6D621B5B9AB3}" type="presParOf" srcId="{BF186813-BEA4-694B-B364-7943AE73EE55}" destId="{F154FB01-227C-DF46-971B-F9914DF9AAB6}" srcOrd="0" destOrd="0" presId="urn:microsoft.com/office/officeart/2008/layout/RadialCluster"/>
    <dgm:cxn modelId="{5744E185-09BD-5045-AD7A-0123F4C071D6}" type="presParOf" srcId="{F154FB01-227C-DF46-971B-F9914DF9AAB6}" destId="{6536E05E-258C-EE49-B734-D1D7749533C6}" srcOrd="0" destOrd="0" presId="urn:microsoft.com/office/officeart/2008/layout/RadialCluster"/>
    <dgm:cxn modelId="{D155E832-44DC-274E-ACCC-D70E2B550288}" type="presParOf" srcId="{F154FB01-227C-DF46-971B-F9914DF9AAB6}" destId="{974A9386-7A35-3B4F-AF57-E7A3B872F2D1}" srcOrd="1" destOrd="0" presId="urn:microsoft.com/office/officeart/2008/layout/RadialCluster"/>
    <dgm:cxn modelId="{FD56C8FC-BA05-974F-A516-E5E40BD0770C}" type="presParOf" srcId="{F154FB01-227C-DF46-971B-F9914DF9AAB6}" destId="{0112FA14-0E57-A344-B13E-E20A2633ADF8}" srcOrd="2" destOrd="0" presId="urn:microsoft.com/office/officeart/2008/layout/RadialCluster"/>
    <dgm:cxn modelId="{F5D7AAF5-EE0B-1C41-92CD-EA625E894606}" type="presParOf" srcId="{F154FB01-227C-DF46-971B-F9914DF9AAB6}" destId="{71F6E7E4-747C-E440-B8EA-468849E9C24E}" srcOrd="3" destOrd="0" presId="urn:microsoft.com/office/officeart/2008/layout/RadialCluster"/>
    <dgm:cxn modelId="{279A7BD1-5466-9C46-86DD-77750CC4C5F7}" type="presParOf" srcId="{F154FB01-227C-DF46-971B-F9914DF9AAB6}" destId="{BE0E6B79-751C-0F46-9C07-C59612C34E41}" srcOrd="4" destOrd="0" presId="urn:microsoft.com/office/officeart/2008/layout/RadialCluster"/>
    <dgm:cxn modelId="{A1666FEC-F72F-FA43-B9AB-2FF1ADF0D0D3}" type="presParOf" srcId="{F154FB01-227C-DF46-971B-F9914DF9AAB6}" destId="{412080EB-DD60-D142-8ADD-429837A6A440}" srcOrd="5" destOrd="0" presId="urn:microsoft.com/office/officeart/2008/layout/RadialCluster"/>
    <dgm:cxn modelId="{50E6FAC5-AD51-954F-AE0D-5E9A6E1E395B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93B1-B02C-764D-ACD1-2A2AF806D59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AEB95-9F15-1048-B673-FA9927A66060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Health Care</a:t>
          </a:r>
        </a:p>
      </dgm:t>
    </dgm:pt>
    <dgm:pt modelId="{DE640180-E65D-7240-ACDB-8A1B71B37C27}" type="parTrans" cxnId="{296C69A8-469C-DE43-82FD-0EA89C3DDFC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8FA1A499-F51F-614B-BE46-2EB136AC3E3F}" type="sibTrans" cxnId="{296C69A8-469C-DE43-82FD-0EA89C3DDFC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10046CDD-BF2A-2842-A110-453D6709A25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Disability</a:t>
          </a:r>
        </a:p>
      </dgm:t>
    </dgm:pt>
    <dgm:pt modelId="{30AC57CD-8A1B-4944-833F-3912D3C217E9}" type="parTrans" cxnId="{A2C7407A-44D6-924E-BBCF-EF29A519DE6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D272CE7C-C1BF-FD48-854F-FB5359053DED}" type="sibTrans" cxnId="{A2C7407A-44D6-924E-BBCF-EF29A519DE6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0C130A78-A55E-5245-B936-1A114160AC70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Education and Training</a:t>
          </a:r>
        </a:p>
      </dgm:t>
    </dgm:pt>
    <dgm:pt modelId="{80F452C0-412B-B14B-8682-704AE90CCA15}" type="parTrans" cxnId="{1C733D72-27C9-A840-B042-04E56B4EF94F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C370846-471D-584C-8129-83FC6F498623}" type="sibTrans" cxnId="{1C733D72-27C9-A840-B042-04E56B4EF94F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71438D60-5F63-3240-9BB5-DB7280307D0D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Careers and Employment</a:t>
          </a:r>
        </a:p>
      </dgm:t>
    </dgm:pt>
    <dgm:pt modelId="{62B08947-1897-1144-9679-FF4127D706C0}" type="parTrans" cxnId="{E518987C-DCC1-B841-896C-CFD05726A4D5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EF96F956-DDE5-7848-B7B4-211491828DC9}" type="sibTrans" cxnId="{E518987C-DCC1-B841-896C-CFD05726A4D5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EF264D59-195A-C043-B380-CC79267A397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Pension</a:t>
          </a:r>
        </a:p>
      </dgm:t>
    </dgm:pt>
    <dgm:pt modelId="{4172860A-F724-5B4E-9A96-D68E02A255E4}" type="parTrans" cxnId="{6DCD615A-67C9-0641-8802-B4019293483A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3531CE47-9D49-3548-A0A4-CE043FEE7765}" type="sibTrans" cxnId="{6DCD615A-67C9-0641-8802-B4019293483A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59496A45-C54B-7A4F-8516-AC2B7B3D6865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Burials and Memorials</a:t>
          </a:r>
        </a:p>
      </dgm:t>
    </dgm:pt>
    <dgm:pt modelId="{3911BC8B-FE1B-F844-9311-D0F9B9E2EDEF}" type="parTrans" cxnId="{09BDD086-9146-B949-A043-451D820FF0BD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DBB16D3A-E110-A643-B85A-BD68A7EB8695}" type="sibTrans" cxnId="{09BDD086-9146-B949-A043-451D820FF0BD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F2F21E36-0503-5C43-B68D-DC74C0FE5E65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Housing Assistance</a:t>
          </a:r>
        </a:p>
      </dgm:t>
    </dgm:pt>
    <dgm:pt modelId="{3BE45E81-8545-114C-9C0E-E26A9013E7C0}" type="parTrans" cxnId="{970AAB68-B3EE-A24A-BA2F-D99C2B142F3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79D9934A-49F3-A241-AA0C-532A40948645}" type="sibTrans" cxnId="{970AAB68-B3EE-A24A-BA2F-D99C2B142F3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3876BB7E-A10C-FC45-BDAD-083BFF2FD87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Life Insurance</a:t>
          </a:r>
        </a:p>
      </dgm:t>
    </dgm:pt>
    <dgm:pt modelId="{2D25F0DF-8187-EE4C-ABF5-172A4A2E539F}" type="parTrans" cxnId="{05256A2F-4109-2345-8307-B82C2FD7C276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1A7DAD59-9125-B541-8DCB-84CD66542957}" type="sibTrans" cxnId="{05256A2F-4109-2345-8307-B82C2FD7C276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6A75D20D-51C9-7246-B500-1F6747DAC8E9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Records</a:t>
          </a:r>
        </a:p>
      </dgm:t>
    </dgm:pt>
    <dgm:pt modelId="{3F8C1FCA-2D4D-6246-9C55-E3B4AAFDCC90}" type="parTrans" cxnId="{63BE9581-1C4C-DB47-B0A7-203DED65F72E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0243B6FC-4A12-6D49-A162-E0D8377F2F22}" type="sibTrans" cxnId="{63BE9581-1C4C-DB47-B0A7-203DED65F72E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E92460F6-6AB7-4941-92B6-6B0F3FDBF227}" type="pres">
      <dgm:prSet presAssocID="{1F8193B1-B02C-764D-ACD1-2A2AF806D591}" presName="diagram" presStyleCnt="0">
        <dgm:presLayoutVars>
          <dgm:dir/>
          <dgm:resizeHandles val="exact"/>
        </dgm:presLayoutVars>
      </dgm:prSet>
      <dgm:spPr/>
    </dgm:pt>
    <dgm:pt modelId="{B721C958-F7D4-F64C-AA46-6E79C6D997BD}" type="pres">
      <dgm:prSet presAssocID="{690AEB95-9F15-1048-B673-FA9927A66060}" presName="node" presStyleLbl="node1" presStyleIdx="0" presStyleCnt="9">
        <dgm:presLayoutVars>
          <dgm:bulletEnabled val="1"/>
        </dgm:presLayoutVars>
      </dgm:prSet>
      <dgm:spPr/>
    </dgm:pt>
    <dgm:pt modelId="{1438AAC0-49A9-CC4F-9D00-21A67E451DB4}" type="pres">
      <dgm:prSet presAssocID="{8FA1A499-F51F-614B-BE46-2EB136AC3E3F}" presName="sibTrans" presStyleCnt="0"/>
      <dgm:spPr/>
    </dgm:pt>
    <dgm:pt modelId="{9637FD52-AB25-9846-94E5-9E74B276F246}" type="pres">
      <dgm:prSet presAssocID="{10046CDD-BF2A-2842-A110-453D6709A25A}" presName="node" presStyleLbl="node1" presStyleIdx="1" presStyleCnt="9" custLinFactNeighborY="-18152">
        <dgm:presLayoutVars>
          <dgm:bulletEnabled val="1"/>
        </dgm:presLayoutVars>
      </dgm:prSet>
      <dgm:spPr/>
    </dgm:pt>
    <dgm:pt modelId="{BD6DB38B-C413-A846-BDC6-C5471967EBE1}" type="pres">
      <dgm:prSet presAssocID="{D272CE7C-C1BF-FD48-854F-FB5359053DED}" presName="sibTrans" presStyleCnt="0"/>
      <dgm:spPr/>
    </dgm:pt>
    <dgm:pt modelId="{5B19F3A1-8BB5-1445-AEFA-AF9AFE324146}" type="pres">
      <dgm:prSet presAssocID="{0C130A78-A55E-5245-B936-1A114160AC70}" presName="node" presStyleLbl="node1" presStyleIdx="2" presStyleCnt="9">
        <dgm:presLayoutVars>
          <dgm:bulletEnabled val="1"/>
        </dgm:presLayoutVars>
      </dgm:prSet>
      <dgm:spPr/>
    </dgm:pt>
    <dgm:pt modelId="{B5A5609A-F2A0-1A43-AB40-E7A2E2A3BE5F}" type="pres">
      <dgm:prSet presAssocID="{AC370846-471D-584C-8129-83FC6F498623}" presName="sibTrans" presStyleCnt="0"/>
      <dgm:spPr/>
    </dgm:pt>
    <dgm:pt modelId="{FB10A615-A2C8-A245-A5B3-D7D51EFD7219}" type="pres">
      <dgm:prSet presAssocID="{71438D60-5F63-3240-9BB5-DB7280307D0D}" presName="node" presStyleLbl="node1" presStyleIdx="3" presStyleCnt="9">
        <dgm:presLayoutVars>
          <dgm:bulletEnabled val="1"/>
        </dgm:presLayoutVars>
      </dgm:prSet>
      <dgm:spPr/>
    </dgm:pt>
    <dgm:pt modelId="{80206C75-D2D5-564C-B4B8-1C7BC38BEE87}" type="pres">
      <dgm:prSet presAssocID="{EF96F956-DDE5-7848-B7B4-211491828DC9}" presName="sibTrans" presStyleCnt="0"/>
      <dgm:spPr/>
    </dgm:pt>
    <dgm:pt modelId="{BBB9FD06-E34B-834C-8820-23D27E3DF955}" type="pres">
      <dgm:prSet presAssocID="{EF264D59-195A-C043-B380-CC79267A3977}" presName="node" presStyleLbl="node1" presStyleIdx="4" presStyleCnt="9">
        <dgm:presLayoutVars>
          <dgm:bulletEnabled val="1"/>
        </dgm:presLayoutVars>
      </dgm:prSet>
      <dgm:spPr/>
    </dgm:pt>
    <dgm:pt modelId="{4F5BE6AE-9E5C-3447-BF33-65632E196A09}" type="pres">
      <dgm:prSet presAssocID="{3531CE47-9D49-3548-A0A4-CE043FEE7765}" presName="sibTrans" presStyleCnt="0"/>
      <dgm:spPr/>
    </dgm:pt>
    <dgm:pt modelId="{A83AD359-8684-D64E-A74E-20F6D3E1AEE2}" type="pres">
      <dgm:prSet presAssocID="{59496A45-C54B-7A4F-8516-AC2B7B3D6865}" presName="node" presStyleLbl="node1" presStyleIdx="5" presStyleCnt="9">
        <dgm:presLayoutVars>
          <dgm:bulletEnabled val="1"/>
        </dgm:presLayoutVars>
      </dgm:prSet>
      <dgm:spPr/>
    </dgm:pt>
    <dgm:pt modelId="{DAF946A2-8807-6D42-977A-AFD4CC5AF0FF}" type="pres">
      <dgm:prSet presAssocID="{DBB16D3A-E110-A643-B85A-BD68A7EB8695}" presName="sibTrans" presStyleCnt="0"/>
      <dgm:spPr/>
    </dgm:pt>
    <dgm:pt modelId="{8F2314C6-FD1C-624F-955E-D38830F05929}" type="pres">
      <dgm:prSet presAssocID="{F2F21E36-0503-5C43-B68D-DC74C0FE5E65}" presName="node" presStyleLbl="node1" presStyleIdx="6" presStyleCnt="9">
        <dgm:presLayoutVars>
          <dgm:bulletEnabled val="1"/>
        </dgm:presLayoutVars>
      </dgm:prSet>
      <dgm:spPr/>
    </dgm:pt>
    <dgm:pt modelId="{88F35CBF-403C-9445-999F-B258C2CD02D9}" type="pres">
      <dgm:prSet presAssocID="{79D9934A-49F3-A241-AA0C-532A40948645}" presName="sibTrans" presStyleCnt="0"/>
      <dgm:spPr/>
    </dgm:pt>
    <dgm:pt modelId="{40FDCF9E-D1D9-D140-8B6F-88A8FE3C0010}" type="pres">
      <dgm:prSet presAssocID="{3876BB7E-A10C-FC45-BDAD-083BFF2FD87A}" presName="node" presStyleLbl="node1" presStyleIdx="7" presStyleCnt="9">
        <dgm:presLayoutVars>
          <dgm:bulletEnabled val="1"/>
        </dgm:presLayoutVars>
      </dgm:prSet>
      <dgm:spPr/>
    </dgm:pt>
    <dgm:pt modelId="{6F2AE982-CECF-894E-85C2-010856D9447E}" type="pres">
      <dgm:prSet presAssocID="{1A7DAD59-9125-B541-8DCB-84CD66542957}" presName="sibTrans" presStyleCnt="0"/>
      <dgm:spPr/>
    </dgm:pt>
    <dgm:pt modelId="{C69B8A3B-67F1-5648-A0C9-7B80F68ABF76}" type="pres">
      <dgm:prSet presAssocID="{6A75D20D-51C9-7246-B500-1F6747DAC8E9}" presName="node" presStyleLbl="node1" presStyleIdx="8" presStyleCnt="9">
        <dgm:presLayoutVars>
          <dgm:bulletEnabled val="1"/>
        </dgm:presLayoutVars>
      </dgm:prSet>
      <dgm:spPr/>
    </dgm:pt>
  </dgm:ptLst>
  <dgm:cxnLst>
    <dgm:cxn modelId="{F7AD6216-1A23-1F4F-A056-A82EE4A869B3}" type="presOf" srcId="{3876BB7E-A10C-FC45-BDAD-083BFF2FD87A}" destId="{40FDCF9E-D1D9-D140-8B6F-88A8FE3C0010}" srcOrd="0" destOrd="0" presId="urn:microsoft.com/office/officeart/2005/8/layout/default"/>
    <dgm:cxn modelId="{BA6DA81E-9D5A-5B49-8027-50E89D2E44B4}" type="presOf" srcId="{F2F21E36-0503-5C43-B68D-DC74C0FE5E65}" destId="{8F2314C6-FD1C-624F-955E-D38830F05929}" srcOrd="0" destOrd="0" presId="urn:microsoft.com/office/officeart/2005/8/layout/default"/>
    <dgm:cxn modelId="{05256A2F-4109-2345-8307-B82C2FD7C276}" srcId="{1F8193B1-B02C-764D-ACD1-2A2AF806D591}" destId="{3876BB7E-A10C-FC45-BDAD-083BFF2FD87A}" srcOrd="7" destOrd="0" parTransId="{2D25F0DF-8187-EE4C-ABF5-172A4A2E539F}" sibTransId="{1A7DAD59-9125-B541-8DCB-84CD66542957}"/>
    <dgm:cxn modelId="{B5D53F38-A558-DC4F-B84E-5363D4DB5960}" type="presOf" srcId="{59496A45-C54B-7A4F-8516-AC2B7B3D6865}" destId="{A83AD359-8684-D64E-A74E-20F6D3E1AEE2}" srcOrd="0" destOrd="0" presId="urn:microsoft.com/office/officeart/2005/8/layout/default"/>
    <dgm:cxn modelId="{C6645C5A-BC35-714C-8F3D-BACD9AF056A8}" type="presOf" srcId="{EF264D59-195A-C043-B380-CC79267A3977}" destId="{BBB9FD06-E34B-834C-8820-23D27E3DF955}" srcOrd="0" destOrd="0" presId="urn:microsoft.com/office/officeart/2005/8/layout/default"/>
    <dgm:cxn modelId="{6DCD615A-67C9-0641-8802-B4019293483A}" srcId="{1F8193B1-B02C-764D-ACD1-2A2AF806D591}" destId="{EF264D59-195A-C043-B380-CC79267A3977}" srcOrd="4" destOrd="0" parTransId="{4172860A-F724-5B4E-9A96-D68E02A255E4}" sibTransId="{3531CE47-9D49-3548-A0A4-CE043FEE7765}"/>
    <dgm:cxn modelId="{970AAB68-B3EE-A24A-BA2F-D99C2B142F37}" srcId="{1F8193B1-B02C-764D-ACD1-2A2AF806D591}" destId="{F2F21E36-0503-5C43-B68D-DC74C0FE5E65}" srcOrd="6" destOrd="0" parTransId="{3BE45E81-8545-114C-9C0E-E26A9013E7C0}" sibTransId="{79D9934A-49F3-A241-AA0C-532A40948645}"/>
    <dgm:cxn modelId="{59224D69-B7CA-8C40-9C41-F14650A2490F}" type="presOf" srcId="{6A75D20D-51C9-7246-B500-1F6747DAC8E9}" destId="{C69B8A3B-67F1-5648-A0C9-7B80F68ABF76}" srcOrd="0" destOrd="0" presId="urn:microsoft.com/office/officeart/2005/8/layout/default"/>
    <dgm:cxn modelId="{9A92FD6E-4F12-8040-A447-1858261C815F}" type="presOf" srcId="{1F8193B1-B02C-764D-ACD1-2A2AF806D591}" destId="{E92460F6-6AB7-4941-92B6-6B0F3FDBF227}" srcOrd="0" destOrd="0" presId="urn:microsoft.com/office/officeart/2005/8/layout/default"/>
    <dgm:cxn modelId="{1C733D72-27C9-A840-B042-04E56B4EF94F}" srcId="{1F8193B1-B02C-764D-ACD1-2A2AF806D591}" destId="{0C130A78-A55E-5245-B936-1A114160AC70}" srcOrd="2" destOrd="0" parTransId="{80F452C0-412B-B14B-8682-704AE90CCA15}" sibTransId="{AC370846-471D-584C-8129-83FC6F498623}"/>
    <dgm:cxn modelId="{A2C7407A-44D6-924E-BBCF-EF29A519DE60}" srcId="{1F8193B1-B02C-764D-ACD1-2A2AF806D591}" destId="{10046CDD-BF2A-2842-A110-453D6709A25A}" srcOrd="1" destOrd="0" parTransId="{30AC57CD-8A1B-4944-833F-3912D3C217E9}" sibTransId="{D272CE7C-C1BF-FD48-854F-FB5359053DED}"/>
    <dgm:cxn modelId="{E518987C-DCC1-B841-896C-CFD05726A4D5}" srcId="{1F8193B1-B02C-764D-ACD1-2A2AF806D591}" destId="{71438D60-5F63-3240-9BB5-DB7280307D0D}" srcOrd="3" destOrd="0" parTransId="{62B08947-1897-1144-9679-FF4127D706C0}" sibTransId="{EF96F956-DDE5-7848-B7B4-211491828DC9}"/>
    <dgm:cxn modelId="{63BE9581-1C4C-DB47-B0A7-203DED65F72E}" srcId="{1F8193B1-B02C-764D-ACD1-2A2AF806D591}" destId="{6A75D20D-51C9-7246-B500-1F6747DAC8E9}" srcOrd="8" destOrd="0" parTransId="{3F8C1FCA-2D4D-6246-9C55-E3B4AAFDCC90}" sibTransId="{0243B6FC-4A12-6D49-A162-E0D8377F2F22}"/>
    <dgm:cxn modelId="{09BDD086-9146-B949-A043-451D820FF0BD}" srcId="{1F8193B1-B02C-764D-ACD1-2A2AF806D591}" destId="{59496A45-C54B-7A4F-8516-AC2B7B3D6865}" srcOrd="5" destOrd="0" parTransId="{3911BC8B-FE1B-F844-9311-D0F9B9E2EDEF}" sibTransId="{DBB16D3A-E110-A643-B85A-BD68A7EB8695}"/>
    <dgm:cxn modelId="{E1F47F98-3782-D446-898B-D86EE1624335}" type="presOf" srcId="{71438D60-5F63-3240-9BB5-DB7280307D0D}" destId="{FB10A615-A2C8-A245-A5B3-D7D51EFD7219}" srcOrd="0" destOrd="0" presId="urn:microsoft.com/office/officeart/2005/8/layout/default"/>
    <dgm:cxn modelId="{29F0279A-1E84-794C-A86E-499E2F329940}" type="presOf" srcId="{10046CDD-BF2A-2842-A110-453D6709A25A}" destId="{9637FD52-AB25-9846-94E5-9E74B276F246}" srcOrd="0" destOrd="0" presId="urn:microsoft.com/office/officeart/2005/8/layout/default"/>
    <dgm:cxn modelId="{296C69A8-469C-DE43-82FD-0EA89C3DDFC0}" srcId="{1F8193B1-B02C-764D-ACD1-2A2AF806D591}" destId="{690AEB95-9F15-1048-B673-FA9927A66060}" srcOrd="0" destOrd="0" parTransId="{DE640180-E65D-7240-ACDB-8A1B71B37C27}" sibTransId="{8FA1A499-F51F-614B-BE46-2EB136AC3E3F}"/>
    <dgm:cxn modelId="{0B5F58AF-CC07-C548-8A7C-9662AC4AE25C}" type="presOf" srcId="{690AEB95-9F15-1048-B673-FA9927A66060}" destId="{B721C958-F7D4-F64C-AA46-6E79C6D997BD}" srcOrd="0" destOrd="0" presId="urn:microsoft.com/office/officeart/2005/8/layout/default"/>
    <dgm:cxn modelId="{8784E6C6-4075-4948-89EE-F2379E433258}" type="presOf" srcId="{0C130A78-A55E-5245-B936-1A114160AC70}" destId="{5B19F3A1-8BB5-1445-AEFA-AF9AFE324146}" srcOrd="0" destOrd="0" presId="urn:microsoft.com/office/officeart/2005/8/layout/default"/>
    <dgm:cxn modelId="{7621AF6B-C95F-3E49-9B26-397E8B0BC896}" type="presParOf" srcId="{E92460F6-6AB7-4941-92B6-6B0F3FDBF227}" destId="{B721C958-F7D4-F64C-AA46-6E79C6D997BD}" srcOrd="0" destOrd="0" presId="urn:microsoft.com/office/officeart/2005/8/layout/default"/>
    <dgm:cxn modelId="{63D13CAA-A6A2-914E-9C51-3E2A3AE74938}" type="presParOf" srcId="{E92460F6-6AB7-4941-92B6-6B0F3FDBF227}" destId="{1438AAC0-49A9-CC4F-9D00-21A67E451DB4}" srcOrd="1" destOrd="0" presId="urn:microsoft.com/office/officeart/2005/8/layout/default"/>
    <dgm:cxn modelId="{C8AB8EEB-F0C2-D042-8FD6-A5C3C4E74CD3}" type="presParOf" srcId="{E92460F6-6AB7-4941-92B6-6B0F3FDBF227}" destId="{9637FD52-AB25-9846-94E5-9E74B276F246}" srcOrd="2" destOrd="0" presId="urn:microsoft.com/office/officeart/2005/8/layout/default"/>
    <dgm:cxn modelId="{B1291204-70CD-3040-AFEE-048783809F43}" type="presParOf" srcId="{E92460F6-6AB7-4941-92B6-6B0F3FDBF227}" destId="{BD6DB38B-C413-A846-BDC6-C5471967EBE1}" srcOrd="3" destOrd="0" presId="urn:microsoft.com/office/officeart/2005/8/layout/default"/>
    <dgm:cxn modelId="{B3C7F076-B4D6-4D47-BB03-8ADCA2760001}" type="presParOf" srcId="{E92460F6-6AB7-4941-92B6-6B0F3FDBF227}" destId="{5B19F3A1-8BB5-1445-AEFA-AF9AFE324146}" srcOrd="4" destOrd="0" presId="urn:microsoft.com/office/officeart/2005/8/layout/default"/>
    <dgm:cxn modelId="{833A1192-3C2F-344F-AC0D-8908A9300B04}" type="presParOf" srcId="{E92460F6-6AB7-4941-92B6-6B0F3FDBF227}" destId="{B5A5609A-F2A0-1A43-AB40-E7A2E2A3BE5F}" srcOrd="5" destOrd="0" presId="urn:microsoft.com/office/officeart/2005/8/layout/default"/>
    <dgm:cxn modelId="{641D93D4-7267-C74C-86D4-E8D0D3CF2B68}" type="presParOf" srcId="{E92460F6-6AB7-4941-92B6-6B0F3FDBF227}" destId="{FB10A615-A2C8-A245-A5B3-D7D51EFD7219}" srcOrd="6" destOrd="0" presId="urn:microsoft.com/office/officeart/2005/8/layout/default"/>
    <dgm:cxn modelId="{696EA0F5-EB87-6245-BD70-AB8B6DF3B600}" type="presParOf" srcId="{E92460F6-6AB7-4941-92B6-6B0F3FDBF227}" destId="{80206C75-D2D5-564C-B4B8-1C7BC38BEE87}" srcOrd="7" destOrd="0" presId="urn:microsoft.com/office/officeart/2005/8/layout/default"/>
    <dgm:cxn modelId="{C76908FE-3536-4744-BF2D-BA50104D519E}" type="presParOf" srcId="{E92460F6-6AB7-4941-92B6-6B0F3FDBF227}" destId="{BBB9FD06-E34B-834C-8820-23D27E3DF955}" srcOrd="8" destOrd="0" presId="urn:microsoft.com/office/officeart/2005/8/layout/default"/>
    <dgm:cxn modelId="{3B410200-F0CD-054F-9611-1D336FCE3998}" type="presParOf" srcId="{E92460F6-6AB7-4941-92B6-6B0F3FDBF227}" destId="{4F5BE6AE-9E5C-3447-BF33-65632E196A09}" srcOrd="9" destOrd="0" presId="urn:microsoft.com/office/officeart/2005/8/layout/default"/>
    <dgm:cxn modelId="{4234A638-E717-B342-85F2-EEA4008DD5B3}" type="presParOf" srcId="{E92460F6-6AB7-4941-92B6-6B0F3FDBF227}" destId="{A83AD359-8684-D64E-A74E-20F6D3E1AEE2}" srcOrd="10" destOrd="0" presId="urn:microsoft.com/office/officeart/2005/8/layout/default"/>
    <dgm:cxn modelId="{8F51C9F5-71AA-4749-80D2-8BBE9B6D54F4}" type="presParOf" srcId="{E92460F6-6AB7-4941-92B6-6B0F3FDBF227}" destId="{DAF946A2-8807-6D42-977A-AFD4CC5AF0FF}" srcOrd="11" destOrd="0" presId="urn:microsoft.com/office/officeart/2005/8/layout/default"/>
    <dgm:cxn modelId="{F4A29067-B83F-034F-9998-C6D99B83CDF1}" type="presParOf" srcId="{E92460F6-6AB7-4941-92B6-6B0F3FDBF227}" destId="{8F2314C6-FD1C-624F-955E-D38830F05929}" srcOrd="12" destOrd="0" presId="urn:microsoft.com/office/officeart/2005/8/layout/default"/>
    <dgm:cxn modelId="{E318DCDA-11BD-0A4D-B6D0-3D3D83DC34F9}" type="presParOf" srcId="{E92460F6-6AB7-4941-92B6-6B0F3FDBF227}" destId="{88F35CBF-403C-9445-999F-B258C2CD02D9}" srcOrd="13" destOrd="0" presId="urn:microsoft.com/office/officeart/2005/8/layout/default"/>
    <dgm:cxn modelId="{4F5B3AE7-C28E-634C-AC2C-ED55D35B98F2}" type="presParOf" srcId="{E92460F6-6AB7-4941-92B6-6B0F3FDBF227}" destId="{40FDCF9E-D1D9-D140-8B6F-88A8FE3C0010}" srcOrd="14" destOrd="0" presId="urn:microsoft.com/office/officeart/2005/8/layout/default"/>
    <dgm:cxn modelId="{8A088F10-C568-F845-A25C-0EFB1DCFB781}" type="presParOf" srcId="{E92460F6-6AB7-4941-92B6-6B0F3FDBF227}" destId="{6F2AE982-CECF-894E-85C2-010856D9447E}" srcOrd="15" destOrd="0" presId="urn:microsoft.com/office/officeart/2005/8/layout/default"/>
    <dgm:cxn modelId="{49BBA56A-ECA6-C644-A1EF-D9A424362432}" type="presParOf" srcId="{E92460F6-6AB7-4941-92B6-6B0F3FDBF227}" destId="{C69B8A3B-67F1-5648-A0C9-7B80F68ABF7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99AD0-4795-2946-9226-6B0F6A2E04DB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</dgm:pt>
    <dgm:pt modelId="{4BD73B48-AE16-874C-BDA8-BB326760FA86}">
      <dgm:prSet phldrT="[Text]"/>
      <dgm:spPr/>
      <dgm:t>
        <a:bodyPr/>
        <a:lstStyle/>
        <a:p>
          <a:pPr algn="ctr"/>
          <a:r>
            <a:rPr lang="en-US" dirty="0">
              <a:latin typeface="Avenir Book" charset="0"/>
              <a:ea typeface="Avenir Book" charset="0"/>
              <a:cs typeface="Avenir Book" charset="0"/>
            </a:rPr>
            <a:t>VHA</a:t>
          </a:r>
        </a:p>
      </dgm:t>
    </dgm:pt>
    <dgm:pt modelId="{ADDEF166-6824-6848-B19E-6DBBD0285754}" type="parTrans" cxnId="{D3439977-0657-9142-B342-0E2C5C946CB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4D11CC71-F39D-D847-926C-4CF18742F584}" type="sibTrans" cxnId="{D3439977-0657-9142-B342-0E2C5C946CB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DC4E043B-413F-3445-BED5-E9D6A238C533}">
      <dgm:prSet phldrT="[Text]"/>
      <dgm:spPr/>
      <dgm:t>
        <a:bodyPr/>
        <a:lstStyle/>
        <a:p>
          <a:pPr algn="ctr"/>
          <a:r>
            <a:rPr lang="en-US" dirty="0">
              <a:latin typeface="Avenir Book" charset="0"/>
              <a:ea typeface="Avenir Book" charset="0"/>
              <a:cs typeface="Avenir Book" charset="0"/>
            </a:rPr>
            <a:t>VBA</a:t>
          </a:r>
        </a:p>
      </dgm:t>
    </dgm:pt>
    <dgm:pt modelId="{77F57E27-7A10-F94C-B142-5279AE4E45BA}" type="parTrans" cxnId="{51BB2ACB-B867-CF47-A9A6-AB54A22CAFFB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3A1D561-1BC0-8442-9411-595F8D892EE0}" type="sibTrans" cxnId="{51BB2ACB-B867-CF47-A9A6-AB54A22CAFFB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3787AC49-4E3E-3843-8360-4A59399E2D9E}">
      <dgm:prSet phldrT="[Text]"/>
      <dgm:spPr/>
      <dgm:t>
        <a:bodyPr/>
        <a:lstStyle/>
        <a:p>
          <a:pPr algn="ctr"/>
          <a:r>
            <a:rPr lang="en-US" dirty="0">
              <a:latin typeface="Avenir Book" charset="0"/>
              <a:ea typeface="Avenir Book" charset="0"/>
              <a:cs typeface="Avenir Book" charset="0"/>
            </a:rPr>
            <a:t>NCA</a:t>
          </a:r>
        </a:p>
      </dgm:t>
    </dgm:pt>
    <dgm:pt modelId="{405A1EA1-FAB4-434A-A314-289A9840327F}" type="parTrans" cxnId="{58BE5050-988A-A249-90E4-F6A90BCD67A4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FBA316AE-5886-B942-9163-235D7AA287B0}" type="sibTrans" cxnId="{58BE5050-988A-A249-90E4-F6A90BCD67A4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08DFDF26-0B81-6A4A-9765-D4D4FF6D8F65}" type="pres">
      <dgm:prSet presAssocID="{60799AD0-4795-2946-9226-6B0F6A2E04DB}" presName="Name0" presStyleCnt="0">
        <dgm:presLayoutVars>
          <dgm:dir/>
          <dgm:resizeHandles val="exact"/>
        </dgm:presLayoutVars>
      </dgm:prSet>
      <dgm:spPr/>
    </dgm:pt>
    <dgm:pt modelId="{A4A444B1-2AF3-F946-8082-1CEAEDFD67C1}" type="pres">
      <dgm:prSet presAssocID="{4BD73B48-AE16-874C-BDA8-BB326760FA86}" presName="node" presStyleLbl="node1" presStyleIdx="0" presStyleCnt="3">
        <dgm:presLayoutVars>
          <dgm:bulletEnabled val="1"/>
        </dgm:presLayoutVars>
      </dgm:prSet>
      <dgm:spPr/>
    </dgm:pt>
    <dgm:pt modelId="{F2DD2903-95EE-F743-9319-24922F1B71DB}" type="pres">
      <dgm:prSet presAssocID="{4D11CC71-F39D-D847-926C-4CF18742F584}" presName="sibTrans" presStyleCnt="0"/>
      <dgm:spPr/>
    </dgm:pt>
    <dgm:pt modelId="{E07ACCF2-B6F4-F348-BDA0-A543056BA626}" type="pres">
      <dgm:prSet presAssocID="{DC4E043B-413F-3445-BED5-E9D6A238C533}" presName="node" presStyleLbl="node1" presStyleIdx="1" presStyleCnt="3">
        <dgm:presLayoutVars>
          <dgm:bulletEnabled val="1"/>
        </dgm:presLayoutVars>
      </dgm:prSet>
      <dgm:spPr/>
    </dgm:pt>
    <dgm:pt modelId="{4A0E1157-EED7-DA43-A615-7B48480A04FC}" type="pres">
      <dgm:prSet presAssocID="{A3A1D561-1BC0-8442-9411-595F8D892EE0}" presName="sibTrans" presStyleCnt="0"/>
      <dgm:spPr/>
    </dgm:pt>
    <dgm:pt modelId="{D5DEB251-36AC-6440-B1C0-211E38FAB592}" type="pres">
      <dgm:prSet presAssocID="{3787AC49-4E3E-3843-8360-4A59399E2D9E}" presName="node" presStyleLbl="node1" presStyleIdx="2" presStyleCnt="3">
        <dgm:presLayoutVars>
          <dgm:bulletEnabled val="1"/>
        </dgm:presLayoutVars>
      </dgm:prSet>
      <dgm:spPr/>
    </dgm:pt>
  </dgm:ptLst>
  <dgm:cxnLst>
    <dgm:cxn modelId="{0DF3C426-322E-584E-9DA0-BB85A5633432}" type="presOf" srcId="{3787AC49-4E3E-3843-8360-4A59399E2D9E}" destId="{D5DEB251-36AC-6440-B1C0-211E38FAB592}" srcOrd="0" destOrd="0" presId="urn:microsoft.com/office/officeart/2005/8/layout/hList6"/>
    <dgm:cxn modelId="{58BE5050-988A-A249-90E4-F6A90BCD67A4}" srcId="{60799AD0-4795-2946-9226-6B0F6A2E04DB}" destId="{3787AC49-4E3E-3843-8360-4A59399E2D9E}" srcOrd="2" destOrd="0" parTransId="{405A1EA1-FAB4-434A-A314-289A9840327F}" sibTransId="{FBA316AE-5886-B942-9163-235D7AA287B0}"/>
    <dgm:cxn modelId="{A96F6860-5B9A-8D4E-8A8C-6C2C19886FA1}" type="presOf" srcId="{DC4E043B-413F-3445-BED5-E9D6A238C533}" destId="{E07ACCF2-B6F4-F348-BDA0-A543056BA626}" srcOrd="0" destOrd="0" presId="urn:microsoft.com/office/officeart/2005/8/layout/hList6"/>
    <dgm:cxn modelId="{D3439977-0657-9142-B342-0E2C5C946CB0}" srcId="{60799AD0-4795-2946-9226-6B0F6A2E04DB}" destId="{4BD73B48-AE16-874C-BDA8-BB326760FA86}" srcOrd="0" destOrd="0" parTransId="{ADDEF166-6824-6848-B19E-6DBBD0285754}" sibTransId="{4D11CC71-F39D-D847-926C-4CF18742F584}"/>
    <dgm:cxn modelId="{38FF7798-DEF0-754C-A3DD-202BE023F155}" type="presOf" srcId="{4BD73B48-AE16-874C-BDA8-BB326760FA86}" destId="{A4A444B1-2AF3-F946-8082-1CEAEDFD67C1}" srcOrd="0" destOrd="0" presId="urn:microsoft.com/office/officeart/2005/8/layout/hList6"/>
    <dgm:cxn modelId="{3217DCC1-1B1A-DF4C-AC1B-1D45297BD139}" type="presOf" srcId="{60799AD0-4795-2946-9226-6B0F6A2E04DB}" destId="{08DFDF26-0B81-6A4A-9765-D4D4FF6D8F65}" srcOrd="0" destOrd="0" presId="urn:microsoft.com/office/officeart/2005/8/layout/hList6"/>
    <dgm:cxn modelId="{51BB2ACB-B867-CF47-A9A6-AB54A22CAFFB}" srcId="{60799AD0-4795-2946-9226-6B0F6A2E04DB}" destId="{DC4E043B-413F-3445-BED5-E9D6A238C533}" srcOrd="1" destOrd="0" parTransId="{77F57E27-7A10-F94C-B142-5279AE4E45BA}" sibTransId="{A3A1D561-1BC0-8442-9411-595F8D892EE0}"/>
    <dgm:cxn modelId="{4375BC17-5AF3-464E-8845-4C5E2F0AF96E}" type="presParOf" srcId="{08DFDF26-0B81-6A4A-9765-D4D4FF6D8F65}" destId="{A4A444B1-2AF3-F946-8082-1CEAEDFD67C1}" srcOrd="0" destOrd="0" presId="urn:microsoft.com/office/officeart/2005/8/layout/hList6"/>
    <dgm:cxn modelId="{4E903D27-B6BA-D644-A59D-FA7F44F52EFD}" type="presParOf" srcId="{08DFDF26-0B81-6A4A-9765-D4D4FF6D8F65}" destId="{F2DD2903-95EE-F743-9319-24922F1B71DB}" srcOrd="1" destOrd="0" presId="urn:microsoft.com/office/officeart/2005/8/layout/hList6"/>
    <dgm:cxn modelId="{93909CB9-5069-C047-B56F-1DC0F8FB0F90}" type="presParOf" srcId="{08DFDF26-0B81-6A4A-9765-D4D4FF6D8F65}" destId="{E07ACCF2-B6F4-F348-BDA0-A543056BA626}" srcOrd="2" destOrd="0" presId="urn:microsoft.com/office/officeart/2005/8/layout/hList6"/>
    <dgm:cxn modelId="{29E069DB-DC18-9640-A415-AB931691D3B7}" type="presParOf" srcId="{08DFDF26-0B81-6A4A-9765-D4D4FF6D8F65}" destId="{4A0E1157-EED7-DA43-A615-7B48480A04FC}" srcOrd="3" destOrd="0" presId="urn:microsoft.com/office/officeart/2005/8/layout/hList6"/>
    <dgm:cxn modelId="{0476D227-2175-5040-B858-CAC44F240341}" type="presParOf" srcId="{08DFDF26-0B81-6A4A-9765-D4D4FF6D8F65}" destId="{D5DEB251-36AC-6440-B1C0-211E38FAB59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31319-BCC7-6F49-9A5E-CBFACA9C9145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2234D-1450-474B-9FAA-2CF30532AFBF}">
      <dgm:prSet phldrT="[Text]" custT="1"/>
      <dgm:spPr/>
      <dgm:t>
        <a:bodyPr/>
        <a:lstStyle/>
        <a:p>
          <a:r>
            <a:rPr lang="en-US" sz="2000" dirty="0">
              <a:latin typeface="Avenir Book" charset="0"/>
              <a:ea typeface="Avenir Book" charset="0"/>
              <a:cs typeface="Avenir Book" charset="0"/>
            </a:rPr>
            <a:t>Veterans</a:t>
          </a:r>
        </a:p>
      </dgm:t>
    </dgm:pt>
    <dgm:pt modelId="{1BF1C84E-0A4C-EB4A-BD06-C5EA868AE6E4}" type="parTrans" cxnId="{70BC9EB3-219E-1E47-BEED-119FA593516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8EC5A8F-9EA9-D647-A39E-03EA251D48D9}" type="sibTrans" cxnId="{70BC9EB3-219E-1E47-BEED-119FA593516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94BE65A8-37AA-7841-B8D8-02AB54056DD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News Media and the Public</a:t>
          </a:r>
        </a:p>
      </dgm:t>
    </dgm:pt>
    <dgm:pt modelId="{37474E7E-BF6B-4344-BCA1-8E37418A2A6C}" type="parTrans" cxnId="{D4C8C966-204A-0346-8A5A-A0D2FC272582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D5244F86-AC25-134C-B047-1F4242694FB1}" type="sibTrans" cxnId="{D4C8C966-204A-0346-8A5A-A0D2FC272582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494201BD-2859-7D4D-B74B-E3A20ACA2535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Family, Dependents, and Caregivers</a:t>
          </a:r>
        </a:p>
      </dgm:t>
    </dgm:pt>
    <dgm:pt modelId="{4494C690-5D3A-DE4D-ADA8-606409EF89B9}" type="parTrans" cxnId="{E661AC23-0CA4-AC45-8BCD-28282F7F4651}">
      <dgm:prSet/>
      <dgm:spPr/>
      <dgm:t>
        <a:bodyPr/>
        <a:lstStyle/>
        <a:p>
          <a:endParaRPr lang="en-US"/>
        </a:p>
      </dgm:t>
    </dgm:pt>
    <dgm:pt modelId="{FD9145A6-3E99-7840-A718-191553908BB0}" type="sibTrans" cxnId="{E661AC23-0CA4-AC45-8BCD-28282F7F4651}">
      <dgm:prSet/>
      <dgm:spPr/>
      <dgm:t>
        <a:bodyPr/>
        <a:lstStyle/>
        <a:p>
          <a:endParaRPr lang="en-US"/>
        </a:p>
      </dgm:t>
    </dgm:pt>
    <dgm:pt modelId="{2425C57A-EB62-7D46-A594-53C37CE726D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Medical Professionals</a:t>
          </a:r>
        </a:p>
      </dgm:t>
    </dgm:pt>
    <dgm:pt modelId="{9F6E2223-D316-C443-8409-2ECC42DA028E}" type="parTrans" cxnId="{EC740662-E2C0-304C-8C12-695F6AF28857}">
      <dgm:prSet/>
      <dgm:spPr/>
      <dgm:t>
        <a:bodyPr/>
        <a:lstStyle/>
        <a:p>
          <a:endParaRPr lang="en-US"/>
        </a:p>
      </dgm:t>
    </dgm:pt>
    <dgm:pt modelId="{06866E52-F2DF-CB4E-8A2E-2094409321F7}" type="sibTrans" cxnId="{EC740662-E2C0-304C-8C12-695F6AF28857}">
      <dgm:prSet/>
      <dgm:spPr/>
      <dgm:t>
        <a:bodyPr/>
        <a:lstStyle/>
        <a:p>
          <a:endParaRPr lang="en-US"/>
        </a:p>
      </dgm:t>
    </dgm:pt>
    <dgm:pt modelId="{2B793848-5CBF-C843-9624-7C8654C422D0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Veteran Service Organizations, Partners, and Small Businesses</a:t>
          </a:r>
        </a:p>
      </dgm:t>
    </dgm:pt>
    <dgm:pt modelId="{D0496308-99BC-2C4F-AA70-02179AF84794}" type="parTrans" cxnId="{3CC18A98-D5EA-294F-8264-F037A6BD9B5F}">
      <dgm:prSet/>
      <dgm:spPr/>
      <dgm:t>
        <a:bodyPr/>
        <a:lstStyle/>
        <a:p>
          <a:endParaRPr lang="en-US"/>
        </a:p>
      </dgm:t>
    </dgm:pt>
    <dgm:pt modelId="{358F2FE7-0D5F-A24B-81AE-0A6BEC66B025}" type="sibTrans" cxnId="{3CC18A98-D5EA-294F-8264-F037A6BD9B5F}">
      <dgm:prSet/>
      <dgm:spPr/>
      <dgm:t>
        <a:bodyPr/>
        <a:lstStyle/>
        <a:p>
          <a:endParaRPr lang="en-US"/>
        </a:p>
      </dgm:t>
    </dgm:pt>
    <dgm:pt modelId="{68036EE7-03F6-A741-AD98-089A306318C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Transitioning Servicemembers, Active Duty, Reserves</a:t>
          </a:r>
        </a:p>
      </dgm:t>
    </dgm:pt>
    <dgm:pt modelId="{0A85D184-7EA8-0740-A3B4-DBD68D2DC312}" type="parTrans" cxnId="{5B162EF2-37B7-C849-8C96-F6D2B2C0442A}">
      <dgm:prSet/>
      <dgm:spPr/>
      <dgm:t>
        <a:bodyPr/>
        <a:lstStyle/>
        <a:p>
          <a:endParaRPr lang="en-US"/>
        </a:p>
      </dgm:t>
    </dgm:pt>
    <dgm:pt modelId="{542E1222-C1C4-7E4B-8907-2664CD5A5811}" type="sibTrans" cxnId="{5B162EF2-37B7-C849-8C96-F6D2B2C0442A}">
      <dgm:prSet/>
      <dgm:spPr/>
      <dgm:t>
        <a:bodyPr/>
        <a:lstStyle/>
        <a:p>
          <a:endParaRPr lang="en-US"/>
        </a:p>
      </dgm:t>
    </dgm:pt>
    <dgm:pt modelId="{A83B05D8-2016-6E45-A755-33B191AA82DB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VA Employees</a:t>
          </a:r>
        </a:p>
      </dgm:t>
    </dgm:pt>
    <dgm:pt modelId="{58DE9823-1508-804D-8088-3557FBA386F3}" type="parTrans" cxnId="{8F0F909D-B995-D342-9317-D5062DF86F5F}">
      <dgm:prSet/>
      <dgm:spPr/>
      <dgm:t>
        <a:bodyPr/>
        <a:lstStyle/>
        <a:p>
          <a:endParaRPr lang="en-US"/>
        </a:p>
      </dgm:t>
    </dgm:pt>
    <dgm:pt modelId="{06CE5E49-A3B7-4E47-BB32-3B6E0743A898}" type="sibTrans" cxnId="{8F0F909D-B995-D342-9317-D5062DF86F5F}">
      <dgm:prSet/>
      <dgm:spPr/>
      <dgm:t>
        <a:bodyPr/>
        <a:lstStyle/>
        <a:p>
          <a:endParaRPr lang="en-US"/>
        </a:p>
      </dgm:t>
    </dgm:pt>
    <dgm:pt modelId="{A4370F9E-058D-714B-8EC0-8C7E84E0CE21}" type="pres">
      <dgm:prSet presAssocID="{E5931319-BCC7-6F49-9A5E-CBFACA9C914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CD2D61-AE4F-8246-ADB2-8276ECCE4DEB}" type="pres">
      <dgm:prSet presAssocID="{B6A2234D-1450-474B-9FAA-2CF30532AFBF}" presName="vertOne" presStyleCnt="0"/>
      <dgm:spPr/>
    </dgm:pt>
    <dgm:pt modelId="{8E56F25C-278D-DA44-89FC-E8A128F30373}" type="pres">
      <dgm:prSet presAssocID="{B6A2234D-1450-474B-9FAA-2CF30532AFBF}" presName="txOne" presStyleLbl="node0" presStyleIdx="0" presStyleCnt="2" custLinFactY="-10369" custLinFactNeighborX="-2335" custLinFactNeighborY="-100000">
        <dgm:presLayoutVars>
          <dgm:chPref val="3"/>
        </dgm:presLayoutVars>
      </dgm:prSet>
      <dgm:spPr>
        <a:prstGeom prst="rect">
          <a:avLst/>
        </a:prstGeom>
      </dgm:spPr>
    </dgm:pt>
    <dgm:pt modelId="{AE5F5D76-ECD5-6248-A952-67D612A1B1F8}" type="pres">
      <dgm:prSet presAssocID="{B6A2234D-1450-474B-9FAA-2CF30532AFBF}" presName="parTransOne" presStyleCnt="0"/>
      <dgm:spPr/>
    </dgm:pt>
    <dgm:pt modelId="{26B713BD-9259-8944-8380-9B5AEA308C83}" type="pres">
      <dgm:prSet presAssocID="{B6A2234D-1450-474B-9FAA-2CF30532AFBF}" presName="horzOne" presStyleCnt="0"/>
      <dgm:spPr/>
    </dgm:pt>
    <dgm:pt modelId="{35E56E67-408C-5946-ABC9-ED5AF877D73F}" type="pres">
      <dgm:prSet presAssocID="{494201BD-2859-7D4D-B74B-E3A20ACA2535}" presName="vertTwo" presStyleCnt="0"/>
      <dgm:spPr/>
    </dgm:pt>
    <dgm:pt modelId="{39587085-DD22-8441-A6F9-A4071BC38A27}" type="pres">
      <dgm:prSet presAssocID="{494201BD-2859-7D4D-B74B-E3A20ACA2535}" presName="txTwo" presStyleLbl="node2" presStyleIdx="0" presStyleCnt="5" custLinFactNeighborY="-2937">
        <dgm:presLayoutVars>
          <dgm:chPref val="3"/>
        </dgm:presLayoutVars>
      </dgm:prSet>
      <dgm:spPr>
        <a:prstGeom prst="rect">
          <a:avLst/>
        </a:prstGeom>
      </dgm:spPr>
    </dgm:pt>
    <dgm:pt modelId="{8615A0B1-3F6C-414A-871E-6B4E82DF73EC}" type="pres">
      <dgm:prSet presAssocID="{494201BD-2859-7D4D-B74B-E3A20ACA2535}" presName="horzTwo" presStyleCnt="0"/>
      <dgm:spPr/>
    </dgm:pt>
    <dgm:pt modelId="{4A839917-4D53-AF41-A89E-C5E91D4EE599}" type="pres">
      <dgm:prSet presAssocID="{FD9145A6-3E99-7840-A718-191553908BB0}" presName="sibSpaceTwo" presStyleCnt="0"/>
      <dgm:spPr/>
    </dgm:pt>
    <dgm:pt modelId="{796ADF8B-4ED1-9545-A8F8-14A5CB438F13}" type="pres">
      <dgm:prSet presAssocID="{2425C57A-EB62-7D46-A594-53C37CE726DA}" presName="vertTwo" presStyleCnt="0"/>
      <dgm:spPr/>
    </dgm:pt>
    <dgm:pt modelId="{CBCBDD5A-9163-8F45-A1AC-7C9FCE0B37FA}" type="pres">
      <dgm:prSet presAssocID="{2425C57A-EB62-7D46-A594-53C37CE726DA}" presName="txTwo" presStyleLbl="node2" presStyleIdx="1" presStyleCnt="5" custLinFactNeighborY="-2937">
        <dgm:presLayoutVars>
          <dgm:chPref val="3"/>
        </dgm:presLayoutVars>
      </dgm:prSet>
      <dgm:spPr>
        <a:prstGeom prst="rect">
          <a:avLst/>
        </a:prstGeom>
      </dgm:spPr>
    </dgm:pt>
    <dgm:pt modelId="{5348E239-0230-964D-AD5B-ED8C15A9C20D}" type="pres">
      <dgm:prSet presAssocID="{2425C57A-EB62-7D46-A594-53C37CE726DA}" presName="horzTwo" presStyleCnt="0"/>
      <dgm:spPr/>
    </dgm:pt>
    <dgm:pt modelId="{971BEDDC-EDD4-D945-86EC-AD8B6F83A52C}" type="pres">
      <dgm:prSet presAssocID="{06866E52-F2DF-CB4E-8A2E-2094409321F7}" presName="sibSpaceTwo" presStyleCnt="0"/>
      <dgm:spPr/>
    </dgm:pt>
    <dgm:pt modelId="{F92DF3C0-5855-E747-B8F4-EF9BEDE80474}" type="pres">
      <dgm:prSet presAssocID="{2B793848-5CBF-C843-9624-7C8654C422D0}" presName="vertTwo" presStyleCnt="0"/>
      <dgm:spPr/>
    </dgm:pt>
    <dgm:pt modelId="{18D49F16-5370-434F-8913-C67E93114D45}" type="pres">
      <dgm:prSet presAssocID="{2B793848-5CBF-C843-9624-7C8654C422D0}" presName="txTwo" presStyleLbl="node2" presStyleIdx="2" presStyleCnt="5" custLinFactNeighborY="-2937">
        <dgm:presLayoutVars>
          <dgm:chPref val="3"/>
        </dgm:presLayoutVars>
      </dgm:prSet>
      <dgm:spPr>
        <a:prstGeom prst="rect">
          <a:avLst/>
        </a:prstGeom>
      </dgm:spPr>
    </dgm:pt>
    <dgm:pt modelId="{FE4613AC-C2C1-2743-91BB-E63BE29C040A}" type="pres">
      <dgm:prSet presAssocID="{2B793848-5CBF-C843-9624-7C8654C422D0}" presName="horzTwo" presStyleCnt="0"/>
      <dgm:spPr/>
    </dgm:pt>
    <dgm:pt modelId="{703B4F22-B300-374D-BE8C-CAAEF1DDD414}" type="pres">
      <dgm:prSet presAssocID="{A8EC5A8F-9EA9-D647-A39E-03EA251D48D9}" presName="sibSpaceOne" presStyleCnt="0"/>
      <dgm:spPr/>
    </dgm:pt>
    <dgm:pt modelId="{C1FF2A8B-B16F-7841-AE6F-F6CB5A76281B}" type="pres">
      <dgm:prSet presAssocID="{68036EE7-03F6-A741-AD98-089A306318C7}" presName="vertOne" presStyleCnt="0"/>
      <dgm:spPr/>
    </dgm:pt>
    <dgm:pt modelId="{3FC498B2-34BB-8449-832D-D1C66A15B0D4}" type="pres">
      <dgm:prSet presAssocID="{68036EE7-03F6-A741-AD98-089A306318C7}" presName="txOne" presStyleLbl="node0" presStyleIdx="1" presStyleCnt="2" custLinFactNeighborX="-3240">
        <dgm:presLayoutVars>
          <dgm:chPref val="3"/>
        </dgm:presLayoutVars>
      </dgm:prSet>
      <dgm:spPr>
        <a:prstGeom prst="rect">
          <a:avLst/>
        </a:prstGeom>
      </dgm:spPr>
    </dgm:pt>
    <dgm:pt modelId="{2C3A006B-D16D-2040-B91A-45EF3D3FDD8B}" type="pres">
      <dgm:prSet presAssocID="{68036EE7-03F6-A741-AD98-089A306318C7}" presName="parTransOne" presStyleCnt="0"/>
      <dgm:spPr/>
    </dgm:pt>
    <dgm:pt modelId="{C760BF22-AF45-0948-BD8E-98214FFA77E8}" type="pres">
      <dgm:prSet presAssocID="{68036EE7-03F6-A741-AD98-089A306318C7}" presName="horzOne" presStyleCnt="0"/>
      <dgm:spPr/>
    </dgm:pt>
    <dgm:pt modelId="{04E5CB17-CA0C-EF4E-8751-5CB7BEA98521}" type="pres">
      <dgm:prSet presAssocID="{A83B05D8-2016-6E45-A755-33B191AA82DB}" presName="vertTwo" presStyleCnt="0"/>
      <dgm:spPr/>
    </dgm:pt>
    <dgm:pt modelId="{B76429EA-5489-2349-9CED-9585E1085768}" type="pres">
      <dgm:prSet presAssocID="{A83B05D8-2016-6E45-A755-33B191AA82DB}" presName="txTwo" presStyleLbl="node2" presStyleIdx="3" presStyleCnt="5" custLinFactNeighborX="-6753" custLinFactNeighborY="-2937">
        <dgm:presLayoutVars>
          <dgm:chPref val="3"/>
        </dgm:presLayoutVars>
      </dgm:prSet>
      <dgm:spPr>
        <a:prstGeom prst="rect">
          <a:avLst/>
        </a:prstGeom>
      </dgm:spPr>
    </dgm:pt>
    <dgm:pt modelId="{E840D87A-768E-8D48-A893-D00643D7A115}" type="pres">
      <dgm:prSet presAssocID="{A83B05D8-2016-6E45-A755-33B191AA82DB}" presName="horzTwo" presStyleCnt="0"/>
      <dgm:spPr/>
    </dgm:pt>
    <dgm:pt modelId="{25925ED5-47D3-314C-8C45-2C94AD24A853}" type="pres">
      <dgm:prSet presAssocID="{06CE5E49-A3B7-4E47-BB32-3B6E0743A898}" presName="sibSpaceTwo" presStyleCnt="0"/>
      <dgm:spPr/>
    </dgm:pt>
    <dgm:pt modelId="{B5679C27-0413-2941-83EF-38ABFD89973A}" type="pres">
      <dgm:prSet presAssocID="{94BE65A8-37AA-7841-B8D8-02AB54056DD7}" presName="vertTwo" presStyleCnt="0"/>
      <dgm:spPr/>
    </dgm:pt>
    <dgm:pt modelId="{E278D623-24F7-594F-BA53-5DDAF625F725}" type="pres">
      <dgm:prSet presAssocID="{94BE65A8-37AA-7841-B8D8-02AB54056DD7}" presName="txTwo" presStyleLbl="node2" presStyleIdx="4" presStyleCnt="5" custLinFactNeighborX="-6753" custLinFactNeighborY="-2937">
        <dgm:presLayoutVars>
          <dgm:chPref val="3"/>
        </dgm:presLayoutVars>
      </dgm:prSet>
      <dgm:spPr>
        <a:prstGeom prst="rect">
          <a:avLst/>
        </a:prstGeom>
      </dgm:spPr>
    </dgm:pt>
    <dgm:pt modelId="{32AFD956-9C53-024B-BE9B-FEA3136158F6}" type="pres">
      <dgm:prSet presAssocID="{94BE65A8-37AA-7841-B8D8-02AB54056DD7}" presName="horzTwo" presStyleCnt="0"/>
      <dgm:spPr/>
    </dgm:pt>
  </dgm:ptLst>
  <dgm:cxnLst>
    <dgm:cxn modelId="{E661AC23-0CA4-AC45-8BCD-28282F7F4651}" srcId="{B6A2234D-1450-474B-9FAA-2CF30532AFBF}" destId="{494201BD-2859-7D4D-B74B-E3A20ACA2535}" srcOrd="0" destOrd="0" parTransId="{4494C690-5D3A-DE4D-ADA8-606409EF89B9}" sibTransId="{FD9145A6-3E99-7840-A718-191553908BB0}"/>
    <dgm:cxn modelId="{6FB87028-E4E6-DF41-9D1F-EC6B58C5F2E2}" type="presOf" srcId="{A83B05D8-2016-6E45-A755-33B191AA82DB}" destId="{B76429EA-5489-2349-9CED-9585E1085768}" srcOrd="0" destOrd="0" presId="urn:microsoft.com/office/officeart/2005/8/layout/hierarchy4"/>
    <dgm:cxn modelId="{ED0DDC3E-967A-7845-9BFE-5D385E5AD0FA}" type="presOf" srcId="{2425C57A-EB62-7D46-A594-53C37CE726DA}" destId="{CBCBDD5A-9163-8F45-A1AC-7C9FCE0B37FA}" srcOrd="0" destOrd="0" presId="urn:microsoft.com/office/officeart/2005/8/layout/hierarchy4"/>
    <dgm:cxn modelId="{EC740662-E2C0-304C-8C12-695F6AF28857}" srcId="{B6A2234D-1450-474B-9FAA-2CF30532AFBF}" destId="{2425C57A-EB62-7D46-A594-53C37CE726DA}" srcOrd="1" destOrd="0" parTransId="{9F6E2223-D316-C443-8409-2ECC42DA028E}" sibTransId="{06866E52-F2DF-CB4E-8A2E-2094409321F7}"/>
    <dgm:cxn modelId="{5C673365-5B7A-5143-AE07-1A4ED97941A9}" type="presOf" srcId="{E5931319-BCC7-6F49-9A5E-CBFACA9C9145}" destId="{A4370F9E-058D-714B-8EC0-8C7E84E0CE21}" srcOrd="0" destOrd="0" presId="urn:microsoft.com/office/officeart/2005/8/layout/hierarchy4"/>
    <dgm:cxn modelId="{D4C8C966-204A-0346-8A5A-A0D2FC272582}" srcId="{68036EE7-03F6-A741-AD98-089A306318C7}" destId="{94BE65A8-37AA-7841-B8D8-02AB54056DD7}" srcOrd="1" destOrd="0" parTransId="{37474E7E-BF6B-4344-BCA1-8E37418A2A6C}" sibTransId="{D5244F86-AC25-134C-B047-1F4242694FB1}"/>
    <dgm:cxn modelId="{3CC18A98-D5EA-294F-8264-F037A6BD9B5F}" srcId="{B6A2234D-1450-474B-9FAA-2CF30532AFBF}" destId="{2B793848-5CBF-C843-9624-7C8654C422D0}" srcOrd="2" destOrd="0" parTransId="{D0496308-99BC-2C4F-AA70-02179AF84794}" sibTransId="{358F2FE7-0D5F-A24B-81AE-0A6BEC66B025}"/>
    <dgm:cxn modelId="{8F0F909D-B995-D342-9317-D5062DF86F5F}" srcId="{68036EE7-03F6-A741-AD98-089A306318C7}" destId="{A83B05D8-2016-6E45-A755-33B191AA82DB}" srcOrd="0" destOrd="0" parTransId="{58DE9823-1508-804D-8088-3557FBA386F3}" sibTransId="{06CE5E49-A3B7-4E47-BB32-3B6E0743A898}"/>
    <dgm:cxn modelId="{9A6A45A2-EDE7-7045-8B55-249C49A89361}" type="presOf" srcId="{2B793848-5CBF-C843-9624-7C8654C422D0}" destId="{18D49F16-5370-434F-8913-C67E93114D45}" srcOrd="0" destOrd="0" presId="urn:microsoft.com/office/officeart/2005/8/layout/hierarchy4"/>
    <dgm:cxn modelId="{70BC9EB3-219E-1E47-BEED-119FA5935167}" srcId="{E5931319-BCC7-6F49-9A5E-CBFACA9C9145}" destId="{B6A2234D-1450-474B-9FAA-2CF30532AFBF}" srcOrd="0" destOrd="0" parTransId="{1BF1C84E-0A4C-EB4A-BD06-C5EA868AE6E4}" sibTransId="{A8EC5A8F-9EA9-D647-A39E-03EA251D48D9}"/>
    <dgm:cxn modelId="{AFA5C5D4-D3F3-C743-8DBB-8B5FD9BEC5D7}" type="presOf" srcId="{94BE65A8-37AA-7841-B8D8-02AB54056DD7}" destId="{E278D623-24F7-594F-BA53-5DDAF625F725}" srcOrd="0" destOrd="0" presId="urn:microsoft.com/office/officeart/2005/8/layout/hierarchy4"/>
    <dgm:cxn modelId="{FEBA2EDC-9865-2440-9309-E2358660008C}" type="presOf" srcId="{68036EE7-03F6-A741-AD98-089A306318C7}" destId="{3FC498B2-34BB-8449-832D-D1C66A15B0D4}" srcOrd="0" destOrd="0" presId="urn:microsoft.com/office/officeart/2005/8/layout/hierarchy4"/>
    <dgm:cxn modelId="{2C74F9E2-A509-154C-923B-AD3D0272B0B6}" type="presOf" srcId="{B6A2234D-1450-474B-9FAA-2CF30532AFBF}" destId="{8E56F25C-278D-DA44-89FC-E8A128F30373}" srcOrd="0" destOrd="0" presId="urn:microsoft.com/office/officeart/2005/8/layout/hierarchy4"/>
    <dgm:cxn modelId="{5B162EF2-37B7-C849-8C96-F6D2B2C0442A}" srcId="{E5931319-BCC7-6F49-9A5E-CBFACA9C9145}" destId="{68036EE7-03F6-A741-AD98-089A306318C7}" srcOrd="1" destOrd="0" parTransId="{0A85D184-7EA8-0740-A3B4-DBD68D2DC312}" sibTransId="{542E1222-C1C4-7E4B-8907-2664CD5A5811}"/>
    <dgm:cxn modelId="{81A082F3-B9DB-1749-B081-A367B0272B06}" type="presOf" srcId="{494201BD-2859-7D4D-B74B-E3A20ACA2535}" destId="{39587085-DD22-8441-A6F9-A4071BC38A27}" srcOrd="0" destOrd="0" presId="urn:microsoft.com/office/officeart/2005/8/layout/hierarchy4"/>
    <dgm:cxn modelId="{B64A18EA-DE08-424F-9C4E-22BC777C3309}" type="presParOf" srcId="{A4370F9E-058D-714B-8EC0-8C7E84E0CE21}" destId="{60CD2D61-AE4F-8246-ADB2-8276ECCE4DEB}" srcOrd="0" destOrd="0" presId="urn:microsoft.com/office/officeart/2005/8/layout/hierarchy4"/>
    <dgm:cxn modelId="{4279E4AC-325F-BD41-8831-D625CAFEFDA6}" type="presParOf" srcId="{60CD2D61-AE4F-8246-ADB2-8276ECCE4DEB}" destId="{8E56F25C-278D-DA44-89FC-E8A128F30373}" srcOrd="0" destOrd="0" presId="urn:microsoft.com/office/officeart/2005/8/layout/hierarchy4"/>
    <dgm:cxn modelId="{CE2ECCF7-51CC-C042-AF1F-7E9E50107E40}" type="presParOf" srcId="{60CD2D61-AE4F-8246-ADB2-8276ECCE4DEB}" destId="{AE5F5D76-ECD5-6248-A952-67D612A1B1F8}" srcOrd="1" destOrd="0" presId="urn:microsoft.com/office/officeart/2005/8/layout/hierarchy4"/>
    <dgm:cxn modelId="{06E17DEC-DC8E-C744-A4F4-7DE21BB7117D}" type="presParOf" srcId="{60CD2D61-AE4F-8246-ADB2-8276ECCE4DEB}" destId="{26B713BD-9259-8944-8380-9B5AEA308C83}" srcOrd="2" destOrd="0" presId="urn:microsoft.com/office/officeart/2005/8/layout/hierarchy4"/>
    <dgm:cxn modelId="{8DE8C5B1-9622-3E4D-9ED0-418206A14BE1}" type="presParOf" srcId="{26B713BD-9259-8944-8380-9B5AEA308C83}" destId="{35E56E67-408C-5946-ABC9-ED5AF877D73F}" srcOrd="0" destOrd="0" presId="urn:microsoft.com/office/officeart/2005/8/layout/hierarchy4"/>
    <dgm:cxn modelId="{A6838626-8E36-474A-B6DF-B4E162C06BC0}" type="presParOf" srcId="{35E56E67-408C-5946-ABC9-ED5AF877D73F}" destId="{39587085-DD22-8441-A6F9-A4071BC38A27}" srcOrd="0" destOrd="0" presId="urn:microsoft.com/office/officeart/2005/8/layout/hierarchy4"/>
    <dgm:cxn modelId="{4D1CD894-4C07-1046-9C3B-9D91C3C57B24}" type="presParOf" srcId="{35E56E67-408C-5946-ABC9-ED5AF877D73F}" destId="{8615A0B1-3F6C-414A-871E-6B4E82DF73EC}" srcOrd="1" destOrd="0" presId="urn:microsoft.com/office/officeart/2005/8/layout/hierarchy4"/>
    <dgm:cxn modelId="{D96935B4-ABD4-1441-B40A-D393A5144387}" type="presParOf" srcId="{26B713BD-9259-8944-8380-9B5AEA308C83}" destId="{4A839917-4D53-AF41-A89E-C5E91D4EE599}" srcOrd="1" destOrd="0" presId="urn:microsoft.com/office/officeart/2005/8/layout/hierarchy4"/>
    <dgm:cxn modelId="{3902B61F-4278-CD4A-B31A-68ED6EE1F78E}" type="presParOf" srcId="{26B713BD-9259-8944-8380-9B5AEA308C83}" destId="{796ADF8B-4ED1-9545-A8F8-14A5CB438F13}" srcOrd="2" destOrd="0" presId="urn:microsoft.com/office/officeart/2005/8/layout/hierarchy4"/>
    <dgm:cxn modelId="{221D1FE6-2D7B-444E-B786-D7A8F2D2730A}" type="presParOf" srcId="{796ADF8B-4ED1-9545-A8F8-14A5CB438F13}" destId="{CBCBDD5A-9163-8F45-A1AC-7C9FCE0B37FA}" srcOrd="0" destOrd="0" presId="urn:microsoft.com/office/officeart/2005/8/layout/hierarchy4"/>
    <dgm:cxn modelId="{3F2DFA53-3589-5B4D-978F-33D8E103E6B4}" type="presParOf" srcId="{796ADF8B-4ED1-9545-A8F8-14A5CB438F13}" destId="{5348E239-0230-964D-AD5B-ED8C15A9C20D}" srcOrd="1" destOrd="0" presId="urn:microsoft.com/office/officeart/2005/8/layout/hierarchy4"/>
    <dgm:cxn modelId="{53C4A491-7489-5448-A9A1-B66C5C636B74}" type="presParOf" srcId="{26B713BD-9259-8944-8380-9B5AEA308C83}" destId="{971BEDDC-EDD4-D945-86EC-AD8B6F83A52C}" srcOrd="3" destOrd="0" presId="urn:microsoft.com/office/officeart/2005/8/layout/hierarchy4"/>
    <dgm:cxn modelId="{E9D00EA9-A96D-4841-9573-2D9356B08E17}" type="presParOf" srcId="{26B713BD-9259-8944-8380-9B5AEA308C83}" destId="{F92DF3C0-5855-E747-B8F4-EF9BEDE80474}" srcOrd="4" destOrd="0" presId="urn:microsoft.com/office/officeart/2005/8/layout/hierarchy4"/>
    <dgm:cxn modelId="{13FCE8A5-529D-504E-A64C-18375CACB8D8}" type="presParOf" srcId="{F92DF3C0-5855-E747-B8F4-EF9BEDE80474}" destId="{18D49F16-5370-434F-8913-C67E93114D45}" srcOrd="0" destOrd="0" presId="urn:microsoft.com/office/officeart/2005/8/layout/hierarchy4"/>
    <dgm:cxn modelId="{CE200929-F3E8-024C-811A-CF7580764345}" type="presParOf" srcId="{F92DF3C0-5855-E747-B8F4-EF9BEDE80474}" destId="{FE4613AC-C2C1-2743-91BB-E63BE29C040A}" srcOrd="1" destOrd="0" presId="urn:microsoft.com/office/officeart/2005/8/layout/hierarchy4"/>
    <dgm:cxn modelId="{7B06F141-E2E1-064F-A7B5-E23A6C881A6C}" type="presParOf" srcId="{A4370F9E-058D-714B-8EC0-8C7E84E0CE21}" destId="{703B4F22-B300-374D-BE8C-CAAEF1DDD414}" srcOrd="1" destOrd="0" presId="urn:microsoft.com/office/officeart/2005/8/layout/hierarchy4"/>
    <dgm:cxn modelId="{0AB217B4-47D3-6344-A6D1-64373F8CE974}" type="presParOf" srcId="{A4370F9E-058D-714B-8EC0-8C7E84E0CE21}" destId="{C1FF2A8B-B16F-7841-AE6F-F6CB5A76281B}" srcOrd="2" destOrd="0" presId="urn:microsoft.com/office/officeart/2005/8/layout/hierarchy4"/>
    <dgm:cxn modelId="{DC158AF8-2D61-7647-A19B-A31F5C9263AC}" type="presParOf" srcId="{C1FF2A8B-B16F-7841-AE6F-F6CB5A76281B}" destId="{3FC498B2-34BB-8449-832D-D1C66A15B0D4}" srcOrd="0" destOrd="0" presId="urn:microsoft.com/office/officeart/2005/8/layout/hierarchy4"/>
    <dgm:cxn modelId="{52073135-55D0-2745-8A5B-1E18C34EEBC8}" type="presParOf" srcId="{C1FF2A8B-B16F-7841-AE6F-F6CB5A76281B}" destId="{2C3A006B-D16D-2040-B91A-45EF3D3FDD8B}" srcOrd="1" destOrd="0" presId="urn:microsoft.com/office/officeart/2005/8/layout/hierarchy4"/>
    <dgm:cxn modelId="{283D5D48-A895-E549-9D4C-34EFF3C09BCA}" type="presParOf" srcId="{C1FF2A8B-B16F-7841-AE6F-F6CB5A76281B}" destId="{C760BF22-AF45-0948-BD8E-98214FFA77E8}" srcOrd="2" destOrd="0" presId="urn:microsoft.com/office/officeart/2005/8/layout/hierarchy4"/>
    <dgm:cxn modelId="{56B4D7CC-30F1-D541-9B2B-D2572F40AFCD}" type="presParOf" srcId="{C760BF22-AF45-0948-BD8E-98214FFA77E8}" destId="{04E5CB17-CA0C-EF4E-8751-5CB7BEA98521}" srcOrd="0" destOrd="0" presId="urn:microsoft.com/office/officeart/2005/8/layout/hierarchy4"/>
    <dgm:cxn modelId="{6BD0A2AC-5437-E44A-8628-44F131FF3F62}" type="presParOf" srcId="{04E5CB17-CA0C-EF4E-8751-5CB7BEA98521}" destId="{B76429EA-5489-2349-9CED-9585E1085768}" srcOrd="0" destOrd="0" presId="urn:microsoft.com/office/officeart/2005/8/layout/hierarchy4"/>
    <dgm:cxn modelId="{72AA9C45-4218-664E-9C49-ECFBE68AC9A1}" type="presParOf" srcId="{04E5CB17-CA0C-EF4E-8751-5CB7BEA98521}" destId="{E840D87A-768E-8D48-A893-D00643D7A115}" srcOrd="1" destOrd="0" presId="urn:microsoft.com/office/officeart/2005/8/layout/hierarchy4"/>
    <dgm:cxn modelId="{3AEE2240-250B-794B-8DC2-1BCC39DA372A}" type="presParOf" srcId="{C760BF22-AF45-0948-BD8E-98214FFA77E8}" destId="{25925ED5-47D3-314C-8C45-2C94AD24A853}" srcOrd="1" destOrd="0" presId="urn:microsoft.com/office/officeart/2005/8/layout/hierarchy4"/>
    <dgm:cxn modelId="{FAC82EA6-0DEC-2840-9F18-8663A96F7985}" type="presParOf" srcId="{C760BF22-AF45-0948-BD8E-98214FFA77E8}" destId="{B5679C27-0413-2941-83EF-38ABFD89973A}" srcOrd="2" destOrd="0" presId="urn:microsoft.com/office/officeart/2005/8/layout/hierarchy4"/>
    <dgm:cxn modelId="{9C3E3463-2530-6A49-955A-993B5A1CB491}" type="presParOf" srcId="{B5679C27-0413-2941-83EF-38ABFD89973A}" destId="{E278D623-24F7-594F-BA53-5DDAF625F725}" srcOrd="0" destOrd="0" presId="urn:microsoft.com/office/officeart/2005/8/layout/hierarchy4"/>
    <dgm:cxn modelId="{3D3DD421-C4DE-5744-90BF-3A6B406D5FA4}" type="presParOf" srcId="{B5679C27-0413-2941-83EF-38ABFD89973A}" destId="{32AFD956-9C53-024B-BE9B-FEA3136158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B6ACE-363A-A148-8664-7CAA04AEE41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9B8E7-4072-1642-8983-5F18939D8DCD}">
      <dgm:prSet phldrT="[Text]"/>
      <dgm:spPr/>
      <dgm:t>
        <a:bodyPr/>
        <a:lstStyle/>
        <a:p>
          <a:r>
            <a:rPr lang="en-US" b="1" dirty="0">
              <a:latin typeface="Avenir Book" charset="0"/>
              <a:ea typeface="Avenir Book" charset="0"/>
              <a:cs typeface="Avenir Book" charset="0"/>
            </a:rPr>
            <a:t>Unauthenticated (not logged in)</a:t>
          </a:r>
        </a:p>
      </dgm:t>
    </dgm:pt>
    <dgm:pt modelId="{8067333D-8FE1-FE41-BC09-F48BD0B59421}" type="parTrans" cxnId="{68BE153F-4AC3-6F4C-A6A7-904C4AD996F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8DA1F1B1-3A7D-494B-AC28-B02183AED479}" type="sibTrans" cxnId="{68BE153F-4AC3-6F4C-A6A7-904C4AD996F0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7F43F3A8-0196-C544-8CA2-E704D8DCB55F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New users and new benefit-seekers</a:t>
          </a:r>
        </a:p>
      </dgm:t>
    </dgm:pt>
    <dgm:pt modelId="{DE4D17B5-08C4-B340-B35B-C4D0BE2D2BF9}" type="parTrans" cxnId="{9B231AC9-D561-3A4C-9249-331CF38BEBD3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66BF1B5A-0321-9344-985D-A5DA56D650D5}" type="sibTrans" cxnId="{9B231AC9-D561-3A4C-9249-331CF38BEBD3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F7302196-18D5-0340-9297-09CE21BE4AD4}">
      <dgm:prSet phldrT="[Text]"/>
      <dgm:spPr/>
      <dgm:t>
        <a:bodyPr/>
        <a:lstStyle/>
        <a:p>
          <a:r>
            <a:rPr lang="en-US" b="1" dirty="0">
              <a:latin typeface="Avenir Book" charset="0"/>
              <a:ea typeface="Avenir Book" charset="0"/>
              <a:cs typeface="Avenir Book" charset="0"/>
            </a:rPr>
            <a:t>Authenticated (logged in)</a:t>
          </a:r>
        </a:p>
      </dgm:t>
    </dgm:pt>
    <dgm:pt modelId="{68E314FB-2A17-F34F-923E-7E2D35B5DFDB}" type="parTrans" cxnId="{10A32735-46E8-8F41-9875-2F01F39F4831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5D26CC85-07FE-1342-9301-9F0FC8CF800F}" type="sibTrans" cxnId="{10A32735-46E8-8F41-9875-2F01F39F4831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963D6CF0-FE8E-7149-AAE7-4A6E92454FA2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Personalized, customized user experience</a:t>
          </a:r>
        </a:p>
      </dgm:t>
    </dgm:pt>
    <dgm:pt modelId="{1D67388C-D19A-3640-B234-956FC8D443C8}" type="parTrans" cxnId="{721489FD-1BBC-474D-9484-6B203FB2C4E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BDCB710D-AF1F-714B-B1C6-1985127F8411}" type="sibTrans" cxnId="{721489FD-1BBC-474D-9484-6B203FB2C4E7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4D45C986-12DA-BC4C-9D8D-E182FFD229A1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Returning users</a:t>
          </a:r>
          <a:r>
            <a:rPr lang="en-US" baseline="0" dirty="0">
              <a:latin typeface="Avenir Book" charset="0"/>
              <a:ea typeface="Avenir Book" charset="0"/>
              <a:cs typeface="Avenir Book" charset="0"/>
            </a:rPr>
            <a:t> and post-benefit-seekers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F00CE1D4-5F80-7C4E-A09C-FCB022371582}" type="parTrans" cxnId="{92B1B07E-2A02-2849-82E7-C4CBE24CE4D8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172108B2-F782-6041-879D-7EF214F13D36}" type="sibTrans" cxnId="{92B1B07E-2A02-2849-82E7-C4CBE24CE4D8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8AD3AE72-0DCF-EE40-8F8A-261063AE40A6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Single</a:t>
          </a:r>
          <a:r>
            <a:rPr lang="en-US" baseline="0" dirty="0">
              <a:latin typeface="Avenir Book" charset="0"/>
              <a:ea typeface="Avenir Book" charset="0"/>
              <a:cs typeface="Avenir Book" charset="0"/>
            </a:rPr>
            <a:t> transactions (i.e., apply once, find a facility once, etc.)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1FC67327-A346-4341-A52B-FDF63DDB53FB}" type="parTrans" cxnId="{203EE57D-19FB-E74B-99A9-508D6598BC73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53778D9D-5591-7A4C-8B16-EB5E19836484}" type="sibTrans" cxnId="{203EE57D-19FB-E74B-99A9-508D6598BC73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B82DB931-AD63-724E-82E3-CA898677C554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Multiple,</a:t>
          </a:r>
          <a:r>
            <a:rPr lang="en-US" baseline="0" dirty="0">
              <a:latin typeface="Avenir Book" charset="0"/>
              <a:ea typeface="Avenir Book" charset="0"/>
              <a:cs typeface="Avenir Book" charset="0"/>
            </a:rPr>
            <a:t> routine transactions (i.e., track and manage many times; e.g., refill a prescription)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A6FFE456-A106-1F47-8EF8-FDD83C1AE5F8}" type="parTrans" cxnId="{CDE31AA5-F7E2-7440-86FA-E4668124C0D5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A7801D1E-56DE-0A49-ABE7-24B4B307AC43}" type="sibTrans" cxnId="{CDE31AA5-F7E2-7440-86FA-E4668124C0D5}">
      <dgm:prSet/>
      <dgm:spPr/>
      <dgm:t>
        <a:bodyPr/>
        <a:lstStyle/>
        <a:p>
          <a:endParaRPr lang="en-US">
            <a:latin typeface="Avenir Book" charset="0"/>
            <a:ea typeface="Avenir Book" charset="0"/>
            <a:cs typeface="Avenir Book" charset="0"/>
          </a:endParaRPr>
        </a:p>
      </dgm:t>
    </dgm:pt>
    <dgm:pt modelId="{502B68F5-6DC5-9743-8C10-8B6E03B8F435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Profile, account, and personal</a:t>
          </a:r>
          <a:r>
            <a:rPr lang="en-US" baseline="0" dirty="0">
              <a:latin typeface="Avenir Book" charset="0"/>
              <a:ea typeface="Avenir Book" charset="0"/>
              <a:cs typeface="Avenir Book" charset="0"/>
            </a:rPr>
            <a:t> document management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CDC307C4-80C7-F74F-ADA2-55DB8DD43121}" type="parTrans" cxnId="{A498D34D-3858-DA4E-A1F7-6D7E18C51AB6}">
      <dgm:prSet/>
      <dgm:spPr/>
      <dgm:t>
        <a:bodyPr/>
        <a:lstStyle/>
        <a:p>
          <a:endParaRPr lang="en-US"/>
        </a:p>
      </dgm:t>
    </dgm:pt>
    <dgm:pt modelId="{F499E51B-FD32-2847-8399-C5284A77E6A6}" type="sibTrans" cxnId="{A498D34D-3858-DA4E-A1F7-6D7E18C51AB6}">
      <dgm:prSet/>
      <dgm:spPr/>
      <dgm:t>
        <a:bodyPr/>
        <a:lstStyle/>
        <a:p>
          <a:endParaRPr lang="en-US"/>
        </a:p>
      </dgm:t>
    </dgm:pt>
    <dgm:pt modelId="{C0CB68D6-4915-CD48-86A6-1B2413BDA318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Drives account creation</a:t>
          </a:r>
        </a:p>
      </dgm:t>
    </dgm:pt>
    <dgm:pt modelId="{C17A6F50-E8D8-5F4D-9742-9271A043440F}" type="parTrans" cxnId="{8BE869C4-E945-E842-94D0-F6A512498775}">
      <dgm:prSet/>
      <dgm:spPr/>
      <dgm:t>
        <a:bodyPr/>
        <a:lstStyle/>
        <a:p>
          <a:endParaRPr lang="en-US"/>
        </a:p>
      </dgm:t>
    </dgm:pt>
    <dgm:pt modelId="{42830B7B-3382-A54A-8A06-3D7CA3EBAD83}" type="sibTrans" cxnId="{8BE869C4-E945-E842-94D0-F6A512498775}">
      <dgm:prSet/>
      <dgm:spPr/>
      <dgm:t>
        <a:bodyPr/>
        <a:lstStyle/>
        <a:p>
          <a:endParaRPr lang="en-US"/>
        </a:p>
      </dgm:t>
    </dgm:pt>
    <dgm:pt modelId="{4FBDCCE9-30D5-4144-989C-0E8CCC5D7D43}" type="pres">
      <dgm:prSet presAssocID="{6F7B6ACE-363A-A148-8664-7CAA04AEE410}" presName="Name0" presStyleCnt="0">
        <dgm:presLayoutVars>
          <dgm:dir/>
          <dgm:animLvl val="lvl"/>
          <dgm:resizeHandles val="exact"/>
        </dgm:presLayoutVars>
      </dgm:prSet>
      <dgm:spPr/>
    </dgm:pt>
    <dgm:pt modelId="{F34B3625-A811-244B-B0A1-03A149C12BD5}" type="pres">
      <dgm:prSet presAssocID="{FE69B8E7-4072-1642-8983-5F18939D8DCD}" presName="composite" presStyleCnt="0"/>
      <dgm:spPr/>
    </dgm:pt>
    <dgm:pt modelId="{42CAAB4A-D353-0A43-B8EA-98F9B5DC6306}" type="pres">
      <dgm:prSet presAssocID="{FE69B8E7-4072-1642-8983-5F18939D8DC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4BE81C-03C3-284E-90DF-3ACBDFFC3A06}" type="pres">
      <dgm:prSet presAssocID="{FE69B8E7-4072-1642-8983-5F18939D8DCD}" presName="desTx" presStyleLbl="alignAccFollowNode1" presStyleIdx="0" presStyleCnt="2">
        <dgm:presLayoutVars>
          <dgm:bulletEnabled val="1"/>
        </dgm:presLayoutVars>
      </dgm:prSet>
      <dgm:spPr/>
    </dgm:pt>
    <dgm:pt modelId="{A84A920D-2382-4C40-83DB-D06AB87BBCEA}" type="pres">
      <dgm:prSet presAssocID="{8DA1F1B1-3A7D-494B-AC28-B02183AED479}" presName="space" presStyleCnt="0"/>
      <dgm:spPr/>
    </dgm:pt>
    <dgm:pt modelId="{637A202B-AB3F-1244-B8F9-2A3D230E7F73}" type="pres">
      <dgm:prSet presAssocID="{F7302196-18D5-0340-9297-09CE21BE4AD4}" presName="composite" presStyleCnt="0"/>
      <dgm:spPr/>
    </dgm:pt>
    <dgm:pt modelId="{AA4F9F4F-3912-834F-9A42-60D33037A3D7}" type="pres">
      <dgm:prSet presAssocID="{F7302196-18D5-0340-9297-09CE21BE4A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909D2EA-AB53-B84D-929A-F997F6936D17}" type="pres">
      <dgm:prSet presAssocID="{F7302196-18D5-0340-9297-09CE21BE4AD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13F0709-27BB-A54E-8C13-C5A62B43E1E9}" type="presOf" srcId="{4D45C986-12DA-BC4C-9D8D-E182FFD229A1}" destId="{4909D2EA-AB53-B84D-929A-F997F6936D17}" srcOrd="0" destOrd="1" presId="urn:microsoft.com/office/officeart/2005/8/layout/hList1"/>
    <dgm:cxn modelId="{5659871B-F1D4-0C4C-B455-7BB54FAC5467}" type="presOf" srcId="{502B68F5-6DC5-9743-8C10-8B6E03B8F435}" destId="{4909D2EA-AB53-B84D-929A-F997F6936D17}" srcOrd="0" destOrd="3" presId="urn:microsoft.com/office/officeart/2005/8/layout/hList1"/>
    <dgm:cxn modelId="{22B46E28-3392-BE45-89AD-01F6B9451AB0}" type="presOf" srcId="{6F7B6ACE-363A-A148-8664-7CAA04AEE410}" destId="{4FBDCCE9-30D5-4144-989C-0E8CCC5D7D43}" srcOrd="0" destOrd="0" presId="urn:microsoft.com/office/officeart/2005/8/layout/hList1"/>
    <dgm:cxn modelId="{10A32735-46E8-8F41-9875-2F01F39F4831}" srcId="{6F7B6ACE-363A-A148-8664-7CAA04AEE410}" destId="{F7302196-18D5-0340-9297-09CE21BE4AD4}" srcOrd="1" destOrd="0" parTransId="{68E314FB-2A17-F34F-923E-7E2D35B5DFDB}" sibTransId="{5D26CC85-07FE-1342-9301-9F0FC8CF800F}"/>
    <dgm:cxn modelId="{AA604337-AD9E-D84C-AFDC-510A3070B98A}" type="presOf" srcId="{7F43F3A8-0196-C544-8CA2-E704D8DCB55F}" destId="{234BE81C-03C3-284E-90DF-3ACBDFFC3A06}" srcOrd="0" destOrd="0" presId="urn:microsoft.com/office/officeart/2005/8/layout/hList1"/>
    <dgm:cxn modelId="{68BE153F-4AC3-6F4C-A6A7-904C4AD996F0}" srcId="{6F7B6ACE-363A-A148-8664-7CAA04AEE410}" destId="{FE69B8E7-4072-1642-8983-5F18939D8DCD}" srcOrd="0" destOrd="0" parTransId="{8067333D-8FE1-FE41-BC09-F48BD0B59421}" sibTransId="{8DA1F1B1-3A7D-494B-AC28-B02183AED479}"/>
    <dgm:cxn modelId="{B722D244-80C7-494D-89C3-DECA23D23EE8}" type="presOf" srcId="{F7302196-18D5-0340-9297-09CE21BE4AD4}" destId="{AA4F9F4F-3912-834F-9A42-60D33037A3D7}" srcOrd="0" destOrd="0" presId="urn:microsoft.com/office/officeart/2005/8/layout/hList1"/>
    <dgm:cxn modelId="{A498D34D-3858-DA4E-A1F7-6D7E18C51AB6}" srcId="{F7302196-18D5-0340-9297-09CE21BE4AD4}" destId="{502B68F5-6DC5-9743-8C10-8B6E03B8F435}" srcOrd="3" destOrd="0" parTransId="{CDC307C4-80C7-F74F-ADA2-55DB8DD43121}" sibTransId="{F499E51B-FD32-2847-8399-C5284A77E6A6}"/>
    <dgm:cxn modelId="{203EE57D-19FB-E74B-99A9-508D6598BC73}" srcId="{FE69B8E7-4072-1642-8983-5F18939D8DCD}" destId="{8AD3AE72-0DCF-EE40-8F8A-261063AE40A6}" srcOrd="1" destOrd="0" parTransId="{1FC67327-A346-4341-A52B-FDF63DDB53FB}" sibTransId="{53778D9D-5591-7A4C-8B16-EB5E19836484}"/>
    <dgm:cxn modelId="{92B1B07E-2A02-2849-82E7-C4CBE24CE4D8}" srcId="{F7302196-18D5-0340-9297-09CE21BE4AD4}" destId="{4D45C986-12DA-BC4C-9D8D-E182FFD229A1}" srcOrd="1" destOrd="0" parTransId="{F00CE1D4-5F80-7C4E-A09C-FCB022371582}" sibTransId="{172108B2-F782-6041-879D-7EF214F13D36}"/>
    <dgm:cxn modelId="{E398ED81-A348-E248-B458-5A9557CE0E4D}" type="presOf" srcId="{FE69B8E7-4072-1642-8983-5F18939D8DCD}" destId="{42CAAB4A-D353-0A43-B8EA-98F9B5DC6306}" srcOrd="0" destOrd="0" presId="urn:microsoft.com/office/officeart/2005/8/layout/hList1"/>
    <dgm:cxn modelId="{CDE31AA5-F7E2-7440-86FA-E4668124C0D5}" srcId="{F7302196-18D5-0340-9297-09CE21BE4AD4}" destId="{B82DB931-AD63-724E-82E3-CA898677C554}" srcOrd="2" destOrd="0" parTransId="{A6FFE456-A106-1F47-8EF8-FDD83C1AE5F8}" sibTransId="{A7801D1E-56DE-0A49-ABE7-24B4B307AC43}"/>
    <dgm:cxn modelId="{90F15EB2-61DF-EE47-AB4D-904A014E2D42}" type="presOf" srcId="{8AD3AE72-0DCF-EE40-8F8A-261063AE40A6}" destId="{234BE81C-03C3-284E-90DF-3ACBDFFC3A06}" srcOrd="0" destOrd="1" presId="urn:microsoft.com/office/officeart/2005/8/layout/hList1"/>
    <dgm:cxn modelId="{674C7BB6-D56A-EF4B-A11C-6D4DE12CE604}" type="presOf" srcId="{B82DB931-AD63-724E-82E3-CA898677C554}" destId="{4909D2EA-AB53-B84D-929A-F997F6936D17}" srcOrd="0" destOrd="2" presId="urn:microsoft.com/office/officeart/2005/8/layout/hList1"/>
    <dgm:cxn modelId="{8BE869C4-E945-E842-94D0-F6A512498775}" srcId="{FE69B8E7-4072-1642-8983-5F18939D8DCD}" destId="{C0CB68D6-4915-CD48-86A6-1B2413BDA318}" srcOrd="2" destOrd="0" parTransId="{C17A6F50-E8D8-5F4D-9742-9271A043440F}" sibTransId="{42830B7B-3382-A54A-8A06-3D7CA3EBAD83}"/>
    <dgm:cxn modelId="{9B231AC9-D561-3A4C-9249-331CF38BEBD3}" srcId="{FE69B8E7-4072-1642-8983-5F18939D8DCD}" destId="{7F43F3A8-0196-C544-8CA2-E704D8DCB55F}" srcOrd="0" destOrd="0" parTransId="{DE4D17B5-08C4-B340-B35B-C4D0BE2D2BF9}" sibTransId="{66BF1B5A-0321-9344-985D-A5DA56D650D5}"/>
    <dgm:cxn modelId="{F02CEFD5-B2F4-FA46-8F9E-76F78F10AFC8}" type="presOf" srcId="{C0CB68D6-4915-CD48-86A6-1B2413BDA318}" destId="{234BE81C-03C3-284E-90DF-3ACBDFFC3A06}" srcOrd="0" destOrd="2" presId="urn:microsoft.com/office/officeart/2005/8/layout/hList1"/>
    <dgm:cxn modelId="{0B0285E7-B426-A440-B62F-C59CFF12DD2C}" type="presOf" srcId="{963D6CF0-FE8E-7149-AAE7-4A6E92454FA2}" destId="{4909D2EA-AB53-B84D-929A-F997F6936D17}" srcOrd="0" destOrd="0" presId="urn:microsoft.com/office/officeart/2005/8/layout/hList1"/>
    <dgm:cxn modelId="{721489FD-1BBC-474D-9484-6B203FB2C4E7}" srcId="{F7302196-18D5-0340-9297-09CE21BE4AD4}" destId="{963D6CF0-FE8E-7149-AAE7-4A6E92454FA2}" srcOrd="0" destOrd="0" parTransId="{1D67388C-D19A-3640-B234-956FC8D443C8}" sibTransId="{BDCB710D-AF1F-714B-B1C6-1985127F8411}"/>
    <dgm:cxn modelId="{B5901A89-1B37-7847-82F5-0E2E09422124}" type="presParOf" srcId="{4FBDCCE9-30D5-4144-989C-0E8CCC5D7D43}" destId="{F34B3625-A811-244B-B0A1-03A149C12BD5}" srcOrd="0" destOrd="0" presId="urn:microsoft.com/office/officeart/2005/8/layout/hList1"/>
    <dgm:cxn modelId="{3865F780-218F-8D4F-B00B-F4F762156997}" type="presParOf" srcId="{F34B3625-A811-244B-B0A1-03A149C12BD5}" destId="{42CAAB4A-D353-0A43-B8EA-98F9B5DC6306}" srcOrd="0" destOrd="0" presId="urn:microsoft.com/office/officeart/2005/8/layout/hList1"/>
    <dgm:cxn modelId="{B48EF5D3-98A7-0347-9622-CDC7E102A227}" type="presParOf" srcId="{F34B3625-A811-244B-B0A1-03A149C12BD5}" destId="{234BE81C-03C3-284E-90DF-3ACBDFFC3A06}" srcOrd="1" destOrd="0" presId="urn:microsoft.com/office/officeart/2005/8/layout/hList1"/>
    <dgm:cxn modelId="{61C96509-5A1B-914A-AA30-FADB331CC135}" type="presParOf" srcId="{4FBDCCE9-30D5-4144-989C-0E8CCC5D7D43}" destId="{A84A920D-2382-4C40-83DB-D06AB87BBCEA}" srcOrd="1" destOrd="0" presId="urn:microsoft.com/office/officeart/2005/8/layout/hList1"/>
    <dgm:cxn modelId="{6679B39F-BCB7-4346-A063-74A6156C0CD6}" type="presParOf" srcId="{4FBDCCE9-30D5-4144-989C-0E8CCC5D7D43}" destId="{637A202B-AB3F-1244-B8F9-2A3D230E7F73}" srcOrd="2" destOrd="0" presId="urn:microsoft.com/office/officeart/2005/8/layout/hList1"/>
    <dgm:cxn modelId="{CF21FF9C-0105-6544-99F1-7DCE497F8D1C}" type="presParOf" srcId="{637A202B-AB3F-1244-B8F9-2A3D230E7F73}" destId="{AA4F9F4F-3912-834F-9A42-60D33037A3D7}" srcOrd="0" destOrd="0" presId="urn:microsoft.com/office/officeart/2005/8/layout/hList1"/>
    <dgm:cxn modelId="{590BF9D7-DC76-B541-BD81-6C219DE8D38F}" type="presParOf" srcId="{637A202B-AB3F-1244-B8F9-2A3D230E7F73}" destId="{4909D2EA-AB53-B84D-929A-F997F6936D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D273D5-8D99-6A4D-BAF4-FF7E52DD99A8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784B6-3AE2-E244-820A-4482A77AE700}">
      <dgm:prSet phldrT="[Text]" custT="1"/>
      <dgm:spPr/>
      <dgm:t>
        <a:bodyPr/>
        <a:lstStyle/>
        <a:p>
          <a:r>
            <a:rPr lang="en-US" sz="1400" dirty="0">
              <a:latin typeface="Avenir Book" charset="0"/>
              <a:ea typeface="Avenir Book" charset="0"/>
              <a:cs typeface="Avenir Book" charset="0"/>
            </a:rPr>
            <a:t>VA.gov</a:t>
          </a:r>
        </a:p>
      </dgm:t>
    </dgm:pt>
    <dgm:pt modelId="{BBBA7E35-C89E-A54E-AC68-6BD53043F367}" type="parTrans" cxnId="{05174F33-3CBC-1B4C-89B6-05E7164C3613}">
      <dgm:prSet/>
      <dgm:spPr/>
      <dgm:t>
        <a:bodyPr/>
        <a:lstStyle/>
        <a:p>
          <a:endParaRPr lang="en-US"/>
        </a:p>
      </dgm:t>
    </dgm:pt>
    <dgm:pt modelId="{BC6FF0A6-58B0-944D-B259-FE561904E626}" type="sibTrans" cxnId="{05174F33-3CBC-1B4C-89B6-05E7164C3613}">
      <dgm:prSet/>
      <dgm:spPr/>
      <dgm:t>
        <a:bodyPr/>
        <a:lstStyle/>
        <a:p>
          <a:endParaRPr lang="en-US"/>
        </a:p>
      </dgm:t>
    </dgm:pt>
    <dgm:pt modelId="{1A5B7B23-05C3-EB4B-9B73-03C5EBB5FCD7}">
      <dgm:prSet phldrT="[Text]" custT="1"/>
      <dgm:spPr/>
      <dgm:t>
        <a:bodyPr/>
        <a:lstStyle/>
        <a:p>
          <a:r>
            <a:rPr lang="en-US" sz="1400" dirty="0">
              <a:latin typeface="Avenir Book" charset="0"/>
              <a:ea typeface="Avenir Book" charset="0"/>
              <a:cs typeface="Avenir Book" charset="0"/>
            </a:rPr>
            <a:t>MyHealtheVet</a:t>
          </a:r>
        </a:p>
      </dgm:t>
    </dgm:pt>
    <dgm:pt modelId="{91FC4911-C4AD-B547-B9FE-FF3D62AC700A}" type="parTrans" cxnId="{69FA6F09-B6FF-3742-B9F6-AC9303AB751C}">
      <dgm:prSet/>
      <dgm:spPr/>
      <dgm:t>
        <a:bodyPr/>
        <a:lstStyle/>
        <a:p>
          <a:endParaRPr lang="en-US"/>
        </a:p>
      </dgm:t>
    </dgm:pt>
    <dgm:pt modelId="{BEC103B1-BB7D-A549-ACD5-FB33C2220199}" type="sibTrans" cxnId="{69FA6F09-B6FF-3742-B9F6-AC9303AB751C}">
      <dgm:prSet/>
      <dgm:spPr/>
      <dgm:t>
        <a:bodyPr/>
        <a:lstStyle/>
        <a:p>
          <a:endParaRPr lang="en-US"/>
        </a:p>
      </dgm:t>
    </dgm:pt>
    <dgm:pt modelId="{CC507A30-5AC4-7D48-A844-C0EFFA64B85C}">
      <dgm:prSet phldrT="[Text]" custT="1"/>
      <dgm:spPr/>
      <dgm:t>
        <a:bodyPr/>
        <a:lstStyle/>
        <a:p>
          <a:r>
            <a:rPr lang="en-US" sz="1400" dirty="0">
              <a:latin typeface="Avenir Book" charset="0"/>
              <a:ea typeface="Avenir Book" charset="0"/>
              <a:cs typeface="Avenir Book" charset="0"/>
            </a:rPr>
            <a:t>Explore</a:t>
          </a:r>
          <a:endParaRPr lang="en-US" sz="1300" dirty="0">
            <a:latin typeface="Avenir Book" charset="0"/>
            <a:ea typeface="Avenir Book" charset="0"/>
            <a:cs typeface="Avenir Book" charset="0"/>
          </a:endParaRPr>
        </a:p>
      </dgm:t>
    </dgm:pt>
    <dgm:pt modelId="{5F742FB6-C25B-8348-B17D-33A9904EBAAA}" type="parTrans" cxnId="{ABF81884-1E4A-784A-AD6E-5B076A03C33F}">
      <dgm:prSet/>
      <dgm:spPr/>
      <dgm:t>
        <a:bodyPr/>
        <a:lstStyle/>
        <a:p>
          <a:endParaRPr lang="en-US"/>
        </a:p>
      </dgm:t>
    </dgm:pt>
    <dgm:pt modelId="{A66145F9-66E9-8642-AFF7-8905A19CC450}" type="sibTrans" cxnId="{ABF81884-1E4A-784A-AD6E-5B076A03C33F}">
      <dgm:prSet/>
      <dgm:spPr/>
      <dgm:t>
        <a:bodyPr/>
        <a:lstStyle/>
        <a:p>
          <a:endParaRPr lang="en-US"/>
        </a:p>
      </dgm:t>
    </dgm:pt>
    <dgm:pt modelId="{2719817A-813E-6841-A2F4-9DC618354092}">
      <dgm:prSet phldrT="[Text]" custT="1"/>
      <dgm:spPr/>
      <dgm:t>
        <a:bodyPr/>
        <a:lstStyle/>
        <a:p>
          <a:r>
            <a:rPr lang="en-US" sz="1400" dirty="0">
              <a:latin typeface="Avenir Book" charset="0"/>
              <a:ea typeface="Avenir Book" charset="0"/>
              <a:cs typeface="Avenir Book" charset="0"/>
            </a:rPr>
            <a:t>Vets.gov</a:t>
          </a:r>
        </a:p>
      </dgm:t>
    </dgm:pt>
    <dgm:pt modelId="{A3E020C3-ECFD-EC43-A742-DE3BE161B83D}" type="parTrans" cxnId="{DD4AE697-8889-224E-9B26-674E006AE127}">
      <dgm:prSet/>
      <dgm:spPr/>
      <dgm:t>
        <a:bodyPr/>
        <a:lstStyle/>
        <a:p>
          <a:endParaRPr lang="en-US"/>
        </a:p>
      </dgm:t>
    </dgm:pt>
    <dgm:pt modelId="{24532856-7B47-9647-B8B4-35A43D5360EF}" type="sibTrans" cxnId="{DD4AE697-8889-224E-9B26-674E006AE127}">
      <dgm:prSet/>
      <dgm:spPr/>
      <dgm:t>
        <a:bodyPr/>
        <a:lstStyle/>
        <a:p>
          <a:endParaRPr lang="en-US"/>
        </a:p>
      </dgm:t>
    </dgm:pt>
    <dgm:pt modelId="{03716541-ED09-F24F-AA05-69FD2211A395}" type="pres">
      <dgm:prSet presAssocID="{72D273D5-8D99-6A4D-BAF4-FF7E52DD99A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00873CB-1C2B-E547-87F7-52B1F97DA8B4}" type="pres">
      <dgm:prSet presAssocID="{97F784B6-3AE2-E244-820A-4482A77AE700}" presName="Accent1" presStyleCnt="0"/>
      <dgm:spPr/>
    </dgm:pt>
    <dgm:pt modelId="{BA2DAA1A-608C-2F4F-960F-F50BAA4B4A1A}" type="pres">
      <dgm:prSet presAssocID="{97F784B6-3AE2-E244-820A-4482A77AE700}" presName="Accent" presStyleLbl="node1" presStyleIdx="0" presStyleCnt="4"/>
      <dgm:spPr/>
    </dgm:pt>
    <dgm:pt modelId="{87243790-6A53-A042-9583-9C0F5FF58ADD}" type="pres">
      <dgm:prSet presAssocID="{97F784B6-3AE2-E244-820A-4482A77AE70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23DE2522-67CE-904B-8205-83EEBD36843B}" type="pres">
      <dgm:prSet presAssocID="{1A5B7B23-05C3-EB4B-9B73-03C5EBB5FCD7}" presName="Accent2" presStyleCnt="0"/>
      <dgm:spPr/>
    </dgm:pt>
    <dgm:pt modelId="{4BDA2895-6AF5-314C-90BF-EB7CE209D33B}" type="pres">
      <dgm:prSet presAssocID="{1A5B7B23-05C3-EB4B-9B73-03C5EBB5FCD7}" presName="Accent" presStyleLbl="node1" presStyleIdx="1" presStyleCnt="4"/>
      <dgm:spPr/>
    </dgm:pt>
    <dgm:pt modelId="{88F14491-64F1-9A4D-8242-95CD3BB3DA62}" type="pres">
      <dgm:prSet presAssocID="{1A5B7B23-05C3-EB4B-9B73-03C5EBB5FCD7}" presName="Parent2" presStyleLbl="revTx" presStyleIdx="1" presStyleCnt="4" custScaleX="181980" custLinFactNeighborX="30557">
        <dgm:presLayoutVars>
          <dgm:chMax val="1"/>
          <dgm:chPref val="1"/>
          <dgm:bulletEnabled val="1"/>
        </dgm:presLayoutVars>
      </dgm:prSet>
      <dgm:spPr/>
    </dgm:pt>
    <dgm:pt modelId="{7E1FB178-8298-6143-85D2-6CE2BC31DD00}" type="pres">
      <dgm:prSet presAssocID="{CC507A30-5AC4-7D48-A844-C0EFFA64B85C}" presName="Accent3" presStyleCnt="0"/>
      <dgm:spPr/>
    </dgm:pt>
    <dgm:pt modelId="{0142ECAB-BA35-3E46-B166-BA5D89BC0277}" type="pres">
      <dgm:prSet presAssocID="{CC507A30-5AC4-7D48-A844-C0EFFA64B85C}" presName="Accent" presStyleLbl="node1" presStyleIdx="2" presStyleCnt="4"/>
      <dgm:spPr/>
    </dgm:pt>
    <dgm:pt modelId="{AC4BE14E-C006-AC4E-A329-95A06A1685AE}" type="pres">
      <dgm:prSet presAssocID="{CC507A30-5AC4-7D48-A844-C0EFFA64B85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2ED6BC67-2F46-0A44-A63E-68EB8881A425}" type="pres">
      <dgm:prSet presAssocID="{2719817A-813E-6841-A2F4-9DC618354092}" presName="Accent4" presStyleCnt="0"/>
      <dgm:spPr/>
    </dgm:pt>
    <dgm:pt modelId="{B96B8AD9-1B9B-8545-8E9F-3C6D273F4324}" type="pres">
      <dgm:prSet presAssocID="{2719817A-813E-6841-A2F4-9DC618354092}" presName="Accent" presStyleLbl="node1" presStyleIdx="3" presStyleCnt="4"/>
      <dgm:spPr/>
    </dgm:pt>
    <dgm:pt modelId="{FCC9AB47-2C4C-DE46-BA14-C3561FBA04FB}" type="pres">
      <dgm:prSet presAssocID="{2719817A-813E-6841-A2F4-9DC61835409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9FA6F09-B6FF-3742-B9F6-AC9303AB751C}" srcId="{72D273D5-8D99-6A4D-BAF4-FF7E52DD99A8}" destId="{1A5B7B23-05C3-EB4B-9B73-03C5EBB5FCD7}" srcOrd="1" destOrd="0" parTransId="{91FC4911-C4AD-B547-B9FE-FF3D62AC700A}" sibTransId="{BEC103B1-BB7D-A549-ACD5-FB33C2220199}"/>
    <dgm:cxn modelId="{05174F33-3CBC-1B4C-89B6-05E7164C3613}" srcId="{72D273D5-8D99-6A4D-BAF4-FF7E52DD99A8}" destId="{97F784B6-3AE2-E244-820A-4482A77AE700}" srcOrd="0" destOrd="0" parTransId="{BBBA7E35-C89E-A54E-AC68-6BD53043F367}" sibTransId="{BC6FF0A6-58B0-944D-B259-FE561904E626}"/>
    <dgm:cxn modelId="{6A025744-CBF7-0842-8758-6B733DAE188A}" type="presOf" srcId="{CC507A30-5AC4-7D48-A844-C0EFFA64B85C}" destId="{AC4BE14E-C006-AC4E-A329-95A06A1685AE}" srcOrd="0" destOrd="0" presId="urn:microsoft.com/office/officeart/2009/layout/CircleArrowProcess"/>
    <dgm:cxn modelId="{2251CF5B-2738-3446-A4C7-951E25DB27D8}" type="presOf" srcId="{97F784B6-3AE2-E244-820A-4482A77AE700}" destId="{87243790-6A53-A042-9583-9C0F5FF58ADD}" srcOrd="0" destOrd="0" presId="urn:microsoft.com/office/officeart/2009/layout/CircleArrowProcess"/>
    <dgm:cxn modelId="{ABF81884-1E4A-784A-AD6E-5B076A03C33F}" srcId="{72D273D5-8D99-6A4D-BAF4-FF7E52DD99A8}" destId="{CC507A30-5AC4-7D48-A844-C0EFFA64B85C}" srcOrd="2" destOrd="0" parTransId="{5F742FB6-C25B-8348-B17D-33A9904EBAAA}" sibTransId="{A66145F9-66E9-8642-AFF7-8905A19CC450}"/>
    <dgm:cxn modelId="{DD4AE697-8889-224E-9B26-674E006AE127}" srcId="{72D273D5-8D99-6A4D-BAF4-FF7E52DD99A8}" destId="{2719817A-813E-6841-A2F4-9DC618354092}" srcOrd="3" destOrd="0" parTransId="{A3E020C3-ECFD-EC43-A742-DE3BE161B83D}" sibTransId="{24532856-7B47-9647-B8B4-35A43D5360EF}"/>
    <dgm:cxn modelId="{B2A08EA4-1754-6C4B-BACB-684A85FD4E45}" type="presOf" srcId="{72D273D5-8D99-6A4D-BAF4-FF7E52DD99A8}" destId="{03716541-ED09-F24F-AA05-69FD2211A395}" srcOrd="0" destOrd="0" presId="urn:microsoft.com/office/officeart/2009/layout/CircleArrowProcess"/>
    <dgm:cxn modelId="{711AABA6-0072-044A-9B2D-DA4629284ED5}" type="presOf" srcId="{1A5B7B23-05C3-EB4B-9B73-03C5EBB5FCD7}" destId="{88F14491-64F1-9A4D-8242-95CD3BB3DA62}" srcOrd="0" destOrd="0" presId="urn:microsoft.com/office/officeart/2009/layout/CircleArrowProcess"/>
    <dgm:cxn modelId="{12FF2EE5-7A7D-6647-A063-4F7E433807E6}" type="presOf" srcId="{2719817A-813E-6841-A2F4-9DC618354092}" destId="{FCC9AB47-2C4C-DE46-BA14-C3561FBA04FB}" srcOrd="0" destOrd="0" presId="urn:microsoft.com/office/officeart/2009/layout/CircleArrowProcess"/>
    <dgm:cxn modelId="{E99AEDEF-5B4D-F74A-B035-5035347D8CC4}" type="presParOf" srcId="{03716541-ED09-F24F-AA05-69FD2211A395}" destId="{C00873CB-1C2B-E547-87F7-52B1F97DA8B4}" srcOrd="0" destOrd="0" presId="urn:microsoft.com/office/officeart/2009/layout/CircleArrowProcess"/>
    <dgm:cxn modelId="{D065C845-82FF-2445-8D2C-78EE5359A492}" type="presParOf" srcId="{C00873CB-1C2B-E547-87F7-52B1F97DA8B4}" destId="{BA2DAA1A-608C-2F4F-960F-F50BAA4B4A1A}" srcOrd="0" destOrd="0" presId="urn:microsoft.com/office/officeart/2009/layout/CircleArrowProcess"/>
    <dgm:cxn modelId="{E7AAC2F8-A3E4-DE48-8D8B-4AC2053D6165}" type="presParOf" srcId="{03716541-ED09-F24F-AA05-69FD2211A395}" destId="{87243790-6A53-A042-9583-9C0F5FF58ADD}" srcOrd="1" destOrd="0" presId="urn:microsoft.com/office/officeart/2009/layout/CircleArrowProcess"/>
    <dgm:cxn modelId="{D2437BF5-BBE2-0D44-B76A-6D346F0BB241}" type="presParOf" srcId="{03716541-ED09-F24F-AA05-69FD2211A395}" destId="{23DE2522-67CE-904B-8205-83EEBD36843B}" srcOrd="2" destOrd="0" presId="urn:microsoft.com/office/officeart/2009/layout/CircleArrowProcess"/>
    <dgm:cxn modelId="{DE03AE3D-E78E-4F42-B4D0-DD9AEC856C9E}" type="presParOf" srcId="{23DE2522-67CE-904B-8205-83EEBD36843B}" destId="{4BDA2895-6AF5-314C-90BF-EB7CE209D33B}" srcOrd="0" destOrd="0" presId="urn:microsoft.com/office/officeart/2009/layout/CircleArrowProcess"/>
    <dgm:cxn modelId="{1A1AE689-AA55-5B46-AA1F-498AEC627617}" type="presParOf" srcId="{03716541-ED09-F24F-AA05-69FD2211A395}" destId="{88F14491-64F1-9A4D-8242-95CD3BB3DA62}" srcOrd="3" destOrd="0" presId="urn:microsoft.com/office/officeart/2009/layout/CircleArrowProcess"/>
    <dgm:cxn modelId="{8E98E427-C08E-EE44-B7B1-CD78787FC173}" type="presParOf" srcId="{03716541-ED09-F24F-AA05-69FD2211A395}" destId="{7E1FB178-8298-6143-85D2-6CE2BC31DD00}" srcOrd="4" destOrd="0" presId="urn:microsoft.com/office/officeart/2009/layout/CircleArrowProcess"/>
    <dgm:cxn modelId="{81B5CE44-8882-7540-8C1A-928CBE3A66D0}" type="presParOf" srcId="{7E1FB178-8298-6143-85D2-6CE2BC31DD00}" destId="{0142ECAB-BA35-3E46-B166-BA5D89BC0277}" srcOrd="0" destOrd="0" presId="urn:microsoft.com/office/officeart/2009/layout/CircleArrowProcess"/>
    <dgm:cxn modelId="{B9FD31E1-4F2E-8F43-B9A8-366CC5164DBE}" type="presParOf" srcId="{03716541-ED09-F24F-AA05-69FD2211A395}" destId="{AC4BE14E-C006-AC4E-A329-95A06A1685AE}" srcOrd="5" destOrd="0" presId="urn:microsoft.com/office/officeart/2009/layout/CircleArrowProcess"/>
    <dgm:cxn modelId="{BDC99078-6314-7840-BD57-AE0C4FB6DC0B}" type="presParOf" srcId="{03716541-ED09-F24F-AA05-69FD2211A395}" destId="{2ED6BC67-2F46-0A44-A63E-68EB8881A425}" srcOrd="6" destOrd="0" presId="urn:microsoft.com/office/officeart/2009/layout/CircleArrowProcess"/>
    <dgm:cxn modelId="{1B4BEBE8-F954-B049-AC59-8D121DF4EBEE}" type="presParOf" srcId="{2ED6BC67-2F46-0A44-A63E-68EB8881A425}" destId="{B96B8AD9-1B9B-8545-8E9F-3C6D273F4324}" srcOrd="0" destOrd="0" presId="urn:microsoft.com/office/officeart/2009/layout/CircleArrowProcess"/>
    <dgm:cxn modelId="{C0B4226A-E3CD-DE42-9E01-7F62D0E6E54D}" type="presParOf" srcId="{03716541-ED09-F24F-AA05-69FD2211A395}" destId="{FCC9AB47-2C4C-DE46-BA14-C3561FBA04F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400" dirty="0">
              <a:latin typeface="Avenir Book" charset="0"/>
              <a:ea typeface="Avenir Book" charset="0"/>
              <a:cs typeface="Avenir Book" charset="0"/>
            </a:rPr>
            <a:t>HUB</a:t>
          </a: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Spoke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213DC0FC-ECB0-F647-BEB6-2CDBA05E63EB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Spoke</a:t>
          </a:r>
        </a:p>
      </dgm:t>
    </dgm:pt>
    <dgm:pt modelId="{DDAF269E-852A-8E44-9ECB-597BB037BDFF}" type="parTrans" cxnId="{FD8D5CCE-45DD-FF40-9205-CE3B6355FDCB}">
      <dgm:prSet/>
      <dgm:spPr/>
      <dgm:t>
        <a:bodyPr/>
        <a:lstStyle/>
        <a:p>
          <a:endParaRPr lang="en-US"/>
        </a:p>
      </dgm:t>
    </dgm:pt>
    <dgm:pt modelId="{972F4252-2D02-0445-B6BF-DDFA92CB23BE}" type="sibTrans" cxnId="{FD8D5CCE-45DD-FF40-9205-CE3B6355FDCB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Spoke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Spoke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Spoke</a:t>
          </a: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6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5"/>
      <dgm:spPr/>
    </dgm:pt>
    <dgm:pt modelId="{0112FA14-0E57-A344-B13E-E20A2633ADF8}" type="pres">
      <dgm:prSet presAssocID="{355A8E1C-1461-E24C-81EE-C8EBBA2134BC}" presName="text0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5"/>
      <dgm:spPr/>
    </dgm:pt>
    <dgm:pt modelId="{BE0E6B79-751C-0F46-9C07-C59612C34E41}" type="pres">
      <dgm:prSet presAssocID="{7DEFB3CD-9FB7-B640-9BF8-2BFC02940B07}" presName="text0" presStyleLbl="node1" presStyleIdx="2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5"/>
      <dgm:spPr/>
    </dgm:pt>
    <dgm:pt modelId="{64E1175E-36D3-DA45-B180-00689A22D6DB}" type="pres">
      <dgm:prSet presAssocID="{6C8812FC-5AA5-2F48-B9E3-90ECFD6D26CA}" presName="text0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8B7F84A9-682D-574A-A3A4-D441803C6BDA}" type="pres">
      <dgm:prSet presAssocID="{80C9101E-BE1C-3F45-8E71-032C6FD6F1E8}" presName="Name56" presStyleLbl="parChTrans1D2" presStyleIdx="3" presStyleCnt="5"/>
      <dgm:spPr/>
    </dgm:pt>
    <dgm:pt modelId="{4233E75F-D379-7149-820D-5AD8C7FAB00E}" type="pres">
      <dgm:prSet presAssocID="{B3D0C4D8-DCEE-A547-ABF3-03B2487A01B0}" presName="text0" presStyleLbl="node1" presStyleIdx="4" presStyleCnt="6">
        <dgm:presLayoutVars>
          <dgm:bulletEnabled val="1"/>
        </dgm:presLayoutVars>
      </dgm:prSet>
      <dgm:spPr>
        <a:prstGeom prst="ellipse">
          <a:avLst/>
        </a:prstGeom>
      </dgm:spPr>
    </dgm:pt>
    <dgm:pt modelId="{ECCC3B4B-DE17-4343-BC64-B07C837032AC}" type="pres">
      <dgm:prSet presAssocID="{DDAF269E-852A-8E44-9ECB-597BB037BDFF}" presName="Name56" presStyleLbl="parChTrans1D2" presStyleIdx="4" presStyleCnt="5"/>
      <dgm:spPr/>
    </dgm:pt>
    <dgm:pt modelId="{EAD7649A-3803-4E40-A233-81F64F80B70A}" type="pres">
      <dgm:prSet presAssocID="{213DC0FC-ECB0-F647-BEB6-2CDBA05E63EB}" presName="text0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C6DD7DC-5F1B-9245-91EA-01488455316B}" destId="{B3D0C4D8-DCEE-A547-ABF3-03B2487A01B0}" srcOrd="3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D83D180E-A28A-CF44-B7A3-AC89EEB26C82}" type="presOf" srcId="{DDAF269E-852A-8E44-9ECB-597BB037BDFF}" destId="{ECCC3B4B-DE17-4343-BC64-B07C837032AC}" srcOrd="0" destOrd="0" presId="urn:microsoft.com/office/officeart/2008/layout/RadialCluster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8716011F-5F4F-334D-BBC7-748AFF916DE9}" type="presOf" srcId="{D1E8498A-4FBD-A647-8753-9D0CD57C3C4A}" destId="{71F6E7E4-747C-E440-B8EA-468849E9C24E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352BD55C-0A35-E340-AAF0-97525F410177}" type="presOf" srcId="{80C9101E-BE1C-3F45-8E71-032C6FD6F1E8}" destId="{8B7F84A9-682D-574A-A3A4-D441803C6BDA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180A1C69-11D5-4640-888F-530BA25FF07E}" type="presOf" srcId="{05ED15BD-25DA-C147-A4D9-0C4561DA7A68}" destId="{974A9386-7A35-3B4F-AF57-E7A3B872F2D1}" srcOrd="0" destOrd="0" presId="urn:microsoft.com/office/officeart/2008/layout/RadialCluster"/>
    <dgm:cxn modelId="{26EB777E-BC78-D546-9D4D-404E64719686}" type="presOf" srcId="{CC6DD7DC-5F1B-9245-91EA-01488455316B}" destId="{6536E05E-258C-EE49-B734-D1D7749533C6}" srcOrd="0" destOrd="0" presId="urn:microsoft.com/office/officeart/2008/layout/RadialCluster"/>
    <dgm:cxn modelId="{31C90EA1-2FED-4A40-968F-B769A21D333D}" type="presOf" srcId="{F9FFEFFA-F1B6-5543-8079-556B63BFB22B}" destId="{412080EB-DD60-D142-8ADD-429837A6A440}" srcOrd="0" destOrd="0" presId="urn:microsoft.com/office/officeart/2008/layout/RadialCluster"/>
    <dgm:cxn modelId="{B39B8EA7-C832-AD45-8F9F-60212F4034B9}" type="presOf" srcId="{355A8E1C-1461-E24C-81EE-C8EBBA2134BC}" destId="{0112FA14-0E57-A344-B13E-E20A2633ADF8}" srcOrd="0" destOrd="0" presId="urn:microsoft.com/office/officeart/2008/layout/RadialCluster"/>
    <dgm:cxn modelId="{2489ADB6-EF49-8747-9E14-1793F86D0267}" type="presOf" srcId="{6C8812FC-5AA5-2F48-B9E3-90ECFD6D26CA}" destId="{64E1175E-36D3-DA45-B180-00689A22D6DB}" srcOrd="0" destOrd="0" presId="urn:microsoft.com/office/officeart/2008/layout/RadialCluster"/>
    <dgm:cxn modelId="{AC51C7C9-8073-4941-80BF-8CFECDE79CBA}" type="presOf" srcId="{7DEFB3CD-9FB7-B640-9BF8-2BFC02940B07}" destId="{BE0E6B79-751C-0F46-9C07-C59612C34E41}" srcOrd="0" destOrd="0" presId="urn:microsoft.com/office/officeart/2008/layout/RadialCluster"/>
    <dgm:cxn modelId="{FD8D5CCE-45DD-FF40-9205-CE3B6355FDCB}" srcId="{CC6DD7DC-5F1B-9245-91EA-01488455316B}" destId="{213DC0FC-ECB0-F647-BEB6-2CDBA05E63EB}" srcOrd="4" destOrd="0" parTransId="{DDAF269E-852A-8E44-9ECB-597BB037BDFF}" sibTransId="{972F4252-2D02-0445-B6BF-DDFA92CB23BE}"/>
    <dgm:cxn modelId="{5E4C84E0-3568-D945-B9E2-AE226C69A150}" type="presOf" srcId="{C7B178FF-F302-E840-9A07-BEC8ABD5BA4D}" destId="{BF186813-BEA4-694B-B364-7943AE73EE55}" srcOrd="0" destOrd="0" presId="urn:microsoft.com/office/officeart/2008/layout/RadialCluster"/>
    <dgm:cxn modelId="{FDE8E9E7-7FCD-CA4F-834B-5D8D8BA4DCEE}" type="presOf" srcId="{B3D0C4D8-DCEE-A547-ABF3-03B2487A01B0}" destId="{4233E75F-D379-7149-820D-5AD8C7FAB00E}" srcOrd="0" destOrd="0" presId="urn:microsoft.com/office/officeart/2008/layout/RadialCluster"/>
    <dgm:cxn modelId="{2CF015EC-DDAF-634C-90CF-FFCFA0971F79}" type="presOf" srcId="{213DC0FC-ECB0-F647-BEB6-2CDBA05E63EB}" destId="{EAD7649A-3803-4E40-A233-81F64F80B70A}" srcOrd="0" destOrd="0" presId="urn:microsoft.com/office/officeart/2008/layout/RadialCluster"/>
    <dgm:cxn modelId="{28907D41-87B6-B749-8AE8-25F3EB12D3FD}" type="presParOf" srcId="{BF186813-BEA4-694B-B364-7943AE73EE55}" destId="{F154FB01-227C-DF46-971B-F9914DF9AAB6}" srcOrd="0" destOrd="0" presId="urn:microsoft.com/office/officeart/2008/layout/RadialCluster"/>
    <dgm:cxn modelId="{84A5D181-3364-9E44-9A57-31401B0B9779}" type="presParOf" srcId="{F154FB01-227C-DF46-971B-F9914DF9AAB6}" destId="{6536E05E-258C-EE49-B734-D1D7749533C6}" srcOrd="0" destOrd="0" presId="urn:microsoft.com/office/officeart/2008/layout/RadialCluster"/>
    <dgm:cxn modelId="{91BF1F89-5A02-704B-AE95-D89D8F268F03}" type="presParOf" srcId="{F154FB01-227C-DF46-971B-F9914DF9AAB6}" destId="{974A9386-7A35-3B4F-AF57-E7A3B872F2D1}" srcOrd="1" destOrd="0" presId="urn:microsoft.com/office/officeart/2008/layout/RadialCluster"/>
    <dgm:cxn modelId="{00697A46-6C5D-884B-B23C-48AA793897CA}" type="presParOf" srcId="{F154FB01-227C-DF46-971B-F9914DF9AAB6}" destId="{0112FA14-0E57-A344-B13E-E20A2633ADF8}" srcOrd="2" destOrd="0" presId="urn:microsoft.com/office/officeart/2008/layout/RadialCluster"/>
    <dgm:cxn modelId="{C5DC95BA-0AA8-E444-B61E-D73CF57CE3D1}" type="presParOf" srcId="{F154FB01-227C-DF46-971B-F9914DF9AAB6}" destId="{71F6E7E4-747C-E440-B8EA-468849E9C24E}" srcOrd="3" destOrd="0" presId="urn:microsoft.com/office/officeart/2008/layout/RadialCluster"/>
    <dgm:cxn modelId="{BAD7DB78-52EA-A74C-ADD2-7DB3CA8E27E1}" type="presParOf" srcId="{F154FB01-227C-DF46-971B-F9914DF9AAB6}" destId="{BE0E6B79-751C-0F46-9C07-C59612C34E41}" srcOrd="4" destOrd="0" presId="urn:microsoft.com/office/officeart/2008/layout/RadialCluster"/>
    <dgm:cxn modelId="{0A9F3FE0-D5A1-1E49-8247-0394A242DB4A}" type="presParOf" srcId="{F154FB01-227C-DF46-971B-F9914DF9AAB6}" destId="{412080EB-DD60-D142-8ADD-429837A6A440}" srcOrd="5" destOrd="0" presId="urn:microsoft.com/office/officeart/2008/layout/RadialCluster"/>
    <dgm:cxn modelId="{95EEE75D-85EE-0049-A43E-CFCB5D4615D7}" type="presParOf" srcId="{F154FB01-227C-DF46-971B-F9914DF9AAB6}" destId="{64E1175E-36D3-DA45-B180-00689A22D6DB}" srcOrd="6" destOrd="0" presId="urn:microsoft.com/office/officeart/2008/layout/RadialCluster"/>
    <dgm:cxn modelId="{057C1628-2074-894F-ADDB-19ABCBFF002E}" type="presParOf" srcId="{F154FB01-227C-DF46-971B-F9914DF9AAB6}" destId="{8B7F84A9-682D-574A-A3A4-D441803C6BDA}" srcOrd="7" destOrd="0" presId="urn:microsoft.com/office/officeart/2008/layout/RadialCluster"/>
    <dgm:cxn modelId="{0F691841-D8C6-7C47-9FF8-387D91C9AC38}" type="presParOf" srcId="{F154FB01-227C-DF46-971B-F9914DF9AAB6}" destId="{4233E75F-D379-7149-820D-5AD8C7FAB00E}" srcOrd="8" destOrd="0" presId="urn:microsoft.com/office/officeart/2008/layout/RadialCluster"/>
    <dgm:cxn modelId="{794C1AAF-7B92-B84E-9700-67A0F9169B30}" type="presParOf" srcId="{F154FB01-227C-DF46-971B-F9914DF9AAB6}" destId="{ECCC3B4B-DE17-4343-BC64-B07C837032AC}" srcOrd="9" destOrd="0" presId="urn:microsoft.com/office/officeart/2008/layout/RadialCluster"/>
    <dgm:cxn modelId="{F1D124CB-6223-3B42-BD69-3191D8797994}" type="presParOf" srcId="{F154FB01-227C-DF46-971B-F9914DF9AAB6}" destId="{EAD7649A-3803-4E40-A233-81F64F80B70A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 lIns="0" tIns="0" rIns="0" bIns="0"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Education</a:t>
          </a: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1" custScaleX="30034" custScaleY="30034" custLinFactNeighborX="179" custLinFactNeighborY="1624">
        <dgm:presLayoutVars>
          <dgm:chMax val="7"/>
          <dgm:chPref val="7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3CA1BB55-1969-9A4B-9F07-9F9E3F4C6A2D}" type="presOf" srcId="{CC6DD7DC-5F1B-9245-91EA-01488455316B}" destId="{6536E05E-258C-EE49-B734-D1D7749533C6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F17148C2-1408-4E46-B050-C47449004012}" type="presOf" srcId="{C7B178FF-F302-E840-9A07-BEC8ABD5BA4D}" destId="{BF186813-BEA4-694B-B364-7943AE73EE55}" srcOrd="0" destOrd="0" presId="urn:microsoft.com/office/officeart/2008/layout/RadialCluster"/>
    <dgm:cxn modelId="{4B47A1BB-01F7-FC43-9078-DD9821E23B3C}" type="presParOf" srcId="{BF186813-BEA4-694B-B364-7943AE73EE55}" destId="{F154FB01-227C-DF46-971B-F9914DF9AAB6}" srcOrd="0" destOrd="0" presId="urn:microsoft.com/office/officeart/2008/layout/RadialCluster"/>
    <dgm:cxn modelId="{CCC2AFBC-2A47-FE47-BDB4-82100887526E}" type="presParOf" srcId="{F154FB01-227C-DF46-971B-F9914DF9AAB6}" destId="{6536E05E-258C-EE49-B734-D1D7749533C6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B178FF-F302-E840-9A07-BEC8ABD5BA4D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DD7DC-5F1B-9245-91EA-01488455316B}">
      <dgm:prSet phldrT="[Text]" custT="1"/>
      <dgm:spPr/>
      <dgm:t>
        <a:bodyPr/>
        <a:lstStyle/>
        <a:p>
          <a:r>
            <a:rPr lang="en-US" sz="1200" b="1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493CD804-89DB-FA46-AE77-864D228BC9D5}" type="parTrans" cxnId="{A47FB066-697A-7F48-94C0-B9CABB55A456}">
      <dgm:prSet/>
      <dgm:spPr/>
      <dgm:t>
        <a:bodyPr/>
        <a:lstStyle/>
        <a:p>
          <a:endParaRPr lang="en-US"/>
        </a:p>
      </dgm:t>
    </dgm:pt>
    <dgm:pt modelId="{EB48B8A1-22EC-EA4F-B3C4-1B57E614D4A6}" type="sibTrans" cxnId="{A47FB066-697A-7F48-94C0-B9CABB55A456}">
      <dgm:prSet/>
      <dgm:spPr/>
      <dgm:t>
        <a:bodyPr/>
        <a:lstStyle/>
        <a:p>
          <a:endParaRPr lang="en-US"/>
        </a:p>
      </dgm:t>
    </dgm:pt>
    <dgm:pt modelId="{355A8E1C-1461-E24C-81EE-C8EBBA2134BC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gm:t>
    </dgm:pt>
    <dgm:pt modelId="{05ED15BD-25DA-C147-A4D9-0C4561DA7A68}" type="parTrans" cxnId="{D21F430B-DA12-8F4F-A585-FC7F7C075DE7}">
      <dgm:prSet/>
      <dgm:spPr/>
      <dgm:t>
        <a:bodyPr/>
        <a:lstStyle/>
        <a:p>
          <a:endParaRPr lang="en-US"/>
        </a:p>
      </dgm:t>
    </dgm:pt>
    <dgm:pt modelId="{73EFB5BC-76BA-7A41-A164-220F1A1DB757}" type="sibTrans" cxnId="{D21F430B-DA12-8F4F-A585-FC7F7C075DE7}">
      <dgm:prSet/>
      <dgm:spPr/>
      <dgm:t>
        <a:bodyPr/>
        <a:lstStyle/>
        <a:p>
          <a:endParaRPr lang="en-US"/>
        </a:p>
      </dgm:t>
    </dgm:pt>
    <dgm:pt modelId="{7DEFB3CD-9FB7-B640-9BF8-2BFC02940B07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gm:t>
    </dgm:pt>
    <dgm:pt modelId="{D1E8498A-4FBD-A647-8753-9D0CD57C3C4A}" type="parTrans" cxnId="{9300ED11-B638-9A44-9010-D985F38EAFCD}">
      <dgm:prSet/>
      <dgm:spPr/>
      <dgm:t>
        <a:bodyPr/>
        <a:lstStyle/>
        <a:p>
          <a:endParaRPr lang="en-US"/>
        </a:p>
      </dgm:t>
    </dgm:pt>
    <dgm:pt modelId="{3029883B-5D45-4C4A-B7B9-CA92106DF002}" type="sibTrans" cxnId="{9300ED11-B638-9A44-9010-D985F38EAFCD}">
      <dgm:prSet/>
      <dgm:spPr/>
      <dgm:t>
        <a:bodyPr/>
        <a:lstStyle/>
        <a:p>
          <a:endParaRPr lang="en-US"/>
        </a:p>
      </dgm:t>
    </dgm:pt>
    <dgm:pt modelId="{6C8812FC-5AA5-2F48-B9E3-90ECFD6D26CA}">
      <dgm:prSet phldrT="[Text]"/>
      <dgm:spPr/>
      <dgm:t>
        <a:bodyPr/>
        <a:lstStyle/>
        <a:p>
          <a:r>
            <a:rPr lang="en-US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gm:t>
    </dgm:pt>
    <dgm:pt modelId="{F9FFEFFA-F1B6-5543-8079-556B63BFB22B}" type="parTrans" cxnId="{BE294C53-FA6B-FF43-BFDE-BF93B6419E44}">
      <dgm:prSet/>
      <dgm:spPr/>
      <dgm:t>
        <a:bodyPr/>
        <a:lstStyle/>
        <a:p>
          <a:endParaRPr lang="en-US"/>
        </a:p>
      </dgm:t>
    </dgm:pt>
    <dgm:pt modelId="{42337EBE-5D35-FA42-A0C2-92BCE4D41AD4}" type="sibTrans" cxnId="{BE294C53-FA6B-FF43-BFDE-BF93B6419E44}">
      <dgm:prSet/>
      <dgm:spPr/>
      <dgm:t>
        <a:bodyPr/>
        <a:lstStyle/>
        <a:p>
          <a:endParaRPr lang="en-US"/>
        </a:p>
      </dgm:t>
    </dgm:pt>
    <dgm:pt modelId="{B3D0C4D8-DCEE-A547-ABF3-03B2487A01B0}">
      <dgm:prSet phldrT="[Text]"/>
      <dgm:spPr/>
      <dgm:t>
        <a:bodyPr/>
        <a:lstStyle/>
        <a:p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80C9101E-BE1C-3F45-8E71-032C6FD6F1E8}" type="parTrans" cxnId="{62E2A601-A113-2C4F-893F-CE7735BFAD8E}">
      <dgm:prSet/>
      <dgm:spPr/>
      <dgm:t>
        <a:bodyPr/>
        <a:lstStyle/>
        <a:p>
          <a:endParaRPr lang="en-US"/>
        </a:p>
      </dgm:t>
    </dgm:pt>
    <dgm:pt modelId="{4D2C5598-D5AA-9D47-B741-A07C9071F197}" type="sibTrans" cxnId="{62E2A601-A113-2C4F-893F-CE7735BFAD8E}">
      <dgm:prSet/>
      <dgm:spPr/>
      <dgm:t>
        <a:bodyPr/>
        <a:lstStyle/>
        <a:p>
          <a:endParaRPr lang="en-US"/>
        </a:p>
      </dgm:t>
    </dgm:pt>
    <dgm:pt modelId="{BF186813-BEA4-694B-B364-7943AE73EE55}" type="pres">
      <dgm:prSet presAssocID="{C7B178FF-F302-E840-9A07-BEC8ABD5BA4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54FB01-227C-DF46-971B-F9914DF9AAB6}" type="pres">
      <dgm:prSet presAssocID="{CC6DD7DC-5F1B-9245-91EA-01488455316B}" presName="singleCycle" presStyleCnt="0"/>
      <dgm:spPr/>
    </dgm:pt>
    <dgm:pt modelId="{6536E05E-258C-EE49-B734-D1D7749533C6}" type="pres">
      <dgm:prSet presAssocID="{CC6DD7DC-5F1B-9245-91EA-01488455316B}" presName="singleCenter" presStyleLbl="node1" presStyleIdx="0" presStyleCnt="4" custLinFactNeighborY="-6082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974A9386-7A35-3B4F-AF57-E7A3B872F2D1}" type="pres">
      <dgm:prSet presAssocID="{05ED15BD-25DA-C147-A4D9-0C4561DA7A68}" presName="Name56" presStyleLbl="parChTrans1D2" presStyleIdx="0" presStyleCnt="3"/>
      <dgm:spPr/>
    </dgm:pt>
    <dgm:pt modelId="{0112FA14-0E57-A344-B13E-E20A2633ADF8}" type="pres">
      <dgm:prSet presAssocID="{355A8E1C-1461-E24C-81EE-C8EBBA2134BC}" presName="text0" presStyleLbl="node1" presStyleIdx="1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71F6E7E4-747C-E440-B8EA-468849E9C24E}" type="pres">
      <dgm:prSet presAssocID="{D1E8498A-4FBD-A647-8753-9D0CD57C3C4A}" presName="Name56" presStyleLbl="parChTrans1D2" presStyleIdx="1" presStyleCnt="3"/>
      <dgm:spPr/>
    </dgm:pt>
    <dgm:pt modelId="{BE0E6B79-751C-0F46-9C07-C59612C34E41}" type="pres">
      <dgm:prSet presAssocID="{7DEFB3CD-9FB7-B640-9BF8-2BFC02940B07}" presName="text0" presStyleLbl="node1" presStyleIdx="2" presStyleCnt="4">
        <dgm:presLayoutVars>
          <dgm:bulletEnabled val="1"/>
        </dgm:presLayoutVars>
      </dgm:prSet>
      <dgm:spPr>
        <a:prstGeom prst="ellipse">
          <a:avLst/>
        </a:prstGeom>
      </dgm:spPr>
    </dgm:pt>
    <dgm:pt modelId="{412080EB-DD60-D142-8ADD-429837A6A440}" type="pres">
      <dgm:prSet presAssocID="{F9FFEFFA-F1B6-5543-8079-556B63BFB22B}" presName="Name56" presStyleLbl="parChTrans1D2" presStyleIdx="2" presStyleCnt="3"/>
      <dgm:spPr/>
    </dgm:pt>
    <dgm:pt modelId="{64E1175E-36D3-DA45-B180-00689A22D6DB}" type="pres">
      <dgm:prSet presAssocID="{6C8812FC-5AA5-2F48-B9E3-90ECFD6D26CA}" presName="text0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2E2A601-A113-2C4F-893F-CE7735BFAD8E}" srcId="{C7B178FF-F302-E840-9A07-BEC8ABD5BA4D}" destId="{B3D0C4D8-DCEE-A547-ABF3-03B2487A01B0}" srcOrd="1" destOrd="0" parTransId="{80C9101E-BE1C-3F45-8E71-032C6FD6F1E8}" sibTransId="{4D2C5598-D5AA-9D47-B741-A07C9071F197}"/>
    <dgm:cxn modelId="{D21F430B-DA12-8F4F-A585-FC7F7C075DE7}" srcId="{CC6DD7DC-5F1B-9245-91EA-01488455316B}" destId="{355A8E1C-1461-E24C-81EE-C8EBBA2134BC}" srcOrd="0" destOrd="0" parTransId="{05ED15BD-25DA-C147-A4D9-0C4561DA7A68}" sibTransId="{73EFB5BC-76BA-7A41-A164-220F1A1DB757}"/>
    <dgm:cxn modelId="{9300ED11-B638-9A44-9010-D985F38EAFCD}" srcId="{CC6DD7DC-5F1B-9245-91EA-01488455316B}" destId="{7DEFB3CD-9FB7-B640-9BF8-2BFC02940B07}" srcOrd="1" destOrd="0" parTransId="{D1E8498A-4FBD-A647-8753-9D0CD57C3C4A}" sibTransId="{3029883B-5D45-4C4A-B7B9-CA92106DF002}"/>
    <dgm:cxn modelId="{6CAE522D-8594-3B44-9065-445D6C4EA19A}" type="presOf" srcId="{355A8E1C-1461-E24C-81EE-C8EBBA2134BC}" destId="{0112FA14-0E57-A344-B13E-E20A2633ADF8}" srcOrd="0" destOrd="0" presId="urn:microsoft.com/office/officeart/2008/layout/RadialCluster"/>
    <dgm:cxn modelId="{26F4F435-50F1-2D42-9B28-6FD664B1A3E5}" type="presOf" srcId="{CC6DD7DC-5F1B-9245-91EA-01488455316B}" destId="{6536E05E-258C-EE49-B734-D1D7749533C6}" srcOrd="0" destOrd="0" presId="urn:microsoft.com/office/officeart/2008/layout/RadialCluster"/>
    <dgm:cxn modelId="{BE294C53-FA6B-FF43-BFDE-BF93B6419E44}" srcId="{CC6DD7DC-5F1B-9245-91EA-01488455316B}" destId="{6C8812FC-5AA5-2F48-B9E3-90ECFD6D26CA}" srcOrd="2" destOrd="0" parTransId="{F9FFEFFA-F1B6-5543-8079-556B63BFB22B}" sibTransId="{42337EBE-5D35-FA42-A0C2-92BCE4D41AD4}"/>
    <dgm:cxn modelId="{5D9DED62-A21B-A340-8F28-9A1A63B22B7D}" type="presOf" srcId="{D1E8498A-4FBD-A647-8753-9D0CD57C3C4A}" destId="{71F6E7E4-747C-E440-B8EA-468849E9C24E}" srcOrd="0" destOrd="0" presId="urn:microsoft.com/office/officeart/2008/layout/RadialCluster"/>
    <dgm:cxn modelId="{A47FB066-697A-7F48-94C0-B9CABB55A456}" srcId="{C7B178FF-F302-E840-9A07-BEC8ABD5BA4D}" destId="{CC6DD7DC-5F1B-9245-91EA-01488455316B}" srcOrd="0" destOrd="0" parTransId="{493CD804-89DB-FA46-AE77-864D228BC9D5}" sibTransId="{EB48B8A1-22EC-EA4F-B3C4-1B57E614D4A6}"/>
    <dgm:cxn modelId="{260B71A6-C576-D442-9EE1-4272AB6EFD45}" type="presOf" srcId="{05ED15BD-25DA-C147-A4D9-0C4561DA7A68}" destId="{974A9386-7A35-3B4F-AF57-E7A3B872F2D1}" srcOrd="0" destOrd="0" presId="urn:microsoft.com/office/officeart/2008/layout/RadialCluster"/>
    <dgm:cxn modelId="{9E8121BD-5762-0148-AB81-1B1F81CC2840}" type="presOf" srcId="{F9FFEFFA-F1B6-5543-8079-556B63BFB22B}" destId="{412080EB-DD60-D142-8ADD-429837A6A440}" srcOrd="0" destOrd="0" presId="urn:microsoft.com/office/officeart/2008/layout/RadialCluster"/>
    <dgm:cxn modelId="{2FEF83D8-66EF-8F42-96E8-D2B6AB843A7B}" type="presOf" srcId="{7DEFB3CD-9FB7-B640-9BF8-2BFC02940B07}" destId="{BE0E6B79-751C-0F46-9C07-C59612C34E41}" srcOrd="0" destOrd="0" presId="urn:microsoft.com/office/officeart/2008/layout/RadialCluster"/>
    <dgm:cxn modelId="{4C99D7DA-BEBE-0145-829E-E1536CFF1BB9}" type="presOf" srcId="{C7B178FF-F302-E840-9A07-BEC8ABD5BA4D}" destId="{BF186813-BEA4-694B-B364-7943AE73EE55}" srcOrd="0" destOrd="0" presId="urn:microsoft.com/office/officeart/2008/layout/RadialCluster"/>
    <dgm:cxn modelId="{D4737DDB-FD6F-6B4E-BB10-D8B2C3FDEC67}" type="presOf" srcId="{6C8812FC-5AA5-2F48-B9E3-90ECFD6D26CA}" destId="{64E1175E-36D3-DA45-B180-00689A22D6DB}" srcOrd="0" destOrd="0" presId="urn:microsoft.com/office/officeart/2008/layout/RadialCluster"/>
    <dgm:cxn modelId="{616E0477-E87F-0B40-A9DC-3EADAAE514D3}" type="presParOf" srcId="{BF186813-BEA4-694B-B364-7943AE73EE55}" destId="{F154FB01-227C-DF46-971B-F9914DF9AAB6}" srcOrd="0" destOrd="0" presId="urn:microsoft.com/office/officeart/2008/layout/RadialCluster"/>
    <dgm:cxn modelId="{2CD6953B-8A2D-5646-9495-595F6402B0FD}" type="presParOf" srcId="{F154FB01-227C-DF46-971B-F9914DF9AAB6}" destId="{6536E05E-258C-EE49-B734-D1D7749533C6}" srcOrd="0" destOrd="0" presId="urn:microsoft.com/office/officeart/2008/layout/RadialCluster"/>
    <dgm:cxn modelId="{E408F604-2D88-4F4F-B9D0-D86BEFDAD6F0}" type="presParOf" srcId="{F154FB01-227C-DF46-971B-F9914DF9AAB6}" destId="{974A9386-7A35-3B4F-AF57-E7A3B872F2D1}" srcOrd="1" destOrd="0" presId="urn:microsoft.com/office/officeart/2008/layout/RadialCluster"/>
    <dgm:cxn modelId="{B0CDB714-97B3-F24D-A51E-E59D1992962F}" type="presParOf" srcId="{F154FB01-227C-DF46-971B-F9914DF9AAB6}" destId="{0112FA14-0E57-A344-B13E-E20A2633ADF8}" srcOrd="2" destOrd="0" presId="urn:microsoft.com/office/officeart/2008/layout/RadialCluster"/>
    <dgm:cxn modelId="{40E5CF02-876A-6F47-963C-F47D48D55231}" type="presParOf" srcId="{F154FB01-227C-DF46-971B-F9914DF9AAB6}" destId="{71F6E7E4-747C-E440-B8EA-468849E9C24E}" srcOrd="3" destOrd="0" presId="urn:microsoft.com/office/officeart/2008/layout/RadialCluster"/>
    <dgm:cxn modelId="{A274C460-51A7-AB40-8790-DCBFEFC97F20}" type="presParOf" srcId="{F154FB01-227C-DF46-971B-F9914DF9AAB6}" destId="{BE0E6B79-751C-0F46-9C07-C59612C34E41}" srcOrd="4" destOrd="0" presId="urn:microsoft.com/office/officeart/2008/layout/RadialCluster"/>
    <dgm:cxn modelId="{7E18E355-F681-E341-A978-C012BC851093}" type="presParOf" srcId="{F154FB01-227C-DF46-971B-F9914DF9AAB6}" destId="{412080EB-DD60-D142-8ADD-429837A6A440}" srcOrd="5" destOrd="0" presId="urn:microsoft.com/office/officeart/2008/layout/RadialCluster"/>
    <dgm:cxn modelId="{126B64D5-D424-0E44-A8AC-F4404D5BA759}" type="presParOf" srcId="{F154FB01-227C-DF46-971B-F9914DF9AAB6}" destId="{64E1175E-36D3-DA45-B180-00689A22D6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14C7-E5C3-414B-A61B-1199F538B2D9}">
      <dsp:nvSpPr>
        <dsp:cNvPr id="0" name=""/>
        <dsp:cNvSpPr/>
      </dsp:nvSpPr>
      <dsp:spPr>
        <a:xfrm>
          <a:off x="2678" y="397916"/>
          <a:ext cx="1171277" cy="702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Book" charset="0"/>
              <a:ea typeface="Avenir Book" charset="0"/>
              <a:cs typeface="Avenir Book" charset="0"/>
            </a:rPr>
            <a:t>Explore</a:t>
          </a:r>
        </a:p>
      </dsp:txBody>
      <dsp:txXfrm>
        <a:off x="2678" y="397916"/>
        <a:ext cx="1171277" cy="702766"/>
      </dsp:txXfrm>
    </dsp:sp>
    <dsp:sp modelId="{022E8C6E-A1A2-F443-97B2-3D94FFD36637}">
      <dsp:nvSpPr>
        <dsp:cNvPr id="0" name=""/>
        <dsp:cNvSpPr/>
      </dsp:nvSpPr>
      <dsp:spPr>
        <a:xfrm>
          <a:off x="1291083" y="6040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Avenir Book" charset="0"/>
            <a:ea typeface="Avenir Book" charset="0"/>
            <a:cs typeface="Avenir Book" charset="0"/>
          </a:endParaRPr>
        </a:p>
      </dsp:txBody>
      <dsp:txXfrm>
        <a:off x="1291083" y="662156"/>
        <a:ext cx="173817" cy="174286"/>
      </dsp:txXfrm>
    </dsp:sp>
    <dsp:sp modelId="{3A68E35A-6DA3-FB46-A832-BAC1261A8802}">
      <dsp:nvSpPr>
        <dsp:cNvPr id="0" name=""/>
        <dsp:cNvSpPr/>
      </dsp:nvSpPr>
      <dsp:spPr>
        <a:xfrm>
          <a:off x="1642467" y="397916"/>
          <a:ext cx="1171277" cy="702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Book" charset="0"/>
              <a:ea typeface="Avenir Book" charset="0"/>
              <a:cs typeface="Avenir Book" charset="0"/>
            </a:rPr>
            <a:t>Apply</a:t>
          </a:r>
        </a:p>
      </dsp:txBody>
      <dsp:txXfrm>
        <a:off x="1642467" y="397916"/>
        <a:ext cx="1171277" cy="702766"/>
      </dsp:txXfrm>
    </dsp:sp>
    <dsp:sp modelId="{DF694D45-8574-D648-A7E3-257D28CA0501}">
      <dsp:nvSpPr>
        <dsp:cNvPr id="0" name=""/>
        <dsp:cNvSpPr/>
      </dsp:nvSpPr>
      <dsp:spPr>
        <a:xfrm>
          <a:off x="2930872" y="6040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Avenir Book" charset="0"/>
            <a:ea typeface="Avenir Book" charset="0"/>
            <a:cs typeface="Avenir Book" charset="0"/>
          </a:endParaRPr>
        </a:p>
      </dsp:txBody>
      <dsp:txXfrm>
        <a:off x="2930872" y="662156"/>
        <a:ext cx="173817" cy="174286"/>
      </dsp:txXfrm>
    </dsp:sp>
    <dsp:sp modelId="{D308518A-F409-1D42-8EDC-5714C0107E8A}">
      <dsp:nvSpPr>
        <dsp:cNvPr id="0" name=""/>
        <dsp:cNvSpPr/>
      </dsp:nvSpPr>
      <dsp:spPr>
        <a:xfrm>
          <a:off x="3282255" y="397916"/>
          <a:ext cx="1171277" cy="702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Book" charset="0"/>
              <a:ea typeface="Avenir Book" charset="0"/>
              <a:cs typeface="Avenir Book" charset="0"/>
            </a:rPr>
            <a:t>Track</a:t>
          </a:r>
        </a:p>
      </dsp:txBody>
      <dsp:txXfrm>
        <a:off x="3282255" y="397916"/>
        <a:ext cx="1171277" cy="702766"/>
      </dsp:txXfrm>
    </dsp:sp>
    <dsp:sp modelId="{0D4CCA0D-CB3F-594F-BE6C-886A019FFF91}">
      <dsp:nvSpPr>
        <dsp:cNvPr id="0" name=""/>
        <dsp:cNvSpPr/>
      </dsp:nvSpPr>
      <dsp:spPr>
        <a:xfrm>
          <a:off x="4570660" y="6040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Avenir Book" charset="0"/>
            <a:ea typeface="Avenir Book" charset="0"/>
            <a:cs typeface="Avenir Book" charset="0"/>
          </a:endParaRPr>
        </a:p>
      </dsp:txBody>
      <dsp:txXfrm>
        <a:off x="4570660" y="662156"/>
        <a:ext cx="173817" cy="174286"/>
      </dsp:txXfrm>
    </dsp:sp>
    <dsp:sp modelId="{5777654C-9DA0-B44B-9C70-FEF30BAD64E4}">
      <dsp:nvSpPr>
        <dsp:cNvPr id="0" name=""/>
        <dsp:cNvSpPr/>
      </dsp:nvSpPr>
      <dsp:spPr>
        <a:xfrm>
          <a:off x="4922043" y="397916"/>
          <a:ext cx="1171277" cy="702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Book" charset="0"/>
              <a:ea typeface="Avenir Book" charset="0"/>
              <a:cs typeface="Avenir Book" charset="0"/>
            </a:rPr>
            <a:t>Manage</a:t>
          </a:r>
        </a:p>
      </dsp:txBody>
      <dsp:txXfrm>
        <a:off x="4922043" y="397916"/>
        <a:ext cx="1171277" cy="7027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507507" y="724620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666683" y="883796"/>
        <a:ext cx="768569" cy="768569"/>
      </dsp:txXfrm>
    </dsp:sp>
    <dsp:sp modelId="{974A9386-7A35-3B4F-AF57-E7A3B872F2D1}">
      <dsp:nvSpPr>
        <dsp:cNvPr id="0" name=""/>
        <dsp:cNvSpPr/>
      </dsp:nvSpPr>
      <dsp:spPr>
        <a:xfrm rot="20216968">
          <a:off x="1561511" y="875398"/>
          <a:ext cx="8245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45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194910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459834" y="301558"/>
        <a:ext cx="514941" cy="514941"/>
      </dsp:txXfrm>
    </dsp:sp>
    <dsp:sp modelId="{71F6E7E4-747C-E440-B8EA-468849E9C24E}">
      <dsp:nvSpPr>
        <dsp:cNvPr id="0" name=""/>
        <dsp:cNvSpPr/>
      </dsp:nvSpPr>
      <dsp:spPr>
        <a:xfrm rot="1828851">
          <a:off x="1533591" y="1811260"/>
          <a:ext cx="8804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4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2353186" y="1884759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459834" y="1991407"/>
        <a:ext cx="514941" cy="514941"/>
      </dsp:txXfrm>
    </dsp:sp>
    <dsp:sp modelId="{412080EB-DD60-D142-8ADD-429837A6A440}">
      <dsp:nvSpPr>
        <dsp:cNvPr id="0" name=""/>
        <dsp:cNvSpPr/>
      </dsp:nvSpPr>
      <dsp:spPr>
        <a:xfrm rot="4980851">
          <a:off x="724475" y="2255734"/>
          <a:ext cx="8950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50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906914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1013562" y="2806573"/>
        <a:ext cx="514941" cy="5149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3814295" y="590018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Careers</a:t>
          </a:r>
          <a:endParaRPr lang="en-US" sz="18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3973471" y="749194"/>
        <a:ext cx="768569" cy="768569"/>
      </dsp:txXfrm>
    </dsp:sp>
    <dsp:sp modelId="{974A9386-7A35-3B4F-AF57-E7A3B872F2D1}">
      <dsp:nvSpPr>
        <dsp:cNvPr id="0" name=""/>
        <dsp:cNvSpPr/>
      </dsp:nvSpPr>
      <dsp:spPr>
        <a:xfrm rot="11957948">
          <a:off x="3059606" y="814853"/>
          <a:ext cx="776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5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194910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459834" y="301558"/>
        <a:ext cx="514941" cy="514941"/>
      </dsp:txXfrm>
    </dsp:sp>
    <dsp:sp modelId="{71F6E7E4-747C-E440-B8EA-468849E9C24E}">
      <dsp:nvSpPr>
        <dsp:cNvPr id="0" name=""/>
        <dsp:cNvSpPr/>
      </dsp:nvSpPr>
      <dsp:spPr>
        <a:xfrm rot="5744616">
          <a:off x="3737573" y="2188432"/>
          <a:ext cx="10281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1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3799457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3906105" y="2806573"/>
        <a:ext cx="514941" cy="514941"/>
      </dsp:txXfrm>
    </dsp:sp>
    <dsp:sp modelId="{412080EB-DD60-D142-8ADD-429837A6A440}">
      <dsp:nvSpPr>
        <dsp:cNvPr id="0" name=""/>
        <dsp:cNvSpPr/>
      </dsp:nvSpPr>
      <dsp:spPr>
        <a:xfrm rot="8972361">
          <a:off x="3022750" y="1668607"/>
          <a:ext cx="8502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02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2353187" y="1734141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459835" y="1840789"/>
        <a:ext cx="514941" cy="5149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507507" y="724620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666683" y="883796"/>
        <a:ext cx="768569" cy="768569"/>
      </dsp:txXfrm>
    </dsp:sp>
    <dsp:sp modelId="{974A9386-7A35-3B4F-AF57-E7A3B872F2D1}">
      <dsp:nvSpPr>
        <dsp:cNvPr id="0" name=""/>
        <dsp:cNvSpPr/>
      </dsp:nvSpPr>
      <dsp:spPr>
        <a:xfrm rot="20216968">
          <a:off x="1561511" y="875398"/>
          <a:ext cx="8245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45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194910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459834" y="301558"/>
        <a:ext cx="514941" cy="514941"/>
      </dsp:txXfrm>
    </dsp:sp>
    <dsp:sp modelId="{71F6E7E4-747C-E440-B8EA-468849E9C24E}">
      <dsp:nvSpPr>
        <dsp:cNvPr id="0" name=""/>
        <dsp:cNvSpPr/>
      </dsp:nvSpPr>
      <dsp:spPr>
        <a:xfrm rot="1828851">
          <a:off x="1533591" y="1811260"/>
          <a:ext cx="8804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4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2353186" y="1884759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459834" y="1991407"/>
        <a:ext cx="514941" cy="514941"/>
      </dsp:txXfrm>
    </dsp:sp>
    <dsp:sp modelId="{412080EB-DD60-D142-8ADD-429837A6A440}">
      <dsp:nvSpPr>
        <dsp:cNvPr id="0" name=""/>
        <dsp:cNvSpPr/>
      </dsp:nvSpPr>
      <dsp:spPr>
        <a:xfrm rot="4980851">
          <a:off x="724475" y="2255734"/>
          <a:ext cx="8950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50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906914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1013562" y="2806573"/>
        <a:ext cx="514941" cy="5149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3814295" y="590018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Health Care</a:t>
          </a:r>
          <a:endParaRPr lang="en-US" sz="18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3973471" y="749194"/>
        <a:ext cx="768569" cy="768569"/>
      </dsp:txXfrm>
    </dsp:sp>
    <dsp:sp modelId="{974A9386-7A35-3B4F-AF57-E7A3B872F2D1}">
      <dsp:nvSpPr>
        <dsp:cNvPr id="0" name=""/>
        <dsp:cNvSpPr/>
      </dsp:nvSpPr>
      <dsp:spPr>
        <a:xfrm rot="11957948">
          <a:off x="3059606" y="814853"/>
          <a:ext cx="776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5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194910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459834" y="301558"/>
        <a:ext cx="514941" cy="514941"/>
      </dsp:txXfrm>
    </dsp:sp>
    <dsp:sp modelId="{71F6E7E4-747C-E440-B8EA-468849E9C24E}">
      <dsp:nvSpPr>
        <dsp:cNvPr id="0" name=""/>
        <dsp:cNvSpPr/>
      </dsp:nvSpPr>
      <dsp:spPr>
        <a:xfrm rot="5744616">
          <a:off x="3737573" y="2188432"/>
          <a:ext cx="10281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1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3799457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3906105" y="2806573"/>
        <a:ext cx="514941" cy="514941"/>
      </dsp:txXfrm>
    </dsp:sp>
    <dsp:sp modelId="{412080EB-DD60-D142-8ADD-429837A6A440}">
      <dsp:nvSpPr>
        <dsp:cNvPr id="0" name=""/>
        <dsp:cNvSpPr/>
      </dsp:nvSpPr>
      <dsp:spPr>
        <a:xfrm rot="8972361">
          <a:off x="3022750" y="1668607"/>
          <a:ext cx="8502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02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2353187" y="1734141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2459835" y="1840789"/>
        <a:ext cx="514941" cy="514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1C958-F7D4-F64C-AA46-6E79C6D997BD}">
      <dsp:nvSpPr>
        <dsp:cNvPr id="0" name=""/>
        <dsp:cNvSpPr/>
      </dsp:nvSpPr>
      <dsp:spPr>
        <a:xfrm>
          <a:off x="437775" y="78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Health Care</a:t>
          </a:r>
        </a:p>
      </dsp:txBody>
      <dsp:txXfrm>
        <a:off x="437775" y="78"/>
        <a:ext cx="1443158" cy="865894"/>
      </dsp:txXfrm>
    </dsp:sp>
    <dsp:sp modelId="{9637FD52-AB25-9846-94E5-9E74B276F246}">
      <dsp:nvSpPr>
        <dsp:cNvPr id="0" name=""/>
        <dsp:cNvSpPr/>
      </dsp:nvSpPr>
      <dsp:spPr>
        <a:xfrm>
          <a:off x="2025249" y="0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Disability</a:t>
          </a:r>
        </a:p>
      </dsp:txBody>
      <dsp:txXfrm>
        <a:off x="2025249" y="0"/>
        <a:ext cx="1443158" cy="865894"/>
      </dsp:txXfrm>
    </dsp:sp>
    <dsp:sp modelId="{5B19F3A1-8BB5-1445-AEFA-AF9AFE324146}">
      <dsp:nvSpPr>
        <dsp:cNvPr id="0" name=""/>
        <dsp:cNvSpPr/>
      </dsp:nvSpPr>
      <dsp:spPr>
        <a:xfrm>
          <a:off x="3612723" y="78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Education and Training</a:t>
          </a:r>
        </a:p>
      </dsp:txBody>
      <dsp:txXfrm>
        <a:off x="3612723" y="78"/>
        <a:ext cx="1443158" cy="865894"/>
      </dsp:txXfrm>
    </dsp:sp>
    <dsp:sp modelId="{FB10A615-A2C8-A245-A5B3-D7D51EFD7219}">
      <dsp:nvSpPr>
        <dsp:cNvPr id="0" name=""/>
        <dsp:cNvSpPr/>
      </dsp:nvSpPr>
      <dsp:spPr>
        <a:xfrm>
          <a:off x="437775" y="101028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Careers and Employment</a:t>
          </a:r>
        </a:p>
      </dsp:txBody>
      <dsp:txXfrm>
        <a:off x="437775" y="1010289"/>
        <a:ext cx="1443158" cy="865894"/>
      </dsp:txXfrm>
    </dsp:sp>
    <dsp:sp modelId="{BBB9FD06-E34B-834C-8820-23D27E3DF955}">
      <dsp:nvSpPr>
        <dsp:cNvPr id="0" name=""/>
        <dsp:cNvSpPr/>
      </dsp:nvSpPr>
      <dsp:spPr>
        <a:xfrm>
          <a:off x="2025249" y="101028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Pension</a:t>
          </a:r>
        </a:p>
      </dsp:txBody>
      <dsp:txXfrm>
        <a:off x="2025249" y="1010289"/>
        <a:ext cx="1443158" cy="865894"/>
      </dsp:txXfrm>
    </dsp:sp>
    <dsp:sp modelId="{A83AD359-8684-D64E-A74E-20F6D3E1AEE2}">
      <dsp:nvSpPr>
        <dsp:cNvPr id="0" name=""/>
        <dsp:cNvSpPr/>
      </dsp:nvSpPr>
      <dsp:spPr>
        <a:xfrm>
          <a:off x="3612723" y="101028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Burials and Memorials</a:t>
          </a:r>
        </a:p>
      </dsp:txBody>
      <dsp:txXfrm>
        <a:off x="3612723" y="1010289"/>
        <a:ext cx="1443158" cy="865894"/>
      </dsp:txXfrm>
    </dsp:sp>
    <dsp:sp modelId="{8F2314C6-FD1C-624F-955E-D38830F05929}">
      <dsp:nvSpPr>
        <dsp:cNvPr id="0" name=""/>
        <dsp:cNvSpPr/>
      </dsp:nvSpPr>
      <dsp:spPr>
        <a:xfrm>
          <a:off x="437775" y="202049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Housing Assistance</a:t>
          </a:r>
        </a:p>
      </dsp:txBody>
      <dsp:txXfrm>
        <a:off x="437775" y="2020499"/>
        <a:ext cx="1443158" cy="865894"/>
      </dsp:txXfrm>
    </dsp:sp>
    <dsp:sp modelId="{40FDCF9E-D1D9-D140-8B6F-88A8FE3C0010}">
      <dsp:nvSpPr>
        <dsp:cNvPr id="0" name=""/>
        <dsp:cNvSpPr/>
      </dsp:nvSpPr>
      <dsp:spPr>
        <a:xfrm>
          <a:off x="2025249" y="202049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Life Insurance</a:t>
          </a:r>
        </a:p>
      </dsp:txBody>
      <dsp:txXfrm>
        <a:off x="2025249" y="2020499"/>
        <a:ext cx="1443158" cy="865894"/>
      </dsp:txXfrm>
    </dsp:sp>
    <dsp:sp modelId="{C69B8A3B-67F1-5648-A0C9-7B80F68ABF76}">
      <dsp:nvSpPr>
        <dsp:cNvPr id="0" name=""/>
        <dsp:cNvSpPr/>
      </dsp:nvSpPr>
      <dsp:spPr>
        <a:xfrm>
          <a:off x="3612723" y="2020499"/>
          <a:ext cx="1443158" cy="865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charset="0"/>
              <a:ea typeface="Avenir Book" charset="0"/>
              <a:cs typeface="Avenir Book" charset="0"/>
            </a:rPr>
            <a:t>Records</a:t>
          </a:r>
        </a:p>
      </dsp:txBody>
      <dsp:txXfrm>
        <a:off x="3612723" y="2020499"/>
        <a:ext cx="1443158" cy="865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444B1-2AF3-F946-8082-1CEAEDFD67C1}">
      <dsp:nvSpPr>
        <dsp:cNvPr id="0" name=""/>
        <dsp:cNvSpPr/>
      </dsp:nvSpPr>
      <dsp:spPr>
        <a:xfrm rot="16200000">
          <a:off x="-83712" y="84224"/>
          <a:ext cx="1498600" cy="13301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91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venir Book" charset="0"/>
              <a:ea typeface="Avenir Book" charset="0"/>
              <a:cs typeface="Avenir Book" charset="0"/>
            </a:rPr>
            <a:t>VHA</a:t>
          </a:r>
        </a:p>
      </dsp:txBody>
      <dsp:txXfrm rot="5400000">
        <a:off x="513" y="299719"/>
        <a:ext cx="1330151" cy="899160"/>
      </dsp:txXfrm>
    </dsp:sp>
    <dsp:sp modelId="{E07ACCF2-B6F4-F348-BDA0-A543056BA626}">
      <dsp:nvSpPr>
        <dsp:cNvPr id="0" name=""/>
        <dsp:cNvSpPr/>
      </dsp:nvSpPr>
      <dsp:spPr>
        <a:xfrm rot="16200000">
          <a:off x="1346200" y="84224"/>
          <a:ext cx="1498600" cy="13301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91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venir Book" charset="0"/>
              <a:ea typeface="Avenir Book" charset="0"/>
              <a:cs typeface="Avenir Book" charset="0"/>
            </a:rPr>
            <a:t>VBA</a:t>
          </a:r>
        </a:p>
      </dsp:txBody>
      <dsp:txXfrm rot="5400000">
        <a:off x="1430425" y="299719"/>
        <a:ext cx="1330151" cy="899160"/>
      </dsp:txXfrm>
    </dsp:sp>
    <dsp:sp modelId="{D5DEB251-36AC-6440-B1C0-211E38FAB592}">
      <dsp:nvSpPr>
        <dsp:cNvPr id="0" name=""/>
        <dsp:cNvSpPr/>
      </dsp:nvSpPr>
      <dsp:spPr>
        <a:xfrm rot="16200000">
          <a:off x="2776112" y="84224"/>
          <a:ext cx="1498600" cy="13301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1791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venir Book" charset="0"/>
              <a:ea typeface="Avenir Book" charset="0"/>
              <a:cs typeface="Avenir Book" charset="0"/>
            </a:rPr>
            <a:t>NCA</a:t>
          </a:r>
        </a:p>
      </dsp:txBody>
      <dsp:txXfrm rot="5400000">
        <a:off x="2860337" y="299719"/>
        <a:ext cx="1330151" cy="899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6F25C-278D-DA44-89FC-E8A128F30373}">
      <dsp:nvSpPr>
        <dsp:cNvPr id="0" name=""/>
        <dsp:cNvSpPr/>
      </dsp:nvSpPr>
      <dsp:spPr>
        <a:xfrm>
          <a:off x="0" y="0"/>
          <a:ext cx="3025771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Book" charset="0"/>
              <a:ea typeface="Avenir Book" charset="0"/>
              <a:cs typeface="Avenir Book" charset="0"/>
            </a:rPr>
            <a:t>Veterans</a:t>
          </a:r>
        </a:p>
      </dsp:txBody>
      <dsp:txXfrm>
        <a:off x="0" y="0"/>
        <a:ext cx="3025771" cy="1114286"/>
      </dsp:txXfrm>
    </dsp:sp>
    <dsp:sp modelId="{39587085-DD22-8441-A6F9-A4071BC38A27}">
      <dsp:nvSpPr>
        <dsp:cNvPr id="0" name=""/>
        <dsp:cNvSpPr/>
      </dsp:nvSpPr>
      <dsp:spPr>
        <a:xfrm>
          <a:off x="2466" y="1219205"/>
          <a:ext cx="955104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Book" charset="0"/>
              <a:ea typeface="Avenir Book" charset="0"/>
              <a:cs typeface="Avenir Book" charset="0"/>
            </a:rPr>
            <a:t>Family, Dependents, and Caregivers</a:t>
          </a:r>
        </a:p>
      </dsp:txBody>
      <dsp:txXfrm>
        <a:off x="2466" y="1219205"/>
        <a:ext cx="955104" cy="1114286"/>
      </dsp:txXfrm>
    </dsp:sp>
    <dsp:sp modelId="{CBCBDD5A-9163-8F45-A1AC-7C9FCE0B37FA}">
      <dsp:nvSpPr>
        <dsp:cNvPr id="0" name=""/>
        <dsp:cNvSpPr/>
      </dsp:nvSpPr>
      <dsp:spPr>
        <a:xfrm>
          <a:off x="1037800" y="1219205"/>
          <a:ext cx="955104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Book" charset="0"/>
              <a:ea typeface="Avenir Book" charset="0"/>
              <a:cs typeface="Avenir Book" charset="0"/>
            </a:rPr>
            <a:t>Medical Professionals</a:t>
          </a:r>
        </a:p>
      </dsp:txBody>
      <dsp:txXfrm>
        <a:off x="1037800" y="1219205"/>
        <a:ext cx="955104" cy="1114286"/>
      </dsp:txXfrm>
    </dsp:sp>
    <dsp:sp modelId="{18D49F16-5370-434F-8913-C67E93114D45}">
      <dsp:nvSpPr>
        <dsp:cNvPr id="0" name=""/>
        <dsp:cNvSpPr/>
      </dsp:nvSpPr>
      <dsp:spPr>
        <a:xfrm>
          <a:off x="2073133" y="1219205"/>
          <a:ext cx="955104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Book" charset="0"/>
              <a:ea typeface="Avenir Book" charset="0"/>
              <a:cs typeface="Avenir Book" charset="0"/>
            </a:rPr>
            <a:t>Veteran Service Organizations, Partners, and Small Businesses</a:t>
          </a:r>
        </a:p>
      </dsp:txBody>
      <dsp:txXfrm>
        <a:off x="2073133" y="1219205"/>
        <a:ext cx="955104" cy="1114286"/>
      </dsp:txXfrm>
    </dsp:sp>
    <dsp:sp modelId="{3FC498B2-34BB-8449-832D-D1C66A15B0D4}">
      <dsp:nvSpPr>
        <dsp:cNvPr id="0" name=""/>
        <dsp:cNvSpPr/>
      </dsp:nvSpPr>
      <dsp:spPr>
        <a:xfrm>
          <a:off x="3124205" y="1062"/>
          <a:ext cx="1990437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Book" charset="0"/>
              <a:ea typeface="Avenir Book" charset="0"/>
              <a:cs typeface="Avenir Book" charset="0"/>
            </a:rPr>
            <a:t>Transitioning Servicemembers, Active Duty, Reserves</a:t>
          </a:r>
        </a:p>
      </dsp:txBody>
      <dsp:txXfrm>
        <a:off x="3124205" y="1062"/>
        <a:ext cx="1990437" cy="1114286"/>
      </dsp:txXfrm>
    </dsp:sp>
    <dsp:sp modelId="{B76429EA-5489-2349-9CED-9585E1085768}">
      <dsp:nvSpPr>
        <dsp:cNvPr id="0" name=""/>
        <dsp:cNvSpPr/>
      </dsp:nvSpPr>
      <dsp:spPr>
        <a:xfrm>
          <a:off x="3124197" y="1219205"/>
          <a:ext cx="955104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Book" charset="0"/>
              <a:ea typeface="Avenir Book" charset="0"/>
              <a:cs typeface="Avenir Book" charset="0"/>
            </a:rPr>
            <a:t>VA Employees</a:t>
          </a:r>
        </a:p>
      </dsp:txBody>
      <dsp:txXfrm>
        <a:off x="3124197" y="1219205"/>
        <a:ext cx="955104" cy="1114286"/>
      </dsp:txXfrm>
    </dsp:sp>
    <dsp:sp modelId="{E278D623-24F7-594F-BA53-5DDAF625F725}">
      <dsp:nvSpPr>
        <dsp:cNvPr id="0" name=""/>
        <dsp:cNvSpPr/>
      </dsp:nvSpPr>
      <dsp:spPr>
        <a:xfrm>
          <a:off x="4159530" y="1219205"/>
          <a:ext cx="955104" cy="111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Book" charset="0"/>
              <a:ea typeface="Avenir Book" charset="0"/>
              <a:cs typeface="Avenir Book" charset="0"/>
            </a:rPr>
            <a:t>News Media and the Public</a:t>
          </a:r>
        </a:p>
      </dsp:txBody>
      <dsp:txXfrm>
        <a:off x="4159530" y="1219205"/>
        <a:ext cx="955104" cy="11142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AAB4A-D353-0A43-B8EA-98F9B5DC6306}">
      <dsp:nvSpPr>
        <dsp:cNvPr id="0" name=""/>
        <dsp:cNvSpPr/>
      </dsp:nvSpPr>
      <dsp:spPr>
        <a:xfrm>
          <a:off x="28" y="48904"/>
          <a:ext cx="272394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venir Book" charset="0"/>
              <a:ea typeface="Avenir Book" charset="0"/>
              <a:cs typeface="Avenir Book" charset="0"/>
            </a:rPr>
            <a:t>Unauthenticated (not logged in)</a:t>
          </a:r>
        </a:p>
      </dsp:txBody>
      <dsp:txXfrm>
        <a:off x="28" y="48904"/>
        <a:ext cx="2723945" cy="374400"/>
      </dsp:txXfrm>
    </dsp:sp>
    <dsp:sp modelId="{234BE81C-03C3-284E-90DF-3ACBDFFC3A06}">
      <dsp:nvSpPr>
        <dsp:cNvPr id="0" name=""/>
        <dsp:cNvSpPr/>
      </dsp:nvSpPr>
      <dsp:spPr>
        <a:xfrm>
          <a:off x="28" y="423304"/>
          <a:ext cx="2723945" cy="2127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New users and new benefit-seekers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Single</a:t>
          </a:r>
          <a:r>
            <a:rPr lang="en-US" sz="1300" kern="1200" baseline="0" dirty="0">
              <a:latin typeface="Avenir Book" charset="0"/>
              <a:ea typeface="Avenir Book" charset="0"/>
              <a:cs typeface="Avenir Book" charset="0"/>
            </a:rPr>
            <a:t> transactions (i.e., apply once, find a facility once, etc.)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Drives account creation</a:t>
          </a:r>
        </a:p>
      </dsp:txBody>
      <dsp:txXfrm>
        <a:off x="28" y="423304"/>
        <a:ext cx="2723945" cy="2127718"/>
      </dsp:txXfrm>
    </dsp:sp>
    <dsp:sp modelId="{AA4F9F4F-3912-834F-9A42-60D33037A3D7}">
      <dsp:nvSpPr>
        <dsp:cNvPr id="0" name=""/>
        <dsp:cNvSpPr/>
      </dsp:nvSpPr>
      <dsp:spPr>
        <a:xfrm>
          <a:off x="3105326" y="48904"/>
          <a:ext cx="2723945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venir Book" charset="0"/>
              <a:ea typeface="Avenir Book" charset="0"/>
              <a:cs typeface="Avenir Book" charset="0"/>
            </a:rPr>
            <a:t>Authenticated (logged in)</a:t>
          </a:r>
        </a:p>
      </dsp:txBody>
      <dsp:txXfrm>
        <a:off x="3105326" y="48904"/>
        <a:ext cx="2723945" cy="374400"/>
      </dsp:txXfrm>
    </dsp:sp>
    <dsp:sp modelId="{4909D2EA-AB53-B84D-929A-F997F6936D17}">
      <dsp:nvSpPr>
        <dsp:cNvPr id="0" name=""/>
        <dsp:cNvSpPr/>
      </dsp:nvSpPr>
      <dsp:spPr>
        <a:xfrm>
          <a:off x="3105326" y="423304"/>
          <a:ext cx="2723945" cy="21277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Personalized, customized user experience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Returning users</a:t>
          </a:r>
          <a:r>
            <a:rPr lang="en-US" sz="1300" kern="1200" baseline="0" dirty="0">
              <a:latin typeface="Avenir Book" charset="0"/>
              <a:ea typeface="Avenir Book" charset="0"/>
              <a:cs typeface="Avenir Book" charset="0"/>
            </a:rPr>
            <a:t> and post-benefit-seekers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Multiple,</a:t>
          </a:r>
          <a:r>
            <a:rPr lang="en-US" sz="1300" kern="1200" baseline="0" dirty="0">
              <a:latin typeface="Avenir Book" charset="0"/>
              <a:ea typeface="Avenir Book" charset="0"/>
              <a:cs typeface="Avenir Book" charset="0"/>
            </a:rPr>
            <a:t> routine transactions (i.e., track and manage many times; e.g., refill a prescription)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venir Book" charset="0"/>
              <a:ea typeface="Avenir Book" charset="0"/>
              <a:cs typeface="Avenir Book" charset="0"/>
            </a:rPr>
            <a:t>Profile, account, and personal</a:t>
          </a:r>
          <a:r>
            <a:rPr lang="en-US" sz="1300" kern="1200" baseline="0" dirty="0">
              <a:latin typeface="Avenir Book" charset="0"/>
              <a:ea typeface="Avenir Book" charset="0"/>
              <a:cs typeface="Avenir Book" charset="0"/>
            </a:rPr>
            <a:t> document management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3105326" y="423304"/>
        <a:ext cx="2723945" cy="2127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DAA1A-608C-2F4F-960F-F50BAA4B4A1A}">
      <dsp:nvSpPr>
        <dsp:cNvPr id="0" name=""/>
        <dsp:cNvSpPr/>
      </dsp:nvSpPr>
      <dsp:spPr>
        <a:xfrm>
          <a:off x="921380" y="0"/>
          <a:ext cx="1369563" cy="136970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43790-6A53-A042-9583-9C0F5FF58ADD}">
      <dsp:nvSpPr>
        <dsp:cNvPr id="0" name=""/>
        <dsp:cNvSpPr/>
      </dsp:nvSpPr>
      <dsp:spPr>
        <a:xfrm>
          <a:off x="1223758" y="495795"/>
          <a:ext cx="764293" cy="38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charset="0"/>
              <a:ea typeface="Avenir Book" charset="0"/>
              <a:cs typeface="Avenir Book" charset="0"/>
            </a:rPr>
            <a:t>VA.gov</a:t>
          </a:r>
        </a:p>
      </dsp:txBody>
      <dsp:txXfrm>
        <a:off x="1223758" y="495795"/>
        <a:ext cx="764293" cy="382107"/>
      </dsp:txXfrm>
    </dsp:sp>
    <dsp:sp modelId="{4BDA2895-6AF5-314C-90BF-EB7CE209D33B}">
      <dsp:nvSpPr>
        <dsp:cNvPr id="0" name=""/>
        <dsp:cNvSpPr/>
      </dsp:nvSpPr>
      <dsp:spPr>
        <a:xfrm>
          <a:off x="540903" y="787097"/>
          <a:ext cx="1369563" cy="136970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14491-64F1-9A4D-8242-95CD3BB3DA62}">
      <dsp:nvSpPr>
        <dsp:cNvPr id="0" name=""/>
        <dsp:cNvSpPr/>
      </dsp:nvSpPr>
      <dsp:spPr>
        <a:xfrm>
          <a:off x="762001" y="1284345"/>
          <a:ext cx="1390862" cy="38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charset="0"/>
              <a:ea typeface="Avenir Book" charset="0"/>
              <a:cs typeface="Avenir Book" charset="0"/>
            </a:rPr>
            <a:t>MyHealtheVet</a:t>
          </a:r>
        </a:p>
      </dsp:txBody>
      <dsp:txXfrm>
        <a:off x="762001" y="1284345"/>
        <a:ext cx="1390862" cy="382107"/>
      </dsp:txXfrm>
    </dsp:sp>
    <dsp:sp modelId="{0142ECAB-BA35-3E46-B166-BA5D89BC0277}">
      <dsp:nvSpPr>
        <dsp:cNvPr id="0" name=""/>
        <dsp:cNvSpPr/>
      </dsp:nvSpPr>
      <dsp:spPr>
        <a:xfrm>
          <a:off x="921380" y="1577101"/>
          <a:ext cx="1369563" cy="136970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BE14E-C006-AC4E-A329-95A06A1685AE}">
      <dsp:nvSpPr>
        <dsp:cNvPr id="0" name=""/>
        <dsp:cNvSpPr/>
      </dsp:nvSpPr>
      <dsp:spPr>
        <a:xfrm>
          <a:off x="1223758" y="2072896"/>
          <a:ext cx="764293" cy="38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charset="0"/>
              <a:ea typeface="Avenir Book" charset="0"/>
              <a:cs typeface="Avenir Book" charset="0"/>
            </a:rPr>
            <a:t>Explore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1223758" y="2072896"/>
        <a:ext cx="764293" cy="382107"/>
      </dsp:txXfrm>
    </dsp:sp>
    <dsp:sp modelId="{B96B8AD9-1B9B-8545-8E9F-3C6D273F4324}">
      <dsp:nvSpPr>
        <dsp:cNvPr id="0" name=""/>
        <dsp:cNvSpPr/>
      </dsp:nvSpPr>
      <dsp:spPr>
        <a:xfrm>
          <a:off x="638527" y="2455003"/>
          <a:ext cx="1176627" cy="117719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9AB47-2C4C-DE46-BA14-C3561FBA04FB}">
      <dsp:nvSpPr>
        <dsp:cNvPr id="0" name=""/>
        <dsp:cNvSpPr/>
      </dsp:nvSpPr>
      <dsp:spPr>
        <a:xfrm>
          <a:off x="841740" y="2861447"/>
          <a:ext cx="764293" cy="38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charset="0"/>
              <a:ea typeface="Avenir Book" charset="0"/>
              <a:cs typeface="Avenir Book" charset="0"/>
            </a:rPr>
            <a:t>Vets.gov</a:t>
          </a:r>
        </a:p>
      </dsp:txBody>
      <dsp:txXfrm>
        <a:off x="841740" y="2861447"/>
        <a:ext cx="764293" cy="382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2173844" y="1413357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charset="0"/>
              <a:ea typeface="Avenir Book" charset="0"/>
              <a:cs typeface="Avenir Book" charset="0"/>
            </a:rPr>
            <a:t>HUB</a:t>
          </a:r>
        </a:p>
      </dsp:txBody>
      <dsp:txXfrm>
        <a:off x="2333020" y="1572533"/>
        <a:ext cx="768569" cy="768569"/>
      </dsp:txXfrm>
    </dsp:sp>
    <dsp:sp modelId="{974A9386-7A35-3B4F-AF57-E7A3B872F2D1}">
      <dsp:nvSpPr>
        <dsp:cNvPr id="0" name=""/>
        <dsp:cNvSpPr/>
      </dsp:nvSpPr>
      <dsp:spPr>
        <a:xfrm rot="16200000">
          <a:off x="2410391" y="1106443"/>
          <a:ext cx="613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38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71291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charset="0"/>
              <a:ea typeface="Avenir Book" charset="0"/>
              <a:cs typeface="Avenir Book" charset="0"/>
            </a:rPr>
            <a:t>Spoke</a:t>
          </a:r>
        </a:p>
      </dsp:txBody>
      <dsp:txXfrm>
        <a:off x="2459834" y="177939"/>
        <a:ext cx="514941" cy="514941"/>
      </dsp:txXfrm>
    </dsp:sp>
    <dsp:sp modelId="{71F6E7E4-747C-E440-B8EA-468849E9C24E}">
      <dsp:nvSpPr>
        <dsp:cNvPr id="0" name=""/>
        <dsp:cNvSpPr/>
      </dsp:nvSpPr>
      <dsp:spPr>
        <a:xfrm rot="20520000">
          <a:off x="3246887" y="1692611"/>
          <a:ext cx="5671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71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3800130" y="1122558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charset="0"/>
              <a:ea typeface="Avenir Book" charset="0"/>
              <a:cs typeface="Avenir Book" charset="0"/>
            </a:rPr>
            <a:t>Spoke</a:t>
          </a:r>
        </a:p>
      </dsp:txBody>
      <dsp:txXfrm>
        <a:off x="3906778" y="1229206"/>
        <a:ext cx="514941" cy="514941"/>
      </dsp:txXfrm>
    </dsp:sp>
    <dsp:sp modelId="{412080EB-DD60-D142-8ADD-429837A6A440}">
      <dsp:nvSpPr>
        <dsp:cNvPr id="0" name=""/>
        <dsp:cNvSpPr/>
      </dsp:nvSpPr>
      <dsp:spPr>
        <a:xfrm rot="3240000">
          <a:off x="3029796" y="2661911"/>
          <a:ext cx="3995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95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3247447" y="2823543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charset="0"/>
              <a:ea typeface="Avenir Book" charset="0"/>
              <a:cs typeface="Avenir Book" charset="0"/>
            </a:rPr>
            <a:t>Spoke</a:t>
          </a:r>
        </a:p>
      </dsp:txBody>
      <dsp:txXfrm>
        <a:off x="3354095" y="2930191"/>
        <a:ext cx="514941" cy="514941"/>
      </dsp:txXfrm>
    </dsp:sp>
    <dsp:sp modelId="{8B7F84A9-682D-574A-A3A4-D441803C6BDA}">
      <dsp:nvSpPr>
        <dsp:cNvPr id="0" name=""/>
        <dsp:cNvSpPr/>
      </dsp:nvSpPr>
      <dsp:spPr>
        <a:xfrm rot="7560000">
          <a:off x="2005236" y="2661911"/>
          <a:ext cx="3995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95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3E75F-D379-7149-820D-5AD8C7FAB00E}">
      <dsp:nvSpPr>
        <dsp:cNvPr id="0" name=""/>
        <dsp:cNvSpPr/>
      </dsp:nvSpPr>
      <dsp:spPr>
        <a:xfrm>
          <a:off x="1458925" y="2823543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charset="0"/>
              <a:ea typeface="Avenir Book" charset="0"/>
              <a:cs typeface="Avenir Book" charset="0"/>
            </a:rPr>
            <a:t>Spoke</a:t>
          </a:r>
        </a:p>
      </dsp:txBody>
      <dsp:txXfrm>
        <a:off x="1565573" y="2930191"/>
        <a:ext cx="514941" cy="514941"/>
      </dsp:txXfrm>
    </dsp:sp>
    <dsp:sp modelId="{ECCC3B4B-DE17-4343-BC64-B07C837032AC}">
      <dsp:nvSpPr>
        <dsp:cNvPr id="0" name=""/>
        <dsp:cNvSpPr/>
      </dsp:nvSpPr>
      <dsp:spPr>
        <a:xfrm rot="11880000">
          <a:off x="1620600" y="1692611"/>
          <a:ext cx="5671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71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7649A-3803-4E40-A233-81F64F80B70A}">
      <dsp:nvSpPr>
        <dsp:cNvPr id="0" name=""/>
        <dsp:cNvSpPr/>
      </dsp:nvSpPr>
      <dsp:spPr>
        <a:xfrm>
          <a:off x="906241" y="1122558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charset="0"/>
              <a:ea typeface="Avenir Book" charset="0"/>
              <a:cs typeface="Avenir Book" charset="0"/>
            </a:rPr>
            <a:t>Spoke</a:t>
          </a:r>
        </a:p>
      </dsp:txBody>
      <dsp:txXfrm>
        <a:off x="1012889" y="1229206"/>
        <a:ext cx="514941" cy="5149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2199143" y="1502584"/>
          <a:ext cx="1088153" cy="1088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Education</a:t>
          </a:r>
        </a:p>
      </dsp:txBody>
      <dsp:txXfrm>
        <a:off x="2358499" y="1661940"/>
        <a:ext cx="769441" cy="769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E05E-258C-EE49-B734-D1D7749533C6}">
      <dsp:nvSpPr>
        <dsp:cNvPr id="0" name=""/>
        <dsp:cNvSpPr/>
      </dsp:nvSpPr>
      <dsp:spPr>
        <a:xfrm>
          <a:off x="2173844" y="1482438"/>
          <a:ext cx="1086921" cy="1086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venir Book" charset="0"/>
              <a:ea typeface="Avenir Book" charset="0"/>
              <a:cs typeface="Avenir Book" charset="0"/>
            </a:rPr>
            <a:t>Education</a:t>
          </a:r>
          <a:endParaRPr lang="en-US" sz="18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2333020" y="1641614"/>
        <a:ext cx="768569" cy="768569"/>
      </dsp:txXfrm>
    </dsp:sp>
    <dsp:sp modelId="{974A9386-7A35-3B4F-AF57-E7A3B872F2D1}">
      <dsp:nvSpPr>
        <dsp:cNvPr id="0" name=""/>
        <dsp:cNvSpPr/>
      </dsp:nvSpPr>
      <dsp:spPr>
        <a:xfrm rot="16200000">
          <a:off x="2437659" y="1202792"/>
          <a:ext cx="559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9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FA14-0E57-A344-B13E-E20A2633ADF8}">
      <dsp:nvSpPr>
        <dsp:cNvPr id="0" name=""/>
        <dsp:cNvSpPr/>
      </dsp:nvSpPr>
      <dsp:spPr>
        <a:xfrm>
          <a:off x="2353186" y="194910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Explore and Apply</a:t>
          </a:r>
        </a:p>
      </dsp:txBody>
      <dsp:txXfrm>
        <a:off x="2459834" y="301558"/>
        <a:ext cx="514941" cy="514941"/>
      </dsp:txXfrm>
    </dsp:sp>
    <dsp:sp modelId="{71F6E7E4-747C-E440-B8EA-468849E9C24E}">
      <dsp:nvSpPr>
        <dsp:cNvPr id="0" name=""/>
        <dsp:cNvSpPr/>
      </dsp:nvSpPr>
      <dsp:spPr>
        <a:xfrm rot="2140265">
          <a:off x="3198559" y="2609338"/>
          <a:ext cx="6631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31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6B79-751C-0F46-9C07-C59612C34E41}">
      <dsp:nvSpPr>
        <dsp:cNvPr id="0" name=""/>
        <dsp:cNvSpPr/>
      </dsp:nvSpPr>
      <dsp:spPr>
        <a:xfrm>
          <a:off x="3799457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Book" charset="0"/>
              <a:ea typeface="Avenir Book" charset="0"/>
              <a:cs typeface="Avenir Book" charset="0"/>
            </a:rPr>
            <a:t>Track and Manage</a:t>
          </a:r>
        </a:p>
      </dsp:txBody>
      <dsp:txXfrm>
        <a:off x="3906105" y="2806573"/>
        <a:ext cx="514941" cy="514941"/>
      </dsp:txXfrm>
    </dsp:sp>
    <dsp:sp modelId="{412080EB-DD60-D142-8ADD-429837A6A440}">
      <dsp:nvSpPr>
        <dsp:cNvPr id="0" name=""/>
        <dsp:cNvSpPr/>
      </dsp:nvSpPr>
      <dsp:spPr>
        <a:xfrm rot="8659735">
          <a:off x="1572946" y="2609338"/>
          <a:ext cx="6631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31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175E-36D3-DA45-B180-00689A22D6DB}">
      <dsp:nvSpPr>
        <dsp:cNvPr id="0" name=""/>
        <dsp:cNvSpPr/>
      </dsp:nvSpPr>
      <dsp:spPr>
        <a:xfrm>
          <a:off x="906914" y="2699925"/>
          <a:ext cx="728237" cy="728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Avenir Book" charset="0"/>
              <a:ea typeface="Avenir Book" charset="0"/>
              <a:cs typeface="Avenir Book" charset="0"/>
            </a:rPr>
            <a:t>Other Resources</a:t>
          </a:r>
        </a:p>
      </dsp:txBody>
      <dsp:txXfrm>
        <a:off x="1013562" y="2806573"/>
        <a:ext cx="514941" cy="51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9 April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9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DSVA Merger</a:t>
            </a:r>
            <a:br>
              <a:rPr lang="en-US" dirty="0"/>
            </a:br>
            <a:r>
              <a:rPr lang="en-US" dirty="0"/>
              <a:t>Content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/>
          </a:bodyPr>
          <a:lstStyle/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benefit categories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0349921"/>
              </p:ext>
            </p:extLst>
          </p:nvPr>
        </p:nvGraphicFramePr>
        <p:xfrm>
          <a:off x="1828800" y="1504950"/>
          <a:ext cx="5493658" cy="288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0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administrations own the tools and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36578225"/>
              </p:ext>
            </p:extLst>
          </p:nvPr>
        </p:nvGraphicFramePr>
        <p:xfrm>
          <a:off x="2476500" y="1992630"/>
          <a:ext cx="41910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4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Veteran sub-groups and other non-Veteran audiences that use VA.gov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9968198"/>
              </p:ext>
            </p:extLst>
          </p:nvPr>
        </p:nvGraphicFramePr>
        <p:xfrm>
          <a:off x="1981200" y="1880870"/>
          <a:ext cx="5181600" cy="236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11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Unauthenticated vs. authenticated tools and content serve different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94404342"/>
              </p:ext>
            </p:extLst>
          </p:nvPr>
        </p:nvGraphicFramePr>
        <p:xfrm>
          <a:off x="1657350" y="1724422"/>
          <a:ext cx="5829300" cy="2599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63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We lack single sources of truth for individual benefits and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62954167"/>
              </p:ext>
            </p:extLst>
          </p:nvPr>
        </p:nvGraphicFramePr>
        <p:xfrm>
          <a:off x="2286000" y="1047750"/>
          <a:ext cx="28194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6950"/>
            <a:ext cx="2057400" cy="83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How do I apply for health care?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390" y="237446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sz="1400" dirty="0" err="1">
                <a:latin typeface="Avenir Book" charset="0"/>
                <a:ea typeface="Avenir Book" charset="0"/>
                <a:cs typeface="Avenir Book" charset="0"/>
              </a:rPr>
              <a:t>mhv</a:t>
            </a:r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-portal-web/</a:t>
            </a:r>
            <a:r>
              <a:rPr lang="en-US" sz="1400" dirty="0" err="1">
                <a:latin typeface="Avenir Book" charset="0"/>
                <a:ea typeface="Avenir Book" charset="0"/>
                <a:cs typeface="Avenir Book" charset="0"/>
              </a:rPr>
              <a:t>va</a:t>
            </a:r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-health-benefits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390" y="31686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/health-care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390" y="3962837"/>
            <a:ext cx="19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venir Book" charset="0"/>
                <a:ea typeface="Avenir Book" charset="0"/>
                <a:cs typeface="Avenir Book" charset="0"/>
              </a:rPr>
              <a:t>/health-care/apply/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390" y="1532631"/>
            <a:ext cx="213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sz="1400" dirty="0" err="1">
                <a:latin typeface="Avenir Book" charset="0"/>
                <a:ea typeface="Avenir Book" charset="0"/>
                <a:cs typeface="Avenir Book" charset="0"/>
              </a:rPr>
              <a:t>healthbenefits</a:t>
            </a:r>
            <a:r>
              <a:rPr lang="en-US" sz="1400" dirty="0">
                <a:latin typeface="Avenir Book" charset="0"/>
                <a:ea typeface="Avenir Book" charset="0"/>
                <a:cs typeface="Avenir Book" charset="0"/>
              </a:rPr>
              <a:t>/apply/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global content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121-940F-734C-A906-07DCEE4164A1}" type="datetime3">
              <a:rPr lang="en-US" smtClean="0"/>
              <a:t>9 April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How do we create a global content model that accounts for competing content, organizational, and audience structures </a:t>
            </a:r>
            <a:r>
              <a:rPr lang="en-US" sz="2800" b="1" dirty="0">
                <a:latin typeface="Avenir Black" panose="02000503020000020003" pitchFamily="2" charset="0"/>
              </a:rPr>
              <a:t>and</a:t>
            </a:r>
            <a:r>
              <a:rPr lang="en-US" sz="2800" dirty="0"/>
              <a:t> also set a strong, global foundation for the future VA.gov?</a:t>
            </a:r>
          </a:p>
        </p:txBody>
      </p:sp>
    </p:spTree>
    <p:extLst>
      <p:ext uri="{BB962C8B-B14F-4D97-AF65-F5344CB8AC3E}">
        <p14:creationId xmlns:p14="http://schemas.microsoft.com/office/powerpoint/2010/main" val="49530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hub-and-spoke content model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9423103"/>
              </p:ext>
            </p:extLst>
          </p:nvPr>
        </p:nvGraphicFramePr>
        <p:xfrm>
          <a:off x="1828800" y="114538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91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/>
              <a:t>…</a:t>
            </a:r>
            <a:r>
              <a:rPr lang="en-US" dirty="0"/>
              <a:t>with the benefit category as the hub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7321982"/>
              </p:ext>
            </p:extLst>
          </p:nvPr>
        </p:nvGraphicFramePr>
        <p:xfrm>
          <a:off x="1828800" y="112395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07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/>
              <a:t>…</a:t>
            </a:r>
            <a:r>
              <a:rPr lang="en-US" dirty="0"/>
              <a:t>and the benefit lifecycle as the spokes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02971144"/>
              </p:ext>
            </p:extLst>
          </p:nvPr>
        </p:nvGraphicFramePr>
        <p:xfrm>
          <a:off x="1854695" y="114419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69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45956237"/>
              </p:ext>
            </p:extLst>
          </p:nvPr>
        </p:nvGraphicFramePr>
        <p:xfrm>
          <a:off x="457200" y="1276350"/>
          <a:ext cx="4994276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1. Our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c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ontent design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goals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2. Our content design principles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3. Content design problems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4. Proposed</a:t>
                      </a:r>
                      <a:r>
                        <a:rPr lang="en-US" sz="1400" b="0" baseline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global c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ontent model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98687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5. How we will execute this strategy</a:t>
                      </a: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3689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our strategy for merging Vets.gov and VA.gov tools and content </a:t>
            </a:r>
            <a:r>
              <a:rPr lang="en-US" b="1" dirty="0">
                <a:latin typeface="Avenir Black" panose="02000503020000020003" pitchFamily="2" charset="0"/>
              </a:rPr>
              <a:t>and</a:t>
            </a:r>
            <a:r>
              <a:rPr lang="en-US" dirty="0"/>
              <a:t> for setting a strong, global foundation for the future VA.gov.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74F8-51DE-8A4F-8184-E5D4DC66A9F6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r-IN" dirty="0"/>
              <a:t>…</a:t>
            </a:r>
            <a:r>
              <a:rPr lang="en-US" dirty="0"/>
              <a:t>allowing for cross-benefit tools and content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65591004"/>
              </p:ext>
            </p:extLst>
          </p:nvPr>
        </p:nvGraphicFramePr>
        <p:xfrm>
          <a:off x="76200" y="104775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90738506"/>
              </p:ext>
            </p:extLst>
          </p:nvPr>
        </p:nvGraphicFramePr>
        <p:xfrm>
          <a:off x="3505200" y="104775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Oval 2"/>
          <p:cNvSpPr/>
          <p:nvPr/>
        </p:nvSpPr>
        <p:spPr>
          <a:xfrm>
            <a:off x="4038600" y="188595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GI Bill</a:t>
            </a:r>
          </a:p>
          <a:p>
            <a:pPr algn="ctr"/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Comparison</a:t>
            </a:r>
          </a:p>
          <a:p>
            <a:pPr algn="ctr"/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Tool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733550"/>
            <a:ext cx="7620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53000" y="1809750"/>
            <a:ext cx="838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/>
              <a:t>…</a:t>
            </a:r>
            <a:r>
              <a:rPr lang="en-US" dirty="0"/>
              <a:t>and ownership by each administration.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65591004"/>
              </p:ext>
            </p:extLst>
          </p:nvPr>
        </p:nvGraphicFramePr>
        <p:xfrm>
          <a:off x="76200" y="104775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58508758"/>
              </p:ext>
            </p:extLst>
          </p:nvPr>
        </p:nvGraphicFramePr>
        <p:xfrm>
          <a:off x="3505200" y="1047750"/>
          <a:ext cx="5434610" cy="3623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1095970"/>
            <a:ext cx="3200400" cy="367129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4504551"/>
            <a:ext cx="3200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Veterans Benefits Administration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10810" y="1095970"/>
            <a:ext cx="3200400" cy="3671293"/>
          </a:xfrm>
          <a:prstGeom prst="rect">
            <a:avLst/>
          </a:prstGeom>
          <a:noFill/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10810" y="4504551"/>
            <a:ext cx="3200400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Veterans Health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79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benefit hub would look like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0FF13-36B9-124E-80DA-5D83E29D21C6}"/>
              </a:ext>
            </a:extLst>
          </p:cNvPr>
          <p:cNvSpPr/>
          <p:nvPr/>
        </p:nvSpPr>
        <p:spPr>
          <a:xfrm>
            <a:off x="1061746" y="1143679"/>
            <a:ext cx="5106924" cy="1121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2"/>
                </a:solidFill>
                <a:latin typeface="Avenir" panose="02000503020000020003" pitchFamily="2" charset="0"/>
              </a:rPr>
              <a:t>Disability Benefits</a:t>
            </a:r>
          </a:p>
          <a:p>
            <a:endParaRPr lang="en-US" sz="1200" b="1" dirty="0">
              <a:solidFill>
                <a:schemeClr val="tx2"/>
              </a:solidFill>
              <a:latin typeface="Avenir" panose="02000503020000020003" pitchFamily="2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Avenir" panose="02000503020000020003" pitchFamily="2" charset="0"/>
              </a:rPr>
              <a:t>You may be able to get VA disability benefits if you got sick or injured, or developed a mental health condition (like PTSD) while serving in the military.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4A785-C0BB-EE4C-BDCC-0454D73A2C0E}"/>
              </a:ext>
            </a:extLst>
          </p:cNvPr>
          <p:cNvSpPr/>
          <p:nvPr/>
        </p:nvSpPr>
        <p:spPr>
          <a:xfrm>
            <a:off x="1061746" y="2418839"/>
            <a:ext cx="24765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venir" panose="02000503020000020003" pitchFamily="2" charset="0"/>
              </a:rPr>
              <a:t>Explore and Apply</a:t>
            </a:r>
          </a:p>
          <a:p>
            <a:endParaRPr lang="en-US" sz="1200" b="1" dirty="0">
              <a:solidFill>
                <a:schemeClr val="tx2"/>
              </a:solidFill>
              <a:latin typeface="Avenir" panose="02000503020000020003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Determine eligibility &gt;</a:t>
            </a: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Disability conditions &gt;</a:t>
            </a: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Submit an appeal 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7A870-3912-8044-838D-C41E99E1FB73}"/>
              </a:ext>
            </a:extLst>
          </p:cNvPr>
          <p:cNvSpPr/>
          <p:nvPr/>
        </p:nvSpPr>
        <p:spPr>
          <a:xfrm>
            <a:off x="3690646" y="2417695"/>
            <a:ext cx="2478024" cy="1067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venir" panose="02000503020000020003" pitchFamily="2" charset="0"/>
              </a:rPr>
              <a:t>Track and Manage</a:t>
            </a:r>
          </a:p>
          <a:p>
            <a:endParaRPr lang="en-US" sz="1200" b="1" dirty="0">
              <a:solidFill>
                <a:schemeClr val="tx2"/>
              </a:solidFill>
              <a:latin typeface="Avenir" panose="02000503020000020003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Track your claims and appeals &gt;</a:t>
            </a: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How to navigate the appeals process 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A1D9A-726E-9640-BE04-E5D459458959}"/>
              </a:ext>
            </a:extLst>
          </p:cNvPr>
          <p:cNvSpPr/>
          <p:nvPr/>
        </p:nvSpPr>
        <p:spPr>
          <a:xfrm>
            <a:off x="1069522" y="3638041"/>
            <a:ext cx="2468724" cy="1066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venir" panose="02000503020000020003" pitchFamily="2" charset="0"/>
              </a:rPr>
              <a:t>More Resources</a:t>
            </a:r>
          </a:p>
          <a:p>
            <a:endParaRPr lang="en-US" sz="1200" b="1" dirty="0">
              <a:solidFill>
                <a:schemeClr val="tx2"/>
              </a:solidFill>
              <a:latin typeface="Avenir" panose="02000503020000020003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VR&amp;E benefits and services &gt;</a:t>
            </a: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Adaptive housing grants &gt;</a:t>
            </a: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Go to VBA page 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57872-28F3-3646-A4CD-18D3AC74E9D0}"/>
              </a:ext>
            </a:extLst>
          </p:cNvPr>
          <p:cNvSpPr/>
          <p:nvPr/>
        </p:nvSpPr>
        <p:spPr>
          <a:xfrm>
            <a:off x="6324600" y="1143679"/>
            <a:ext cx="1676400" cy="356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venir" panose="02000503020000020003" pitchFamily="2" charset="0"/>
              </a:rPr>
              <a:t>Need help?</a:t>
            </a:r>
          </a:p>
          <a:p>
            <a:endParaRPr lang="en-US" sz="1200" b="1" dirty="0">
              <a:solidFill>
                <a:schemeClr val="tx2"/>
              </a:solidFill>
              <a:latin typeface="Avenir" panose="02000503020000020003" pitchFamily="2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Avenir" panose="02000503020000020003" pitchFamily="2" charset="0"/>
              </a:rPr>
              <a:t>Call us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B6C81-D3DF-CF4F-80E7-9F45D24AFDA3}"/>
              </a:ext>
            </a:extLst>
          </p:cNvPr>
          <p:cNvSpPr/>
          <p:nvPr/>
        </p:nvSpPr>
        <p:spPr>
          <a:xfrm>
            <a:off x="985546" y="1062037"/>
            <a:ext cx="7091654" cy="371951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global content model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 fontScale="70000" lnSpcReduction="20000"/>
          </a:bodyPr>
          <a:lstStyle/>
          <a:p>
            <a:r>
              <a:rPr lang="en-US" sz="2100" b="1" dirty="0"/>
              <a:t>Consolidates into 1 model </a:t>
            </a:r>
            <a:r>
              <a:rPr lang="en-US" sz="2100" dirty="0"/>
              <a:t>and aligns the 3 main existing VA global content models (by benefit category, by benefit lifecycle, and by administration)</a:t>
            </a:r>
          </a:p>
          <a:p>
            <a:r>
              <a:rPr lang="en-US" sz="2100" b="1" dirty="0"/>
              <a:t>Is Veterans-first </a:t>
            </a:r>
            <a:r>
              <a:rPr lang="en-US" sz="2100" dirty="0"/>
              <a:t>and centered on what users want and need</a:t>
            </a:r>
          </a:p>
          <a:p>
            <a:r>
              <a:rPr lang="en-US" sz="2100" b="1" dirty="0"/>
              <a:t>Creates a single source of truth </a:t>
            </a:r>
            <a:r>
              <a:rPr lang="en-US" sz="2100" dirty="0"/>
              <a:t>for each benefit category and its tools and content, resulting in better SEO and analytics and a better user experience</a:t>
            </a:r>
          </a:p>
          <a:p>
            <a:r>
              <a:rPr lang="en-US" sz="2100" b="1" dirty="0"/>
              <a:t>Is flexible enough to allow for other non-benefit hubs </a:t>
            </a:r>
            <a:r>
              <a:rPr lang="en-US" sz="2100" dirty="0"/>
              <a:t>like </a:t>
            </a:r>
            <a:r>
              <a:rPr lang="en-US" sz="2100" u="sng" dirty="0"/>
              <a:t>audiences</a:t>
            </a:r>
            <a:r>
              <a:rPr lang="en-US" sz="2100" dirty="0"/>
              <a:t> (e.g., ‘Family and Caregiver Benefits,’ ‘For Transitioning Servicemembers,’ etc.) or </a:t>
            </a:r>
            <a:r>
              <a:rPr lang="en-US" sz="2100" u="sng" dirty="0"/>
              <a:t>topics</a:t>
            </a:r>
            <a:r>
              <a:rPr lang="en-US" sz="2100" dirty="0"/>
              <a:t> (e.g., ‘Research,’ ‘About PTSD,’ etc.)</a:t>
            </a:r>
          </a:p>
          <a:p>
            <a:r>
              <a:rPr lang="en-US" sz="2100" b="1" dirty="0"/>
              <a:t>Provides a place for global VHA, VBA, and NCA content </a:t>
            </a:r>
            <a:r>
              <a:rPr lang="en-US" sz="2100" dirty="0"/>
              <a:t>that crosses individual benefits</a:t>
            </a:r>
          </a:p>
          <a:p>
            <a:r>
              <a:rPr lang="en-US" sz="2100" b="1" dirty="0"/>
              <a:t>Results in a streamlined content governance model </a:t>
            </a:r>
            <a:r>
              <a:rPr lang="en-US" sz="2100" dirty="0"/>
              <a:t>for VA administrations, content managers, and other stakeholders</a:t>
            </a:r>
          </a:p>
          <a:p>
            <a:endParaRPr lang="en-US" sz="2100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PROPOSED CONTENT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How we will execute this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121-940F-734C-A906-07DCEE4164A1}" type="datetime3">
              <a:rPr lang="en-US" smtClean="0"/>
              <a:t>9 April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5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6200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our merger content strategy falls into 5 main work streams (in no particular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/>
              <a:t>Build a new VA.gov homepage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Build a new VA.gov global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Modify existing Vets.gov benefit hub pages and add new hubs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Deliver Vets.gov tools and content on VA.gov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Apply the U.S. Web Design System (USWDS) to VA.gov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Build a new VA.gov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What this will include:</a:t>
            </a:r>
          </a:p>
          <a:p>
            <a:r>
              <a:rPr lang="en-US" sz="2100" dirty="0"/>
              <a:t>Single log-in box</a:t>
            </a:r>
          </a:p>
          <a:p>
            <a:r>
              <a:rPr lang="en-US" sz="2100" dirty="0"/>
              <a:t>Top Veteran tasks, tools, and resources</a:t>
            </a:r>
          </a:p>
          <a:p>
            <a:r>
              <a:rPr lang="en-US" sz="2100" dirty="0"/>
              <a:t>Access to all Veteran benefit hubs</a:t>
            </a:r>
          </a:p>
          <a:p>
            <a:r>
              <a:rPr lang="en-US" sz="2100" dirty="0"/>
              <a:t>New visual design and layout, incorporating the USWDS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Build a new VA.gov global navigation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FCD2D-077B-9645-94C6-510C322C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this will include:</a:t>
            </a:r>
          </a:p>
          <a:p>
            <a:r>
              <a:rPr lang="en-US" dirty="0"/>
              <a:t>New IA that prioritizes Veteran-facing tools and content</a:t>
            </a:r>
          </a:p>
          <a:p>
            <a:r>
              <a:rPr lang="en-US" dirty="0"/>
              <a:t>New visual design, incorporating the USWDS</a:t>
            </a:r>
          </a:p>
          <a:p>
            <a:r>
              <a:rPr lang="en-US" dirty="0"/>
              <a:t>Streamlining and updating all existing Vets.gov sub-navigation to align with new global IA</a:t>
            </a:r>
          </a:p>
        </p:txBody>
      </p:sp>
    </p:spTree>
    <p:extLst>
      <p:ext uri="{BB962C8B-B14F-4D97-AF65-F5344CB8AC3E}">
        <p14:creationId xmlns:p14="http://schemas.microsoft.com/office/powerpoint/2010/main" val="212507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Modify existing benefit hub pages and add new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What this will include:</a:t>
            </a:r>
          </a:p>
          <a:p>
            <a:r>
              <a:rPr lang="en-US" sz="2100" dirty="0"/>
              <a:t>Updating the content, links, and design of the existing benefit overview pages (8 in total)</a:t>
            </a:r>
          </a:p>
          <a:p>
            <a:r>
              <a:rPr lang="en-US" sz="2100" dirty="0"/>
              <a:t>Adding 1-2 additional hubs, as needed (e.g., ‘Records’)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8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Deliver Vets.gov tools and content on VA.gov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100" b="1" dirty="0"/>
              <a:t>What this will include:</a:t>
            </a:r>
          </a:p>
          <a:p>
            <a:r>
              <a:rPr lang="en-US" sz="2100" dirty="0"/>
              <a:t>Updating all Vets.gov URLs to VA.gov URLs</a:t>
            </a:r>
          </a:p>
          <a:p>
            <a:pPr lvl="1"/>
            <a:r>
              <a:rPr lang="en-US" sz="1600" dirty="0"/>
              <a:t>We will need to negotiate over duplicative and redundant Vets.gov and VA.gov URLs to create single canonical URLs (e.g., </a:t>
            </a:r>
            <a:r>
              <a:rPr lang="en-US" sz="1600" dirty="0" err="1"/>
              <a:t>va.gov</a:t>
            </a:r>
            <a:r>
              <a:rPr lang="en-US" sz="1600" dirty="0"/>
              <a:t>/health – where does this go?)</a:t>
            </a:r>
          </a:p>
          <a:p>
            <a:r>
              <a:rPr lang="en-US" sz="2100" dirty="0"/>
              <a:t>Removing all references to ‘Vets.gov’ and replacing them with references to ‘VA.gov’ or ‘VA’</a:t>
            </a:r>
          </a:p>
          <a:p>
            <a:r>
              <a:rPr lang="en-US" sz="2100" dirty="0"/>
              <a:t>Removing all external link icons on Vets.gov links that go to VA.gov</a:t>
            </a:r>
          </a:p>
          <a:p>
            <a:r>
              <a:rPr lang="en-US" sz="2100" dirty="0"/>
              <a:t>Reviewing and adjusting (as needed) user flows for signing in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Our content design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121-940F-734C-A906-07DCEE4164A1}" type="datetime3">
              <a:rPr lang="en-US" smtClean="0"/>
              <a:t>9 April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Apply the U.S. Web Design System (USWDS) to VA.gov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What this will include:</a:t>
            </a:r>
          </a:p>
          <a:p>
            <a:r>
              <a:rPr lang="en-US" sz="2100" dirty="0"/>
              <a:t>At minimum, all pages on VA.gov will get the USWDS applied to the header, global navigation, and footer</a:t>
            </a:r>
          </a:p>
          <a:p>
            <a:pPr lvl="1"/>
            <a:r>
              <a:rPr lang="en-US" sz="1600" dirty="0"/>
              <a:t>How best to apply the USWDS to page bodies will require more research into feasibility and scope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7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BONUS: What about a CMS?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This requires more time, research, and a long-term CMS plan for VA.gov</a:t>
            </a:r>
          </a:p>
          <a:p>
            <a:r>
              <a:rPr lang="en-US" sz="2100" dirty="0"/>
              <a:t>There are currently a lot of Teamsite CMS limitations, plus broken content management and publishing permissions and workflows</a:t>
            </a:r>
          </a:p>
          <a:p>
            <a:r>
              <a:rPr lang="en-US" sz="2100" dirty="0"/>
              <a:t>We will need to build some basic CMS functionality into the homepage for things like facility closings and other links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WE WILL EXECUTE THIS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7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762000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Andy L., Jeff B., or Chris J. with questions</a:t>
            </a:r>
          </a:p>
          <a:p>
            <a:r>
              <a:rPr lang="en-US" dirty="0"/>
              <a:t>Go to the Merger repo for more info: /</a:t>
            </a:r>
            <a:r>
              <a:rPr lang="en-US" dirty="0" err="1"/>
              <a:t>digitalservice</a:t>
            </a:r>
            <a:r>
              <a:rPr lang="en-US" dirty="0"/>
              <a:t>/projects/Merger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217C9-AE36-924F-B7F2-3BB70E8D6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66950"/>
            <a:ext cx="2514600" cy="1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696200" cy="629840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are our content goals for 2018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Get Veterans to the tools and content they want and need in just 1 or 2 clicks</a:t>
            </a:r>
            <a:endParaRPr lang="en-US" dirty="0"/>
          </a:p>
          <a:p>
            <a:r>
              <a:rPr lang="en-US" b="1" dirty="0"/>
              <a:t>Help realize the Digital Modernization Vision </a:t>
            </a:r>
            <a:r>
              <a:rPr lang="en-US" dirty="0"/>
              <a:t>to have the best online experience in the federal government (July 2017)</a:t>
            </a:r>
          </a:p>
          <a:p>
            <a:r>
              <a:rPr lang="en-US" b="1" dirty="0"/>
              <a:t>Help realize the CTO’s top 2018 priority </a:t>
            </a:r>
            <a:r>
              <a:rPr lang="en-US" dirty="0"/>
              <a:t>to make VA’s online experience match that of a typical Fortune 500 company</a:t>
            </a:r>
          </a:p>
          <a:p>
            <a:r>
              <a:rPr lang="en-US" b="1" dirty="0"/>
              <a:t>Future-proof our content and IA </a:t>
            </a:r>
            <a:r>
              <a:rPr lang="en-US" dirty="0"/>
              <a:t>so</a:t>
            </a:r>
            <a:r>
              <a:rPr lang="en-US" b="1" dirty="0"/>
              <a:t> </a:t>
            </a:r>
            <a:r>
              <a:rPr lang="en-US" dirty="0"/>
              <a:t>future tools and content have a place to go</a:t>
            </a:r>
          </a:p>
          <a:p>
            <a:r>
              <a:rPr lang="en-US" b="1" dirty="0"/>
              <a:t>Create adaptable content </a:t>
            </a:r>
            <a:r>
              <a:rPr lang="en-US" dirty="0"/>
              <a:t>that can be surfaced contextually (i.e., personalization)</a:t>
            </a:r>
          </a:p>
          <a:p>
            <a:r>
              <a:rPr lang="en-US" b="1" dirty="0"/>
              <a:t>Better structure content </a:t>
            </a:r>
            <a:r>
              <a:rPr lang="en-US" dirty="0"/>
              <a:t>that is CMS-, SEO-, and analytics-ready, and flexible for multi-user, multi-device contexts</a:t>
            </a:r>
          </a:p>
          <a:p>
            <a:r>
              <a:rPr lang="en-US" b="1" dirty="0"/>
              <a:t>Clarify and streamline </a:t>
            </a:r>
            <a:r>
              <a:rPr lang="en-US" dirty="0"/>
              <a:t>content ownership and management (i.e., content governance)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CONTENT DESIGN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Our content design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7B96-6508-0349-8104-4A0955E3A7B1}" type="datetime3">
              <a:rPr lang="en-US" smtClean="0"/>
              <a:t>9 April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our guiding principles for designing and structuring our content and IA on VA.gov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Collocate content: </a:t>
            </a:r>
            <a:r>
              <a:rPr lang="en-US" dirty="0"/>
              <a:t>content items about the same topic are grouped together</a:t>
            </a:r>
          </a:p>
          <a:p>
            <a:r>
              <a:rPr lang="en-US" b="1" dirty="0"/>
              <a:t>Produce information scent: </a:t>
            </a:r>
            <a:r>
              <a:rPr lang="en-US" dirty="0"/>
              <a:t>content labels are appropriately descriptive</a:t>
            </a:r>
          </a:p>
          <a:p>
            <a:r>
              <a:rPr lang="en-US" b="1" dirty="0"/>
              <a:t>Create multiple access paths: </a:t>
            </a:r>
            <a:r>
              <a:rPr lang="en-US" dirty="0"/>
              <a:t>the same content can be accessed in multiple places and through different flows</a:t>
            </a:r>
          </a:p>
          <a:p>
            <a:r>
              <a:rPr lang="en-US" b="1" dirty="0"/>
              <a:t>Make the agency’s internal structure invisible: </a:t>
            </a:r>
            <a:r>
              <a:rPr lang="en-US" dirty="0"/>
              <a:t>users care about the tools and content they want and need, not which VA administration or organization provides it</a:t>
            </a:r>
          </a:p>
          <a:p>
            <a:r>
              <a:rPr lang="en-US" b="1" dirty="0"/>
              <a:t>Build trust and transparency: </a:t>
            </a:r>
            <a:r>
              <a:rPr lang="en-US" dirty="0"/>
              <a:t>users need single sources of truth and transparency into their journey with VA</a:t>
            </a:r>
          </a:p>
          <a:p>
            <a:r>
              <a:rPr lang="en-US" b="1" dirty="0"/>
              <a:t>Use plain language (as much as we can): </a:t>
            </a:r>
            <a:r>
              <a:rPr lang="en-US" dirty="0"/>
              <a:t>make it easy for users to read and understand VA content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CONTENT DESIGN PRINCIPLES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8FCC-CE21-2445-BDB8-C327434CE895}" type="datetime3">
              <a:rPr lang="en-US" smtClean="0"/>
              <a:t>9 April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 design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121-940F-734C-A906-07DCEE4164A1}" type="datetime3">
              <a:rPr lang="en-US" smtClean="0"/>
              <a:t>9 April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a lot of content models and content problems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419350"/>
            <a:ext cx="7543800" cy="2344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Avenir Black" panose="02000503020000020003" pitchFamily="2" charset="0"/>
              </a:rPr>
              <a:t>A lot.</a:t>
            </a:r>
          </a:p>
        </p:txBody>
      </p:sp>
    </p:spTree>
    <p:extLst>
      <p:ext uri="{BB962C8B-B14F-4D97-AF65-F5344CB8AC3E}">
        <p14:creationId xmlns:p14="http://schemas.microsoft.com/office/powerpoint/2010/main" val="14040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benefit lifecycle is rigid and doesn’t apply to all tools and content across VA.gov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E0C-9E8E-7A48-BBCF-3D650AFE8784}" type="datetime3">
              <a:rPr lang="en-US" smtClean="0"/>
              <a:t>9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design problems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85722642"/>
              </p:ext>
            </p:extLst>
          </p:nvPr>
        </p:nvGraphicFramePr>
        <p:xfrm>
          <a:off x="1447800" y="1962150"/>
          <a:ext cx="60960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984253"/>
      </p:ext>
    </p:extLst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1607</Words>
  <Application>Microsoft Macintosh PowerPoint</Application>
  <PresentationFormat>On-screen Show (16:9)</PresentationFormat>
  <Paragraphs>269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</vt:lpstr>
      <vt:lpstr>Avenir Black</vt:lpstr>
      <vt:lpstr>Avenir Book</vt:lpstr>
      <vt:lpstr>Avenir Heavy</vt:lpstr>
      <vt:lpstr>Calibri</vt:lpstr>
      <vt:lpstr>Mangal</vt:lpstr>
      <vt:lpstr>Brown Bag Template</vt:lpstr>
      <vt:lpstr>DSVA Merger Content Strategy</vt:lpstr>
      <vt:lpstr>Outline</vt:lpstr>
      <vt:lpstr>1. Our content design goals</vt:lpstr>
      <vt:lpstr>These are our content goals for 2018 and beyond</vt:lpstr>
      <vt:lpstr>2. Our content design principles</vt:lpstr>
      <vt:lpstr>These are our guiding principles for designing and structuring our content and IA on VA.gov</vt:lpstr>
      <vt:lpstr>3. Content design problems</vt:lpstr>
      <vt:lpstr>We have a lot of content models and content problems</vt:lpstr>
      <vt:lpstr>The benefit lifecycle is rigid and doesn’t apply to all tools and content across VA.gov</vt:lpstr>
      <vt:lpstr>There are many benefit categories</vt:lpstr>
      <vt:lpstr>Three administrations own the tools and content</vt:lpstr>
      <vt:lpstr>There are Veteran sub-groups and other non-Veteran audiences that use VA.gov </vt:lpstr>
      <vt:lpstr>Unauthenticated vs. authenticated tools and content serve different purposes</vt:lpstr>
      <vt:lpstr>We lack single sources of truth for individual benefits and topics</vt:lpstr>
      <vt:lpstr>4. Proposed global content model</vt:lpstr>
      <vt:lpstr>The challenge</vt:lpstr>
      <vt:lpstr>A hub-and-spoke content model…</vt:lpstr>
      <vt:lpstr>…with the benefit category as the hub…</vt:lpstr>
      <vt:lpstr>…and the benefit lifecycle as the spokes…</vt:lpstr>
      <vt:lpstr>…allowing for cross-benefit tools and content…</vt:lpstr>
      <vt:lpstr>…and ownership by each administration.</vt:lpstr>
      <vt:lpstr>What a benefit hub would look like</vt:lpstr>
      <vt:lpstr>Why this global content model works</vt:lpstr>
      <vt:lpstr>5. How we will execute this strategy</vt:lpstr>
      <vt:lpstr>Executing our merger content strategy falls into 5 main work streams (in no particular order)</vt:lpstr>
      <vt:lpstr>1. Build a new VA.gov homepage</vt:lpstr>
      <vt:lpstr>2. Build a new VA.gov global navigation</vt:lpstr>
      <vt:lpstr>3. Modify existing benefit hub pages and add new hubs</vt:lpstr>
      <vt:lpstr>4. Deliver Vets.gov tools and content on VA.gov domain</vt:lpstr>
      <vt:lpstr>5. Apply the U.S. Web Design System (USWDS) to VA.gov</vt:lpstr>
      <vt:lpstr>BONUS: What about a CMS?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316</cp:revision>
  <cp:lastPrinted>2018-02-05T23:05:28Z</cp:lastPrinted>
  <dcterms:created xsi:type="dcterms:W3CDTF">2018-02-02T22:31:38Z</dcterms:created>
  <dcterms:modified xsi:type="dcterms:W3CDTF">2018-04-09T15:49:48Z</dcterms:modified>
</cp:coreProperties>
</file>