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6858000" cx="12192000"/>
  <p:notesSz cx="6858000" cy="9144000"/>
  <p:embeddedFontLst>
    <p:embeddedFont>
      <p:font typeface="Proxima Nova"/>
      <p:regular r:id="rId58"/>
      <p:bold r:id="rId59"/>
      <p:italic r:id="rId60"/>
      <p:boldItalic r:id="rId61"/>
    </p:embeddedFont>
    <p:embeddedFont>
      <p:font typeface="Bitter"/>
      <p:regular r:id="rId62"/>
      <p:bold r:id="rId63"/>
      <p:italic r:id="rId64"/>
    </p:embeddedFont>
    <p:embeddedFont>
      <p:font typeface="Source Sans Pro"/>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3" name="Layla Soilea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Bitter-regular.fntdata"/><Relationship Id="rId61" Type="http://schemas.openxmlformats.org/officeDocument/2006/relationships/font" Target="fonts/ProximaNova-boldItalic.fntdata"/><Relationship Id="rId20" Type="http://schemas.openxmlformats.org/officeDocument/2006/relationships/slide" Target="slides/slide15.xml"/><Relationship Id="rId64" Type="http://schemas.openxmlformats.org/officeDocument/2006/relationships/font" Target="fonts/Bitter-italic.fntdata"/><Relationship Id="rId63" Type="http://schemas.openxmlformats.org/officeDocument/2006/relationships/font" Target="fonts/Bitter-bold.fntdata"/><Relationship Id="rId22" Type="http://schemas.openxmlformats.org/officeDocument/2006/relationships/slide" Target="slides/slide17.xml"/><Relationship Id="rId66" Type="http://schemas.openxmlformats.org/officeDocument/2006/relationships/font" Target="fonts/SourceSansPro-bold.fntdata"/><Relationship Id="rId21" Type="http://schemas.openxmlformats.org/officeDocument/2006/relationships/slide" Target="slides/slide16.xml"/><Relationship Id="rId65" Type="http://schemas.openxmlformats.org/officeDocument/2006/relationships/font" Target="fonts/SourceSansPro-regular.fntdata"/><Relationship Id="rId24" Type="http://schemas.openxmlformats.org/officeDocument/2006/relationships/slide" Target="slides/slide19.xml"/><Relationship Id="rId68" Type="http://schemas.openxmlformats.org/officeDocument/2006/relationships/font" Target="fonts/SourceSansPro-boldItalic.fntdata"/><Relationship Id="rId23" Type="http://schemas.openxmlformats.org/officeDocument/2006/relationships/slide" Target="slides/slide18.xml"/><Relationship Id="rId67" Type="http://schemas.openxmlformats.org/officeDocument/2006/relationships/font" Target="fonts/SourceSansPro-italic.fntdata"/><Relationship Id="rId60" Type="http://schemas.openxmlformats.org/officeDocument/2006/relationships/font" Target="fonts/ProximaNova-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ProximaNova-bold.fntdata"/><Relationship Id="rId14" Type="http://schemas.openxmlformats.org/officeDocument/2006/relationships/slide" Target="slides/slide9.xml"/><Relationship Id="rId58" Type="http://schemas.openxmlformats.org/officeDocument/2006/relationships/font" Target="fonts/ProximaNova-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7-15T15:50:10.747">
    <p:pos x="6000" y="0"/>
    <p:text>+emily@adhocteam.us Added this slide for a more high-level overview</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07-15T16:28:16.690">
    <p:pos x="6000" y="0"/>
    <p:text>+emily@adhocteam.us Reorganized this section to be more high level</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9-07-16T17:20:38.702">
    <p:pos x="384" y="432"/>
    <p:text>Added this Design overview slide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Layla</a:t>
            </a:r>
            <a:endParaRPr/>
          </a:p>
        </p:txBody>
      </p:sp>
      <p:sp>
        <p:nvSpPr>
          <p:cNvPr id="235" name="Google Shape;2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Layla</a:t>
            </a:r>
            <a:endParaRPr/>
          </a:p>
        </p:txBody>
      </p:sp>
      <p:sp>
        <p:nvSpPr>
          <p:cNvPr id="242" name="Google Shape;2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Emily</a:t>
            </a:r>
            <a:endParaRPr/>
          </a:p>
        </p:txBody>
      </p:sp>
      <p:sp>
        <p:nvSpPr>
          <p:cNvPr id="249" name="Google Shape;2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d27ce8eff_3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d27ce8eff_3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Emily</a:t>
            </a:r>
            <a:endParaRPr/>
          </a:p>
        </p:txBody>
      </p:sp>
      <p:sp>
        <p:nvSpPr>
          <p:cNvPr id="257" name="Google Shape;257;g5d27ce8eff_3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Layla</a:t>
            </a:r>
            <a:endParaRPr/>
          </a:p>
        </p:txBody>
      </p:sp>
      <p:sp>
        <p:nvSpPr>
          <p:cNvPr id="262" name="Google Shape;26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d08fc2a81_5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d08fc2a81_5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Layla - Project structure GitHub, Project Zenhub, add a ticket with the template, add a bug</a:t>
            </a:r>
            <a:endParaRPr/>
          </a:p>
          <a:p>
            <a:pPr indent="0" lvl="0" marL="0" rtl="0" algn="l">
              <a:spcBef>
                <a:spcPts val="0"/>
              </a:spcBef>
              <a:spcAft>
                <a:spcPts val="0"/>
              </a:spcAft>
              <a:buNone/>
            </a:pPr>
            <a:r>
              <a:t/>
            </a:r>
            <a:endParaRPr/>
          </a:p>
        </p:txBody>
      </p:sp>
      <p:sp>
        <p:nvSpPr>
          <p:cNvPr id="270" name="Google Shape;270;g5d08fc2a81_5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Layla</a:t>
            </a:r>
            <a:endParaRPr/>
          </a:p>
        </p:txBody>
      </p:sp>
      <p:sp>
        <p:nvSpPr>
          <p:cNvPr id="275" name="Google Shape;27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Emily</a:t>
            </a:r>
            <a:endParaRPr/>
          </a:p>
        </p:txBody>
      </p:sp>
      <p:sp>
        <p:nvSpPr>
          <p:cNvPr id="282" name="Google Shape;28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Emily</a:t>
            </a:r>
            <a:endParaRPr/>
          </a:p>
        </p:txBody>
      </p:sp>
      <p:sp>
        <p:nvSpPr>
          <p:cNvPr id="289" name="Google Shape;2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Emily</a:t>
            </a:r>
            <a:endParaRPr/>
          </a:p>
        </p:txBody>
      </p:sp>
      <p:sp>
        <p:nvSpPr>
          <p:cNvPr id="295" name="Google Shape;29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Emily</a:t>
            </a:r>
            <a:endParaRPr/>
          </a:p>
        </p:txBody>
      </p:sp>
      <p:sp>
        <p:nvSpPr>
          <p:cNvPr id="150" name="Google Shape;15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Layla</a:t>
            </a:r>
            <a:endParaRPr/>
          </a:p>
        </p:txBody>
      </p:sp>
      <p:sp>
        <p:nvSpPr>
          <p:cNvPr id="308" name="Google Shape;30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d39417d93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Layla</a:t>
            </a:r>
            <a:endParaRPr/>
          </a:p>
        </p:txBody>
      </p:sp>
      <p:sp>
        <p:nvSpPr>
          <p:cNvPr id="317" name="Google Shape;317;g5d39417d93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d39417d93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Layla</a:t>
            </a:r>
            <a:endParaRPr/>
          </a:p>
        </p:txBody>
      </p:sp>
      <p:sp>
        <p:nvSpPr>
          <p:cNvPr id="324" name="Google Shape;324;g5d39417d93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5d39417d93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Layla</a:t>
            </a:r>
            <a:endParaRPr/>
          </a:p>
        </p:txBody>
      </p:sp>
      <p:sp>
        <p:nvSpPr>
          <p:cNvPr id="331" name="Google Shape;331;g5d39417d9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5d39417d93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Layla</a:t>
            </a:r>
            <a:endParaRPr/>
          </a:p>
        </p:txBody>
      </p:sp>
      <p:sp>
        <p:nvSpPr>
          <p:cNvPr id="338" name="Google Shape;338;g5d39417d93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5d39417d93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Layla</a:t>
            </a:r>
            <a:endParaRPr/>
          </a:p>
        </p:txBody>
      </p:sp>
      <p:sp>
        <p:nvSpPr>
          <p:cNvPr id="345" name="Google Shape;345;g5d39417d93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5ce7a4246a_0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Layla</a:t>
            </a:r>
            <a:endParaRPr/>
          </a:p>
        </p:txBody>
      </p:sp>
      <p:sp>
        <p:nvSpPr>
          <p:cNvPr id="352" name="Google Shape;352;g5ce7a4246a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5ce1b6f7f4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Emily</a:t>
            </a:r>
            <a:endParaRPr/>
          </a:p>
        </p:txBody>
      </p:sp>
      <p:sp>
        <p:nvSpPr>
          <p:cNvPr id="374" name="Google Shape;374;g5ce1b6f7f4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5bbdc25e1c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5bbdc25e1c_1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Layla - Make fake research tickets: https://github.com/department-of-veterans-affairs/vets.gov-team/blob/master/Practice%20Areas/Research/June2019_updated_research_process.md</a:t>
            </a:r>
            <a:endParaRPr/>
          </a:p>
          <a:p>
            <a:pPr indent="0" lvl="0" marL="0" rtl="0" algn="l">
              <a:spcBef>
                <a:spcPts val="0"/>
              </a:spcBef>
              <a:spcAft>
                <a:spcPts val="0"/>
              </a:spcAft>
              <a:buNone/>
            </a:pPr>
            <a:r>
              <a:t/>
            </a:r>
            <a:endParaRPr/>
          </a:p>
        </p:txBody>
      </p:sp>
      <p:sp>
        <p:nvSpPr>
          <p:cNvPr id="382" name="Google Shape;382;g5bbdc25e1c_1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Emily</a:t>
            </a:r>
            <a:endParaRPr/>
          </a:p>
        </p:txBody>
      </p:sp>
      <p:sp>
        <p:nvSpPr>
          <p:cNvPr id="156" name="Google Shape;15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Layla</a:t>
            </a:r>
            <a:endParaRPr/>
          </a:p>
        </p:txBody>
      </p:sp>
      <p:sp>
        <p:nvSpPr>
          <p:cNvPr id="387" name="Google Shape;38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Emily</a:t>
            </a:r>
            <a:endParaRPr/>
          </a:p>
        </p:txBody>
      </p:sp>
      <p:sp>
        <p:nvSpPr>
          <p:cNvPr id="394" name="Google Shape;39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5d4249ccd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g5d4249ccd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5d39417d93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5d39417d93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Emily</a:t>
            </a:r>
            <a:endParaRPr/>
          </a:p>
        </p:txBody>
      </p:sp>
      <p:sp>
        <p:nvSpPr>
          <p:cNvPr id="416" name="Google Shape;416;g5d39417d93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Emily</a:t>
            </a:r>
            <a:endParaRPr/>
          </a:p>
          <a:p>
            <a:pPr indent="0" lvl="0" marL="0" rtl="0" algn="l">
              <a:spcBef>
                <a:spcPts val="0"/>
              </a:spcBef>
              <a:spcAft>
                <a:spcPts val="0"/>
              </a:spcAft>
              <a:buNone/>
            </a:pPr>
            <a:r>
              <a:t/>
            </a:r>
            <a:endParaRPr/>
          </a:p>
        </p:txBody>
      </p:sp>
      <p:sp>
        <p:nvSpPr>
          <p:cNvPr id="421" name="Google Shape;42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5d39417d93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d39417d93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Emily</a:t>
            </a:r>
            <a:endParaRPr/>
          </a:p>
        </p:txBody>
      </p:sp>
      <p:sp>
        <p:nvSpPr>
          <p:cNvPr id="430" name="Google Shape;430;g5d39417d93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Emily</a:t>
            </a:r>
            <a:endParaRPr/>
          </a:p>
          <a:p>
            <a:pPr indent="0" lvl="0" marL="0" rtl="0" algn="l">
              <a:spcBef>
                <a:spcPts val="0"/>
              </a:spcBef>
              <a:spcAft>
                <a:spcPts val="0"/>
              </a:spcAft>
              <a:buNone/>
            </a:pPr>
            <a:r>
              <a:t/>
            </a:r>
            <a:endParaRPr/>
          </a:p>
        </p:txBody>
      </p:sp>
      <p:sp>
        <p:nvSpPr>
          <p:cNvPr id="435" name="Google Shape;43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5ce7a4246a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Emily</a:t>
            </a:r>
            <a:endParaRPr/>
          </a:p>
          <a:p>
            <a:pPr indent="0" lvl="0" marL="0" rtl="0" algn="l">
              <a:spcBef>
                <a:spcPts val="0"/>
              </a:spcBef>
              <a:spcAft>
                <a:spcPts val="0"/>
              </a:spcAft>
              <a:buNone/>
            </a:pPr>
            <a:r>
              <a:t/>
            </a:r>
            <a:endParaRPr/>
          </a:p>
        </p:txBody>
      </p:sp>
      <p:sp>
        <p:nvSpPr>
          <p:cNvPr id="442" name="Google Shape;442;g5ce7a4246a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Emily/Layla</a:t>
            </a:r>
            <a:endParaRPr/>
          </a:p>
        </p:txBody>
      </p:sp>
      <p:sp>
        <p:nvSpPr>
          <p:cNvPr id="164" name="Google Shape;16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Peggy or Emily</a:t>
            </a:r>
            <a:endParaRPr/>
          </a:p>
        </p:txBody>
      </p:sp>
      <p:sp>
        <p:nvSpPr>
          <p:cNvPr id="470" name="Google Shape;47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Peggy or Emily</a:t>
            </a:r>
            <a:endParaRPr/>
          </a:p>
          <a:p>
            <a:pPr indent="0" lvl="0" marL="0" rtl="0" algn="l">
              <a:spcBef>
                <a:spcPts val="0"/>
              </a:spcBef>
              <a:spcAft>
                <a:spcPts val="0"/>
              </a:spcAft>
              <a:buNone/>
            </a:pPr>
            <a:r>
              <a:t/>
            </a:r>
            <a:endParaRPr/>
          </a:p>
        </p:txBody>
      </p:sp>
      <p:sp>
        <p:nvSpPr>
          <p:cNvPr id="477" name="Google Shape;47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5bbdc25e1c_1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Emily (also Emily to find IA guidelines and drop)</a:t>
            </a:r>
            <a:endParaRPr/>
          </a:p>
        </p:txBody>
      </p:sp>
      <p:sp>
        <p:nvSpPr>
          <p:cNvPr id="484" name="Google Shape;484;g5bbdc25e1c_1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Layla</a:t>
            </a:r>
            <a:endParaRPr/>
          </a:p>
        </p:txBody>
      </p:sp>
      <p:sp>
        <p:nvSpPr>
          <p:cNvPr id="491" name="Google Shape;49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Layla</a:t>
            </a:r>
            <a:endParaRPr/>
          </a:p>
          <a:p>
            <a:pPr indent="0" lvl="0" marL="0" rtl="0" algn="l">
              <a:spcBef>
                <a:spcPts val="0"/>
              </a:spcBef>
              <a:spcAft>
                <a:spcPts val="0"/>
              </a:spcAft>
              <a:buNone/>
            </a:pPr>
            <a:r>
              <a:t/>
            </a:r>
            <a:endParaRPr/>
          </a:p>
        </p:txBody>
      </p:sp>
      <p:sp>
        <p:nvSpPr>
          <p:cNvPr id="497" name="Google Shape;49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5ce75652ac_2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Layla</a:t>
            </a:r>
            <a:endParaRPr/>
          </a:p>
          <a:p>
            <a:pPr indent="0" lvl="0" marL="0" rtl="0" algn="l">
              <a:spcBef>
                <a:spcPts val="0"/>
              </a:spcBef>
              <a:spcAft>
                <a:spcPts val="0"/>
              </a:spcAft>
              <a:buNone/>
            </a:pPr>
            <a:r>
              <a:t/>
            </a:r>
            <a:endParaRPr/>
          </a:p>
        </p:txBody>
      </p:sp>
      <p:sp>
        <p:nvSpPr>
          <p:cNvPr id="504" name="Google Shape;504;g5ce75652ac_2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5d211b4bf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Layla</a:t>
            </a:r>
            <a:endParaRPr/>
          </a:p>
          <a:p>
            <a:pPr indent="0" lvl="0" marL="0" rtl="0" algn="l">
              <a:spcBef>
                <a:spcPts val="0"/>
              </a:spcBef>
              <a:spcAft>
                <a:spcPts val="0"/>
              </a:spcAft>
              <a:buNone/>
            </a:pPr>
            <a:r>
              <a:t/>
            </a:r>
            <a:endParaRPr/>
          </a:p>
        </p:txBody>
      </p:sp>
      <p:sp>
        <p:nvSpPr>
          <p:cNvPr id="511" name="Google Shape;511;g5d211b4bf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5d12c10209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Emily</a:t>
            </a:r>
            <a:endParaRPr/>
          </a:p>
        </p:txBody>
      </p:sp>
      <p:sp>
        <p:nvSpPr>
          <p:cNvPr id="518" name="Google Shape;518;g5d12c10209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Emily</a:t>
            </a:r>
            <a:endParaRPr/>
          </a:p>
          <a:p>
            <a:pPr indent="0" lvl="0" marL="0" rtl="0" algn="l">
              <a:spcBef>
                <a:spcPts val="0"/>
              </a:spcBef>
              <a:spcAft>
                <a:spcPts val="0"/>
              </a:spcAft>
              <a:buNone/>
            </a:pPr>
            <a:r>
              <a:t/>
            </a:r>
            <a:endParaRPr/>
          </a:p>
        </p:txBody>
      </p:sp>
      <p:sp>
        <p:nvSpPr>
          <p:cNvPr id="524" name="Google Shape;52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5bbdc25e1c_1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Layla</a:t>
            </a:r>
            <a:endParaRPr/>
          </a:p>
        </p:txBody>
      </p:sp>
      <p:sp>
        <p:nvSpPr>
          <p:cNvPr id="531" name="Google Shape;531;g5bbdc25e1c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ce1b6f7f4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ce1b6f7f4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Emily facilitates</a:t>
            </a:r>
            <a:endParaRPr/>
          </a:p>
          <a:p>
            <a:pPr indent="0" lvl="0" marL="0" rtl="0" algn="l">
              <a:spcBef>
                <a:spcPts val="0"/>
              </a:spcBef>
              <a:spcAft>
                <a:spcPts val="0"/>
              </a:spcAft>
              <a:buNone/>
            </a:pPr>
            <a:r>
              <a:rPr lang="en-US"/>
              <a:t>Layla takes notes</a:t>
            </a:r>
            <a:endParaRPr/>
          </a:p>
        </p:txBody>
      </p:sp>
      <p:sp>
        <p:nvSpPr>
          <p:cNvPr id="181" name="Google Shape;181;g5ce1b6f7f4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g5bbdc25e1c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5bbdc25e1c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Emily</a:t>
            </a:r>
            <a:endParaRPr/>
          </a:p>
        </p:txBody>
      </p:sp>
      <p:sp>
        <p:nvSpPr>
          <p:cNvPr id="539" name="Google Shape;539;g5bbdc25e1c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5bbdc25e1c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5bbdc25e1c_1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Layla facilitates</a:t>
            </a:r>
            <a:endParaRPr/>
          </a:p>
          <a:p>
            <a:pPr indent="0" lvl="0" marL="0" rtl="0" algn="l">
              <a:spcBef>
                <a:spcPts val="0"/>
              </a:spcBef>
              <a:spcAft>
                <a:spcPts val="0"/>
              </a:spcAft>
              <a:buNone/>
            </a:pPr>
            <a:r>
              <a:rPr lang="en-US"/>
              <a:t>Emily takes notes</a:t>
            </a:r>
            <a:endParaRPr/>
          </a:p>
        </p:txBody>
      </p:sp>
      <p:sp>
        <p:nvSpPr>
          <p:cNvPr id="545" name="Google Shape;545;g5bbdc25e1c_1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ce75652ac_2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ce75652ac_2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Layla</a:t>
            </a:r>
            <a:endParaRPr/>
          </a:p>
        </p:txBody>
      </p:sp>
      <p:sp>
        <p:nvSpPr>
          <p:cNvPr id="189" name="Google Shape;189;g5ce75652ac_2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d08fc2a81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d08fc2a81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Emily</a:t>
            </a:r>
            <a:endParaRPr/>
          </a:p>
        </p:txBody>
      </p:sp>
      <p:sp>
        <p:nvSpPr>
          <p:cNvPr id="197" name="Google Shape;197;g5d08fc2a81_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Emily</a:t>
            </a:r>
            <a:endParaRPr/>
          </a:p>
        </p:txBody>
      </p:sp>
      <p:sp>
        <p:nvSpPr>
          <p:cNvPr id="202" name="Google Shape;20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ce75652ac_2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Layla</a:t>
            </a:r>
            <a:endParaRPr/>
          </a:p>
        </p:txBody>
      </p:sp>
      <p:sp>
        <p:nvSpPr>
          <p:cNvPr id="214" name="Google Shape;214;g5ce75652ac_2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title"/>
          </p:nvPr>
        </p:nvSpPr>
        <p:spPr>
          <a:xfrm>
            <a:off x="1524000" y="1577341"/>
            <a:ext cx="9144000" cy="1982415"/>
          </a:xfrm>
          <a:prstGeom prst="rect">
            <a:avLst/>
          </a:prstGeom>
          <a:noFill/>
          <a:ln>
            <a:noFill/>
          </a:ln>
        </p:spPr>
        <p:txBody>
          <a:bodyPr anchorCtr="0" anchor="b" bIns="45700" lIns="45700" spcFirstLastPara="1" rIns="45700" wrap="square" tIns="45700">
            <a:noAutofit/>
          </a:bodyPr>
          <a:lstStyle>
            <a:lvl1pPr lvl="0" algn="ctr">
              <a:lnSpc>
                <a:spcPct val="100000"/>
              </a:lnSpc>
              <a:spcBef>
                <a:spcPts val="0"/>
              </a:spcBef>
              <a:spcAft>
                <a:spcPts val="0"/>
              </a:spcAft>
              <a:buClr>
                <a:schemeClr val="accent3"/>
              </a:buClr>
              <a:buSzPts val="4800"/>
              <a:buFont typeface="Bitter"/>
              <a:buNone/>
              <a:defRPr sz="4800">
                <a:solidFill>
                  <a:schemeClr val="accent3"/>
                </a:solidFill>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15" name="Google Shape;15;p2"/>
          <p:cNvSpPr txBox="1"/>
          <p:nvPr>
            <p:ph idx="1" type="body"/>
          </p:nvPr>
        </p:nvSpPr>
        <p:spPr>
          <a:xfrm>
            <a:off x="1524000" y="3594043"/>
            <a:ext cx="9144000" cy="760787"/>
          </a:xfrm>
          <a:prstGeom prst="rect">
            <a:avLst/>
          </a:prstGeom>
          <a:noFill/>
          <a:ln>
            <a:noFill/>
          </a:ln>
        </p:spPr>
        <p:txBody>
          <a:bodyPr anchorCtr="0" anchor="t" bIns="45700" lIns="45700" spcFirstLastPara="1" rIns="45700" wrap="square" tIns="45700">
            <a:noAutofit/>
          </a:bodyPr>
          <a:lstStyle>
            <a:lvl1pPr indent="-228600" lvl="0" marL="457200" algn="ctr">
              <a:lnSpc>
                <a:spcPct val="120000"/>
              </a:lnSpc>
              <a:spcBef>
                <a:spcPts val="0"/>
              </a:spcBef>
              <a:spcAft>
                <a:spcPts val="0"/>
              </a:spcAft>
              <a:buClr>
                <a:srgbClr val="7F8EA3"/>
              </a:buClr>
              <a:buSzPts val="1867"/>
              <a:buFont typeface="Source Sans Pro"/>
              <a:buNone/>
              <a:defRPr sz="1867">
                <a:solidFill>
                  <a:srgbClr val="7F8EA3"/>
                </a:solidFill>
                <a:latin typeface="Source Sans Pro"/>
                <a:ea typeface="Source Sans Pro"/>
                <a:cs typeface="Source Sans Pro"/>
                <a:sym typeface="Source Sans Pro"/>
              </a:defRPr>
            </a:lvl1pPr>
            <a:lvl2pPr indent="-228600" lvl="1" marL="914400" algn="ctr">
              <a:lnSpc>
                <a:spcPct val="120000"/>
              </a:lnSpc>
              <a:spcBef>
                <a:spcPts val="0"/>
              </a:spcBef>
              <a:spcAft>
                <a:spcPts val="0"/>
              </a:spcAft>
              <a:buClr>
                <a:srgbClr val="7F8EA3"/>
              </a:buClr>
              <a:buSzPts val="1867"/>
              <a:buFont typeface="Source Sans Pro"/>
              <a:buNone/>
              <a:defRPr sz="1867">
                <a:solidFill>
                  <a:srgbClr val="7F8EA3"/>
                </a:solidFill>
                <a:latin typeface="Source Sans Pro"/>
                <a:ea typeface="Source Sans Pro"/>
                <a:cs typeface="Source Sans Pro"/>
                <a:sym typeface="Source Sans Pro"/>
              </a:defRPr>
            </a:lvl2pPr>
            <a:lvl3pPr indent="-228600" lvl="2" marL="1371600" algn="ctr">
              <a:lnSpc>
                <a:spcPct val="120000"/>
              </a:lnSpc>
              <a:spcBef>
                <a:spcPts val="0"/>
              </a:spcBef>
              <a:spcAft>
                <a:spcPts val="0"/>
              </a:spcAft>
              <a:buClr>
                <a:srgbClr val="7F8EA3"/>
              </a:buClr>
              <a:buSzPts val="1867"/>
              <a:buFont typeface="Source Sans Pro"/>
              <a:buNone/>
              <a:defRPr sz="1867">
                <a:solidFill>
                  <a:srgbClr val="7F8EA3"/>
                </a:solidFill>
                <a:latin typeface="Source Sans Pro"/>
                <a:ea typeface="Source Sans Pro"/>
                <a:cs typeface="Source Sans Pro"/>
                <a:sym typeface="Source Sans Pro"/>
              </a:defRPr>
            </a:lvl3pPr>
            <a:lvl4pPr indent="-228600" lvl="3" marL="1828800" algn="ctr">
              <a:lnSpc>
                <a:spcPct val="120000"/>
              </a:lnSpc>
              <a:spcBef>
                <a:spcPts val="0"/>
              </a:spcBef>
              <a:spcAft>
                <a:spcPts val="0"/>
              </a:spcAft>
              <a:buClr>
                <a:srgbClr val="7F8EA3"/>
              </a:buClr>
              <a:buSzPts val="1867"/>
              <a:buFont typeface="Source Sans Pro"/>
              <a:buNone/>
              <a:defRPr sz="1867">
                <a:solidFill>
                  <a:srgbClr val="7F8EA3"/>
                </a:solidFill>
                <a:latin typeface="Source Sans Pro"/>
                <a:ea typeface="Source Sans Pro"/>
                <a:cs typeface="Source Sans Pro"/>
                <a:sym typeface="Source Sans Pro"/>
              </a:defRPr>
            </a:lvl4pPr>
            <a:lvl5pPr indent="-228600" lvl="4" marL="2286000" algn="ctr">
              <a:lnSpc>
                <a:spcPct val="120000"/>
              </a:lnSpc>
              <a:spcBef>
                <a:spcPts val="0"/>
              </a:spcBef>
              <a:spcAft>
                <a:spcPts val="0"/>
              </a:spcAft>
              <a:buClr>
                <a:srgbClr val="7F8EA3"/>
              </a:buClr>
              <a:buSzPts val="1867"/>
              <a:buFont typeface="Source Sans Pro"/>
              <a:buNone/>
              <a:defRPr sz="1867">
                <a:solidFill>
                  <a:srgbClr val="7F8EA3"/>
                </a:solidFill>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16" name="Google Shape;16;p2"/>
          <p:cNvSpPr txBox="1"/>
          <p:nvPr>
            <p:ph idx="12" type="sldNum"/>
          </p:nvPr>
        </p:nvSpPr>
        <p:spPr>
          <a:xfrm>
            <a:off x="8462527" y="6217851"/>
            <a:ext cx="275073" cy="276999"/>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dark">
  <p:cSld name="Comparison dark">
    <p:bg>
      <p:bgPr>
        <a:solidFill>
          <a:schemeClr val="accent1"/>
        </a:solidFill>
      </p:bgPr>
    </p:bg>
    <p:spTree>
      <p:nvGrpSpPr>
        <p:cNvPr id="57" name="Shape 57"/>
        <p:cNvGrpSpPr/>
        <p:nvPr/>
      </p:nvGrpSpPr>
      <p:grpSpPr>
        <a:xfrm>
          <a:off x="0" y="0"/>
          <a:ext cx="0" cy="0"/>
          <a:chOff x="0" y="0"/>
          <a:chExt cx="0" cy="0"/>
        </a:xfrm>
      </p:grpSpPr>
      <p:sp>
        <p:nvSpPr>
          <p:cNvPr id="58" name="Google Shape;58;p11"/>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rgbClr val="FFFFFF"/>
              </a:buClr>
              <a:buSzPts val="3733"/>
              <a:buFont typeface="Bitter"/>
              <a:buNone/>
              <a:defRPr>
                <a:solidFill>
                  <a:srgbClr val="FFFFFF"/>
                </a:solidFill>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59" name="Google Shape;59;p11"/>
          <p:cNvSpPr txBox="1"/>
          <p:nvPr>
            <p:ph idx="12" type="sldNum"/>
          </p:nvPr>
        </p:nvSpPr>
        <p:spPr>
          <a:xfrm>
            <a:off x="11307327" y="6400414"/>
            <a:ext cx="275073" cy="276999"/>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60" name="Google Shape;60;p11"/>
          <p:cNvSpPr txBox="1"/>
          <p:nvPr>
            <p:ph idx="1" type="body"/>
          </p:nvPr>
        </p:nvSpPr>
        <p:spPr>
          <a:xfrm>
            <a:off x="609600" y="1525587"/>
            <a:ext cx="5283200" cy="4646615"/>
          </a:xfrm>
          <a:prstGeom prst="rect">
            <a:avLst/>
          </a:prstGeom>
          <a:noFill/>
          <a:ln>
            <a:noFill/>
          </a:ln>
        </p:spPr>
        <p:txBody>
          <a:bodyPr anchorCtr="0" anchor="t" bIns="45700" lIns="45700" spcFirstLastPara="1" rIns="45700" wrap="square" tIns="45700">
            <a:noAutofit/>
          </a:bodyPr>
          <a:lstStyle>
            <a:lvl1pPr indent="-355600" lvl="0" marL="4572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1pPr>
            <a:lvl2pPr indent="-355600" lvl="1" marL="9144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2pPr>
            <a:lvl3pPr indent="-355600" lvl="2" marL="13716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3pPr>
            <a:lvl4pPr indent="-355600" lvl="3" marL="18288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4pPr>
            <a:lvl5pPr indent="-355600" lvl="4" marL="22860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61" name="Google Shape;61;p11"/>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454454"/>
              </a:buClr>
              <a:buSzPts val="3733"/>
              <a:buFont typeface="Source Sans Pro"/>
              <a:buNone/>
              <a:defRPr>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1800"/>
              <a:buNone/>
              <a:defRPr/>
            </a:lvl2pPr>
            <a:lvl3pPr indent="-228600" lvl="2" marL="1371600" algn="l">
              <a:lnSpc>
                <a:spcPct val="120000"/>
              </a:lnSpc>
              <a:spcBef>
                <a:spcPts val="800"/>
              </a:spcBef>
              <a:spcAft>
                <a:spcPts val="0"/>
              </a:spcAft>
              <a:buClr>
                <a:srgbClr val="454454"/>
              </a:buClr>
              <a:buSzPts val="1800"/>
              <a:buNone/>
              <a:defRPr/>
            </a:lvl3pPr>
            <a:lvl4pPr indent="-228600" lvl="3" marL="1828800" algn="l">
              <a:lnSpc>
                <a:spcPct val="120000"/>
              </a:lnSpc>
              <a:spcBef>
                <a:spcPts val="800"/>
              </a:spcBef>
              <a:spcAft>
                <a:spcPts val="0"/>
              </a:spcAft>
              <a:buClr>
                <a:srgbClr val="454454"/>
              </a:buClr>
              <a:buSzPts val="1800"/>
              <a:buNone/>
              <a:defRPr/>
            </a:lvl4pPr>
            <a:lvl5pPr indent="-228600" lvl="4" marL="2286000" algn="l">
              <a:lnSpc>
                <a:spcPct val="120000"/>
              </a:lnSpc>
              <a:spcBef>
                <a:spcPts val="800"/>
              </a:spcBef>
              <a:spcAft>
                <a:spcPts val="0"/>
              </a:spcAft>
              <a:buClr>
                <a:srgbClr val="454454"/>
              </a:buClr>
              <a:buSzPts val="1800"/>
              <a:buNone/>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ntent Boxes">
  <p:cSld name="Three Content Boxes">
    <p:spTree>
      <p:nvGrpSpPr>
        <p:cNvPr id="62" name="Shape 62"/>
        <p:cNvGrpSpPr/>
        <p:nvPr/>
      </p:nvGrpSpPr>
      <p:grpSpPr>
        <a:xfrm>
          <a:off x="0" y="0"/>
          <a:ext cx="0" cy="0"/>
          <a:chOff x="0" y="0"/>
          <a:chExt cx="0" cy="0"/>
        </a:xfrm>
      </p:grpSpPr>
      <p:sp>
        <p:nvSpPr>
          <p:cNvPr id="63" name="Google Shape;63;p12"/>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chemeClr val="accent1"/>
              </a:buClr>
              <a:buSzPts val="3733"/>
              <a:buFont typeface="Bitter"/>
              <a:buNone/>
              <a:defRPr>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64" name="Google Shape;64;p12"/>
          <p:cNvSpPr txBox="1"/>
          <p:nvPr>
            <p:ph idx="1" type="body"/>
          </p:nvPr>
        </p:nvSpPr>
        <p:spPr>
          <a:xfrm>
            <a:off x="609600" y="2475719"/>
            <a:ext cx="3657600" cy="3669495"/>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lvl1pPr indent="-228600" lvl="0" marL="4572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65" name="Google Shape;65;p12"/>
          <p:cNvSpPr txBox="1"/>
          <p:nvPr>
            <p:ph idx="12" type="sldNum"/>
          </p:nvPr>
        </p:nvSpPr>
        <p:spPr>
          <a:xfrm>
            <a:off x="11307327" y="6400414"/>
            <a:ext cx="275073" cy="276999"/>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12"/>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454454"/>
              </a:buClr>
              <a:buSzPts val="3733"/>
              <a:buFont typeface="Source Sans Pro"/>
              <a:buNone/>
              <a:defRPr>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1800"/>
              <a:buNone/>
              <a:defRPr/>
            </a:lvl2pPr>
            <a:lvl3pPr indent="-228600" lvl="2" marL="1371600" algn="l">
              <a:lnSpc>
                <a:spcPct val="120000"/>
              </a:lnSpc>
              <a:spcBef>
                <a:spcPts val="800"/>
              </a:spcBef>
              <a:spcAft>
                <a:spcPts val="0"/>
              </a:spcAft>
              <a:buClr>
                <a:srgbClr val="454454"/>
              </a:buClr>
              <a:buSzPts val="1800"/>
              <a:buNone/>
              <a:defRPr/>
            </a:lvl3pPr>
            <a:lvl4pPr indent="-228600" lvl="3" marL="1828800" algn="l">
              <a:lnSpc>
                <a:spcPct val="120000"/>
              </a:lnSpc>
              <a:spcBef>
                <a:spcPts val="800"/>
              </a:spcBef>
              <a:spcAft>
                <a:spcPts val="0"/>
              </a:spcAft>
              <a:buClr>
                <a:srgbClr val="454454"/>
              </a:buClr>
              <a:buSzPts val="1800"/>
              <a:buNone/>
              <a:defRPr/>
            </a:lvl4pPr>
            <a:lvl5pPr indent="-228600" lvl="4" marL="2286000" algn="l">
              <a:lnSpc>
                <a:spcPct val="120000"/>
              </a:lnSpc>
              <a:spcBef>
                <a:spcPts val="800"/>
              </a:spcBef>
              <a:spcAft>
                <a:spcPts val="0"/>
              </a:spcAft>
              <a:buClr>
                <a:srgbClr val="454454"/>
              </a:buClr>
              <a:buSzPts val="1800"/>
              <a:buNone/>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ntent Boxes dark">
  <p:cSld name="Three Content Boxes dark">
    <p:bg>
      <p:bgPr>
        <a:solidFill>
          <a:schemeClr val="accent1"/>
        </a:solidFill>
      </p:bgPr>
    </p:bg>
    <p:spTree>
      <p:nvGrpSpPr>
        <p:cNvPr id="67" name="Shape 67"/>
        <p:cNvGrpSpPr/>
        <p:nvPr/>
      </p:nvGrpSpPr>
      <p:grpSpPr>
        <a:xfrm>
          <a:off x="0" y="0"/>
          <a:ext cx="0" cy="0"/>
          <a:chOff x="0" y="0"/>
          <a:chExt cx="0" cy="0"/>
        </a:xfrm>
      </p:grpSpPr>
      <p:sp>
        <p:nvSpPr>
          <p:cNvPr id="68" name="Google Shape;68;p13"/>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rgbClr val="FFFFFF"/>
              </a:buClr>
              <a:buSzPts val="3733"/>
              <a:buFont typeface="Bitter"/>
              <a:buNone/>
              <a:defRPr>
                <a:solidFill>
                  <a:srgbClr val="FFFFFF"/>
                </a:solidFill>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69" name="Google Shape;69;p13"/>
          <p:cNvSpPr txBox="1"/>
          <p:nvPr>
            <p:ph idx="1" type="body"/>
          </p:nvPr>
        </p:nvSpPr>
        <p:spPr>
          <a:xfrm>
            <a:off x="609600" y="2475719"/>
            <a:ext cx="3657600" cy="3669495"/>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228600" lIns="228600" spcFirstLastPara="1" rIns="228600" wrap="square" tIns="228600">
            <a:noAutofit/>
          </a:bodyPr>
          <a:lstStyle>
            <a:lvl1pPr indent="-228600" lvl="0" marL="4572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70" name="Google Shape;70;p13"/>
          <p:cNvSpPr txBox="1"/>
          <p:nvPr>
            <p:ph idx="12" type="sldNum"/>
          </p:nvPr>
        </p:nvSpPr>
        <p:spPr>
          <a:xfrm>
            <a:off x="11307327" y="6400414"/>
            <a:ext cx="275073" cy="276999"/>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71" name="Google Shape;71;p13"/>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454454"/>
              </a:buClr>
              <a:buSzPts val="3733"/>
              <a:buFont typeface="Source Sans Pro"/>
              <a:buNone/>
              <a:defRPr>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1800"/>
              <a:buNone/>
              <a:defRPr/>
            </a:lvl2pPr>
            <a:lvl3pPr indent="-228600" lvl="2" marL="1371600" algn="l">
              <a:lnSpc>
                <a:spcPct val="120000"/>
              </a:lnSpc>
              <a:spcBef>
                <a:spcPts val="800"/>
              </a:spcBef>
              <a:spcAft>
                <a:spcPts val="0"/>
              </a:spcAft>
              <a:buClr>
                <a:srgbClr val="454454"/>
              </a:buClr>
              <a:buSzPts val="1800"/>
              <a:buNone/>
              <a:defRPr/>
            </a:lvl3pPr>
            <a:lvl4pPr indent="-228600" lvl="3" marL="1828800" algn="l">
              <a:lnSpc>
                <a:spcPct val="120000"/>
              </a:lnSpc>
              <a:spcBef>
                <a:spcPts val="800"/>
              </a:spcBef>
              <a:spcAft>
                <a:spcPts val="0"/>
              </a:spcAft>
              <a:buClr>
                <a:srgbClr val="454454"/>
              </a:buClr>
              <a:buSzPts val="1800"/>
              <a:buNone/>
              <a:defRPr/>
            </a:lvl4pPr>
            <a:lvl5pPr indent="-228600" lvl="4" marL="2286000" algn="l">
              <a:lnSpc>
                <a:spcPct val="120000"/>
              </a:lnSpc>
              <a:spcBef>
                <a:spcPts val="800"/>
              </a:spcBef>
              <a:spcAft>
                <a:spcPts val="0"/>
              </a:spcAft>
              <a:buClr>
                <a:srgbClr val="454454"/>
              </a:buClr>
              <a:buSzPts val="1800"/>
              <a:buNone/>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ntent Boxes dark">
  <p:cSld name="Four Content Boxes dark">
    <p:bg>
      <p:bgPr>
        <a:solidFill>
          <a:schemeClr val="accent1"/>
        </a:soli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rgbClr val="FFFFFF"/>
              </a:buClr>
              <a:buSzPts val="3733"/>
              <a:buFont typeface="Bitter"/>
              <a:buNone/>
              <a:defRPr>
                <a:solidFill>
                  <a:srgbClr val="FFFFFF"/>
                </a:solidFill>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74" name="Google Shape;74;p14"/>
          <p:cNvSpPr txBox="1"/>
          <p:nvPr>
            <p:ph idx="1" type="body"/>
          </p:nvPr>
        </p:nvSpPr>
        <p:spPr>
          <a:xfrm>
            <a:off x="609600" y="2475720"/>
            <a:ext cx="5486400" cy="1853185"/>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228600" lIns="228600" spcFirstLastPara="1" rIns="228600" wrap="square" tIns="228600">
            <a:noAutofit/>
          </a:bodyPr>
          <a:lstStyle>
            <a:lvl1pPr indent="-228600" lvl="0" marL="4572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75" name="Google Shape;75;p14"/>
          <p:cNvSpPr txBox="1"/>
          <p:nvPr>
            <p:ph idx="12" type="sldNum"/>
          </p:nvPr>
        </p:nvSpPr>
        <p:spPr>
          <a:xfrm>
            <a:off x="11307327" y="6400414"/>
            <a:ext cx="275073" cy="276999"/>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76" name="Google Shape;76;p14"/>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454454"/>
              </a:buClr>
              <a:buSzPts val="3733"/>
              <a:buFont typeface="Source Sans Pro"/>
              <a:buNone/>
              <a:defRPr>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1800"/>
              <a:buNone/>
              <a:defRPr/>
            </a:lvl2pPr>
            <a:lvl3pPr indent="-228600" lvl="2" marL="1371600" algn="l">
              <a:lnSpc>
                <a:spcPct val="120000"/>
              </a:lnSpc>
              <a:spcBef>
                <a:spcPts val="800"/>
              </a:spcBef>
              <a:spcAft>
                <a:spcPts val="0"/>
              </a:spcAft>
              <a:buClr>
                <a:srgbClr val="454454"/>
              </a:buClr>
              <a:buSzPts val="1800"/>
              <a:buNone/>
              <a:defRPr/>
            </a:lvl3pPr>
            <a:lvl4pPr indent="-228600" lvl="3" marL="1828800" algn="l">
              <a:lnSpc>
                <a:spcPct val="120000"/>
              </a:lnSpc>
              <a:spcBef>
                <a:spcPts val="800"/>
              </a:spcBef>
              <a:spcAft>
                <a:spcPts val="0"/>
              </a:spcAft>
              <a:buClr>
                <a:srgbClr val="454454"/>
              </a:buClr>
              <a:buSzPts val="1800"/>
              <a:buNone/>
              <a:defRPr/>
            </a:lvl4pPr>
            <a:lvl5pPr indent="-228600" lvl="4" marL="2286000" algn="l">
              <a:lnSpc>
                <a:spcPct val="120000"/>
              </a:lnSpc>
              <a:spcBef>
                <a:spcPts val="800"/>
              </a:spcBef>
              <a:spcAft>
                <a:spcPts val="0"/>
              </a:spcAft>
              <a:buClr>
                <a:srgbClr val="454454"/>
              </a:buClr>
              <a:buSzPts val="1800"/>
              <a:buNone/>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1/3">
  <p:cSld name="Image 1/3">
    <p:spTree>
      <p:nvGrpSpPr>
        <p:cNvPr id="77" name="Shape 77"/>
        <p:cNvGrpSpPr/>
        <p:nvPr/>
      </p:nvGrpSpPr>
      <p:grpSpPr>
        <a:xfrm>
          <a:off x="0" y="0"/>
          <a:ext cx="0" cy="0"/>
          <a:chOff x="0" y="0"/>
          <a:chExt cx="0" cy="0"/>
        </a:xfrm>
      </p:grpSpPr>
      <p:sp>
        <p:nvSpPr>
          <p:cNvPr id="78" name="Google Shape;78;p15"/>
          <p:cNvSpPr txBox="1"/>
          <p:nvPr>
            <p:ph type="title"/>
          </p:nvPr>
        </p:nvSpPr>
        <p:spPr>
          <a:xfrm>
            <a:off x="609601" y="685800"/>
            <a:ext cx="7111999" cy="863603"/>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chemeClr val="accent1"/>
              </a:buClr>
              <a:buSzPts val="3733"/>
              <a:buFont typeface="Bitter"/>
              <a:buNone/>
              <a:defRPr>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79" name="Google Shape;79;p15"/>
          <p:cNvSpPr txBox="1"/>
          <p:nvPr>
            <p:ph idx="1" type="body"/>
          </p:nvPr>
        </p:nvSpPr>
        <p:spPr>
          <a:xfrm>
            <a:off x="8128000" y="0"/>
            <a:ext cx="4064000" cy="6172200"/>
          </a:xfrm>
          <a:prstGeom prst="rect">
            <a:avLst/>
          </a:prstGeom>
          <a:noFill/>
          <a:ln>
            <a:noFill/>
          </a:ln>
        </p:spPr>
        <p:txBody>
          <a:bodyPr anchorCtr="0" anchor="t" bIns="45700" lIns="45700" spcFirstLastPara="1" rIns="45700" wrap="square" tIns="45700">
            <a:noAutofit/>
          </a:bodyPr>
          <a:lstStyle>
            <a:lvl1pPr indent="-355600" lvl="0" marL="4572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1pPr>
            <a:lvl2pPr indent="-355600" lvl="1" marL="9144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2pPr>
            <a:lvl3pPr indent="-355600" lvl="2" marL="13716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3pPr>
            <a:lvl4pPr indent="-355600" lvl="3" marL="18288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4pPr>
            <a:lvl5pPr indent="-355600" lvl="4" marL="22860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80" name="Google Shape;80;p15"/>
          <p:cNvSpPr txBox="1"/>
          <p:nvPr>
            <p:ph idx="12" type="sldNum"/>
          </p:nvPr>
        </p:nvSpPr>
        <p:spPr>
          <a:xfrm>
            <a:off x="11307327" y="6400414"/>
            <a:ext cx="275073" cy="276999"/>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15"/>
          <p:cNvSpPr txBox="1"/>
          <p:nvPr>
            <p:ph idx="2" type="body"/>
          </p:nvPr>
        </p:nvSpPr>
        <p:spPr>
          <a:xfrm>
            <a:off x="609600" y="330200"/>
            <a:ext cx="7112001" cy="3556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454454"/>
              </a:buClr>
              <a:buSzPts val="3733"/>
              <a:buFont typeface="Source Sans Pro"/>
              <a:buNone/>
              <a:defRPr>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1800"/>
              <a:buNone/>
              <a:defRPr/>
            </a:lvl2pPr>
            <a:lvl3pPr indent="-228600" lvl="2" marL="1371600" algn="l">
              <a:lnSpc>
                <a:spcPct val="120000"/>
              </a:lnSpc>
              <a:spcBef>
                <a:spcPts val="800"/>
              </a:spcBef>
              <a:spcAft>
                <a:spcPts val="0"/>
              </a:spcAft>
              <a:buClr>
                <a:srgbClr val="454454"/>
              </a:buClr>
              <a:buSzPts val="1800"/>
              <a:buNone/>
              <a:defRPr/>
            </a:lvl3pPr>
            <a:lvl4pPr indent="-228600" lvl="3" marL="1828800" algn="l">
              <a:lnSpc>
                <a:spcPct val="120000"/>
              </a:lnSpc>
              <a:spcBef>
                <a:spcPts val="800"/>
              </a:spcBef>
              <a:spcAft>
                <a:spcPts val="0"/>
              </a:spcAft>
              <a:buClr>
                <a:srgbClr val="454454"/>
              </a:buClr>
              <a:buSzPts val="1800"/>
              <a:buNone/>
              <a:defRPr/>
            </a:lvl4pPr>
            <a:lvl5pPr indent="-228600" lvl="4" marL="2286000" algn="l">
              <a:lnSpc>
                <a:spcPct val="120000"/>
              </a:lnSpc>
              <a:spcBef>
                <a:spcPts val="800"/>
              </a:spcBef>
              <a:spcAft>
                <a:spcPts val="0"/>
              </a:spcAft>
              <a:buClr>
                <a:srgbClr val="454454"/>
              </a:buClr>
              <a:buSzPts val="1800"/>
              <a:buNone/>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1/3 dark">
  <p:cSld name="Image 1/3 dark">
    <p:bg>
      <p:bgPr>
        <a:solidFill>
          <a:schemeClr val="accent1"/>
        </a:solidFill>
      </p:bgPr>
    </p:bg>
    <p:spTree>
      <p:nvGrpSpPr>
        <p:cNvPr id="82" name="Shape 82"/>
        <p:cNvGrpSpPr/>
        <p:nvPr/>
      </p:nvGrpSpPr>
      <p:grpSpPr>
        <a:xfrm>
          <a:off x="0" y="0"/>
          <a:ext cx="0" cy="0"/>
          <a:chOff x="0" y="0"/>
          <a:chExt cx="0" cy="0"/>
        </a:xfrm>
      </p:grpSpPr>
      <p:sp>
        <p:nvSpPr>
          <p:cNvPr id="83" name="Google Shape;83;p16"/>
          <p:cNvSpPr txBox="1"/>
          <p:nvPr>
            <p:ph type="title"/>
          </p:nvPr>
        </p:nvSpPr>
        <p:spPr>
          <a:xfrm>
            <a:off x="609601" y="685800"/>
            <a:ext cx="7111999" cy="863603"/>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rgbClr val="FFFFFF"/>
              </a:buClr>
              <a:buSzPts val="3733"/>
              <a:buFont typeface="Bitter"/>
              <a:buNone/>
              <a:defRPr>
                <a:solidFill>
                  <a:srgbClr val="FFFFFF"/>
                </a:solidFill>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84" name="Google Shape;84;p16"/>
          <p:cNvSpPr txBox="1"/>
          <p:nvPr>
            <p:ph idx="1" type="body"/>
          </p:nvPr>
        </p:nvSpPr>
        <p:spPr>
          <a:xfrm>
            <a:off x="8128000" y="0"/>
            <a:ext cx="4064000" cy="6172200"/>
          </a:xfrm>
          <a:prstGeom prst="rect">
            <a:avLst/>
          </a:prstGeom>
          <a:noFill/>
          <a:ln>
            <a:noFill/>
          </a:ln>
        </p:spPr>
        <p:txBody>
          <a:bodyPr anchorCtr="0" anchor="t" bIns="45700" lIns="45700" spcFirstLastPara="1" rIns="45700" wrap="square" tIns="45700">
            <a:noAutofit/>
          </a:bodyPr>
          <a:lstStyle>
            <a:lvl1pPr indent="-355600" lvl="0" marL="4572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1pPr>
            <a:lvl2pPr indent="-355600" lvl="1" marL="9144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2pPr>
            <a:lvl3pPr indent="-355600" lvl="2" marL="13716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3pPr>
            <a:lvl4pPr indent="-355600" lvl="3" marL="18288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4pPr>
            <a:lvl5pPr indent="-355600" lvl="4" marL="22860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85" name="Google Shape;85;p16"/>
          <p:cNvSpPr txBox="1"/>
          <p:nvPr>
            <p:ph idx="12" type="sldNum"/>
          </p:nvPr>
        </p:nvSpPr>
        <p:spPr>
          <a:xfrm>
            <a:off x="11307327" y="6400414"/>
            <a:ext cx="275073" cy="276999"/>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86" name="Google Shape;86;p16"/>
          <p:cNvSpPr txBox="1"/>
          <p:nvPr>
            <p:ph idx="2" type="body"/>
          </p:nvPr>
        </p:nvSpPr>
        <p:spPr>
          <a:xfrm>
            <a:off x="609600" y="330200"/>
            <a:ext cx="7112001" cy="3556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454454"/>
              </a:buClr>
              <a:buSzPts val="3733"/>
              <a:buFont typeface="Source Sans Pro"/>
              <a:buNone/>
              <a:defRPr>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1800"/>
              <a:buNone/>
              <a:defRPr/>
            </a:lvl2pPr>
            <a:lvl3pPr indent="-228600" lvl="2" marL="1371600" algn="l">
              <a:lnSpc>
                <a:spcPct val="120000"/>
              </a:lnSpc>
              <a:spcBef>
                <a:spcPts val="800"/>
              </a:spcBef>
              <a:spcAft>
                <a:spcPts val="0"/>
              </a:spcAft>
              <a:buClr>
                <a:srgbClr val="454454"/>
              </a:buClr>
              <a:buSzPts val="1800"/>
              <a:buNone/>
              <a:defRPr/>
            </a:lvl3pPr>
            <a:lvl4pPr indent="-228600" lvl="3" marL="1828800" algn="l">
              <a:lnSpc>
                <a:spcPct val="120000"/>
              </a:lnSpc>
              <a:spcBef>
                <a:spcPts val="800"/>
              </a:spcBef>
              <a:spcAft>
                <a:spcPts val="0"/>
              </a:spcAft>
              <a:buClr>
                <a:srgbClr val="454454"/>
              </a:buClr>
              <a:buSzPts val="1800"/>
              <a:buNone/>
              <a:defRPr/>
            </a:lvl4pPr>
            <a:lvl5pPr indent="-228600" lvl="4" marL="2286000" algn="l">
              <a:lnSpc>
                <a:spcPct val="120000"/>
              </a:lnSpc>
              <a:spcBef>
                <a:spcPts val="800"/>
              </a:spcBef>
              <a:spcAft>
                <a:spcPts val="0"/>
              </a:spcAft>
              <a:buClr>
                <a:srgbClr val="454454"/>
              </a:buClr>
              <a:buSzPts val="1800"/>
              <a:buNone/>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1/2">
  <p:cSld name="Image 1/2">
    <p:spTree>
      <p:nvGrpSpPr>
        <p:cNvPr id="87" name="Shape 87"/>
        <p:cNvGrpSpPr/>
        <p:nvPr/>
      </p:nvGrpSpPr>
      <p:grpSpPr>
        <a:xfrm>
          <a:off x="0" y="0"/>
          <a:ext cx="0" cy="0"/>
          <a:chOff x="0" y="0"/>
          <a:chExt cx="0" cy="0"/>
        </a:xfrm>
      </p:grpSpPr>
      <p:sp>
        <p:nvSpPr>
          <p:cNvPr id="88" name="Google Shape;88;p17"/>
          <p:cNvSpPr txBox="1"/>
          <p:nvPr>
            <p:ph type="title"/>
          </p:nvPr>
        </p:nvSpPr>
        <p:spPr>
          <a:xfrm>
            <a:off x="609602" y="685802"/>
            <a:ext cx="5283201" cy="863601"/>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chemeClr val="accent1"/>
              </a:buClr>
              <a:buSzPts val="3733"/>
              <a:buFont typeface="Bitter"/>
              <a:buNone/>
              <a:defRPr>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89" name="Google Shape;89;p17"/>
          <p:cNvSpPr txBox="1"/>
          <p:nvPr>
            <p:ph idx="1" type="body"/>
          </p:nvPr>
        </p:nvSpPr>
        <p:spPr>
          <a:xfrm>
            <a:off x="6299200" y="0"/>
            <a:ext cx="5892800" cy="6172200"/>
          </a:xfrm>
          <a:prstGeom prst="rect">
            <a:avLst/>
          </a:prstGeom>
          <a:noFill/>
          <a:ln>
            <a:noFill/>
          </a:ln>
        </p:spPr>
        <p:txBody>
          <a:bodyPr anchorCtr="0" anchor="t" bIns="45700" lIns="45700" spcFirstLastPara="1" rIns="45700" wrap="square" tIns="45700">
            <a:noAutofit/>
          </a:bodyPr>
          <a:lstStyle>
            <a:lvl1pPr indent="-355600" lvl="0" marL="4572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1pPr>
            <a:lvl2pPr indent="-355600" lvl="1" marL="9144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2pPr>
            <a:lvl3pPr indent="-355600" lvl="2" marL="13716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3pPr>
            <a:lvl4pPr indent="-355600" lvl="3" marL="18288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4pPr>
            <a:lvl5pPr indent="-355600" lvl="4" marL="22860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90" name="Google Shape;90;p17"/>
          <p:cNvSpPr txBox="1"/>
          <p:nvPr>
            <p:ph idx="12" type="sldNum"/>
          </p:nvPr>
        </p:nvSpPr>
        <p:spPr>
          <a:xfrm>
            <a:off x="11307327" y="6400414"/>
            <a:ext cx="275073" cy="276999"/>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91" name="Google Shape;91;p17"/>
          <p:cNvSpPr txBox="1"/>
          <p:nvPr>
            <p:ph idx="2" type="body"/>
          </p:nvPr>
        </p:nvSpPr>
        <p:spPr>
          <a:xfrm>
            <a:off x="609600" y="330200"/>
            <a:ext cx="5283200" cy="3556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454454"/>
              </a:buClr>
              <a:buSzPts val="3733"/>
              <a:buFont typeface="Source Sans Pro"/>
              <a:buNone/>
              <a:defRPr>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1800"/>
              <a:buNone/>
              <a:defRPr/>
            </a:lvl2pPr>
            <a:lvl3pPr indent="-228600" lvl="2" marL="1371600" algn="l">
              <a:lnSpc>
                <a:spcPct val="120000"/>
              </a:lnSpc>
              <a:spcBef>
                <a:spcPts val="800"/>
              </a:spcBef>
              <a:spcAft>
                <a:spcPts val="0"/>
              </a:spcAft>
              <a:buClr>
                <a:srgbClr val="454454"/>
              </a:buClr>
              <a:buSzPts val="1800"/>
              <a:buNone/>
              <a:defRPr/>
            </a:lvl3pPr>
            <a:lvl4pPr indent="-228600" lvl="3" marL="1828800" algn="l">
              <a:lnSpc>
                <a:spcPct val="120000"/>
              </a:lnSpc>
              <a:spcBef>
                <a:spcPts val="800"/>
              </a:spcBef>
              <a:spcAft>
                <a:spcPts val="0"/>
              </a:spcAft>
              <a:buClr>
                <a:srgbClr val="454454"/>
              </a:buClr>
              <a:buSzPts val="1800"/>
              <a:buNone/>
              <a:defRPr/>
            </a:lvl4pPr>
            <a:lvl5pPr indent="-228600" lvl="4" marL="2286000" algn="l">
              <a:lnSpc>
                <a:spcPct val="120000"/>
              </a:lnSpc>
              <a:spcBef>
                <a:spcPts val="800"/>
              </a:spcBef>
              <a:spcAft>
                <a:spcPts val="0"/>
              </a:spcAft>
              <a:buClr>
                <a:srgbClr val="454454"/>
              </a:buClr>
              <a:buSzPts val="1800"/>
              <a:buNone/>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1/2 dark">
  <p:cSld name="Image 1/2 dark">
    <p:bg>
      <p:bgPr>
        <a:solidFill>
          <a:schemeClr val="accent1"/>
        </a:solid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609602" y="685802"/>
            <a:ext cx="5283201" cy="863601"/>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rgbClr val="FFFFFF"/>
              </a:buClr>
              <a:buSzPts val="3733"/>
              <a:buFont typeface="Bitter"/>
              <a:buNone/>
              <a:defRPr>
                <a:solidFill>
                  <a:srgbClr val="FFFFFF"/>
                </a:solidFill>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94" name="Google Shape;94;p18"/>
          <p:cNvSpPr txBox="1"/>
          <p:nvPr>
            <p:ph idx="1" type="body"/>
          </p:nvPr>
        </p:nvSpPr>
        <p:spPr>
          <a:xfrm>
            <a:off x="6299200" y="0"/>
            <a:ext cx="5892800" cy="6172200"/>
          </a:xfrm>
          <a:prstGeom prst="rect">
            <a:avLst/>
          </a:prstGeom>
          <a:noFill/>
          <a:ln>
            <a:noFill/>
          </a:ln>
        </p:spPr>
        <p:txBody>
          <a:bodyPr anchorCtr="0" anchor="t" bIns="45700" lIns="45700" spcFirstLastPara="1" rIns="45700" wrap="square" tIns="45700">
            <a:noAutofit/>
          </a:bodyPr>
          <a:lstStyle>
            <a:lvl1pPr indent="-355600" lvl="0" marL="4572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1pPr>
            <a:lvl2pPr indent="-355600" lvl="1" marL="9144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2pPr>
            <a:lvl3pPr indent="-355600" lvl="2" marL="13716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3pPr>
            <a:lvl4pPr indent="-355600" lvl="3" marL="18288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4pPr>
            <a:lvl5pPr indent="-355600" lvl="4" marL="22860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95" name="Google Shape;95;p18"/>
          <p:cNvSpPr txBox="1"/>
          <p:nvPr>
            <p:ph idx="12" type="sldNum"/>
          </p:nvPr>
        </p:nvSpPr>
        <p:spPr>
          <a:xfrm>
            <a:off x="11307327" y="6400414"/>
            <a:ext cx="275073" cy="276999"/>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96" name="Google Shape;96;p18"/>
          <p:cNvSpPr txBox="1"/>
          <p:nvPr>
            <p:ph idx="2" type="body"/>
          </p:nvPr>
        </p:nvSpPr>
        <p:spPr>
          <a:xfrm>
            <a:off x="609600" y="330200"/>
            <a:ext cx="5283200" cy="3556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454454"/>
              </a:buClr>
              <a:buSzPts val="3733"/>
              <a:buFont typeface="Source Sans Pro"/>
              <a:buNone/>
              <a:defRPr>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1800"/>
              <a:buNone/>
              <a:defRPr/>
            </a:lvl2pPr>
            <a:lvl3pPr indent="-228600" lvl="2" marL="1371600" algn="l">
              <a:lnSpc>
                <a:spcPct val="120000"/>
              </a:lnSpc>
              <a:spcBef>
                <a:spcPts val="800"/>
              </a:spcBef>
              <a:spcAft>
                <a:spcPts val="0"/>
              </a:spcAft>
              <a:buClr>
                <a:srgbClr val="454454"/>
              </a:buClr>
              <a:buSzPts val="1800"/>
              <a:buNone/>
              <a:defRPr/>
            </a:lvl3pPr>
            <a:lvl4pPr indent="-228600" lvl="3" marL="1828800" algn="l">
              <a:lnSpc>
                <a:spcPct val="120000"/>
              </a:lnSpc>
              <a:spcBef>
                <a:spcPts val="800"/>
              </a:spcBef>
              <a:spcAft>
                <a:spcPts val="0"/>
              </a:spcAft>
              <a:buClr>
                <a:srgbClr val="454454"/>
              </a:buClr>
              <a:buSzPts val="1800"/>
              <a:buNone/>
              <a:defRPr/>
            </a:lvl4pPr>
            <a:lvl5pPr indent="-228600" lvl="4" marL="2286000" algn="l">
              <a:lnSpc>
                <a:spcPct val="120000"/>
              </a:lnSpc>
              <a:spcBef>
                <a:spcPts val="800"/>
              </a:spcBef>
              <a:spcAft>
                <a:spcPts val="0"/>
              </a:spcAft>
              <a:buClr>
                <a:srgbClr val="454454"/>
              </a:buClr>
              <a:buSzPts val="1800"/>
              <a:buNone/>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2/3">
  <p:cSld name="Image 2/3">
    <p:spTree>
      <p:nvGrpSpPr>
        <p:cNvPr id="97" name="Shape 97"/>
        <p:cNvGrpSpPr/>
        <p:nvPr/>
      </p:nvGrpSpPr>
      <p:grpSpPr>
        <a:xfrm>
          <a:off x="0" y="0"/>
          <a:ext cx="0" cy="0"/>
          <a:chOff x="0" y="0"/>
          <a:chExt cx="0" cy="0"/>
        </a:xfrm>
      </p:grpSpPr>
      <p:sp>
        <p:nvSpPr>
          <p:cNvPr id="98" name="Google Shape;98;p19"/>
          <p:cNvSpPr txBox="1"/>
          <p:nvPr>
            <p:ph type="title"/>
          </p:nvPr>
        </p:nvSpPr>
        <p:spPr>
          <a:xfrm>
            <a:off x="609600" y="685797"/>
            <a:ext cx="3429000" cy="1314451"/>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chemeClr val="accent1"/>
              </a:buClr>
              <a:buSzPts val="3733"/>
              <a:buFont typeface="Bitter"/>
              <a:buNone/>
              <a:defRPr>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99" name="Google Shape;99;p19"/>
          <p:cNvSpPr txBox="1"/>
          <p:nvPr>
            <p:ph idx="1" type="body"/>
          </p:nvPr>
        </p:nvSpPr>
        <p:spPr>
          <a:xfrm>
            <a:off x="4495800" y="0"/>
            <a:ext cx="7696200" cy="6172200"/>
          </a:xfrm>
          <a:prstGeom prst="rect">
            <a:avLst/>
          </a:prstGeom>
          <a:noFill/>
          <a:ln>
            <a:noFill/>
          </a:ln>
        </p:spPr>
        <p:txBody>
          <a:bodyPr anchorCtr="0" anchor="t" bIns="45700" lIns="45700" spcFirstLastPara="1" rIns="45700" wrap="square" tIns="45700">
            <a:noAutofit/>
          </a:bodyPr>
          <a:lstStyle>
            <a:lvl1pPr indent="-355600" lvl="0" marL="4572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1pPr>
            <a:lvl2pPr indent="-355600" lvl="1" marL="9144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2pPr>
            <a:lvl3pPr indent="-355600" lvl="2" marL="13716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3pPr>
            <a:lvl4pPr indent="-355600" lvl="3" marL="18288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4pPr>
            <a:lvl5pPr indent="-355600" lvl="4" marL="22860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100" name="Google Shape;100;p19"/>
          <p:cNvSpPr txBox="1"/>
          <p:nvPr>
            <p:ph idx="12" type="sldNum"/>
          </p:nvPr>
        </p:nvSpPr>
        <p:spPr>
          <a:xfrm>
            <a:off x="11307327" y="6400414"/>
            <a:ext cx="275073" cy="276999"/>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01" name="Google Shape;101;p19"/>
          <p:cNvSpPr txBox="1"/>
          <p:nvPr>
            <p:ph idx="2" type="body"/>
          </p:nvPr>
        </p:nvSpPr>
        <p:spPr>
          <a:xfrm>
            <a:off x="609600" y="330200"/>
            <a:ext cx="3429000" cy="3556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454454"/>
              </a:buClr>
              <a:buSzPts val="3733"/>
              <a:buFont typeface="Source Sans Pro"/>
              <a:buNone/>
              <a:defRPr>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1800"/>
              <a:buNone/>
              <a:defRPr/>
            </a:lvl2pPr>
            <a:lvl3pPr indent="-228600" lvl="2" marL="1371600" algn="l">
              <a:lnSpc>
                <a:spcPct val="120000"/>
              </a:lnSpc>
              <a:spcBef>
                <a:spcPts val="800"/>
              </a:spcBef>
              <a:spcAft>
                <a:spcPts val="0"/>
              </a:spcAft>
              <a:buClr>
                <a:srgbClr val="454454"/>
              </a:buClr>
              <a:buSzPts val="1800"/>
              <a:buNone/>
              <a:defRPr/>
            </a:lvl3pPr>
            <a:lvl4pPr indent="-228600" lvl="3" marL="1828800" algn="l">
              <a:lnSpc>
                <a:spcPct val="120000"/>
              </a:lnSpc>
              <a:spcBef>
                <a:spcPts val="800"/>
              </a:spcBef>
              <a:spcAft>
                <a:spcPts val="0"/>
              </a:spcAft>
              <a:buClr>
                <a:srgbClr val="454454"/>
              </a:buClr>
              <a:buSzPts val="1800"/>
              <a:buNone/>
              <a:defRPr/>
            </a:lvl4pPr>
            <a:lvl5pPr indent="-228600" lvl="4" marL="2286000" algn="l">
              <a:lnSpc>
                <a:spcPct val="120000"/>
              </a:lnSpc>
              <a:spcBef>
                <a:spcPts val="800"/>
              </a:spcBef>
              <a:spcAft>
                <a:spcPts val="0"/>
              </a:spcAft>
              <a:buClr>
                <a:srgbClr val="454454"/>
              </a:buClr>
              <a:buSzPts val="1800"/>
              <a:buNone/>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2/3 dark">
  <p:cSld name="Image 2/3 dark">
    <p:bg>
      <p:bgPr>
        <a:solidFill>
          <a:schemeClr val="accent1"/>
        </a:solidFill>
      </p:bgPr>
    </p:bg>
    <p:spTree>
      <p:nvGrpSpPr>
        <p:cNvPr id="102" name="Shape 102"/>
        <p:cNvGrpSpPr/>
        <p:nvPr/>
      </p:nvGrpSpPr>
      <p:grpSpPr>
        <a:xfrm>
          <a:off x="0" y="0"/>
          <a:ext cx="0" cy="0"/>
          <a:chOff x="0" y="0"/>
          <a:chExt cx="0" cy="0"/>
        </a:xfrm>
      </p:grpSpPr>
      <p:sp>
        <p:nvSpPr>
          <p:cNvPr id="103" name="Google Shape;103;p20"/>
          <p:cNvSpPr txBox="1"/>
          <p:nvPr>
            <p:ph type="title"/>
          </p:nvPr>
        </p:nvSpPr>
        <p:spPr>
          <a:xfrm>
            <a:off x="609600" y="685797"/>
            <a:ext cx="3429000" cy="1314451"/>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rgbClr val="FFFFFF"/>
              </a:buClr>
              <a:buSzPts val="3733"/>
              <a:buFont typeface="Bitter"/>
              <a:buNone/>
              <a:defRPr>
                <a:solidFill>
                  <a:srgbClr val="FFFFFF"/>
                </a:solidFill>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104" name="Google Shape;104;p20"/>
          <p:cNvSpPr txBox="1"/>
          <p:nvPr>
            <p:ph idx="1" type="body"/>
          </p:nvPr>
        </p:nvSpPr>
        <p:spPr>
          <a:xfrm>
            <a:off x="4495800" y="0"/>
            <a:ext cx="7696200" cy="6172200"/>
          </a:xfrm>
          <a:prstGeom prst="rect">
            <a:avLst/>
          </a:prstGeom>
          <a:noFill/>
          <a:ln>
            <a:noFill/>
          </a:ln>
        </p:spPr>
        <p:txBody>
          <a:bodyPr anchorCtr="0" anchor="t" bIns="45700" lIns="45700" spcFirstLastPara="1" rIns="45700" wrap="square" tIns="45700">
            <a:noAutofit/>
          </a:bodyPr>
          <a:lstStyle>
            <a:lvl1pPr indent="-355600" lvl="0" marL="4572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1pPr>
            <a:lvl2pPr indent="-355600" lvl="1" marL="9144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2pPr>
            <a:lvl3pPr indent="-355600" lvl="2" marL="13716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3pPr>
            <a:lvl4pPr indent="-355600" lvl="3" marL="18288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4pPr>
            <a:lvl5pPr indent="-355600" lvl="4" marL="22860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105" name="Google Shape;105;p20"/>
          <p:cNvSpPr txBox="1"/>
          <p:nvPr>
            <p:ph idx="12" type="sldNum"/>
          </p:nvPr>
        </p:nvSpPr>
        <p:spPr>
          <a:xfrm>
            <a:off x="11307327" y="6400414"/>
            <a:ext cx="275073" cy="276999"/>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106" name="Google Shape;106;p20"/>
          <p:cNvSpPr txBox="1"/>
          <p:nvPr>
            <p:ph idx="2" type="body"/>
          </p:nvPr>
        </p:nvSpPr>
        <p:spPr>
          <a:xfrm>
            <a:off x="609600" y="330200"/>
            <a:ext cx="3429000" cy="3556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454454"/>
              </a:buClr>
              <a:buSzPts val="3733"/>
              <a:buFont typeface="Source Sans Pro"/>
              <a:buNone/>
              <a:defRPr>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1800"/>
              <a:buNone/>
              <a:defRPr/>
            </a:lvl2pPr>
            <a:lvl3pPr indent="-228600" lvl="2" marL="1371600" algn="l">
              <a:lnSpc>
                <a:spcPct val="120000"/>
              </a:lnSpc>
              <a:spcBef>
                <a:spcPts val="800"/>
              </a:spcBef>
              <a:spcAft>
                <a:spcPts val="0"/>
              </a:spcAft>
              <a:buClr>
                <a:srgbClr val="454454"/>
              </a:buClr>
              <a:buSzPts val="1800"/>
              <a:buNone/>
              <a:defRPr/>
            </a:lvl3pPr>
            <a:lvl4pPr indent="-228600" lvl="3" marL="1828800" algn="l">
              <a:lnSpc>
                <a:spcPct val="120000"/>
              </a:lnSpc>
              <a:spcBef>
                <a:spcPts val="800"/>
              </a:spcBef>
              <a:spcAft>
                <a:spcPts val="0"/>
              </a:spcAft>
              <a:buClr>
                <a:srgbClr val="454454"/>
              </a:buClr>
              <a:buSzPts val="1800"/>
              <a:buNone/>
              <a:defRPr/>
            </a:lvl4pPr>
            <a:lvl5pPr indent="-228600" lvl="4" marL="2286000" algn="l">
              <a:lnSpc>
                <a:spcPct val="120000"/>
              </a:lnSpc>
              <a:spcBef>
                <a:spcPts val="800"/>
              </a:spcBef>
              <a:spcAft>
                <a:spcPts val="0"/>
              </a:spcAft>
              <a:buClr>
                <a:srgbClr val="454454"/>
              </a:buClr>
              <a:buSzPts val="1800"/>
              <a:buNone/>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tx">
  <p:cSld name="TITLE_AND_BODY">
    <p:bg>
      <p:bgPr>
        <a:solidFill>
          <a:schemeClr val="accent1"/>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609600" y="2944048"/>
            <a:ext cx="10972800" cy="969901"/>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rgbClr val="FFFFFF"/>
              </a:buClr>
              <a:buSzPts val="4800"/>
              <a:buFont typeface="Bitter"/>
              <a:buNone/>
              <a:defRPr sz="4800">
                <a:solidFill>
                  <a:srgbClr val="FFFFFF"/>
                </a:solidFill>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19" name="Google Shape;19;p3"/>
          <p:cNvSpPr txBox="1"/>
          <p:nvPr>
            <p:ph idx="1" type="body"/>
          </p:nvPr>
        </p:nvSpPr>
        <p:spPr>
          <a:xfrm>
            <a:off x="609600" y="2429129"/>
            <a:ext cx="10972800" cy="482409"/>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20" name="Google Shape;20;p3"/>
          <p:cNvSpPr txBox="1"/>
          <p:nvPr>
            <p:ph idx="12" type="sldNum"/>
          </p:nvPr>
        </p:nvSpPr>
        <p:spPr>
          <a:xfrm>
            <a:off x="11307327" y="6400414"/>
            <a:ext cx="275073" cy="276999"/>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cxnSp>
        <p:nvCxnSpPr>
          <p:cNvPr id="21" name="Google Shape;21;p3"/>
          <p:cNvCxnSpPr/>
          <p:nvPr/>
        </p:nvCxnSpPr>
        <p:spPr>
          <a:xfrm>
            <a:off x="609600" y="3913949"/>
            <a:ext cx="10972800" cy="1"/>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Wide">
  <p:cSld name="Image Wide">
    <p:spTree>
      <p:nvGrpSpPr>
        <p:cNvPr id="107" name="Shape 107"/>
        <p:cNvGrpSpPr/>
        <p:nvPr/>
      </p:nvGrpSpPr>
      <p:grpSpPr>
        <a:xfrm>
          <a:off x="0" y="0"/>
          <a:ext cx="0" cy="0"/>
          <a:chOff x="0" y="0"/>
          <a:chExt cx="0" cy="0"/>
        </a:xfrm>
      </p:grpSpPr>
      <p:sp>
        <p:nvSpPr>
          <p:cNvPr id="108" name="Google Shape;108;p21"/>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chemeClr val="accent1"/>
              </a:buClr>
              <a:buSzPts val="3733"/>
              <a:buFont typeface="Bitter"/>
              <a:buNone/>
              <a:defRPr b="0" i="0">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109" name="Google Shape;109;p21"/>
          <p:cNvSpPr txBox="1"/>
          <p:nvPr>
            <p:ph idx="1" type="body"/>
          </p:nvPr>
        </p:nvSpPr>
        <p:spPr>
          <a:xfrm>
            <a:off x="0" y="1701801"/>
            <a:ext cx="12192000" cy="4470401"/>
          </a:xfrm>
          <a:prstGeom prst="rect">
            <a:avLst/>
          </a:prstGeom>
          <a:noFill/>
          <a:ln>
            <a:noFill/>
          </a:ln>
        </p:spPr>
        <p:txBody>
          <a:bodyPr anchorCtr="0" anchor="t" bIns="45700" lIns="45700" spcFirstLastPara="1" rIns="45700" wrap="square" tIns="45700">
            <a:noAutofit/>
          </a:bodyPr>
          <a:lstStyle>
            <a:lvl1pPr indent="-355600" lvl="0" marL="4572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1pPr>
            <a:lvl2pPr indent="-355600" lvl="1" marL="9144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2pPr>
            <a:lvl3pPr indent="-355600" lvl="2" marL="13716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3pPr>
            <a:lvl4pPr indent="-355600" lvl="3" marL="18288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4pPr>
            <a:lvl5pPr indent="-355600" lvl="4" marL="22860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110" name="Google Shape;110;p21"/>
          <p:cNvSpPr txBox="1"/>
          <p:nvPr>
            <p:ph idx="12" type="sldNum"/>
          </p:nvPr>
        </p:nvSpPr>
        <p:spPr>
          <a:xfrm>
            <a:off x="11307327" y="6400414"/>
            <a:ext cx="275073" cy="276999"/>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21"/>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454454"/>
              </a:buClr>
              <a:buSzPts val="3733"/>
              <a:buFont typeface="Source Sans Pro"/>
              <a:buNone/>
              <a:defRPr>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1800"/>
              <a:buNone/>
              <a:defRPr/>
            </a:lvl2pPr>
            <a:lvl3pPr indent="-228600" lvl="2" marL="1371600" algn="l">
              <a:lnSpc>
                <a:spcPct val="120000"/>
              </a:lnSpc>
              <a:spcBef>
                <a:spcPts val="800"/>
              </a:spcBef>
              <a:spcAft>
                <a:spcPts val="0"/>
              </a:spcAft>
              <a:buClr>
                <a:srgbClr val="454454"/>
              </a:buClr>
              <a:buSzPts val="1800"/>
              <a:buNone/>
              <a:defRPr/>
            </a:lvl3pPr>
            <a:lvl4pPr indent="-228600" lvl="3" marL="1828800" algn="l">
              <a:lnSpc>
                <a:spcPct val="120000"/>
              </a:lnSpc>
              <a:spcBef>
                <a:spcPts val="800"/>
              </a:spcBef>
              <a:spcAft>
                <a:spcPts val="0"/>
              </a:spcAft>
              <a:buClr>
                <a:srgbClr val="454454"/>
              </a:buClr>
              <a:buSzPts val="1800"/>
              <a:buNone/>
              <a:defRPr/>
            </a:lvl4pPr>
            <a:lvl5pPr indent="-228600" lvl="4" marL="2286000" algn="l">
              <a:lnSpc>
                <a:spcPct val="120000"/>
              </a:lnSpc>
              <a:spcBef>
                <a:spcPts val="800"/>
              </a:spcBef>
              <a:spcAft>
                <a:spcPts val="0"/>
              </a:spcAft>
              <a:buClr>
                <a:srgbClr val="454454"/>
              </a:buClr>
              <a:buSzPts val="1800"/>
              <a:buNone/>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Wide dark">
  <p:cSld name="Image Wide dark">
    <p:bg>
      <p:bgPr>
        <a:solidFill>
          <a:schemeClr val="accent1"/>
        </a:solidFill>
      </p:bgPr>
    </p:bg>
    <p:spTree>
      <p:nvGrpSpPr>
        <p:cNvPr id="112" name="Shape 112"/>
        <p:cNvGrpSpPr/>
        <p:nvPr/>
      </p:nvGrpSpPr>
      <p:grpSpPr>
        <a:xfrm>
          <a:off x="0" y="0"/>
          <a:ext cx="0" cy="0"/>
          <a:chOff x="0" y="0"/>
          <a:chExt cx="0" cy="0"/>
        </a:xfrm>
      </p:grpSpPr>
      <p:sp>
        <p:nvSpPr>
          <p:cNvPr id="113" name="Google Shape;113;p22"/>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rgbClr val="FFFFFF"/>
              </a:buClr>
              <a:buSzPts val="3733"/>
              <a:buFont typeface="Bitter"/>
              <a:buNone/>
              <a:defRPr>
                <a:solidFill>
                  <a:srgbClr val="FFFFFF"/>
                </a:solidFill>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114" name="Google Shape;114;p22"/>
          <p:cNvSpPr txBox="1"/>
          <p:nvPr>
            <p:ph idx="1" type="body"/>
          </p:nvPr>
        </p:nvSpPr>
        <p:spPr>
          <a:xfrm>
            <a:off x="0" y="1701801"/>
            <a:ext cx="12192000" cy="4470401"/>
          </a:xfrm>
          <a:prstGeom prst="rect">
            <a:avLst/>
          </a:prstGeom>
          <a:noFill/>
          <a:ln>
            <a:noFill/>
          </a:ln>
        </p:spPr>
        <p:txBody>
          <a:bodyPr anchorCtr="0" anchor="t" bIns="45700" lIns="45700" spcFirstLastPara="1" rIns="45700" wrap="square" tIns="45700">
            <a:noAutofit/>
          </a:bodyPr>
          <a:lstStyle>
            <a:lvl1pPr indent="-355600" lvl="0" marL="4572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1pPr>
            <a:lvl2pPr indent="-355600" lvl="1" marL="9144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2pPr>
            <a:lvl3pPr indent="-355600" lvl="2" marL="13716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3pPr>
            <a:lvl4pPr indent="-355600" lvl="3" marL="18288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4pPr>
            <a:lvl5pPr indent="-355600" lvl="4" marL="22860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115" name="Google Shape;115;p22"/>
          <p:cNvSpPr txBox="1"/>
          <p:nvPr>
            <p:ph idx="12" type="sldNum"/>
          </p:nvPr>
        </p:nvSpPr>
        <p:spPr>
          <a:xfrm>
            <a:off x="11307327" y="6400414"/>
            <a:ext cx="275073" cy="276999"/>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116" name="Google Shape;116;p22"/>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454454"/>
              </a:buClr>
              <a:buSzPts val="3733"/>
              <a:buFont typeface="Source Sans Pro"/>
              <a:buNone/>
              <a:defRPr>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1800"/>
              <a:buNone/>
              <a:defRPr/>
            </a:lvl2pPr>
            <a:lvl3pPr indent="-228600" lvl="2" marL="1371600" algn="l">
              <a:lnSpc>
                <a:spcPct val="120000"/>
              </a:lnSpc>
              <a:spcBef>
                <a:spcPts val="800"/>
              </a:spcBef>
              <a:spcAft>
                <a:spcPts val="0"/>
              </a:spcAft>
              <a:buClr>
                <a:srgbClr val="454454"/>
              </a:buClr>
              <a:buSzPts val="1800"/>
              <a:buNone/>
              <a:defRPr/>
            </a:lvl3pPr>
            <a:lvl4pPr indent="-228600" lvl="3" marL="1828800" algn="l">
              <a:lnSpc>
                <a:spcPct val="120000"/>
              </a:lnSpc>
              <a:spcBef>
                <a:spcPts val="800"/>
              </a:spcBef>
              <a:spcAft>
                <a:spcPts val="0"/>
              </a:spcAft>
              <a:buClr>
                <a:srgbClr val="454454"/>
              </a:buClr>
              <a:buSzPts val="1800"/>
              <a:buNone/>
              <a:defRPr/>
            </a:lvl4pPr>
            <a:lvl5pPr indent="-228600" lvl="4" marL="2286000" algn="l">
              <a:lnSpc>
                <a:spcPct val="120000"/>
              </a:lnSpc>
              <a:spcBef>
                <a:spcPts val="800"/>
              </a:spcBef>
              <a:spcAft>
                <a:spcPts val="0"/>
              </a:spcAft>
              <a:buClr>
                <a:srgbClr val="454454"/>
              </a:buClr>
              <a:buSzPts val="1800"/>
              <a:buNone/>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Split 2/3">
  <p:cSld name="1_Split 2/3">
    <p:spTree>
      <p:nvGrpSpPr>
        <p:cNvPr id="117" name="Shape 117"/>
        <p:cNvGrpSpPr/>
        <p:nvPr/>
      </p:nvGrpSpPr>
      <p:grpSpPr>
        <a:xfrm>
          <a:off x="0" y="0"/>
          <a:ext cx="0" cy="0"/>
          <a:chOff x="0" y="0"/>
          <a:chExt cx="0" cy="0"/>
        </a:xfrm>
      </p:grpSpPr>
      <p:sp>
        <p:nvSpPr>
          <p:cNvPr id="118" name="Google Shape;118;p23"/>
          <p:cNvSpPr/>
          <p:nvPr/>
        </p:nvSpPr>
        <p:spPr>
          <a:xfrm>
            <a:off x="7721600" y="0"/>
            <a:ext cx="4470400" cy="6858000"/>
          </a:xfrm>
          <a:prstGeom prst="rect">
            <a:avLst/>
          </a:prstGeom>
          <a:solidFill>
            <a:schemeClr val="accent1"/>
          </a:solidFill>
          <a:ln>
            <a:noFill/>
          </a:ln>
        </p:spPr>
        <p:txBody>
          <a:bodyPr anchorCtr="0" anchor="ctr" bIns="45700" lIns="60950" spcFirstLastPara="1" rIns="60950"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19" name="Google Shape;119;p23"/>
          <p:cNvSpPr txBox="1"/>
          <p:nvPr>
            <p:ph type="title"/>
          </p:nvPr>
        </p:nvSpPr>
        <p:spPr>
          <a:xfrm>
            <a:off x="609602" y="685802"/>
            <a:ext cx="6659303" cy="863601"/>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chemeClr val="accent1"/>
              </a:buClr>
              <a:buSzPts val="3733"/>
              <a:buFont typeface="Bitter"/>
              <a:buNone/>
              <a:defRPr>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120" name="Google Shape;120;p23"/>
          <p:cNvSpPr txBox="1"/>
          <p:nvPr>
            <p:ph idx="12" type="sldNum"/>
          </p:nvPr>
        </p:nvSpPr>
        <p:spPr>
          <a:xfrm>
            <a:off x="11307327" y="6400414"/>
            <a:ext cx="275073" cy="276999"/>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121" name="Google Shape;121;p23"/>
          <p:cNvSpPr txBox="1"/>
          <p:nvPr>
            <p:ph idx="1" type="body"/>
          </p:nvPr>
        </p:nvSpPr>
        <p:spPr>
          <a:xfrm>
            <a:off x="609601" y="1701800"/>
            <a:ext cx="6659303" cy="4470400"/>
          </a:xfrm>
          <a:prstGeom prst="rect">
            <a:avLst/>
          </a:prstGeom>
          <a:noFill/>
          <a:ln>
            <a:noFill/>
          </a:ln>
        </p:spPr>
        <p:txBody>
          <a:bodyPr anchorCtr="0" anchor="t" bIns="45700" lIns="45700" spcFirstLastPara="1" rIns="45700" wrap="square" tIns="45700">
            <a:noAutofit/>
          </a:bodyPr>
          <a:lstStyle>
            <a:lvl1pPr indent="-355600" lvl="0" marL="4572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1pPr>
            <a:lvl2pPr indent="-355600" lvl="1" marL="9144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2pPr>
            <a:lvl3pPr indent="-355600" lvl="2" marL="13716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3pPr>
            <a:lvl4pPr indent="-355600" lvl="3" marL="18288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4pPr>
            <a:lvl5pPr indent="-355600" lvl="4" marL="22860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122" name="Google Shape;122;p23"/>
          <p:cNvSpPr txBox="1"/>
          <p:nvPr>
            <p:ph idx="2" type="body"/>
          </p:nvPr>
        </p:nvSpPr>
        <p:spPr>
          <a:xfrm>
            <a:off x="609599" y="330200"/>
            <a:ext cx="6659304" cy="3556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454454"/>
              </a:buClr>
              <a:buSzPts val="3733"/>
              <a:buFont typeface="Source Sans Pro"/>
              <a:buNone/>
              <a:defRPr>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1800"/>
              <a:buNone/>
              <a:defRPr/>
            </a:lvl2pPr>
            <a:lvl3pPr indent="-228600" lvl="2" marL="1371600" algn="l">
              <a:lnSpc>
                <a:spcPct val="120000"/>
              </a:lnSpc>
              <a:spcBef>
                <a:spcPts val="800"/>
              </a:spcBef>
              <a:spcAft>
                <a:spcPts val="0"/>
              </a:spcAft>
              <a:buClr>
                <a:srgbClr val="454454"/>
              </a:buClr>
              <a:buSzPts val="1800"/>
              <a:buNone/>
              <a:defRPr/>
            </a:lvl3pPr>
            <a:lvl4pPr indent="-228600" lvl="3" marL="1828800" algn="l">
              <a:lnSpc>
                <a:spcPct val="120000"/>
              </a:lnSpc>
              <a:spcBef>
                <a:spcPts val="800"/>
              </a:spcBef>
              <a:spcAft>
                <a:spcPts val="0"/>
              </a:spcAft>
              <a:buClr>
                <a:srgbClr val="454454"/>
              </a:buClr>
              <a:buSzPts val="1800"/>
              <a:buNone/>
              <a:defRPr/>
            </a:lvl4pPr>
            <a:lvl5pPr indent="-228600" lvl="4" marL="2286000" algn="l">
              <a:lnSpc>
                <a:spcPct val="120000"/>
              </a:lnSpc>
              <a:spcBef>
                <a:spcPts val="800"/>
              </a:spcBef>
              <a:spcAft>
                <a:spcPts val="0"/>
              </a:spcAft>
              <a:buClr>
                <a:srgbClr val="454454"/>
              </a:buClr>
              <a:buSzPts val="1800"/>
              <a:buNone/>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1/2">
  <p:cSld name="Split 1/2">
    <p:spTree>
      <p:nvGrpSpPr>
        <p:cNvPr id="123" name="Shape 123"/>
        <p:cNvGrpSpPr/>
        <p:nvPr/>
      </p:nvGrpSpPr>
      <p:grpSpPr>
        <a:xfrm>
          <a:off x="0" y="0"/>
          <a:ext cx="0" cy="0"/>
          <a:chOff x="0" y="0"/>
          <a:chExt cx="0" cy="0"/>
        </a:xfrm>
      </p:grpSpPr>
      <p:sp>
        <p:nvSpPr>
          <p:cNvPr id="124" name="Google Shape;124;p24"/>
          <p:cNvSpPr/>
          <p:nvPr/>
        </p:nvSpPr>
        <p:spPr>
          <a:xfrm>
            <a:off x="6299200" y="0"/>
            <a:ext cx="5892800" cy="6858000"/>
          </a:xfrm>
          <a:prstGeom prst="rect">
            <a:avLst/>
          </a:prstGeom>
          <a:solidFill>
            <a:schemeClr val="accent1"/>
          </a:solidFill>
          <a:ln>
            <a:noFill/>
          </a:ln>
        </p:spPr>
        <p:txBody>
          <a:bodyPr anchorCtr="0" anchor="ctr" bIns="45700" lIns="60950" spcFirstLastPara="1" rIns="60950"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25" name="Google Shape;125;p24"/>
          <p:cNvSpPr txBox="1"/>
          <p:nvPr>
            <p:ph type="title"/>
          </p:nvPr>
        </p:nvSpPr>
        <p:spPr>
          <a:xfrm>
            <a:off x="609602" y="685802"/>
            <a:ext cx="5283201" cy="863601"/>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chemeClr val="accent1"/>
              </a:buClr>
              <a:buSzPts val="3733"/>
              <a:buFont typeface="Bitter"/>
              <a:buNone/>
              <a:defRPr>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126" name="Google Shape;126;p24"/>
          <p:cNvSpPr txBox="1"/>
          <p:nvPr>
            <p:ph idx="12" type="sldNum"/>
          </p:nvPr>
        </p:nvSpPr>
        <p:spPr>
          <a:xfrm>
            <a:off x="11307327" y="6400414"/>
            <a:ext cx="275073" cy="276999"/>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127" name="Google Shape;127;p24"/>
          <p:cNvSpPr txBox="1"/>
          <p:nvPr>
            <p:ph idx="1" type="body"/>
          </p:nvPr>
        </p:nvSpPr>
        <p:spPr>
          <a:xfrm>
            <a:off x="609600" y="1701800"/>
            <a:ext cx="5283200" cy="4470400"/>
          </a:xfrm>
          <a:prstGeom prst="rect">
            <a:avLst/>
          </a:prstGeom>
          <a:noFill/>
          <a:ln>
            <a:noFill/>
          </a:ln>
        </p:spPr>
        <p:txBody>
          <a:bodyPr anchorCtr="0" anchor="t" bIns="45700" lIns="45700" spcFirstLastPara="1" rIns="45700" wrap="square" tIns="45700">
            <a:noAutofit/>
          </a:bodyPr>
          <a:lstStyle>
            <a:lvl1pPr indent="-397954" lvl="0" marL="457200" algn="l">
              <a:lnSpc>
                <a:spcPct val="120000"/>
              </a:lnSpc>
              <a:spcBef>
                <a:spcPts val="800"/>
              </a:spcBef>
              <a:spcAft>
                <a:spcPts val="0"/>
              </a:spcAft>
              <a:buClr>
                <a:srgbClr val="454454"/>
              </a:buClr>
              <a:buSzPts val="2667"/>
              <a:buFont typeface="Arial"/>
              <a:buChar char="•"/>
              <a:defRPr sz="2667">
                <a:latin typeface="Source Sans Pro"/>
                <a:ea typeface="Source Sans Pro"/>
                <a:cs typeface="Source Sans Pro"/>
                <a:sym typeface="Source Sans Pro"/>
              </a:defRPr>
            </a:lvl1pPr>
            <a:lvl2pPr indent="-397954" lvl="1" marL="914400" algn="l">
              <a:lnSpc>
                <a:spcPct val="120000"/>
              </a:lnSpc>
              <a:spcBef>
                <a:spcPts val="800"/>
              </a:spcBef>
              <a:spcAft>
                <a:spcPts val="0"/>
              </a:spcAft>
              <a:buClr>
                <a:srgbClr val="454454"/>
              </a:buClr>
              <a:buSzPts val="2667"/>
              <a:buFont typeface="Arial"/>
              <a:buChar char="•"/>
              <a:defRPr sz="2667">
                <a:latin typeface="Source Sans Pro"/>
                <a:ea typeface="Source Sans Pro"/>
                <a:cs typeface="Source Sans Pro"/>
                <a:sym typeface="Source Sans Pro"/>
              </a:defRPr>
            </a:lvl2pPr>
            <a:lvl3pPr indent="-397954" lvl="2" marL="1371600" algn="l">
              <a:lnSpc>
                <a:spcPct val="120000"/>
              </a:lnSpc>
              <a:spcBef>
                <a:spcPts val="800"/>
              </a:spcBef>
              <a:spcAft>
                <a:spcPts val="0"/>
              </a:spcAft>
              <a:buClr>
                <a:srgbClr val="454454"/>
              </a:buClr>
              <a:buSzPts val="2667"/>
              <a:buFont typeface="Arial"/>
              <a:buChar char="•"/>
              <a:defRPr sz="2667">
                <a:latin typeface="Source Sans Pro"/>
                <a:ea typeface="Source Sans Pro"/>
                <a:cs typeface="Source Sans Pro"/>
                <a:sym typeface="Source Sans Pro"/>
              </a:defRPr>
            </a:lvl3pPr>
            <a:lvl4pPr indent="-397954" lvl="3" marL="1828800" algn="l">
              <a:lnSpc>
                <a:spcPct val="120000"/>
              </a:lnSpc>
              <a:spcBef>
                <a:spcPts val="800"/>
              </a:spcBef>
              <a:spcAft>
                <a:spcPts val="0"/>
              </a:spcAft>
              <a:buClr>
                <a:srgbClr val="454454"/>
              </a:buClr>
              <a:buSzPts val="2667"/>
              <a:buFont typeface="Arial"/>
              <a:buChar char="•"/>
              <a:defRPr sz="2667">
                <a:latin typeface="Source Sans Pro"/>
                <a:ea typeface="Source Sans Pro"/>
                <a:cs typeface="Source Sans Pro"/>
                <a:sym typeface="Source Sans Pro"/>
              </a:defRPr>
            </a:lvl4pPr>
            <a:lvl5pPr indent="-397954" lvl="4" marL="2286000" algn="l">
              <a:lnSpc>
                <a:spcPct val="120000"/>
              </a:lnSpc>
              <a:spcBef>
                <a:spcPts val="800"/>
              </a:spcBef>
              <a:spcAft>
                <a:spcPts val="0"/>
              </a:spcAft>
              <a:buClr>
                <a:srgbClr val="454454"/>
              </a:buClr>
              <a:buSzPts val="2667"/>
              <a:buFont typeface="Arial"/>
              <a:buChar char="•"/>
              <a:defRPr sz="2667">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128" name="Google Shape;128;p24"/>
          <p:cNvSpPr txBox="1"/>
          <p:nvPr>
            <p:ph idx="2" type="body"/>
          </p:nvPr>
        </p:nvSpPr>
        <p:spPr>
          <a:xfrm>
            <a:off x="609600" y="330200"/>
            <a:ext cx="5283200" cy="3556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454454"/>
              </a:buClr>
              <a:buSzPts val="3733"/>
              <a:buFont typeface="Source Sans Pro"/>
              <a:buNone/>
              <a:defRPr>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1800"/>
              <a:buNone/>
              <a:defRPr/>
            </a:lvl2pPr>
            <a:lvl3pPr indent="-228600" lvl="2" marL="1371600" algn="l">
              <a:lnSpc>
                <a:spcPct val="120000"/>
              </a:lnSpc>
              <a:spcBef>
                <a:spcPts val="800"/>
              </a:spcBef>
              <a:spcAft>
                <a:spcPts val="0"/>
              </a:spcAft>
              <a:buClr>
                <a:srgbClr val="454454"/>
              </a:buClr>
              <a:buSzPts val="1800"/>
              <a:buNone/>
              <a:defRPr/>
            </a:lvl3pPr>
            <a:lvl4pPr indent="-228600" lvl="3" marL="1828800" algn="l">
              <a:lnSpc>
                <a:spcPct val="120000"/>
              </a:lnSpc>
              <a:spcBef>
                <a:spcPts val="800"/>
              </a:spcBef>
              <a:spcAft>
                <a:spcPts val="0"/>
              </a:spcAft>
              <a:buClr>
                <a:srgbClr val="454454"/>
              </a:buClr>
              <a:buSzPts val="1800"/>
              <a:buNone/>
              <a:defRPr/>
            </a:lvl4pPr>
            <a:lvl5pPr indent="-228600" lvl="4" marL="2286000" algn="l">
              <a:lnSpc>
                <a:spcPct val="120000"/>
              </a:lnSpc>
              <a:spcBef>
                <a:spcPts val="800"/>
              </a:spcBef>
              <a:spcAft>
                <a:spcPts val="0"/>
              </a:spcAft>
              <a:buClr>
                <a:srgbClr val="454454"/>
              </a:buClr>
              <a:buSzPts val="1800"/>
              <a:buNone/>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1/3">
  <p:cSld name="Split 1/3">
    <p:spTree>
      <p:nvGrpSpPr>
        <p:cNvPr id="129" name="Shape 129"/>
        <p:cNvGrpSpPr/>
        <p:nvPr/>
      </p:nvGrpSpPr>
      <p:grpSpPr>
        <a:xfrm>
          <a:off x="0" y="0"/>
          <a:ext cx="0" cy="0"/>
          <a:chOff x="0" y="0"/>
          <a:chExt cx="0" cy="0"/>
        </a:xfrm>
      </p:grpSpPr>
      <p:sp>
        <p:nvSpPr>
          <p:cNvPr id="130" name="Google Shape;130;p25"/>
          <p:cNvSpPr/>
          <p:nvPr/>
        </p:nvSpPr>
        <p:spPr>
          <a:xfrm>
            <a:off x="4470400" y="0"/>
            <a:ext cx="7721600" cy="6858000"/>
          </a:xfrm>
          <a:prstGeom prst="rect">
            <a:avLst/>
          </a:prstGeom>
          <a:solidFill>
            <a:schemeClr val="accent1"/>
          </a:solidFill>
          <a:ln>
            <a:noFill/>
          </a:ln>
        </p:spPr>
        <p:txBody>
          <a:bodyPr anchorCtr="0" anchor="ctr" bIns="45700" lIns="60950" spcFirstLastPara="1" rIns="60950"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31" name="Google Shape;131;p25"/>
          <p:cNvSpPr txBox="1"/>
          <p:nvPr>
            <p:ph idx="12" type="sldNum"/>
          </p:nvPr>
        </p:nvSpPr>
        <p:spPr>
          <a:xfrm>
            <a:off x="11307327" y="6400414"/>
            <a:ext cx="275073" cy="276999"/>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132" name="Google Shape;132;p25"/>
          <p:cNvSpPr txBox="1"/>
          <p:nvPr>
            <p:ph idx="1" type="body"/>
          </p:nvPr>
        </p:nvSpPr>
        <p:spPr>
          <a:xfrm>
            <a:off x="4923097" y="685800"/>
            <a:ext cx="6659301" cy="5486400"/>
          </a:xfrm>
          <a:prstGeom prst="rect">
            <a:avLst/>
          </a:prstGeom>
          <a:noFill/>
          <a:ln>
            <a:noFill/>
          </a:ln>
        </p:spPr>
        <p:txBody>
          <a:bodyPr anchorCtr="0" anchor="ctr" bIns="45700" lIns="45700" spcFirstLastPara="1" rIns="45700" wrap="square" tIns="45700">
            <a:noAutofit/>
          </a:bodyPr>
          <a:lstStyle>
            <a:lvl1pPr indent="-228600" lvl="0" marL="4572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133" name="Google Shape;133;p25"/>
          <p:cNvSpPr txBox="1"/>
          <p:nvPr>
            <p:ph type="title"/>
          </p:nvPr>
        </p:nvSpPr>
        <p:spPr>
          <a:xfrm>
            <a:off x="609600" y="685800"/>
            <a:ext cx="3429000" cy="8636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chemeClr val="accent1"/>
              </a:buClr>
              <a:buSzPts val="3733"/>
              <a:buFont typeface="Bitter"/>
              <a:buNone/>
              <a:defRPr>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134" name="Google Shape;134;p25"/>
          <p:cNvSpPr txBox="1"/>
          <p:nvPr>
            <p:ph idx="2" type="body"/>
          </p:nvPr>
        </p:nvSpPr>
        <p:spPr>
          <a:xfrm>
            <a:off x="609600" y="330200"/>
            <a:ext cx="3429000" cy="3556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454454"/>
              </a:buClr>
              <a:buSzPts val="3733"/>
              <a:buFont typeface="Source Sans Pro"/>
              <a:buNone/>
              <a:defRPr>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1800"/>
              <a:buNone/>
              <a:defRPr/>
            </a:lvl2pPr>
            <a:lvl3pPr indent="-228600" lvl="2" marL="1371600" algn="l">
              <a:lnSpc>
                <a:spcPct val="120000"/>
              </a:lnSpc>
              <a:spcBef>
                <a:spcPts val="800"/>
              </a:spcBef>
              <a:spcAft>
                <a:spcPts val="0"/>
              </a:spcAft>
              <a:buClr>
                <a:srgbClr val="454454"/>
              </a:buClr>
              <a:buSzPts val="1800"/>
              <a:buNone/>
              <a:defRPr/>
            </a:lvl3pPr>
            <a:lvl4pPr indent="-228600" lvl="3" marL="1828800" algn="l">
              <a:lnSpc>
                <a:spcPct val="120000"/>
              </a:lnSpc>
              <a:spcBef>
                <a:spcPts val="800"/>
              </a:spcBef>
              <a:spcAft>
                <a:spcPts val="0"/>
              </a:spcAft>
              <a:buClr>
                <a:srgbClr val="454454"/>
              </a:buClr>
              <a:buSzPts val="1800"/>
              <a:buNone/>
              <a:defRPr/>
            </a:lvl4pPr>
            <a:lvl5pPr indent="-228600" lvl="4" marL="2286000" algn="l">
              <a:lnSpc>
                <a:spcPct val="120000"/>
              </a:lnSpc>
              <a:spcBef>
                <a:spcPts val="800"/>
              </a:spcBef>
              <a:spcAft>
                <a:spcPts val="0"/>
              </a:spcAft>
              <a:buClr>
                <a:srgbClr val="454454"/>
              </a:buClr>
              <a:buSzPts val="1800"/>
              <a:buNone/>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 dark">
    <p:bg>
      <p:bgPr>
        <a:solidFill>
          <a:schemeClr val="accent1"/>
        </a:solidFill>
      </p:bgPr>
    </p:bg>
    <p:spTree>
      <p:nvGrpSpPr>
        <p:cNvPr id="135" name="Shape 135"/>
        <p:cNvGrpSpPr/>
        <p:nvPr/>
      </p:nvGrpSpPr>
      <p:grpSpPr>
        <a:xfrm>
          <a:off x="0" y="0"/>
          <a:ext cx="0" cy="0"/>
          <a:chOff x="0" y="0"/>
          <a:chExt cx="0" cy="0"/>
        </a:xfrm>
      </p:grpSpPr>
      <p:sp>
        <p:nvSpPr>
          <p:cNvPr id="136" name="Google Shape;136;p26"/>
          <p:cNvSpPr txBox="1"/>
          <p:nvPr>
            <p:ph idx="12" type="sldNum"/>
          </p:nvPr>
        </p:nvSpPr>
        <p:spPr>
          <a:xfrm>
            <a:off x="11307327" y="6400414"/>
            <a:ext cx="275073" cy="276999"/>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Split 2/3">
  <p:cSld name="2_Split 2/3">
    <p:spTree>
      <p:nvGrpSpPr>
        <p:cNvPr id="22" name="Shape 22"/>
        <p:cNvGrpSpPr/>
        <p:nvPr/>
      </p:nvGrpSpPr>
      <p:grpSpPr>
        <a:xfrm>
          <a:off x="0" y="0"/>
          <a:ext cx="0" cy="0"/>
          <a:chOff x="0" y="0"/>
          <a:chExt cx="0" cy="0"/>
        </a:xfrm>
      </p:grpSpPr>
      <p:sp>
        <p:nvSpPr>
          <p:cNvPr id="23" name="Google Shape;23;p4"/>
          <p:cNvSpPr/>
          <p:nvPr/>
        </p:nvSpPr>
        <p:spPr>
          <a:xfrm>
            <a:off x="7721600" y="0"/>
            <a:ext cx="44704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4" name="Google Shape;24;p4"/>
          <p:cNvSpPr txBox="1"/>
          <p:nvPr>
            <p:ph type="title"/>
          </p:nvPr>
        </p:nvSpPr>
        <p:spPr>
          <a:xfrm>
            <a:off x="609602" y="685801"/>
            <a:ext cx="6659301" cy="8636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chemeClr val="accent1"/>
              </a:buClr>
              <a:buSzPts val="3733"/>
              <a:buFont typeface="Bitter"/>
              <a:buNone/>
              <a:defRPr sz="3733">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25" name="Google Shape;25;p4"/>
          <p:cNvSpPr txBox="1"/>
          <p:nvPr>
            <p:ph idx="10" type="dt"/>
          </p:nvPr>
        </p:nvSpPr>
        <p:spPr>
          <a:xfrm>
            <a:off x="609600" y="6356351"/>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6" name="Google Shape;26;p4"/>
          <p:cNvSpPr txBox="1"/>
          <p:nvPr>
            <p:ph idx="11" type="ftr"/>
          </p:nvPr>
        </p:nvSpPr>
        <p:spPr>
          <a:xfrm>
            <a:off x="4064000" y="6356351"/>
            <a:ext cx="3204901"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7" name="Google Shape;27;p4"/>
          <p:cNvSpPr txBox="1"/>
          <p:nvPr>
            <p:ph idx="12" type="sldNum"/>
          </p:nvPr>
        </p:nvSpPr>
        <p:spPr>
          <a:xfrm>
            <a:off x="11307327" y="6400414"/>
            <a:ext cx="275073" cy="276999"/>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b="0" i="0" sz="1200" u="none" cap="none" strike="noStrike">
                <a:solidFill>
                  <a:srgbClr val="87BCE8"/>
                </a:solidFill>
                <a:latin typeface="Avenir"/>
                <a:ea typeface="Avenir"/>
                <a:cs typeface="Avenir"/>
                <a:sym typeface="Avenir"/>
              </a:defRPr>
            </a:lvl1pPr>
            <a:lvl2pPr indent="0" lvl="1" marL="0" algn="r">
              <a:spcBef>
                <a:spcPts val="0"/>
              </a:spcBef>
              <a:buNone/>
              <a:defRPr b="0" i="0" sz="1200" u="none" cap="none" strike="noStrike">
                <a:solidFill>
                  <a:srgbClr val="87BCE8"/>
                </a:solidFill>
                <a:latin typeface="Avenir"/>
                <a:ea typeface="Avenir"/>
                <a:cs typeface="Avenir"/>
                <a:sym typeface="Avenir"/>
              </a:defRPr>
            </a:lvl2pPr>
            <a:lvl3pPr indent="0" lvl="2" marL="0" algn="r">
              <a:spcBef>
                <a:spcPts val="0"/>
              </a:spcBef>
              <a:buNone/>
              <a:defRPr b="0" i="0" sz="1200" u="none" cap="none" strike="noStrike">
                <a:solidFill>
                  <a:srgbClr val="87BCE8"/>
                </a:solidFill>
                <a:latin typeface="Avenir"/>
                <a:ea typeface="Avenir"/>
                <a:cs typeface="Avenir"/>
                <a:sym typeface="Avenir"/>
              </a:defRPr>
            </a:lvl3pPr>
            <a:lvl4pPr indent="0" lvl="3" marL="0" algn="r">
              <a:spcBef>
                <a:spcPts val="0"/>
              </a:spcBef>
              <a:buNone/>
              <a:defRPr b="0" i="0" sz="1200" u="none" cap="none" strike="noStrike">
                <a:solidFill>
                  <a:srgbClr val="87BCE8"/>
                </a:solidFill>
                <a:latin typeface="Avenir"/>
                <a:ea typeface="Avenir"/>
                <a:cs typeface="Avenir"/>
                <a:sym typeface="Avenir"/>
              </a:defRPr>
            </a:lvl4pPr>
            <a:lvl5pPr indent="0" lvl="4" marL="0" algn="r">
              <a:spcBef>
                <a:spcPts val="0"/>
              </a:spcBef>
              <a:buNone/>
              <a:defRPr b="0" i="0" sz="1200" u="none" cap="none" strike="noStrike">
                <a:solidFill>
                  <a:srgbClr val="87BCE8"/>
                </a:solidFill>
                <a:latin typeface="Avenir"/>
                <a:ea typeface="Avenir"/>
                <a:cs typeface="Avenir"/>
                <a:sym typeface="Avenir"/>
              </a:defRPr>
            </a:lvl5pPr>
            <a:lvl6pPr indent="0" lvl="5" marL="0" algn="r">
              <a:spcBef>
                <a:spcPts val="0"/>
              </a:spcBef>
              <a:buNone/>
              <a:defRPr b="0" i="0" sz="1200" u="none" cap="none" strike="noStrike">
                <a:solidFill>
                  <a:srgbClr val="87BCE8"/>
                </a:solidFill>
                <a:latin typeface="Avenir"/>
                <a:ea typeface="Avenir"/>
                <a:cs typeface="Avenir"/>
                <a:sym typeface="Avenir"/>
              </a:defRPr>
            </a:lvl6pPr>
            <a:lvl7pPr indent="0" lvl="6" marL="0" algn="r">
              <a:spcBef>
                <a:spcPts val="0"/>
              </a:spcBef>
              <a:buNone/>
              <a:defRPr b="0" i="0" sz="1200" u="none" cap="none" strike="noStrike">
                <a:solidFill>
                  <a:srgbClr val="87BCE8"/>
                </a:solidFill>
                <a:latin typeface="Avenir"/>
                <a:ea typeface="Avenir"/>
                <a:cs typeface="Avenir"/>
                <a:sym typeface="Avenir"/>
              </a:defRPr>
            </a:lvl7pPr>
            <a:lvl8pPr indent="0" lvl="7" marL="0" algn="r">
              <a:spcBef>
                <a:spcPts val="0"/>
              </a:spcBef>
              <a:buNone/>
              <a:defRPr b="0" i="0" sz="1200" u="none" cap="none" strike="noStrike">
                <a:solidFill>
                  <a:srgbClr val="87BCE8"/>
                </a:solidFill>
                <a:latin typeface="Avenir"/>
                <a:ea typeface="Avenir"/>
                <a:cs typeface="Avenir"/>
                <a:sym typeface="Avenir"/>
              </a:defRPr>
            </a:lvl8pPr>
            <a:lvl9pPr indent="0" lvl="8" marL="0" algn="r">
              <a:spcBef>
                <a:spcPts val="0"/>
              </a:spcBef>
              <a:buNone/>
              <a:defRPr b="0" i="0" sz="12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4"/>
          <p:cNvSpPr txBox="1"/>
          <p:nvPr>
            <p:ph idx="1" type="body"/>
          </p:nvPr>
        </p:nvSpPr>
        <p:spPr>
          <a:xfrm>
            <a:off x="609600" y="1701800"/>
            <a:ext cx="6659301" cy="4470400"/>
          </a:xfrm>
          <a:prstGeom prst="rect">
            <a:avLst/>
          </a:prstGeom>
          <a:noFill/>
          <a:ln>
            <a:noFill/>
          </a:ln>
        </p:spPr>
        <p:txBody>
          <a:bodyPr anchorCtr="0" anchor="ctr" bIns="45700" lIns="45700" spcFirstLastPara="1" rIns="45700" wrap="square" tIns="45700">
            <a:noAutofit/>
          </a:bodyPr>
          <a:lstStyle>
            <a:lvl1pPr indent="-228600" lvl="0" marL="457200" algn="l">
              <a:lnSpc>
                <a:spcPct val="120000"/>
              </a:lnSpc>
              <a:spcBef>
                <a:spcPts val="800"/>
              </a:spcBef>
              <a:spcAft>
                <a:spcPts val="0"/>
              </a:spcAft>
              <a:buClr>
                <a:srgbClr val="454454"/>
              </a:buClr>
              <a:buSzPts val="2400"/>
              <a:buFont typeface="Source Sans Pro"/>
              <a:buNone/>
              <a:defRPr sz="2400">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2400"/>
              <a:buFont typeface="Source Sans Pro"/>
              <a:buNone/>
              <a:defRPr sz="2400">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454454"/>
              </a:buClr>
              <a:buSzPts val="2400"/>
              <a:buFont typeface="Source Sans Pro"/>
              <a:buNone/>
              <a:defRPr sz="2400">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454454"/>
              </a:buClr>
              <a:buSzPts val="2400"/>
              <a:buFont typeface="Source Sans Pro"/>
              <a:buNone/>
              <a:defRPr sz="2400">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454454"/>
              </a:buClr>
              <a:buSzPts val="2400"/>
              <a:buFont typeface="Source Sans Pro"/>
              <a:buNone/>
              <a:defRPr sz="2400">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29" name="Google Shape;29;p4"/>
          <p:cNvSpPr txBox="1"/>
          <p:nvPr>
            <p:ph idx="2" type="body"/>
          </p:nvPr>
        </p:nvSpPr>
        <p:spPr>
          <a:xfrm>
            <a:off x="609600" y="330200"/>
            <a:ext cx="6659301" cy="3556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chemeClr val="dk2"/>
              </a:buClr>
              <a:buSzPts val="1600"/>
              <a:buFont typeface="Source Sans Pro"/>
              <a:buNone/>
              <a:defRPr b="1" sz="1600" cap="none">
                <a:solidFill>
                  <a:schemeClr val="dk2"/>
                </a:solidFill>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1333"/>
              <a:buFont typeface="Avenir"/>
              <a:buNone/>
              <a:defRPr sz="1333"/>
            </a:lvl2pPr>
            <a:lvl3pPr indent="-228600" lvl="2" marL="1371600" algn="l">
              <a:lnSpc>
                <a:spcPct val="120000"/>
              </a:lnSpc>
              <a:spcBef>
                <a:spcPts val="800"/>
              </a:spcBef>
              <a:spcAft>
                <a:spcPts val="0"/>
              </a:spcAft>
              <a:buClr>
                <a:srgbClr val="454454"/>
              </a:buClr>
              <a:buSzPts val="1333"/>
              <a:buFont typeface="Avenir"/>
              <a:buNone/>
              <a:defRPr sz="1333"/>
            </a:lvl3pPr>
            <a:lvl4pPr indent="-228600" lvl="3" marL="1828800" algn="l">
              <a:lnSpc>
                <a:spcPct val="120000"/>
              </a:lnSpc>
              <a:spcBef>
                <a:spcPts val="800"/>
              </a:spcBef>
              <a:spcAft>
                <a:spcPts val="0"/>
              </a:spcAft>
              <a:buClr>
                <a:srgbClr val="454454"/>
              </a:buClr>
              <a:buSzPts val="1333"/>
              <a:buFont typeface="Avenir"/>
              <a:buNone/>
              <a:defRPr sz="1333"/>
            </a:lvl4pPr>
            <a:lvl5pPr indent="-228600" lvl="4" marL="2286000" algn="l">
              <a:lnSpc>
                <a:spcPct val="120000"/>
              </a:lnSpc>
              <a:spcBef>
                <a:spcPts val="800"/>
              </a:spcBef>
              <a:spcAft>
                <a:spcPts val="0"/>
              </a:spcAft>
              <a:buClr>
                <a:srgbClr val="454454"/>
              </a:buClr>
              <a:buSzPts val="1333"/>
              <a:buFont typeface="Avenir"/>
              <a:buNone/>
              <a:defRPr sz="1333"/>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30" name="Google Shape;30;p4"/>
          <p:cNvSpPr txBox="1"/>
          <p:nvPr>
            <p:ph idx="3" type="body"/>
          </p:nvPr>
        </p:nvSpPr>
        <p:spPr>
          <a:xfrm>
            <a:off x="8128001" y="685800"/>
            <a:ext cx="3454399" cy="5486400"/>
          </a:xfrm>
          <a:prstGeom prst="rect">
            <a:avLst/>
          </a:prstGeom>
          <a:noFill/>
          <a:ln>
            <a:noFill/>
          </a:ln>
        </p:spPr>
        <p:txBody>
          <a:bodyPr anchorCtr="0" anchor="ctr" bIns="45700" lIns="45700" spcFirstLastPara="1" rIns="45700" wrap="square" tIns="45700">
            <a:noAutofit/>
          </a:bodyPr>
          <a:lstStyle>
            <a:lvl1pPr indent="-228600" lvl="0" marL="457200" algn="l">
              <a:lnSpc>
                <a:spcPct val="120000"/>
              </a:lnSpc>
              <a:spcBef>
                <a:spcPts val="800"/>
              </a:spcBef>
              <a:spcAft>
                <a:spcPts val="0"/>
              </a:spcAft>
              <a:buClr>
                <a:schemeClr val="dk1"/>
              </a:buClr>
              <a:buSzPts val="3733"/>
              <a:buFont typeface="Avenir"/>
              <a:buNone/>
              <a:defRPr>
                <a:solidFill>
                  <a:schemeClr val="dk1"/>
                </a:solidFill>
              </a:defRPr>
            </a:lvl1pPr>
            <a:lvl2pPr indent="-228600" lvl="1" marL="914400" algn="l">
              <a:lnSpc>
                <a:spcPct val="120000"/>
              </a:lnSpc>
              <a:spcBef>
                <a:spcPts val="800"/>
              </a:spcBef>
              <a:spcAft>
                <a:spcPts val="0"/>
              </a:spcAft>
              <a:buClr>
                <a:schemeClr val="dk1"/>
              </a:buClr>
              <a:buSzPts val="3733"/>
              <a:buFont typeface="Avenir"/>
              <a:buNone/>
              <a:defRPr>
                <a:solidFill>
                  <a:schemeClr val="dk1"/>
                </a:solidFill>
              </a:defRPr>
            </a:lvl2pPr>
            <a:lvl3pPr indent="-228600" lvl="2" marL="1371600" algn="l">
              <a:lnSpc>
                <a:spcPct val="120000"/>
              </a:lnSpc>
              <a:spcBef>
                <a:spcPts val="800"/>
              </a:spcBef>
              <a:spcAft>
                <a:spcPts val="0"/>
              </a:spcAft>
              <a:buClr>
                <a:schemeClr val="dk1"/>
              </a:buClr>
              <a:buSzPts val="3733"/>
              <a:buFont typeface="Avenir"/>
              <a:buNone/>
              <a:defRPr>
                <a:solidFill>
                  <a:schemeClr val="dk1"/>
                </a:solidFill>
              </a:defRPr>
            </a:lvl3pPr>
            <a:lvl4pPr indent="-228600" lvl="3" marL="1828800" algn="l">
              <a:lnSpc>
                <a:spcPct val="120000"/>
              </a:lnSpc>
              <a:spcBef>
                <a:spcPts val="800"/>
              </a:spcBef>
              <a:spcAft>
                <a:spcPts val="0"/>
              </a:spcAft>
              <a:buClr>
                <a:schemeClr val="dk1"/>
              </a:buClr>
              <a:buSzPts val="3733"/>
              <a:buFont typeface="Avenir"/>
              <a:buNone/>
              <a:defRPr>
                <a:solidFill>
                  <a:schemeClr val="dk1"/>
                </a:solidFill>
              </a:defRPr>
            </a:lvl4pPr>
            <a:lvl5pPr indent="-228600" lvl="4" marL="2286000" algn="l">
              <a:lnSpc>
                <a:spcPct val="120000"/>
              </a:lnSpc>
              <a:spcBef>
                <a:spcPts val="800"/>
              </a:spcBef>
              <a:spcAft>
                <a:spcPts val="0"/>
              </a:spcAft>
              <a:buClr>
                <a:schemeClr val="dk1"/>
              </a:buClr>
              <a:buSzPts val="3733"/>
              <a:buFont typeface="Avenir"/>
              <a:buNone/>
              <a:defRPr>
                <a:solidFill>
                  <a:schemeClr val="dk1"/>
                </a:solidFill>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1" name="Shape 31"/>
        <p:cNvGrpSpPr/>
        <p:nvPr/>
      </p:nvGrpSpPr>
      <p:grpSpPr>
        <a:xfrm>
          <a:off x="0" y="0"/>
          <a:ext cx="0" cy="0"/>
          <a:chOff x="0" y="0"/>
          <a:chExt cx="0" cy="0"/>
        </a:xfrm>
      </p:grpSpPr>
      <p:sp>
        <p:nvSpPr>
          <p:cNvPr id="32" name="Google Shape;32;p5"/>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chemeClr val="accent1"/>
              </a:buClr>
              <a:buSzPts val="3733"/>
              <a:buFont typeface="Bitter"/>
              <a:buNone/>
              <a:defRPr>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33" name="Google Shape;33;p5"/>
          <p:cNvSpPr txBox="1"/>
          <p:nvPr>
            <p:ph idx="1" type="body"/>
          </p:nvPr>
        </p:nvSpPr>
        <p:spPr>
          <a:xfrm>
            <a:off x="609600" y="1525587"/>
            <a:ext cx="5283200" cy="4651379"/>
          </a:xfrm>
          <a:prstGeom prst="rect">
            <a:avLst/>
          </a:prstGeom>
          <a:noFill/>
          <a:ln>
            <a:noFill/>
          </a:ln>
        </p:spPr>
        <p:txBody>
          <a:bodyPr anchorCtr="0" anchor="t" bIns="45700" lIns="45700" spcFirstLastPara="1" rIns="45700" wrap="square" tIns="45700">
            <a:noAutofit/>
          </a:bodyPr>
          <a:lstStyle>
            <a:lvl1pPr indent="-355600" lvl="0" marL="4572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1pPr>
            <a:lvl2pPr indent="-355600" lvl="1" marL="9144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2pPr>
            <a:lvl3pPr indent="-355600" lvl="2" marL="13716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3pPr>
            <a:lvl4pPr indent="-355600" lvl="3" marL="18288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4pPr>
            <a:lvl5pPr indent="-355600" lvl="4" marL="22860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34" name="Google Shape;34;p5"/>
          <p:cNvSpPr txBox="1"/>
          <p:nvPr>
            <p:ph idx="12" type="sldNum"/>
          </p:nvPr>
        </p:nvSpPr>
        <p:spPr>
          <a:xfrm>
            <a:off x="11307327" y="6400414"/>
            <a:ext cx="275073" cy="276999"/>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5"/>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454454"/>
              </a:buClr>
              <a:buSzPts val="3733"/>
              <a:buFont typeface="Source Sans Pro"/>
              <a:buNone/>
              <a:defRPr>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1800"/>
              <a:buNone/>
              <a:defRPr/>
            </a:lvl2pPr>
            <a:lvl3pPr indent="-228600" lvl="2" marL="1371600" algn="l">
              <a:lnSpc>
                <a:spcPct val="120000"/>
              </a:lnSpc>
              <a:spcBef>
                <a:spcPts val="800"/>
              </a:spcBef>
              <a:spcAft>
                <a:spcPts val="0"/>
              </a:spcAft>
              <a:buClr>
                <a:srgbClr val="454454"/>
              </a:buClr>
              <a:buSzPts val="1800"/>
              <a:buNone/>
              <a:defRPr/>
            </a:lvl3pPr>
            <a:lvl4pPr indent="-228600" lvl="3" marL="1828800" algn="l">
              <a:lnSpc>
                <a:spcPct val="120000"/>
              </a:lnSpc>
              <a:spcBef>
                <a:spcPts val="800"/>
              </a:spcBef>
              <a:spcAft>
                <a:spcPts val="0"/>
              </a:spcAft>
              <a:buClr>
                <a:srgbClr val="454454"/>
              </a:buClr>
              <a:buSzPts val="1800"/>
              <a:buNone/>
              <a:defRPr/>
            </a:lvl4pPr>
            <a:lvl5pPr indent="-228600" lvl="4" marL="2286000" algn="l">
              <a:lnSpc>
                <a:spcPct val="120000"/>
              </a:lnSpc>
              <a:spcBef>
                <a:spcPts val="800"/>
              </a:spcBef>
              <a:spcAft>
                <a:spcPts val="0"/>
              </a:spcAft>
              <a:buClr>
                <a:srgbClr val="454454"/>
              </a:buClr>
              <a:buSzPts val="1800"/>
              <a:buNone/>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ntent Boxes">
  <p:cSld name="Four Content Boxes">
    <p:spTree>
      <p:nvGrpSpPr>
        <p:cNvPr id="36" name="Shape 36"/>
        <p:cNvGrpSpPr/>
        <p:nvPr/>
      </p:nvGrpSpPr>
      <p:grpSpPr>
        <a:xfrm>
          <a:off x="0" y="0"/>
          <a:ext cx="0" cy="0"/>
          <a:chOff x="0" y="0"/>
          <a:chExt cx="0" cy="0"/>
        </a:xfrm>
      </p:grpSpPr>
      <p:sp>
        <p:nvSpPr>
          <p:cNvPr id="37" name="Google Shape;37;p6"/>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chemeClr val="accent1"/>
              </a:buClr>
              <a:buSzPts val="3733"/>
              <a:buFont typeface="Bitter"/>
              <a:buNone/>
              <a:defRPr>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38" name="Google Shape;38;p6"/>
          <p:cNvSpPr txBox="1"/>
          <p:nvPr>
            <p:ph idx="1" type="body"/>
          </p:nvPr>
        </p:nvSpPr>
        <p:spPr>
          <a:xfrm>
            <a:off x="609600" y="2475720"/>
            <a:ext cx="5486400" cy="1853185"/>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lvl1pPr indent="-228600" lvl="0" marL="4572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39" name="Google Shape;39;p6"/>
          <p:cNvSpPr txBox="1"/>
          <p:nvPr>
            <p:ph idx="12" type="sldNum"/>
          </p:nvPr>
        </p:nvSpPr>
        <p:spPr>
          <a:xfrm>
            <a:off x="11307327" y="6400414"/>
            <a:ext cx="275073" cy="276999"/>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6"/>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454454"/>
              </a:buClr>
              <a:buSzPts val="3733"/>
              <a:buFont typeface="Source Sans Pro"/>
              <a:buNone/>
              <a:defRPr>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1800"/>
              <a:buNone/>
              <a:defRPr/>
            </a:lvl2pPr>
            <a:lvl3pPr indent="-228600" lvl="2" marL="1371600" algn="l">
              <a:lnSpc>
                <a:spcPct val="120000"/>
              </a:lnSpc>
              <a:spcBef>
                <a:spcPts val="800"/>
              </a:spcBef>
              <a:spcAft>
                <a:spcPts val="0"/>
              </a:spcAft>
              <a:buClr>
                <a:srgbClr val="454454"/>
              </a:buClr>
              <a:buSzPts val="1800"/>
              <a:buNone/>
              <a:defRPr/>
            </a:lvl3pPr>
            <a:lvl4pPr indent="-228600" lvl="3" marL="1828800" algn="l">
              <a:lnSpc>
                <a:spcPct val="120000"/>
              </a:lnSpc>
              <a:spcBef>
                <a:spcPts val="800"/>
              </a:spcBef>
              <a:spcAft>
                <a:spcPts val="0"/>
              </a:spcAft>
              <a:buClr>
                <a:srgbClr val="454454"/>
              </a:buClr>
              <a:buSzPts val="1800"/>
              <a:buNone/>
              <a:defRPr/>
            </a:lvl4pPr>
            <a:lvl5pPr indent="-228600" lvl="4" marL="2286000" algn="l">
              <a:lnSpc>
                <a:spcPct val="120000"/>
              </a:lnSpc>
              <a:spcBef>
                <a:spcPts val="800"/>
              </a:spcBef>
              <a:spcAft>
                <a:spcPts val="0"/>
              </a:spcAft>
              <a:buClr>
                <a:srgbClr val="454454"/>
              </a:buClr>
              <a:buSzPts val="1800"/>
              <a:buNone/>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dea">
  <p:cSld name="Big Idea">
    <p:spTree>
      <p:nvGrpSpPr>
        <p:cNvPr id="41" name="Shape 41"/>
        <p:cNvGrpSpPr/>
        <p:nvPr/>
      </p:nvGrpSpPr>
      <p:grpSpPr>
        <a:xfrm>
          <a:off x="0" y="0"/>
          <a:ext cx="0" cy="0"/>
          <a:chOff x="0" y="0"/>
          <a:chExt cx="0" cy="0"/>
        </a:xfrm>
      </p:grpSpPr>
      <p:sp>
        <p:nvSpPr>
          <p:cNvPr id="42" name="Google Shape;42;p7"/>
          <p:cNvSpPr txBox="1"/>
          <p:nvPr>
            <p:ph idx="12" type="sldNum"/>
          </p:nvPr>
        </p:nvSpPr>
        <p:spPr>
          <a:xfrm>
            <a:off x="11307327" y="6400414"/>
            <a:ext cx="275073" cy="276999"/>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7"/>
          <p:cNvSpPr txBox="1"/>
          <p:nvPr>
            <p:ph idx="1" type="body"/>
          </p:nvPr>
        </p:nvSpPr>
        <p:spPr>
          <a:xfrm>
            <a:off x="609600" y="330200"/>
            <a:ext cx="10972800" cy="5842000"/>
          </a:xfrm>
          <a:prstGeom prst="rect">
            <a:avLst/>
          </a:prstGeom>
          <a:noFill/>
          <a:ln>
            <a:noFill/>
          </a:ln>
        </p:spPr>
        <p:txBody>
          <a:bodyPr anchorCtr="0" anchor="ctr" bIns="45700" lIns="45700" spcFirstLastPara="1" rIns="45700" wrap="square" tIns="45700">
            <a:noAutofit/>
          </a:bodyPr>
          <a:lstStyle>
            <a:lvl1pPr indent="-228600" lvl="0" marL="4572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dea dark">
  <p:cSld name="Big Idea dark">
    <p:bg>
      <p:bgPr>
        <a:solidFill>
          <a:schemeClr val="accent1"/>
        </a:solidFill>
      </p:bgPr>
    </p:bg>
    <p:spTree>
      <p:nvGrpSpPr>
        <p:cNvPr id="44" name="Shape 44"/>
        <p:cNvGrpSpPr/>
        <p:nvPr/>
      </p:nvGrpSpPr>
      <p:grpSpPr>
        <a:xfrm>
          <a:off x="0" y="0"/>
          <a:ext cx="0" cy="0"/>
          <a:chOff x="0" y="0"/>
          <a:chExt cx="0" cy="0"/>
        </a:xfrm>
      </p:grpSpPr>
      <p:sp>
        <p:nvSpPr>
          <p:cNvPr id="45" name="Google Shape;45;p8"/>
          <p:cNvSpPr txBox="1"/>
          <p:nvPr>
            <p:ph idx="12" type="sldNum"/>
          </p:nvPr>
        </p:nvSpPr>
        <p:spPr>
          <a:xfrm>
            <a:off x="11307327" y="6400414"/>
            <a:ext cx="275073" cy="276999"/>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46" name="Google Shape;46;p8"/>
          <p:cNvSpPr txBox="1"/>
          <p:nvPr>
            <p:ph idx="1" type="body"/>
          </p:nvPr>
        </p:nvSpPr>
        <p:spPr>
          <a:xfrm>
            <a:off x="609600" y="330200"/>
            <a:ext cx="10972800" cy="5842000"/>
          </a:xfrm>
          <a:prstGeom prst="rect">
            <a:avLst/>
          </a:prstGeom>
          <a:noFill/>
          <a:ln>
            <a:noFill/>
          </a:ln>
        </p:spPr>
        <p:txBody>
          <a:bodyPr anchorCtr="0" anchor="ctr" bIns="45700" lIns="45700" spcFirstLastPara="1" rIns="45700" wrap="square" tIns="45700">
            <a:noAutofit/>
          </a:bodyPr>
          <a:lstStyle>
            <a:lvl1pPr indent="-228600" lvl="0" marL="4572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dark">
  <p:cSld name="Title and Content dark">
    <p:bg>
      <p:bgPr>
        <a:solidFill>
          <a:schemeClr val="accent1"/>
        </a:solidFill>
      </p:bgPr>
    </p:bg>
    <p:spTree>
      <p:nvGrpSpPr>
        <p:cNvPr id="47" name="Shape 47"/>
        <p:cNvGrpSpPr/>
        <p:nvPr/>
      </p:nvGrpSpPr>
      <p:grpSpPr>
        <a:xfrm>
          <a:off x="0" y="0"/>
          <a:ext cx="0" cy="0"/>
          <a:chOff x="0" y="0"/>
          <a:chExt cx="0" cy="0"/>
        </a:xfrm>
      </p:grpSpPr>
      <p:sp>
        <p:nvSpPr>
          <p:cNvPr id="48" name="Google Shape;48;p9"/>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rgbClr val="FFFFFF"/>
              </a:buClr>
              <a:buSzPts val="3733"/>
              <a:buFont typeface="Bitter"/>
              <a:buNone/>
              <a:defRPr>
                <a:solidFill>
                  <a:srgbClr val="FFFFFF"/>
                </a:solidFill>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49" name="Google Shape;49;p9"/>
          <p:cNvSpPr txBox="1"/>
          <p:nvPr>
            <p:ph idx="1" type="body"/>
          </p:nvPr>
        </p:nvSpPr>
        <p:spPr>
          <a:xfrm>
            <a:off x="609600" y="1701801"/>
            <a:ext cx="10058400" cy="4470401"/>
          </a:xfrm>
          <a:prstGeom prst="rect">
            <a:avLst/>
          </a:prstGeom>
          <a:noFill/>
          <a:ln>
            <a:noFill/>
          </a:ln>
        </p:spPr>
        <p:txBody>
          <a:bodyPr anchorCtr="0" anchor="t" bIns="45700" lIns="45700" spcFirstLastPara="1" rIns="45700" wrap="square" tIns="45700">
            <a:noAutofit/>
          </a:bodyPr>
          <a:lstStyle>
            <a:lvl1pPr indent="-355600" lvl="0" marL="4572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1pPr>
            <a:lvl2pPr indent="-355600" lvl="1" marL="9144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2pPr>
            <a:lvl3pPr indent="-355600" lvl="2" marL="13716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3pPr>
            <a:lvl4pPr indent="-355600" lvl="3" marL="18288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4pPr>
            <a:lvl5pPr indent="-355600" lvl="4" marL="2286000" algn="l">
              <a:lnSpc>
                <a:spcPct val="120000"/>
              </a:lnSpc>
              <a:spcBef>
                <a:spcPts val="800"/>
              </a:spcBef>
              <a:spcAft>
                <a:spcPts val="0"/>
              </a:spcAft>
              <a:buClr>
                <a:srgbClr val="FFFFFF"/>
              </a:buClr>
              <a:buSzPts val="2000"/>
              <a:buFont typeface="Arial"/>
              <a:buChar char="•"/>
              <a:defRPr sz="2000">
                <a:solidFill>
                  <a:srgbClr val="FFFFFF"/>
                </a:solidFill>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50" name="Google Shape;50;p9"/>
          <p:cNvSpPr txBox="1"/>
          <p:nvPr>
            <p:ph idx="12" type="sldNum"/>
          </p:nvPr>
        </p:nvSpPr>
        <p:spPr>
          <a:xfrm>
            <a:off x="11307327" y="6400414"/>
            <a:ext cx="275073" cy="276999"/>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51" name="Google Shape;51;p9"/>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454454"/>
              </a:buClr>
              <a:buSzPts val="3733"/>
              <a:buFont typeface="Source Sans Pro"/>
              <a:buNone/>
              <a:defRPr>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1800"/>
              <a:buNone/>
              <a:defRPr/>
            </a:lvl2pPr>
            <a:lvl3pPr indent="-228600" lvl="2" marL="1371600" algn="l">
              <a:lnSpc>
                <a:spcPct val="120000"/>
              </a:lnSpc>
              <a:spcBef>
                <a:spcPts val="800"/>
              </a:spcBef>
              <a:spcAft>
                <a:spcPts val="0"/>
              </a:spcAft>
              <a:buClr>
                <a:srgbClr val="454454"/>
              </a:buClr>
              <a:buSzPts val="1800"/>
              <a:buNone/>
              <a:defRPr/>
            </a:lvl3pPr>
            <a:lvl4pPr indent="-228600" lvl="3" marL="1828800" algn="l">
              <a:lnSpc>
                <a:spcPct val="120000"/>
              </a:lnSpc>
              <a:spcBef>
                <a:spcPts val="800"/>
              </a:spcBef>
              <a:spcAft>
                <a:spcPts val="0"/>
              </a:spcAft>
              <a:buClr>
                <a:srgbClr val="454454"/>
              </a:buClr>
              <a:buSzPts val="1800"/>
              <a:buNone/>
              <a:defRPr/>
            </a:lvl4pPr>
            <a:lvl5pPr indent="-228600" lvl="4" marL="2286000" algn="l">
              <a:lnSpc>
                <a:spcPct val="120000"/>
              </a:lnSpc>
              <a:spcBef>
                <a:spcPts val="800"/>
              </a:spcBef>
              <a:spcAft>
                <a:spcPts val="0"/>
              </a:spcAft>
              <a:buClr>
                <a:srgbClr val="454454"/>
              </a:buClr>
              <a:buSzPts val="1800"/>
              <a:buNone/>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52" name="Shape 52"/>
        <p:cNvGrpSpPr/>
        <p:nvPr/>
      </p:nvGrpSpPr>
      <p:grpSpPr>
        <a:xfrm>
          <a:off x="0" y="0"/>
          <a:ext cx="0" cy="0"/>
          <a:chOff x="0" y="0"/>
          <a:chExt cx="0" cy="0"/>
        </a:xfrm>
      </p:grpSpPr>
      <p:sp>
        <p:nvSpPr>
          <p:cNvPr id="53" name="Google Shape;53;p10"/>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chemeClr val="accent1"/>
              </a:buClr>
              <a:buSzPts val="3733"/>
              <a:buFont typeface="Bitter"/>
              <a:buNone/>
              <a:defRPr>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54" name="Google Shape;54;p10"/>
          <p:cNvSpPr txBox="1"/>
          <p:nvPr>
            <p:ph idx="12" type="sldNum"/>
          </p:nvPr>
        </p:nvSpPr>
        <p:spPr>
          <a:xfrm>
            <a:off x="11307327" y="6400414"/>
            <a:ext cx="275073" cy="276999"/>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10"/>
          <p:cNvSpPr txBox="1"/>
          <p:nvPr>
            <p:ph idx="1" type="body"/>
          </p:nvPr>
        </p:nvSpPr>
        <p:spPr>
          <a:xfrm>
            <a:off x="609600" y="1525588"/>
            <a:ext cx="5283200" cy="4646614"/>
          </a:xfrm>
          <a:prstGeom prst="rect">
            <a:avLst/>
          </a:prstGeom>
          <a:noFill/>
          <a:ln>
            <a:noFill/>
          </a:ln>
        </p:spPr>
        <p:txBody>
          <a:bodyPr anchorCtr="0" anchor="t" bIns="45700" lIns="45700" spcFirstLastPara="1" rIns="45700" wrap="square" tIns="45700">
            <a:noAutofit/>
          </a:bodyPr>
          <a:lstStyle>
            <a:lvl1pPr indent="-355600" lvl="0" marL="4572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1pPr>
            <a:lvl2pPr indent="-355600" lvl="1" marL="9144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2pPr>
            <a:lvl3pPr indent="-355600" lvl="2" marL="13716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3pPr>
            <a:lvl4pPr indent="-355600" lvl="3" marL="18288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4pPr>
            <a:lvl5pPr indent="-355600" lvl="4" marL="2286000" algn="l">
              <a:lnSpc>
                <a:spcPct val="120000"/>
              </a:lnSpc>
              <a:spcBef>
                <a:spcPts val="800"/>
              </a:spcBef>
              <a:spcAft>
                <a:spcPts val="0"/>
              </a:spcAft>
              <a:buClr>
                <a:srgbClr val="454454"/>
              </a:buClr>
              <a:buSzPts val="2000"/>
              <a:buFont typeface="Arial"/>
              <a:buChar char="•"/>
              <a:defRPr sz="2000">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56" name="Google Shape;56;p10"/>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454454"/>
              </a:buClr>
              <a:buSzPts val="3733"/>
              <a:buFont typeface="Source Sans Pro"/>
              <a:buNone/>
              <a:defRPr>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1800"/>
              <a:buNone/>
              <a:defRPr/>
            </a:lvl2pPr>
            <a:lvl3pPr indent="-228600" lvl="2" marL="1371600" algn="l">
              <a:lnSpc>
                <a:spcPct val="120000"/>
              </a:lnSpc>
              <a:spcBef>
                <a:spcPts val="800"/>
              </a:spcBef>
              <a:spcAft>
                <a:spcPts val="0"/>
              </a:spcAft>
              <a:buClr>
                <a:srgbClr val="454454"/>
              </a:buClr>
              <a:buSzPts val="1800"/>
              <a:buNone/>
              <a:defRPr/>
            </a:lvl3pPr>
            <a:lvl4pPr indent="-228600" lvl="3" marL="1828800" algn="l">
              <a:lnSpc>
                <a:spcPct val="120000"/>
              </a:lnSpc>
              <a:spcBef>
                <a:spcPts val="800"/>
              </a:spcBef>
              <a:spcAft>
                <a:spcPts val="0"/>
              </a:spcAft>
              <a:buClr>
                <a:srgbClr val="454454"/>
              </a:buClr>
              <a:buSzPts val="1800"/>
              <a:buNone/>
              <a:defRPr/>
            </a:lvl4pPr>
            <a:lvl5pPr indent="-228600" lvl="4" marL="2286000" algn="l">
              <a:lnSpc>
                <a:spcPct val="120000"/>
              </a:lnSpc>
              <a:spcBef>
                <a:spcPts val="800"/>
              </a:spcBef>
              <a:spcAft>
                <a:spcPts val="0"/>
              </a:spcAft>
              <a:buClr>
                <a:srgbClr val="454454"/>
              </a:buClr>
              <a:buSzPts val="1800"/>
              <a:buNone/>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11307327" y="6400414"/>
            <a:ext cx="275073" cy="276999"/>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200" u="none" cap="none" strike="noStrike">
                <a:solidFill>
                  <a:srgbClr val="7F8EA3"/>
                </a:solidFill>
                <a:latin typeface="Avenir"/>
                <a:ea typeface="Avenir"/>
                <a:cs typeface="Avenir"/>
                <a:sym typeface="Avenir"/>
              </a:defRPr>
            </a:lvl1pPr>
            <a:lvl2pPr indent="0" lvl="1" marL="0" marR="0" rtl="0" algn="r">
              <a:spcBef>
                <a:spcPts val="0"/>
              </a:spcBef>
              <a:buNone/>
              <a:defRPr b="0" i="0" sz="1200" u="none" cap="none" strike="noStrike">
                <a:solidFill>
                  <a:srgbClr val="7F8EA3"/>
                </a:solidFill>
                <a:latin typeface="Avenir"/>
                <a:ea typeface="Avenir"/>
                <a:cs typeface="Avenir"/>
                <a:sym typeface="Avenir"/>
              </a:defRPr>
            </a:lvl2pPr>
            <a:lvl3pPr indent="0" lvl="2" marL="0" marR="0" rtl="0" algn="r">
              <a:spcBef>
                <a:spcPts val="0"/>
              </a:spcBef>
              <a:buNone/>
              <a:defRPr b="0" i="0" sz="1200" u="none" cap="none" strike="noStrike">
                <a:solidFill>
                  <a:srgbClr val="7F8EA3"/>
                </a:solidFill>
                <a:latin typeface="Avenir"/>
                <a:ea typeface="Avenir"/>
                <a:cs typeface="Avenir"/>
                <a:sym typeface="Avenir"/>
              </a:defRPr>
            </a:lvl3pPr>
            <a:lvl4pPr indent="0" lvl="3" marL="0" marR="0" rtl="0" algn="r">
              <a:spcBef>
                <a:spcPts val="0"/>
              </a:spcBef>
              <a:buNone/>
              <a:defRPr b="0" i="0" sz="1200" u="none" cap="none" strike="noStrike">
                <a:solidFill>
                  <a:srgbClr val="7F8EA3"/>
                </a:solidFill>
                <a:latin typeface="Avenir"/>
                <a:ea typeface="Avenir"/>
                <a:cs typeface="Avenir"/>
                <a:sym typeface="Avenir"/>
              </a:defRPr>
            </a:lvl4pPr>
            <a:lvl5pPr indent="0" lvl="4" marL="0" marR="0" rtl="0" algn="r">
              <a:spcBef>
                <a:spcPts val="0"/>
              </a:spcBef>
              <a:buNone/>
              <a:defRPr b="0" i="0" sz="1200" u="none" cap="none" strike="noStrike">
                <a:solidFill>
                  <a:srgbClr val="7F8EA3"/>
                </a:solidFill>
                <a:latin typeface="Avenir"/>
                <a:ea typeface="Avenir"/>
                <a:cs typeface="Avenir"/>
                <a:sym typeface="Avenir"/>
              </a:defRPr>
            </a:lvl5pPr>
            <a:lvl6pPr indent="0" lvl="5" marL="0" marR="0" rtl="0" algn="r">
              <a:spcBef>
                <a:spcPts val="0"/>
              </a:spcBef>
              <a:buNone/>
              <a:defRPr b="0" i="0" sz="1200" u="none" cap="none" strike="noStrike">
                <a:solidFill>
                  <a:srgbClr val="7F8EA3"/>
                </a:solidFill>
                <a:latin typeface="Avenir"/>
                <a:ea typeface="Avenir"/>
                <a:cs typeface="Avenir"/>
                <a:sym typeface="Avenir"/>
              </a:defRPr>
            </a:lvl6pPr>
            <a:lvl7pPr indent="0" lvl="6" marL="0" marR="0" rtl="0" algn="r">
              <a:spcBef>
                <a:spcPts val="0"/>
              </a:spcBef>
              <a:buNone/>
              <a:defRPr b="0" i="0" sz="1200" u="none" cap="none" strike="noStrike">
                <a:solidFill>
                  <a:srgbClr val="7F8EA3"/>
                </a:solidFill>
                <a:latin typeface="Avenir"/>
                <a:ea typeface="Avenir"/>
                <a:cs typeface="Avenir"/>
                <a:sym typeface="Avenir"/>
              </a:defRPr>
            </a:lvl7pPr>
            <a:lvl8pPr indent="0" lvl="7" marL="0" marR="0" rtl="0" algn="r">
              <a:spcBef>
                <a:spcPts val="0"/>
              </a:spcBef>
              <a:buNone/>
              <a:defRPr b="0" i="0" sz="1200" u="none" cap="none" strike="noStrike">
                <a:solidFill>
                  <a:srgbClr val="7F8EA3"/>
                </a:solidFill>
                <a:latin typeface="Avenir"/>
                <a:ea typeface="Avenir"/>
                <a:cs typeface="Avenir"/>
                <a:sym typeface="Avenir"/>
              </a:defRPr>
            </a:lvl8pPr>
            <a:lvl9pPr indent="0" lvl="8" marL="0" marR="0" rtl="0" algn="r">
              <a:spcBef>
                <a:spcPts val="0"/>
              </a:spcBef>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txBox="1"/>
          <p:nvPr>
            <p:ph idx="1" type="body"/>
          </p:nvPr>
        </p:nvSpPr>
        <p:spPr>
          <a:xfrm>
            <a:off x="609600" y="330200"/>
            <a:ext cx="10972800" cy="5842000"/>
          </a:xfrm>
          <a:prstGeom prst="rect">
            <a:avLst/>
          </a:prstGeom>
          <a:noFill/>
          <a:ln>
            <a:noFill/>
          </a:ln>
        </p:spPr>
        <p:txBody>
          <a:bodyPr anchorCtr="0" anchor="ctr" bIns="45700" lIns="45700" spcFirstLastPara="1" rIns="45700" wrap="square" tIns="45700">
            <a:noAutofit/>
          </a:bodyPr>
          <a:lstStyle>
            <a:lvl1pPr indent="-228600" lvl="0" marL="457200" marR="0" rtl="0" algn="l">
              <a:lnSpc>
                <a:spcPct val="120000"/>
              </a:lnSpc>
              <a:spcBef>
                <a:spcPts val="800"/>
              </a:spcBef>
              <a:spcAft>
                <a:spcPts val="0"/>
              </a:spcAft>
              <a:buClr>
                <a:srgbClr val="454454"/>
              </a:buClr>
              <a:buSzPts val="3733"/>
              <a:buFont typeface="Avenir"/>
              <a:buNone/>
              <a:defRPr b="0" i="0" sz="3733" u="none" cap="none" strike="noStrike">
                <a:solidFill>
                  <a:srgbClr val="454454"/>
                </a:solidFill>
                <a:latin typeface="Avenir"/>
                <a:ea typeface="Avenir"/>
                <a:cs typeface="Avenir"/>
                <a:sym typeface="Avenir"/>
              </a:defRPr>
            </a:lvl1pPr>
            <a:lvl2pPr indent="-228600" lvl="1" marL="914400" marR="0" rtl="0" algn="l">
              <a:lnSpc>
                <a:spcPct val="120000"/>
              </a:lnSpc>
              <a:spcBef>
                <a:spcPts val="800"/>
              </a:spcBef>
              <a:spcAft>
                <a:spcPts val="0"/>
              </a:spcAft>
              <a:buClr>
                <a:srgbClr val="454454"/>
              </a:buClr>
              <a:buSzPts val="3733"/>
              <a:buFont typeface="Avenir"/>
              <a:buNone/>
              <a:defRPr b="0" i="0" sz="3733" u="none" cap="none" strike="noStrike">
                <a:solidFill>
                  <a:srgbClr val="454454"/>
                </a:solidFill>
                <a:latin typeface="Avenir"/>
                <a:ea typeface="Avenir"/>
                <a:cs typeface="Avenir"/>
                <a:sym typeface="Avenir"/>
              </a:defRPr>
            </a:lvl2pPr>
            <a:lvl3pPr indent="-228600" lvl="2" marL="1371600" marR="0" rtl="0" algn="l">
              <a:lnSpc>
                <a:spcPct val="120000"/>
              </a:lnSpc>
              <a:spcBef>
                <a:spcPts val="800"/>
              </a:spcBef>
              <a:spcAft>
                <a:spcPts val="0"/>
              </a:spcAft>
              <a:buClr>
                <a:srgbClr val="454454"/>
              </a:buClr>
              <a:buSzPts val="3733"/>
              <a:buFont typeface="Avenir"/>
              <a:buNone/>
              <a:defRPr b="0" i="0" sz="3733" u="none" cap="none" strike="noStrike">
                <a:solidFill>
                  <a:srgbClr val="454454"/>
                </a:solidFill>
                <a:latin typeface="Avenir"/>
                <a:ea typeface="Avenir"/>
                <a:cs typeface="Avenir"/>
                <a:sym typeface="Avenir"/>
              </a:defRPr>
            </a:lvl3pPr>
            <a:lvl4pPr indent="-228600" lvl="3" marL="1828800" marR="0" rtl="0" algn="l">
              <a:lnSpc>
                <a:spcPct val="120000"/>
              </a:lnSpc>
              <a:spcBef>
                <a:spcPts val="800"/>
              </a:spcBef>
              <a:spcAft>
                <a:spcPts val="0"/>
              </a:spcAft>
              <a:buClr>
                <a:srgbClr val="454454"/>
              </a:buClr>
              <a:buSzPts val="3733"/>
              <a:buFont typeface="Avenir"/>
              <a:buNone/>
              <a:defRPr b="0" i="0" sz="3733" u="none" cap="none" strike="noStrike">
                <a:solidFill>
                  <a:srgbClr val="454454"/>
                </a:solidFill>
                <a:latin typeface="Avenir"/>
                <a:ea typeface="Avenir"/>
                <a:cs typeface="Avenir"/>
                <a:sym typeface="Avenir"/>
              </a:defRPr>
            </a:lvl4pPr>
            <a:lvl5pPr indent="-228600" lvl="4" marL="2286000" marR="0" rtl="0" algn="l">
              <a:lnSpc>
                <a:spcPct val="120000"/>
              </a:lnSpc>
              <a:spcBef>
                <a:spcPts val="800"/>
              </a:spcBef>
              <a:spcAft>
                <a:spcPts val="0"/>
              </a:spcAft>
              <a:buClr>
                <a:srgbClr val="454454"/>
              </a:buClr>
              <a:buSzPts val="3733"/>
              <a:buFont typeface="Avenir"/>
              <a:buNone/>
              <a:defRPr b="0" i="0" sz="3733" u="none" cap="none" strike="noStrike">
                <a:solidFill>
                  <a:srgbClr val="454454"/>
                </a:solidFill>
                <a:latin typeface="Avenir"/>
                <a:ea typeface="Avenir"/>
                <a:cs typeface="Avenir"/>
                <a:sym typeface="Avenir"/>
              </a:defRPr>
            </a:lvl5pPr>
            <a:lvl6pPr indent="-465645" lvl="5" marL="2743200" marR="0" rtl="0" algn="l">
              <a:lnSpc>
                <a:spcPct val="120000"/>
              </a:lnSpc>
              <a:spcBef>
                <a:spcPts val="800"/>
              </a:spcBef>
              <a:spcAft>
                <a:spcPts val="0"/>
              </a:spcAft>
              <a:buClr>
                <a:srgbClr val="454454"/>
              </a:buClr>
              <a:buSzPts val="3733"/>
              <a:buFont typeface="Avenir"/>
              <a:buChar char="•"/>
              <a:defRPr b="0" i="0" sz="3733" u="none" cap="none" strike="noStrike">
                <a:solidFill>
                  <a:srgbClr val="454454"/>
                </a:solidFill>
                <a:latin typeface="Avenir"/>
                <a:ea typeface="Avenir"/>
                <a:cs typeface="Avenir"/>
                <a:sym typeface="Avenir"/>
              </a:defRPr>
            </a:lvl6pPr>
            <a:lvl7pPr indent="-465645" lvl="6" marL="3200400" marR="0" rtl="0" algn="l">
              <a:lnSpc>
                <a:spcPct val="120000"/>
              </a:lnSpc>
              <a:spcBef>
                <a:spcPts val="800"/>
              </a:spcBef>
              <a:spcAft>
                <a:spcPts val="0"/>
              </a:spcAft>
              <a:buClr>
                <a:srgbClr val="454454"/>
              </a:buClr>
              <a:buSzPts val="3733"/>
              <a:buFont typeface="Avenir"/>
              <a:buChar char="•"/>
              <a:defRPr b="0" i="0" sz="3733" u="none" cap="none" strike="noStrike">
                <a:solidFill>
                  <a:srgbClr val="454454"/>
                </a:solidFill>
                <a:latin typeface="Avenir"/>
                <a:ea typeface="Avenir"/>
                <a:cs typeface="Avenir"/>
                <a:sym typeface="Avenir"/>
              </a:defRPr>
            </a:lvl7pPr>
            <a:lvl8pPr indent="-465645" lvl="7" marL="3657600" marR="0" rtl="0" algn="l">
              <a:lnSpc>
                <a:spcPct val="120000"/>
              </a:lnSpc>
              <a:spcBef>
                <a:spcPts val="800"/>
              </a:spcBef>
              <a:spcAft>
                <a:spcPts val="0"/>
              </a:spcAft>
              <a:buClr>
                <a:srgbClr val="454454"/>
              </a:buClr>
              <a:buSzPts val="3733"/>
              <a:buFont typeface="Avenir"/>
              <a:buChar char="•"/>
              <a:defRPr b="0" i="0" sz="3733" u="none" cap="none" strike="noStrike">
                <a:solidFill>
                  <a:srgbClr val="454454"/>
                </a:solidFill>
                <a:latin typeface="Avenir"/>
                <a:ea typeface="Avenir"/>
                <a:cs typeface="Avenir"/>
                <a:sym typeface="Avenir"/>
              </a:defRPr>
            </a:lvl8pPr>
            <a:lvl9pPr indent="-465645" lvl="8" marL="4114800" marR="0" rtl="0" algn="l">
              <a:lnSpc>
                <a:spcPct val="120000"/>
              </a:lnSpc>
              <a:spcBef>
                <a:spcPts val="800"/>
              </a:spcBef>
              <a:spcAft>
                <a:spcPts val="0"/>
              </a:spcAft>
              <a:buClr>
                <a:srgbClr val="454454"/>
              </a:buClr>
              <a:buSzPts val="3733"/>
              <a:buFont typeface="Avenir"/>
              <a:buChar char="•"/>
              <a:defRPr b="0" i="0" sz="3733" u="none" cap="none" strike="noStrike">
                <a:solidFill>
                  <a:srgbClr val="454454"/>
                </a:solidFill>
                <a:latin typeface="Avenir"/>
                <a:ea typeface="Avenir"/>
                <a:cs typeface="Avenir"/>
                <a:sym typeface="Avenir"/>
              </a:defRPr>
            </a:lvl9pPr>
          </a:lstStyle>
          <a:p/>
        </p:txBody>
      </p:sp>
      <p:sp>
        <p:nvSpPr>
          <p:cNvPr id="12" name="Google Shape;12;p1"/>
          <p:cNvSpPr txBox="1"/>
          <p:nvPr>
            <p:ph type="title"/>
          </p:nvPr>
        </p:nvSpPr>
        <p:spPr>
          <a:xfrm>
            <a:off x="609600" y="274638"/>
            <a:ext cx="10972800" cy="1143001"/>
          </a:xfrm>
          <a:prstGeom prst="rect">
            <a:avLst/>
          </a:prstGeom>
          <a:noFill/>
          <a:ln>
            <a:noFill/>
          </a:ln>
        </p:spPr>
        <p:txBody>
          <a:bodyPr anchorCtr="0" anchor="t" bIns="45700" lIns="45700" spcFirstLastPara="1" rIns="45700" wrap="square" tIns="45700">
            <a:noAutofit/>
          </a:bodyPr>
          <a:lstStyle>
            <a:lvl1pPr lvl="0" marR="0" rtl="0" algn="l">
              <a:lnSpc>
                <a:spcPct val="100000"/>
              </a:lnSpc>
              <a:spcBef>
                <a:spcPts val="0"/>
              </a:spcBef>
              <a:spcAft>
                <a:spcPts val="0"/>
              </a:spcAft>
              <a:buClr>
                <a:schemeClr val="accent1"/>
              </a:buClr>
              <a:buSzPts val="3733"/>
              <a:buFont typeface="Avenir"/>
              <a:buNone/>
              <a:defRPr b="0" i="0" sz="3733" u="none" cap="none" strike="noStrike">
                <a:solidFill>
                  <a:schemeClr val="accent1"/>
                </a:solidFill>
                <a:latin typeface="Avenir"/>
                <a:ea typeface="Avenir"/>
                <a:cs typeface="Avenir"/>
                <a:sym typeface="Avenir"/>
              </a:defRPr>
            </a:lvl1pPr>
            <a:lvl2pPr lvl="1" marR="0" rtl="0" algn="l">
              <a:lnSpc>
                <a:spcPct val="100000"/>
              </a:lnSpc>
              <a:spcBef>
                <a:spcPts val="0"/>
              </a:spcBef>
              <a:spcAft>
                <a:spcPts val="0"/>
              </a:spcAft>
              <a:buClr>
                <a:schemeClr val="accent1"/>
              </a:buClr>
              <a:buSzPts val="3733"/>
              <a:buFont typeface="Avenir"/>
              <a:buNone/>
              <a:defRPr b="0" i="0" sz="3733" u="none" cap="none" strike="noStrike">
                <a:solidFill>
                  <a:schemeClr val="accent1"/>
                </a:solidFill>
                <a:latin typeface="Avenir"/>
                <a:ea typeface="Avenir"/>
                <a:cs typeface="Avenir"/>
                <a:sym typeface="Avenir"/>
              </a:defRPr>
            </a:lvl2pPr>
            <a:lvl3pPr lvl="2" marR="0" rtl="0" algn="l">
              <a:lnSpc>
                <a:spcPct val="100000"/>
              </a:lnSpc>
              <a:spcBef>
                <a:spcPts val="0"/>
              </a:spcBef>
              <a:spcAft>
                <a:spcPts val="0"/>
              </a:spcAft>
              <a:buClr>
                <a:schemeClr val="accent1"/>
              </a:buClr>
              <a:buSzPts val="3733"/>
              <a:buFont typeface="Avenir"/>
              <a:buNone/>
              <a:defRPr b="0" i="0" sz="3733" u="none" cap="none" strike="noStrike">
                <a:solidFill>
                  <a:schemeClr val="accent1"/>
                </a:solidFill>
                <a:latin typeface="Avenir"/>
                <a:ea typeface="Avenir"/>
                <a:cs typeface="Avenir"/>
                <a:sym typeface="Avenir"/>
              </a:defRPr>
            </a:lvl3pPr>
            <a:lvl4pPr lvl="3" marR="0" rtl="0" algn="l">
              <a:lnSpc>
                <a:spcPct val="100000"/>
              </a:lnSpc>
              <a:spcBef>
                <a:spcPts val="0"/>
              </a:spcBef>
              <a:spcAft>
                <a:spcPts val="0"/>
              </a:spcAft>
              <a:buClr>
                <a:schemeClr val="accent1"/>
              </a:buClr>
              <a:buSzPts val="3733"/>
              <a:buFont typeface="Avenir"/>
              <a:buNone/>
              <a:defRPr b="0" i="0" sz="3733" u="none" cap="none" strike="noStrike">
                <a:solidFill>
                  <a:schemeClr val="accent1"/>
                </a:solidFill>
                <a:latin typeface="Avenir"/>
                <a:ea typeface="Avenir"/>
                <a:cs typeface="Avenir"/>
                <a:sym typeface="Avenir"/>
              </a:defRPr>
            </a:lvl4pPr>
            <a:lvl5pPr lvl="4" marR="0" rtl="0" algn="l">
              <a:lnSpc>
                <a:spcPct val="100000"/>
              </a:lnSpc>
              <a:spcBef>
                <a:spcPts val="0"/>
              </a:spcBef>
              <a:spcAft>
                <a:spcPts val="0"/>
              </a:spcAft>
              <a:buClr>
                <a:schemeClr val="accent1"/>
              </a:buClr>
              <a:buSzPts val="3733"/>
              <a:buFont typeface="Avenir"/>
              <a:buNone/>
              <a:defRPr b="0" i="0" sz="3733" u="none" cap="none" strike="noStrike">
                <a:solidFill>
                  <a:schemeClr val="accent1"/>
                </a:solidFill>
                <a:latin typeface="Avenir"/>
                <a:ea typeface="Avenir"/>
                <a:cs typeface="Avenir"/>
                <a:sym typeface="Avenir"/>
              </a:defRPr>
            </a:lvl5pPr>
            <a:lvl6pPr lvl="5" marR="0" rtl="0" algn="l">
              <a:lnSpc>
                <a:spcPct val="100000"/>
              </a:lnSpc>
              <a:spcBef>
                <a:spcPts val="0"/>
              </a:spcBef>
              <a:spcAft>
                <a:spcPts val="0"/>
              </a:spcAft>
              <a:buClr>
                <a:schemeClr val="accent1"/>
              </a:buClr>
              <a:buSzPts val="3733"/>
              <a:buFont typeface="Avenir"/>
              <a:buNone/>
              <a:defRPr b="0" i="0" sz="3733" u="none" cap="none" strike="noStrike">
                <a:solidFill>
                  <a:schemeClr val="accent1"/>
                </a:solidFill>
                <a:latin typeface="Avenir"/>
                <a:ea typeface="Avenir"/>
                <a:cs typeface="Avenir"/>
                <a:sym typeface="Avenir"/>
              </a:defRPr>
            </a:lvl6pPr>
            <a:lvl7pPr lvl="6" marR="0" rtl="0" algn="l">
              <a:lnSpc>
                <a:spcPct val="100000"/>
              </a:lnSpc>
              <a:spcBef>
                <a:spcPts val="0"/>
              </a:spcBef>
              <a:spcAft>
                <a:spcPts val="0"/>
              </a:spcAft>
              <a:buClr>
                <a:schemeClr val="accent1"/>
              </a:buClr>
              <a:buSzPts val="3733"/>
              <a:buFont typeface="Avenir"/>
              <a:buNone/>
              <a:defRPr b="0" i="0" sz="3733" u="none" cap="none" strike="noStrike">
                <a:solidFill>
                  <a:schemeClr val="accent1"/>
                </a:solidFill>
                <a:latin typeface="Avenir"/>
                <a:ea typeface="Avenir"/>
                <a:cs typeface="Avenir"/>
                <a:sym typeface="Avenir"/>
              </a:defRPr>
            </a:lvl7pPr>
            <a:lvl8pPr lvl="7" marR="0" rtl="0" algn="l">
              <a:lnSpc>
                <a:spcPct val="100000"/>
              </a:lnSpc>
              <a:spcBef>
                <a:spcPts val="0"/>
              </a:spcBef>
              <a:spcAft>
                <a:spcPts val="0"/>
              </a:spcAft>
              <a:buClr>
                <a:schemeClr val="accent1"/>
              </a:buClr>
              <a:buSzPts val="3733"/>
              <a:buFont typeface="Avenir"/>
              <a:buNone/>
              <a:defRPr b="0" i="0" sz="3733" u="none" cap="none" strike="noStrike">
                <a:solidFill>
                  <a:schemeClr val="accent1"/>
                </a:solidFill>
                <a:latin typeface="Avenir"/>
                <a:ea typeface="Avenir"/>
                <a:cs typeface="Avenir"/>
                <a:sym typeface="Avenir"/>
              </a:defRPr>
            </a:lvl8pPr>
            <a:lvl9pPr lvl="8" marR="0" rtl="0" algn="l">
              <a:lnSpc>
                <a:spcPct val="100000"/>
              </a:lnSpc>
              <a:spcBef>
                <a:spcPts val="0"/>
              </a:spcBef>
              <a:spcAft>
                <a:spcPts val="0"/>
              </a:spcAft>
              <a:buClr>
                <a:schemeClr val="accent1"/>
              </a:buClr>
              <a:buSzPts val="3733"/>
              <a:buFont typeface="Avenir"/>
              <a:buNone/>
              <a:defRPr b="0" i="0" sz="3733" u="none" cap="none" strike="noStrike">
                <a:solidFill>
                  <a:schemeClr val="accent1"/>
                </a:solidFill>
                <a:latin typeface="Avenir"/>
                <a:ea typeface="Avenir"/>
                <a:cs typeface="Avenir"/>
                <a:sym typeface="Aveni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layla@adhocteam.us" TargetMode="External"/><Relationship Id="rId4" Type="http://schemas.openxmlformats.org/officeDocument/2006/relationships/hyperlink" Target="mailto:emily@adhocteam.us" TargetMode="External"/><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www.foia.gov/"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omments" Target="../comments/commen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s://github.com/department-of-veterans-affairs/vets.gov-team/blob/master/Practice%20Areas/Research/research_plan_template.md" TargetMode="External"/><Relationship Id="rId4" Type="http://schemas.openxmlformats.org/officeDocument/2006/relationships/hyperlink" Target="https://github.com/department-of-veterans-affairs/vets.gov-team/blob/master/Practice%20Areas/Research/June2019_updated_research_process.md#pre-recruiting-checklist" TargetMode="External"/><Relationship Id="rId5" Type="http://schemas.openxmlformats.org/officeDocument/2006/relationships/hyperlink" Target="https://github.com/department-of-veterans-affairs/vets.gov-team/blob/master/Practice%20Areas/Research/June2019_updated_research_process.md#recruit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s://github.com/department-of-veterans-affairs/vets.gov-team/blob/master/Practice%20Areas/Research/Request%20or%20Do%20Research/Planning%20and%20Process%20Management/How%20to%20Zenhub%20for%20Research%20Tasks.m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hyperlink" Target="https://github.com/department-of-veterans-affairs/vets.gov-team/blob/master/Practice%20Areas/Research/Research%20History.md"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comments" Target="../comments/commen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hyperlink" Target="https://design.va.gov/" TargetMode="Externa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hyperlink" Target="https://design.va.gov/documentation/designers" TargetMode="Externa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hyperlink" Target="https://github.com/department-of-veterans-affairs/vets.gov-team/blob/master/Practice%20Areas/Design/Design%20Resources/designtools.md" TargetMode="External"/><Relationship Id="rId4" Type="http://schemas.openxmlformats.org/officeDocument/2006/relationships/hyperlink" Target="https://github.com/department-of-veterans-affairs/vets.gov-team/blob/master/Practice%20Areas/Design/Design%20Resources/form-design-process.md" TargetMode="External"/><Relationship Id="rId5" Type="http://schemas.openxmlformats.org/officeDocument/2006/relationships/hyperlink" Target="https://github.com/department-of-veterans-affairs/vets.gov-team/tree/master/Practice%20Areas/Design/Design%20Resources/Official%20Graphics%20Resource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s://github.com/department-of-veterans-affairs/vets.gov-team/blob/master/Practice%20Areas/Design/Documentation%20and%20Readouts/Design%20Review%20Process.md"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2.png"/><Relationship Id="rId8"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hyperlink" Target="https://design.va.gov/content-style-guide/" TargetMode="External"/><Relationship Id="rId4" Type="http://schemas.openxmlformats.org/officeDocument/2006/relationships/hyperlink" Target="https://design.va.gov/content-style-guid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hyperlink" Target="https://github.com/department-of-veterans-affairs/va.gov-vfs-teams/blob/master/Request-Reviews/request-content-qa.md"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hyperlink" Target="https://department-of-veterans-affairs.github.io/va-digital-service-handbook/resources/design#general-design-guidanc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hyperlink" Target="https://github.com/department-of-veterans-affairs/va.gov-vfs-teams/blob/master/Onboarding/508-accessibility-best-practices.md" TargetMode="External"/><Relationship Id="rId4" Type="http://schemas.openxmlformats.org/officeDocument/2006/relationships/hyperlink" Target="https://webaim.org/resources/designers/" TargetMode="External"/><Relationship Id="rId5" Type="http://schemas.openxmlformats.org/officeDocument/2006/relationships/hyperlink" Target="https://webaim.org/techniques/alttext/" TargetMode="External"/><Relationship Id="rId6" Type="http://schemas.openxmlformats.org/officeDocument/2006/relationships/hyperlink" Target="https://a11yproject.com/posts/what-is-color-contrast/" TargetMode="External"/><Relationship Id="rId7" Type="http://schemas.openxmlformats.org/officeDocument/2006/relationships/hyperlink" Target="https://a11yproject.com/posts/understanding-colourblindness/" TargetMode="External"/><Relationship Id="rId8" Type="http://schemas.openxmlformats.org/officeDocument/2006/relationships/hyperlink" Target="https://www.smashingmagazine.com/2018/06/placeholder-attribut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hyperlink" Target="https://khan.github.io/tota11y/" TargetMode="External"/><Relationship Id="rId4" Type="http://schemas.openxmlformats.org/officeDocument/2006/relationships/hyperlink" Target="https://deque.com/axe" TargetMode="External"/><Relationship Id="rId5" Type="http://schemas.openxmlformats.org/officeDocument/2006/relationships/hyperlink" Target="http://contrast-finder.tanaguru.com/" TargetMode="External"/><Relationship Id="rId6" Type="http://schemas.openxmlformats.org/officeDocument/2006/relationships/hyperlink" Target="https://chrome.google.com/webstore/detail/colorblinding/dgbgleaofjainknadoffbjkclicbbgaa?hl=en" TargetMode="External"/><Relationship Id="rId7" Type="http://schemas.openxmlformats.org/officeDocument/2006/relationships/hyperlink" Target="https://chrome.google.com/webstore/detail/chromelens/idikgljglpfilbhaboonnpnnincjhjkd?hl=en"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hyperlink" Target="https://adhoc.optimalworkshop.com/questions/ux-onboarding"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40" name="Shape 140"/>
        <p:cNvGrpSpPr/>
        <p:nvPr/>
      </p:nvGrpSpPr>
      <p:grpSpPr>
        <a:xfrm>
          <a:off x="0" y="0"/>
          <a:ext cx="0" cy="0"/>
          <a:chOff x="0" y="0"/>
          <a:chExt cx="0" cy="0"/>
        </a:xfrm>
      </p:grpSpPr>
      <p:sp>
        <p:nvSpPr>
          <p:cNvPr id="141" name="Google Shape;141;p27"/>
          <p:cNvSpPr/>
          <p:nvPr/>
        </p:nvSpPr>
        <p:spPr>
          <a:xfrm>
            <a:off x="1010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7"/>
          <p:cNvSpPr txBox="1"/>
          <p:nvPr>
            <p:ph idx="4294967295" type="ctrTitle"/>
          </p:nvPr>
        </p:nvSpPr>
        <p:spPr>
          <a:xfrm>
            <a:off x="1524000" y="1124713"/>
            <a:ext cx="9144000" cy="1982415"/>
          </a:xfrm>
          <a:prstGeom prst="rect">
            <a:avLst/>
          </a:prstGeom>
          <a:noFill/>
          <a:ln>
            <a:noFill/>
          </a:ln>
        </p:spPr>
        <p:txBody>
          <a:bodyPr anchorCtr="0" anchor="b" bIns="45700" lIns="45700" spcFirstLastPara="1" rIns="45700" wrap="square" tIns="45700">
            <a:noAutofit/>
          </a:bodyPr>
          <a:lstStyle/>
          <a:p>
            <a:pPr indent="0" lvl="0" marL="0" marR="0" rtl="0" algn="ctr">
              <a:lnSpc>
                <a:spcPct val="100000"/>
              </a:lnSpc>
              <a:spcBef>
                <a:spcPts val="0"/>
              </a:spcBef>
              <a:spcAft>
                <a:spcPts val="0"/>
              </a:spcAft>
              <a:buClr>
                <a:schemeClr val="accent3"/>
              </a:buClr>
              <a:buSzPts val="4800"/>
              <a:buFont typeface="Bitter"/>
              <a:buNone/>
            </a:pPr>
            <a:r>
              <a:rPr lang="en-US" sz="4800">
                <a:solidFill>
                  <a:srgbClr val="FFFFFF"/>
                </a:solidFill>
                <a:latin typeface="Bitter"/>
                <a:ea typeface="Bitter"/>
                <a:cs typeface="Bitter"/>
                <a:sym typeface="Bitter"/>
              </a:rPr>
              <a:t>UX </a:t>
            </a:r>
            <a:r>
              <a:rPr b="0" i="0" lang="en-US" sz="4800" u="none" cap="none" strike="noStrike">
                <a:solidFill>
                  <a:srgbClr val="FFFFFF"/>
                </a:solidFill>
                <a:latin typeface="Bitter"/>
                <a:ea typeface="Bitter"/>
                <a:cs typeface="Bitter"/>
                <a:sym typeface="Bitter"/>
              </a:rPr>
              <a:t>Onboarding</a:t>
            </a:r>
            <a:endParaRPr>
              <a:solidFill>
                <a:srgbClr val="FFFFFF"/>
              </a:solidFill>
            </a:endParaRPr>
          </a:p>
        </p:txBody>
      </p:sp>
      <p:sp>
        <p:nvSpPr>
          <p:cNvPr id="143" name="Google Shape;143;p27"/>
          <p:cNvSpPr txBox="1"/>
          <p:nvPr>
            <p:ph idx="4294967295" type="subTitle"/>
          </p:nvPr>
        </p:nvSpPr>
        <p:spPr>
          <a:xfrm>
            <a:off x="1524000" y="3107128"/>
            <a:ext cx="9144000" cy="760787"/>
          </a:xfrm>
          <a:prstGeom prst="rect">
            <a:avLst/>
          </a:prstGeom>
          <a:noFill/>
          <a:ln>
            <a:noFill/>
          </a:ln>
        </p:spPr>
        <p:txBody>
          <a:bodyPr anchorCtr="0" anchor="t" bIns="45700" lIns="45700" spcFirstLastPara="1" rIns="45700" wrap="square" tIns="45700">
            <a:noAutofit/>
          </a:bodyPr>
          <a:lstStyle/>
          <a:p>
            <a:pPr indent="0" lvl="0" marL="0" rtl="0" algn="ctr">
              <a:spcBef>
                <a:spcPts val="0"/>
              </a:spcBef>
              <a:spcAft>
                <a:spcPts val="0"/>
              </a:spcAft>
              <a:buClr>
                <a:srgbClr val="7F8EA3"/>
              </a:buClr>
              <a:buSzPts val="1800"/>
              <a:buFont typeface="Source Sans Pro"/>
              <a:buNone/>
            </a:pPr>
            <a:r>
              <a:rPr b="1" lang="en-US" sz="1800">
                <a:solidFill>
                  <a:srgbClr val="FFFFFF"/>
                </a:solidFill>
                <a:latin typeface="Source Sans Pro"/>
                <a:ea typeface="Source Sans Pro"/>
                <a:cs typeface="Source Sans Pro"/>
                <a:sym typeface="Source Sans Pro"/>
              </a:rPr>
              <a:t>VA.gov | [new team]</a:t>
            </a:r>
            <a:endParaRPr b="1" sz="1800">
              <a:solidFill>
                <a:srgbClr val="FFFFFF"/>
              </a:solidFill>
              <a:latin typeface="Source Sans Pro"/>
              <a:ea typeface="Source Sans Pro"/>
              <a:cs typeface="Source Sans Pro"/>
              <a:sym typeface="Source Sans Pro"/>
            </a:endParaRPr>
          </a:p>
        </p:txBody>
      </p:sp>
      <p:sp>
        <p:nvSpPr>
          <p:cNvPr id="144" name="Google Shape;144;p27"/>
          <p:cNvSpPr/>
          <p:nvPr/>
        </p:nvSpPr>
        <p:spPr>
          <a:xfrm>
            <a:off x="3432025" y="6072925"/>
            <a:ext cx="2559300" cy="393600"/>
          </a:xfrm>
          <a:prstGeom prst="rect">
            <a:avLst/>
          </a:prstGeom>
          <a:noFill/>
          <a:ln>
            <a:noFill/>
          </a:ln>
        </p:spPr>
        <p:txBody>
          <a:bodyPr anchorCtr="0" anchor="t" bIns="35550" lIns="71100" spcFirstLastPara="1" rIns="71100" wrap="square" tIns="35550">
            <a:noAutofit/>
          </a:bodyPr>
          <a:lstStyle/>
          <a:p>
            <a:pPr indent="0" lvl="0" marL="0" marR="0" rtl="0" algn="l">
              <a:lnSpc>
                <a:spcPct val="100000"/>
              </a:lnSpc>
              <a:spcBef>
                <a:spcPts val="0"/>
              </a:spcBef>
              <a:spcAft>
                <a:spcPts val="0"/>
              </a:spcAft>
              <a:buClr>
                <a:srgbClr val="000000"/>
              </a:buClr>
              <a:buFont typeface="Arial"/>
              <a:buNone/>
            </a:pPr>
            <a:r>
              <a:rPr b="1" lang="en-US" sz="1100">
                <a:latin typeface="Source Sans Pro"/>
                <a:ea typeface="Source Sans Pro"/>
                <a:cs typeface="Source Sans Pro"/>
                <a:sym typeface="Source Sans Pro"/>
              </a:rPr>
              <a:t>Layla Soileau, VSP Senior UX Designer</a:t>
            </a:r>
            <a:endParaRPr b="1" i="0" sz="11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rPr lang="en-US" sz="1100" u="sng">
                <a:solidFill>
                  <a:schemeClr val="dk1"/>
                </a:solidFill>
                <a:latin typeface="Source Sans Pro"/>
                <a:ea typeface="Source Sans Pro"/>
                <a:cs typeface="Source Sans Pro"/>
                <a:sym typeface="Source Sans Pro"/>
                <a:hlinkClick r:id="rId3"/>
              </a:rPr>
              <a:t>layla@adhocteam.us</a:t>
            </a:r>
            <a:endParaRPr sz="1100">
              <a:solidFill>
                <a:schemeClr val="dk1"/>
              </a:solidFill>
              <a:latin typeface="Source Sans Pro"/>
              <a:ea typeface="Source Sans Pro"/>
              <a:cs typeface="Source Sans Pro"/>
              <a:sym typeface="Source Sans Pro"/>
            </a:endParaRPr>
          </a:p>
          <a:p>
            <a:pPr indent="0" lvl="0" marL="0" marR="0" rtl="0" algn="r">
              <a:lnSpc>
                <a:spcPct val="100000"/>
              </a:lnSpc>
              <a:spcBef>
                <a:spcPts val="900"/>
              </a:spcBef>
              <a:spcAft>
                <a:spcPts val="0"/>
              </a:spcAft>
              <a:buClr>
                <a:srgbClr val="000000"/>
              </a:buClr>
              <a:buFont typeface="Arial"/>
              <a:buNone/>
            </a:pPr>
            <a:r>
              <a:t/>
            </a:r>
            <a:endParaRPr sz="1100">
              <a:solidFill>
                <a:srgbClr val="003366"/>
              </a:solidFill>
              <a:latin typeface="Source Sans Pro"/>
              <a:ea typeface="Source Sans Pro"/>
              <a:cs typeface="Source Sans Pro"/>
              <a:sym typeface="Source Sans Pro"/>
            </a:endParaRPr>
          </a:p>
        </p:txBody>
      </p:sp>
      <p:sp>
        <p:nvSpPr>
          <p:cNvPr id="145" name="Google Shape;145;p27"/>
          <p:cNvSpPr/>
          <p:nvPr/>
        </p:nvSpPr>
        <p:spPr>
          <a:xfrm>
            <a:off x="548575" y="6072925"/>
            <a:ext cx="2791800" cy="393600"/>
          </a:xfrm>
          <a:prstGeom prst="rect">
            <a:avLst/>
          </a:prstGeom>
          <a:noFill/>
          <a:ln>
            <a:noFill/>
          </a:ln>
        </p:spPr>
        <p:txBody>
          <a:bodyPr anchorCtr="0" anchor="t" bIns="35550" lIns="71100" spcFirstLastPara="1" rIns="71100" wrap="square" tIns="35550">
            <a:noAutofit/>
          </a:bodyPr>
          <a:lstStyle/>
          <a:p>
            <a:pPr indent="0" lvl="0" marL="0" marR="0" rtl="0" algn="l">
              <a:lnSpc>
                <a:spcPct val="100000"/>
              </a:lnSpc>
              <a:spcBef>
                <a:spcPts val="0"/>
              </a:spcBef>
              <a:spcAft>
                <a:spcPts val="0"/>
              </a:spcAft>
              <a:buClr>
                <a:srgbClr val="000000"/>
              </a:buClr>
              <a:buFont typeface="Arial"/>
              <a:buNone/>
            </a:pPr>
            <a:r>
              <a:rPr b="1" lang="en-US" sz="1100">
                <a:latin typeface="Source Sans Pro"/>
                <a:ea typeface="Source Sans Pro"/>
                <a:cs typeface="Source Sans Pro"/>
                <a:sym typeface="Source Sans Pro"/>
              </a:rPr>
              <a:t>Emily Waggoner</a:t>
            </a:r>
            <a:r>
              <a:rPr b="1" lang="en-US" sz="1100">
                <a:latin typeface="Source Sans Pro"/>
                <a:ea typeface="Source Sans Pro"/>
                <a:cs typeface="Source Sans Pro"/>
                <a:sym typeface="Source Sans Pro"/>
              </a:rPr>
              <a:t>, VSP Lead UX Designer</a:t>
            </a:r>
            <a:endParaRPr b="1" i="0" sz="1100" u="none" cap="none" strike="noStrike">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rPr lang="en-US" sz="1100" u="sng">
                <a:solidFill>
                  <a:schemeClr val="dk1"/>
                </a:solidFill>
                <a:latin typeface="Source Sans Pro"/>
                <a:ea typeface="Source Sans Pro"/>
                <a:cs typeface="Source Sans Pro"/>
                <a:sym typeface="Source Sans Pro"/>
                <a:hlinkClick r:id="rId4"/>
              </a:rPr>
              <a:t>emily@adhocteam.us</a:t>
            </a:r>
            <a:endParaRPr sz="1100">
              <a:solidFill>
                <a:schemeClr val="dk1"/>
              </a:solidFill>
              <a:latin typeface="Source Sans Pro"/>
              <a:ea typeface="Source Sans Pro"/>
              <a:cs typeface="Source Sans Pro"/>
              <a:sym typeface="Source Sans Pro"/>
            </a:endParaRPr>
          </a:p>
          <a:p>
            <a:pPr indent="0" lvl="0" marL="0" marR="0" rtl="0" algn="r">
              <a:lnSpc>
                <a:spcPct val="100000"/>
              </a:lnSpc>
              <a:spcBef>
                <a:spcPts val="900"/>
              </a:spcBef>
              <a:spcAft>
                <a:spcPts val="0"/>
              </a:spcAft>
              <a:buClr>
                <a:srgbClr val="000000"/>
              </a:buClr>
              <a:buFont typeface="Arial"/>
              <a:buNone/>
            </a:pPr>
            <a:r>
              <a:t/>
            </a:r>
            <a:endParaRPr sz="1100">
              <a:solidFill>
                <a:srgbClr val="003366"/>
              </a:solidFill>
              <a:latin typeface="Source Sans Pro"/>
              <a:ea typeface="Source Sans Pro"/>
              <a:cs typeface="Source Sans Pro"/>
              <a:sym typeface="Source Sans Pro"/>
            </a:endParaRPr>
          </a:p>
        </p:txBody>
      </p:sp>
      <p:sp>
        <p:nvSpPr>
          <p:cNvPr id="146" name="Google Shape;146;p27"/>
          <p:cNvSpPr txBox="1"/>
          <p:nvPr/>
        </p:nvSpPr>
        <p:spPr>
          <a:xfrm>
            <a:off x="9822525" y="6072919"/>
            <a:ext cx="1501500" cy="506700"/>
          </a:xfrm>
          <a:prstGeom prst="rect">
            <a:avLst/>
          </a:prstGeom>
          <a:noFill/>
          <a:ln>
            <a:noFill/>
          </a:ln>
        </p:spPr>
        <p:txBody>
          <a:bodyPr anchorCtr="0" anchor="t" bIns="94800" lIns="94800" spcFirstLastPara="1" rIns="94800" wrap="square" tIns="94800">
            <a:noAutofit/>
          </a:bodyPr>
          <a:lstStyle/>
          <a:p>
            <a:pPr indent="0" lvl="0" marL="0" rtl="0" algn="r">
              <a:lnSpc>
                <a:spcPct val="150000"/>
              </a:lnSpc>
              <a:spcBef>
                <a:spcPts val="0"/>
              </a:spcBef>
              <a:spcAft>
                <a:spcPts val="0"/>
              </a:spcAft>
              <a:buClr>
                <a:srgbClr val="000000"/>
              </a:buClr>
              <a:buSzPts val="1200"/>
              <a:buFont typeface="Arial"/>
              <a:buNone/>
            </a:pPr>
            <a:r>
              <a:rPr lang="en-US" sz="1100">
                <a:latin typeface="Source Sans Pro"/>
                <a:ea typeface="Source Sans Pro"/>
                <a:cs typeface="Source Sans Pro"/>
                <a:sym typeface="Source Sans Pro"/>
              </a:rPr>
              <a:t>July 18</a:t>
            </a:r>
            <a:r>
              <a:rPr lang="en-US" sz="1100">
                <a:latin typeface="Source Sans Pro"/>
                <a:ea typeface="Source Sans Pro"/>
                <a:cs typeface="Source Sans Pro"/>
                <a:sym typeface="Source Sans Pro"/>
              </a:rPr>
              <a:t>, 2019</a:t>
            </a:r>
            <a:endParaRPr sz="1100">
              <a:latin typeface="Source Sans Pro"/>
              <a:ea typeface="Source Sans Pro"/>
              <a:cs typeface="Source Sans Pro"/>
              <a:sym typeface="Source Sans Pro"/>
            </a:endParaRPr>
          </a:p>
        </p:txBody>
      </p:sp>
      <p:pic>
        <p:nvPicPr>
          <p:cNvPr id="147" name="Google Shape;147;p27"/>
          <p:cNvPicPr preferRelativeResize="0"/>
          <p:nvPr/>
        </p:nvPicPr>
        <p:blipFill>
          <a:blip r:embed="rId5">
            <a:alphaModFix/>
          </a:blip>
          <a:stretch>
            <a:fillRect/>
          </a:stretch>
        </p:blipFill>
        <p:spPr>
          <a:xfrm>
            <a:off x="548575" y="466306"/>
            <a:ext cx="2559301" cy="56984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latin typeface="Bitter"/>
                <a:ea typeface="Bitter"/>
                <a:cs typeface="Bitter"/>
                <a:sym typeface="Bitter"/>
              </a:rPr>
              <a:t>How we’ll collaborate</a:t>
            </a:r>
            <a:endParaRPr/>
          </a:p>
        </p:txBody>
      </p:sp>
      <p:sp>
        <p:nvSpPr>
          <p:cNvPr id="238" name="Google Shape;238;p36"/>
          <p:cNvSpPr txBox="1"/>
          <p:nvPr>
            <p:ph idx="1" type="body"/>
          </p:nvPr>
        </p:nvSpPr>
        <p:spPr>
          <a:xfrm>
            <a:off x="609600" y="1525587"/>
            <a:ext cx="5283200" cy="4651379"/>
          </a:xfrm>
          <a:prstGeom prst="rect">
            <a:avLst/>
          </a:prstGeom>
          <a:noFill/>
          <a:ln>
            <a:noFill/>
          </a:ln>
        </p:spPr>
        <p:txBody>
          <a:bodyPr anchorCtr="0" anchor="t" bIns="45700" lIns="45700" spcFirstLastPara="1" rIns="45700" wrap="square" tIns="45700">
            <a:noAutofit/>
          </a:bodyPr>
          <a:lstStyle/>
          <a:p>
            <a:pPr indent="-304792" lvl="0" marL="304792" rtl="0" algn="l">
              <a:lnSpc>
                <a:spcPct val="120000"/>
              </a:lnSpc>
              <a:spcBef>
                <a:spcPts val="0"/>
              </a:spcBef>
              <a:spcAft>
                <a:spcPts val="0"/>
              </a:spcAft>
              <a:buClr>
                <a:srgbClr val="454454"/>
              </a:buClr>
              <a:buSzPts val="2000"/>
              <a:buFont typeface="Arial"/>
              <a:buChar char="•"/>
            </a:pPr>
            <a:r>
              <a:rPr lang="en-US" sz="2000">
                <a:latin typeface="Source Sans Pro"/>
                <a:ea typeface="Source Sans Pro"/>
                <a:cs typeface="Source Sans Pro"/>
                <a:sym typeface="Source Sans Pro"/>
              </a:rPr>
              <a:t>Weekly design meeting</a:t>
            </a:r>
            <a:endParaRPr/>
          </a:p>
          <a:p>
            <a:pPr indent="-304792" lvl="0" marL="304792" rtl="0" algn="l">
              <a:lnSpc>
                <a:spcPct val="120000"/>
              </a:lnSpc>
              <a:spcBef>
                <a:spcPts val="800"/>
              </a:spcBef>
              <a:spcAft>
                <a:spcPts val="0"/>
              </a:spcAft>
              <a:buClr>
                <a:srgbClr val="454454"/>
              </a:buClr>
              <a:buSzPts val="2000"/>
              <a:buFont typeface="Arial"/>
              <a:buChar char="•"/>
            </a:pPr>
            <a:r>
              <a:rPr lang="en-US" sz="2000">
                <a:latin typeface="Source Sans Pro"/>
                <a:ea typeface="Source Sans Pro"/>
                <a:cs typeface="Source Sans Pro"/>
                <a:sym typeface="Source Sans Pro"/>
              </a:rPr>
              <a:t>Design reviews</a:t>
            </a:r>
            <a:endParaRPr/>
          </a:p>
          <a:p>
            <a:pPr indent="-304792" lvl="0" marL="304792" rtl="0" algn="l">
              <a:lnSpc>
                <a:spcPct val="120000"/>
              </a:lnSpc>
              <a:spcBef>
                <a:spcPts val="800"/>
              </a:spcBef>
              <a:spcAft>
                <a:spcPts val="0"/>
              </a:spcAft>
              <a:buClr>
                <a:srgbClr val="454454"/>
              </a:buClr>
              <a:buSzPts val="2000"/>
              <a:buFont typeface="Arial"/>
              <a:buChar char="•"/>
            </a:pPr>
            <a:r>
              <a:rPr lang="en-US" sz="2000">
                <a:latin typeface="Source Sans Pro"/>
                <a:ea typeface="Source Sans Pro"/>
                <a:cs typeface="Source Sans Pro"/>
                <a:sym typeface="Source Sans Pro"/>
              </a:rPr>
              <a:t>Office hours</a:t>
            </a:r>
            <a:endParaRPr/>
          </a:p>
          <a:p>
            <a:pPr indent="-304792" lvl="0" marL="304792" rtl="0" algn="l">
              <a:lnSpc>
                <a:spcPct val="120000"/>
              </a:lnSpc>
              <a:spcBef>
                <a:spcPts val="800"/>
              </a:spcBef>
              <a:spcAft>
                <a:spcPts val="0"/>
              </a:spcAft>
              <a:buClr>
                <a:srgbClr val="454454"/>
              </a:buClr>
              <a:buSzPts val="2000"/>
              <a:buFont typeface="Arial"/>
              <a:buChar char="•"/>
            </a:pPr>
            <a:r>
              <a:rPr lang="en-US" sz="2000">
                <a:latin typeface="Source Sans Pro"/>
                <a:ea typeface="Source Sans Pro"/>
                <a:cs typeface="Source Sans Pro"/>
                <a:sym typeface="Source Sans Pro"/>
              </a:rPr>
              <a:t>Check-ins</a:t>
            </a:r>
            <a:endParaRPr/>
          </a:p>
          <a:p>
            <a:pPr indent="-304792" lvl="0" marL="304792" rtl="0" algn="l">
              <a:lnSpc>
                <a:spcPct val="120000"/>
              </a:lnSpc>
              <a:spcBef>
                <a:spcPts val="800"/>
              </a:spcBef>
              <a:spcAft>
                <a:spcPts val="0"/>
              </a:spcAft>
              <a:buClr>
                <a:srgbClr val="454454"/>
              </a:buClr>
              <a:buSzPts val="2000"/>
              <a:buFont typeface="Arial"/>
              <a:buChar char="•"/>
            </a:pPr>
            <a:r>
              <a:rPr lang="en-US" sz="2000">
                <a:latin typeface="Source Sans Pro"/>
                <a:ea typeface="Source Sans Pro"/>
                <a:cs typeface="Source Sans Pro"/>
                <a:sym typeface="Source Sans Pro"/>
              </a:rPr>
              <a:t>One VSP design team member will attend a stand-up meeting once a week</a:t>
            </a:r>
            <a:endParaRPr/>
          </a:p>
          <a:p>
            <a:pPr indent="-304792" lvl="0" marL="304792" rtl="0" algn="l">
              <a:lnSpc>
                <a:spcPct val="120000"/>
              </a:lnSpc>
              <a:spcBef>
                <a:spcPts val="800"/>
              </a:spcBef>
              <a:spcAft>
                <a:spcPts val="0"/>
              </a:spcAft>
              <a:buClr>
                <a:srgbClr val="454454"/>
              </a:buClr>
              <a:buSzPts val="2000"/>
              <a:buFont typeface="Arial"/>
              <a:buChar char="•"/>
            </a:pPr>
            <a:r>
              <a:rPr lang="en-US" sz="2000">
                <a:latin typeface="Source Sans Pro"/>
                <a:ea typeface="Source Sans Pro"/>
                <a:cs typeface="Source Sans Pro"/>
                <a:sym typeface="Source Sans Pro"/>
              </a:rPr>
              <a:t>We’re available to be research notetakers and observers</a:t>
            </a:r>
            <a:endParaRPr/>
          </a:p>
          <a:p>
            <a:pPr indent="0" lvl="0" marL="0" rtl="0" algn="l">
              <a:lnSpc>
                <a:spcPct val="120000"/>
              </a:lnSpc>
              <a:spcBef>
                <a:spcPts val="800"/>
              </a:spcBef>
              <a:spcAft>
                <a:spcPts val="0"/>
              </a:spcAft>
              <a:buClr>
                <a:srgbClr val="454454"/>
              </a:buClr>
              <a:buSzPts val="2000"/>
              <a:buNone/>
            </a:pPr>
            <a:r>
              <a:t/>
            </a:r>
            <a:endParaRPr sz="2000">
              <a:latin typeface="Source Sans Pro"/>
              <a:ea typeface="Source Sans Pro"/>
              <a:cs typeface="Source Sans Pro"/>
              <a:sym typeface="Source Sans Pro"/>
            </a:endParaRPr>
          </a:p>
        </p:txBody>
      </p:sp>
      <p:sp>
        <p:nvSpPr>
          <p:cNvPr id="239" name="Google Shape;239;p36"/>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latin typeface="Bitter"/>
                <a:ea typeface="Bitter"/>
                <a:cs typeface="Bitter"/>
                <a:sym typeface="Bitter"/>
              </a:rPr>
              <a:t>Working remotely or with remote teams</a:t>
            </a:r>
            <a:endParaRPr/>
          </a:p>
        </p:txBody>
      </p:sp>
      <p:sp>
        <p:nvSpPr>
          <p:cNvPr id="245" name="Google Shape;245;p37"/>
          <p:cNvSpPr txBox="1"/>
          <p:nvPr>
            <p:ph idx="1" type="body"/>
          </p:nvPr>
        </p:nvSpPr>
        <p:spPr>
          <a:xfrm>
            <a:off x="609599" y="1525587"/>
            <a:ext cx="6666689" cy="4651379"/>
          </a:xfrm>
          <a:prstGeom prst="rect">
            <a:avLst/>
          </a:prstGeom>
          <a:noFill/>
          <a:ln>
            <a:noFill/>
          </a:ln>
        </p:spPr>
        <p:txBody>
          <a:bodyPr anchorCtr="0" anchor="t" bIns="45700" lIns="45700" spcFirstLastPara="1" rIns="45700" wrap="square" tIns="45700">
            <a:noAutofit/>
          </a:bodyPr>
          <a:lstStyle/>
          <a:p>
            <a:pPr indent="-304792" lvl="0" marL="304792" rtl="0" algn="l">
              <a:lnSpc>
                <a:spcPct val="120000"/>
              </a:lnSpc>
              <a:spcBef>
                <a:spcPts val="0"/>
              </a:spcBef>
              <a:spcAft>
                <a:spcPts val="0"/>
              </a:spcAft>
              <a:buClr>
                <a:srgbClr val="454454"/>
              </a:buClr>
              <a:buSzPts val="2000"/>
              <a:buFont typeface="Arial"/>
              <a:buChar char="•"/>
            </a:pPr>
            <a:r>
              <a:rPr lang="en-US" sz="2000">
                <a:latin typeface="Source Sans Pro"/>
                <a:ea typeface="Source Sans Pro"/>
                <a:cs typeface="Source Sans Pro"/>
                <a:sym typeface="Source Sans Pro"/>
              </a:rPr>
              <a:t>Default to over-communicating</a:t>
            </a:r>
            <a:endParaRPr/>
          </a:p>
          <a:p>
            <a:pPr indent="-304792" lvl="0" marL="304792" rtl="0" algn="l">
              <a:lnSpc>
                <a:spcPct val="120000"/>
              </a:lnSpc>
              <a:spcBef>
                <a:spcPts val="800"/>
              </a:spcBef>
              <a:spcAft>
                <a:spcPts val="0"/>
              </a:spcAft>
              <a:buClr>
                <a:srgbClr val="454454"/>
              </a:buClr>
              <a:buSzPts val="2000"/>
              <a:buFont typeface="Arial"/>
              <a:buChar char="•"/>
            </a:pPr>
            <a:r>
              <a:rPr lang="en-US" sz="2000">
                <a:latin typeface="Source Sans Pro"/>
                <a:ea typeface="Source Sans Pro"/>
                <a:cs typeface="Source Sans Pro"/>
                <a:sym typeface="Source Sans Pro"/>
              </a:rPr>
              <a:t>Take advantage of Zoom (in particular video)</a:t>
            </a:r>
            <a:endParaRPr/>
          </a:p>
          <a:p>
            <a:pPr indent="-304792" lvl="0" marL="304792" rtl="0" algn="l">
              <a:lnSpc>
                <a:spcPct val="120000"/>
              </a:lnSpc>
              <a:spcBef>
                <a:spcPts val="800"/>
              </a:spcBef>
              <a:spcAft>
                <a:spcPts val="0"/>
              </a:spcAft>
              <a:buClr>
                <a:srgbClr val="454454"/>
              </a:buClr>
              <a:buSzPts val="2000"/>
              <a:buFont typeface="Arial"/>
              <a:buChar char="•"/>
            </a:pPr>
            <a:r>
              <a:rPr lang="en-US" sz="2000">
                <a:latin typeface="Source Sans Pro"/>
                <a:ea typeface="Source Sans Pro"/>
                <a:cs typeface="Source Sans Pro"/>
                <a:sym typeface="Source Sans Pro"/>
              </a:rPr>
              <a:t>Sit in on remote user research sessions</a:t>
            </a:r>
            <a:endParaRPr/>
          </a:p>
          <a:p>
            <a:pPr indent="-304792" lvl="0" marL="304792" rtl="0" algn="l">
              <a:lnSpc>
                <a:spcPct val="120000"/>
              </a:lnSpc>
              <a:spcBef>
                <a:spcPts val="800"/>
              </a:spcBef>
              <a:spcAft>
                <a:spcPts val="0"/>
              </a:spcAft>
              <a:buClr>
                <a:srgbClr val="454454"/>
              </a:buClr>
              <a:buSzPts val="2000"/>
              <a:buFont typeface="Arial"/>
              <a:buChar char="•"/>
            </a:pPr>
            <a:r>
              <a:rPr lang="en-US" sz="2000">
                <a:latin typeface="Source Sans Pro"/>
                <a:ea typeface="Source Sans Pro"/>
                <a:cs typeface="Source Sans Pro"/>
                <a:sym typeface="Source Sans Pro"/>
              </a:rPr>
              <a:t>Find time to reach out and just chat with people</a:t>
            </a:r>
            <a:endParaRPr/>
          </a:p>
        </p:txBody>
      </p:sp>
      <p:sp>
        <p:nvSpPr>
          <p:cNvPr id="246" name="Google Shape;246;p37"/>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latin typeface="Bitter"/>
                <a:ea typeface="Bitter"/>
                <a:cs typeface="Bitter"/>
                <a:sym typeface="Bitter"/>
              </a:rPr>
              <a:t>Slack</a:t>
            </a:r>
            <a:endParaRPr/>
          </a:p>
        </p:txBody>
      </p:sp>
      <p:sp>
        <p:nvSpPr>
          <p:cNvPr id="252" name="Google Shape;252;p38"/>
          <p:cNvSpPr txBox="1"/>
          <p:nvPr>
            <p:ph idx="1" type="body"/>
          </p:nvPr>
        </p:nvSpPr>
        <p:spPr>
          <a:xfrm>
            <a:off x="609600" y="1525575"/>
            <a:ext cx="7449900" cy="4651500"/>
          </a:xfrm>
          <a:prstGeom prst="rect">
            <a:avLst/>
          </a:prstGeom>
          <a:noFill/>
          <a:ln>
            <a:noFill/>
          </a:ln>
        </p:spPr>
        <p:txBody>
          <a:bodyPr anchorCtr="0" anchor="t" bIns="45700" lIns="45700" spcFirstLastPara="1" rIns="45700" wrap="square" tIns="45700">
            <a:noAutofit/>
          </a:bodyPr>
          <a:lstStyle/>
          <a:p>
            <a:pPr indent="-279392" lvl="0" marL="304792" rtl="0" algn="l">
              <a:lnSpc>
                <a:spcPct val="120000"/>
              </a:lnSpc>
              <a:spcBef>
                <a:spcPts val="0"/>
              </a:spcBef>
              <a:spcAft>
                <a:spcPts val="0"/>
              </a:spcAft>
              <a:buClr>
                <a:srgbClr val="454454"/>
              </a:buClr>
              <a:buSzPts val="2000"/>
              <a:buFont typeface="Arial"/>
              <a:buChar char="•"/>
            </a:pPr>
            <a:r>
              <a:rPr lang="en-US"/>
              <a:t>UX channels: </a:t>
            </a:r>
            <a:endParaRPr/>
          </a:p>
          <a:p>
            <a:pPr indent="-304791" lvl="1" marL="755883" rtl="0" algn="l">
              <a:lnSpc>
                <a:spcPct val="120000"/>
              </a:lnSpc>
              <a:spcBef>
                <a:spcPts val="1000"/>
              </a:spcBef>
              <a:spcAft>
                <a:spcPts val="0"/>
              </a:spcAft>
              <a:buClr>
                <a:srgbClr val="454454"/>
              </a:buClr>
              <a:buSzPts val="2000"/>
              <a:buFont typeface="Arial"/>
              <a:buChar char="•"/>
            </a:pPr>
            <a:r>
              <a:rPr lang="en-US"/>
              <a:t>#design</a:t>
            </a:r>
            <a:endParaRPr/>
          </a:p>
          <a:p>
            <a:pPr indent="-304791" lvl="1" marL="755883" rtl="0" algn="l">
              <a:lnSpc>
                <a:spcPct val="120000"/>
              </a:lnSpc>
              <a:spcBef>
                <a:spcPts val="1000"/>
              </a:spcBef>
              <a:spcAft>
                <a:spcPts val="0"/>
              </a:spcAft>
              <a:buClr>
                <a:srgbClr val="454454"/>
              </a:buClr>
              <a:buSzPts val="2000"/>
              <a:buFont typeface="Arial"/>
              <a:buChar char="•"/>
            </a:pPr>
            <a:r>
              <a:rPr lang="en-US"/>
              <a:t>#design-system</a:t>
            </a:r>
            <a:endParaRPr/>
          </a:p>
          <a:p>
            <a:pPr indent="-304791" lvl="1" marL="755883" rtl="0" algn="l">
              <a:lnSpc>
                <a:spcPct val="120000"/>
              </a:lnSpc>
              <a:spcBef>
                <a:spcPts val="1000"/>
              </a:spcBef>
              <a:spcAft>
                <a:spcPts val="0"/>
              </a:spcAft>
              <a:buClr>
                <a:srgbClr val="454454"/>
              </a:buClr>
              <a:buSzPts val="2000"/>
              <a:buFont typeface="Arial"/>
              <a:buChar char="•"/>
            </a:pPr>
            <a:r>
              <a:rPr lang="en-US"/>
              <a:t>#feedback-backchannel</a:t>
            </a:r>
            <a:endParaRPr/>
          </a:p>
          <a:p>
            <a:pPr indent="-304791" lvl="1" marL="755883" rtl="0" algn="l">
              <a:lnSpc>
                <a:spcPct val="120000"/>
              </a:lnSpc>
              <a:spcBef>
                <a:spcPts val="1000"/>
              </a:spcBef>
              <a:spcAft>
                <a:spcPts val="0"/>
              </a:spcAft>
              <a:buSzPts val="2000"/>
              <a:buChar char="•"/>
            </a:pPr>
            <a:r>
              <a:rPr lang="en-US"/>
              <a:t>#vetsdotgov-research</a:t>
            </a:r>
            <a:endParaRPr/>
          </a:p>
          <a:p>
            <a:pPr indent="-279392" lvl="0" marL="304792" rtl="0" algn="l">
              <a:lnSpc>
                <a:spcPct val="120000"/>
              </a:lnSpc>
              <a:spcBef>
                <a:spcPts val="1000"/>
              </a:spcBef>
              <a:spcAft>
                <a:spcPts val="0"/>
              </a:spcAft>
              <a:buClr>
                <a:srgbClr val="454454"/>
              </a:buClr>
              <a:buSzPts val="2000"/>
              <a:buFont typeface="Arial"/>
              <a:buChar char="•"/>
            </a:pPr>
            <a:r>
              <a:rPr lang="en-US">
                <a:latin typeface="Source Sans Pro"/>
                <a:ea typeface="Source Sans Pro"/>
                <a:cs typeface="Source Sans Pro"/>
                <a:sym typeface="Source Sans Pro"/>
              </a:rPr>
              <a:t>Use DMs when it truly needs to be private</a:t>
            </a:r>
            <a:endParaRPr/>
          </a:p>
          <a:p>
            <a:pPr indent="-279392" lvl="0" marL="304792" rtl="0" algn="l">
              <a:lnSpc>
                <a:spcPct val="120000"/>
              </a:lnSpc>
              <a:spcBef>
                <a:spcPts val="800"/>
              </a:spcBef>
              <a:spcAft>
                <a:spcPts val="0"/>
              </a:spcAft>
              <a:buClr>
                <a:srgbClr val="454454"/>
              </a:buClr>
              <a:buSzPts val="2000"/>
              <a:buFont typeface="Arial"/>
              <a:buChar char="•"/>
            </a:pPr>
            <a:r>
              <a:rPr lang="en-US">
                <a:latin typeface="Source Sans Pro"/>
                <a:ea typeface="Source Sans Pro"/>
                <a:cs typeface="Source Sans Pro"/>
                <a:sym typeface="Source Sans Pro"/>
              </a:rPr>
              <a:t>Ask questions in public channels</a:t>
            </a:r>
            <a:endParaRPr>
              <a:latin typeface="Source Sans Pro"/>
              <a:ea typeface="Source Sans Pro"/>
              <a:cs typeface="Source Sans Pro"/>
              <a:sym typeface="Source Sans Pro"/>
            </a:endParaRPr>
          </a:p>
          <a:p>
            <a:pPr indent="-279392" lvl="0" marL="304792" rtl="0" algn="l">
              <a:lnSpc>
                <a:spcPct val="120000"/>
              </a:lnSpc>
              <a:spcBef>
                <a:spcPts val="800"/>
              </a:spcBef>
              <a:spcAft>
                <a:spcPts val="0"/>
              </a:spcAft>
              <a:buSzPts val="2000"/>
              <a:buChar char="•"/>
            </a:pPr>
            <a:r>
              <a:rPr lang="en-US"/>
              <a:t>Use wtf-bot to decode acronyms (/wtf ATO)</a:t>
            </a:r>
            <a:endParaRPr/>
          </a:p>
          <a:p>
            <a:pPr indent="-279392" lvl="0" marL="304792" rtl="0" algn="l">
              <a:lnSpc>
                <a:spcPct val="120000"/>
              </a:lnSpc>
              <a:spcBef>
                <a:spcPts val="800"/>
              </a:spcBef>
              <a:spcAft>
                <a:spcPts val="0"/>
              </a:spcAft>
              <a:buClr>
                <a:srgbClr val="454454"/>
              </a:buClr>
              <a:buSzPts val="2000"/>
              <a:buFont typeface="Arial"/>
              <a:buChar char="•"/>
            </a:pPr>
            <a:r>
              <a:rPr lang="en-US">
                <a:latin typeface="Source Sans Pro"/>
                <a:ea typeface="Source Sans Pro"/>
                <a:cs typeface="Source Sans Pro"/>
                <a:sym typeface="Source Sans Pro"/>
              </a:rPr>
              <a:t>Everything in the DSVA Slack is subject to the </a:t>
            </a:r>
            <a:r>
              <a:rPr lang="en-US" u="sng">
                <a:solidFill>
                  <a:schemeClr val="dk1"/>
                </a:solidFill>
                <a:latin typeface="Source Sans Pro"/>
                <a:ea typeface="Source Sans Pro"/>
                <a:cs typeface="Source Sans Pro"/>
                <a:sym typeface="Source Sans Pro"/>
                <a:hlinkClick r:id="rId3"/>
              </a:rPr>
              <a:t>Freedom of Information Act (FOIA)</a:t>
            </a:r>
            <a:r>
              <a:rPr lang="en-US">
                <a:solidFill>
                  <a:schemeClr val="dk1"/>
                </a:solidFill>
                <a:latin typeface="Source Sans Pro"/>
                <a:ea typeface="Source Sans Pro"/>
                <a:cs typeface="Source Sans Pro"/>
                <a:sym typeface="Source Sans Pro"/>
              </a:rPr>
              <a:t> </a:t>
            </a:r>
            <a:endParaRPr>
              <a:solidFill>
                <a:schemeClr val="dk1"/>
              </a:solidFill>
            </a:endParaRPr>
          </a:p>
        </p:txBody>
      </p:sp>
      <p:sp>
        <p:nvSpPr>
          <p:cNvPr id="253" name="Google Shape;253;p38"/>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710"/>
              <a:buFont typeface="Source Sans Pro"/>
              <a:buNone/>
            </a:pPr>
            <a:r>
              <a:rPr b="1" lang="en-US" sz="1710" cap="none">
                <a:solidFill>
                  <a:srgbClr val="A7A7A7"/>
                </a:solidFill>
                <a:latin typeface="Source Sans Pro"/>
                <a:ea typeface="Source Sans Pro"/>
                <a:cs typeface="Source Sans Pro"/>
                <a:sym typeface="Source Sans Pro"/>
              </a:rPr>
              <a:t>UX ONBOARDING</a:t>
            </a:r>
            <a:endParaRPr/>
          </a:p>
          <a:p>
            <a:pPr indent="0" lvl="0" marL="0" rtl="0" algn="l">
              <a:lnSpc>
                <a:spcPct val="100000"/>
              </a:lnSpc>
              <a:spcBef>
                <a:spcPts val="800"/>
              </a:spcBef>
              <a:spcAft>
                <a:spcPts val="0"/>
              </a:spcAft>
              <a:buClr>
                <a:srgbClr val="454454"/>
              </a:buClr>
              <a:buSzPts val="1773"/>
              <a:buFont typeface="Source Sans Pro"/>
              <a:buNone/>
            </a:pPr>
            <a:r>
              <a:t/>
            </a:r>
            <a:endParaRPr sz="1773"/>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8" name="Shape 258"/>
        <p:cNvGrpSpPr/>
        <p:nvPr/>
      </p:nvGrpSpPr>
      <p:grpSpPr>
        <a:xfrm>
          <a:off x="0" y="0"/>
          <a:ext cx="0" cy="0"/>
          <a:chOff x="0" y="0"/>
          <a:chExt cx="0" cy="0"/>
        </a:xfrm>
      </p:grpSpPr>
      <p:sp>
        <p:nvSpPr>
          <p:cNvPr id="259" name="Google Shape;259;p39"/>
          <p:cNvSpPr txBox="1"/>
          <p:nvPr>
            <p:ph idx="1" type="body"/>
          </p:nvPr>
        </p:nvSpPr>
        <p:spPr>
          <a:xfrm>
            <a:off x="609600" y="330200"/>
            <a:ext cx="10972800" cy="5841900"/>
          </a:xfrm>
          <a:prstGeom prst="rect">
            <a:avLst/>
          </a:prstGeom>
        </p:spPr>
        <p:txBody>
          <a:bodyPr anchorCtr="0" anchor="ctr" bIns="45700" lIns="45700" spcFirstLastPara="1" rIns="45700" wrap="square" tIns="45700">
            <a:noAutofit/>
          </a:bodyPr>
          <a:lstStyle/>
          <a:p>
            <a:pPr indent="0" lvl="0" marL="0" rtl="0" algn="ctr">
              <a:spcBef>
                <a:spcPts val="800"/>
              </a:spcBef>
              <a:spcAft>
                <a:spcPts val="0"/>
              </a:spcAft>
              <a:buNone/>
            </a:pPr>
            <a:r>
              <a:rPr lang="en-US" sz="2400">
                <a:latin typeface="Bitter"/>
                <a:ea typeface="Bitter"/>
                <a:cs typeface="Bitter"/>
                <a:sym typeface="Bitter"/>
              </a:rPr>
              <a:t>Tour of Slack</a:t>
            </a:r>
            <a:endParaRPr sz="2400">
              <a:latin typeface="Bitter"/>
              <a:ea typeface="Bitter"/>
              <a:cs typeface="Bitter"/>
              <a:sym typeface="Bitt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latin typeface="Bitter"/>
                <a:ea typeface="Bitter"/>
                <a:cs typeface="Bitter"/>
                <a:sym typeface="Bitter"/>
              </a:rPr>
              <a:t>GitHub</a:t>
            </a:r>
            <a:endParaRPr/>
          </a:p>
        </p:txBody>
      </p:sp>
      <p:sp>
        <p:nvSpPr>
          <p:cNvPr id="265" name="Google Shape;265;p40"/>
          <p:cNvSpPr txBox="1"/>
          <p:nvPr>
            <p:ph idx="1" type="body"/>
          </p:nvPr>
        </p:nvSpPr>
        <p:spPr>
          <a:xfrm>
            <a:off x="609599" y="1525587"/>
            <a:ext cx="6666689" cy="4651379"/>
          </a:xfrm>
          <a:prstGeom prst="rect">
            <a:avLst/>
          </a:prstGeom>
          <a:noFill/>
          <a:ln>
            <a:noFill/>
          </a:ln>
        </p:spPr>
        <p:txBody>
          <a:bodyPr anchorCtr="0" anchor="t" bIns="45700" lIns="45700" spcFirstLastPara="1" rIns="45700" wrap="square" tIns="45700">
            <a:noAutofit/>
          </a:bodyPr>
          <a:lstStyle/>
          <a:p>
            <a:pPr indent="-304792" lvl="0" marL="304792" rtl="0" algn="l">
              <a:lnSpc>
                <a:spcPct val="120000"/>
              </a:lnSpc>
              <a:spcBef>
                <a:spcPts val="0"/>
              </a:spcBef>
              <a:spcAft>
                <a:spcPts val="0"/>
              </a:spcAft>
              <a:buClr>
                <a:srgbClr val="454454"/>
              </a:buClr>
              <a:buSzPts val="2000"/>
              <a:buFont typeface="Arial"/>
              <a:buChar char="•"/>
            </a:pPr>
            <a:r>
              <a:rPr lang="en-US" sz="2000">
                <a:latin typeface="Source Sans Pro"/>
                <a:ea typeface="Source Sans Pro"/>
                <a:cs typeface="Source Sans Pro"/>
                <a:sym typeface="Source Sans Pro"/>
              </a:rPr>
              <a:t>Most of your work (or requests to others for work) should be connected to a</a:t>
            </a:r>
            <a:r>
              <a:rPr lang="en-US"/>
              <a:t> ZenHub</a:t>
            </a:r>
            <a:r>
              <a:rPr lang="en-US" sz="2000">
                <a:latin typeface="Source Sans Pro"/>
                <a:ea typeface="Source Sans Pro"/>
                <a:cs typeface="Source Sans Pro"/>
                <a:sym typeface="Source Sans Pro"/>
              </a:rPr>
              <a:t> issue or product folder</a:t>
            </a:r>
            <a:endParaRPr/>
          </a:p>
          <a:p>
            <a:pPr indent="-304792" lvl="0" marL="304792" rtl="0" algn="l">
              <a:lnSpc>
                <a:spcPct val="120000"/>
              </a:lnSpc>
              <a:spcBef>
                <a:spcPts val="800"/>
              </a:spcBef>
              <a:spcAft>
                <a:spcPts val="0"/>
              </a:spcAft>
              <a:buClr>
                <a:srgbClr val="454454"/>
              </a:buClr>
              <a:buSzPts val="2000"/>
              <a:buFont typeface="Arial"/>
              <a:buChar char="•"/>
            </a:pPr>
            <a:r>
              <a:rPr lang="en-US" sz="2000">
                <a:latin typeface="Source Sans Pro"/>
                <a:ea typeface="Source Sans Pro"/>
                <a:cs typeface="Source Sans Pro"/>
                <a:sym typeface="Source Sans Pro"/>
              </a:rPr>
              <a:t>Decisions made in Slack conversations and meetings should be documented in GitHub</a:t>
            </a:r>
            <a:endParaRPr/>
          </a:p>
          <a:p>
            <a:pPr indent="-304792" lvl="0" marL="304792" rtl="0" algn="l">
              <a:lnSpc>
                <a:spcPct val="120000"/>
              </a:lnSpc>
              <a:spcBef>
                <a:spcPts val="800"/>
              </a:spcBef>
              <a:spcAft>
                <a:spcPts val="0"/>
              </a:spcAft>
              <a:buClr>
                <a:srgbClr val="454454"/>
              </a:buClr>
              <a:buSzPts val="2000"/>
              <a:buFont typeface="Arial"/>
              <a:buChar char="•"/>
            </a:pPr>
            <a:r>
              <a:rPr lang="en-US" sz="2000">
                <a:latin typeface="Source Sans Pro"/>
                <a:ea typeface="Source Sans Pro"/>
                <a:cs typeface="Source Sans Pro"/>
                <a:sym typeface="Source Sans Pro"/>
              </a:rPr>
              <a:t>Planning, notes, documentation should be in a markdown (.md) file</a:t>
            </a:r>
            <a:endParaRPr/>
          </a:p>
          <a:p>
            <a:pPr indent="-304792" lvl="0" marL="304792" rtl="0" algn="l">
              <a:lnSpc>
                <a:spcPct val="120000"/>
              </a:lnSpc>
              <a:spcBef>
                <a:spcPts val="800"/>
              </a:spcBef>
              <a:spcAft>
                <a:spcPts val="0"/>
              </a:spcAft>
              <a:buClr>
                <a:srgbClr val="454454"/>
              </a:buClr>
              <a:buSzPts val="2000"/>
              <a:buFont typeface="Arial"/>
              <a:buChar char="•"/>
            </a:pPr>
            <a:r>
              <a:rPr lang="en-US" sz="2000">
                <a:latin typeface="Source Sans Pro"/>
                <a:ea typeface="Source Sans Pro"/>
                <a:cs typeface="Source Sans Pro"/>
                <a:sym typeface="Source Sans Pro"/>
              </a:rPr>
              <a:t>Research documentation and design decisions should be stored in appropriate research folder within product folder</a:t>
            </a:r>
            <a:endParaRPr/>
          </a:p>
          <a:p>
            <a:pPr indent="-304792" lvl="0" marL="304792" rtl="0" algn="l">
              <a:lnSpc>
                <a:spcPct val="120000"/>
              </a:lnSpc>
              <a:spcBef>
                <a:spcPts val="800"/>
              </a:spcBef>
              <a:spcAft>
                <a:spcPts val="0"/>
              </a:spcAft>
              <a:buClr>
                <a:srgbClr val="454454"/>
              </a:buClr>
              <a:buSzPts val="2000"/>
              <a:buFont typeface="Arial"/>
              <a:buChar char="•"/>
            </a:pPr>
            <a:r>
              <a:rPr lang="en-US" sz="2000">
                <a:latin typeface="Source Sans Pro"/>
                <a:ea typeface="Source Sans Pro"/>
                <a:cs typeface="Source Sans Pro"/>
                <a:sym typeface="Source Sans Pro"/>
              </a:rPr>
              <a:t>Cross-link any research to the research history</a:t>
            </a:r>
            <a:endParaRPr/>
          </a:p>
        </p:txBody>
      </p:sp>
      <p:sp>
        <p:nvSpPr>
          <p:cNvPr id="266" name="Google Shape;266;p40"/>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710"/>
              <a:buFont typeface="Source Sans Pro"/>
              <a:buNone/>
            </a:pPr>
            <a:r>
              <a:rPr b="1" lang="en-US" sz="1710" cap="none">
                <a:solidFill>
                  <a:srgbClr val="A7A7A7"/>
                </a:solidFill>
                <a:latin typeface="Source Sans Pro"/>
                <a:ea typeface="Source Sans Pro"/>
                <a:cs typeface="Source Sans Pro"/>
                <a:sym typeface="Source Sans Pro"/>
              </a:rPr>
              <a:t>UX ONBOARDING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71" name="Shape 271"/>
        <p:cNvGrpSpPr/>
        <p:nvPr/>
      </p:nvGrpSpPr>
      <p:grpSpPr>
        <a:xfrm>
          <a:off x="0" y="0"/>
          <a:ext cx="0" cy="0"/>
          <a:chOff x="0" y="0"/>
          <a:chExt cx="0" cy="0"/>
        </a:xfrm>
      </p:grpSpPr>
      <p:sp>
        <p:nvSpPr>
          <p:cNvPr id="272" name="Google Shape;272;p41"/>
          <p:cNvSpPr txBox="1"/>
          <p:nvPr>
            <p:ph idx="1" type="body"/>
          </p:nvPr>
        </p:nvSpPr>
        <p:spPr>
          <a:xfrm>
            <a:off x="609600" y="330200"/>
            <a:ext cx="10972800" cy="5841900"/>
          </a:xfrm>
          <a:prstGeom prst="rect">
            <a:avLst/>
          </a:prstGeom>
        </p:spPr>
        <p:txBody>
          <a:bodyPr anchorCtr="0" anchor="ctr" bIns="45700" lIns="45700" spcFirstLastPara="1" rIns="45700" wrap="square" tIns="45700">
            <a:noAutofit/>
          </a:bodyPr>
          <a:lstStyle/>
          <a:p>
            <a:pPr indent="0" lvl="0" marL="0" rtl="0" algn="ctr">
              <a:spcBef>
                <a:spcPts val="800"/>
              </a:spcBef>
              <a:spcAft>
                <a:spcPts val="0"/>
              </a:spcAft>
              <a:buNone/>
            </a:pPr>
            <a:r>
              <a:rPr lang="en-US" sz="2400">
                <a:latin typeface="Bitter"/>
                <a:ea typeface="Bitter"/>
                <a:cs typeface="Bitter"/>
                <a:sym typeface="Bitter"/>
              </a:rPr>
              <a:t>Tour of GitHub &amp; ZenHub</a:t>
            </a:r>
            <a:endParaRPr sz="2400">
              <a:latin typeface="Bitter"/>
              <a:ea typeface="Bitter"/>
              <a:cs typeface="Bitter"/>
              <a:sym typeface="Bitt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latin typeface="Bitter"/>
                <a:ea typeface="Bitter"/>
                <a:cs typeface="Bitter"/>
                <a:sym typeface="Bitter"/>
              </a:rPr>
              <a:t>Email</a:t>
            </a:r>
            <a:endParaRPr/>
          </a:p>
        </p:txBody>
      </p:sp>
      <p:sp>
        <p:nvSpPr>
          <p:cNvPr id="278" name="Google Shape;278;p42"/>
          <p:cNvSpPr txBox="1"/>
          <p:nvPr>
            <p:ph idx="1" type="body"/>
          </p:nvPr>
        </p:nvSpPr>
        <p:spPr>
          <a:xfrm>
            <a:off x="609599" y="1525587"/>
            <a:ext cx="6666689" cy="4651379"/>
          </a:xfrm>
          <a:prstGeom prst="rect">
            <a:avLst/>
          </a:prstGeom>
          <a:noFill/>
          <a:ln>
            <a:noFill/>
          </a:ln>
        </p:spPr>
        <p:txBody>
          <a:bodyPr anchorCtr="0" anchor="t" bIns="45700" lIns="45700" spcFirstLastPara="1" rIns="45700" wrap="square" tIns="45700">
            <a:noAutofit/>
          </a:bodyPr>
          <a:lstStyle/>
          <a:p>
            <a:pPr indent="-304792" lvl="0" marL="304792" rtl="0" algn="l">
              <a:lnSpc>
                <a:spcPct val="120000"/>
              </a:lnSpc>
              <a:spcBef>
                <a:spcPts val="0"/>
              </a:spcBef>
              <a:spcAft>
                <a:spcPts val="0"/>
              </a:spcAft>
              <a:buClr>
                <a:srgbClr val="454454"/>
              </a:buClr>
              <a:buSzPts val="2000"/>
              <a:buFont typeface="Arial"/>
              <a:buChar char="•"/>
            </a:pPr>
            <a:r>
              <a:rPr lang="en-US" sz="2000">
                <a:latin typeface="Source Sans Pro"/>
                <a:ea typeface="Source Sans Pro"/>
                <a:cs typeface="Source Sans Pro"/>
                <a:sym typeface="Source Sans Pro"/>
              </a:rPr>
              <a:t>Ideally only used when communicating with people outside the DSVA team, such as stakeholders</a:t>
            </a:r>
            <a:endParaRPr/>
          </a:p>
        </p:txBody>
      </p:sp>
      <p:sp>
        <p:nvSpPr>
          <p:cNvPr id="279" name="Google Shape;279;p42"/>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710"/>
              <a:buFont typeface="Source Sans Pro"/>
              <a:buNone/>
            </a:pPr>
            <a:r>
              <a:rPr b="1" lang="en-US" sz="1710" cap="none">
                <a:solidFill>
                  <a:srgbClr val="A7A7A7"/>
                </a:solidFill>
                <a:latin typeface="Source Sans Pro"/>
                <a:ea typeface="Source Sans Pro"/>
                <a:cs typeface="Source Sans Pro"/>
                <a:sym typeface="Source Sans Pro"/>
              </a:rPr>
              <a:t>UX ONBOARDING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latin typeface="Bitter"/>
                <a:ea typeface="Bitter"/>
                <a:cs typeface="Bitter"/>
                <a:sym typeface="Bitter"/>
              </a:rPr>
              <a:t>Recurring meetings</a:t>
            </a:r>
            <a:endParaRPr/>
          </a:p>
        </p:txBody>
      </p:sp>
      <p:sp>
        <p:nvSpPr>
          <p:cNvPr id="285" name="Google Shape;285;p43"/>
          <p:cNvSpPr txBox="1"/>
          <p:nvPr>
            <p:ph idx="1" type="body"/>
          </p:nvPr>
        </p:nvSpPr>
        <p:spPr>
          <a:xfrm>
            <a:off x="609600" y="1525587"/>
            <a:ext cx="7153072" cy="4651379"/>
          </a:xfrm>
          <a:prstGeom prst="rect">
            <a:avLst/>
          </a:prstGeom>
          <a:noFill/>
          <a:ln>
            <a:noFill/>
          </a:ln>
        </p:spPr>
        <p:txBody>
          <a:bodyPr anchorCtr="0" anchor="t" bIns="45700" lIns="45700" spcFirstLastPara="1" rIns="45700" wrap="square" tIns="45700">
            <a:noAutofit/>
          </a:bodyPr>
          <a:lstStyle/>
          <a:p>
            <a:pPr indent="-304792" lvl="0" marL="304792" rtl="0" algn="l">
              <a:lnSpc>
                <a:spcPct val="120000"/>
              </a:lnSpc>
              <a:spcBef>
                <a:spcPts val="0"/>
              </a:spcBef>
              <a:spcAft>
                <a:spcPts val="0"/>
              </a:spcAft>
              <a:buClr>
                <a:srgbClr val="454454"/>
              </a:buClr>
              <a:buSzPts val="2000"/>
              <a:buFont typeface="Arial"/>
              <a:buChar char="•"/>
            </a:pPr>
            <a:r>
              <a:rPr lang="en-US" sz="2000">
                <a:latin typeface="Source Sans Pro"/>
                <a:ea typeface="Source Sans Pro"/>
                <a:cs typeface="Source Sans Pro"/>
                <a:sym typeface="Source Sans Pro"/>
              </a:rPr>
              <a:t>Weekly UX team meetings</a:t>
            </a:r>
            <a:endParaRPr/>
          </a:p>
          <a:p>
            <a:pPr indent="-304792" lvl="0" marL="304792" rtl="0" algn="l">
              <a:lnSpc>
                <a:spcPct val="120000"/>
              </a:lnSpc>
              <a:spcBef>
                <a:spcPts val="800"/>
              </a:spcBef>
              <a:spcAft>
                <a:spcPts val="0"/>
              </a:spcAft>
              <a:buClr>
                <a:srgbClr val="454454"/>
              </a:buClr>
              <a:buSzPts val="2000"/>
              <a:buFont typeface="Arial"/>
              <a:buChar char="•"/>
            </a:pPr>
            <a:r>
              <a:rPr lang="en-US" sz="2000">
                <a:latin typeface="Source Sans Pro"/>
                <a:ea typeface="Source Sans Pro"/>
                <a:cs typeface="Source Sans Pro"/>
                <a:sym typeface="Source Sans Pro"/>
              </a:rPr>
              <a:t>Sprint team meetings: Your team lead and product manager will send you these. Expect standups most days, and weekly backlog grooming or sprint planning.</a:t>
            </a:r>
            <a:endParaRPr/>
          </a:p>
          <a:p>
            <a:pPr indent="-304792" lvl="0" marL="304792" rtl="0" algn="l">
              <a:lnSpc>
                <a:spcPct val="120000"/>
              </a:lnSpc>
              <a:spcBef>
                <a:spcPts val="800"/>
              </a:spcBef>
              <a:spcAft>
                <a:spcPts val="0"/>
              </a:spcAft>
              <a:buClr>
                <a:srgbClr val="454454"/>
              </a:buClr>
              <a:buSzPts val="2000"/>
              <a:buFont typeface="Arial"/>
              <a:buChar char="•"/>
            </a:pPr>
            <a:r>
              <a:rPr lang="en-US" sz="2000">
                <a:latin typeface="Source Sans Pro"/>
                <a:ea typeface="Source Sans Pro"/>
                <a:cs typeface="Source Sans Pro"/>
                <a:sym typeface="Source Sans Pro"/>
              </a:rPr>
              <a:t>Teamwide meetings: Bi-weekly demo and Team of Teams</a:t>
            </a:r>
            <a:endParaRPr/>
          </a:p>
          <a:p>
            <a:pPr indent="-177792" lvl="0" marL="304792" rtl="0" algn="l">
              <a:lnSpc>
                <a:spcPct val="120000"/>
              </a:lnSpc>
              <a:spcBef>
                <a:spcPts val="800"/>
              </a:spcBef>
              <a:spcAft>
                <a:spcPts val="0"/>
              </a:spcAft>
              <a:buClr>
                <a:srgbClr val="454454"/>
              </a:buClr>
              <a:buSzPts val="2000"/>
              <a:buFont typeface="Arial"/>
              <a:buNone/>
            </a:pPr>
            <a:r>
              <a:t/>
            </a:r>
            <a:endParaRPr sz="2000">
              <a:latin typeface="Source Sans Pro"/>
              <a:ea typeface="Source Sans Pro"/>
              <a:cs typeface="Source Sans Pro"/>
              <a:sym typeface="Source Sans Pro"/>
            </a:endParaRPr>
          </a:p>
        </p:txBody>
      </p:sp>
      <p:sp>
        <p:nvSpPr>
          <p:cNvPr id="286" name="Google Shape;286;p43"/>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710"/>
              <a:buFont typeface="Source Sans Pro"/>
              <a:buNone/>
            </a:pPr>
            <a:r>
              <a:rPr b="1" lang="en-US" sz="1710" cap="none">
                <a:solidFill>
                  <a:srgbClr val="A7A7A7"/>
                </a:solidFill>
                <a:latin typeface="Source Sans Pro"/>
                <a:ea typeface="Source Sans Pro"/>
                <a:cs typeface="Source Sans Pro"/>
                <a:sym typeface="Source Sans Pro"/>
              </a:rPr>
              <a:t>UX ONBOARDING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4"/>
          <p:cNvSpPr txBox="1"/>
          <p:nvPr>
            <p:ph type="title"/>
          </p:nvPr>
        </p:nvSpPr>
        <p:spPr>
          <a:xfrm>
            <a:off x="609600" y="2944048"/>
            <a:ext cx="10972800" cy="969901"/>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latin typeface="Bitter"/>
                <a:ea typeface="Bitter"/>
                <a:cs typeface="Bitter"/>
                <a:sym typeface="Bitter"/>
              </a:rPr>
              <a:t>How we UX</a:t>
            </a:r>
            <a:endParaRPr/>
          </a:p>
        </p:txBody>
      </p:sp>
      <p:sp>
        <p:nvSpPr>
          <p:cNvPr id="292" name="Google Shape;292;p44"/>
          <p:cNvSpPr txBox="1"/>
          <p:nvPr>
            <p:ph idx="1" type="body"/>
          </p:nvPr>
        </p:nvSpPr>
        <p:spPr>
          <a:xfrm>
            <a:off x="609600" y="2429129"/>
            <a:ext cx="10972800" cy="482409"/>
          </a:xfrm>
          <a:prstGeom prst="rect">
            <a:avLst/>
          </a:prstGeom>
          <a:noFill/>
          <a:ln>
            <a:noFill/>
          </a:ln>
        </p:spPr>
        <p:txBody>
          <a:bodyPr anchorCtr="0" anchor="t" bIns="45700" lIns="45700" spcFirstLastPara="1" rIns="45700" wrap="square" tIns="45700">
            <a:noAutofit/>
          </a:bodyPr>
          <a:lstStyle/>
          <a:p>
            <a:pPr indent="0" lvl="0" marL="0" rtl="0" algn="l">
              <a:lnSpc>
                <a:spcPct val="120000"/>
              </a:lnSpc>
              <a:spcBef>
                <a:spcPts val="0"/>
              </a:spcBef>
              <a:spcAft>
                <a:spcPts val="0"/>
              </a:spcAft>
              <a:buClr>
                <a:srgbClr val="FFFFFF"/>
              </a:buClr>
              <a:buSzPts val="1867"/>
              <a:buFont typeface="Source Sans Pro"/>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latin typeface="Bitter"/>
                <a:ea typeface="Bitter"/>
                <a:cs typeface="Bitter"/>
                <a:sym typeface="Bitter"/>
              </a:rPr>
              <a:t>How we UX</a:t>
            </a:r>
            <a:endParaRPr/>
          </a:p>
        </p:txBody>
      </p:sp>
      <p:sp>
        <p:nvSpPr>
          <p:cNvPr id="298" name="Google Shape;298;p45"/>
          <p:cNvSpPr txBox="1"/>
          <p:nvPr>
            <p:ph idx="1" type="body"/>
          </p:nvPr>
        </p:nvSpPr>
        <p:spPr>
          <a:xfrm>
            <a:off x="609600" y="1525575"/>
            <a:ext cx="7561200" cy="4651500"/>
          </a:xfrm>
          <a:prstGeom prst="rect">
            <a:avLst/>
          </a:prstGeom>
          <a:noFill/>
          <a:ln>
            <a:noFill/>
          </a:ln>
        </p:spPr>
        <p:txBody>
          <a:bodyPr anchorCtr="0" anchor="t" bIns="45700" lIns="45700" spcFirstLastPara="1" rIns="45700" wrap="square" tIns="45700">
            <a:noAutofit/>
          </a:bodyPr>
          <a:lstStyle/>
          <a:p>
            <a:pPr indent="-304792" lvl="0" marL="304792" rtl="0" algn="l">
              <a:lnSpc>
                <a:spcPct val="120000"/>
              </a:lnSpc>
              <a:spcBef>
                <a:spcPts val="0"/>
              </a:spcBef>
              <a:spcAft>
                <a:spcPts val="0"/>
              </a:spcAft>
              <a:buClr>
                <a:srgbClr val="454454"/>
              </a:buClr>
              <a:buSzPts val="2400"/>
              <a:buFont typeface="Arial"/>
              <a:buChar char="•"/>
            </a:pPr>
            <a:r>
              <a:rPr lang="en-US" sz="2400"/>
              <a:t>Design, research, content, IA, and accessibility are integrated from the very beginning</a:t>
            </a:r>
            <a:endParaRPr/>
          </a:p>
          <a:p>
            <a:pPr indent="-304792" lvl="0" marL="304792" rtl="0" algn="l">
              <a:lnSpc>
                <a:spcPct val="120000"/>
              </a:lnSpc>
              <a:spcBef>
                <a:spcPts val="800"/>
              </a:spcBef>
              <a:spcAft>
                <a:spcPts val="0"/>
              </a:spcAft>
              <a:buClr>
                <a:srgbClr val="454454"/>
              </a:buClr>
              <a:buSzPts val="2400"/>
              <a:buFont typeface="Arial"/>
              <a:buChar char="•"/>
            </a:pPr>
            <a:r>
              <a:rPr lang="en-US" sz="2400"/>
              <a:t>Be able to both lead and be led</a:t>
            </a:r>
            <a:endParaRPr/>
          </a:p>
          <a:p>
            <a:pPr indent="-304792" lvl="0" marL="304792" rtl="0" algn="l">
              <a:lnSpc>
                <a:spcPct val="120000"/>
              </a:lnSpc>
              <a:spcBef>
                <a:spcPts val="800"/>
              </a:spcBef>
              <a:spcAft>
                <a:spcPts val="0"/>
              </a:spcAft>
              <a:buClr>
                <a:srgbClr val="454454"/>
              </a:buClr>
              <a:buSzPts val="2400"/>
              <a:buFont typeface="Arial"/>
              <a:buChar char="•"/>
            </a:pPr>
            <a:r>
              <a:rPr lang="en-US" sz="2400"/>
              <a:t>Bring your team along with you on your process</a:t>
            </a:r>
            <a:endParaRPr sz="2400"/>
          </a:p>
          <a:p>
            <a:pPr indent="-304792" lvl="0" marL="304792" rtl="0" algn="l">
              <a:lnSpc>
                <a:spcPct val="120000"/>
              </a:lnSpc>
              <a:spcBef>
                <a:spcPts val="800"/>
              </a:spcBef>
              <a:spcAft>
                <a:spcPts val="0"/>
              </a:spcAft>
              <a:buSzPts val="2400"/>
              <a:buChar char="•"/>
            </a:pPr>
            <a:r>
              <a:rPr lang="en-US" sz="2400"/>
              <a:t>Always ask WHY</a:t>
            </a:r>
            <a:endParaRPr sz="2400"/>
          </a:p>
          <a:p>
            <a:pPr indent="-304792" lvl="0" marL="304792" rtl="0" algn="l">
              <a:lnSpc>
                <a:spcPct val="120000"/>
              </a:lnSpc>
              <a:spcBef>
                <a:spcPts val="800"/>
              </a:spcBef>
              <a:spcAft>
                <a:spcPts val="0"/>
              </a:spcAft>
              <a:buSzPts val="2400"/>
              <a:buChar char="•"/>
            </a:pPr>
            <a:r>
              <a:rPr lang="en-US" sz="2400"/>
              <a:t>Validate assumptions</a:t>
            </a:r>
            <a:endParaRPr sz="2400"/>
          </a:p>
          <a:p>
            <a:pPr indent="-304792" lvl="0" marL="304792" rtl="0" algn="l">
              <a:lnSpc>
                <a:spcPct val="120000"/>
              </a:lnSpc>
              <a:spcBef>
                <a:spcPts val="800"/>
              </a:spcBef>
              <a:spcAft>
                <a:spcPts val="0"/>
              </a:spcAft>
              <a:buSzPts val="2400"/>
              <a:buChar char="•"/>
            </a:pPr>
            <a:r>
              <a:rPr lang="en-US" sz="2400"/>
              <a:t>Always be improving</a:t>
            </a:r>
            <a:endParaRPr sz="2400"/>
          </a:p>
          <a:p>
            <a:pPr indent="-304792" lvl="0" marL="304792" rtl="0" algn="l">
              <a:lnSpc>
                <a:spcPct val="120000"/>
              </a:lnSpc>
              <a:spcBef>
                <a:spcPts val="800"/>
              </a:spcBef>
              <a:spcAft>
                <a:spcPts val="0"/>
              </a:spcAft>
              <a:buSzPts val="2400"/>
              <a:buChar char="•"/>
            </a:pPr>
            <a:r>
              <a:rPr lang="en-US" sz="2400"/>
              <a:t>Look for the story in everything we do (for stakeholders, ourselves, and potential medium posts)</a:t>
            </a:r>
            <a:endParaRPr sz="2400"/>
          </a:p>
          <a:p>
            <a:pPr indent="0" lvl="0" marL="304792" rtl="0" algn="l">
              <a:lnSpc>
                <a:spcPct val="120000"/>
              </a:lnSpc>
              <a:spcBef>
                <a:spcPts val="800"/>
              </a:spcBef>
              <a:spcAft>
                <a:spcPts val="0"/>
              </a:spcAft>
              <a:buNone/>
            </a:pPr>
            <a:r>
              <a:t/>
            </a:r>
            <a:endParaRPr/>
          </a:p>
        </p:txBody>
      </p:sp>
      <p:sp>
        <p:nvSpPr>
          <p:cNvPr id="299" name="Google Shape;299;p45"/>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710"/>
              <a:buFont typeface="Source Sans Pro"/>
              <a:buNone/>
            </a:pPr>
            <a:r>
              <a:rPr b="1" lang="en-US" sz="1710" cap="none">
                <a:solidFill>
                  <a:srgbClr val="A7A7A7"/>
                </a:solidFill>
                <a:latin typeface="Source Sans Pro"/>
                <a:ea typeface="Source Sans Pro"/>
                <a:cs typeface="Source Sans Pro"/>
                <a:sym typeface="Source Sans Pro"/>
              </a:rPr>
              <a:t>UX ONBOARDING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609600" y="2944048"/>
            <a:ext cx="10972800" cy="969901"/>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latin typeface="Bitter"/>
                <a:ea typeface="Bitter"/>
                <a:cs typeface="Bitter"/>
                <a:sym typeface="Bitter"/>
              </a:rPr>
              <a:t>Welcome!</a:t>
            </a:r>
            <a:endParaRPr/>
          </a:p>
        </p:txBody>
      </p:sp>
      <p:sp>
        <p:nvSpPr>
          <p:cNvPr id="153" name="Google Shape;153;p28"/>
          <p:cNvSpPr txBox="1"/>
          <p:nvPr>
            <p:ph idx="1" type="body"/>
          </p:nvPr>
        </p:nvSpPr>
        <p:spPr>
          <a:xfrm>
            <a:off x="609600" y="2429129"/>
            <a:ext cx="10972800" cy="482409"/>
          </a:xfrm>
          <a:prstGeom prst="rect">
            <a:avLst/>
          </a:prstGeom>
          <a:noFill/>
          <a:ln>
            <a:noFill/>
          </a:ln>
        </p:spPr>
        <p:txBody>
          <a:bodyPr anchorCtr="0" anchor="t" bIns="45700" lIns="45700" spcFirstLastPara="1" rIns="45700" wrap="square" tIns="45700">
            <a:noAutofit/>
          </a:bodyPr>
          <a:lstStyle/>
          <a:p>
            <a:pPr indent="0" lvl="0" marL="0" rtl="0" algn="l">
              <a:lnSpc>
                <a:spcPct val="120000"/>
              </a:lnSpc>
              <a:spcBef>
                <a:spcPts val="0"/>
              </a:spcBef>
              <a:spcAft>
                <a:spcPts val="0"/>
              </a:spcAft>
              <a:buClr>
                <a:srgbClr val="FFFFFF"/>
              </a:buClr>
              <a:buSzPts val="1867"/>
              <a:buFont typeface="Source Sans Pro"/>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609600" y="2944048"/>
            <a:ext cx="10972800" cy="969901"/>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latin typeface="Bitter"/>
                <a:ea typeface="Bitter"/>
                <a:cs typeface="Bitter"/>
                <a:sym typeface="Bitter"/>
              </a:rPr>
              <a:t>Research</a:t>
            </a:r>
            <a:endParaRPr/>
          </a:p>
        </p:txBody>
      </p:sp>
      <p:sp>
        <p:nvSpPr>
          <p:cNvPr id="305" name="Google Shape;305;p46"/>
          <p:cNvSpPr txBox="1"/>
          <p:nvPr>
            <p:ph idx="1" type="body"/>
          </p:nvPr>
        </p:nvSpPr>
        <p:spPr>
          <a:xfrm>
            <a:off x="609600" y="2429129"/>
            <a:ext cx="10972800" cy="482409"/>
          </a:xfrm>
          <a:prstGeom prst="rect">
            <a:avLst/>
          </a:prstGeom>
          <a:noFill/>
          <a:ln>
            <a:noFill/>
          </a:ln>
        </p:spPr>
        <p:txBody>
          <a:bodyPr anchorCtr="0" anchor="t" bIns="45700" lIns="45700" spcFirstLastPara="1" rIns="45700" wrap="square" tIns="45700">
            <a:noAutofit/>
          </a:bodyPr>
          <a:lstStyle/>
          <a:p>
            <a:pPr indent="0" lvl="0" marL="0" rtl="0" algn="l">
              <a:lnSpc>
                <a:spcPct val="120000"/>
              </a:lnSpc>
              <a:spcBef>
                <a:spcPts val="0"/>
              </a:spcBef>
              <a:spcAft>
                <a:spcPts val="0"/>
              </a:spcAft>
              <a:buClr>
                <a:srgbClr val="FFFFFF"/>
              </a:buClr>
              <a:buSzPts val="1867"/>
              <a:buFont typeface="Source Sans Pro"/>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latin typeface="Bitter"/>
                <a:ea typeface="Bitter"/>
                <a:cs typeface="Bitter"/>
                <a:sym typeface="Bitter"/>
              </a:rPr>
              <a:t>Research </a:t>
            </a:r>
            <a:endParaRPr/>
          </a:p>
        </p:txBody>
      </p:sp>
      <p:sp>
        <p:nvSpPr>
          <p:cNvPr id="311" name="Google Shape;311;p47"/>
          <p:cNvSpPr txBox="1"/>
          <p:nvPr>
            <p:ph idx="1" type="body"/>
          </p:nvPr>
        </p:nvSpPr>
        <p:spPr>
          <a:xfrm>
            <a:off x="609600" y="2279900"/>
            <a:ext cx="4575300" cy="4169700"/>
          </a:xfrm>
          <a:prstGeom prst="rect">
            <a:avLst/>
          </a:prstGeom>
          <a:noFill/>
          <a:ln>
            <a:noFill/>
          </a:ln>
        </p:spPr>
        <p:txBody>
          <a:bodyPr anchorCtr="0" anchor="t" bIns="45700" lIns="45700" spcFirstLastPara="1" rIns="45700" wrap="square" tIns="45700">
            <a:noAutofit/>
          </a:bodyPr>
          <a:lstStyle/>
          <a:p>
            <a:pPr indent="-304792" lvl="1" marL="755884" rtl="0" algn="l">
              <a:lnSpc>
                <a:spcPct val="120000"/>
              </a:lnSpc>
              <a:spcBef>
                <a:spcPts val="0"/>
              </a:spcBef>
              <a:spcAft>
                <a:spcPts val="0"/>
              </a:spcAft>
              <a:buClr>
                <a:srgbClr val="454454"/>
              </a:buClr>
              <a:buSzPts val="1800"/>
              <a:buFont typeface="Source Sans Pro"/>
              <a:buChar char="•"/>
            </a:pPr>
            <a:r>
              <a:rPr lang="en-US" sz="1800"/>
              <a:t>Discovery sprint to get the lay of the land and jump start your project.</a:t>
            </a:r>
            <a:endParaRPr/>
          </a:p>
          <a:p>
            <a:pPr indent="-304792" lvl="1" marL="755884" rtl="0" algn="l">
              <a:lnSpc>
                <a:spcPct val="120000"/>
              </a:lnSpc>
              <a:spcBef>
                <a:spcPts val="800"/>
              </a:spcBef>
              <a:spcAft>
                <a:spcPts val="0"/>
              </a:spcAft>
              <a:buClr>
                <a:srgbClr val="454454"/>
              </a:buClr>
              <a:buSzPts val="1800"/>
              <a:buFont typeface="Source Sans Pro"/>
              <a:buChar char="•"/>
            </a:pPr>
            <a:r>
              <a:rPr lang="en-US" sz="1800"/>
              <a:t>Analytics when there are existing/comparable systems</a:t>
            </a:r>
            <a:endParaRPr/>
          </a:p>
          <a:p>
            <a:pPr indent="-304792" lvl="1" marL="755884" rtl="0" algn="l">
              <a:lnSpc>
                <a:spcPct val="120000"/>
              </a:lnSpc>
              <a:spcBef>
                <a:spcPts val="800"/>
              </a:spcBef>
              <a:spcAft>
                <a:spcPts val="0"/>
              </a:spcAft>
              <a:buClr>
                <a:srgbClr val="454454"/>
              </a:buClr>
              <a:buSzPts val="1800"/>
              <a:buFont typeface="Source Sans Pro"/>
              <a:buChar char="•"/>
            </a:pPr>
            <a:r>
              <a:rPr lang="en-US" sz="1800"/>
              <a:t>Comparative analysis</a:t>
            </a:r>
            <a:endParaRPr/>
          </a:p>
          <a:p>
            <a:pPr indent="-304792" lvl="1" marL="755884" rtl="0" algn="l">
              <a:lnSpc>
                <a:spcPct val="120000"/>
              </a:lnSpc>
              <a:spcBef>
                <a:spcPts val="800"/>
              </a:spcBef>
              <a:spcAft>
                <a:spcPts val="0"/>
              </a:spcAft>
              <a:buClr>
                <a:srgbClr val="454454"/>
              </a:buClr>
              <a:buSzPts val="1800"/>
              <a:buFont typeface="Source Sans Pro"/>
              <a:buChar char="•"/>
            </a:pPr>
            <a:r>
              <a:rPr lang="en-US" sz="1800"/>
              <a:t>Baseline testing of any existing/comparable systems</a:t>
            </a:r>
            <a:endParaRPr/>
          </a:p>
          <a:p>
            <a:pPr indent="-304792" lvl="1" marL="755884" rtl="0" algn="l">
              <a:lnSpc>
                <a:spcPct val="120000"/>
              </a:lnSpc>
              <a:spcBef>
                <a:spcPts val="800"/>
              </a:spcBef>
              <a:spcAft>
                <a:spcPts val="0"/>
              </a:spcAft>
              <a:buClr>
                <a:srgbClr val="454454"/>
              </a:buClr>
              <a:buSzPts val="1800"/>
              <a:buFont typeface="Source Sans Pro"/>
              <a:buChar char="•"/>
            </a:pPr>
            <a:r>
              <a:rPr lang="en-US" sz="1800"/>
              <a:t>card sorting / tree testing</a:t>
            </a:r>
            <a:endParaRPr/>
          </a:p>
          <a:p>
            <a:pPr indent="-304791" lvl="1" marL="755883" rtl="0" algn="l">
              <a:lnSpc>
                <a:spcPct val="120000"/>
              </a:lnSpc>
              <a:spcBef>
                <a:spcPts val="800"/>
              </a:spcBef>
              <a:spcAft>
                <a:spcPts val="0"/>
              </a:spcAft>
              <a:buClr>
                <a:srgbClr val="454454"/>
              </a:buClr>
              <a:buSzPts val="1800"/>
              <a:buFont typeface="Source Sans Pro"/>
              <a:buChar char="•"/>
            </a:pPr>
            <a:r>
              <a:rPr lang="en-US" sz="1800"/>
              <a:t>Early prototype testing (can be scrappy, paper-based)</a:t>
            </a:r>
            <a:endParaRPr/>
          </a:p>
        </p:txBody>
      </p:sp>
      <p:sp>
        <p:nvSpPr>
          <p:cNvPr id="312" name="Google Shape;312;p47"/>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710"/>
              <a:buFont typeface="Source Sans Pro"/>
              <a:buNone/>
            </a:pPr>
            <a:r>
              <a:rPr b="1" lang="en-US" sz="1710" cap="none">
                <a:solidFill>
                  <a:srgbClr val="A7A7A7"/>
                </a:solidFill>
                <a:latin typeface="Source Sans Pro"/>
                <a:ea typeface="Source Sans Pro"/>
                <a:cs typeface="Source Sans Pro"/>
                <a:sym typeface="Source Sans Pro"/>
              </a:rPr>
              <a:t>UX ONBOARDING</a:t>
            </a:r>
            <a:endParaRPr/>
          </a:p>
        </p:txBody>
      </p:sp>
      <p:sp>
        <p:nvSpPr>
          <p:cNvPr id="313" name="Google Shape;313;p47"/>
          <p:cNvSpPr txBox="1"/>
          <p:nvPr/>
        </p:nvSpPr>
        <p:spPr>
          <a:xfrm>
            <a:off x="609600" y="1399225"/>
            <a:ext cx="7873500" cy="880800"/>
          </a:xfrm>
          <a:prstGeom prst="rect">
            <a:avLst/>
          </a:prstGeom>
          <a:noFill/>
          <a:ln>
            <a:noFill/>
          </a:ln>
        </p:spPr>
        <p:txBody>
          <a:bodyPr anchorCtr="0" anchor="t" bIns="45700" lIns="45700" spcFirstLastPara="1" rIns="45700" wrap="square" tIns="45700">
            <a:noAutofit/>
          </a:bodyPr>
          <a:lstStyle/>
          <a:p>
            <a:pPr indent="0" lvl="0" marL="0" marR="0" rtl="0" algn="l">
              <a:lnSpc>
                <a:spcPct val="120000"/>
              </a:lnSpc>
              <a:spcBef>
                <a:spcPts val="0"/>
              </a:spcBef>
              <a:spcAft>
                <a:spcPts val="0"/>
              </a:spcAft>
              <a:buClr>
                <a:srgbClr val="454454"/>
              </a:buClr>
              <a:buSzPts val="1800"/>
              <a:buFont typeface="Arial"/>
              <a:buNone/>
            </a:pPr>
            <a:r>
              <a:rPr b="0" i="0" lang="en-US" sz="1800" u="none" cap="none" strike="noStrike">
                <a:solidFill>
                  <a:srgbClr val="454454"/>
                </a:solidFill>
                <a:latin typeface="Source Sans Pro"/>
                <a:ea typeface="Source Sans Pro"/>
                <a:cs typeface="Source Sans Pro"/>
                <a:sym typeface="Source Sans Pro"/>
              </a:rPr>
              <a:t>Most designers do their own research or engage deeply in the research process. There's no magic formula for doing research but it often (sort of) looks like this:</a:t>
            </a:r>
            <a:endParaRPr/>
          </a:p>
        </p:txBody>
      </p:sp>
      <p:sp>
        <p:nvSpPr>
          <p:cNvPr id="314" name="Google Shape;314;p47"/>
          <p:cNvSpPr txBox="1"/>
          <p:nvPr>
            <p:ph idx="1" type="body"/>
          </p:nvPr>
        </p:nvSpPr>
        <p:spPr>
          <a:xfrm>
            <a:off x="5522500" y="2171000"/>
            <a:ext cx="4575300" cy="4387500"/>
          </a:xfrm>
          <a:prstGeom prst="rect">
            <a:avLst/>
          </a:prstGeom>
          <a:noFill/>
          <a:ln>
            <a:noFill/>
          </a:ln>
        </p:spPr>
        <p:txBody>
          <a:bodyPr anchorCtr="0" anchor="t" bIns="45700" lIns="45700" spcFirstLastPara="1" rIns="45700" wrap="square" tIns="45700">
            <a:noAutofit/>
          </a:bodyPr>
          <a:lstStyle/>
          <a:p>
            <a:pPr indent="-304791" lvl="1" marL="755883" rtl="0" algn="l">
              <a:lnSpc>
                <a:spcPct val="120000"/>
              </a:lnSpc>
              <a:spcBef>
                <a:spcPts val="800"/>
              </a:spcBef>
              <a:spcAft>
                <a:spcPts val="0"/>
              </a:spcAft>
              <a:buClr>
                <a:srgbClr val="454454"/>
              </a:buClr>
              <a:buSzPts val="1800"/>
              <a:buFont typeface="Source Sans Pro"/>
              <a:buChar char="•"/>
            </a:pPr>
            <a:r>
              <a:rPr lang="en-US" sz="1800"/>
              <a:t>Prototype testing or testing on staging with code</a:t>
            </a:r>
            <a:endParaRPr/>
          </a:p>
          <a:p>
            <a:pPr indent="-304791" lvl="1" marL="755883" rtl="0" algn="l">
              <a:lnSpc>
                <a:spcPct val="120000"/>
              </a:lnSpc>
              <a:spcBef>
                <a:spcPts val="800"/>
              </a:spcBef>
              <a:spcAft>
                <a:spcPts val="0"/>
              </a:spcAft>
              <a:buClr>
                <a:srgbClr val="454454"/>
              </a:buClr>
              <a:buSzPts val="1800"/>
              <a:buFont typeface="Source Sans Pro"/>
              <a:buChar char="•"/>
            </a:pPr>
            <a:r>
              <a:rPr lang="en-US" sz="1800"/>
              <a:t>and for all things, we aim to test with a variety of users -- including those with low-literacy, cognitive disabilities, visual impairments/assistive technology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609600" y="685800"/>
            <a:ext cx="10058400" cy="8397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t>Remote</a:t>
            </a:r>
            <a:r>
              <a:rPr lang="en-US"/>
              <a:t> moderated sessions</a:t>
            </a:r>
            <a:endParaRPr/>
          </a:p>
        </p:txBody>
      </p:sp>
      <p:sp>
        <p:nvSpPr>
          <p:cNvPr id="320" name="Google Shape;320;p48"/>
          <p:cNvSpPr txBox="1"/>
          <p:nvPr>
            <p:ph idx="1" type="body"/>
          </p:nvPr>
        </p:nvSpPr>
        <p:spPr>
          <a:xfrm>
            <a:off x="609600" y="1525575"/>
            <a:ext cx="7910400" cy="4651500"/>
          </a:xfrm>
          <a:prstGeom prst="rect">
            <a:avLst/>
          </a:prstGeom>
          <a:noFill/>
          <a:ln>
            <a:noFill/>
          </a:ln>
        </p:spPr>
        <p:txBody>
          <a:bodyPr anchorCtr="0" anchor="t" bIns="45700" lIns="45700" spcFirstLastPara="1" rIns="45700" wrap="square" tIns="45700">
            <a:noAutofit/>
          </a:bodyPr>
          <a:lstStyle/>
          <a:p>
            <a:pPr indent="-355600" lvl="0" marL="457200" marR="0" rtl="0" algn="l">
              <a:lnSpc>
                <a:spcPct val="120000"/>
              </a:lnSpc>
              <a:spcBef>
                <a:spcPts val="0"/>
              </a:spcBef>
              <a:spcAft>
                <a:spcPts val="0"/>
              </a:spcAft>
              <a:buSzPts val="2000"/>
              <a:buChar char="•"/>
            </a:pPr>
            <a:r>
              <a:rPr lang="en-US"/>
              <a:t>Remote research sessions allow VA.gov to talk to Veterans all over the country and include research in the design process more frequently.</a:t>
            </a:r>
            <a:endParaRPr/>
          </a:p>
          <a:p>
            <a:pPr indent="-355600" lvl="0" marL="457200" marR="0" rtl="0" algn="l">
              <a:lnSpc>
                <a:spcPct val="120000"/>
              </a:lnSpc>
              <a:spcBef>
                <a:spcPts val="1000"/>
              </a:spcBef>
              <a:spcAft>
                <a:spcPts val="0"/>
              </a:spcAft>
              <a:buSzPts val="2000"/>
              <a:buChar char="•"/>
            </a:pPr>
            <a:r>
              <a:rPr lang="en-US"/>
              <a:t>Remote sessions may be conducted using Zoom, Webex, or GoToMeeting. </a:t>
            </a:r>
            <a:endParaRPr/>
          </a:p>
          <a:p>
            <a:pPr indent="-355600" lvl="0" marL="457200" marR="0" rtl="0" algn="l">
              <a:lnSpc>
                <a:spcPct val="120000"/>
              </a:lnSpc>
              <a:spcBef>
                <a:spcPts val="1000"/>
              </a:spcBef>
              <a:spcAft>
                <a:spcPts val="1000"/>
              </a:spcAft>
              <a:buSzPts val="2000"/>
              <a:buChar char="•"/>
            </a:pPr>
            <a:r>
              <a:rPr lang="en-US"/>
              <a:t>Perigean will provide login and account details. Use their accounts, not yours.</a:t>
            </a:r>
            <a:endParaRPr>
              <a:solidFill>
                <a:schemeClr val="dk1"/>
              </a:solidFill>
            </a:endParaRPr>
          </a:p>
        </p:txBody>
      </p:sp>
      <p:sp>
        <p:nvSpPr>
          <p:cNvPr id="321" name="Google Shape;321;p48"/>
          <p:cNvSpPr txBox="1"/>
          <p:nvPr>
            <p:ph idx="2" type="body"/>
          </p:nvPr>
        </p:nvSpPr>
        <p:spPr>
          <a:xfrm>
            <a:off x="609600" y="330200"/>
            <a:ext cx="10058400" cy="355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609600" y="685800"/>
            <a:ext cx="10058400" cy="8397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t>In-person moderated sessions</a:t>
            </a:r>
            <a:endParaRPr/>
          </a:p>
        </p:txBody>
      </p:sp>
      <p:sp>
        <p:nvSpPr>
          <p:cNvPr id="327" name="Google Shape;327;p49"/>
          <p:cNvSpPr txBox="1"/>
          <p:nvPr>
            <p:ph idx="1" type="body"/>
          </p:nvPr>
        </p:nvSpPr>
        <p:spPr>
          <a:xfrm>
            <a:off x="609600" y="1525575"/>
            <a:ext cx="7910400" cy="4651500"/>
          </a:xfrm>
          <a:prstGeom prst="rect">
            <a:avLst/>
          </a:prstGeom>
          <a:noFill/>
          <a:ln>
            <a:noFill/>
          </a:ln>
        </p:spPr>
        <p:txBody>
          <a:bodyPr anchorCtr="0" anchor="t" bIns="45700" lIns="45700" spcFirstLastPara="1" rIns="45700" wrap="square" tIns="45700">
            <a:noAutofit/>
          </a:bodyPr>
          <a:lstStyle/>
          <a:p>
            <a:pPr indent="0" lvl="0" marL="0" rtl="0" algn="l">
              <a:lnSpc>
                <a:spcPct val="120000"/>
              </a:lnSpc>
              <a:spcBef>
                <a:spcPts val="0"/>
              </a:spcBef>
              <a:spcAft>
                <a:spcPts val="0"/>
              </a:spcAft>
              <a:buNone/>
            </a:pPr>
            <a:r>
              <a:rPr b="1" lang="en-US"/>
              <a:t>Washington, D.C. only</a:t>
            </a:r>
            <a:endParaRPr b="1"/>
          </a:p>
          <a:p>
            <a:pPr indent="0" lvl="0" marL="0" marR="0" rtl="0" algn="l">
              <a:lnSpc>
                <a:spcPct val="120000"/>
              </a:lnSpc>
              <a:spcBef>
                <a:spcPts val="1000"/>
              </a:spcBef>
              <a:spcAft>
                <a:spcPts val="0"/>
              </a:spcAft>
              <a:buNone/>
            </a:pPr>
            <a:r>
              <a:rPr lang="en-US"/>
              <a:t>In-person sessions must be conducted in Washington DC, and the lead researcher is responsible for identifying and securing a location, and communicating that location back to Perigean. </a:t>
            </a:r>
            <a:endParaRPr/>
          </a:p>
          <a:p>
            <a:pPr indent="0" lvl="0" marL="0" marR="0" rtl="0" algn="l">
              <a:lnSpc>
                <a:spcPct val="120000"/>
              </a:lnSpc>
              <a:spcBef>
                <a:spcPts val="1000"/>
              </a:spcBef>
              <a:spcAft>
                <a:spcPts val="0"/>
              </a:spcAft>
              <a:buNone/>
            </a:pPr>
            <a:r>
              <a:rPr lang="en-US"/>
              <a:t>In past, teams have used contractors offices, public library spaces, and WeWork. </a:t>
            </a:r>
            <a:endParaRPr/>
          </a:p>
          <a:p>
            <a:pPr indent="0" lvl="0" marL="0" marR="0" rtl="0" algn="l">
              <a:lnSpc>
                <a:spcPct val="120000"/>
              </a:lnSpc>
              <a:spcBef>
                <a:spcPts val="1000"/>
              </a:spcBef>
              <a:spcAft>
                <a:spcPts val="1000"/>
              </a:spcAft>
              <a:buNone/>
            </a:pPr>
            <a:r>
              <a:rPr lang="en-US"/>
              <a:t>We do not recommend running sessions in coffee shops and other public restaurants if you are planning to discuss a participant's PII or PHI. While you may use DSVA space for sessions, you need to make sure that you can get participants through security. This will add time and additional to your sessions, and may make your participant feel uncomfortable.</a:t>
            </a:r>
            <a:endParaRPr>
              <a:solidFill>
                <a:schemeClr val="dk1"/>
              </a:solidFill>
            </a:endParaRPr>
          </a:p>
        </p:txBody>
      </p:sp>
      <p:sp>
        <p:nvSpPr>
          <p:cNvPr id="328" name="Google Shape;328;p49"/>
          <p:cNvSpPr txBox="1"/>
          <p:nvPr>
            <p:ph idx="2" type="body"/>
          </p:nvPr>
        </p:nvSpPr>
        <p:spPr>
          <a:xfrm>
            <a:off x="609600" y="330200"/>
            <a:ext cx="10058400" cy="355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609600" y="685800"/>
            <a:ext cx="10058400" cy="8397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t>Recruiting for moderated sessions</a:t>
            </a:r>
            <a:endParaRPr/>
          </a:p>
        </p:txBody>
      </p:sp>
      <p:sp>
        <p:nvSpPr>
          <p:cNvPr id="334" name="Google Shape;334;p50"/>
          <p:cNvSpPr txBox="1"/>
          <p:nvPr>
            <p:ph idx="1" type="body"/>
          </p:nvPr>
        </p:nvSpPr>
        <p:spPr>
          <a:xfrm>
            <a:off x="609600" y="1525575"/>
            <a:ext cx="7910400" cy="4651500"/>
          </a:xfrm>
          <a:prstGeom prst="rect">
            <a:avLst/>
          </a:prstGeom>
          <a:noFill/>
          <a:ln>
            <a:noFill/>
          </a:ln>
        </p:spPr>
        <p:txBody>
          <a:bodyPr anchorCtr="0" anchor="t" bIns="45700" lIns="45700" spcFirstLastPara="1" rIns="45700" wrap="square" tIns="45700">
            <a:noAutofit/>
          </a:bodyPr>
          <a:lstStyle/>
          <a:p>
            <a:pPr indent="0" lvl="0" marL="0" rtl="0" algn="l">
              <a:lnSpc>
                <a:spcPct val="120000"/>
              </a:lnSpc>
              <a:spcBef>
                <a:spcPts val="0"/>
              </a:spcBef>
              <a:spcAft>
                <a:spcPts val="0"/>
              </a:spcAft>
              <a:buNone/>
            </a:pPr>
            <a:r>
              <a:rPr b="1" lang="en-US"/>
              <a:t>Recruiting </a:t>
            </a:r>
            <a:r>
              <a:rPr b="1" lang="en-US"/>
              <a:t>Veterans, service members, caregivers, and dependents</a:t>
            </a:r>
            <a:endParaRPr b="1"/>
          </a:p>
          <a:p>
            <a:pPr indent="-355600" lvl="0" marL="457200" rtl="0" algn="l">
              <a:lnSpc>
                <a:spcPct val="120000"/>
              </a:lnSpc>
              <a:spcBef>
                <a:spcPts val="1000"/>
              </a:spcBef>
              <a:spcAft>
                <a:spcPts val="0"/>
              </a:spcAft>
              <a:buSzPts val="2000"/>
              <a:buChar char="•"/>
            </a:pPr>
            <a:r>
              <a:rPr lang="en-US"/>
              <a:t>DSVA has a recruiting contract with Perigean Technologies, a company that helps us recruit, screen, gather consent from, and schedule research sessions with Veterans. </a:t>
            </a:r>
            <a:endParaRPr/>
          </a:p>
          <a:p>
            <a:pPr indent="-355600" lvl="0" marL="457200" rtl="0" algn="l">
              <a:lnSpc>
                <a:spcPct val="120000"/>
              </a:lnSpc>
              <a:spcBef>
                <a:spcPts val="1000"/>
              </a:spcBef>
              <a:spcAft>
                <a:spcPts val="0"/>
              </a:spcAft>
              <a:buSzPts val="2000"/>
              <a:buChar char="•"/>
            </a:pPr>
            <a:r>
              <a:rPr lang="en-US"/>
              <a:t>If you want to leverage this option, email or slack </a:t>
            </a:r>
            <a:r>
              <a:rPr b="1" lang="en-US">
                <a:solidFill>
                  <a:schemeClr val="lt1"/>
                </a:solidFill>
              </a:rPr>
              <a:t>Lauren Alexanderson</a:t>
            </a:r>
            <a:r>
              <a:rPr lang="en-US"/>
              <a:t> (</a:t>
            </a:r>
            <a:r>
              <a:rPr b="1" lang="en-US">
                <a:solidFill>
                  <a:schemeClr val="lt1"/>
                </a:solidFill>
              </a:rPr>
              <a:t>or Lacey Higley during July 2019</a:t>
            </a:r>
            <a:r>
              <a:rPr lang="en-US"/>
              <a:t>) with the link to your research plan in the appropriate GitHub product folder</a:t>
            </a:r>
            <a:endParaRPr/>
          </a:p>
          <a:p>
            <a:pPr indent="-355600" lvl="1" marL="914400" rtl="0" algn="l">
              <a:lnSpc>
                <a:spcPct val="120000"/>
              </a:lnSpc>
              <a:spcBef>
                <a:spcPts val="0"/>
              </a:spcBef>
              <a:spcAft>
                <a:spcPts val="0"/>
              </a:spcAft>
              <a:buSzPts val="2000"/>
              <a:buChar char="•"/>
            </a:pPr>
            <a:r>
              <a:rPr lang="en-US"/>
              <a:t>For remote sessions, 1 week prior to your desired start date </a:t>
            </a:r>
            <a:endParaRPr/>
          </a:p>
          <a:p>
            <a:pPr indent="-355600" lvl="1" marL="914400" rtl="0" algn="l">
              <a:lnSpc>
                <a:spcPct val="120000"/>
              </a:lnSpc>
              <a:spcBef>
                <a:spcPts val="0"/>
              </a:spcBef>
              <a:spcAft>
                <a:spcPts val="0"/>
              </a:spcAft>
              <a:buSzPts val="2000"/>
              <a:buChar char="•"/>
            </a:pPr>
            <a:r>
              <a:rPr lang="en-US"/>
              <a:t>For in-person sessions, 2 weeks prior to your desired start date</a:t>
            </a:r>
            <a:endParaRPr>
              <a:solidFill>
                <a:schemeClr val="dk1"/>
              </a:solidFill>
            </a:endParaRPr>
          </a:p>
        </p:txBody>
      </p:sp>
      <p:sp>
        <p:nvSpPr>
          <p:cNvPr id="335" name="Google Shape;335;p50"/>
          <p:cNvSpPr txBox="1"/>
          <p:nvPr>
            <p:ph idx="2" type="body"/>
          </p:nvPr>
        </p:nvSpPr>
        <p:spPr>
          <a:xfrm>
            <a:off x="609600" y="330200"/>
            <a:ext cx="10058400" cy="355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1"/>
          <p:cNvSpPr txBox="1"/>
          <p:nvPr>
            <p:ph type="title"/>
          </p:nvPr>
        </p:nvSpPr>
        <p:spPr>
          <a:xfrm>
            <a:off x="609600" y="685800"/>
            <a:ext cx="10058400" cy="8397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t>Recruiting for </a:t>
            </a:r>
            <a:r>
              <a:rPr lang="en-US"/>
              <a:t>card sort, tree test, etc.</a:t>
            </a:r>
            <a:endParaRPr/>
          </a:p>
        </p:txBody>
      </p:sp>
      <p:sp>
        <p:nvSpPr>
          <p:cNvPr id="341" name="Google Shape;341;p51"/>
          <p:cNvSpPr txBox="1"/>
          <p:nvPr>
            <p:ph idx="1" type="body"/>
          </p:nvPr>
        </p:nvSpPr>
        <p:spPr>
          <a:xfrm>
            <a:off x="609600" y="1525575"/>
            <a:ext cx="7910400" cy="4651500"/>
          </a:xfrm>
          <a:prstGeom prst="rect">
            <a:avLst/>
          </a:prstGeom>
          <a:noFill/>
          <a:ln>
            <a:noFill/>
          </a:ln>
        </p:spPr>
        <p:txBody>
          <a:bodyPr anchorCtr="0" anchor="t" bIns="45700" lIns="45700" spcFirstLastPara="1" rIns="45700" wrap="square" tIns="45700">
            <a:noAutofit/>
          </a:bodyPr>
          <a:lstStyle/>
          <a:p>
            <a:pPr indent="0" lvl="0" marL="0" rtl="0" algn="l">
              <a:lnSpc>
                <a:spcPct val="120000"/>
              </a:lnSpc>
              <a:spcBef>
                <a:spcPts val="0"/>
              </a:spcBef>
              <a:spcAft>
                <a:spcPts val="0"/>
              </a:spcAft>
              <a:buNone/>
            </a:pPr>
            <a:r>
              <a:rPr b="1" lang="en-US"/>
              <a:t>(NO SURVEYS or QUESTIONNAIRES allowed)</a:t>
            </a:r>
            <a:endParaRPr b="1"/>
          </a:p>
          <a:p>
            <a:pPr indent="0" lvl="0" marL="0" marR="0" rtl="0" algn="l">
              <a:lnSpc>
                <a:spcPct val="120000"/>
              </a:lnSpc>
              <a:spcBef>
                <a:spcPts val="1000"/>
              </a:spcBef>
              <a:spcAft>
                <a:spcPts val="0"/>
              </a:spcAft>
              <a:buNone/>
            </a:pPr>
            <a:r>
              <a:rPr lang="en-US"/>
              <a:t>If you need to recruit a wider pool of Veterans for a card sort, tree test, chalkmark, or other test, email or slack </a:t>
            </a:r>
            <a:r>
              <a:rPr b="1" lang="en-US">
                <a:solidFill>
                  <a:schemeClr val="lt1"/>
                </a:solidFill>
              </a:rPr>
              <a:t>Lauren Alexanderson</a:t>
            </a:r>
            <a:r>
              <a:rPr lang="en-US"/>
              <a:t> (</a:t>
            </a:r>
            <a:r>
              <a:rPr b="1" lang="en-US">
                <a:solidFill>
                  <a:schemeClr val="lt1"/>
                </a:solidFill>
              </a:rPr>
              <a:t>or Lacey Higley during July 2019</a:t>
            </a:r>
            <a:r>
              <a:rPr lang="en-US"/>
              <a:t>) with the link to your research plan in the appropriate GitHub product folder.</a:t>
            </a:r>
            <a:endParaRPr/>
          </a:p>
          <a:p>
            <a:pPr indent="0" lvl="0" marL="0" marR="0" rtl="0" algn="l">
              <a:lnSpc>
                <a:spcPct val="120000"/>
              </a:lnSpc>
              <a:spcBef>
                <a:spcPts val="1000"/>
              </a:spcBef>
              <a:spcAft>
                <a:spcPts val="1000"/>
              </a:spcAft>
              <a:buNone/>
            </a:pPr>
            <a:r>
              <a:rPr lang="en-US"/>
              <a:t>They may be able to help you tap into other options.</a:t>
            </a:r>
            <a:endParaRPr>
              <a:solidFill>
                <a:schemeClr val="dk1"/>
              </a:solidFill>
            </a:endParaRPr>
          </a:p>
        </p:txBody>
      </p:sp>
      <p:sp>
        <p:nvSpPr>
          <p:cNvPr id="342" name="Google Shape;342;p51"/>
          <p:cNvSpPr txBox="1"/>
          <p:nvPr>
            <p:ph idx="2" type="body"/>
          </p:nvPr>
        </p:nvSpPr>
        <p:spPr>
          <a:xfrm>
            <a:off x="609600" y="330200"/>
            <a:ext cx="10058400" cy="355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609600" y="685800"/>
            <a:ext cx="10058400" cy="8397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t>Recruiting for VA staff, internal teams, etc.</a:t>
            </a:r>
            <a:endParaRPr/>
          </a:p>
        </p:txBody>
      </p:sp>
      <p:sp>
        <p:nvSpPr>
          <p:cNvPr id="348" name="Google Shape;348;p52"/>
          <p:cNvSpPr txBox="1"/>
          <p:nvPr>
            <p:ph idx="1" type="body"/>
          </p:nvPr>
        </p:nvSpPr>
        <p:spPr>
          <a:xfrm>
            <a:off x="609600" y="1525575"/>
            <a:ext cx="7910400" cy="4651500"/>
          </a:xfrm>
          <a:prstGeom prst="rect">
            <a:avLst/>
          </a:prstGeom>
          <a:noFill/>
          <a:ln>
            <a:noFill/>
          </a:ln>
        </p:spPr>
        <p:txBody>
          <a:bodyPr anchorCtr="0" anchor="t" bIns="45700" lIns="45700" spcFirstLastPara="1" rIns="45700" wrap="square" tIns="45700">
            <a:noAutofit/>
          </a:bodyPr>
          <a:lstStyle/>
          <a:p>
            <a:pPr indent="-355600" lvl="0" marL="457200" marR="0" rtl="0" algn="l">
              <a:lnSpc>
                <a:spcPct val="120000"/>
              </a:lnSpc>
              <a:spcBef>
                <a:spcPts val="0"/>
              </a:spcBef>
              <a:spcAft>
                <a:spcPts val="0"/>
              </a:spcAft>
              <a:buSzPts val="2000"/>
              <a:buChar char="•"/>
            </a:pPr>
            <a:r>
              <a:rPr lang="en-US"/>
              <a:t>DSVA does not have a contract for recruiting internal staff, VSOs, press, or other external audiences not identified above. </a:t>
            </a:r>
            <a:endParaRPr/>
          </a:p>
          <a:p>
            <a:pPr indent="-355600" lvl="0" marL="457200" marR="0" rtl="0" algn="l">
              <a:lnSpc>
                <a:spcPct val="120000"/>
              </a:lnSpc>
              <a:spcBef>
                <a:spcPts val="1000"/>
              </a:spcBef>
              <a:spcAft>
                <a:spcPts val="1000"/>
              </a:spcAft>
              <a:buSzPts val="2000"/>
              <a:buChar char="•"/>
            </a:pPr>
            <a:r>
              <a:rPr lang="en-US"/>
              <a:t>Work with your stakeholders and product leads to identify and recruit these audiences.</a:t>
            </a:r>
            <a:endParaRPr>
              <a:solidFill>
                <a:schemeClr val="dk1"/>
              </a:solidFill>
            </a:endParaRPr>
          </a:p>
        </p:txBody>
      </p:sp>
      <p:sp>
        <p:nvSpPr>
          <p:cNvPr id="349" name="Google Shape;349;p52"/>
          <p:cNvSpPr txBox="1"/>
          <p:nvPr>
            <p:ph idx="2" type="body"/>
          </p:nvPr>
        </p:nvSpPr>
        <p:spPr>
          <a:xfrm>
            <a:off x="609600" y="330200"/>
            <a:ext cx="10058400" cy="355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3"/>
          <p:cNvSpPr txBox="1"/>
          <p:nvPr>
            <p:ph type="title"/>
          </p:nvPr>
        </p:nvSpPr>
        <p:spPr>
          <a:xfrm>
            <a:off x="609600" y="685800"/>
            <a:ext cx="10058400" cy="8397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t>Before you begin research</a:t>
            </a:r>
            <a:endParaRPr/>
          </a:p>
        </p:txBody>
      </p:sp>
      <p:sp>
        <p:nvSpPr>
          <p:cNvPr id="355" name="Google Shape;355;p53"/>
          <p:cNvSpPr txBox="1"/>
          <p:nvPr>
            <p:ph idx="2" type="body"/>
          </p:nvPr>
        </p:nvSpPr>
        <p:spPr>
          <a:xfrm>
            <a:off x="609600" y="330200"/>
            <a:ext cx="10058400" cy="355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cxnSp>
        <p:nvCxnSpPr>
          <p:cNvPr id="356" name="Google Shape;356;p53"/>
          <p:cNvCxnSpPr/>
          <p:nvPr/>
        </p:nvCxnSpPr>
        <p:spPr>
          <a:xfrm flipH="1" rot="10800000">
            <a:off x="24450" y="2345250"/>
            <a:ext cx="12143100" cy="3000"/>
          </a:xfrm>
          <a:prstGeom prst="straightConnector1">
            <a:avLst/>
          </a:prstGeom>
          <a:noFill/>
          <a:ln cap="flat" cmpd="sng" w="76200">
            <a:solidFill>
              <a:srgbClr val="999999"/>
            </a:solidFill>
            <a:prstDash val="solid"/>
            <a:round/>
            <a:headEnd len="med" w="med" type="none"/>
            <a:tailEnd len="med" w="med" type="none"/>
          </a:ln>
        </p:spPr>
      </p:cxnSp>
      <p:sp>
        <p:nvSpPr>
          <p:cNvPr id="357" name="Google Shape;357;p53"/>
          <p:cNvSpPr/>
          <p:nvPr/>
        </p:nvSpPr>
        <p:spPr>
          <a:xfrm>
            <a:off x="2361750" y="2105225"/>
            <a:ext cx="548700" cy="543900"/>
          </a:xfrm>
          <a:prstGeom prst="ellipse">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FFFFFF"/>
                </a:solidFill>
              </a:rPr>
              <a:t>1</a:t>
            </a:r>
            <a:endParaRPr b="1" sz="1800">
              <a:solidFill>
                <a:srgbClr val="FFFFFF"/>
              </a:solidFill>
            </a:endParaRPr>
          </a:p>
        </p:txBody>
      </p:sp>
      <p:cxnSp>
        <p:nvCxnSpPr>
          <p:cNvPr id="358" name="Google Shape;358;p53"/>
          <p:cNvCxnSpPr>
            <a:stCxn id="357" idx="4"/>
          </p:cNvCxnSpPr>
          <p:nvPr/>
        </p:nvCxnSpPr>
        <p:spPr>
          <a:xfrm>
            <a:off x="2636100" y="2649125"/>
            <a:ext cx="0" cy="307800"/>
          </a:xfrm>
          <a:prstGeom prst="straightConnector1">
            <a:avLst/>
          </a:prstGeom>
          <a:noFill/>
          <a:ln cap="flat" cmpd="sng" w="28575">
            <a:solidFill>
              <a:srgbClr val="89BDE8"/>
            </a:solidFill>
            <a:prstDash val="solid"/>
            <a:round/>
            <a:headEnd len="med" w="med" type="none"/>
            <a:tailEnd len="med" w="med" type="none"/>
          </a:ln>
        </p:spPr>
      </p:cxnSp>
      <p:sp>
        <p:nvSpPr>
          <p:cNvPr id="359" name="Google Shape;359;p53"/>
          <p:cNvSpPr txBox="1"/>
          <p:nvPr/>
        </p:nvSpPr>
        <p:spPr>
          <a:xfrm>
            <a:off x="2009850" y="2956925"/>
            <a:ext cx="1252500" cy="131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200">
                <a:solidFill>
                  <a:srgbClr val="434343"/>
                </a:solidFill>
                <a:latin typeface="Source Sans Pro"/>
                <a:ea typeface="Source Sans Pro"/>
                <a:cs typeface="Source Sans Pro"/>
                <a:sym typeface="Source Sans Pro"/>
              </a:rPr>
              <a:t>CREATE RESEARCH FOLDER</a:t>
            </a:r>
            <a:endParaRPr b="1" sz="1200">
              <a:solidFill>
                <a:srgbClr val="434343"/>
              </a:solidFill>
              <a:latin typeface="Source Sans Pro"/>
              <a:ea typeface="Source Sans Pro"/>
              <a:cs typeface="Source Sans Pro"/>
              <a:sym typeface="Source Sans Pro"/>
            </a:endParaRPr>
          </a:p>
          <a:p>
            <a:pPr indent="0" lvl="0" marL="0" rtl="0" algn="ctr">
              <a:spcBef>
                <a:spcPts val="1000"/>
              </a:spcBef>
              <a:spcAft>
                <a:spcPts val="0"/>
              </a:spcAft>
              <a:buNone/>
            </a:pPr>
            <a:r>
              <a:rPr lang="en-US" sz="1100">
                <a:solidFill>
                  <a:srgbClr val="434343"/>
                </a:solidFill>
                <a:latin typeface="Source Sans Pro"/>
                <a:ea typeface="Source Sans Pro"/>
                <a:cs typeface="Source Sans Pro"/>
                <a:sym typeface="Source Sans Pro"/>
              </a:rPr>
              <a:t>All project-related research &amp; elements should live in this GitHub folder.</a:t>
            </a:r>
            <a:endParaRPr sz="1100">
              <a:solidFill>
                <a:srgbClr val="434343"/>
              </a:solidFill>
              <a:latin typeface="Source Sans Pro"/>
              <a:ea typeface="Source Sans Pro"/>
              <a:cs typeface="Source Sans Pro"/>
              <a:sym typeface="Source Sans Pro"/>
            </a:endParaRPr>
          </a:p>
        </p:txBody>
      </p:sp>
      <p:sp>
        <p:nvSpPr>
          <p:cNvPr id="360" name="Google Shape;360;p53"/>
          <p:cNvSpPr txBox="1"/>
          <p:nvPr/>
        </p:nvSpPr>
        <p:spPr>
          <a:xfrm>
            <a:off x="3523375" y="2956925"/>
            <a:ext cx="1252500" cy="131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200">
                <a:solidFill>
                  <a:srgbClr val="434343"/>
                </a:solidFill>
                <a:latin typeface="Source Sans Pro"/>
                <a:ea typeface="Source Sans Pro"/>
                <a:cs typeface="Source Sans Pro"/>
                <a:sym typeface="Source Sans Pro"/>
              </a:rPr>
              <a:t>CREATE RESEARCH PLAN</a:t>
            </a:r>
            <a:endParaRPr b="1" sz="1200">
              <a:solidFill>
                <a:srgbClr val="434343"/>
              </a:solidFill>
              <a:latin typeface="Source Sans Pro"/>
              <a:ea typeface="Source Sans Pro"/>
              <a:cs typeface="Source Sans Pro"/>
              <a:sym typeface="Source Sans Pro"/>
            </a:endParaRPr>
          </a:p>
          <a:p>
            <a:pPr indent="0" lvl="0" marL="0" rtl="0" algn="ctr">
              <a:spcBef>
                <a:spcPts val="1000"/>
              </a:spcBef>
              <a:spcAft>
                <a:spcPts val="0"/>
              </a:spcAft>
              <a:buNone/>
            </a:pPr>
            <a:r>
              <a:rPr lang="en-US" sz="1100" u="sng">
                <a:solidFill>
                  <a:schemeClr val="dk1"/>
                </a:solidFill>
                <a:latin typeface="Source Sans Pro"/>
                <a:ea typeface="Source Sans Pro"/>
                <a:cs typeface="Source Sans Pro"/>
                <a:sym typeface="Source Sans Pro"/>
                <a:hlinkClick r:id="rId3"/>
              </a:rPr>
              <a:t>View the research plan template</a:t>
            </a:r>
            <a:endParaRPr sz="1100">
              <a:solidFill>
                <a:schemeClr val="dk1"/>
              </a:solidFill>
              <a:latin typeface="Source Sans Pro"/>
              <a:ea typeface="Source Sans Pro"/>
              <a:cs typeface="Source Sans Pro"/>
              <a:sym typeface="Source Sans Pro"/>
            </a:endParaRPr>
          </a:p>
        </p:txBody>
      </p:sp>
      <p:sp>
        <p:nvSpPr>
          <p:cNvPr id="361" name="Google Shape;361;p53"/>
          <p:cNvSpPr txBox="1"/>
          <p:nvPr/>
        </p:nvSpPr>
        <p:spPr>
          <a:xfrm>
            <a:off x="5036900" y="2956925"/>
            <a:ext cx="1252500" cy="131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200">
                <a:solidFill>
                  <a:srgbClr val="434343"/>
                </a:solidFill>
                <a:latin typeface="Source Sans Pro"/>
                <a:ea typeface="Source Sans Pro"/>
                <a:cs typeface="Source Sans Pro"/>
                <a:sym typeface="Source Sans Pro"/>
              </a:rPr>
              <a:t>REVIEW PRE-RESEARCH CHECKLIST</a:t>
            </a:r>
            <a:endParaRPr b="1" sz="1200">
              <a:solidFill>
                <a:srgbClr val="434343"/>
              </a:solidFill>
              <a:latin typeface="Source Sans Pro"/>
              <a:ea typeface="Source Sans Pro"/>
              <a:cs typeface="Source Sans Pro"/>
              <a:sym typeface="Source Sans Pro"/>
            </a:endParaRPr>
          </a:p>
          <a:p>
            <a:pPr indent="0" lvl="0" marL="0" rtl="0" algn="ctr">
              <a:lnSpc>
                <a:spcPct val="120000"/>
              </a:lnSpc>
              <a:spcBef>
                <a:spcPts val="1000"/>
              </a:spcBef>
              <a:spcAft>
                <a:spcPts val="0"/>
              </a:spcAft>
              <a:buNone/>
            </a:pPr>
            <a:r>
              <a:rPr lang="en-US" sz="1000" u="sng">
                <a:solidFill>
                  <a:schemeClr val="dk1"/>
                </a:solidFill>
                <a:latin typeface="Source Sans Pro"/>
                <a:ea typeface="Source Sans Pro"/>
                <a:cs typeface="Source Sans Pro"/>
                <a:sym typeface="Source Sans Pro"/>
                <a:hlinkClick r:id="rId4"/>
              </a:rPr>
              <a:t>View the pre-research checklist</a:t>
            </a:r>
            <a:endParaRPr sz="1000">
              <a:solidFill>
                <a:schemeClr val="dk1"/>
              </a:solidFill>
              <a:latin typeface="Source Sans Pro"/>
              <a:ea typeface="Source Sans Pro"/>
              <a:cs typeface="Source Sans Pro"/>
              <a:sym typeface="Source Sans Pro"/>
            </a:endParaRPr>
          </a:p>
        </p:txBody>
      </p:sp>
      <p:sp>
        <p:nvSpPr>
          <p:cNvPr id="362" name="Google Shape;362;p53"/>
          <p:cNvSpPr txBox="1"/>
          <p:nvPr/>
        </p:nvSpPr>
        <p:spPr>
          <a:xfrm>
            <a:off x="6550425" y="2956925"/>
            <a:ext cx="1252500" cy="131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200">
                <a:solidFill>
                  <a:srgbClr val="434343"/>
                </a:solidFill>
                <a:latin typeface="Source Sans Pro"/>
                <a:ea typeface="Source Sans Pro"/>
                <a:cs typeface="Source Sans Pro"/>
                <a:sym typeface="Source Sans Pro"/>
              </a:rPr>
              <a:t>SHARE WITH COLLEAGUES</a:t>
            </a:r>
            <a:endParaRPr b="1" sz="1200">
              <a:solidFill>
                <a:srgbClr val="434343"/>
              </a:solidFill>
              <a:latin typeface="Source Sans Pro"/>
              <a:ea typeface="Source Sans Pro"/>
              <a:cs typeface="Source Sans Pro"/>
              <a:sym typeface="Source Sans Pro"/>
            </a:endParaRPr>
          </a:p>
          <a:p>
            <a:pPr indent="0" lvl="0" marL="0" rtl="0" algn="ctr">
              <a:spcBef>
                <a:spcPts val="1000"/>
              </a:spcBef>
              <a:spcAft>
                <a:spcPts val="0"/>
              </a:spcAft>
              <a:buNone/>
            </a:pPr>
            <a:r>
              <a:rPr lang="en-US" sz="1100">
                <a:solidFill>
                  <a:srgbClr val="434343"/>
                </a:solidFill>
                <a:latin typeface="Source Sans Pro"/>
                <a:ea typeface="Source Sans Pro"/>
                <a:cs typeface="Source Sans Pro"/>
                <a:sym typeface="Source Sans Pro"/>
              </a:rPr>
              <a:t>Recruit observers and notetakers for your research sessions</a:t>
            </a:r>
            <a:endParaRPr sz="1100">
              <a:solidFill>
                <a:srgbClr val="434343"/>
              </a:solidFill>
              <a:latin typeface="Source Sans Pro"/>
              <a:ea typeface="Source Sans Pro"/>
              <a:cs typeface="Source Sans Pro"/>
              <a:sym typeface="Source Sans Pro"/>
            </a:endParaRPr>
          </a:p>
        </p:txBody>
      </p:sp>
      <p:sp>
        <p:nvSpPr>
          <p:cNvPr id="363" name="Google Shape;363;p53"/>
          <p:cNvSpPr txBox="1"/>
          <p:nvPr/>
        </p:nvSpPr>
        <p:spPr>
          <a:xfrm>
            <a:off x="8063950" y="2956925"/>
            <a:ext cx="1252500" cy="131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200">
                <a:solidFill>
                  <a:srgbClr val="434343"/>
                </a:solidFill>
                <a:latin typeface="Source Sans Pro"/>
                <a:ea typeface="Source Sans Pro"/>
                <a:cs typeface="Source Sans Pro"/>
                <a:sym typeface="Source Sans Pro"/>
              </a:rPr>
              <a:t>RECRUIT PARTICIPANTS</a:t>
            </a:r>
            <a:endParaRPr b="1" sz="1200">
              <a:solidFill>
                <a:srgbClr val="434343"/>
              </a:solidFill>
              <a:latin typeface="Source Sans Pro"/>
              <a:ea typeface="Source Sans Pro"/>
              <a:cs typeface="Source Sans Pro"/>
              <a:sym typeface="Source Sans Pro"/>
            </a:endParaRPr>
          </a:p>
          <a:p>
            <a:pPr indent="0" lvl="0" marL="0" rtl="0" algn="ctr">
              <a:spcBef>
                <a:spcPts val="1000"/>
              </a:spcBef>
              <a:spcAft>
                <a:spcPts val="0"/>
              </a:spcAft>
              <a:buNone/>
            </a:pPr>
            <a:r>
              <a:rPr lang="en-US" sz="1100" u="sng">
                <a:solidFill>
                  <a:schemeClr val="dk1"/>
                </a:solidFill>
                <a:latin typeface="Source Sans Pro"/>
                <a:ea typeface="Source Sans Pro"/>
                <a:cs typeface="Source Sans Pro"/>
                <a:sym typeface="Source Sans Pro"/>
                <a:hlinkClick r:id="rId5"/>
              </a:rPr>
              <a:t>Learn more about recruiting</a:t>
            </a:r>
            <a:endParaRPr sz="1100">
              <a:solidFill>
                <a:schemeClr val="dk1"/>
              </a:solidFill>
              <a:latin typeface="Source Sans Pro"/>
              <a:ea typeface="Source Sans Pro"/>
              <a:cs typeface="Source Sans Pro"/>
              <a:sym typeface="Source Sans Pro"/>
            </a:endParaRPr>
          </a:p>
        </p:txBody>
      </p:sp>
      <p:sp>
        <p:nvSpPr>
          <p:cNvPr id="364" name="Google Shape;364;p53"/>
          <p:cNvSpPr/>
          <p:nvPr/>
        </p:nvSpPr>
        <p:spPr>
          <a:xfrm>
            <a:off x="3875275" y="2105225"/>
            <a:ext cx="548700" cy="543900"/>
          </a:xfrm>
          <a:prstGeom prst="ellipse">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FFFFFF"/>
                </a:solidFill>
              </a:rPr>
              <a:t>2</a:t>
            </a:r>
            <a:endParaRPr b="1" sz="1800">
              <a:solidFill>
                <a:srgbClr val="FFFFFF"/>
              </a:solidFill>
            </a:endParaRPr>
          </a:p>
        </p:txBody>
      </p:sp>
      <p:cxnSp>
        <p:nvCxnSpPr>
          <p:cNvPr id="365" name="Google Shape;365;p53"/>
          <p:cNvCxnSpPr>
            <a:stCxn id="364" idx="4"/>
          </p:cNvCxnSpPr>
          <p:nvPr/>
        </p:nvCxnSpPr>
        <p:spPr>
          <a:xfrm>
            <a:off x="4149625" y="2649125"/>
            <a:ext cx="0" cy="307800"/>
          </a:xfrm>
          <a:prstGeom prst="straightConnector1">
            <a:avLst/>
          </a:prstGeom>
          <a:noFill/>
          <a:ln cap="flat" cmpd="sng" w="28575">
            <a:solidFill>
              <a:srgbClr val="89BDE8"/>
            </a:solidFill>
            <a:prstDash val="solid"/>
            <a:round/>
            <a:headEnd len="med" w="med" type="none"/>
            <a:tailEnd len="med" w="med" type="none"/>
          </a:ln>
        </p:spPr>
      </p:cxnSp>
      <p:sp>
        <p:nvSpPr>
          <p:cNvPr id="366" name="Google Shape;366;p53"/>
          <p:cNvSpPr/>
          <p:nvPr/>
        </p:nvSpPr>
        <p:spPr>
          <a:xfrm>
            <a:off x="5388800" y="2105225"/>
            <a:ext cx="548700" cy="543900"/>
          </a:xfrm>
          <a:prstGeom prst="ellipse">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FFFFFF"/>
                </a:solidFill>
              </a:rPr>
              <a:t>3</a:t>
            </a:r>
            <a:endParaRPr b="1" sz="1800">
              <a:solidFill>
                <a:srgbClr val="FFFFFF"/>
              </a:solidFill>
            </a:endParaRPr>
          </a:p>
        </p:txBody>
      </p:sp>
      <p:cxnSp>
        <p:nvCxnSpPr>
          <p:cNvPr id="367" name="Google Shape;367;p53"/>
          <p:cNvCxnSpPr>
            <a:stCxn id="366" idx="4"/>
          </p:cNvCxnSpPr>
          <p:nvPr/>
        </p:nvCxnSpPr>
        <p:spPr>
          <a:xfrm>
            <a:off x="5663150" y="2649125"/>
            <a:ext cx="0" cy="307800"/>
          </a:xfrm>
          <a:prstGeom prst="straightConnector1">
            <a:avLst/>
          </a:prstGeom>
          <a:noFill/>
          <a:ln cap="flat" cmpd="sng" w="28575">
            <a:solidFill>
              <a:srgbClr val="89BDE8"/>
            </a:solidFill>
            <a:prstDash val="solid"/>
            <a:round/>
            <a:headEnd len="med" w="med" type="none"/>
            <a:tailEnd len="med" w="med" type="none"/>
          </a:ln>
        </p:spPr>
      </p:cxnSp>
      <p:sp>
        <p:nvSpPr>
          <p:cNvPr id="368" name="Google Shape;368;p53"/>
          <p:cNvSpPr/>
          <p:nvPr/>
        </p:nvSpPr>
        <p:spPr>
          <a:xfrm>
            <a:off x="6902325" y="2105225"/>
            <a:ext cx="548700" cy="543900"/>
          </a:xfrm>
          <a:prstGeom prst="ellipse">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FFFFFF"/>
                </a:solidFill>
              </a:rPr>
              <a:t>4</a:t>
            </a:r>
            <a:endParaRPr b="1" sz="1800">
              <a:solidFill>
                <a:srgbClr val="FFFFFF"/>
              </a:solidFill>
            </a:endParaRPr>
          </a:p>
        </p:txBody>
      </p:sp>
      <p:cxnSp>
        <p:nvCxnSpPr>
          <p:cNvPr id="369" name="Google Shape;369;p53"/>
          <p:cNvCxnSpPr>
            <a:stCxn id="368" idx="4"/>
          </p:cNvCxnSpPr>
          <p:nvPr/>
        </p:nvCxnSpPr>
        <p:spPr>
          <a:xfrm>
            <a:off x="7176675" y="2649125"/>
            <a:ext cx="0" cy="307800"/>
          </a:xfrm>
          <a:prstGeom prst="straightConnector1">
            <a:avLst/>
          </a:prstGeom>
          <a:noFill/>
          <a:ln cap="flat" cmpd="sng" w="28575">
            <a:solidFill>
              <a:srgbClr val="89BDE8"/>
            </a:solidFill>
            <a:prstDash val="solid"/>
            <a:round/>
            <a:headEnd len="med" w="med" type="none"/>
            <a:tailEnd len="med" w="med" type="none"/>
          </a:ln>
        </p:spPr>
      </p:cxnSp>
      <p:sp>
        <p:nvSpPr>
          <p:cNvPr id="370" name="Google Shape;370;p53"/>
          <p:cNvSpPr/>
          <p:nvPr/>
        </p:nvSpPr>
        <p:spPr>
          <a:xfrm>
            <a:off x="8415850" y="2105225"/>
            <a:ext cx="548700" cy="543900"/>
          </a:xfrm>
          <a:prstGeom prst="ellipse">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solidFill>
                  <a:srgbClr val="FFFFFF"/>
                </a:solidFill>
              </a:rPr>
              <a:t>5</a:t>
            </a:r>
            <a:endParaRPr b="1" sz="1800">
              <a:solidFill>
                <a:srgbClr val="FFFFFF"/>
              </a:solidFill>
            </a:endParaRPr>
          </a:p>
        </p:txBody>
      </p:sp>
      <p:cxnSp>
        <p:nvCxnSpPr>
          <p:cNvPr id="371" name="Google Shape;371;p53"/>
          <p:cNvCxnSpPr>
            <a:stCxn id="370" idx="4"/>
          </p:cNvCxnSpPr>
          <p:nvPr/>
        </p:nvCxnSpPr>
        <p:spPr>
          <a:xfrm>
            <a:off x="8690200" y="2649125"/>
            <a:ext cx="0" cy="307800"/>
          </a:xfrm>
          <a:prstGeom prst="straightConnector1">
            <a:avLst/>
          </a:prstGeom>
          <a:noFill/>
          <a:ln cap="flat" cmpd="sng" w="28575">
            <a:solidFill>
              <a:srgbClr val="89BDE8"/>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75" name="Shape 375"/>
        <p:cNvGrpSpPr/>
        <p:nvPr/>
      </p:nvGrpSpPr>
      <p:grpSpPr>
        <a:xfrm>
          <a:off x="0" y="0"/>
          <a:ext cx="0" cy="0"/>
          <a:chOff x="0" y="0"/>
          <a:chExt cx="0" cy="0"/>
        </a:xfrm>
      </p:grpSpPr>
      <p:sp>
        <p:nvSpPr>
          <p:cNvPr id="376" name="Google Shape;376;p54"/>
          <p:cNvSpPr txBox="1"/>
          <p:nvPr>
            <p:ph type="title"/>
          </p:nvPr>
        </p:nvSpPr>
        <p:spPr>
          <a:xfrm>
            <a:off x="609600" y="685800"/>
            <a:ext cx="10058400" cy="8397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t>Tracking research in ZenHub</a:t>
            </a:r>
            <a:endParaRPr/>
          </a:p>
        </p:txBody>
      </p:sp>
      <p:sp>
        <p:nvSpPr>
          <p:cNvPr id="377" name="Google Shape;377;p54"/>
          <p:cNvSpPr txBox="1"/>
          <p:nvPr>
            <p:ph idx="1" type="body"/>
          </p:nvPr>
        </p:nvSpPr>
        <p:spPr>
          <a:xfrm>
            <a:off x="609600" y="1525575"/>
            <a:ext cx="7876500" cy="4651500"/>
          </a:xfrm>
          <a:prstGeom prst="rect">
            <a:avLst/>
          </a:prstGeom>
          <a:noFill/>
          <a:ln>
            <a:noFill/>
          </a:ln>
        </p:spPr>
        <p:txBody>
          <a:bodyPr anchorCtr="0" anchor="t" bIns="45700" lIns="45700" spcFirstLastPara="1" rIns="45700" wrap="square" tIns="45700">
            <a:noAutofit/>
          </a:bodyPr>
          <a:lstStyle/>
          <a:p>
            <a:pPr indent="-304792" lvl="0" marL="304792" rtl="0" algn="l">
              <a:lnSpc>
                <a:spcPct val="120000"/>
              </a:lnSpc>
              <a:spcBef>
                <a:spcPts val="0"/>
              </a:spcBef>
              <a:spcAft>
                <a:spcPts val="0"/>
              </a:spcAft>
              <a:buClr>
                <a:srgbClr val="454454"/>
              </a:buClr>
              <a:buSzPts val="2000"/>
              <a:buFont typeface="Arial"/>
              <a:buChar char="•"/>
            </a:pPr>
            <a:r>
              <a:rPr b="1" lang="en-US"/>
              <a:t>Label:</a:t>
            </a:r>
            <a:r>
              <a:rPr lang="en-US"/>
              <a:t> Use "research" - should be one universal label so that we can find all research tasks</a:t>
            </a:r>
            <a:endParaRPr/>
          </a:p>
          <a:p>
            <a:pPr indent="-304792" lvl="0" marL="304792" rtl="0" algn="l">
              <a:lnSpc>
                <a:spcPct val="120000"/>
              </a:lnSpc>
              <a:spcBef>
                <a:spcPts val="1000"/>
              </a:spcBef>
              <a:spcAft>
                <a:spcPts val="0"/>
              </a:spcAft>
              <a:buSzPts val="2000"/>
              <a:buChar char="•"/>
            </a:pPr>
            <a:r>
              <a:rPr b="1" lang="en-US"/>
              <a:t>Epics:</a:t>
            </a:r>
            <a:r>
              <a:rPr lang="en-US"/>
              <a:t> Create any research tickets in the existing epic (i.e. the "discovery" or "design" epic or the "launch" epic for a product). Link to the research template within each research issue.</a:t>
            </a:r>
            <a:endParaRPr/>
          </a:p>
          <a:p>
            <a:pPr indent="-304792" lvl="0" marL="304792" rtl="0" algn="l">
              <a:lnSpc>
                <a:spcPct val="120000"/>
              </a:lnSpc>
              <a:spcBef>
                <a:spcPts val="1000"/>
              </a:spcBef>
              <a:spcAft>
                <a:spcPts val="0"/>
              </a:spcAft>
              <a:buSzPts val="2000"/>
              <a:buChar char="•"/>
            </a:pPr>
            <a:r>
              <a:rPr b="1" lang="en-US"/>
              <a:t>Fields to use for Epics</a:t>
            </a:r>
            <a:endParaRPr b="1"/>
          </a:p>
          <a:p>
            <a:pPr indent="-304791" lvl="1" marL="755883" rtl="0" algn="l">
              <a:lnSpc>
                <a:spcPct val="120000"/>
              </a:lnSpc>
              <a:spcBef>
                <a:spcPts val="1000"/>
              </a:spcBef>
              <a:spcAft>
                <a:spcPts val="0"/>
              </a:spcAft>
              <a:buSzPts val="2000"/>
              <a:buChar char="•"/>
            </a:pPr>
            <a:r>
              <a:rPr lang="en-US"/>
              <a:t>epics have a release (PI number), not a milestone</a:t>
            </a:r>
            <a:endParaRPr/>
          </a:p>
          <a:p>
            <a:pPr indent="-304791" lvl="1" marL="755883" rtl="0" algn="l">
              <a:lnSpc>
                <a:spcPct val="120000"/>
              </a:lnSpc>
              <a:spcBef>
                <a:spcPts val="0"/>
              </a:spcBef>
              <a:spcAft>
                <a:spcPts val="0"/>
              </a:spcAft>
              <a:buSzPts val="2000"/>
              <a:buChar char="•"/>
            </a:pPr>
            <a:r>
              <a:rPr lang="en-US"/>
              <a:t>Milestones are only for sprints</a:t>
            </a:r>
            <a:endParaRPr/>
          </a:p>
          <a:p>
            <a:pPr indent="-304791" lvl="1" marL="755883" rtl="0" algn="l">
              <a:lnSpc>
                <a:spcPct val="120000"/>
              </a:lnSpc>
              <a:spcBef>
                <a:spcPts val="0"/>
              </a:spcBef>
              <a:spcAft>
                <a:spcPts val="0"/>
              </a:spcAft>
              <a:buSzPts val="2000"/>
              <a:buChar char="•"/>
            </a:pPr>
            <a:r>
              <a:rPr lang="en-US"/>
              <a:t>can use "future" as the release if we don't have a specific PI for it</a:t>
            </a:r>
            <a:endParaRPr/>
          </a:p>
          <a:p>
            <a:pPr indent="-304791" lvl="1" marL="755883" rtl="0" algn="l">
              <a:lnSpc>
                <a:spcPct val="120000"/>
              </a:lnSpc>
              <a:spcBef>
                <a:spcPts val="0"/>
              </a:spcBef>
              <a:spcAft>
                <a:spcPts val="0"/>
              </a:spcAft>
              <a:buSzPts val="2000"/>
              <a:buChar char="•"/>
            </a:pPr>
            <a:r>
              <a:rPr lang="en-US"/>
              <a:t>all epics go into the "epic" pipeline</a:t>
            </a:r>
            <a:endParaRPr/>
          </a:p>
          <a:p>
            <a:pPr indent="0" lvl="0" marL="755883" rtl="0" algn="l">
              <a:lnSpc>
                <a:spcPct val="120000"/>
              </a:lnSpc>
              <a:spcBef>
                <a:spcPts val="0"/>
              </a:spcBef>
              <a:spcAft>
                <a:spcPts val="0"/>
              </a:spcAft>
              <a:buNone/>
            </a:pPr>
            <a:r>
              <a:t/>
            </a:r>
            <a:endParaRPr/>
          </a:p>
          <a:p>
            <a:pPr indent="0" lvl="0" marL="0" rtl="0" algn="l">
              <a:lnSpc>
                <a:spcPct val="120000"/>
              </a:lnSpc>
              <a:spcBef>
                <a:spcPts val="0"/>
              </a:spcBef>
              <a:spcAft>
                <a:spcPts val="1000"/>
              </a:spcAft>
              <a:buNone/>
            </a:pPr>
            <a:r>
              <a:rPr lang="en-US" u="sng">
                <a:solidFill>
                  <a:schemeClr val="dk1"/>
                </a:solidFill>
                <a:hlinkClick r:id="rId3"/>
              </a:rPr>
              <a:t>View more info and see examples</a:t>
            </a:r>
            <a:endParaRPr>
              <a:solidFill>
                <a:schemeClr val="dk1"/>
              </a:solidFill>
            </a:endParaRPr>
          </a:p>
        </p:txBody>
      </p:sp>
      <p:sp>
        <p:nvSpPr>
          <p:cNvPr id="378" name="Google Shape;378;p54"/>
          <p:cNvSpPr txBox="1"/>
          <p:nvPr>
            <p:ph idx="2" type="body"/>
          </p:nvPr>
        </p:nvSpPr>
        <p:spPr>
          <a:xfrm>
            <a:off x="609600" y="330200"/>
            <a:ext cx="10058400" cy="355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83" name="Shape 383"/>
        <p:cNvGrpSpPr/>
        <p:nvPr/>
      </p:nvGrpSpPr>
      <p:grpSpPr>
        <a:xfrm>
          <a:off x="0" y="0"/>
          <a:ext cx="0" cy="0"/>
          <a:chOff x="0" y="0"/>
          <a:chExt cx="0" cy="0"/>
        </a:xfrm>
      </p:grpSpPr>
      <p:sp>
        <p:nvSpPr>
          <p:cNvPr id="384" name="Google Shape;384;p55"/>
          <p:cNvSpPr txBox="1"/>
          <p:nvPr>
            <p:ph idx="1" type="body"/>
          </p:nvPr>
        </p:nvSpPr>
        <p:spPr>
          <a:xfrm>
            <a:off x="609600" y="330200"/>
            <a:ext cx="10972800" cy="5841900"/>
          </a:xfrm>
          <a:prstGeom prst="rect">
            <a:avLst/>
          </a:prstGeom>
        </p:spPr>
        <p:txBody>
          <a:bodyPr anchorCtr="0" anchor="ctr" bIns="45700" lIns="45700" spcFirstLastPara="1" rIns="45700" wrap="square" tIns="45700">
            <a:noAutofit/>
          </a:bodyPr>
          <a:lstStyle/>
          <a:p>
            <a:pPr indent="0" lvl="0" marL="0" rtl="0" algn="ctr">
              <a:spcBef>
                <a:spcPts val="800"/>
              </a:spcBef>
              <a:spcAft>
                <a:spcPts val="0"/>
              </a:spcAft>
              <a:buNone/>
            </a:pPr>
            <a:r>
              <a:rPr lang="en-US" sz="2400">
                <a:latin typeface="Bitter"/>
                <a:ea typeface="Bitter"/>
                <a:cs typeface="Bitter"/>
                <a:sym typeface="Bitter"/>
              </a:rPr>
              <a:t>Demo: Creating research tickets in GitHub</a:t>
            </a:r>
            <a:endParaRPr sz="2400">
              <a:latin typeface="Bitter"/>
              <a:ea typeface="Bitter"/>
              <a:cs typeface="Bitter"/>
              <a:sym typeface="Bit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609602" y="685801"/>
            <a:ext cx="6659301" cy="8636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latin typeface="Bitter"/>
                <a:ea typeface="Bitter"/>
                <a:cs typeface="Bitter"/>
                <a:sym typeface="Bitter"/>
              </a:rPr>
              <a:t>Agenda</a:t>
            </a:r>
            <a:endParaRPr/>
          </a:p>
        </p:txBody>
      </p:sp>
      <p:sp>
        <p:nvSpPr>
          <p:cNvPr id="159" name="Google Shape;159;p29"/>
          <p:cNvSpPr txBox="1"/>
          <p:nvPr>
            <p:ph idx="1" type="body"/>
          </p:nvPr>
        </p:nvSpPr>
        <p:spPr>
          <a:xfrm>
            <a:off x="609550" y="1371600"/>
            <a:ext cx="6659400" cy="5486400"/>
          </a:xfrm>
          <a:prstGeom prst="rect">
            <a:avLst/>
          </a:prstGeom>
          <a:noFill/>
          <a:ln>
            <a:noFill/>
          </a:ln>
        </p:spPr>
        <p:txBody>
          <a:bodyPr anchorCtr="0" anchor="t" bIns="45700" lIns="45700" spcFirstLastPara="1" rIns="45700" wrap="square" tIns="45700">
            <a:noAutofit/>
          </a:bodyPr>
          <a:lstStyle/>
          <a:p>
            <a:pPr indent="-571500" lvl="0" marL="571500" rtl="0" algn="l">
              <a:lnSpc>
                <a:spcPct val="120000"/>
              </a:lnSpc>
              <a:spcBef>
                <a:spcPts val="1000"/>
              </a:spcBef>
              <a:spcAft>
                <a:spcPts val="0"/>
              </a:spcAft>
              <a:buClr>
                <a:srgbClr val="454454"/>
              </a:buClr>
              <a:buSzPts val="2400"/>
              <a:buFont typeface="Arial"/>
              <a:buChar char="•"/>
            </a:pPr>
            <a:r>
              <a:rPr lang="en-US"/>
              <a:t>Introductions </a:t>
            </a:r>
            <a:endParaRPr/>
          </a:p>
          <a:p>
            <a:pPr indent="-571500" lvl="0" marL="571500" rtl="0" algn="l">
              <a:lnSpc>
                <a:spcPct val="120000"/>
              </a:lnSpc>
              <a:spcBef>
                <a:spcPts val="1000"/>
              </a:spcBef>
              <a:spcAft>
                <a:spcPts val="0"/>
              </a:spcAft>
              <a:buClr>
                <a:srgbClr val="454454"/>
              </a:buClr>
              <a:buSzPts val="2400"/>
              <a:buFont typeface="Arial"/>
              <a:buChar char="•"/>
            </a:pPr>
            <a:r>
              <a:rPr lang="en-US"/>
              <a:t>VA.gov overview</a:t>
            </a:r>
            <a:endParaRPr/>
          </a:p>
          <a:p>
            <a:pPr indent="-571500" lvl="0" marL="571500" rtl="0" algn="l">
              <a:lnSpc>
                <a:spcPct val="120000"/>
              </a:lnSpc>
              <a:spcBef>
                <a:spcPts val="1000"/>
              </a:spcBef>
              <a:spcAft>
                <a:spcPts val="0"/>
              </a:spcAft>
              <a:buClr>
                <a:srgbClr val="454454"/>
              </a:buClr>
              <a:buSzPts val="2400"/>
              <a:buFont typeface="Arial"/>
              <a:buChar char="•"/>
            </a:pPr>
            <a:r>
              <a:rPr lang="en-US">
                <a:latin typeface="Source Sans Pro"/>
                <a:ea typeface="Source Sans Pro"/>
                <a:cs typeface="Source Sans Pro"/>
                <a:sym typeface="Source Sans Pro"/>
              </a:rPr>
              <a:t>UX practice </a:t>
            </a:r>
            <a:endParaRPr/>
          </a:p>
          <a:p>
            <a:pPr indent="-571500" lvl="0" marL="571500" rtl="0" algn="l">
              <a:lnSpc>
                <a:spcPct val="120000"/>
              </a:lnSpc>
              <a:spcBef>
                <a:spcPts val="1000"/>
              </a:spcBef>
              <a:spcAft>
                <a:spcPts val="0"/>
              </a:spcAft>
              <a:buClr>
                <a:srgbClr val="454454"/>
              </a:buClr>
              <a:buSzPts val="2400"/>
              <a:buFont typeface="Arial"/>
              <a:buChar char="•"/>
            </a:pPr>
            <a:r>
              <a:rPr lang="en-US">
                <a:latin typeface="Source Sans Pro"/>
                <a:ea typeface="Source Sans Pro"/>
                <a:cs typeface="Source Sans Pro"/>
                <a:sym typeface="Source Sans Pro"/>
              </a:rPr>
              <a:t>Research</a:t>
            </a:r>
            <a:endParaRPr/>
          </a:p>
          <a:p>
            <a:pPr indent="-571500" lvl="0" marL="571500" rtl="0" algn="l">
              <a:lnSpc>
                <a:spcPct val="120000"/>
              </a:lnSpc>
              <a:spcBef>
                <a:spcPts val="1000"/>
              </a:spcBef>
              <a:spcAft>
                <a:spcPts val="0"/>
              </a:spcAft>
              <a:buClr>
                <a:srgbClr val="454454"/>
              </a:buClr>
              <a:buSzPts val="2400"/>
              <a:buFont typeface="Arial"/>
              <a:buChar char="•"/>
            </a:pPr>
            <a:r>
              <a:rPr lang="en-US">
                <a:latin typeface="Source Sans Pro"/>
                <a:ea typeface="Source Sans Pro"/>
                <a:cs typeface="Source Sans Pro"/>
                <a:sym typeface="Source Sans Pro"/>
              </a:rPr>
              <a:t>Design</a:t>
            </a:r>
            <a:endParaRPr/>
          </a:p>
          <a:p>
            <a:pPr indent="-571500" lvl="0" marL="571500" rtl="0" algn="l">
              <a:lnSpc>
                <a:spcPct val="120000"/>
              </a:lnSpc>
              <a:spcBef>
                <a:spcPts val="1000"/>
              </a:spcBef>
              <a:spcAft>
                <a:spcPts val="0"/>
              </a:spcAft>
              <a:buClr>
                <a:srgbClr val="454454"/>
              </a:buClr>
              <a:buSzPts val="2400"/>
              <a:buFont typeface="Arial"/>
              <a:buChar char="•"/>
            </a:pPr>
            <a:r>
              <a:rPr lang="en-US">
                <a:latin typeface="Source Sans Pro"/>
                <a:ea typeface="Source Sans Pro"/>
                <a:cs typeface="Source Sans Pro"/>
                <a:sym typeface="Source Sans Pro"/>
              </a:rPr>
              <a:t>Content and I</a:t>
            </a:r>
            <a:r>
              <a:rPr lang="en-US"/>
              <a:t>nformation Architecture</a:t>
            </a:r>
            <a:endParaRPr/>
          </a:p>
          <a:p>
            <a:pPr indent="-571500" lvl="0" marL="571500" rtl="0" algn="l">
              <a:lnSpc>
                <a:spcPct val="120000"/>
              </a:lnSpc>
              <a:spcBef>
                <a:spcPts val="1000"/>
              </a:spcBef>
              <a:spcAft>
                <a:spcPts val="0"/>
              </a:spcAft>
              <a:buClr>
                <a:srgbClr val="454454"/>
              </a:buClr>
              <a:buSzPts val="2400"/>
              <a:buFont typeface="Arial"/>
              <a:buChar char="•"/>
            </a:pPr>
            <a:r>
              <a:rPr lang="en-US">
                <a:latin typeface="Source Sans Pro"/>
                <a:ea typeface="Source Sans Pro"/>
                <a:cs typeface="Source Sans Pro"/>
                <a:sym typeface="Source Sans Pro"/>
              </a:rPr>
              <a:t>508 &amp; accessibility</a:t>
            </a:r>
            <a:endParaRPr>
              <a:latin typeface="Source Sans Pro"/>
              <a:ea typeface="Source Sans Pro"/>
              <a:cs typeface="Source Sans Pro"/>
              <a:sym typeface="Source Sans Pro"/>
            </a:endParaRPr>
          </a:p>
          <a:p>
            <a:pPr indent="-571500" lvl="0" marL="571500" rtl="0" algn="l">
              <a:lnSpc>
                <a:spcPct val="120000"/>
              </a:lnSpc>
              <a:spcBef>
                <a:spcPts val="1000"/>
              </a:spcBef>
              <a:spcAft>
                <a:spcPts val="0"/>
              </a:spcAft>
              <a:buSzPts val="2400"/>
              <a:buChar char="•"/>
            </a:pPr>
            <a:r>
              <a:rPr lang="en-US"/>
              <a:t>Feedback</a:t>
            </a:r>
            <a:endParaRPr/>
          </a:p>
          <a:p>
            <a:pPr indent="-571500" lvl="0" marL="571500" rtl="0" algn="l">
              <a:lnSpc>
                <a:spcPct val="120000"/>
              </a:lnSpc>
              <a:spcBef>
                <a:spcPts val="1000"/>
              </a:spcBef>
              <a:spcAft>
                <a:spcPts val="0"/>
              </a:spcAft>
              <a:buSzPts val="2400"/>
              <a:buChar char="•"/>
            </a:pPr>
            <a:r>
              <a:rPr lang="en-US"/>
              <a:t>Questions and discussion</a:t>
            </a:r>
            <a:endParaRPr/>
          </a:p>
          <a:p>
            <a:pPr indent="0" lvl="0" marL="0" rtl="0" algn="l">
              <a:lnSpc>
                <a:spcPct val="120000"/>
              </a:lnSpc>
              <a:spcBef>
                <a:spcPts val="1000"/>
              </a:spcBef>
              <a:spcAft>
                <a:spcPts val="1000"/>
              </a:spcAft>
              <a:buClr>
                <a:srgbClr val="454454"/>
              </a:buClr>
              <a:buSzPts val="2400"/>
              <a:buFont typeface="Source Sans Pro"/>
              <a:buNone/>
            </a:pPr>
            <a:r>
              <a:t/>
            </a:r>
            <a:endParaRPr/>
          </a:p>
        </p:txBody>
      </p:sp>
      <p:sp>
        <p:nvSpPr>
          <p:cNvPr id="160" name="Google Shape;160;p29"/>
          <p:cNvSpPr txBox="1"/>
          <p:nvPr>
            <p:ph idx="2" type="body"/>
          </p:nvPr>
        </p:nvSpPr>
        <p:spPr>
          <a:xfrm>
            <a:off x="609600" y="330200"/>
            <a:ext cx="6659301" cy="355600"/>
          </a:xfrm>
          <a:prstGeom prst="rect">
            <a:avLst/>
          </a:prstGeom>
          <a:noFill/>
          <a:ln>
            <a:noFill/>
          </a:ln>
        </p:spPr>
        <p:txBody>
          <a:bodyPr anchorCtr="0" anchor="t" bIns="45700" lIns="45700" spcFirstLastPara="1" rIns="45700" wrap="square" tIns="45700">
            <a:noAutofit/>
          </a:bodyPr>
          <a:lstStyle/>
          <a:p>
            <a:pPr indent="0" lvl="0" marL="0" rtl="0" algn="l">
              <a:lnSpc>
                <a:spcPct val="120000"/>
              </a:lnSpc>
              <a:spcBef>
                <a:spcPts val="0"/>
              </a:spcBef>
              <a:spcAft>
                <a:spcPts val="0"/>
              </a:spcAft>
              <a:buClr>
                <a:schemeClr val="dk2"/>
              </a:buClr>
              <a:buSzPts val="1600"/>
              <a:buFont typeface="Source Sans Pro"/>
              <a:buNone/>
            </a:pPr>
            <a:r>
              <a:rPr lang="en-US">
                <a:latin typeface="Source Sans Pro"/>
                <a:ea typeface="Source Sans Pro"/>
                <a:cs typeface="Source Sans Pro"/>
                <a:sym typeface="Source Sans Pro"/>
              </a:rPr>
              <a:t>UX ONBOARDING</a:t>
            </a:r>
            <a:endParaRPr/>
          </a:p>
        </p:txBody>
      </p:sp>
      <p:sp>
        <p:nvSpPr>
          <p:cNvPr id="161" name="Google Shape;161;p29"/>
          <p:cNvSpPr txBox="1"/>
          <p:nvPr>
            <p:ph idx="3" type="body"/>
          </p:nvPr>
        </p:nvSpPr>
        <p:spPr>
          <a:xfrm>
            <a:off x="8128001" y="685800"/>
            <a:ext cx="3454399" cy="54864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0"/>
              </a:spcBef>
              <a:spcAft>
                <a:spcPts val="0"/>
              </a:spcAft>
              <a:buClr>
                <a:schemeClr val="dk1"/>
              </a:buClr>
              <a:buSzPts val="3733"/>
              <a:buFont typeface="Avenir"/>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6"/>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t>After research</a:t>
            </a:r>
            <a:endParaRPr/>
          </a:p>
        </p:txBody>
      </p:sp>
      <p:sp>
        <p:nvSpPr>
          <p:cNvPr id="390" name="Google Shape;390;p56"/>
          <p:cNvSpPr txBox="1"/>
          <p:nvPr>
            <p:ph idx="1" type="body"/>
          </p:nvPr>
        </p:nvSpPr>
        <p:spPr>
          <a:xfrm>
            <a:off x="609600" y="1525575"/>
            <a:ext cx="8497200" cy="4651500"/>
          </a:xfrm>
          <a:prstGeom prst="rect">
            <a:avLst/>
          </a:prstGeom>
          <a:noFill/>
          <a:ln>
            <a:noFill/>
          </a:ln>
        </p:spPr>
        <p:txBody>
          <a:bodyPr anchorCtr="0" anchor="t" bIns="45700" lIns="45700" spcFirstLastPara="1" rIns="45700" wrap="square" tIns="45700">
            <a:noAutofit/>
          </a:bodyPr>
          <a:lstStyle/>
          <a:p>
            <a:pPr indent="-355600" lvl="0" marL="457200" rtl="0" algn="l">
              <a:lnSpc>
                <a:spcPct val="120000"/>
              </a:lnSpc>
              <a:spcBef>
                <a:spcPts val="0"/>
              </a:spcBef>
              <a:spcAft>
                <a:spcPts val="0"/>
              </a:spcAft>
              <a:buSzPts val="2000"/>
              <a:buChar char="•"/>
            </a:pPr>
            <a:r>
              <a:rPr lang="en-US"/>
              <a:t>If you have a preferred way of doing synthesis: consider how you might involve remote members of your team in that process, so they have buy-in to the outcomes.</a:t>
            </a:r>
            <a:endParaRPr/>
          </a:p>
          <a:p>
            <a:pPr indent="-355600" lvl="0" marL="457200" rtl="0" algn="l">
              <a:lnSpc>
                <a:spcPct val="120000"/>
              </a:lnSpc>
              <a:spcBef>
                <a:spcPts val="1000"/>
              </a:spcBef>
              <a:spcAft>
                <a:spcPts val="0"/>
              </a:spcAft>
              <a:buSzPts val="2000"/>
              <a:buChar char="•"/>
            </a:pPr>
            <a:r>
              <a:rPr lang="en-US"/>
              <a:t>If you do NOT have a preferred way of doing synthesis or want help: ask fellow designers to work with you to come up with a plan. Include your sprint team!</a:t>
            </a:r>
            <a:endParaRPr/>
          </a:p>
          <a:p>
            <a:pPr indent="-355600" lvl="0" marL="457200" rtl="0" algn="l">
              <a:lnSpc>
                <a:spcPct val="120000"/>
              </a:lnSpc>
              <a:spcBef>
                <a:spcPts val="1000"/>
              </a:spcBef>
              <a:spcAft>
                <a:spcPts val="0"/>
              </a:spcAft>
              <a:buSzPts val="2000"/>
              <a:buChar char="•"/>
            </a:pPr>
            <a:r>
              <a:rPr lang="en-US"/>
              <a:t>Plan to present/socialize your results: minimally, to your team and fellow designers. You may also be asked to present at biweekly sprint demos, at PI research summaries, or with stakeholders.</a:t>
            </a:r>
            <a:endParaRPr/>
          </a:p>
          <a:p>
            <a:pPr indent="-355600" lvl="0" marL="457200" rtl="0" algn="l">
              <a:lnSpc>
                <a:spcPct val="120000"/>
              </a:lnSpc>
              <a:spcBef>
                <a:spcPts val="1000"/>
              </a:spcBef>
              <a:spcAft>
                <a:spcPts val="1000"/>
              </a:spcAft>
              <a:buSzPts val="2000"/>
              <a:buChar char="•"/>
            </a:pPr>
            <a:r>
              <a:rPr lang="en-US"/>
              <a:t>Update </a:t>
            </a:r>
            <a:r>
              <a:rPr lang="en-US" u="sng">
                <a:solidFill>
                  <a:schemeClr val="dk1"/>
                </a:solidFill>
                <a:hlinkClick r:id="rId3"/>
              </a:rPr>
              <a:t>Research History document</a:t>
            </a:r>
            <a:endParaRPr>
              <a:solidFill>
                <a:schemeClr val="dk1"/>
              </a:solidFill>
            </a:endParaRPr>
          </a:p>
        </p:txBody>
      </p:sp>
      <p:sp>
        <p:nvSpPr>
          <p:cNvPr id="391" name="Google Shape;391;p56"/>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7"/>
          <p:cNvSpPr txBox="1"/>
          <p:nvPr>
            <p:ph type="title"/>
          </p:nvPr>
        </p:nvSpPr>
        <p:spPr>
          <a:xfrm>
            <a:off x="609600" y="2944048"/>
            <a:ext cx="10972800" cy="969901"/>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latin typeface="Bitter"/>
                <a:ea typeface="Bitter"/>
                <a:cs typeface="Bitter"/>
                <a:sym typeface="Bitter"/>
              </a:rPr>
              <a:t>Design</a:t>
            </a:r>
            <a:endParaRPr/>
          </a:p>
        </p:txBody>
      </p:sp>
      <p:sp>
        <p:nvSpPr>
          <p:cNvPr id="397" name="Google Shape;397;p57"/>
          <p:cNvSpPr txBox="1"/>
          <p:nvPr>
            <p:ph idx="1" type="body"/>
          </p:nvPr>
        </p:nvSpPr>
        <p:spPr>
          <a:xfrm>
            <a:off x="609600" y="2429129"/>
            <a:ext cx="10972800" cy="482409"/>
          </a:xfrm>
          <a:prstGeom prst="rect">
            <a:avLst/>
          </a:prstGeom>
          <a:noFill/>
          <a:ln>
            <a:noFill/>
          </a:ln>
        </p:spPr>
        <p:txBody>
          <a:bodyPr anchorCtr="0" anchor="t" bIns="45700" lIns="45700" spcFirstLastPara="1" rIns="45700" wrap="square" tIns="45700">
            <a:noAutofit/>
          </a:bodyPr>
          <a:lstStyle/>
          <a:p>
            <a:pPr indent="0" lvl="0" marL="0" rtl="0" algn="l">
              <a:lnSpc>
                <a:spcPct val="120000"/>
              </a:lnSpc>
              <a:spcBef>
                <a:spcPts val="0"/>
              </a:spcBef>
              <a:spcAft>
                <a:spcPts val="0"/>
              </a:spcAft>
              <a:buClr>
                <a:srgbClr val="FFFFFF"/>
              </a:buClr>
              <a:buSzPts val="1867"/>
              <a:buFont typeface="Source Sans Pro"/>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58"/>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t>Design</a:t>
            </a:r>
            <a:endParaRPr/>
          </a:p>
        </p:txBody>
      </p:sp>
      <p:sp>
        <p:nvSpPr>
          <p:cNvPr id="403" name="Google Shape;403;p58"/>
          <p:cNvSpPr txBox="1"/>
          <p:nvPr>
            <p:ph idx="1" type="body"/>
          </p:nvPr>
        </p:nvSpPr>
        <p:spPr>
          <a:xfrm>
            <a:off x="609600" y="1525575"/>
            <a:ext cx="6774000" cy="4651500"/>
          </a:xfrm>
          <a:prstGeom prst="rect">
            <a:avLst/>
          </a:prstGeom>
          <a:noFill/>
          <a:ln>
            <a:noFill/>
          </a:ln>
        </p:spPr>
        <p:txBody>
          <a:bodyPr anchorCtr="0" anchor="t" bIns="45700" lIns="45700" spcFirstLastPara="1" rIns="45700" wrap="square" tIns="45700">
            <a:noAutofit/>
          </a:bodyPr>
          <a:lstStyle/>
          <a:p>
            <a:pPr indent="-304792" lvl="0" marL="304792" rtl="0" algn="l">
              <a:lnSpc>
                <a:spcPct val="120000"/>
              </a:lnSpc>
              <a:spcBef>
                <a:spcPts val="800"/>
              </a:spcBef>
              <a:spcAft>
                <a:spcPts val="0"/>
              </a:spcAft>
              <a:buClr>
                <a:srgbClr val="454454"/>
              </a:buClr>
              <a:buSzPts val="2000"/>
              <a:buFont typeface="Arial"/>
              <a:buChar char="•"/>
            </a:pPr>
            <a:r>
              <a:rPr lang="en-US"/>
              <a:t>Mobile-first</a:t>
            </a:r>
            <a:endParaRPr/>
          </a:p>
          <a:p>
            <a:pPr indent="-304792" lvl="0" marL="304792" rtl="0" algn="l">
              <a:lnSpc>
                <a:spcPct val="120000"/>
              </a:lnSpc>
              <a:spcBef>
                <a:spcPts val="800"/>
              </a:spcBef>
              <a:spcAft>
                <a:spcPts val="0"/>
              </a:spcAft>
              <a:buClr>
                <a:srgbClr val="454454"/>
              </a:buClr>
              <a:buSzPts val="2000"/>
              <a:buFont typeface="Arial"/>
              <a:buChar char="•"/>
            </a:pPr>
            <a:r>
              <a:rPr lang="en-US"/>
              <a:t>Use established design patterns when possible </a:t>
            </a:r>
            <a:endParaRPr/>
          </a:p>
          <a:p>
            <a:pPr indent="-304792" lvl="0" marL="304792" rtl="0" algn="l">
              <a:lnSpc>
                <a:spcPct val="120000"/>
              </a:lnSpc>
              <a:spcBef>
                <a:spcPts val="800"/>
              </a:spcBef>
              <a:spcAft>
                <a:spcPts val="0"/>
              </a:spcAft>
              <a:buClr>
                <a:srgbClr val="454454"/>
              </a:buClr>
              <a:buSzPts val="2000"/>
              <a:buFont typeface="Arial"/>
              <a:buChar char="•"/>
            </a:pPr>
            <a:r>
              <a:rPr lang="en-US"/>
              <a:t>Design for accessibility</a:t>
            </a:r>
            <a:endParaRPr/>
          </a:p>
          <a:p>
            <a:pPr indent="-304792" lvl="0" marL="304792" rtl="0" algn="l">
              <a:lnSpc>
                <a:spcPct val="120000"/>
              </a:lnSpc>
              <a:spcBef>
                <a:spcPts val="800"/>
              </a:spcBef>
              <a:spcAft>
                <a:spcPts val="0"/>
              </a:spcAft>
              <a:buSzPts val="2000"/>
              <a:buChar char="•"/>
            </a:pPr>
            <a:r>
              <a:rPr lang="en-US"/>
              <a:t>Get continuous, frequent feedback from your team</a:t>
            </a:r>
            <a:endParaRPr/>
          </a:p>
          <a:p>
            <a:pPr indent="-304792" lvl="0" marL="304792" rtl="0" algn="l">
              <a:lnSpc>
                <a:spcPct val="120000"/>
              </a:lnSpc>
              <a:spcBef>
                <a:spcPts val="800"/>
              </a:spcBef>
              <a:spcAft>
                <a:spcPts val="0"/>
              </a:spcAft>
              <a:buSzPts val="2000"/>
              <a:buChar char="•"/>
            </a:pPr>
            <a:r>
              <a:rPr lang="en-US"/>
              <a:t>Test your designs with Veterans early and often</a:t>
            </a:r>
            <a:endParaRPr/>
          </a:p>
        </p:txBody>
      </p:sp>
      <p:sp>
        <p:nvSpPr>
          <p:cNvPr id="404" name="Google Shape;404;p58"/>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59"/>
          <p:cNvSpPr txBox="1"/>
          <p:nvPr>
            <p:ph type="title"/>
          </p:nvPr>
        </p:nvSpPr>
        <p:spPr>
          <a:xfrm>
            <a:off x="609600" y="685800"/>
            <a:ext cx="10058400" cy="8397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latin typeface="Bitter"/>
                <a:ea typeface="Bitter"/>
                <a:cs typeface="Bitter"/>
                <a:sym typeface="Bitter"/>
              </a:rPr>
              <a:t>VA.gov design system</a:t>
            </a:r>
            <a:endParaRPr/>
          </a:p>
        </p:txBody>
      </p:sp>
      <p:sp>
        <p:nvSpPr>
          <p:cNvPr id="410" name="Google Shape;410;p59"/>
          <p:cNvSpPr txBox="1"/>
          <p:nvPr>
            <p:ph idx="1" type="body"/>
          </p:nvPr>
        </p:nvSpPr>
        <p:spPr>
          <a:xfrm>
            <a:off x="609600" y="1525575"/>
            <a:ext cx="5345100" cy="4651500"/>
          </a:xfrm>
          <a:prstGeom prst="rect">
            <a:avLst/>
          </a:prstGeom>
          <a:noFill/>
          <a:ln>
            <a:noFill/>
          </a:ln>
        </p:spPr>
        <p:txBody>
          <a:bodyPr anchorCtr="0" anchor="t" bIns="45700" lIns="45700" spcFirstLastPara="1" rIns="45700" wrap="square" tIns="45700">
            <a:noAutofit/>
          </a:bodyPr>
          <a:lstStyle/>
          <a:p>
            <a:pPr indent="-304792" lvl="0" marL="304792" rtl="0" algn="l">
              <a:spcBef>
                <a:spcPts val="800"/>
              </a:spcBef>
              <a:spcAft>
                <a:spcPts val="0"/>
              </a:spcAft>
              <a:buSzPts val="2000"/>
              <a:buChar char="•"/>
            </a:pPr>
            <a:r>
              <a:rPr lang="en-US"/>
              <a:t>Go to </a:t>
            </a:r>
            <a:r>
              <a:rPr lang="en-US" u="sng">
                <a:solidFill>
                  <a:schemeClr val="dk1"/>
                </a:solidFill>
                <a:hlinkClick r:id="rId3"/>
              </a:rPr>
              <a:t>design.va.gov</a:t>
            </a:r>
            <a:endParaRPr/>
          </a:p>
          <a:p>
            <a:pPr indent="-304792" lvl="0" marL="304792" rtl="0" algn="l">
              <a:lnSpc>
                <a:spcPct val="120000"/>
              </a:lnSpc>
              <a:spcBef>
                <a:spcPts val="1000"/>
              </a:spcBef>
              <a:spcAft>
                <a:spcPts val="0"/>
              </a:spcAft>
              <a:buClr>
                <a:srgbClr val="454454"/>
              </a:buClr>
              <a:buSzPts val="2000"/>
              <a:buFont typeface="Arial"/>
              <a:buChar char="•"/>
            </a:pPr>
            <a:r>
              <a:rPr lang="en-US" sz="2000">
                <a:latin typeface="Source Sans Pro"/>
                <a:ea typeface="Source Sans Pro"/>
                <a:cs typeface="Source Sans Pro"/>
                <a:sym typeface="Source Sans Pro"/>
              </a:rPr>
              <a:t>This is our </a:t>
            </a:r>
            <a:r>
              <a:rPr lang="en-US"/>
              <a:t>“</a:t>
            </a:r>
            <a:r>
              <a:rPr lang="en-US" sz="2000">
                <a:latin typeface="Source Sans Pro"/>
                <a:ea typeface="Source Sans Pro"/>
                <a:cs typeface="Source Sans Pro"/>
                <a:sym typeface="Source Sans Pro"/>
              </a:rPr>
              <a:t>single source of truth</a:t>
            </a:r>
            <a:r>
              <a:rPr lang="en-US"/>
              <a:t>”</a:t>
            </a:r>
            <a:r>
              <a:rPr lang="en-US" sz="2000">
                <a:latin typeface="Source Sans Pro"/>
                <a:ea typeface="Source Sans Pro"/>
                <a:cs typeface="Source Sans Pro"/>
                <a:sym typeface="Source Sans Pro"/>
              </a:rPr>
              <a:t> for design. </a:t>
            </a:r>
            <a:endParaRPr>
              <a:solidFill>
                <a:schemeClr val="dk1"/>
              </a:solidFill>
            </a:endParaRPr>
          </a:p>
          <a:p>
            <a:pPr indent="-304792" lvl="0" marL="304792" rtl="0" algn="l">
              <a:lnSpc>
                <a:spcPct val="120000"/>
              </a:lnSpc>
              <a:spcBef>
                <a:spcPts val="800"/>
              </a:spcBef>
              <a:spcAft>
                <a:spcPts val="0"/>
              </a:spcAft>
              <a:buClr>
                <a:srgbClr val="454454"/>
              </a:buClr>
              <a:buSzPts val="2000"/>
              <a:buFont typeface="Arial"/>
              <a:buChar char="•"/>
            </a:pPr>
            <a:r>
              <a:rPr lang="en-US" sz="2000">
                <a:latin typeface="Source Sans Pro"/>
                <a:ea typeface="Source Sans Pro"/>
                <a:cs typeface="Source Sans Pro"/>
                <a:sym typeface="Source Sans Pro"/>
              </a:rPr>
              <a:t>If you have questions about a pattern or need to add one, please bring it up in the #design-system Slack channel!</a:t>
            </a:r>
            <a:endParaRPr/>
          </a:p>
        </p:txBody>
      </p:sp>
      <p:sp>
        <p:nvSpPr>
          <p:cNvPr id="411" name="Google Shape;411;p59"/>
          <p:cNvSpPr txBox="1"/>
          <p:nvPr>
            <p:ph idx="2" type="body"/>
          </p:nvPr>
        </p:nvSpPr>
        <p:spPr>
          <a:xfrm>
            <a:off x="609600" y="330200"/>
            <a:ext cx="10058400" cy="355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pic>
        <p:nvPicPr>
          <p:cNvPr id="412" name="Google Shape;412;p59"/>
          <p:cNvPicPr preferRelativeResize="0"/>
          <p:nvPr/>
        </p:nvPicPr>
        <p:blipFill rotWithShape="1">
          <a:blip r:embed="rId4">
            <a:alphaModFix/>
          </a:blip>
          <a:srcRect b="22976" l="0" r="0" t="0"/>
          <a:stretch/>
        </p:blipFill>
        <p:spPr>
          <a:xfrm>
            <a:off x="6746325" y="1525574"/>
            <a:ext cx="4617402" cy="5332422"/>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60"/>
          <p:cNvSpPr txBox="1"/>
          <p:nvPr>
            <p:ph idx="1" type="body"/>
          </p:nvPr>
        </p:nvSpPr>
        <p:spPr>
          <a:xfrm>
            <a:off x="609600" y="330200"/>
            <a:ext cx="10972800" cy="5841900"/>
          </a:xfrm>
          <a:prstGeom prst="rect">
            <a:avLst/>
          </a:prstGeom>
        </p:spPr>
        <p:txBody>
          <a:bodyPr anchorCtr="0" anchor="ctr" bIns="45700" lIns="45700" spcFirstLastPara="1" rIns="45700" wrap="square" tIns="45700">
            <a:noAutofit/>
          </a:bodyPr>
          <a:lstStyle/>
          <a:p>
            <a:pPr indent="0" lvl="0" marL="0" rtl="0" algn="ctr">
              <a:spcBef>
                <a:spcPts val="800"/>
              </a:spcBef>
              <a:spcAft>
                <a:spcPts val="0"/>
              </a:spcAft>
              <a:buNone/>
            </a:pPr>
            <a:r>
              <a:rPr lang="en-US" sz="2400">
                <a:latin typeface="Bitter"/>
                <a:ea typeface="Bitter"/>
                <a:cs typeface="Bitter"/>
                <a:sym typeface="Bitter"/>
              </a:rPr>
              <a:t>Tour of design.va.gov</a:t>
            </a:r>
            <a:endParaRPr sz="2400">
              <a:latin typeface="Bitter"/>
              <a:ea typeface="Bitter"/>
              <a:cs typeface="Bitter"/>
              <a:sym typeface="Bitte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61"/>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latin typeface="Bitter"/>
                <a:ea typeface="Bitter"/>
                <a:cs typeface="Bitter"/>
                <a:sym typeface="Bitter"/>
              </a:rPr>
              <a:t>Sketch pattern library</a:t>
            </a:r>
            <a:endParaRPr/>
          </a:p>
        </p:txBody>
      </p:sp>
      <p:sp>
        <p:nvSpPr>
          <p:cNvPr id="424" name="Google Shape;424;p61"/>
          <p:cNvSpPr txBox="1"/>
          <p:nvPr>
            <p:ph idx="1" type="body"/>
          </p:nvPr>
        </p:nvSpPr>
        <p:spPr>
          <a:xfrm>
            <a:off x="609600" y="1525575"/>
            <a:ext cx="4639500" cy="4651500"/>
          </a:xfrm>
          <a:prstGeom prst="rect">
            <a:avLst/>
          </a:prstGeom>
          <a:noFill/>
          <a:ln>
            <a:noFill/>
          </a:ln>
        </p:spPr>
        <p:txBody>
          <a:bodyPr anchorCtr="0" anchor="t" bIns="45700" lIns="45700" spcFirstLastPara="1" rIns="45700" wrap="square" tIns="45700">
            <a:noAutofit/>
          </a:bodyPr>
          <a:lstStyle/>
          <a:p>
            <a:pPr indent="-304792" lvl="0" marL="304792" rtl="0" algn="l">
              <a:lnSpc>
                <a:spcPct val="115000"/>
              </a:lnSpc>
              <a:spcBef>
                <a:spcPts val="0"/>
              </a:spcBef>
              <a:spcAft>
                <a:spcPts val="0"/>
              </a:spcAft>
              <a:buClr>
                <a:srgbClr val="454454"/>
              </a:buClr>
              <a:buSzPts val="2000"/>
              <a:buFont typeface="Arial"/>
              <a:buChar char="•"/>
            </a:pPr>
            <a:r>
              <a:rPr lang="en-US" sz="2000">
                <a:latin typeface="Source Sans Pro"/>
                <a:ea typeface="Source Sans Pro"/>
                <a:cs typeface="Source Sans Pro"/>
                <a:sym typeface="Source Sans Pro"/>
              </a:rPr>
              <a:t>A tool for designers to create hi-fidelity mockups of features on VA.gov. </a:t>
            </a:r>
            <a:endParaRPr sz="2000">
              <a:latin typeface="Source Sans Pro"/>
              <a:ea typeface="Source Sans Pro"/>
              <a:cs typeface="Source Sans Pro"/>
              <a:sym typeface="Source Sans Pro"/>
            </a:endParaRPr>
          </a:p>
          <a:p>
            <a:pPr indent="-304792" lvl="0" marL="304792" rtl="0" algn="l">
              <a:lnSpc>
                <a:spcPct val="115000"/>
              </a:lnSpc>
              <a:spcBef>
                <a:spcPts val="1000"/>
              </a:spcBef>
              <a:spcAft>
                <a:spcPts val="0"/>
              </a:spcAft>
              <a:buClr>
                <a:srgbClr val="454454"/>
              </a:buClr>
              <a:buSzPts val="2000"/>
              <a:buFont typeface="Arial"/>
              <a:buChar char="•"/>
            </a:pPr>
            <a:r>
              <a:rPr lang="en-US" sz="2000">
                <a:latin typeface="Source Sans Pro"/>
                <a:ea typeface="Source Sans Pro"/>
                <a:cs typeface="Source Sans Pro"/>
                <a:sym typeface="Source Sans Pro"/>
              </a:rPr>
              <a:t>It also serves as documentation of the styles and components that make up VA.gov, as well as basic guidelines for the design system.</a:t>
            </a:r>
            <a:endParaRPr/>
          </a:p>
          <a:p>
            <a:pPr indent="-304792" lvl="0" marL="304792" rtl="0" algn="l">
              <a:lnSpc>
                <a:spcPct val="115000"/>
              </a:lnSpc>
              <a:spcBef>
                <a:spcPts val="1000"/>
              </a:spcBef>
              <a:spcAft>
                <a:spcPts val="1000"/>
              </a:spcAft>
              <a:buClr>
                <a:srgbClr val="454454"/>
              </a:buClr>
              <a:buSzPts val="2000"/>
              <a:buFont typeface="Arial"/>
              <a:buChar char="•"/>
            </a:pPr>
            <a:r>
              <a:rPr lang="en-US" u="sng">
                <a:solidFill>
                  <a:schemeClr val="dk1"/>
                </a:solidFill>
                <a:hlinkClick r:id="rId3"/>
              </a:rPr>
              <a:t>Download the latest Sketch pattern library</a:t>
            </a:r>
            <a:endParaRPr>
              <a:solidFill>
                <a:schemeClr val="dk1"/>
              </a:solidFill>
            </a:endParaRPr>
          </a:p>
        </p:txBody>
      </p:sp>
      <p:sp>
        <p:nvSpPr>
          <p:cNvPr id="425" name="Google Shape;425;p61"/>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pic>
        <p:nvPicPr>
          <p:cNvPr id="426" name="Google Shape;426;p61"/>
          <p:cNvPicPr preferRelativeResize="0"/>
          <p:nvPr/>
        </p:nvPicPr>
        <p:blipFill rotWithShape="1">
          <a:blip r:embed="rId4">
            <a:alphaModFix/>
          </a:blip>
          <a:srcRect b="0" l="0" r="0" t="9828"/>
          <a:stretch/>
        </p:blipFill>
        <p:spPr>
          <a:xfrm>
            <a:off x="5853275" y="1525575"/>
            <a:ext cx="5748376" cy="45827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62"/>
          <p:cNvSpPr txBox="1"/>
          <p:nvPr>
            <p:ph idx="1" type="body"/>
          </p:nvPr>
        </p:nvSpPr>
        <p:spPr>
          <a:xfrm>
            <a:off x="609600" y="330200"/>
            <a:ext cx="10972800" cy="5841900"/>
          </a:xfrm>
          <a:prstGeom prst="rect">
            <a:avLst/>
          </a:prstGeom>
        </p:spPr>
        <p:txBody>
          <a:bodyPr anchorCtr="0" anchor="ctr" bIns="45700" lIns="45700" spcFirstLastPara="1" rIns="45700" wrap="square" tIns="45700">
            <a:noAutofit/>
          </a:bodyPr>
          <a:lstStyle/>
          <a:p>
            <a:pPr indent="0" lvl="0" marL="0" rtl="0" algn="ctr">
              <a:spcBef>
                <a:spcPts val="800"/>
              </a:spcBef>
              <a:spcAft>
                <a:spcPts val="0"/>
              </a:spcAft>
              <a:buNone/>
            </a:pPr>
            <a:r>
              <a:rPr lang="en-US" sz="2400">
                <a:latin typeface="Bitter"/>
                <a:ea typeface="Bitter"/>
                <a:cs typeface="Bitter"/>
                <a:sym typeface="Bitter"/>
              </a:rPr>
              <a:t>Tour of Sketch library</a:t>
            </a:r>
            <a:endParaRPr sz="2400">
              <a:latin typeface="Bitter"/>
              <a:ea typeface="Bitter"/>
              <a:cs typeface="Bitter"/>
              <a:sym typeface="Bitte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63"/>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t>Additional</a:t>
            </a:r>
            <a:r>
              <a:rPr lang="en-US">
                <a:latin typeface="Bitter"/>
                <a:ea typeface="Bitter"/>
                <a:cs typeface="Bitter"/>
                <a:sym typeface="Bitter"/>
              </a:rPr>
              <a:t> resources</a:t>
            </a:r>
            <a:endParaRPr/>
          </a:p>
        </p:txBody>
      </p:sp>
      <p:sp>
        <p:nvSpPr>
          <p:cNvPr id="438" name="Google Shape;438;p63"/>
          <p:cNvSpPr txBox="1"/>
          <p:nvPr>
            <p:ph idx="1" type="body"/>
          </p:nvPr>
        </p:nvSpPr>
        <p:spPr>
          <a:xfrm>
            <a:off x="609600" y="1525587"/>
            <a:ext cx="5283200" cy="4651379"/>
          </a:xfrm>
          <a:prstGeom prst="rect">
            <a:avLst/>
          </a:prstGeom>
          <a:noFill/>
          <a:ln>
            <a:noFill/>
          </a:ln>
        </p:spPr>
        <p:txBody>
          <a:bodyPr anchorCtr="0" anchor="t" bIns="45700" lIns="45700" spcFirstLastPara="1" rIns="45700" wrap="square" tIns="45700">
            <a:noAutofit/>
          </a:bodyPr>
          <a:lstStyle/>
          <a:p>
            <a:pPr indent="-304792" lvl="0" marL="304792" rtl="0" algn="l">
              <a:lnSpc>
                <a:spcPct val="120000"/>
              </a:lnSpc>
              <a:spcBef>
                <a:spcPts val="0"/>
              </a:spcBef>
              <a:spcAft>
                <a:spcPts val="0"/>
              </a:spcAft>
              <a:buClr>
                <a:schemeClr val="dk1"/>
              </a:buClr>
              <a:buSzPts val="2000"/>
              <a:buFont typeface="Arial"/>
              <a:buChar char="•"/>
            </a:pPr>
            <a:r>
              <a:rPr lang="en-US" u="sng">
                <a:solidFill>
                  <a:schemeClr val="dk1"/>
                </a:solidFill>
                <a:hlinkClick r:id="rId3"/>
              </a:rPr>
              <a:t>List of design tools</a:t>
            </a:r>
            <a:endParaRPr>
              <a:solidFill>
                <a:schemeClr val="dk1"/>
              </a:solidFill>
            </a:endParaRPr>
          </a:p>
          <a:p>
            <a:pPr indent="-304792" lvl="0" marL="304792" rtl="0" algn="l">
              <a:lnSpc>
                <a:spcPct val="120000"/>
              </a:lnSpc>
              <a:spcBef>
                <a:spcPts val="1000"/>
              </a:spcBef>
              <a:spcAft>
                <a:spcPts val="0"/>
              </a:spcAft>
              <a:buClr>
                <a:schemeClr val="dk1"/>
              </a:buClr>
              <a:buSzPts val="2000"/>
              <a:buChar char="•"/>
            </a:pPr>
            <a:r>
              <a:rPr lang="en-US" u="sng">
                <a:solidFill>
                  <a:schemeClr val="dk1"/>
                </a:solidFill>
                <a:hlinkClick r:id="rId4"/>
              </a:rPr>
              <a:t>Form design process</a:t>
            </a:r>
            <a:endParaRPr>
              <a:solidFill>
                <a:schemeClr val="dk1"/>
              </a:solidFill>
            </a:endParaRPr>
          </a:p>
          <a:p>
            <a:pPr indent="-304792" lvl="0" marL="304792" rtl="0" algn="l">
              <a:lnSpc>
                <a:spcPct val="120000"/>
              </a:lnSpc>
              <a:spcBef>
                <a:spcPts val="1000"/>
              </a:spcBef>
              <a:spcAft>
                <a:spcPts val="0"/>
              </a:spcAft>
              <a:buClr>
                <a:schemeClr val="dk1"/>
              </a:buClr>
              <a:buSzPts val="2000"/>
              <a:buChar char="•"/>
            </a:pPr>
            <a:r>
              <a:rPr lang="en-US" u="sng">
                <a:solidFill>
                  <a:schemeClr val="dk1"/>
                </a:solidFill>
                <a:hlinkClick r:id="rId5"/>
              </a:rPr>
              <a:t>Official VA Graphics Resources</a:t>
            </a:r>
            <a:endParaRPr>
              <a:solidFill>
                <a:schemeClr val="dk1"/>
              </a:solidFill>
            </a:endParaRPr>
          </a:p>
          <a:p>
            <a:pPr indent="0" lvl="0" marL="304792" rtl="0" algn="l">
              <a:lnSpc>
                <a:spcPct val="120000"/>
              </a:lnSpc>
              <a:spcBef>
                <a:spcPts val="1000"/>
              </a:spcBef>
              <a:spcAft>
                <a:spcPts val="0"/>
              </a:spcAft>
              <a:buNone/>
            </a:pPr>
            <a:r>
              <a:t/>
            </a:r>
            <a:endParaRPr/>
          </a:p>
        </p:txBody>
      </p:sp>
      <p:sp>
        <p:nvSpPr>
          <p:cNvPr id="439" name="Google Shape;439;p63"/>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64"/>
          <p:cNvSpPr txBox="1"/>
          <p:nvPr>
            <p:ph type="title"/>
          </p:nvPr>
        </p:nvSpPr>
        <p:spPr>
          <a:xfrm>
            <a:off x="609600" y="685800"/>
            <a:ext cx="10058400" cy="8397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t>UX review process</a:t>
            </a:r>
            <a:endParaRPr/>
          </a:p>
        </p:txBody>
      </p:sp>
      <p:sp>
        <p:nvSpPr>
          <p:cNvPr id="445" name="Google Shape;445;p64"/>
          <p:cNvSpPr txBox="1"/>
          <p:nvPr>
            <p:ph idx="2" type="body"/>
          </p:nvPr>
        </p:nvSpPr>
        <p:spPr>
          <a:xfrm>
            <a:off x="609600" y="330200"/>
            <a:ext cx="10058400" cy="355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sp>
        <p:nvSpPr>
          <p:cNvPr id="446" name="Google Shape;446;p64"/>
          <p:cNvSpPr txBox="1"/>
          <p:nvPr/>
        </p:nvSpPr>
        <p:spPr>
          <a:xfrm>
            <a:off x="1540955"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1</a:t>
            </a:r>
            <a:endParaRPr b="1" sz="2400">
              <a:solidFill>
                <a:srgbClr val="FFFFFF"/>
              </a:solidFill>
              <a:latin typeface="Proxima Nova"/>
              <a:ea typeface="Proxima Nova"/>
              <a:cs typeface="Proxima Nova"/>
              <a:sym typeface="Proxima Nova"/>
            </a:endParaRPr>
          </a:p>
        </p:txBody>
      </p:sp>
      <p:sp>
        <p:nvSpPr>
          <p:cNvPr id="447" name="Google Shape;447;p64"/>
          <p:cNvSpPr txBox="1"/>
          <p:nvPr/>
        </p:nvSpPr>
        <p:spPr>
          <a:xfrm>
            <a:off x="3816475" y="2826988"/>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448" name="Google Shape;448;p64"/>
          <p:cNvSpPr txBox="1"/>
          <p:nvPr/>
        </p:nvSpPr>
        <p:spPr>
          <a:xfrm>
            <a:off x="6843513" y="2826988"/>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1" sz="2400">
              <a:solidFill>
                <a:srgbClr val="FFFFFF"/>
              </a:solidFill>
              <a:latin typeface="Proxima Nova"/>
              <a:ea typeface="Proxima Nova"/>
              <a:cs typeface="Proxima Nova"/>
              <a:sym typeface="Proxima Nova"/>
            </a:endParaRPr>
          </a:p>
        </p:txBody>
      </p:sp>
      <p:sp>
        <p:nvSpPr>
          <p:cNvPr id="449" name="Google Shape;449;p64"/>
          <p:cNvSpPr txBox="1"/>
          <p:nvPr/>
        </p:nvSpPr>
        <p:spPr>
          <a:xfrm>
            <a:off x="5330000" y="2495063"/>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450" name="Google Shape;450;p64"/>
          <p:cNvSpPr txBox="1"/>
          <p:nvPr/>
        </p:nvSpPr>
        <p:spPr>
          <a:xfrm>
            <a:off x="8357050" y="2495063"/>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5</a:t>
            </a:r>
            <a:endParaRPr b="1" sz="2400">
              <a:solidFill>
                <a:srgbClr val="FFFFFF"/>
              </a:solidFill>
              <a:latin typeface="Proxima Nova"/>
              <a:ea typeface="Proxima Nova"/>
              <a:cs typeface="Proxima Nova"/>
              <a:sym typeface="Proxima Nova"/>
            </a:endParaRPr>
          </a:p>
        </p:txBody>
      </p:sp>
      <p:sp>
        <p:nvSpPr>
          <p:cNvPr id="451" name="Google Shape;451;p64"/>
          <p:cNvSpPr txBox="1"/>
          <p:nvPr/>
        </p:nvSpPr>
        <p:spPr>
          <a:xfrm>
            <a:off x="6415930"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452" name="Google Shape;452;p64"/>
          <p:cNvSpPr txBox="1"/>
          <p:nvPr/>
        </p:nvSpPr>
        <p:spPr>
          <a:xfrm>
            <a:off x="3978442" y="2656899"/>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453" name="Google Shape;453;p64"/>
          <p:cNvSpPr txBox="1"/>
          <p:nvPr/>
        </p:nvSpPr>
        <p:spPr>
          <a:xfrm>
            <a:off x="8853417" y="26068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4</a:t>
            </a:r>
            <a:endParaRPr b="1" sz="2400">
              <a:solidFill>
                <a:srgbClr val="FFFFFF"/>
              </a:solidFill>
              <a:latin typeface="Proxima Nova"/>
              <a:ea typeface="Proxima Nova"/>
              <a:cs typeface="Proxima Nova"/>
              <a:sym typeface="Proxima Nova"/>
            </a:endParaRPr>
          </a:p>
        </p:txBody>
      </p:sp>
      <p:cxnSp>
        <p:nvCxnSpPr>
          <p:cNvPr id="454" name="Google Shape;454;p64"/>
          <p:cNvCxnSpPr>
            <a:stCxn id="446" idx="3"/>
            <a:endCxn id="452" idx="1"/>
          </p:cNvCxnSpPr>
          <p:nvPr/>
        </p:nvCxnSpPr>
        <p:spPr>
          <a:xfrm>
            <a:off x="2089655" y="2606774"/>
            <a:ext cx="1888800" cy="3321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455" name="Google Shape;455;p64"/>
          <p:cNvCxnSpPr>
            <a:stCxn id="452" idx="3"/>
            <a:endCxn id="451" idx="1"/>
          </p:cNvCxnSpPr>
          <p:nvPr/>
        </p:nvCxnSpPr>
        <p:spPr>
          <a:xfrm flipH="1" rot="10800000">
            <a:off x="4527142" y="2606649"/>
            <a:ext cx="1888800" cy="3321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456" name="Google Shape;456;p64"/>
          <p:cNvCxnSpPr>
            <a:stCxn id="451" idx="3"/>
            <a:endCxn id="453" idx="1"/>
          </p:cNvCxnSpPr>
          <p:nvPr/>
        </p:nvCxnSpPr>
        <p:spPr>
          <a:xfrm>
            <a:off x="6964630" y="2606774"/>
            <a:ext cx="1888800" cy="282000"/>
          </a:xfrm>
          <a:prstGeom prst="curvedConnector3">
            <a:avLst>
              <a:gd fmla="val 50000" name="adj1"/>
            </a:avLst>
          </a:prstGeom>
          <a:noFill/>
          <a:ln cap="flat" cmpd="sng" w="28575">
            <a:solidFill>
              <a:srgbClr val="89BDE8"/>
            </a:solidFill>
            <a:prstDash val="dash"/>
            <a:round/>
            <a:headEnd len="med" w="med" type="none"/>
            <a:tailEnd len="med" w="med" type="triangle"/>
          </a:ln>
        </p:spPr>
      </p:cxnSp>
      <p:sp>
        <p:nvSpPr>
          <p:cNvPr id="457" name="Google Shape;457;p64"/>
          <p:cNvSpPr txBox="1"/>
          <p:nvPr/>
        </p:nvSpPr>
        <p:spPr>
          <a:xfrm>
            <a:off x="1427700" y="2888663"/>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Designer prepares for the design review in advance</a:t>
            </a:r>
            <a:endParaRPr b="1" sz="1200">
              <a:solidFill>
                <a:srgbClr val="434343"/>
              </a:solidFill>
              <a:latin typeface="Source Sans Pro"/>
              <a:ea typeface="Source Sans Pro"/>
              <a:cs typeface="Source Sans Pro"/>
              <a:sym typeface="Source Sans Pro"/>
            </a:endParaRPr>
          </a:p>
          <a:p>
            <a:pPr indent="0" lvl="0" marL="0" rtl="0" algn="l">
              <a:spcBef>
                <a:spcPts val="0"/>
              </a:spcBef>
              <a:spcAft>
                <a:spcPts val="0"/>
              </a:spcAft>
              <a:buNone/>
            </a:pPr>
            <a:r>
              <a:t/>
            </a:r>
            <a:endParaRPr sz="1100">
              <a:solidFill>
                <a:srgbClr val="434343"/>
              </a:solidFill>
              <a:latin typeface="Source Sans Pro"/>
              <a:ea typeface="Source Sans Pro"/>
              <a:cs typeface="Source Sans Pro"/>
              <a:sym typeface="Source Sans Pro"/>
            </a:endParaRPr>
          </a:p>
        </p:txBody>
      </p:sp>
      <p:sp>
        <p:nvSpPr>
          <p:cNvPr id="458" name="Google Shape;458;p64"/>
          <p:cNvSpPr txBox="1"/>
          <p:nvPr/>
        </p:nvSpPr>
        <p:spPr>
          <a:xfrm>
            <a:off x="3892675" y="3246713"/>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Designs are reviewed by the team</a:t>
            </a:r>
            <a:endParaRPr sz="1100">
              <a:solidFill>
                <a:srgbClr val="434343"/>
              </a:solidFill>
              <a:latin typeface="Source Sans Pro"/>
              <a:ea typeface="Source Sans Pro"/>
              <a:cs typeface="Source Sans Pro"/>
              <a:sym typeface="Source Sans Pro"/>
            </a:endParaRPr>
          </a:p>
        </p:txBody>
      </p:sp>
      <p:sp>
        <p:nvSpPr>
          <p:cNvPr id="459" name="Google Shape;459;p64"/>
          <p:cNvSpPr txBox="1"/>
          <p:nvPr/>
        </p:nvSpPr>
        <p:spPr>
          <a:xfrm>
            <a:off x="6339738" y="2888663"/>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Reviewers discuss the design</a:t>
            </a:r>
            <a:endParaRPr sz="1100">
              <a:solidFill>
                <a:srgbClr val="434343"/>
              </a:solidFill>
              <a:latin typeface="Source Sans Pro"/>
              <a:ea typeface="Source Sans Pro"/>
              <a:cs typeface="Source Sans Pro"/>
              <a:sym typeface="Source Sans Pro"/>
            </a:endParaRPr>
          </a:p>
        </p:txBody>
      </p:sp>
      <p:sp>
        <p:nvSpPr>
          <p:cNvPr id="460" name="Google Shape;460;p64"/>
          <p:cNvSpPr txBox="1"/>
          <p:nvPr/>
        </p:nvSpPr>
        <p:spPr>
          <a:xfrm>
            <a:off x="8740175" y="3170513"/>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The designer rejoins the conversation</a:t>
            </a:r>
            <a:endParaRPr b="1" sz="1200">
              <a:solidFill>
                <a:srgbClr val="434343"/>
              </a:solidFill>
              <a:latin typeface="Source Sans Pro"/>
              <a:ea typeface="Source Sans Pro"/>
              <a:cs typeface="Source Sans Pro"/>
              <a:sym typeface="Source Sans Pro"/>
            </a:endParaRPr>
          </a:p>
          <a:p>
            <a:pPr indent="0" lvl="0" marL="0" rtl="0" algn="l">
              <a:spcBef>
                <a:spcPts val="0"/>
              </a:spcBef>
              <a:spcAft>
                <a:spcPts val="0"/>
              </a:spcAft>
              <a:buNone/>
            </a:pPr>
            <a:r>
              <a:t/>
            </a:r>
            <a:endParaRPr sz="1100">
              <a:solidFill>
                <a:srgbClr val="434343"/>
              </a:solidFill>
              <a:latin typeface="Source Sans Pro"/>
              <a:ea typeface="Source Sans Pro"/>
              <a:cs typeface="Source Sans Pro"/>
              <a:sym typeface="Source Sans Pro"/>
            </a:endParaRPr>
          </a:p>
        </p:txBody>
      </p:sp>
      <p:sp>
        <p:nvSpPr>
          <p:cNvPr id="461" name="Google Shape;461;p64"/>
          <p:cNvSpPr txBox="1"/>
          <p:nvPr/>
        </p:nvSpPr>
        <p:spPr>
          <a:xfrm>
            <a:off x="1464750" y="4201175"/>
            <a:ext cx="5860800" cy="6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dk1"/>
                </a:solidFill>
                <a:latin typeface="Source Sans Pro"/>
                <a:ea typeface="Source Sans Pro"/>
                <a:cs typeface="Source Sans Pro"/>
                <a:sym typeface="Source Sans Pro"/>
                <a:hlinkClick r:id="rId3"/>
              </a:rPr>
              <a:t>View the full UX review process</a:t>
            </a:r>
            <a:endParaRPr>
              <a:solidFill>
                <a:schemeClr val="dk1"/>
              </a:solidFill>
              <a:latin typeface="Source Sans Pro"/>
              <a:ea typeface="Source Sans Pro"/>
              <a:cs typeface="Source Sans Pro"/>
              <a:sym typeface="Source Sans Pr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65"/>
          <p:cNvSpPr txBox="1"/>
          <p:nvPr>
            <p:ph type="title"/>
          </p:nvPr>
        </p:nvSpPr>
        <p:spPr>
          <a:xfrm>
            <a:off x="609600" y="2944048"/>
            <a:ext cx="10972800" cy="969901"/>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latin typeface="Bitter"/>
                <a:ea typeface="Bitter"/>
                <a:cs typeface="Bitter"/>
                <a:sym typeface="Bitter"/>
              </a:rPr>
              <a:t>Content &amp; IA</a:t>
            </a:r>
            <a:endParaRPr/>
          </a:p>
        </p:txBody>
      </p:sp>
      <p:sp>
        <p:nvSpPr>
          <p:cNvPr id="467" name="Google Shape;467;p65"/>
          <p:cNvSpPr txBox="1"/>
          <p:nvPr>
            <p:ph idx="1" type="body"/>
          </p:nvPr>
        </p:nvSpPr>
        <p:spPr>
          <a:xfrm>
            <a:off x="609600" y="2429129"/>
            <a:ext cx="10972800" cy="482409"/>
          </a:xfrm>
          <a:prstGeom prst="rect">
            <a:avLst/>
          </a:prstGeom>
          <a:noFill/>
          <a:ln>
            <a:noFill/>
          </a:ln>
        </p:spPr>
        <p:txBody>
          <a:bodyPr anchorCtr="0" anchor="t" bIns="45700" lIns="45700" spcFirstLastPara="1" rIns="45700" wrap="square" tIns="45700">
            <a:noAutofit/>
          </a:bodyPr>
          <a:lstStyle/>
          <a:p>
            <a:pPr indent="0" lvl="0" marL="0" rtl="0" algn="l">
              <a:lnSpc>
                <a:spcPct val="120000"/>
              </a:lnSpc>
              <a:spcBef>
                <a:spcPts val="0"/>
              </a:spcBef>
              <a:spcAft>
                <a:spcPts val="0"/>
              </a:spcAft>
              <a:buClr>
                <a:srgbClr val="FFFFFF"/>
              </a:buClr>
              <a:buSzPts val="1867"/>
              <a:buFont typeface="Source Sans Pro"/>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latin typeface="Bitter"/>
                <a:ea typeface="Bitter"/>
                <a:cs typeface="Bitter"/>
                <a:sym typeface="Bitter"/>
              </a:rPr>
              <a:t>Who we are</a:t>
            </a:r>
            <a:endParaRPr/>
          </a:p>
        </p:txBody>
      </p:sp>
      <p:pic>
        <p:nvPicPr>
          <p:cNvPr id="167" name="Google Shape;167;p30"/>
          <p:cNvPicPr preferRelativeResize="0"/>
          <p:nvPr/>
        </p:nvPicPr>
        <p:blipFill rotWithShape="1">
          <a:blip r:embed="rId3">
            <a:alphaModFix/>
          </a:blip>
          <a:srcRect b="0" l="0" r="0" t="0"/>
          <a:stretch/>
        </p:blipFill>
        <p:spPr>
          <a:xfrm>
            <a:off x="2087980" y="2033587"/>
            <a:ext cx="957007" cy="957007"/>
          </a:xfrm>
          <a:prstGeom prst="rect">
            <a:avLst/>
          </a:prstGeom>
          <a:noFill/>
          <a:ln>
            <a:noFill/>
          </a:ln>
        </p:spPr>
      </p:pic>
      <p:pic>
        <p:nvPicPr>
          <p:cNvPr id="168" name="Google Shape;168;p30"/>
          <p:cNvPicPr preferRelativeResize="0"/>
          <p:nvPr/>
        </p:nvPicPr>
        <p:blipFill rotWithShape="1">
          <a:blip r:embed="rId4">
            <a:alphaModFix/>
          </a:blip>
          <a:srcRect b="0" l="0" r="0" t="0"/>
          <a:stretch/>
        </p:blipFill>
        <p:spPr>
          <a:xfrm>
            <a:off x="2087980" y="3874340"/>
            <a:ext cx="957007" cy="957007"/>
          </a:xfrm>
          <a:prstGeom prst="rect">
            <a:avLst/>
          </a:prstGeom>
          <a:noFill/>
          <a:ln>
            <a:noFill/>
          </a:ln>
        </p:spPr>
      </p:pic>
      <p:pic>
        <p:nvPicPr>
          <p:cNvPr id="169" name="Google Shape;169;p30"/>
          <p:cNvPicPr preferRelativeResize="0"/>
          <p:nvPr/>
        </p:nvPicPr>
        <p:blipFill rotWithShape="1">
          <a:blip r:embed="rId5">
            <a:alphaModFix/>
          </a:blip>
          <a:srcRect b="0" l="0" r="0" t="0"/>
          <a:stretch/>
        </p:blipFill>
        <p:spPr>
          <a:xfrm>
            <a:off x="6195685" y="3874340"/>
            <a:ext cx="955302" cy="955302"/>
          </a:xfrm>
          <a:prstGeom prst="rect">
            <a:avLst/>
          </a:prstGeom>
          <a:noFill/>
          <a:ln>
            <a:noFill/>
          </a:ln>
        </p:spPr>
      </p:pic>
      <p:pic>
        <p:nvPicPr>
          <p:cNvPr id="170" name="Google Shape;170;p30"/>
          <p:cNvPicPr preferRelativeResize="0"/>
          <p:nvPr/>
        </p:nvPicPr>
        <p:blipFill rotWithShape="1">
          <a:blip r:embed="rId6">
            <a:alphaModFix/>
          </a:blip>
          <a:srcRect b="0" l="0" r="0" t="0"/>
          <a:stretch/>
        </p:blipFill>
        <p:spPr>
          <a:xfrm>
            <a:off x="6195685" y="2033586"/>
            <a:ext cx="957007" cy="957007"/>
          </a:xfrm>
          <a:prstGeom prst="rect">
            <a:avLst/>
          </a:prstGeom>
          <a:noFill/>
          <a:ln>
            <a:noFill/>
          </a:ln>
        </p:spPr>
      </p:pic>
      <p:sp>
        <p:nvSpPr>
          <p:cNvPr id="171" name="Google Shape;171;p30"/>
          <p:cNvSpPr txBox="1"/>
          <p:nvPr>
            <p:ph idx="1" type="body"/>
          </p:nvPr>
        </p:nvSpPr>
        <p:spPr>
          <a:xfrm>
            <a:off x="3182469" y="2033586"/>
            <a:ext cx="2205319" cy="848473"/>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454454"/>
              </a:buClr>
              <a:buSzPts val="1600"/>
              <a:buNone/>
            </a:pPr>
            <a:r>
              <a:rPr b="1" lang="en-US" sz="1600">
                <a:latin typeface="Source Sans Pro"/>
                <a:ea typeface="Source Sans Pro"/>
                <a:cs typeface="Source Sans Pro"/>
                <a:sym typeface="Source Sans Pro"/>
              </a:rPr>
              <a:t>Emily Waggoner</a:t>
            </a:r>
            <a:endParaRPr/>
          </a:p>
          <a:p>
            <a:pPr indent="0" lvl="0" marL="0" rtl="0" algn="l">
              <a:lnSpc>
                <a:spcPct val="100000"/>
              </a:lnSpc>
              <a:spcBef>
                <a:spcPts val="300"/>
              </a:spcBef>
              <a:spcAft>
                <a:spcPts val="0"/>
              </a:spcAft>
              <a:buClr>
                <a:srgbClr val="454454"/>
              </a:buClr>
              <a:buSzPts val="1600"/>
              <a:buNone/>
            </a:pPr>
            <a:r>
              <a:rPr lang="en-US" sz="1600">
                <a:latin typeface="Source Sans Pro"/>
                <a:ea typeface="Source Sans Pro"/>
                <a:cs typeface="Source Sans Pro"/>
                <a:sym typeface="Source Sans Pro"/>
              </a:rPr>
              <a:t>UX Design</a:t>
            </a:r>
            <a:r>
              <a:rPr lang="en-US" sz="1600"/>
              <a:t> </a:t>
            </a:r>
            <a:r>
              <a:rPr lang="en-US" sz="1600">
                <a:latin typeface="Source Sans Pro"/>
                <a:ea typeface="Source Sans Pro"/>
                <a:cs typeface="Source Sans Pro"/>
                <a:sym typeface="Source Sans Pro"/>
              </a:rPr>
              <a:t>Lead, VSP </a:t>
            </a:r>
            <a:endParaRPr/>
          </a:p>
          <a:p>
            <a:pPr indent="0" lvl="0" marL="0" rtl="0" algn="l">
              <a:lnSpc>
                <a:spcPct val="100000"/>
              </a:lnSpc>
              <a:spcBef>
                <a:spcPts val="300"/>
              </a:spcBef>
              <a:spcAft>
                <a:spcPts val="0"/>
              </a:spcAft>
              <a:buClr>
                <a:srgbClr val="454454"/>
              </a:buClr>
              <a:buSzPts val="1600"/>
              <a:buNone/>
            </a:pPr>
            <a:r>
              <a:rPr lang="en-US" sz="1600">
                <a:latin typeface="Source Sans Pro"/>
                <a:ea typeface="Source Sans Pro"/>
                <a:cs typeface="Source Sans Pro"/>
                <a:sym typeface="Source Sans Pro"/>
              </a:rPr>
              <a:t>Slack: @emily</a:t>
            </a:r>
            <a:endParaRPr sz="1600">
              <a:latin typeface="Source Sans Pro"/>
              <a:ea typeface="Source Sans Pro"/>
              <a:cs typeface="Source Sans Pro"/>
              <a:sym typeface="Source Sans Pro"/>
            </a:endParaRPr>
          </a:p>
        </p:txBody>
      </p:sp>
      <p:sp>
        <p:nvSpPr>
          <p:cNvPr id="172" name="Google Shape;172;p30"/>
          <p:cNvSpPr txBox="1"/>
          <p:nvPr/>
        </p:nvSpPr>
        <p:spPr>
          <a:xfrm>
            <a:off x="7306233" y="2033586"/>
            <a:ext cx="2402543" cy="103972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454454"/>
              </a:buClr>
              <a:buSzPts val="1600"/>
              <a:buFont typeface="Arial"/>
              <a:buNone/>
            </a:pPr>
            <a:r>
              <a:rPr b="1" i="0" lang="en-US" sz="1600" u="none" cap="none" strike="noStrike">
                <a:solidFill>
                  <a:srgbClr val="454454"/>
                </a:solidFill>
                <a:latin typeface="Source Sans Pro"/>
                <a:ea typeface="Source Sans Pro"/>
                <a:cs typeface="Source Sans Pro"/>
                <a:sym typeface="Source Sans Pro"/>
              </a:rPr>
              <a:t>Layla Soileau</a:t>
            </a:r>
            <a:endParaRPr/>
          </a:p>
          <a:p>
            <a:pPr indent="0" lvl="0" marL="0" marR="0" rtl="0" algn="l">
              <a:lnSpc>
                <a:spcPct val="100000"/>
              </a:lnSpc>
              <a:spcBef>
                <a:spcPts val="300"/>
              </a:spcBef>
              <a:spcAft>
                <a:spcPts val="0"/>
              </a:spcAft>
              <a:buClr>
                <a:srgbClr val="454454"/>
              </a:buClr>
              <a:buSzPts val="1600"/>
              <a:buFont typeface="Arial"/>
              <a:buNone/>
            </a:pPr>
            <a:r>
              <a:rPr b="0" i="0" lang="en-US" sz="1600" u="none" cap="none" strike="noStrike">
                <a:solidFill>
                  <a:srgbClr val="454454"/>
                </a:solidFill>
                <a:latin typeface="Source Sans Pro"/>
                <a:ea typeface="Source Sans Pro"/>
                <a:cs typeface="Source Sans Pro"/>
                <a:sym typeface="Source Sans Pro"/>
              </a:rPr>
              <a:t>Senior UX Designer</a:t>
            </a:r>
            <a:endParaRPr/>
          </a:p>
          <a:p>
            <a:pPr indent="0" lvl="0" marL="0" marR="0" rtl="0" algn="l">
              <a:lnSpc>
                <a:spcPct val="100000"/>
              </a:lnSpc>
              <a:spcBef>
                <a:spcPts val="300"/>
              </a:spcBef>
              <a:spcAft>
                <a:spcPts val="0"/>
              </a:spcAft>
              <a:buClr>
                <a:srgbClr val="454454"/>
              </a:buClr>
              <a:buSzPts val="1600"/>
              <a:buFont typeface="Arial"/>
              <a:buNone/>
            </a:pPr>
            <a:r>
              <a:rPr b="0" i="0" lang="en-US" sz="1600" u="none" cap="none" strike="noStrike">
                <a:solidFill>
                  <a:srgbClr val="454454"/>
                </a:solidFill>
                <a:latin typeface="Source Sans Pro"/>
                <a:ea typeface="Source Sans Pro"/>
                <a:cs typeface="Source Sans Pro"/>
                <a:sym typeface="Source Sans Pro"/>
              </a:rPr>
              <a:t>VSP Product Support</a:t>
            </a:r>
            <a:endParaRPr/>
          </a:p>
          <a:p>
            <a:pPr indent="0" lvl="0" marL="0" marR="0" rtl="0" algn="l">
              <a:lnSpc>
                <a:spcPct val="100000"/>
              </a:lnSpc>
              <a:spcBef>
                <a:spcPts val="300"/>
              </a:spcBef>
              <a:spcAft>
                <a:spcPts val="0"/>
              </a:spcAft>
              <a:buClr>
                <a:srgbClr val="454454"/>
              </a:buClr>
              <a:buSzPts val="1600"/>
              <a:buFont typeface="Arial"/>
              <a:buNone/>
            </a:pPr>
            <a:r>
              <a:rPr b="0" i="0" lang="en-US" sz="1600" u="none" cap="none" strike="noStrike">
                <a:solidFill>
                  <a:srgbClr val="454454"/>
                </a:solidFill>
                <a:latin typeface="Source Sans Pro"/>
                <a:ea typeface="Source Sans Pro"/>
                <a:cs typeface="Source Sans Pro"/>
                <a:sym typeface="Source Sans Pro"/>
              </a:rPr>
              <a:t>Slack: @layla</a:t>
            </a:r>
            <a:endParaRPr b="0" i="0" sz="1600" u="none" cap="none" strike="noStrike">
              <a:solidFill>
                <a:srgbClr val="454454"/>
              </a:solidFill>
              <a:latin typeface="Source Sans Pro"/>
              <a:ea typeface="Source Sans Pro"/>
              <a:cs typeface="Source Sans Pro"/>
              <a:sym typeface="Source Sans Pro"/>
            </a:endParaRPr>
          </a:p>
        </p:txBody>
      </p:sp>
      <p:sp>
        <p:nvSpPr>
          <p:cNvPr id="173" name="Google Shape;173;p30"/>
          <p:cNvSpPr txBox="1"/>
          <p:nvPr/>
        </p:nvSpPr>
        <p:spPr>
          <a:xfrm>
            <a:off x="3182469" y="3874340"/>
            <a:ext cx="2286001" cy="1037841"/>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454454"/>
              </a:buClr>
              <a:buSzPts val="1600"/>
              <a:buFont typeface="Arial"/>
              <a:buNone/>
            </a:pPr>
            <a:r>
              <a:rPr b="1" i="0" lang="en-US" sz="1600" u="none" cap="none" strike="noStrike">
                <a:solidFill>
                  <a:srgbClr val="454454"/>
                </a:solidFill>
                <a:latin typeface="Source Sans Pro"/>
                <a:ea typeface="Source Sans Pro"/>
                <a:cs typeface="Source Sans Pro"/>
                <a:sym typeface="Source Sans Pro"/>
              </a:rPr>
              <a:t>Amy Cesal</a:t>
            </a:r>
            <a:endParaRPr b="1" i="0" sz="1600" u="none" cap="none" strike="noStrike">
              <a:solidFill>
                <a:srgbClr val="454454"/>
              </a:solidFill>
              <a:latin typeface="Source Sans Pro"/>
              <a:ea typeface="Source Sans Pro"/>
              <a:cs typeface="Source Sans Pro"/>
              <a:sym typeface="Source Sans Pro"/>
            </a:endParaRPr>
          </a:p>
          <a:p>
            <a:pPr indent="0" lvl="0" marL="0" marR="0" rtl="0" algn="l">
              <a:lnSpc>
                <a:spcPct val="100000"/>
              </a:lnSpc>
              <a:spcBef>
                <a:spcPts val="300"/>
              </a:spcBef>
              <a:spcAft>
                <a:spcPts val="0"/>
              </a:spcAft>
              <a:buClr>
                <a:srgbClr val="454454"/>
              </a:buClr>
              <a:buSzPts val="1600"/>
              <a:buFont typeface="Arial"/>
              <a:buNone/>
            </a:pPr>
            <a:r>
              <a:rPr b="0" i="0" lang="en-US" sz="1600" u="none" cap="none" strike="noStrike">
                <a:solidFill>
                  <a:srgbClr val="454454"/>
                </a:solidFill>
                <a:latin typeface="Source Sans Pro"/>
                <a:ea typeface="Source Sans Pro"/>
                <a:cs typeface="Source Sans Pro"/>
                <a:sym typeface="Source Sans Pro"/>
              </a:rPr>
              <a:t>Senior UX Designer</a:t>
            </a:r>
            <a:endParaRPr/>
          </a:p>
          <a:p>
            <a:pPr indent="0" lvl="0" marL="0" marR="0" rtl="0" algn="l">
              <a:lnSpc>
                <a:spcPct val="100000"/>
              </a:lnSpc>
              <a:spcBef>
                <a:spcPts val="300"/>
              </a:spcBef>
              <a:spcAft>
                <a:spcPts val="0"/>
              </a:spcAft>
              <a:buClr>
                <a:srgbClr val="454454"/>
              </a:buClr>
              <a:buSzPts val="1600"/>
              <a:buFont typeface="Arial"/>
              <a:buNone/>
            </a:pPr>
            <a:r>
              <a:rPr b="0" i="0" lang="en-US" sz="1600" u="none" cap="none" strike="noStrike">
                <a:solidFill>
                  <a:srgbClr val="454454"/>
                </a:solidFill>
                <a:latin typeface="Source Sans Pro"/>
                <a:ea typeface="Source Sans Pro"/>
                <a:cs typeface="Source Sans Pro"/>
                <a:sym typeface="Source Sans Pro"/>
              </a:rPr>
              <a:t>VSP Insights &amp; Analytics</a:t>
            </a:r>
            <a:endParaRPr/>
          </a:p>
          <a:p>
            <a:pPr indent="0" lvl="0" marL="0" marR="0" rtl="0" algn="l">
              <a:lnSpc>
                <a:spcPct val="100000"/>
              </a:lnSpc>
              <a:spcBef>
                <a:spcPts val="300"/>
              </a:spcBef>
              <a:spcAft>
                <a:spcPts val="0"/>
              </a:spcAft>
              <a:buClr>
                <a:srgbClr val="454454"/>
              </a:buClr>
              <a:buSzPts val="1600"/>
              <a:buFont typeface="Arial"/>
              <a:buNone/>
            </a:pPr>
            <a:r>
              <a:rPr b="0" i="0" lang="en-US" sz="1600" u="none" cap="none" strike="noStrike">
                <a:solidFill>
                  <a:srgbClr val="454454"/>
                </a:solidFill>
                <a:latin typeface="Source Sans Pro"/>
                <a:ea typeface="Source Sans Pro"/>
                <a:cs typeface="Source Sans Pro"/>
                <a:sym typeface="Source Sans Pro"/>
              </a:rPr>
              <a:t>Slack: @Amy Cesal</a:t>
            </a:r>
            <a:endParaRPr b="0" i="0" sz="1600" u="none" cap="none" strike="noStrike">
              <a:solidFill>
                <a:srgbClr val="454454"/>
              </a:solidFill>
              <a:latin typeface="Source Sans Pro"/>
              <a:ea typeface="Source Sans Pro"/>
              <a:cs typeface="Source Sans Pro"/>
              <a:sym typeface="Source Sans Pro"/>
            </a:endParaRPr>
          </a:p>
        </p:txBody>
      </p:sp>
      <p:sp>
        <p:nvSpPr>
          <p:cNvPr id="174" name="Google Shape;174;p30"/>
          <p:cNvSpPr txBox="1"/>
          <p:nvPr/>
        </p:nvSpPr>
        <p:spPr>
          <a:xfrm>
            <a:off x="7306234" y="3874340"/>
            <a:ext cx="2214284" cy="103972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454454"/>
              </a:buClr>
              <a:buSzPts val="1600"/>
              <a:buFont typeface="Arial"/>
              <a:buNone/>
            </a:pPr>
            <a:r>
              <a:rPr b="1" i="0" lang="en-US" sz="1600" u="none" cap="none" strike="noStrike">
                <a:solidFill>
                  <a:srgbClr val="454454"/>
                </a:solidFill>
                <a:latin typeface="Source Sans Pro"/>
                <a:ea typeface="Source Sans Pro"/>
                <a:cs typeface="Source Sans Pro"/>
                <a:sym typeface="Source Sans Pro"/>
              </a:rPr>
              <a:t>Trevor Pierce</a:t>
            </a:r>
            <a:endParaRPr/>
          </a:p>
          <a:p>
            <a:pPr indent="0" lvl="0" marL="0" marR="0" rtl="0" algn="l">
              <a:lnSpc>
                <a:spcPct val="100000"/>
              </a:lnSpc>
              <a:spcBef>
                <a:spcPts val="300"/>
              </a:spcBef>
              <a:spcAft>
                <a:spcPts val="0"/>
              </a:spcAft>
              <a:buClr>
                <a:srgbClr val="454454"/>
              </a:buClr>
              <a:buSzPts val="1600"/>
              <a:buFont typeface="Arial"/>
              <a:buNone/>
            </a:pPr>
            <a:r>
              <a:rPr b="0" i="0" lang="en-US" sz="1600" u="none" cap="none" strike="noStrike">
                <a:solidFill>
                  <a:srgbClr val="454454"/>
                </a:solidFill>
                <a:latin typeface="Source Sans Pro"/>
                <a:ea typeface="Source Sans Pro"/>
                <a:cs typeface="Source Sans Pro"/>
                <a:sym typeface="Source Sans Pro"/>
              </a:rPr>
              <a:t>Accessibility Expert</a:t>
            </a:r>
            <a:endParaRPr/>
          </a:p>
          <a:p>
            <a:pPr indent="0" lvl="0" marL="0" marR="0" rtl="0" algn="l">
              <a:lnSpc>
                <a:spcPct val="100000"/>
              </a:lnSpc>
              <a:spcBef>
                <a:spcPts val="300"/>
              </a:spcBef>
              <a:spcAft>
                <a:spcPts val="0"/>
              </a:spcAft>
              <a:buClr>
                <a:srgbClr val="454454"/>
              </a:buClr>
              <a:buSzPts val="1600"/>
              <a:buFont typeface="Arial"/>
              <a:buNone/>
            </a:pPr>
            <a:r>
              <a:rPr b="0" i="0" lang="en-US" sz="1600" u="none" cap="none" strike="noStrike">
                <a:solidFill>
                  <a:srgbClr val="454454"/>
                </a:solidFill>
                <a:latin typeface="Source Sans Pro"/>
                <a:ea typeface="Source Sans Pro"/>
                <a:cs typeface="Source Sans Pro"/>
                <a:sym typeface="Source Sans Pro"/>
              </a:rPr>
              <a:t>VSP Product Support</a:t>
            </a:r>
            <a:endParaRPr/>
          </a:p>
          <a:p>
            <a:pPr indent="0" lvl="0" marL="0" marR="0" rtl="0" algn="l">
              <a:lnSpc>
                <a:spcPct val="100000"/>
              </a:lnSpc>
              <a:spcBef>
                <a:spcPts val="300"/>
              </a:spcBef>
              <a:spcAft>
                <a:spcPts val="0"/>
              </a:spcAft>
              <a:buClr>
                <a:srgbClr val="454454"/>
              </a:buClr>
              <a:buSzPts val="1600"/>
              <a:buFont typeface="Arial"/>
              <a:buNone/>
            </a:pPr>
            <a:r>
              <a:rPr b="0" i="0" lang="en-US" sz="1600" u="none" cap="none" strike="noStrike">
                <a:solidFill>
                  <a:srgbClr val="454454"/>
                </a:solidFill>
                <a:latin typeface="Source Sans Pro"/>
                <a:ea typeface="Source Sans Pro"/>
                <a:cs typeface="Source Sans Pro"/>
                <a:sym typeface="Source Sans Pro"/>
              </a:rPr>
              <a:t>Slack: @Trevor Pierce</a:t>
            </a:r>
            <a:endParaRPr/>
          </a:p>
        </p:txBody>
      </p:sp>
      <p:sp>
        <p:nvSpPr>
          <p:cNvPr id="175" name="Google Shape;175;p30"/>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p>
            <a:pPr indent="0" lvl="0" marL="0" rtl="0" algn="l">
              <a:lnSpc>
                <a:spcPct val="11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pic>
        <p:nvPicPr>
          <p:cNvPr id="176" name="Google Shape;176;p30"/>
          <p:cNvPicPr preferRelativeResize="0"/>
          <p:nvPr/>
        </p:nvPicPr>
        <p:blipFill>
          <a:blip r:embed="rId7">
            <a:alphaModFix/>
          </a:blip>
          <a:stretch>
            <a:fillRect/>
          </a:stretch>
        </p:blipFill>
        <p:spPr>
          <a:xfrm>
            <a:off x="2087975" y="3874350"/>
            <a:ext cx="957025" cy="957025"/>
          </a:xfrm>
          <a:prstGeom prst="rect">
            <a:avLst/>
          </a:prstGeom>
          <a:noFill/>
          <a:ln>
            <a:noFill/>
          </a:ln>
        </p:spPr>
      </p:pic>
      <p:pic>
        <p:nvPicPr>
          <p:cNvPr id="177" name="Google Shape;177;p30"/>
          <p:cNvPicPr preferRelativeResize="0"/>
          <p:nvPr/>
        </p:nvPicPr>
        <p:blipFill>
          <a:blip r:embed="rId8">
            <a:alphaModFix/>
          </a:blip>
          <a:stretch>
            <a:fillRect/>
          </a:stretch>
        </p:blipFill>
        <p:spPr>
          <a:xfrm>
            <a:off x="6195675" y="2033573"/>
            <a:ext cx="957025" cy="9570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66"/>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latin typeface="Bitter"/>
                <a:ea typeface="Bitter"/>
                <a:cs typeface="Bitter"/>
                <a:sym typeface="Bitter"/>
              </a:rPr>
              <a:t>VA.gov content style guide</a:t>
            </a:r>
            <a:endParaRPr/>
          </a:p>
        </p:txBody>
      </p:sp>
      <p:sp>
        <p:nvSpPr>
          <p:cNvPr id="473" name="Google Shape;473;p66"/>
          <p:cNvSpPr txBox="1"/>
          <p:nvPr>
            <p:ph idx="1" type="body"/>
          </p:nvPr>
        </p:nvSpPr>
        <p:spPr>
          <a:xfrm>
            <a:off x="609600" y="1525587"/>
            <a:ext cx="5283200" cy="4651379"/>
          </a:xfrm>
          <a:prstGeom prst="rect">
            <a:avLst/>
          </a:prstGeom>
          <a:noFill/>
          <a:ln>
            <a:noFill/>
          </a:ln>
        </p:spPr>
        <p:txBody>
          <a:bodyPr anchorCtr="0" anchor="t" bIns="45700" lIns="45700" spcFirstLastPara="1" rIns="45700" wrap="square" tIns="45700">
            <a:noAutofit/>
          </a:bodyPr>
          <a:lstStyle/>
          <a:p>
            <a:pPr indent="-304792" lvl="0" marL="304792" rtl="0" algn="l">
              <a:lnSpc>
                <a:spcPct val="120000"/>
              </a:lnSpc>
              <a:spcBef>
                <a:spcPts val="800"/>
              </a:spcBef>
              <a:spcAft>
                <a:spcPts val="0"/>
              </a:spcAft>
              <a:buClr>
                <a:srgbClr val="454454"/>
              </a:buClr>
              <a:buSzPts val="2000"/>
              <a:buFont typeface="Arial"/>
              <a:buChar char="•"/>
            </a:pPr>
            <a:r>
              <a:rPr lang="en-US"/>
              <a:t>Go to </a:t>
            </a:r>
            <a:r>
              <a:rPr lang="en-US" u="sng">
                <a:solidFill>
                  <a:schemeClr val="dk1"/>
                </a:solidFill>
                <a:hlinkClick r:id="rId3"/>
              </a:rPr>
              <a:t>design.va.gov/content-style-guide</a:t>
            </a:r>
            <a:r>
              <a:rPr lang="en-US" u="sng">
                <a:solidFill>
                  <a:schemeClr val="hlink"/>
                </a:solidFill>
                <a:hlinkClick r:id="rId4"/>
              </a:rPr>
              <a:t>/</a:t>
            </a:r>
            <a:endParaRPr/>
          </a:p>
          <a:p>
            <a:pPr indent="-304792" lvl="0" marL="304792" rtl="0" algn="l">
              <a:lnSpc>
                <a:spcPct val="120000"/>
              </a:lnSpc>
              <a:spcBef>
                <a:spcPts val="800"/>
              </a:spcBef>
              <a:spcAft>
                <a:spcPts val="0"/>
              </a:spcAft>
              <a:buClr>
                <a:srgbClr val="454454"/>
              </a:buClr>
              <a:buSzPts val="2000"/>
              <a:buFont typeface="Arial"/>
              <a:buChar char="•"/>
            </a:pPr>
            <a:r>
              <a:rPr lang="en-US"/>
              <a:t>This is our house style guide for the VA.gov website. </a:t>
            </a:r>
            <a:endParaRPr/>
          </a:p>
          <a:p>
            <a:pPr indent="-304792" lvl="0" marL="304792" rtl="0" algn="l">
              <a:lnSpc>
                <a:spcPct val="120000"/>
              </a:lnSpc>
              <a:spcBef>
                <a:spcPts val="800"/>
              </a:spcBef>
              <a:spcAft>
                <a:spcPts val="0"/>
              </a:spcAft>
              <a:buClr>
                <a:srgbClr val="454454"/>
              </a:buClr>
              <a:buSzPts val="2000"/>
              <a:buFont typeface="Arial"/>
              <a:buChar char="•"/>
            </a:pPr>
            <a:r>
              <a:rPr lang="en-US"/>
              <a:t>It’s shared across VA administrations and teams, so we can speak with one voice and create a consistent, helpful experience for Veterans and non-Veteran customers. </a:t>
            </a:r>
            <a:endParaRPr/>
          </a:p>
          <a:p>
            <a:pPr indent="-304792" lvl="0" marL="304792" rtl="0" algn="l">
              <a:lnSpc>
                <a:spcPct val="120000"/>
              </a:lnSpc>
              <a:spcBef>
                <a:spcPts val="800"/>
              </a:spcBef>
              <a:spcAft>
                <a:spcPts val="0"/>
              </a:spcAft>
              <a:buSzPts val="2000"/>
              <a:buChar char="•"/>
            </a:pPr>
            <a:r>
              <a:rPr lang="en-US"/>
              <a:t>For content questions ask Peggy Gannon, or post your question in the </a:t>
            </a:r>
            <a:r>
              <a:rPr b="1" lang="en-US"/>
              <a:t>#content</a:t>
            </a:r>
            <a:r>
              <a:rPr lang="en-US"/>
              <a:t> Slack channel</a:t>
            </a:r>
            <a:endParaRPr/>
          </a:p>
        </p:txBody>
      </p:sp>
      <p:sp>
        <p:nvSpPr>
          <p:cNvPr id="474" name="Google Shape;474;p66"/>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67"/>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latin typeface="Bitter"/>
                <a:ea typeface="Bitter"/>
                <a:cs typeface="Bitter"/>
                <a:sym typeface="Bitter"/>
              </a:rPr>
              <a:t>Content reviews</a:t>
            </a:r>
            <a:endParaRPr/>
          </a:p>
        </p:txBody>
      </p:sp>
      <p:sp>
        <p:nvSpPr>
          <p:cNvPr id="480" name="Google Shape;480;p67"/>
          <p:cNvSpPr txBox="1"/>
          <p:nvPr>
            <p:ph idx="1" type="body"/>
          </p:nvPr>
        </p:nvSpPr>
        <p:spPr>
          <a:xfrm>
            <a:off x="609600" y="1525587"/>
            <a:ext cx="5283200" cy="4651379"/>
          </a:xfrm>
          <a:prstGeom prst="rect">
            <a:avLst/>
          </a:prstGeom>
          <a:noFill/>
          <a:ln>
            <a:noFill/>
          </a:ln>
        </p:spPr>
        <p:txBody>
          <a:bodyPr anchorCtr="0" anchor="t" bIns="45700" lIns="45700" spcFirstLastPara="1" rIns="45700" wrap="square" tIns="45700">
            <a:noAutofit/>
          </a:bodyPr>
          <a:lstStyle/>
          <a:p>
            <a:pPr indent="-304792" lvl="0" marL="304792" rtl="0" algn="l">
              <a:lnSpc>
                <a:spcPct val="120000"/>
              </a:lnSpc>
              <a:spcBef>
                <a:spcPts val="0"/>
              </a:spcBef>
              <a:spcAft>
                <a:spcPts val="0"/>
              </a:spcAft>
              <a:buClr>
                <a:srgbClr val="454454"/>
              </a:buClr>
              <a:buSzPts val="2000"/>
              <a:buFont typeface="Arial"/>
              <a:buChar char="•"/>
            </a:pPr>
            <a:r>
              <a:rPr lang="en-US"/>
              <a:t>VSP Point of Contact: Peggy Gannon </a:t>
            </a:r>
            <a:endParaRPr/>
          </a:p>
          <a:p>
            <a:pPr indent="-304792" lvl="0" marL="304792" rtl="0" algn="l">
              <a:spcBef>
                <a:spcPts val="800"/>
              </a:spcBef>
              <a:spcAft>
                <a:spcPts val="0"/>
              </a:spcAft>
              <a:buSzPts val="2000"/>
              <a:buChar char="•"/>
            </a:pPr>
            <a:r>
              <a:rPr lang="en-US"/>
              <a:t>Plan and review content early in the design process</a:t>
            </a:r>
            <a:endParaRPr/>
          </a:p>
          <a:p>
            <a:pPr indent="-304792" lvl="0" marL="304792" rtl="0" algn="l">
              <a:lnSpc>
                <a:spcPct val="120000"/>
              </a:lnSpc>
              <a:spcBef>
                <a:spcPts val="0"/>
              </a:spcBef>
              <a:spcAft>
                <a:spcPts val="0"/>
              </a:spcAft>
              <a:buClr>
                <a:schemeClr val="dk1"/>
              </a:buClr>
              <a:buSzPts val="2000"/>
              <a:buFont typeface="Arial"/>
              <a:buChar char="•"/>
            </a:pPr>
            <a:r>
              <a:rPr lang="en-US" sz="2000" u="sng">
                <a:solidFill>
                  <a:schemeClr val="dk1"/>
                </a:solidFill>
                <a:latin typeface="Source Sans Pro"/>
                <a:ea typeface="Source Sans Pro"/>
                <a:cs typeface="Source Sans Pro"/>
                <a:sym typeface="Source Sans Pro"/>
                <a:hlinkClick r:id="rId3"/>
              </a:rPr>
              <a:t>How to prepare for content review</a:t>
            </a:r>
            <a:endParaRPr sz="2000">
              <a:solidFill>
                <a:schemeClr val="dk1"/>
              </a:solidFill>
              <a:latin typeface="Source Sans Pro"/>
              <a:ea typeface="Source Sans Pro"/>
              <a:cs typeface="Source Sans Pro"/>
              <a:sym typeface="Source Sans Pro"/>
            </a:endParaRPr>
          </a:p>
          <a:p>
            <a:pPr indent="-304791" lvl="1" marL="755883" rtl="0" algn="l">
              <a:lnSpc>
                <a:spcPct val="120000"/>
              </a:lnSpc>
              <a:spcBef>
                <a:spcPts val="0"/>
              </a:spcBef>
              <a:spcAft>
                <a:spcPts val="0"/>
              </a:spcAft>
              <a:buSzPts val="2000"/>
              <a:buChar char="•"/>
            </a:pPr>
            <a:r>
              <a:rPr lang="en-US"/>
              <a:t>Talk with your team’s Content </a:t>
            </a:r>
            <a:r>
              <a:rPr lang="en-US"/>
              <a:t>Strategist</a:t>
            </a:r>
            <a:r>
              <a:rPr lang="en-US"/>
              <a:t> and agree on the best way to collaborate</a:t>
            </a:r>
            <a:endParaRPr/>
          </a:p>
          <a:p>
            <a:pPr indent="-304792" lvl="0" marL="304792" rtl="0" algn="l">
              <a:lnSpc>
                <a:spcPct val="120000"/>
              </a:lnSpc>
              <a:spcBef>
                <a:spcPts val="800"/>
              </a:spcBef>
              <a:spcAft>
                <a:spcPts val="0"/>
              </a:spcAft>
              <a:buClr>
                <a:srgbClr val="454454"/>
              </a:buClr>
              <a:buSzPts val="2000"/>
              <a:buFont typeface="Arial"/>
              <a:buChar char="•"/>
            </a:pPr>
            <a:r>
              <a:rPr lang="en-US"/>
              <a:t>Get f</a:t>
            </a:r>
            <a:r>
              <a:rPr lang="en-US" sz="2000">
                <a:latin typeface="Source Sans Pro"/>
                <a:ea typeface="Source Sans Pro"/>
                <a:cs typeface="Source Sans Pro"/>
                <a:sym typeface="Source Sans Pro"/>
              </a:rPr>
              <a:t>inal content review and approval before launching</a:t>
            </a:r>
            <a:endParaRPr/>
          </a:p>
        </p:txBody>
      </p:sp>
      <p:sp>
        <p:nvSpPr>
          <p:cNvPr id="481" name="Google Shape;481;p67"/>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68"/>
          <p:cNvSpPr txBox="1"/>
          <p:nvPr>
            <p:ph type="title"/>
          </p:nvPr>
        </p:nvSpPr>
        <p:spPr>
          <a:xfrm>
            <a:off x="609600" y="685800"/>
            <a:ext cx="10058400" cy="8397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t>Information Architecture </a:t>
            </a:r>
            <a:endParaRPr/>
          </a:p>
        </p:txBody>
      </p:sp>
      <p:sp>
        <p:nvSpPr>
          <p:cNvPr id="487" name="Google Shape;487;p68"/>
          <p:cNvSpPr txBox="1"/>
          <p:nvPr>
            <p:ph idx="1" type="body"/>
          </p:nvPr>
        </p:nvSpPr>
        <p:spPr>
          <a:xfrm>
            <a:off x="609600" y="1525587"/>
            <a:ext cx="5283300" cy="4651500"/>
          </a:xfrm>
          <a:prstGeom prst="rect">
            <a:avLst/>
          </a:prstGeom>
          <a:noFill/>
          <a:ln>
            <a:noFill/>
          </a:ln>
        </p:spPr>
        <p:txBody>
          <a:bodyPr anchorCtr="0" anchor="t" bIns="45700" lIns="45700" spcFirstLastPara="1" rIns="45700" wrap="square" tIns="45700">
            <a:noAutofit/>
          </a:bodyPr>
          <a:lstStyle/>
          <a:p>
            <a:pPr indent="-304792" lvl="0" marL="304792" rtl="0" algn="l">
              <a:lnSpc>
                <a:spcPct val="120000"/>
              </a:lnSpc>
              <a:spcBef>
                <a:spcPts val="0"/>
              </a:spcBef>
              <a:spcAft>
                <a:spcPts val="0"/>
              </a:spcAft>
              <a:buClr>
                <a:srgbClr val="454454"/>
              </a:buClr>
              <a:buSzPts val="2000"/>
              <a:buFont typeface="Arial"/>
              <a:buChar char="•"/>
            </a:pPr>
            <a:r>
              <a:rPr lang="en-US"/>
              <a:t>Define your Information Architecture</a:t>
            </a:r>
            <a:endParaRPr/>
          </a:p>
          <a:p>
            <a:pPr indent="-304791" lvl="1" marL="755883" rtl="0" algn="l">
              <a:lnSpc>
                <a:spcPct val="120000"/>
              </a:lnSpc>
              <a:spcBef>
                <a:spcPts val="0"/>
              </a:spcBef>
              <a:spcAft>
                <a:spcPts val="0"/>
              </a:spcAft>
              <a:buSzPts val="2000"/>
              <a:buChar char="•"/>
            </a:pPr>
            <a:r>
              <a:rPr lang="en-US"/>
              <a:t>How your service will integrate into the existing Veteran-facing Services Platform?</a:t>
            </a:r>
            <a:endParaRPr/>
          </a:p>
          <a:p>
            <a:pPr indent="-304791" lvl="1" marL="755883" rtl="0" algn="l">
              <a:lnSpc>
                <a:spcPct val="120000"/>
              </a:lnSpc>
              <a:spcBef>
                <a:spcPts val="0"/>
              </a:spcBef>
              <a:spcAft>
                <a:spcPts val="0"/>
              </a:spcAft>
              <a:buSzPts val="2000"/>
              <a:buChar char="•"/>
            </a:pPr>
            <a:r>
              <a:rPr lang="en-US"/>
              <a:t>How will your users find and get to your service?</a:t>
            </a:r>
            <a:endParaRPr/>
          </a:p>
          <a:p>
            <a:pPr indent="-304792" lvl="0" marL="304792" rtl="0" algn="l">
              <a:lnSpc>
                <a:spcPct val="120000"/>
              </a:lnSpc>
              <a:spcBef>
                <a:spcPts val="0"/>
              </a:spcBef>
              <a:spcAft>
                <a:spcPts val="0"/>
              </a:spcAft>
              <a:buClr>
                <a:srgbClr val="454454"/>
              </a:buClr>
              <a:buSzPts val="2000"/>
              <a:buFont typeface="Arial"/>
              <a:buChar char="•"/>
            </a:pPr>
            <a:r>
              <a:rPr lang="en-US" sz="2000">
                <a:latin typeface="Source Sans Pro"/>
                <a:ea typeface="Source Sans Pro"/>
                <a:cs typeface="Source Sans Pro"/>
                <a:sym typeface="Source Sans Pro"/>
              </a:rPr>
              <a:t>How to prepare for</a:t>
            </a:r>
            <a:r>
              <a:rPr lang="en-US"/>
              <a:t> an IA</a:t>
            </a:r>
            <a:r>
              <a:rPr lang="en-US" sz="2000">
                <a:latin typeface="Source Sans Pro"/>
                <a:ea typeface="Source Sans Pro"/>
                <a:cs typeface="Source Sans Pro"/>
                <a:sym typeface="Source Sans Pro"/>
              </a:rPr>
              <a:t> review</a:t>
            </a:r>
            <a:endParaRPr/>
          </a:p>
        </p:txBody>
      </p:sp>
      <p:sp>
        <p:nvSpPr>
          <p:cNvPr id="488" name="Google Shape;488;p68"/>
          <p:cNvSpPr txBox="1"/>
          <p:nvPr>
            <p:ph idx="2" type="body"/>
          </p:nvPr>
        </p:nvSpPr>
        <p:spPr>
          <a:xfrm>
            <a:off x="609600" y="330200"/>
            <a:ext cx="10058400" cy="355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69"/>
          <p:cNvSpPr txBox="1"/>
          <p:nvPr>
            <p:ph type="title"/>
          </p:nvPr>
        </p:nvSpPr>
        <p:spPr>
          <a:xfrm>
            <a:off x="609600" y="2944048"/>
            <a:ext cx="10972800" cy="969901"/>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latin typeface="Bitter"/>
                <a:ea typeface="Bitter"/>
                <a:cs typeface="Bitter"/>
                <a:sym typeface="Bitter"/>
              </a:rPr>
              <a:t>508 &amp; accessibility </a:t>
            </a:r>
            <a:endParaRPr/>
          </a:p>
        </p:txBody>
      </p:sp>
      <p:sp>
        <p:nvSpPr>
          <p:cNvPr id="494" name="Google Shape;494;p69"/>
          <p:cNvSpPr txBox="1"/>
          <p:nvPr>
            <p:ph idx="1" type="body"/>
          </p:nvPr>
        </p:nvSpPr>
        <p:spPr>
          <a:xfrm>
            <a:off x="609600" y="2429129"/>
            <a:ext cx="10972800" cy="482409"/>
          </a:xfrm>
          <a:prstGeom prst="rect">
            <a:avLst/>
          </a:prstGeom>
          <a:noFill/>
          <a:ln>
            <a:noFill/>
          </a:ln>
        </p:spPr>
        <p:txBody>
          <a:bodyPr anchorCtr="0" anchor="t" bIns="45700" lIns="45700" spcFirstLastPara="1" rIns="45700" wrap="square" tIns="45700">
            <a:noAutofit/>
          </a:bodyPr>
          <a:lstStyle/>
          <a:p>
            <a:pPr indent="0" lvl="0" marL="0" rtl="0" algn="l">
              <a:lnSpc>
                <a:spcPct val="120000"/>
              </a:lnSpc>
              <a:spcBef>
                <a:spcPts val="0"/>
              </a:spcBef>
              <a:spcAft>
                <a:spcPts val="0"/>
              </a:spcAft>
              <a:buClr>
                <a:srgbClr val="FFFFFF"/>
              </a:buClr>
              <a:buSzPts val="1867"/>
              <a:buFont typeface="Source Sans Pro"/>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70"/>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latin typeface="Bitter"/>
                <a:ea typeface="Bitter"/>
                <a:cs typeface="Bitter"/>
                <a:sym typeface="Bitter"/>
              </a:rPr>
              <a:t>Design for accessibility</a:t>
            </a:r>
            <a:endParaRPr/>
          </a:p>
        </p:txBody>
      </p:sp>
      <p:sp>
        <p:nvSpPr>
          <p:cNvPr id="500" name="Google Shape;500;p70"/>
          <p:cNvSpPr txBox="1"/>
          <p:nvPr>
            <p:ph idx="1" type="body"/>
          </p:nvPr>
        </p:nvSpPr>
        <p:spPr>
          <a:xfrm>
            <a:off x="609600" y="1525575"/>
            <a:ext cx="9862800" cy="4651500"/>
          </a:xfrm>
          <a:prstGeom prst="rect">
            <a:avLst/>
          </a:prstGeom>
          <a:noFill/>
          <a:ln>
            <a:noFill/>
          </a:ln>
        </p:spPr>
        <p:txBody>
          <a:bodyPr anchorCtr="0" anchor="t" bIns="45700" lIns="45700" spcFirstLastPara="1" rIns="45700" wrap="square" tIns="45700">
            <a:noAutofit/>
          </a:bodyPr>
          <a:lstStyle/>
          <a:p>
            <a:pPr indent="-304792" lvl="0" marL="304792" rtl="0" algn="l">
              <a:lnSpc>
                <a:spcPct val="150000"/>
              </a:lnSpc>
              <a:spcBef>
                <a:spcPts val="0"/>
              </a:spcBef>
              <a:spcAft>
                <a:spcPts val="0"/>
              </a:spcAft>
              <a:buClr>
                <a:srgbClr val="454454"/>
              </a:buClr>
              <a:buSzPts val="2000"/>
              <a:buFont typeface="Arial"/>
              <a:buChar char="•"/>
            </a:pPr>
            <a:r>
              <a:rPr lang="en-US"/>
              <a:t>Start with well-structured content that assistive devices can make sense of.</a:t>
            </a:r>
            <a:endParaRPr/>
          </a:p>
          <a:p>
            <a:pPr indent="-304792" lvl="0" marL="304792" rtl="0" algn="l">
              <a:lnSpc>
                <a:spcPct val="150000"/>
              </a:lnSpc>
              <a:spcBef>
                <a:spcPts val="0"/>
              </a:spcBef>
              <a:spcAft>
                <a:spcPts val="0"/>
              </a:spcAft>
              <a:buSzPts val="2000"/>
              <a:buChar char="•"/>
            </a:pPr>
            <a:r>
              <a:rPr lang="en-US"/>
              <a:t>Use clear labeling and contextual help.</a:t>
            </a:r>
            <a:endParaRPr/>
          </a:p>
          <a:p>
            <a:pPr indent="-304792" lvl="0" marL="304792" rtl="0" algn="l">
              <a:lnSpc>
                <a:spcPct val="150000"/>
              </a:lnSpc>
              <a:spcBef>
                <a:spcPts val="0"/>
              </a:spcBef>
              <a:spcAft>
                <a:spcPts val="0"/>
              </a:spcAft>
              <a:buSzPts val="2000"/>
              <a:buChar char="•"/>
            </a:pPr>
            <a:r>
              <a:rPr lang="en-US"/>
              <a:t>Create a clear hierarchy on each page/screen.</a:t>
            </a:r>
            <a:endParaRPr/>
          </a:p>
          <a:p>
            <a:pPr indent="-304792" lvl="0" marL="304792" rtl="0" algn="l">
              <a:lnSpc>
                <a:spcPct val="150000"/>
              </a:lnSpc>
              <a:spcBef>
                <a:spcPts val="0"/>
              </a:spcBef>
              <a:spcAft>
                <a:spcPts val="0"/>
              </a:spcAft>
              <a:buSzPts val="2000"/>
              <a:buChar char="•"/>
            </a:pPr>
            <a:r>
              <a:rPr lang="en-US"/>
              <a:t>Don’t hide critical information in images or complicated diagrams.</a:t>
            </a:r>
            <a:endParaRPr/>
          </a:p>
          <a:p>
            <a:pPr indent="-304792" lvl="0" marL="304792" rtl="0" algn="l">
              <a:lnSpc>
                <a:spcPct val="150000"/>
              </a:lnSpc>
              <a:spcBef>
                <a:spcPts val="0"/>
              </a:spcBef>
              <a:spcAft>
                <a:spcPts val="0"/>
              </a:spcAft>
              <a:buSzPts val="2000"/>
              <a:buChar char="•"/>
            </a:pPr>
            <a:r>
              <a:rPr lang="en-US"/>
              <a:t>Understand that many low-vision people don’t use screen readers.</a:t>
            </a:r>
            <a:endParaRPr/>
          </a:p>
          <a:p>
            <a:pPr indent="-304792" lvl="0" marL="304792" rtl="0" algn="l">
              <a:lnSpc>
                <a:spcPct val="150000"/>
              </a:lnSpc>
              <a:spcBef>
                <a:spcPts val="0"/>
              </a:spcBef>
              <a:spcAft>
                <a:spcPts val="0"/>
              </a:spcAft>
              <a:buSzPts val="2000"/>
              <a:buChar char="•"/>
            </a:pPr>
            <a:r>
              <a:rPr lang="en-US"/>
              <a:t>Don’t rely on color or sound alone, to communicate critical information or cues.</a:t>
            </a:r>
            <a:endParaRPr/>
          </a:p>
          <a:p>
            <a:pPr indent="-304792" lvl="0" marL="304792" rtl="0" algn="l">
              <a:lnSpc>
                <a:spcPct val="150000"/>
              </a:lnSpc>
              <a:spcBef>
                <a:spcPts val="0"/>
              </a:spcBef>
              <a:spcAft>
                <a:spcPts val="0"/>
              </a:spcAft>
              <a:buSzPts val="2000"/>
              <a:buChar char="•"/>
            </a:pPr>
            <a:r>
              <a:rPr lang="en-US"/>
              <a:t>Animation can be a helpful cue to re-enforce the impact of choices.</a:t>
            </a:r>
            <a:endParaRPr/>
          </a:p>
          <a:p>
            <a:pPr indent="-304792" lvl="0" marL="304792" rtl="0" algn="l">
              <a:lnSpc>
                <a:spcPct val="150000"/>
              </a:lnSpc>
              <a:spcBef>
                <a:spcPts val="0"/>
              </a:spcBef>
              <a:spcAft>
                <a:spcPts val="0"/>
              </a:spcAft>
              <a:buSzPts val="2000"/>
              <a:buChar char="•"/>
            </a:pPr>
            <a:r>
              <a:rPr lang="en-US"/>
              <a:t>Design with low motor skills in mind.</a:t>
            </a:r>
            <a:endParaRPr/>
          </a:p>
          <a:p>
            <a:pPr indent="-304792" lvl="0" marL="304792" rtl="0" algn="l">
              <a:lnSpc>
                <a:spcPct val="150000"/>
              </a:lnSpc>
              <a:spcBef>
                <a:spcPts val="0"/>
              </a:spcBef>
              <a:spcAft>
                <a:spcPts val="0"/>
              </a:spcAft>
              <a:buSzPts val="2000"/>
              <a:buChar char="•"/>
            </a:pPr>
            <a:r>
              <a:rPr lang="en-US"/>
              <a:t>Document keyboard focus targets when elements are added or removed.</a:t>
            </a:r>
            <a:endParaRPr/>
          </a:p>
          <a:p>
            <a:pPr indent="0" lvl="0" marL="0" rtl="0" algn="l">
              <a:lnSpc>
                <a:spcPct val="150000"/>
              </a:lnSpc>
              <a:spcBef>
                <a:spcPts val="0"/>
              </a:spcBef>
              <a:spcAft>
                <a:spcPts val="0"/>
              </a:spcAft>
              <a:buNone/>
            </a:pPr>
            <a:r>
              <a:rPr lang="en-US" u="sng">
                <a:solidFill>
                  <a:schemeClr val="dk1"/>
                </a:solidFill>
                <a:hlinkClick r:id="rId3"/>
              </a:rPr>
              <a:t>View accessibility design principles in the VA Digital Service Handbook</a:t>
            </a:r>
            <a:endParaRPr sz="2000">
              <a:solidFill>
                <a:schemeClr val="dk1"/>
              </a:solidFill>
              <a:latin typeface="Source Sans Pro"/>
              <a:ea typeface="Source Sans Pro"/>
              <a:cs typeface="Source Sans Pro"/>
              <a:sym typeface="Source Sans Pro"/>
            </a:endParaRPr>
          </a:p>
        </p:txBody>
      </p:sp>
      <p:sp>
        <p:nvSpPr>
          <p:cNvPr id="501" name="Google Shape;501;p70"/>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71"/>
          <p:cNvSpPr txBox="1"/>
          <p:nvPr>
            <p:ph type="title"/>
          </p:nvPr>
        </p:nvSpPr>
        <p:spPr>
          <a:xfrm>
            <a:off x="609600" y="685800"/>
            <a:ext cx="10058400" cy="8397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t>A</a:t>
            </a:r>
            <a:r>
              <a:rPr lang="en-US">
                <a:latin typeface="Bitter"/>
                <a:ea typeface="Bitter"/>
                <a:cs typeface="Bitter"/>
                <a:sym typeface="Bitter"/>
              </a:rPr>
              <a:t>ccessibility resources</a:t>
            </a:r>
            <a:endParaRPr/>
          </a:p>
        </p:txBody>
      </p:sp>
      <p:sp>
        <p:nvSpPr>
          <p:cNvPr id="507" name="Google Shape;507;p71"/>
          <p:cNvSpPr txBox="1"/>
          <p:nvPr>
            <p:ph idx="1" type="body"/>
          </p:nvPr>
        </p:nvSpPr>
        <p:spPr>
          <a:xfrm>
            <a:off x="609600" y="1525575"/>
            <a:ext cx="9862800" cy="4651500"/>
          </a:xfrm>
          <a:prstGeom prst="rect">
            <a:avLst/>
          </a:prstGeom>
          <a:noFill/>
          <a:ln>
            <a:noFill/>
          </a:ln>
        </p:spPr>
        <p:txBody>
          <a:bodyPr anchorCtr="0" anchor="t" bIns="45700" lIns="45700" spcFirstLastPara="1" rIns="45700" wrap="square" tIns="45700">
            <a:noAutofit/>
          </a:bodyPr>
          <a:lstStyle/>
          <a:p>
            <a:pPr indent="-355600" lvl="0" marL="457200" rtl="0" algn="l">
              <a:lnSpc>
                <a:spcPct val="150000"/>
              </a:lnSpc>
              <a:spcBef>
                <a:spcPts val="0"/>
              </a:spcBef>
              <a:spcAft>
                <a:spcPts val="0"/>
              </a:spcAft>
              <a:buSzPts val="2000"/>
              <a:buChar char="•"/>
            </a:pPr>
            <a:r>
              <a:rPr lang="en-US" u="sng">
                <a:solidFill>
                  <a:schemeClr val="dk1"/>
                </a:solidFill>
                <a:hlinkClick r:id="rId3"/>
              </a:rPr>
              <a:t>Accessibility and 508 Best Practices and Launch Guidelines</a:t>
            </a:r>
            <a:endParaRPr>
              <a:solidFill>
                <a:schemeClr val="dk1"/>
              </a:solidFill>
            </a:endParaRPr>
          </a:p>
          <a:p>
            <a:pPr indent="-355600" lvl="0" marL="457200" rtl="0" algn="l">
              <a:lnSpc>
                <a:spcPct val="150000"/>
              </a:lnSpc>
              <a:spcBef>
                <a:spcPts val="0"/>
              </a:spcBef>
              <a:spcAft>
                <a:spcPts val="0"/>
              </a:spcAft>
              <a:buSzPts val="2000"/>
              <a:buChar char="•"/>
            </a:pPr>
            <a:r>
              <a:rPr lang="en-US" u="sng">
                <a:solidFill>
                  <a:schemeClr val="dk1"/>
                </a:solidFill>
                <a:hlinkClick r:id="rId4"/>
              </a:rPr>
              <a:t>Resources for Designers (WebAIM)</a:t>
            </a:r>
            <a:endParaRPr>
              <a:solidFill>
                <a:schemeClr val="dk1"/>
              </a:solidFill>
            </a:endParaRPr>
          </a:p>
          <a:p>
            <a:pPr indent="-355600" lvl="0" marL="457200" rtl="0" algn="l">
              <a:lnSpc>
                <a:spcPct val="150000"/>
              </a:lnSpc>
              <a:spcBef>
                <a:spcPts val="0"/>
              </a:spcBef>
              <a:spcAft>
                <a:spcPts val="0"/>
              </a:spcAft>
              <a:buSzPts val="2000"/>
              <a:buChar char="•"/>
            </a:pPr>
            <a:r>
              <a:rPr lang="en-US" u="sng">
                <a:solidFill>
                  <a:schemeClr val="dk1"/>
                </a:solidFill>
                <a:hlinkClick r:id="rId5"/>
              </a:rPr>
              <a:t>Alternative Text (WebAIM)</a:t>
            </a:r>
            <a:endParaRPr>
              <a:solidFill>
                <a:schemeClr val="dk1"/>
              </a:solidFill>
            </a:endParaRPr>
          </a:p>
          <a:p>
            <a:pPr indent="-355600" lvl="0" marL="457200" rtl="0" algn="l">
              <a:lnSpc>
                <a:spcPct val="150000"/>
              </a:lnSpc>
              <a:spcBef>
                <a:spcPts val="0"/>
              </a:spcBef>
              <a:spcAft>
                <a:spcPts val="0"/>
              </a:spcAft>
              <a:buSzPts val="2000"/>
              <a:buChar char="•"/>
            </a:pPr>
            <a:r>
              <a:rPr lang="en-US" u="sng">
                <a:solidFill>
                  <a:schemeClr val="dk1"/>
                </a:solidFill>
                <a:hlinkClick r:id="rId6"/>
              </a:rPr>
              <a:t>What is Color Contrast? (The A11y Project)</a:t>
            </a:r>
            <a:endParaRPr>
              <a:solidFill>
                <a:schemeClr val="dk1"/>
              </a:solidFill>
            </a:endParaRPr>
          </a:p>
          <a:p>
            <a:pPr indent="-355600" lvl="0" marL="457200" rtl="0" algn="l">
              <a:lnSpc>
                <a:spcPct val="150000"/>
              </a:lnSpc>
              <a:spcBef>
                <a:spcPts val="0"/>
              </a:spcBef>
              <a:spcAft>
                <a:spcPts val="0"/>
              </a:spcAft>
              <a:buSzPts val="2000"/>
              <a:buChar char="•"/>
            </a:pPr>
            <a:r>
              <a:rPr lang="en-US" u="sng">
                <a:solidFill>
                  <a:schemeClr val="dk1"/>
                </a:solidFill>
                <a:hlinkClick r:id="rId7"/>
              </a:rPr>
              <a:t>Understanding Color Blindness (The A11y Project)</a:t>
            </a:r>
            <a:endParaRPr>
              <a:solidFill>
                <a:schemeClr val="dk1"/>
              </a:solidFill>
            </a:endParaRPr>
          </a:p>
          <a:p>
            <a:pPr indent="-355600" lvl="0" marL="457200" rtl="0" algn="l">
              <a:lnSpc>
                <a:spcPct val="150000"/>
              </a:lnSpc>
              <a:spcBef>
                <a:spcPts val="0"/>
              </a:spcBef>
              <a:spcAft>
                <a:spcPts val="0"/>
              </a:spcAft>
              <a:buSzPts val="2000"/>
              <a:buChar char="•"/>
            </a:pPr>
            <a:r>
              <a:rPr lang="en-US" u="sng">
                <a:solidFill>
                  <a:schemeClr val="dk1"/>
                </a:solidFill>
                <a:hlinkClick r:id="rId8"/>
              </a:rPr>
              <a:t>Don’t Use The Placeholder Attribute (Smashing Magazine)</a:t>
            </a:r>
            <a:endParaRPr>
              <a:solidFill>
                <a:schemeClr val="dk1"/>
              </a:solidFill>
            </a:endParaRPr>
          </a:p>
        </p:txBody>
      </p:sp>
      <p:sp>
        <p:nvSpPr>
          <p:cNvPr id="508" name="Google Shape;508;p71"/>
          <p:cNvSpPr txBox="1"/>
          <p:nvPr>
            <p:ph idx="2" type="body"/>
          </p:nvPr>
        </p:nvSpPr>
        <p:spPr>
          <a:xfrm>
            <a:off x="609600" y="330200"/>
            <a:ext cx="10058400" cy="355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72"/>
          <p:cNvSpPr txBox="1"/>
          <p:nvPr>
            <p:ph type="title"/>
          </p:nvPr>
        </p:nvSpPr>
        <p:spPr>
          <a:xfrm>
            <a:off x="609600" y="685800"/>
            <a:ext cx="10058400" cy="8397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t>A</a:t>
            </a:r>
            <a:r>
              <a:rPr lang="en-US">
                <a:latin typeface="Bitter"/>
                <a:ea typeface="Bitter"/>
                <a:cs typeface="Bitter"/>
                <a:sym typeface="Bitter"/>
              </a:rPr>
              <a:t>ccessibility </a:t>
            </a:r>
            <a:r>
              <a:rPr lang="en-US"/>
              <a:t>tools</a:t>
            </a:r>
            <a:endParaRPr/>
          </a:p>
        </p:txBody>
      </p:sp>
      <p:sp>
        <p:nvSpPr>
          <p:cNvPr id="514" name="Google Shape;514;p72"/>
          <p:cNvSpPr txBox="1"/>
          <p:nvPr>
            <p:ph idx="1" type="body"/>
          </p:nvPr>
        </p:nvSpPr>
        <p:spPr>
          <a:xfrm>
            <a:off x="609600" y="1525575"/>
            <a:ext cx="9862800" cy="4651500"/>
          </a:xfrm>
          <a:prstGeom prst="rect">
            <a:avLst/>
          </a:prstGeom>
          <a:noFill/>
          <a:ln>
            <a:noFill/>
          </a:ln>
        </p:spPr>
        <p:txBody>
          <a:bodyPr anchorCtr="0" anchor="t" bIns="45700" lIns="45700" spcFirstLastPara="1" rIns="45700" wrap="square" tIns="45700">
            <a:noAutofit/>
          </a:bodyPr>
          <a:lstStyle/>
          <a:p>
            <a:pPr indent="-355600" lvl="0" marL="457200" rtl="0" algn="l">
              <a:lnSpc>
                <a:spcPct val="150000"/>
              </a:lnSpc>
              <a:spcBef>
                <a:spcPts val="0"/>
              </a:spcBef>
              <a:spcAft>
                <a:spcPts val="0"/>
              </a:spcAft>
              <a:buSzPts val="2000"/>
              <a:buChar char="•"/>
            </a:pPr>
            <a:r>
              <a:rPr lang="en-US" u="sng">
                <a:solidFill>
                  <a:schemeClr val="dk1"/>
                </a:solidFill>
                <a:hlinkClick r:id="rId3"/>
              </a:rPr>
              <a:t>Tota11y accessibility visualization toolkit (Khan Academy)</a:t>
            </a:r>
            <a:endParaRPr>
              <a:solidFill>
                <a:schemeClr val="dk1"/>
              </a:solidFill>
            </a:endParaRPr>
          </a:p>
          <a:p>
            <a:pPr indent="-355600" lvl="0" marL="457200" rtl="0" algn="l">
              <a:lnSpc>
                <a:spcPct val="150000"/>
              </a:lnSpc>
              <a:spcBef>
                <a:spcPts val="0"/>
              </a:spcBef>
              <a:spcAft>
                <a:spcPts val="0"/>
              </a:spcAft>
              <a:buSzPts val="2000"/>
              <a:buChar char="•"/>
            </a:pPr>
            <a:r>
              <a:rPr lang="en-US" u="sng">
                <a:solidFill>
                  <a:schemeClr val="dk1"/>
                </a:solidFill>
                <a:hlinkClick r:id="rId4"/>
              </a:rPr>
              <a:t>Axe accessibility browser extension (Chrome and Firefox)</a:t>
            </a:r>
            <a:endParaRPr>
              <a:solidFill>
                <a:schemeClr val="dk1"/>
              </a:solidFill>
            </a:endParaRPr>
          </a:p>
          <a:p>
            <a:pPr indent="-355600" lvl="0" marL="457200" rtl="0" algn="l">
              <a:lnSpc>
                <a:spcPct val="150000"/>
              </a:lnSpc>
              <a:spcBef>
                <a:spcPts val="0"/>
              </a:spcBef>
              <a:spcAft>
                <a:spcPts val="0"/>
              </a:spcAft>
              <a:buSzPts val="2000"/>
              <a:buChar char="•"/>
            </a:pPr>
            <a:r>
              <a:rPr lang="en-US" u="sng">
                <a:solidFill>
                  <a:schemeClr val="dk1"/>
                </a:solidFill>
                <a:hlinkClick r:id="rId5"/>
              </a:rPr>
              <a:t>Tanaguru Contrast Finder</a:t>
            </a:r>
            <a:endParaRPr>
              <a:solidFill>
                <a:schemeClr val="dk1"/>
              </a:solidFill>
            </a:endParaRPr>
          </a:p>
          <a:p>
            <a:pPr indent="-355600" lvl="0" marL="457200" rtl="0" algn="l">
              <a:lnSpc>
                <a:spcPct val="150000"/>
              </a:lnSpc>
              <a:spcBef>
                <a:spcPts val="0"/>
              </a:spcBef>
              <a:spcAft>
                <a:spcPts val="0"/>
              </a:spcAft>
              <a:buSzPts val="2000"/>
              <a:buChar char="•"/>
            </a:pPr>
            <a:r>
              <a:rPr lang="en-US" u="sng">
                <a:solidFill>
                  <a:schemeClr val="dk1"/>
                </a:solidFill>
                <a:hlinkClick r:id="rId6"/>
              </a:rPr>
              <a:t>Colorblinding browser extension (Chrome)</a:t>
            </a:r>
            <a:endParaRPr>
              <a:solidFill>
                <a:schemeClr val="dk1"/>
              </a:solidFill>
            </a:endParaRPr>
          </a:p>
          <a:p>
            <a:pPr indent="-355600" lvl="0" marL="457200" rtl="0" algn="l">
              <a:lnSpc>
                <a:spcPct val="150000"/>
              </a:lnSpc>
              <a:spcBef>
                <a:spcPts val="0"/>
              </a:spcBef>
              <a:spcAft>
                <a:spcPts val="0"/>
              </a:spcAft>
              <a:buSzPts val="2000"/>
              <a:buChar char="•"/>
            </a:pPr>
            <a:r>
              <a:rPr lang="en-US" u="sng">
                <a:solidFill>
                  <a:schemeClr val="dk1"/>
                </a:solidFill>
                <a:hlinkClick r:id="rId7"/>
              </a:rPr>
              <a:t>ChromeLens browser extension (Chrome)</a:t>
            </a:r>
            <a:endParaRPr>
              <a:solidFill>
                <a:schemeClr val="dk1"/>
              </a:solidFill>
            </a:endParaRPr>
          </a:p>
        </p:txBody>
      </p:sp>
      <p:sp>
        <p:nvSpPr>
          <p:cNvPr id="515" name="Google Shape;515;p72"/>
          <p:cNvSpPr txBox="1"/>
          <p:nvPr>
            <p:ph idx="2" type="body"/>
          </p:nvPr>
        </p:nvSpPr>
        <p:spPr>
          <a:xfrm>
            <a:off x="609600" y="330200"/>
            <a:ext cx="10058400" cy="355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73"/>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latin typeface="Bitter"/>
                <a:ea typeface="Bitter"/>
                <a:cs typeface="Bitter"/>
                <a:sym typeface="Bitter"/>
              </a:rPr>
              <a:t>What’s next?</a:t>
            </a:r>
            <a:endParaRPr/>
          </a:p>
        </p:txBody>
      </p:sp>
      <p:sp>
        <p:nvSpPr>
          <p:cNvPr id="521" name="Google Shape;521;p73"/>
          <p:cNvSpPr txBox="1"/>
          <p:nvPr>
            <p:ph idx="1" type="body"/>
          </p:nvPr>
        </p:nvSpPr>
        <p:spPr>
          <a:xfrm>
            <a:off x="609600" y="2429129"/>
            <a:ext cx="10972800" cy="482400"/>
          </a:xfrm>
          <a:prstGeom prst="rect">
            <a:avLst/>
          </a:prstGeom>
          <a:noFill/>
          <a:ln>
            <a:noFill/>
          </a:ln>
        </p:spPr>
        <p:txBody>
          <a:bodyPr anchorCtr="0" anchor="t" bIns="45700" lIns="45700" spcFirstLastPara="1" rIns="45700" wrap="square" tIns="45700">
            <a:noAutofit/>
          </a:bodyPr>
          <a:lstStyle/>
          <a:p>
            <a:pPr indent="0" lvl="0" marL="0" rtl="0" algn="l">
              <a:lnSpc>
                <a:spcPct val="120000"/>
              </a:lnSpc>
              <a:spcBef>
                <a:spcPts val="0"/>
              </a:spcBef>
              <a:spcAft>
                <a:spcPts val="0"/>
              </a:spcAft>
              <a:buClr>
                <a:srgbClr val="FFFFFF"/>
              </a:buClr>
              <a:buSzPts val="1867"/>
              <a:buFont typeface="Source Sans Pro"/>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74"/>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latin typeface="Bitter"/>
                <a:ea typeface="Bitter"/>
                <a:cs typeface="Bitter"/>
                <a:sym typeface="Bitter"/>
              </a:rPr>
              <a:t>What’s next?</a:t>
            </a:r>
            <a:endParaRPr/>
          </a:p>
        </p:txBody>
      </p:sp>
      <p:sp>
        <p:nvSpPr>
          <p:cNvPr id="527" name="Google Shape;527;p74"/>
          <p:cNvSpPr txBox="1"/>
          <p:nvPr>
            <p:ph idx="1" type="body"/>
          </p:nvPr>
        </p:nvSpPr>
        <p:spPr>
          <a:xfrm>
            <a:off x="609600" y="1525587"/>
            <a:ext cx="5283200" cy="4651379"/>
          </a:xfrm>
          <a:prstGeom prst="rect">
            <a:avLst/>
          </a:prstGeom>
          <a:noFill/>
          <a:ln>
            <a:noFill/>
          </a:ln>
        </p:spPr>
        <p:txBody>
          <a:bodyPr anchorCtr="0" anchor="t" bIns="45700" lIns="45700" spcFirstLastPara="1" rIns="45700" wrap="square" tIns="45700">
            <a:noAutofit/>
          </a:bodyPr>
          <a:lstStyle/>
          <a:p>
            <a:pPr indent="-304792" lvl="0" marL="304792" rtl="0" algn="l">
              <a:lnSpc>
                <a:spcPct val="120000"/>
              </a:lnSpc>
              <a:spcBef>
                <a:spcPts val="0"/>
              </a:spcBef>
              <a:spcAft>
                <a:spcPts val="0"/>
              </a:spcAft>
              <a:buClr>
                <a:srgbClr val="454454"/>
              </a:buClr>
              <a:buSzPts val="2000"/>
              <a:buFont typeface="Arial"/>
              <a:buChar char="•"/>
            </a:pPr>
            <a:r>
              <a:rPr lang="en-US" sz="2000">
                <a:latin typeface="Source Sans Pro"/>
                <a:ea typeface="Source Sans Pro"/>
                <a:cs typeface="Source Sans Pro"/>
                <a:sym typeface="Source Sans Pro"/>
              </a:rPr>
              <a:t>Schedule 1:1s:</a:t>
            </a:r>
            <a:endParaRPr sz="2000">
              <a:latin typeface="Source Sans Pro"/>
              <a:ea typeface="Source Sans Pro"/>
              <a:cs typeface="Source Sans Pro"/>
              <a:sym typeface="Source Sans Pro"/>
            </a:endParaRPr>
          </a:p>
          <a:p>
            <a:pPr indent="-304791" lvl="1" marL="755883" rtl="0" algn="l">
              <a:lnSpc>
                <a:spcPct val="120000"/>
              </a:lnSpc>
              <a:spcBef>
                <a:spcPts val="0"/>
              </a:spcBef>
              <a:spcAft>
                <a:spcPts val="0"/>
              </a:spcAft>
              <a:buClr>
                <a:srgbClr val="454454"/>
              </a:buClr>
              <a:buSzPts val="2000"/>
              <a:buFont typeface="Arial"/>
              <a:buChar char="•"/>
            </a:pPr>
            <a:r>
              <a:rPr lang="en-US"/>
              <a:t>Layla Soileau, UX Research &amp; Design</a:t>
            </a:r>
            <a:endParaRPr/>
          </a:p>
          <a:p>
            <a:pPr indent="-304791" lvl="1" marL="755883" rtl="0" algn="l">
              <a:lnSpc>
                <a:spcPct val="120000"/>
              </a:lnSpc>
              <a:spcBef>
                <a:spcPts val="0"/>
              </a:spcBef>
              <a:spcAft>
                <a:spcPts val="0"/>
              </a:spcAft>
              <a:buClr>
                <a:srgbClr val="454454"/>
              </a:buClr>
              <a:buSzPts val="2000"/>
              <a:buFont typeface="Arial"/>
              <a:buChar char="•"/>
            </a:pPr>
            <a:r>
              <a:rPr lang="en-US" sz="2000">
                <a:latin typeface="Source Sans Pro"/>
                <a:ea typeface="Source Sans Pro"/>
                <a:cs typeface="Source Sans Pro"/>
                <a:sym typeface="Source Sans Pro"/>
              </a:rPr>
              <a:t>Trevor Pierce</a:t>
            </a:r>
            <a:r>
              <a:rPr lang="en-US"/>
              <a:t>, Accessibility</a:t>
            </a:r>
            <a:endParaRPr/>
          </a:p>
          <a:p>
            <a:pPr indent="-304791" lvl="1" marL="755883" rtl="0" algn="l">
              <a:lnSpc>
                <a:spcPct val="120000"/>
              </a:lnSpc>
              <a:spcBef>
                <a:spcPts val="0"/>
              </a:spcBef>
              <a:spcAft>
                <a:spcPts val="0"/>
              </a:spcAft>
              <a:buClr>
                <a:srgbClr val="454454"/>
              </a:buClr>
              <a:buSzPts val="2000"/>
              <a:buFont typeface="Arial"/>
              <a:buChar char="•"/>
            </a:pPr>
            <a:r>
              <a:rPr lang="en-US"/>
              <a:t>Peggy Gannon, Content </a:t>
            </a:r>
            <a:endParaRPr/>
          </a:p>
          <a:p>
            <a:pPr indent="-304791" lvl="1" marL="755883" rtl="0" algn="l">
              <a:lnSpc>
                <a:spcPct val="120000"/>
              </a:lnSpc>
              <a:spcBef>
                <a:spcPts val="0"/>
              </a:spcBef>
              <a:spcAft>
                <a:spcPts val="0"/>
              </a:spcAft>
              <a:buClr>
                <a:srgbClr val="454454"/>
              </a:buClr>
              <a:buSzPts val="2000"/>
              <a:buFont typeface="Arial"/>
              <a:buChar char="•"/>
            </a:pPr>
            <a:r>
              <a:rPr lang="en-US" sz="2000">
                <a:latin typeface="Source Sans Pro"/>
                <a:ea typeface="Source Sans Pro"/>
                <a:cs typeface="Source Sans Pro"/>
                <a:sym typeface="Source Sans Pro"/>
              </a:rPr>
              <a:t>Mikki</a:t>
            </a:r>
            <a:r>
              <a:rPr lang="en-US"/>
              <a:t>, Information Architecture</a:t>
            </a:r>
            <a:endParaRPr/>
          </a:p>
          <a:p>
            <a:pPr indent="-304791" lvl="1" marL="755883" rtl="0" algn="l">
              <a:lnSpc>
                <a:spcPct val="120000"/>
              </a:lnSpc>
              <a:spcBef>
                <a:spcPts val="0"/>
              </a:spcBef>
              <a:spcAft>
                <a:spcPts val="0"/>
              </a:spcAft>
              <a:buClr>
                <a:srgbClr val="454454"/>
              </a:buClr>
              <a:buSzPts val="2000"/>
              <a:buFont typeface="Arial"/>
              <a:buChar char="•"/>
            </a:pPr>
            <a:r>
              <a:rPr lang="en-US"/>
              <a:t>Y</a:t>
            </a:r>
            <a:r>
              <a:rPr lang="en-US" sz="2000">
                <a:latin typeface="Source Sans Pro"/>
                <a:ea typeface="Source Sans Pro"/>
                <a:cs typeface="Source Sans Pro"/>
                <a:sym typeface="Source Sans Pro"/>
              </a:rPr>
              <a:t>our VA product owner</a:t>
            </a:r>
            <a:endParaRPr/>
          </a:p>
        </p:txBody>
      </p:sp>
      <p:sp>
        <p:nvSpPr>
          <p:cNvPr id="528" name="Google Shape;528;p74"/>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75"/>
          <p:cNvSpPr txBox="1"/>
          <p:nvPr>
            <p:ph type="title"/>
          </p:nvPr>
        </p:nvSpPr>
        <p:spPr>
          <a:xfrm>
            <a:off x="609600" y="685800"/>
            <a:ext cx="10058400" cy="8397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t>Need help?</a:t>
            </a:r>
            <a:endParaRPr/>
          </a:p>
        </p:txBody>
      </p:sp>
      <p:sp>
        <p:nvSpPr>
          <p:cNvPr id="534" name="Google Shape;534;p75"/>
          <p:cNvSpPr txBox="1"/>
          <p:nvPr>
            <p:ph idx="1" type="body"/>
          </p:nvPr>
        </p:nvSpPr>
        <p:spPr>
          <a:xfrm>
            <a:off x="609600" y="1525587"/>
            <a:ext cx="5283300" cy="4651500"/>
          </a:xfrm>
          <a:prstGeom prst="rect">
            <a:avLst/>
          </a:prstGeom>
          <a:noFill/>
          <a:ln>
            <a:noFill/>
          </a:ln>
        </p:spPr>
        <p:txBody>
          <a:bodyPr anchorCtr="0" anchor="t" bIns="45700" lIns="45700" spcFirstLastPara="1" rIns="45700" wrap="square" tIns="45700">
            <a:noAutofit/>
          </a:bodyPr>
          <a:lstStyle/>
          <a:p>
            <a:pPr indent="-304792" lvl="0" marL="304792" rtl="0" algn="l">
              <a:lnSpc>
                <a:spcPct val="120000"/>
              </a:lnSpc>
              <a:spcBef>
                <a:spcPts val="0"/>
              </a:spcBef>
              <a:spcAft>
                <a:spcPts val="0"/>
              </a:spcAft>
              <a:buClr>
                <a:srgbClr val="454454"/>
              </a:buClr>
              <a:buSzPts val="2000"/>
              <a:buFont typeface="Arial"/>
              <a:buChar char="•"/>
            </a:pPr>
            <a:r>
              <a:rPr lang="en-US"/>
              <a:t>UX Design &amp; Research</a:t>
            </a:r>
            <a:endParaRPr/>
          </a:p>
          <a:p>
            <a:pPr indent="-304791" lvl="1" marL="755883" rtl="0" algn="l">
              <a:lnSpc>
                <a:spcPct val="120000"/>
              </a:lnSpc>
              <a:spcBef>
                <a:spcPts val="0"/>
              </a:spcBef>
              <a:spcAft>
                <a:spcPts val="0"/>
              </a:spcAft>
              <a:buSzPts val="2000"/>
              <a:buChar char="•"/>
            </a:pPr>
            <a:r>
              <a:rPr lang="en-US"/>
              <a:t>Emily</a:t>
            </a:r>
            <a:endParaRPr/>
          </a:p>
          <a:p>
            <a:pPr indent="-304791" lvl="1" marL="755883" rtl="0" algn="l">
              <a:lnSpc>
                <a:spcPct val="120000"/>
              </a:lnSpc>
              <a:spcBef>
                <a:spcPts val="0"/>
              </a:spcBef>
              <a:spcAft>
                <a:spcPts val="0"/>
              </a:spcAft>
              <a:buSzPts val="2000"/>
              <a:buChar char="•"/>
            </a:pPr>
            <a:r>
              <a:rPr lang="en-US"/>
              <a:t>Layla</a:t>
            </a:r>
            <a:endParaRPr/>
          </a:p>
          <a:p>
            <a:pPr indent="-304792" lvl="0" marL="304792" rtl="0" algn="l">
              <a:lnSpc>
                <a:spcPct val="120000"/>
              </a:lnSpc>
              <a:spcBef>
                <a:spcPts val="0"/>
              </a:spcBef>
              <a:spcAft>
                <a:spcPts val="0"/>
              </a:spcAft>
              <a:buSzPts val="2000"/>
              <a:buChar char="•"/>
            </a:pPr>
            <a:r>
              <a:rPr lang="en-US"/>
              <a:t>Content &amp; IA</a:t>
            </a:r>
            <a:endParaRPr/>
          </a:p>
          <a:p>
            <a:pPr indent="-304791" lvl="1" marL="755883" rtl="0" algn="l">
              <a:lnSpc>
                <a:spcPct val="120000"/>
              </a:lnSpc>
              <a:spcBef>
                <a:spcPts val="0"/>
              </a:spcBef>
              <a:spcAft>
                <a:spcPts val="0"/>
              </a:spcAft>
              <a:buSzPts val="2000"/>
              <a:buChar char="•"/>
            </a:pPr>
            <a:r>
              <a:rPr lang="en-US"/>
              <a:t>Peggy (content)</a:t>
            </a:r>
            <a:endParaRPr/>
          </a:p>
          <a:p>
            <a:pPr indent="-304791" lvl="1" marL="755883" rtl="0" algn="l">
              <a:lnSpc>
                <a:spcPct val="120000"/>
              </a:lnSpc>
              <a:spcBef>
                <a:spcPts val="0"/>
              </a:spcBef>
              <a:spcAft>
                <a:spcPts val="0"/>
              </a:spcAft>
              <a:buSzPts val="2000"/>
              <a:buChar char="•"/>
            </a:pPr>
            <a:r>
              <a:rPr lang="en-US"/>
              <a:t>Mikki (IA)</a:t>
            </a:r>
            <a:endParaRPr/>
          </a:p>
          <a:p>
            <a:pPr indent="-304792" lvl="0" marL="304792" rtl="0" algn="l">
              <a:lnSpc>
                <a:spcPct val="120000"/>
              </a:lnSpc>
              <a:spcBef>
                <a:spcPts val="0"/>
              </a:spcBef>
              <a:spcAft>
                <a:spcPts val="0"/>
              </a:spcAft>
              <a:buSzPts val="2000"/>
              <a:buChar char="•"/>
            </a:pPr>
            <a:r>
              <a:rPr lang="en-US"/>
              <a:t>Accessibility </a:t>
            </a:r>
            <a:endParaRPr/>
          </a:p>
          <a:p>
            <a:pPr indent="-304791" lvl="1" marL="755883" rtl="0" algn="l">
              <a:lnSpc>
                <a:spcPct val="120000"/>
              </a:lnSpc>
              <a:spcBef>
                <a:spcPts val="0"/>
              </a:spcBef>
              <a:spcAft>
                <a:spcPts val="0"/>
              </a:spcAft>
              <a:buSzPts val="2000"/>
              <a:buChar char="•"/>
            </a:pPr>
            <a:r>
              <a:rPr lang="en-US"/>
              <a:t>Trevor</a:t>
            </a:r>
            <a:endParaRPr/>
          </a:p>
        </p:txBody>
      </p:sp>
      <p:sp>
        <p:nvSpPr>
          <p:cNvPr id="535" name="Google Shape;535;p75"/>
          <p:cNvSpPr txBox="1"/>
          <p:nvPr>
            <p:ph idx="2" type="body"/>
          </p:nvPr>
        </p:nvSpPr>
        <p:spPr>
          <a:xfrm>
            <a:off x="609600" y="330200"/>
            <a:ext cx="10058400" cy="355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609600" y="685800"/>
            <a:ext cx="10058400" cy="8397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Who are you?</a:t>
            </a:r>
            <a:endParaRPr/>
          </a:p>
        </p:txBody>
      </p:sp>
      <p:sp>
        <p:nvSpPr>
          <p:cNvPr id="184" name="Google Shape;184;p31"/>
          <p:cNvSpPr txBox="1"/>
          <p:nvPr>
            <p:ph idx="1" type="body"/>
          </p:nvPr>
        </p:nvSpPr>
        <p:spPr>
          <a:xfrm>
            <a:off x="609600" y="1525587"/>
            <a:ext cx="5283300" cy="4646700"/>
          </a:xfrm>
          <a:prstGeom prst="rect">
            <a:avLst/>
          </a:prstGeom>
        </p:spPr>
        <p:txBody>
          <a:bodyPr anchorCtr="0" anchor="t" bIns="45700" lIns="45700" spcFirstLastPara="1" rIns="45700" wrap="square" tIns="45700">
            <a:noAutofit/>
          </a:bodyPr>
          <a:lstStyle/>
          <a:p>
            <a:pPr indent="0" lvl="0" marL="0" rtl="0" algn="l">
              <a:spcBef>
                <a:spcPts val="800"/>
              </a:spcBef>
              <a:spcAft>
                <a:spcPts val="0"/>
              </a:spcAft>
              <a:buNone/>
            </a:pPr>
            <a:r>
              <a:rPr lang="en-US"/>
              <a:t>One minute each: </a:t>
            </a:r>
            <a:endParaRPr/>
          </a:p>
          <a:p>
            <a:pPr indent="-355600" lvl="0" marL="457200" rtl="0" algn="l">
              <a:spcBef>
                <a:spcPts val="800"/>
              </a:spcBef>
              <a:spcAft>
                <a:spcPts val="0"/>
              </a:spcAft>
              <a:buSzPts val="2000"/>
              <a:buAutoNum type="arabicPeriod"/>
            </a:pPr>
            <a:r>
              <a:rPr lang="en-US"/>
              <a:t>Name</a:t>
            </a:r>
            <a:endParaRPr/>
          </a:p>
          <a:p>
            <a:pPr indent="-355600" lvl="0" marL="457200" rtl="0" algn="l">
              <a:spcBef>
                <a:spcPts val="0"/>
              </a:spcBef>
              <a:spcAft>
                <a:spcPts val="0"/>
              </a:spcAft>
              <a:buSzPts val="2000"/>
              <a:buAutoNum type="arabicPeriod"/>
            </a:pPr>
            <a:r>
              <a:rPr lang="en-US"/>
              <a:t>Role</a:t>
            </a:r>
            <a:endParaRPr/>
          </a:p>
          <a:p>
            <a:pPr indent="-355600" lvl="0" marL="457200" rtl="0" algn="l">
              <a:spcBef>
                <a:spcPts val="0"/>
              </a:spcBef>
              <a:spcAft>
                <a:spcPts val="0"/>
              </a:spcAft>
              <a:buSzPts val="2000"/>
              <a:buAutoNum type="arabicPeriod"/>
            </a:pPr>
            <a:r>
              <a:rPr lang="en-US"/>
              <a:t>What are you excited about?</a:t>
            </a:r>
            <a:endParaRPr/>
          </a:p>
          <a:p>
            <a:pPr indent="-355600" lvl="0" marL="457200" rtl="0" algn="l">
              <a:spcBef>
                <a:spcPts val="0"/>
              </a:spcBef>
              <a:spcAft>
                <a:spcPts val="0"/>
              </a:spcAft>
              <a:buSzPts val="2000"/>
              <a:buAutoNum type="arabicPeriod"/>
            </a:pPr>
            <a:r>
              <a:rPr lang="en-US"/>
              <a:t>What are you nervous about?</a:t>
            </a:r>
            <a:endParaRPr/>
          </a:p>
        </p:txBody>
      </p:sp>
      <p:sp>
        <p:nvSpPr>
          <p:cNvPr id="185" name="Google Shape;185;p31"/>
          <p:cNvSpPr txBox="1"/>
          <p:nvPr>
            <p:ph idx="2" type="body"/>
          </p:nvPr>
        </p:nvSpPr>
        <p:spPr>
          <a:xfrm>
            <a:off x="609600" y="330200"/>
            <a:ext cx="10058400" cy="355500"/>
          </a:xfrm>
          <a:prstGeom prst="rect">
            <a:avLst/>
          </a:prstGeom>
        </p:spPr>
        <p:txBody>
          <a:bodyPr anchorCtr="0" anchor="t" bIns="45700" lIns="45700" spcFirstLastPara="1" rIns="45700" wrap="square" tIns="45700">
            <a:noAutofit/>
          </a:bodyPr>
          <a:lstStyle/>
          <a:p>
            <a:pPr indent="0" lvl="0" marL="0" rtl="0" algn="l">
              <a:lnSpc>
                <a:spcPct val="100000"/>
              </a:lnSpc>
              <a:spcBef>
                <a:spcPts val="800"/>
              </a:spcBef>
              <a:spcAft>
                <a:spcPts val="0"/>
              </a:spcAft>
              <a:buNone/>
            </a:pPr>
            <a:r>
              <a:rPr b="1" lang="en-US" sz="1600">
                <a:solidFill>
                  <a:srgbClr val="F3F3F3"/>
                </a:solidFill>
              </a:rPr>
              <a:t>UX ONBOARDING</a:t>
            </a:r>
            <a:endParaRPr b="1" sz="1600">
              <a:solidFill>
                <a:srgbClr val="F3F3F3"/>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76"/>
          <p:cNvSpPr txBox="1"/>
          <p:nvPr>
            <p:ph idx="1" type="body"/>
          </p:nvPr>
        </p:nvSpPr>
        <p:spPr>
          <a:xfrm>
            <a:off x="609600" y="330200"/>
            <a:ext cx="10972800" cy="5841900"/>
          </a:xfrm>
          <a:prstGeom prst="rect">
            <a:avLst/>
          </a:prstGeom>
        </p:spPr>
        <p:txBody>
          <a:bodyPr anchorCtr="0" anchor="ctr" bIns="45700" lIns="45700" spcFirstLastPara="1" rIns="45700" wrap="square" tIns="45700">
            <a:noAutofit/>
          </a:bodyPr>
          <a:lstStyle/>
          <a:p>
            <a:pPr indent="0" lvl="0" marL="0" rtl="0" algn="ctr">
              <a:spcBef>
                <a:spcPts val="800"/>
              </a:spcBef>
              <a:spcAft>
                <a:spcPts val="0"/>
              </a:spcAft>
              <a:buNone/>
            </a:pPr>
            <a:r>
              <a:rPr lang="en-US" sz="2400">
                <a:latin typeface="Bitter"/>
                <a:ea typeface="Bitter"/>
                <a:cs typeface="Bitter"/>
                <a:sym typeface="Bitter"/>
              </a:rPr>
              <a:t>5-minute survey</a:t>
            </a:r>
            <a:endParaRPr sz="2400">
              <a:latin typeface="Bitter"/>
              <a:ea typeface="Bitter"/>
              <a:cs typeface="Bitter"/>
              <a:sym typeface="Bitter"/>
            </a:endParaRPr>
          </a:p>
          <a:p>
            <a:pPr indent="0" lvl="0" marL="0" rtl="0" algn="ctr">
              <a:spcBef>
                <a:spcPts val="800"/>
              </a:spcBef>
              <a:spcAft>
                <a:spcPts val="0"/>
              </a:spcAft>
              <a:buNone/>
            </a:pPr>
            <a:r>
              <a:rPr lang="en-US" sz="2400" u="sng">
                <a:solidFill>
                  <a:srgbClr val="EFEFEF"/>
                </a:solidFill>
                <a:latin typeface="Bitter"/>
                <a:ea typeface="Bitter"/>
                <a:cs typeface="Bitter"/>
                <a:sym typeface="Bitter"/>
                <a:hlinkClick r:id="rId3"/>
              </a:rPr>
              <a:t>Link to survey</a:t>
            </a:r>
            <a:endParaRPr sz="2400">
              <a:solidFill>
                <a:srgbClr val="EFEFEF"/>
              </a:solidFill>
              <a:latin typeface="Bitter"/>
              <a:ea typeface="Bitter"/>
              <a:cs typeface="Bitter"/>
              <a:sym typeface="Bitte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77"/>
          <p:cNvSpPr txBox="1"/>
          <p:nvPr>
            <p:ph type="title"/>
          </p:nvPr>
        </p:nvSpPr>
        <p:spPr>
          <a:xfrm>
            <a:off x="609600" y="685800"/>
            <a:ext cx="10058400" cy="8397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How are you feeling?</a:t>
            </a:r>
            <a:endParaRPr/>
          </a:p>
        </p:txBody>
      </p:sp>
      <p:sp>
        <p:nvSpPr>
          <p:cNvPr id="548" name="Google Shape;548;p77"/>
          <p:cNvSpPr txBox="1"/>
          <p:nvPr>
            <p:ph idx="1" type="body"/>
          </p:nvPr>
        </p:nvSpPr>
        <p:spPr>
          <a:xfrm>
            <a:off x="609600" y="1525587"/>
            <a:ext cx="5283300" cy="4646700"/>
          </a:xfrm>
          <a:prstGeom prst="rect">
            <a:avLst/>
          </a:prstGeom>
        </p:spPr>
        <p:txBody>
          <a:bodyPr anchorCtr="0" anchor="t" bIns="45700" lIns="45700" spcFirstLastPara="1" rIns="45700" wrap="square" tIns="45700">
            <a:noAutofit/>
          </a:bodyPr>
          <a:lstStyle/>
          <a:p>
            <a:pPr indent="0" lvl="0" marL="0" rtl="0" algn="l">
              <a:spcBef>
                <a:spcPts val="800"/>
              </a:spcBef>
              <a:spcAft>
                <a:spcPts val="0"/>
              </a:spcAft>
              <a:buNone/>
            </a:pPr>
            <a:r>
              <a:rPr lang="en-US"/>
              <a:t>Has anything changed?</a:t>
            </a:r>
            <a:endParaRPr/>
          </a:p>
          <a:p>
            <a:pPr indent="-355600" lvl="0" marL="457200" rtl="0" algn="l">
              <a:spcBef>
                <a:spcPts val="800"/>
              </a:spcBef>
              <a:spcAft>
                <a:spcPts val="0"/>
              </a:spcAft>
              <a:buSzPts val="2000"/>
              <a:buChar char="•"/>
            </a:pPr>
            <a:r>
              <a:rPr lang="en-US"/>
              <a:t>What are you excited about?</a:t>
            </a:r>
            <a:endParaRPr/>
          </a:p>
          <a:p>
            <a:pPr indent="-355600" lvl="0" marL="457200" rtl="0" algn="l">
              <a:spcBef>
                <a:spcPts val="0"/>
              </a:spcBef>
              <a:spcAft>
                <a:spcPts val="0"/>
              </a:spcAft>
              <a:buSzPts val="2000"/>
              <a:buChar char="•"/>
            </a:pPr>
            <a:r>
              <a:rPr lang="en-US"/>
              <a:t>What are you nervous about?</a:t>
            </a:r>
            <a:endParaRPr/>
          </a:p>
          <a:p>
            <a:pPr indent="-355600" lvl="0" marL="457200" rtl="0" algn="l">
              <a:spcBef>
                <a:spcPts val="0"/>
              </a:spcBef>
              <a:spcAft>
                <a:spcPts val="0"/>
              </a:spcAft>
              <a:buSzPts val="2000"/>
              <a:buChar char="•"/>
            </a:pPr>
            <a:r>
              <a:rPr lang="en-US"/>
              <a:t>What questions do you have?</a:t>
            </a:r>
            <a:endParaRPr/>
          </a:p>
        </p:txBody>
      </p:sp>
      <p:sp>
        <p:nvSpPr>
          <p:cNvPr id="549" name="Google Shape;549;p77"/>
          <p:cNvSpPr txBox="1"/>
          <p:nvPr>
            <p:ph idx="2" type="body"/>
          </p:nvPr>
        </p:nvSpPr>
        <p:spPr>
          <a:xfrm>
            <a:off x="609600" y="330200"/>
            <a:ext cx="10058400" cy="355500"/>
          </a:xfrm>
          <a:prstGeom prst="rect">
            <a:avLst/>
          </a:prstGeom>
        </p:spPr>
        <p:txBody>
          <a:bodyPr anchorCtr="0" anchor="t" bIns="45700" lIns="45700" spcFirstLastPara="1" rIns="45700" wrap="square" tIns="45700">
            <a:noAutofit/>
          </a:bodyPr>
          <a:lstStyle/>
          <a:p>
            <a:pPr indent="0" lvl="0" marL="0" rtl="0" algn="l">
              <a:lnSpc>
                <a:spcPct val="100000"/>
              </a:lnSpc>
              <a:spcBef>
                <a:spcPts val="800"/>
              </a:spcBef>
              <a:spcAft>
                <a:spcPts val="0"/>
              </a:spcAft>
              <a:buNone/>
            </a:pPr>
            <a:r>
              <a:rPr b="1" lang="en-US" sz="1600">
                <a:solidFill>
                  <a:srgbClr val="F3F3F3"/>
                </a:solidFill>
              </a:rPr>
              <a:t>UX ONBOARDING</a:t>
            </a:r>
            <a:endParaRPr b="1" sz="1600">
              <a:solidFill>
                <a:srgbClr val="F3F3F3"/>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78"/>
          <p:cNvSpPr txBox="1"/>
          <p:nvPr>
            <p:ph type="title"/>
          </p:nvPr>
        </p:nvSpPr>
        <p:spPr>
          <a:xfrm>
            <a:off x="609600" y="2944048"/>
            <a:ext cx="10972800" cy="969901"/>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latin typeface="Bitter"/>
                <a:ea typeface="Bitter"/>
                <a:cs typeface="Bitter"/>
                <a:sym typeface="Bitter"/>
              </a:rPr>
              <a:t>Thank you!</a:t>
            </a:r>
            <a:endParaRPr/>
          </a:p>
        </p:txBody>
      </p:sp>
      <p:sp>
        <p:nvSpPr>
          <p:cNvPr id="555" name="Google Shape;555;p78"/>
          <p:cNvSpPr txBox="1"/>
          <p:nvPr>
            <p:ph idx="1" type="body"/>
          </p:nvPr>
        </p:nvSpPr>
        <p:spPr>
          <a:xfrm>
            <a:off x="609600" y="2429129"/>
            <a:ext cx="10972800" cy="482409"/>
          </a:xfrm>
          <a:prstGeom prst="rect">
            <a:avLst/>
          </a:prstGeom>
          <a:noFill/>
          <a:ln>
            <a:noFill/>
          </a:ln>
        </p:spPr>
        <p:txBody>
          <a:bodyPr anchorCtr="0" anchor="t" bIns="45700" lIns="45700" spcFirstLastPara="1" rIns="45700" wrap="square" tIns="45700">
            <a:noAutofit/>
          </a:bodyPr>
          <a:lstStyle/>
          <a:p>
            <a:pPr indent="0" lvl="0" marL="0" rtl="0" algn="l">
              <a:lnSpc>
                <a:spcPct val="120000"/>
              </a:lnSpc>
              <a:spcBef>
                <a:spcPts val="0"/>
              </a:spcBef>
              <a:spcAft>
                <a:spcPts val="0"/>
              </a:spcAft>
              <a:buClr>
                <a:srgbClr val="FFFFFF"/>
              </a:buClr>
              <a:buSzPts val="1867"/>
              <a:buFont typeface="Source Sans Pro"/>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609600" y="685800"/>
            <a:ext cx="10058400" cy="8397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3700"/>
              <a:buFont typeface="Bitter"/>
              <a:buNone/>
            </a:pPr>
            <a:r>
              <a:rPr lang="en-US">
                <a:solidFill>
                  <a:schemeClr val="dk1"/>
                </a:solidFill>
              </a:rPr>
              <a:t>VA.gov’s mission</a:t>
            </a:r>
            <a:endParaRPr/>
          </a:p>
        </p:txBody>
      </p:sp>
      <p:sp>
        <p:nvSpPr>
          <p:cNvPr id="192" name="Google Shape;192;p32"/>
          <p:cNvSpPr txBox="1"/>
          <p:nvPr>
            <p:ph idx="1" type="body"/>
          </p:nvPr>
        </p:nvSpPr>
        <p:spPr>
          <a:xfrm>
            <a:off x="609600" y="1525600"/>
            <a:ext cx="7225200" cy="46467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Clr>
                <a:srgbClr val="454454"/>
              </a:buClr>
              <a:buSzPts val="2000"/>
              <a:buFont typeface="Source Sans Pro"/>
              <a:buNone/>
            </a:pPr>
            <a:r>
              <a:rPr b="1" lang="en-US"/>
              <a:t>VA.gov enables Veterans to discover, apply for, track, and manage the benefits they've earned.</a:t>
            </a:r>
            <a:endParaRPr/>
          </a:p>
          <a:p>
            <a:pPr indent="0" lvl="0" marL="0" rtl="0" algn="l">
              <a:spcBef>
                <a:spcPts val="800"/>
              </a:spcBef>
              <a:spcAft>
                <a:spcPts val="0"/>
              </a:spcAft>
              <a:buNone/>
            </a:pPr>
            <a:r>
              <a:rPr lang="en-US"/>
              <a:t>VA.gov aims to be the new home for all Veteran-facing, transactional services.</a:t>
            </a:r>
            <a:endParaRPr/>
          </a:p>
        </p:txBody>
      </p:sp>
      <p:sp>
        <p:nvSpPr>
          <p:cNvPr id="193" name="Google Shape;193;p32"/>
          <p:cNvSpPr txBox="1"/>
          <p:nvPr>
            <p:ph idx="2" type="body"/>
          </p:nvPr>
        </p:nvSpPr>
        <p:spPr>
          <a:xfrm>
            <a:off x="609600" y="330200"/>
            <a:ext cx="10058400" cy="355500"/>
          </a:xfrm>
          <a:prstGeom prst="rect">
            <a:avLst/>
          </a:prstGeom>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dk2"/>
              </a:buClr>
              <a:buSzPts val="1600"/>
              <a:buFont typeface="Source Sans Pro"/>
              <a:buNone/>
            </a:pPr>
            <a:r>
              <a:rPr b="1" lang="en-US" sz="1600">
                <a:solidFill>
                  <a:schemeClr val="dk2"/>
                </a:solidFill>
              </a:rPr>
              <a:t>UX ONBOARDING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3"/>
          <p:cNvSpPr txBox="1"/>
          <p:nvPr>
            <p:ph idx="1" type="body"/>
          </p:nvPr>
        </p:nvSpPr>
        <p:spPr>
          <a:xfrm>
            <a:off x="609600" y="330200"/>
            <a:ext cx="10972800" cy="5841900"/>
          </a:xfrm>
          <a:prstGeom prst="rect">
            <a:avLst/>
          </a:prstGeom>
        </p:spPr>
        <p:txBody>
          <a:bodyPr anchorCtr="0" anchor="ctr" bIns="45700" lIns="45700" spcFirstLastPara="1" rIns="45700" wrap="square" tIns="45700">
            <a:noAutofit/>
          </a:bodyPr>
          <a:lstStyle/>
          <a:p>
            <a:pPr indent="0" lvl="0" marL="0" rtl="0" algn="ctr">
              <a:spcBef>
                <a:spcPts val="800"/>
              </a:spcBef>
              <a:spcAft>
                <a:spcPts val="0"/>
              </a:spcAft>
              <a:buNone/>
            </a:pPr>
            <a:r>
              <a:rPr lang="en-US" sz="2400">
                <a:latin typeface="Bitter"/>
                <a:ea typeface="Bitter"/>
                <a:cs typeface="Bitter"/>
                <a:sym typeface="Bitter"/>
              </a:rPr>
              <a:t>Tour of VA.gov</a:t>
            </a:r>
            <a:endParaRPr sz="2400">
              <a:latin typeface="Bitter"/>
              <a:ea typeface="Bitter"/>
              <a:cs typeface="Bitter"/>
              <a:sym typeface="Bit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609600" y="685800"/>
            <a:ext cx="10058400" cy="839787"/>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t>Design and Research at VA</a:t>
            </a:r>
            <a:endParaRPr/>
          </a:p>
        </p:txBody>
      </p:sp>
      <p:sp>
        <p:nvSpPr>
          <p:cNvPr id="205" name="Google Shape;205;p34"/>
          <p:cNvSpPr txBox="1"/>
          <p:nvPr>
            <p:ph idx="2" type="body"/>
          </p:nvPr>
        </p:nvSpPr>
        <p:spPr>
          <a:xfrm>
            <a:off x="609600" y="330200"/>
            <a:ext cx="10058400" cy="3556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sp>
        <p:nvSpPr>
          <p:cNvPr id="206" name="Google Shape;206;p34"/>
          <p:cNvSpPr txBox="1"/>
          <p:nvPr/>
        </p:nvSpPr>
        <p:spPr>
          <a:xfrm>
            <a:off x="387850" y="3517275"/>
            <a:ext cx="9713100" cy="11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nir"/>
              <a:ea typeface="Avenir"/>
              <a:cs typeface="Avenir"/>
              <a:sym typeface="Avenir"/>
            </a:endParaRPr>
          </a:p>
        </p:txBody>
      </p:sp>
      <p:sp>
        <p:nvSpPr>
          <p:cNvPr id="207" name="Google Shape;207;p34"/>
          <p:cNvSpPr/>
          <p:nvPr/>
        </p:nvSpPr>
        <p:spPr>
          <a:xfrm>
            <a:off x="691375" y="2124700"/>
            <a:ext cx="11088600" cy="41751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4"/>
          <p:cNvSpPr txBox="1"/>
          <p:nvPr/>
        </p:nvSpPr>
        <p:spPr>
          <a:xfrm>
            <a:off x="993300" y="2325400"/>
            <a:ext cx="2596200" cy="3747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None/>
            </a:pPr>
            <a:r>
              <a:rPr b="1" lang="en-US" sz="2000">
                <a:solidFill>
                  <a:srgbClr val="454454"/>
                </a:solidFill>
                <a:latin typeface="Source Sans Pro"/>
                <a:ea typeface="Source Sans Pro"/>
                <a:cs typeface="Source Sans Pro"/>
                <a:sym typeface="Source Sans Pro"/>
              </a:rPr>
              <a:t>Platform</a:t>
            </a:r>
            <a:endParaRPr b="1" sz="2000">
              <a:solidFill>
                <a:srgbClr val="454454"/>
              </a:solidFill>
              <a:latin typeface="Source Sans Pro"/>
              <a:ea typeface="Source Sans Pro"/>
              <a:cs typeface="Source Sans Pro"/>
              <a:sym typeface="Source Sans Pro"/>
            </a:endParaRPr>
          </a:p>
          <a:p>
            <a:pPr indent="0" lvl="0" marL="0" rtl="0" algn="l">
              <a:lnSpc>
                <a:spcPct val="100000"/>
              </a:lnSpc>
              <a:spcBef>
                <a:spcPts val="800"/>
              </a:spcBef>
              <a:spcAft>
                <a:spcPts val="0"/>
              </a:spcAft>
              <a:buNone/>
            </a:pPr>
            <a:r>
              <a:rPr lang="en-US" sz="2000">
                <a:solidFill>
                  <a:srgbClr val="454454"/>
                </a:solidFill>
                <a:latin typeface="Source Sans Pro"/>
                <a:ea typeface="Source Sans Pro"/>
                <a:cs typeface="Source Sans Pro"/>
                <a:sym typeface="Source Sans Pro"/>
              </a:rPr>
              <a:t>Amy Cesal </a:t>
            </a:r>
            <a:r>
              <a:rPr i="1" lang="en-US" sz="2000">
                <a:solidFill>
                  <a:srgbClr val="666666"/>
                </a:solidFill>
                <a:latin typeface="Source Sans Pro"/>
                <a:ea typeface="Source Sans Pro"/>
                <a:cs typeface="Source Sans Pro"/>
                <a:sym typeface="Source Sans Pro"/>
              </a:rPr>
              <a:t>Ad Hoc</a:t>
            </a:r>
            <a:endParaRPr i="1" sz="2000">
              <a:solidFill>
                <a:srgbClr val="666666"/>
              </a:solidFill>
              <a:latin typeface="Source Sans Pro"/>
              <a:ea typeface="Source Sans Pro"/>
              <a:cs typeface="Source Sans Pro"/>
              <a:sym typeface="Source Sans Pro"/>
            </a:endParaRPr>
          </a:p>
          <a:p>
            <a:pPr indent="0" lvl="0" marL="0" rtl="0" algn="l">
              <a:lnSpc>
                <a:spcPct val="100000"/>
              </a:lnSpc>
              <a:spcBef>
                <a:spcPts val="800"/>
              </a:spcBef>
              <a:spcAft>
                <a:spcPts val="0"/>
              </a:spcAft>
              <a:buNone/>
            </a:pPr>
            <a:r>
              <a:rPr lang="en-US" sz="2000">
                <a:solidFill>
                  <a:srgbClr val="454454"/>
                </a:solidFill>
                <a:latin typeface="Source Sans Pro"/>
                <a:ea typeface="Source Sans Pro"/>
                <a:cs typeface="Source Sans Pro"/>
                <a:sym typeface="Source Sans Pro"/>
              </a:rPr>
              <a:t>Mikki Northuis </a:t>
            </a:r>
            <a:r>
              <a:rPr i="1" lang="en-US" sz="2000">
                <a:solidFill>
                  <a:srgbClr val="666666"/>
                </a:solidFill>
                <a:latin typeface="Source Sans Pro"/>
                <a:ea typeface="Source Sans Pro"/>
                <a:cs typeface="Source Sans Pro"/>
                <a:sym typeface="Source Sans Pro"/>
              </a:rPr>
              <a:t>Ad Hoc</a:t>
            </a:r>
            <a:endParaRPr i="1" sz="2000">
              <a:solidFill>
                <a:srgbClr val="454454"/>
              </a:solidFill>
              <a:latin typeface="Source Sans Pro"/>
              <a:ea typeface="Source Sans Pro"/>
              <a:cs typeface="Source Sans Pro"/>
              <a:sym typeface="Source Sans Pro"/>
            </a:endParaRPr>
          </a:p>
          <a:p>
            <a:pPr indent="0" lvl="0" marL="0" rtl="0" algn="l">
              <a:lnSpc>
                <a:spcPct val="100000"/>
              </a:lnSpc>
              <a:spcBef>
                <a:spcPts val="800"/>
              </a:spcBef>
              <a:spcAft>
                <a:spcPts val="0"/>
              </a:spcAft>
              <a:buNone/>
            </a:pPr>
            <a:r>
              <a:rPr lang="en-US" sz="2000">
                <a:solidFill>
                  <a:srgbClr val="454454"/>
                </a:solidFill>
                <a:latin typeface="Source Sans Pro"/>
                <a:ea typeface="Source Sans Pro"/>
                <a:cs typeface="Source Sans Pro"/>
                <a:sym typeface="Source Sans Pro"/>
              </a:rPr>
              <a:t>Layla Soileau </a:t>
            </a:r>
            <a:r>
              <a:rPr i="1" lang="en-US" sz="2000">
                <a:solidFill>
                  <a:srgbClr val="666666"/>
                </a:solidFill>
                <a:latin typeface="Source Sans Pro"/>
                <a:ea typeface="Source Sans Pro"/>
                <a:cs typeface="Source Sans Pro"/>
                <a:sym typeface="Source Sans Pro"/>
              </a:rPr>
              <a:t>Ad Hoc</a:t>
            </a:r>
            <a:endParaRPr i="1" sz="2000">
              <a:solidFill>
                <a:srgbClr val="454454"/>
              </a:solidFill>
              <a:latin typeface="Source Sans Pro"/>
              <a:ea typeface="Source Sans Pro"/>
              <a:cs typeface="Source Sans Pro"/>
              <a:sym typeface="Source Sans Pro"/>
            </a:endParaRPr>
          </a:p>
          <a:p>
            <a:pPr indent="0" lvl="0" marL="0" rtl="0" algn="l">
              <a:lnSpc>
                <a:spcPct val="100000"/>
              </a:lnSpc>
              <a:spcBef>
                <a:spcPts val="800"/>
              </a:spcBef>
              <a:spcAft>
                <a:spcPts val="0"/>
              </a:spcAft>
              <a:buNone/>
            </a:pPr>
            <a:r>
              <a:rPr lang="en-US" sz="2000">
                <a:solidFill>
                  <a:srgbClr val="454454"/>
                </a:solidFill>
                <a:latin typeface="Source Sans Pro"/>
                <a:ea typeface="Source Sans Pro"/>
                <a:cs typeface="Source Sans Pro"/>
                <a:sym typeface="Source Sans Pro"/>
              </a:rPr>
              <a:t>Trevor Pierce </a:t>
            </a:r>
            <a:r>
              <a:rPr i="1" lang="en-US" sz="2000">
                <a:solidFill>
                  <a:srgbClr val="666666"/>
                </a:solidFill>
                <a:latin typeface="Source Sans Pro"/>
                <a:ea typeface="Source Sans Pro"/>
                <a:cs typeface="Source Sans Pro"/>
                <a:sym typeface="Source Sans Pro"/>
              </a:rPr>
              <a:t>Ad Hoc</a:t>
            </a:r>
            <a:endParaRPr i="1" sz="2000">
              <a:solidFill>
                <a:srgbClr val="454454"/>
              </a:solidFill>
              <a:latin typeface="Source Sans Pro"/>
              <a:ea typeface="Source Sans Pro"/>
              <a:cs typeface="Source Sans Pro"/>
              <a:sym typeface="Source Sans Pro"/>
            </a:endParaRPr>
          </a:p>
          <a:p>
            <a:pPr indent="0" lvl="0" marL="0" rtl="0" algn="l">
              <a:lnSpc>
                <a:spcPct val="150000"/>
              </a:lnSpc>
              <a:spcBef>
                <a:spcPts val="800"/>
              </a:spcBef>
              <a:spcAft>
                <a:spcPts val="0"/>
              </a:spcAft>
              <a:buNone/>
            </a:pPr>
            <a:r>
              <a:rPr lang="en-US" sz="2000">
                <a:solidFill>
                  <a:srgbClr val="454454"/>
                </a:solidFill>
                <a:latin typeface="Source Sans Pro"/>
                <a:ea typeface="Source Sans Pro"/>
                <a:cs typeface="Source Sans Pro"/>
                <a:sym typeface="Source Sans Pro"/>
              </a:rPr>
              <a:t>Emily Waggoner </a:t>
            </a:r>
            <a:r>
              <a:rPr i="1" lang="en-US" sz="2000">
                <a:solidFill>
                  <a:srgbClr val="666666"/>
                </a:solidFill>
                <a:latin typeface="Source Sans Pro"/>
                <a:ea typeface="Source Sans Pro"/>
                <a:cs typeface="Source Sans Pro"/>
                <a:sym typeface="Source Sans Pro"/>
              </a:rPr>
              <a:t>Ad Hoc</a:t>
            </a:r>
            <a:endParaRPr i="1" sz="2000">
              <a:solidFill>
                <a:srgbClr val="454454"/>
              </a:solidFill>
              <a:latin typeface="Source Sans Pro"/>
              <a:ea typeface="Source Sans Pro"/>
              <a:cs typeface="Source Sans Pro"/>
              <a:sym typeface="Source Sans Pro"/>
            </a:endParaRPr>
          </a:p>
        </p:txBody>
      </p:sp>
      <p:sp>
        <p:nvSpPr>
          <p:cNvPr id="209" name="Google Shape;209;p34"/>
          <p:cNvSpPr txBox="1"/>
          <p:nvPr/>
        </p:nvSpPr>
        <p:spPr>
          <a:xfrm>
            <a:off x="3742150" y="2325400"/>
            <a:ext cx="2529300" cy="3974400"/>
          </a:xfrm>
          <a:prstGeom prst="rect">
            <a:avLst/>
          </a:prstGeom>
          <a:noFill/>
          <a:ln>
            <a:noFill/>
          </a:ln>
        </p:spPr>
        <p:txBody>
          <a:bodyPr anchorCtr="0" anchor="t" bIns="91425" lIns="91425" spcFirstLastPara="1" rIns="91425" wrap="square" tIns="91425">
            <a:noAutofit/>
          </a:bodyPr>
          <a:lstStyle/>
          <a:p>
            <a:pPr indent="0" lvl="0" marL="0" rtl="0" algn="l">
              <a:spcBef>
                <a:spcPts val="800"/>
              </a:spcBef>
              <a:spcAft>
                <a:spcPts val="0"/>
              </a:spcAft>
              <a:buNone/>
            </a:pPr>
            <a:r>
              <a:rPr b="1" lang="en-US" sz="2000">
                <a:solidFill>
                  <a:srgbClr val="454454"/>
                </a:solidFill>
                <a:latin typeface="Source Sans Pro"/>
                <a:ea typeface="Source Sans Pro"/>
                <a:cs typeface="Source Sans Pro"/>
                <a:sym typeface="Source Sans Pro"/>
              </a:rPr>
              <a:t>Applications</a:t>
            </a:r>
            <a:endParaRPr b="1" sz="2000">
              <a:solidFill>
                <a:srgbClr val="454454"/>
              </a:solidFill>
              <a:latin typeface="Source Sans Pro"/>
              <a:ea typeface="Source Sans Pro"/>
              <a:cs typeface="Source Sans Pro"/>
              <a:sym typeface="Source Sans Pro"/>
            </a:endParaRPr>
          </a:p>
          <a:p>
            <a:pPr indent="0" lvl="0" marL="0" rtl="0" algn="l">
              <a:spcBef>
                <a:spcPts val="800"/>
              </a:spcBef>
              <a:spcAft>
                <a:spcPts val="0"/>
              </a:spcAft>
              <a:buNone/>
            </a:pPr>
            <a:r>
              <a:rPr lang="en-US" sz="2000">
                <a:solidFill>
                  <a:srgbClr val="454454"/>
                </a:solidFill>
                <a:latin typeface="Source Sans Pro"/>
                <a:ea typeface="Source Sans Pro"/>
                <a:cs typeface="Source Sans Pro"/>
                <a:sym typeface="Source Sans Pro"/>
              </a:rPr>
              <a:t>Katelyn Caillouet </a:t>
            </a:r>
            <a:r>
              <a:rPr i="1" lang="en-US" sz="2000">
                <a:solidFill>
                  <a:srgbClr val="666666"/>
                </a:solidFill>
                <a:latin typeface="Source Sans Pro"/>
                <a:ea typeface="Source Sans Pro"/>
                <a:cs typeface="Source Sans Pro"/>
                <a:sym typeface="Source Sans Pro"/>
              </a:rPr>
              <a:t>Ad Hoc</a:t>
            </a:r>
            <a:endParaRPr i="1" sz="2000">
              <a:solidFill>
                <a:srgbClr val="454454"/>
              </a:solidFill>
              <a:latin typeface="Source Sans Pro"/>
              <a:ea typeface="Source Sans Pro"/>
              <a:cs typeface="Source Sans Pro"/>
              <a:sym typeface="Source Sans Pro"/>
            </a:endParaRPr>
          </a:p>
          <a:p>
            <a:pPr indent="0" lvl="0" marL="0" rtl="0" algn="l">
              <a:spcBef>
                <a:spcPts val="800"/>
              </a:spcBef>
              <a:spcAft>
                <a:spcPts val="0"/>
              </a:spcAft>
              <a:buNone/>
            </a:pPr>
            <a:r>
              <a:rPr lang="en-US" sz="2000">
                <a:solidFill>
                  <a:srgbClr val="454454"/>
                </a:solidFill>
                <a:latin typeface="Source Sans Pro"/>
                <a:ea typeface="Source Sans Pro"/>
                <a:cs typeface="Source Sans Pro"/>
                <a:sym typeface="Source Sans Pro"/>
              </a:rPr>
              <a:t>Ian Hilton </a:t>
            </a:r>
            <a:r>
              <a:rPr i="1" lang="en-US" sz="2000">
                <a:solidFill>
                  <a:srgbClr val="666666"/>
                </a:solidFill>
                <a:latin typeface="Source Sans Pro"/>
                <a:ea typeface="Source Sans Pro"/>
                <a:cs typeface="Source Sans Pro"/>
                <a:sym typeface="Source Sans Pro"/>
              </a:rPr>
              <a:t>Oddball</a:t>
            </a:r>
            <a:endParaRPr i="1" sz="2000">
              <a:solidFill>
                <a:srgbClr val="666666"/>
              </a:solidFill>
              <a:latin typeface="Source Sans Pro"/>
              <a:ea typeface="Source Sans Pro"/>
              <a:cs typeface="Source Sans Pro"/>
              <a:sym typeface="Source Sans Pro"/>
            </a:endParaRPr>
          </a:p>
          <a:p>
            <a:pPr indent="0" lvl="0" marL="0" rtl="0" algn="l">
              <a:lnSpc>
                <a:spcPct val="100000"/>
              </a:lnSpc>
              <a:spcBef>
                <a:spcPts val="800"/>
              </a:spcBef>
              <a:spcAft>
                <a:spcPts val="0"/>
              </a:spcAft>
              <a:buNone/>
            </a:pPr>
            <a:r>
              <a:rPr lang="en-US" sz="2000">
                <a:solidFill>
                  <a:srgbClr val="454454"/>
                </a:solidFill>
                <a:latin typeface="Source Sans Pro"/>
                <a:ea typeface="Source Sans Pro"/>
                <a:cs typeface="Source Sans Pro"/>
                <a:sym typeface="Source Sans Pro"/>
              </a:rPr>
              <a:t>Kevin Hoffman </a:t>
            </a:r>
            <a:r>
              <a:rPr i="1" lang="en-US" sz="2000">
                <a:solidFill>
                  <a:srgbClr val="666666"/>
                </a:solidFill>
                <a:latin typeface="Source Sans Pro"/>
                <a:ea typeface="Source Sans Pro"/>
                <a:cs typeface="Source Sans Pro"/>
                <a:sym typeface="Source Sans Pro"/>
              </a:rPr>
              <a:t>DSVA</a:t>
            </a:r>
            <a:endParaRPr i="1" sz="2000">
              <a:solidFill>
                <a:srgbClr val="666666"/>
              </a:solidFill>
              <a:latin typeface="Source Sans Pro"/>
              <a:ea typeface="Source Sans Pro"/>
              <a:cs typeface="Source Sans Pro"/>
              <a:sym typeface="Source Sans Pro"/>
            </a:endParaRPr>
          </a:p>
          <a:p>
            <a:pPr indent="0" lvl="0" marL="0" rtl="0" algn="l">
              <a:lnSpc>
                <a:spcPct val="100000"/>
              </a:lnSpc>
              <a:spcBef>
                <a:spcPts val="800"/>
              </a:spcBef>
              <a:spcAft>
                <a:spcPts val="0"/>
              </a:spcAft>
              <a:buNone/>
            </a:pPr>
            <a:r>
              <a:rPr lang="en-US" sz="2000">
                <a:solidFill>
                  <a:srgbClr val="454454"/>
                </a:solidFill>
                <a:latin typeface="Source Sans Pro"/>
                <a:ea typeface="Source Sans Pro"/>
                <a:cs typeface="Source Sans Pro"/>
                <a:sym typeface="Source Sans Pro"/>
              </a:rPr>
              <a:t>Amy Knox </a:t>
            </a:r>
            <a:r>
              <a:rPr i="1" lang="en-US" sz="2000">
                <a:solidFill>
                  <a:srgbClr val="454454"/>
                </a:solidFill>
                <a:latin typeface="Source Sans Pro"/>
                <a:ea typeface="Source Sans Pro"/>
                <a:cs typeface="Source Sans Pro"/>
                <a:sym typeface="Source Sans Pro"/>
              </a:rPr>
              <a:t>Booz Allen</a:t>
            </a:r>
            <a:endParaRPr i="1" sz="2000">
              <a:solidFill>
                <a:srgbClr val="454454"/>
              </a:solidFill>
              <a:latin typeface="Source Sans Pro"/>
              <a:ea typeface="Source Sans Pro"/>
              <a:cs typeface="Source Sans Pro"/>
              <a:sym typeface="Source Sans Pro"/>
            </a:endParaRPr>
          </a:p>
          <a:p>
            <a:pPr indent="0" lvl="0" marL="0" rtl="0" algn="l">
              <a:lnSpc>
                <a:spcPct val="100000"/>
              </a:lnSpc>
              <a:spcBef>
                <a:spcPts val="800"/>
              </a:spcBef>
              <a:spcAft>
                <a:spcPts val="0"/>
              </a:spcAft>
              <a:buNone/>
            </a:pPr>
            <a:r>
              <a:rPr lang="en-US" sz="2000">
                <a:solidFill>
                  <a:srgbClr val="454454"/>
                </a:solidFill>
                <a:latin typeface="Source Sans Pro"/>
                <a:ea typeface="Source Sans Pro"/>
                <a:cs typeface="Source Sans Pro"/>
                <a:sym typeface="Source Sans Pro"/>
              </a:rPr>
              <a:t>Carola Ponce </a:t>
            </a:r>
            <a:r>
              <a:rPr i="1" lang="en-US" sz="2000">
                <a:solidFill>
                  <a:srgbClr val="454454"/>
                </a:solidFill>
                <a:latin typeface="Source Sans Pro"/>
                <a:ea typeface="Source Sans Pro"/>
                <a:cs typeface="Source Sans Pro"/>
                <a:sym typeface="Source Sans Pro"/>
              </a:rPr>
              <a:t>DSVA</a:t>
            </a:r>
            <a:endParaRPr sz="2000">
              <a:solidFill>
                <a:srgbClr val="454454"/>
              </a:solidFill>
              <a:latin typeface="Source Sans Pro"/>
              <a:ea typeface="Source Sans Pro"/>
              <a:cs typeface="Source Sans Pro"/>
              <a:sym typeface="Source Sans Pro"/>
            </a:endParaRPr>
          </a:p>
          <a:p>
            <a:pPr indent="0" lvl="0" marL="0" rtl="0" algn="l">
              <a:lnSpc>
                <a:spcPct val="100000"/>
              </a:lnSpc>
              <a:spcBef>
                <a:spcPts val="800"/>
              </a:spcBef>
              <a:spcAft>
                <a:spcPts val="0"/>
              </a:spcAft>
              <a:buNone/>
            </a:pPr>
            <a:r>
              <a:rPr lang="en-US" sz="2000">
                <a:solidFill>
                  <a:srgbClr val="454454"/>
                </a:solidFill>
                <a:latin typeface="Source Sans Pro"/>
                <a:ea typeface="Source Sans Pro"/>
                <a:cs typeface="Source Sans Pro"/>
                <a:sym typeface="Source Sans Pro"/>
              </a:rPr>
              <a:t>Samara Strauss </a:t>
            </a:r>
            <a:r>
              <a:rPr i="1" lang="en-US" sz="2000">
                <a:solidFill>
                  <a:srgbClr val="454454"/>
                </a:solidFill>
                <a:latin typeface="Source Sans Pro"/>
                <a:ea typeface="Source Sans Pro"/>
                <a:cs typeface="Source Sans Pro"/>
                <a:sym typeface="Source Sans Pro"/>
              </a:rPr>
              <a:t>DSVA</a:t>
            </a:r>
            <a:endParaRPr sz="2000">
              <a:solidFill>
                <a:srgbClr val="454454"/>
              </a:solidFill>
              <a:latin typeface="Source Sans Pro"/>
              <a:ea typeface="Source Sans Pro"/>
              <a:cs typeface="Source Sans Pro"/>
              <a:sym typeface="Source Sans Pro"/>
            </a:endParaRPr>
          </a:p>
          <a:p>
            <a:pPr indent="0" lvl="0" marL="0" rtl="0" algn="l">
              <a:lnSpc>
                <a:spcPct val="200000"/>
              </a:lnSpc>
              <a:spcBef>
                <a:spcPts val="800"/>
              </a:spcBef>
              <a:spcAft>
                <a:spcPts val="0"/>
              </a:spcAft>
              <a:buNone/>
            </a:pPr>
            <a:r>
              <a:rPr lang="en-US" sz="2000">
                <a:solidFill>
                  <a:srgbClr val="454454"/>
                </a:solidFill>
                <a:latin typeface="Source Sans Pro"/>
                <a:ea typeface="Source Sans Pro"/>
                <a:cs typeface="Source Sans Pro"/>
                <a:sym typeface="Source Sans Pro"/>
              </a:rPr>
              <a:t>Alex Taylor </a:t>
            </a:r>
            <a:r>
              <a:rPr i="1" lang="en-US" sz="2000">
                <a:solidFill>
                  <a:srgbClr val="666666"/>
                </a:solidFill>
                <a:latin typeface="Source Sans Pro"/>
                <a:ea typeface="Source Sans Pro"/>
                <a:cs typeface="Source Sans Pro"/>
                <a:sym typeface="Source Sans Pro"/>
              </a:rPr>
              <a:t>Ad Hoc</a:t>
            </a:r>
            <a:endParaRPr i="1" sz="2000">
              <a:solidFill>
                <a:srgbClr val="454454"/>
              </a:solidFill>
              <a:latin typeface="Source Sans Pro"/>
              <a:ea typeface="Source Sans Pro"/>
              <a:cs typeface="Source Sans Pro"/>
              <a:sym typeface="Source Sans Pro"/>
            </a:endParaRPr>
          </a:p>
        </p:txBody>
      </p:sp>
      <p:sp>
        <p:nvSpPr>
          <p:cNvPr id="210" name="Google Shape;210;p34"/>
          <p:cNvSpPr txBox="1"/>
          <p:nvPr/>
        </p:nvSpPr>
        <p:spPr>
          <a:xfrm>
            <a:off x="9106050" y="2325400"/>
            <a:ext cx="2673900" cy="3747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None/>
            </a:pPr>
            <a:r>
              <a:rPr b="1" lang="en-US" sz="2000">
                <a:solidFill>
                  <a:srgbClr val="454454"/>
                </a:solidFill>
                <a:latin typeface="Source Sans Pro"/>
                <a:ea typeface="Source Sans Pro"/>
                <a:cs typeface="Source Sans Pro"/>
                <a:sym typeface="Source Sans Pro"/>
              </a:rPr>
              <a:t>Design System</a:t>
            </a:r>
            <a:endParaRPr sz="2000">
              <a:solidFill>
                <a:srgbClr val="454454"/>
              </a:solidFill>
              <a:latin typeface="Source Sans Pro"/>
              <a:ea typeface="Source Sans Pro"/>
              <a:cs typeface="Source Sans Pro"/>
              <a:sym typeface="Source Sans Pro"/>
            </a:endParaRPr>
          </a:p>
          <a:p>
            <a:pPr indent="0" lvl="0" marL="0" rtl="0" algn="l">
              <a:lnSpc>
                <a:spcPct val="100000"/>
              </a:lnSpc>
              <a:spcBef>
                <a:spcPts val="800"/>
              </a:spcBef>
              <a:spcAft>
                <a:spcPts val="0"/>
              </a:spcAft>
              <a:buNone/>
            </a:pPr>
            <a:r>
              <a:rPr lang="en-US" sz="2000">
                <a:solidFill>
                  <a:srgbClr val="454454"/>
                </a:solidFill>
                <a:latin typeface="Source Sans Pro"/>
                <a:ea typeface="Source Sans Pro"/>
                <a:cs typeface="Source Sans Pro"/>
                <a:sym typeface="Source Sans Pro"/>
              </a:rPr>
              <a:t>Jared Cunha </a:t>
            </a:r>
            <a:r>
              <a:rPr i="1" lang="en-US" sz="2000">
                <a:solidFill>
                  <a:srgbClr val="454454"/>
                </a:solidFill>
                <a:latin typeface="Source Sans Pro"/>
                <a:ea typeface="Source Sans Pro"/>
                <a:cs typeface="Source Sans Pro"/>
                <a:sym typeface="Source Sans Pro"/>
              </a:rPr>
              <a:t>DSVA</a:t>
            </a:r>
            <a:endParaRPr sz="2000">
              <a:solidFill>
                <a:srgbClr val="454454"/>
              </a:solidFill>
              <a:latin typeface="Source Sans Pro"/>
              <a:ea typeface="Source Sans Pro"/>
              <a:cs typeface="Source Sans Pro"/>
              <a:sym typeface="Source Sans Pro"/>
            </a:endParaRPr>
          </a:p>
          <a:p>
            <a:pPr indent="0" lvl="0" marL="0" rtl="0" algn="l">
              <a:lnSpc>
                <a:spcPct val="100000"/>
              </a:lnSpc>
              <a:spcBef>
                <a:spcPts val="800"/>
              </a:spcBef>
              <a:spcAft>
                <a:spcPts val="0"/>
              </a:spcAft>
              <a:buNone/>
            </a:pPr>
            <a:r>
              <a:rPr lang="en-US" sz="2000">
                <a:solidFill>
                  <a:srgbClr val="454454"/>
                </a:solidFill>
                <a:latin typeface="Source Sans Pro"/>
                <a:ea typeface="Source Sans Pro"/>
                <a:cs typeface="Source Sans Pro"/>
                <a:sym typeface="Source Sans Pro"/>
              </a:rPr>
              <a:t>Ryan Thurwell </a:t>
            </a:r>
            <a:r>
              <a:rPr i="1" lang="en-US" sz="2000">
                <a:solidFill>
                  <a:srgbClr val="454454"/>
                </a:solidFill>
                <a:latin typeface="Source Sans Pro"/>
                <a:ea typeface="Source Sans Pro"/>
                <a:cs typeface="Source Sans Pro"/>
                <a:sym typeface="Source Sans Pro"/>
              </a:rPr>
              <a:t>DSVA</a:t>
            </a:r>
            <a:endParaRPr sz="2000">
              <a:solidFill>
                <a:srgbClr val="454454"/>
              </a:solidFill>
              <a:latin typeface="Source Sans Pro"/>
              <a:ea typeface="Source Sans Pro"/>
              <a:cs typeface="Source Sans Pro"/>
              <a:sym typeface="Source Sans Pro"/>
            </a:endParaRPr>
          </a:p>
          <a:p>
            <a:pPr indent="0" lvl="0" marL="0" rtl="0" algn="l">
              <a:lnSpc>
                <a:spcPct val="100000"/>
              </a:lnSpc>
              <a:spcBef>
                <a:spcPts val="800"/>
              </a:spcBef>
              <a:spcAft>
                <a:spcPts val="0"/>
              </a:spcAft>
              <a:buNone/>
            </a:pPr>
            <a:r>
              <a:t/>
            </a:r>
            <a:endParaRPr sz="2000">
              <a:solidFill>
                <a:srgbClr val="454454"/>
              </a:solidFill>
              <a:latin typeface="Source Sans Pro"/>
              <a:ea typeface="Source Sans Pro"/>
              <a:cs typeface="Source Sans Pro"/>
              <a:sym typeface="Source Sans Pro"/>
            </a:endParaRPr>
          </a:p>
        </p:txBody>
      </p:sp>
      <p:sp>
        <p:nvSpPr>
          <p:cNvPr id="211" name="Google Shape;211;p34"/>
          <p:cNvSpPr txBox="1"/>
          <p:nvPr/>
        </p:nvSpPr>
        <p:spPr>
          <a:xfrm>
            <a:off x="6424100" y="2325400"/>
            <a:ext cx="2529300" cy="3747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None/>
            </a:pPr>
            <a:r>
              <a:rPr b="1" lang="en-US" sz="2000">
                <a:solidFill>
                  <a:srgbClr val="454454"/>
                </a:solidFill>
                <a:latin typeface="Source Sans Pro"/>
                <a:ea typeface="Source Sans Pro"/>
                <a:cs typeface="Source Sans Pro"/>
                <a:sym typeface="Source Sans Pro"/>
              </a:rPr>
              <a:t>APIs (Lighthouse)</a:t>
            </a:r>
            <a:endParaRPr sz="2000">
              <a:solidFill>
                <a:srgbClr val="454454"/>
              </a:solidFill>
              <a:latin typeface="Source Sans Pro"/>
              <a:ea typeface="Source Sans Pro"/>
              <a:cs typeface="Source Sans Pro"/>
              <a:sym typeface="Source Sans Pro"/>
            </a:endParaRPr>
          </a:p>
          <a:p>
            <a:pPr indent="0" lvl="0" marL="0" rtl="0" algn="l">
              <a:lnSpc>
                <a:spcPct val="100000"/>
              </a:lnSpc>
              <a:spcBef>
                <a:spcPts val="800"/>
              </a:spcBef>
              <a:spcAft>
                <a:spcPts val="0"/>
              </a:spcAft>
              <a:buNone/>
            </a:pPr>
            <a:r>
              <a:rPr lang="en-US" sz="2000">
                <a:solidFill>
                  <a:srgbClr val="454454"/>
                </a:solidFill>
                <a:latin typeface="Source Sans Pro"/>
                <a:ea typeface="Source Sans Pro"/>
                <a:cs typeface="Source Sans Pro"/>
                <a:sym typeface="Source Sans Pro"/>
              </a:rPr>
              <a:t>Julia Elman </a:t>
            </a:r>
            <a:r>
              <a:rPr i="1" lang="en-US" sz="2000">
                <a:solidFill>
                  <a:srgbClr val="666666"/>
                </a:solidFill>
                <a:latin typeface="Source Sans Pro"/>
                <a:ea typeface="Source Sans Pro"/>
                <a:cs typeface="Source Sans Pro"/>
                <a:sym typeface="Source Sans Pro"/>
              </a:rPr>
              <a:t>Ad Hoc</a:t>
            </a:r>
            <a:endParaRPr sz="2000">
              <a:solidFill>
                <a:srgbClr val="454454"/>
              </a:solidFill>
              <a:latin typeface="Source Sans Pro"/>
              <a:ea typeface="Source Sans Pro"/>
              <a:cs typeface="Source Sans Pro"/>
              <a:sym typeface="Source Sans Pro"/>
            </a:endParaRPr>
          </a:p>
          <a:p>
            <a:pPr indent="0" lvl="0" marL="0" rtl="0" algn="l">
              <a:lnSpc>
                <a:spcPct val="100000"/>
              </a:lnSpc>
              <a:spcBef>
                <a:spcPts val="800"/>
              </a:spcBef>
              <a:spcAft>
                <a:spcPts val="0"/>
              </a:spcAft>
              <a:buNone/>
            </a:pPr>
            <a:r>
              <a:rPr lang="en-US" sz="2000">
                <a:solidFill>
                  <a:srgbClr val="454454"/>
                </a:solidFill>
                <a:latin typeface="Source Sans Pro"/>
                <a:ea typeface="Source Sans Pro"/>
                <a:cs typeface="Source Sans Pro"/>
                <a:sym typeface="Source Sans Pro"/>
              </a:rPr>
              <a:t>Maria Vidart-Delgado </a:t>
            </a:r>
            <a:r>
              <a:rPr i="1" lang="en-US" sz="2000">
                <a:solidFill>
                  <a:srgbClr val="666666"/>
                </a:solidFill>
                <a:latin typeface="Source Sans Pro"/>
                <a:ea typeface="Source Sans Pro"/>
                <a:cs typeface="Source Sans Pro"/>
                <a:sym typeface="Source Sans Pro"/>
              </a:rPr>
              <a:t>Ad Hoc</a:t>
            </a:r>
            <a:endParaRPr i="1" sz="2000">
              <a:solidFill>
                <a:srgbClr val="454454"/>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609600" y="685800"/>
            <a:ext cx="10058400" cy="8397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700"/>
              <a:buFont typeface="Bitter"/>
              <a:buNone/>
            </a:pPr>
            <a:r>
              <a:rPr lang="en-US">
                <a:latin typeface="Bitter"/>
                <a:ea typeface="Bitter"/>
                <a:cs typeface="Bitter"/>
                <a:sym typeface="Bitter"/>
              </a:rPr>
              <a:t>How VFS teams work</a:t>
            </a:r>
            <a:endParaRPr/>
          </a:p>
        </p:txBody>
      </p:sp>
      <p:sp>
        <p:nvSpPr>
          <p:cNvPr id="217" name="Google Shape;217;p35"/>
          <p:cNvSpPr txBox="1"/>
          <p:nvPr>
            <p:ph idx="1" type="body"/>
          </p:nvPr>
        </p:nvSpPr>
        <p:spPr>
          <a:xfrm>
            <a:off x="609600" y="1525587"/>
            <a:ext cx="5283300" cy="4651500"/>
          </a:xfrm>
          <a:prstGeom prst="rect">
            <a:avLst/>
          </a:prstGeom>
          <a:noFill/>
          <a:ln>
            <a:noFill/>
          </a:ln>
        </p:spPr>
        <p:txBody>
          <a:bodyPr anchorCtr="0" anchor="t" bIns="45700" lIns="45700" spcFirstLastPara="1" rIns="45700" wrap="square" tIns="45700">
            <a:noAutofit/>
          </a:bodyPr>
          <a:lstStyle/>
          <a:p>
            <a:pPr indent="-304792" lvl="0" marL="304792" rtl="0" algn="l">
              <a:lnSpc>
                <a:spcPct val="120000"/>
              </a:lnSpc>
              <a:spcBef>
                <a:spcPts val="0"/>
              </a:spcBef>
              <a:spcAft>
                <a:spcPts val="0"/>
              </a:spcAft>
              <a:buClr>
                <a:srgbClr val="454454"/>
              </a:buClr>
              <a:buSzPts val="2000"/>
              <a:buFont typeface="Arial"/>
              <a:buChar char="•"/>
            </a:pPr>
            <a:r>
              <a:rPr lang="en-US" sz="2000"/>
              <a:t>Agile, t</a:t>
            </a:r>
            <a:r>
              <a:rPr lang="en-US"/>
              <a:t>wo-week sprints</a:t>
            </a:r>
            <a:endParaRPr/>
          </a:p>
          <a:p>
            <a:pPr indent="-304792" lvl="0" marL="304792" rtl="0" algn="l">
              <a:lnSpc>
                <a:spcPct val="120000"/>
              </a:lnSpc>
              <a:spcBef>
                <a:spcPts val="800"/>
              </a:spcBef>
              <a:spcAft>
                <a:spcPts val="0"/>
              </a:spcAft>
              <a:buClr>
                <a:srgbClr val="454454"/>
              </a:buClr>
              <a:buSzPts val="2000"/>
              <a:buFont typeface="Arial"/>
              <a:buChar char="•"/>
            </a:pPr>
            <a:r>
              <a:rPr lang="en-US" sz="2000"/>
              <a:t>Veteran-centered design</a:t>
            </a:r>
            <a:endParaRPr/>
          </a:p>
        </p:txBody>
      </p:sp>
      <p:sp>
        <p:nvSpPr>
          <p:cNvPr id="218" name="Google Shape;218;p35"/>
          <p:cNvSpPr txBox="1"/>
          <p:nvPr>
            <p:ph idx="2" type="body"/>
          </p:nvPr>
        </p:nvSpPr>
        <p:spPr>
          <a:xfrm>
            <a:off x="609600" y="330200"/>
            <a:ext cx="10058400" cy="355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A7A7A7"/>
              </a:buClr>
              <a:buSzPts val="1600"/>
              <a:buFont typeface="Source Sans Pro"/>
              <a:buNone/>
            </a:pPr>
            <a:r>
              <a:rPr b="1" lang="en-US" sz="1600" cap="none">
                <a:solidFill>
                  <a:srgbClr val="A7A7A7"/>
                </a:solidFill>
                <a:latin typeface="Source Sans Pro"/>
                <a:ea typeface="Source Sans Pro"/>
                <a:cs typeface="Source Sans Pro"/>
                <a:sym typeface="Source Sans Pro"/>
              </a:rPr>
              <a:t>UX ONBOARDING</a:t>
            </a:r>
            <a:endParaRPr/>
          </a:p>
        </p:txBody>
      </p:sp>
      <p:grpSp>
        <p:nvGrpSpPr>
          <p:cNvPr id="219" name="Google Shape;219;p35"/>
          <p:cNvGrpSpPr/>
          <p:nvPr/>
        </p:nvGrpSpPr>
        <p:grpSpPr>
          <a:xfrm>
            <a:off x="5696634" y="1697782"/>
            <a:ext cx="5595582" cy="2968581"/>
            <a:chOff x="3140400" y="2674750"/>
            <a:chExt cx="6662200" cy="3502338"/>
          </a:xfrm>
        </p:grpSpPr>
        <p:sp>
          <p:nvSpPr>
            <p:cNvPr id="220" name="Google Shape;220;p35"/>
            <p:cNvSpPr txBox="1"/>
            <p:nvPr/>
          </p:nvSpPr>
          <p:spPr>
            <a:xfrm>
              <a:off x="3140400" y="2674750"/>
              <a:ext cx="1603200" cy="563700"/>
            </a:xfrm>
            <a:prstGeom prst="rect">
              <a:avLst/>
            </a:prstGeom>
            <a:solidFill>
              <a:schemeClr val="accent1"/>
            </a:solidFill>
            <a:ln>
              <a:noFill/>
            </a:ln>
          </p:spPr>
          <p:txBody>
            <a:bodyPr anchorCtr="0" anchor="ctr" bIns="0" lIns="45700" spcFirstLastPara="1" rIns="0" wrap="square" tIns="0">
              <a:noAutofit/>
            </a:bodyPr>
            <a:lstStyle/>
            <a:p>
              <a:pPr indent="0" lvl="0" marL="0" rtl="0" algn="ctr">
                <a:spcBef>
                  <a:spcPts val="0"/>
                </a:spcBef>
                <a:spcAft>
                  <a:spcPts val="0"/>
                </a:spcAft>
                <a:buNone/>
              </a:pPr>
              <a:r>
                <a:rPr b="1" lang="en-US" sz="1800">
                  <a:solidFill>
                    <a:srgbClr val="FFFFFF"/>
                  </a:solidFill>
                  <a:latin typeface="Source Sans Pro"/>
                  <a:ea typeface="Source Sans Pro"/>
                  <a:cs typeface="Source Sans Pro"/>
                  <a:sym typeface="Source Sans Pro"/>
                </a:rPr>
                <a:t>Discovery</a:t>
              </a:r>
              <a:endParaRPr b="1" sz="1800">
                <a:solidFill>
                  <a:srgbClr val="FFFFFF"/>
                </a:solidFill>
                <a:latin typeface="Source Sans Pro"/>
                <a:ea typeface="Source Sans Pro"/>
                <a:cs typeface="Source Sans Pro"/>
                <a:sym typeface="Source Sans Pro"/>
              </a:endParaRPr>
            </a:p>
          </p:txBody>
        </p:sp>
        <p:sp>
          <p:nvSpPr>
            <p:cNvPr id="221" name="Google Shape;221;p35"/>
            <p:cNvSpPr txBox="1"/>
            <p:nvPr/>
          </p:nvSpPr>
          <p:spPr>
            <a:xfrm>
              <a:off x="6053200" y="2956688"/>
              <a:ext cx="1603200" cy="563700"/>
            </a:xfrm>
            <a:prstGeom prst="rect">
              <a:avLst/>
            </a:prstGeom>
            <a:solidFill>
              <a:schemeClr val="accent1"/>
            </a:solidFill>
            <a:ln>
              <a:noFill/>
            </a:ln>
          </p:spPr>
          <p:txBody>
            <a:bodyPr anchorCtr="0" anchor="ctr" bIns="0" lIns="45700" spcFirstLastPara="1" rIns="0" wrap="square" tIns="0">
              <a:noAutofit/>
            </a:bodyPr>
            <a:lstStyle/>
            <a:p>
              <a:pPr indent="0" lvl="0" marL="0" rtl="0" algn="l">
                <a:spcBef>
                  <a:spcPts val="0"/>
                </a:spcBef>
                <a:spcAft>
                  <a:spcPts val="0"/>
                </a:spcAft>
                <a:buNone/>
              </a:pPr>
              <a:r>
                <a:rPr b="1" lang="en-US" sz="1800">
                  <a:solidFill>
                    <a:srgbClr val="FFFFFF"/>
                  </a:solidFill>
                  <a:latin typeface="Source Sans Pro"/>
                  <a:ea typeface="Source Sans Pro"/>
                  <a:cs typeface="Source Sans Pro"/>
                  <a:sym typeface="Source Sans Pro"/>
                </a:rPr>
                <a:t> Prototype</a:t>
              </a:r>
              <a:endParaRPr b="1" sz="1800">
                <a:solidFill>
                  <a:srgbClr val="FFFFFF"/>
                </a:solidFill>
                <a:latin typeface="Source Sans Pro"/>
                <a:ea typeface="Source Sans Pro"/>
                <a:cs typeface="Source Sans Pro"/>
                <a:sym typeface="Source Sans Pro"/>
              </a:endParaRPr>
            </a:p>
          </p:txBody>
        </p:sp>
        <p:sp>
          <p:nvSpPr>
            <p:cNvPr id="222" name="Google Shape;222;p35"/>
            <p:cNvSpPr txBox="1"/>
            <p:nvPr/>
          </p:nvSpPr>
          <p:spPr>
            <a:xfrm>
              <a:off x="8800300" y="4106738"/>
              <a:ext cx="1002300" cy="563700"/>
            </a:xfrm>
            <a:prstGeom prst="rect">
              <a:avLst/>
            </a:prstGeom>
            <a:solidFill>
              <a:schemeClr val="accent1"/>
            </a:solidFill>
            <a:ln>
              <a:noFill/>
            </a:ln>
          </p:spPr>
          <p:txBody>
            <a:bodyPr anchorCtr="0" anchor="ctr" bIns="0" lIns="45700" spcFirstLastPara="1" rIns="0" wrap="square" tIns="0">
              <a:noAutofit/>
            </a:bodyPr>
            <a:lstStyle/>
            <a:p>
              <a:pPr indent="0" lvl="0" marL="0" rtl="0" algn="l">
                <a:spcBef>
                  <a:spcPts val="0"/>
                </a:spcBef>
                <a:spcAft>
                  <a:spcPts val="0"/>
                </a:spcAft>
                <a:buNone/>
              </a:pPr>
              <a:r>
                <a:rPr b="1" lang="en-US" sz="1800">
                  <a:solidFill>
                    <a:srgbClr val="FFFFFF"/>
                  </a:solidFill>
                  <a:latin typeface="Source Sans Pro"/>
                  <a:ea typeface="Source Sans Pro"/>
                  <a:cs typeface="Source Sans Pro"/>
                  <a:sym typeface="Source Sans Pro"/>
                </a:rPr>
                <a:t> Test</a:t>
              </a:r>
              <a:endParaRPr b="1" sz="1800">
                <a:solidFill>
                  <a:srgbClr val="FFFFFF"/>
                </a:solidFill>
                <a:latin typeface="Source Sans Pro"/>
                <a:ea typeface="Source Sans Pro"/>
                <a:cs typeface="Source Sans Pro"/>
                <a:sym typeface="Source Sans Pro"/>
              </a:endParaRPr>
            </a:p>
          </p:txBody>
        </p:sp>
        <p:sp>
          <p:nvSpPr>
            <p:cNvPr id="223" name="Google Shape;223;p35"/>
            <p:cNvSpPr txBox="1"/>
            <p:nvPr/>
          </p:nvSpPr>
          <p:spPr>
            <a:xfrm>
              <a:off x="5536475" y="5613388"/>
              <a:ext cx="1076400" cy="563700"/>
            </a:xfrm>
            <a:prstGeom prst="rect">
              <a:avLst/>
            </a:prstGeom>
            <a:solidFill>
              <a:schemeClr val="accent1"/>
            </a:solidFill>
            <a:ln>
              <a:noFill/>
            </a:ln>
          </p:spPr>
          <p:txBody>
            <a:bodyPr anchorCtr="0" anchor="ctr" bIns="0" lIns="45700" spcFirstLastPara="1" rIns="0" wrap="square" tIns="0">
              <a:noAutofit/>
            </a:bodyPr>
            <a:lstStyle/>
            <a:p>
              <a:pPr indent="0" lvl="0" marL="0" rtl="0" algn="l">
                <a:spcBef>
                  <a:spcPts val="0"/>
                </a:spcBef>
                <a:spcAft>
                  <a:spcPts val="0"/>
                </a:spcAft>
                <a:buNone/>
              </a:pPr>
              <a:r>
                <a:rPr b="1" lang="en-US" sz="1800">
                  <a:solidFill>
                    <a:srgbClr val="FFFFFF"/>
                  </a:solidFill>
                  <a:latin typeface="Source Sans Pro"/>
                  <a:ea typeface="Source Sans Pro"/>
                  <a:cs typeface="Source Sans Pro"/>
                  <a:sym typeface="Source Sans Pro"/>
                </a:rPr>
                <a:t> Build</a:t>
              </a:r>
              <a:endParaRPr b="1" sz="1800">
                <a:solidFill>
                  <a:srgbClr val="FFFFFF"/>
                </a:solidFill>
                <a:latin typeface="Source Sans Pro"/>
                <a:ea typeface="Source Sans Pro"/>
                <a:cs typeface="Source Sans Pro"/>
                <a:sym typeface="Source Sans Pro"/>
              </a:endParaRPr>
            </a:p>
          </p:txBody>
        </p:sp>
        <p:sp>
          <p:nvSpPr>
            <p:cNvPr id="224" name="Google Shape;224;p35"/>
            <p:cNvSpPr txBox="1"/>
            <p:nvPr/>
          </p:nvSpPr>
          <p:spPr>
            <a:xfrm>
              <a:off x="3540750" y="4498075"/>
              <a:ext cx="1603200" cy="563700"/>
            </a:xfrm>
            <a:prstGeom prst="rect">
              <a:avLst/>
            </a:prstGeom>
            <a:solidFill>
              <a:schemeClr val="accent1"/>
            </a:solidFill>
            <a:ln>
              <a:noFill/>
            </a:ln>
          </p:spPr>
          <p:txBody>
            <a:bodyPr anchorCtr="0" anchor="ctr" bIns="0" lIns="45700" spcFirstLastPara="1" rIns="0" wrap="square" tIns="0">
              <a:noAutofit/>
            </a:bodyPr>
            <a:lstStyle/>
            <a:p>
              <a:pPr indent="0" lvl="0" marL="0" rtl="0" algn="l">
                <a:spcBef>
                  <a:spcPts val="0"/>
                </a:spcBef>
                <a:spcAft>
                  <a:spcPts val="0"/>
                </a:spcAft>
                <a:buNone/>
              </a:pPr>
              <a:r>
                <a:rPr b="1" lang="en-US" sz="1800">
                  <a:solidFill>
                    <a:srgbClr val="FFFFFF"/>
                  </a:solidFill>
                  <a:latin typeface="Source Sans Pro"/>
                  <a:ea typeface="Source Sans Pro"/>
                  <a:cs typeface="Source Sans Pro"/>
                  <a:sym typeface="Source Sans Pro"/>
                </a:rPr>
                <a:t>  Launch</a:t>
              </a:r>
              <a:endParaRPr b="1" sz="1800">
                <a:solidFill>
                  <a:srgbClr val="FFFFFF"/>
                </a:solidFill>
                <a:latin typeface="Source Sans Pro"/>
                <a:ea typeface="Source Sans Pro"/>
                <a:cs typeface="Source Sans Pro"/>
                <a:sym typeface="Source Sans Pro"/>
              </a:endParaRPr>
            </a:p>
          </p:txBody>
        </p:sp>
        <p:cxnSp>
          <p:nvCxnSpPr>
            <p:cNvPr id="225" name="Google Shape;225;p35"/>
            <p:cNvCxnSpPr>
              <a:stCxn id="221" idx="3"/>
              <a:endCxn id="222" idx="0"/>
            </p:cNvCxnSpPr>
            <p:nvPr/>
          </p:nvCxnSpPr>
          <p:spPr>
            <a:xfrm>
              <a:off x="7656400" y="3238538"/>
              <a:ext cx="1645200" cy="868200"/>
            </a:xfrm>
            <a:prstGeom prst="curvedConnector2">
              <a:avLst/>
            </a:prstGeom>
            <a:noFill/>
            <a:ln cap="flat" cmpd="sng" w="19050">
              <a:solidFill>
                <a:srgbClr val="89BDE8"/>
              </a:solidFill>
              <a:prstDash val="dash"/>
              <a:round/>
              <a:headEnd len="med" w="med" type="none"/>
              <a:tailEnd len="med" w="med" type="triangle"/>
            </a:ln>
          </p:spPr>
        </p:cxnSp>
        <p:cxnSp>
          <p:nvCxnSpPr>
            <p:cNvPr id="226" name="Google Shape;226;p35"/>
            <p:cNvCxnSpPr>
              <a:stCxn id="220" idx="3"/>
              <a:endCxn id="221" idx="1"/>
            </p:cNvCxnSpPr>
            <p:nvPr/>
          </p:nvCxnSpPr>
          <p:spPr>
            <a:xfrm>
              <a:off x="4743600" y="2956600"/>
              <a:ext cx="1309500" cy="282000"/>
            </a:xfrm>
            <a:prstGeom prst="curvedConnector3">
              <a:avLst>
                <a:gd fmla="val 50004" name="adj1"/>
              </a:avLst>
            </a:prstGeom>
            <a:noFill/>
            <a:ln cap="flat" cmpd="sng" w="19050">
              <a:solidFill>
                <a:srgbClr val="89BDE8"/>
              </a:solidFill>
              <a:prstDash val="dash"/>
              <a:round/>
              <a:headEnd len="med" w="med" type="none"/>
              <a:tailEnd len="med" w="med" type="triangle"/>
            </a:ln>
          </p:spPr>
        </p:cxnSp>
        <p:cxnSp>
          <p:nvCxnSpPr>
            <p:cNvPr id="227" name="Google Shape;227;p35"/>
            <p:cNvCxnSpPr>
              <a:stCxn id="222" idx="2"/>
              <a:endCxn id="223" idx="3"/>
            </p:cNvCxnSpPr>
            <p:nvPr/>
          </p:nvCxnSpPr>
          <p:spPr>
            <a:xfrm rot="5400000">
              <a:off x="7344850" y="3938438"/>
              <a:ext cx="1224600" cy="2688600"/>
            </a:xfrm>
            <a:prstGeom prst="curvedConnector2">
              <a:avLst/>
            </a:prstGeom>
            <a:noFill/>
            <a:ln cap="flat" cmpd="sng" w="19050">
              <a:solidFill>
                <a:srgbClr val="89BDE8"/>
              </a:solidFill>
              <a:prstDash val="dash"/>
              <a:round/>
              <a:headEnd len="med" w="med" type="none"/>
              <a:tailEnd len="med" w="med" type="triangle"/>
            </a:ln>
          </p:spPr>
        </p:cxnSp>
        <p:cxnSp>
          <p:nvCxnSpPr>
            <p:cNvPr id="228" name="Google Shape;228;p35"/>
            <p:cNvCxnSpPr>
              <a:stCxn id="223" idx="0"/>
              <a:endCxn id="222" idx="1"/>
            </p:cNvCxnSpPr>
            <p:nvPr/>
          </p:nvCxnSpPr>
          <p:spPr>
            <a:xfrm rot="-5400000">
              <a:off x="6825275" y="3638188"/>
              <a:ext cx="1224600" cy="2725800"/>
            </a:xfrm>
            <a:prstGeom prst="curvedConnector2">
              <a:avLst/>
            </a:prstGeom>
            <a:noFill/>
            <a:ln cap="flat" cmpd="sng" w="19050">
              <a:solidFill>
                <a:srgbClr val="89BDE8"/>
              </a:solidFill>
              <a:prstDash val="dash"/>
              <a:round/>
              <a:headEnd len="med" w="med" type="none"/>
              <a:tailEnd len="med" w="med" type="triangle"/>
            </a:ln>
          </p:spPr>
        </p:cxnSp>
        <p:cxnSp>
          <p:nvCxnSpPr>
            <p:cNvPr id="229" name="Google Shape;229;p35"/>
            <p:cNvCxnSpPr>
              <a:stCxn id="222" idx="1"/>
              <a:endCxn id="221" idx="2"/>
            </p:cNvCxnSpPr>
            <p:nvPr/>
          </p:nvCxnSpPr>
          <p:spPr>
            <a:xfrm rot="10800000">
              <a:off x="6854800" y="3520388"/>
              <a:ext cx="1945500" cy="868200"/>
            </a:xfrm>
            <a:prstGeom prst="curvedConnector2">
              <a:avLst/>
            </a:prstGeom>
            <a:noFill/>
            <a:ln cap="flat" cmpd="sng" w="19050">
              <a:solidFill>
                <a:srgbClr val="89BDE8"/>
              </a:solidFill>
              <a:prstDash val="dash"/>
              <a:round/>
              <a:headEnd len="med" w="med" type="none"/>
              <a:tailEnd len="med" w="med" type="triangle"/>
            </a:ln>
          </p:spPr>
        </p:cxnSp>
        <p:cxnSp>
          <p:nvCxnSpPr>
            <p:cNvPr id="230" name="Google Shape;230;p35"/>
            <p:cNvCxnSpPr>
              <a:stCxn id="223" idx="1"/>
              <a:endCxn id="224" idx="2"/>
            </p:cNvCxnSpPr>
            <p:nvPr/>
          </p:nvCxnSpPr>
          <p:spPr>
            <a:xfrm rot="10800000">
              <a:off x="4342475" y="5061838"/>
              <a:ext cx="1194000" cy="833400"/>
            </a:xfrm>
            <a:prstGeom prst="curvedConnector2">
              <a:avLst/>
            </a:prstGeom>
            <a:noFill/>
            <a:ln cap="flat" cmpd="sng" w="19050">
              <a:solidFill>
                <a:srgbClr val="89BDE8"/>
              </a:solidFill>
              <a:prstDash val="dash"/>
              <a:round/>
              <a:headEnd len="med" w="med" type="none"/>
              <a:tailEnd len="med" w="med" type="triangle"/>
            </a:ln>
          </p:spPr>
        </p:cxnSp>
        <p:cxnSp>
          <p:nvCxnSpPr>
            <p:cNvPr id="231" name="Google Shape;231;p35"/>
            <p:cNvCxnSpPr>
              <a:stCxn id="224" idx="0"/>
              <a:endCxn id="220" idx="2"/>
            </p:cNvCxnSpPr>
            <p:nvPr/>
          </p:nvCxnSpPr>
          <p:spPr>
            <a:xfrm flipH="1" rot="5400000">
              <a:off x="3512250" y="3667975"/>
              <a:ext cx="1259700" cy="400500"/>
            </a:xfrm>
            <a:prstGeom prst="curvedConnector3">
              <a:avLst>
                <a:gd fmla="val 49997" name="adj1"/>
              </a:avLst>
            </a:prstGeom>
            <a:noFill/>
            <a:ln cap="flat" cmpd="sng" w="19050">
              <a:solidFill>
                <a:srgbClr val="89BDE8"/>
              </a:solidFill>
              <a:prstDash val="dash"/>
              <a:round/>
              <a:headEnd len="med" w="med" type="none"/>
              <a:tailEnd len="med" w="med" type="triangle"/>
            </a:ln>
          </p:spPr>
        </p:cxnSp>
      </p:grpSp>
      <p:pic>
        <p:nvPicPr>
          <p:cNvPr id="232" name="Google Shape;232;p35"/>
          <p:cNvPicPr preferRelativeResize="0"/>
          <p:nvPr/>
        </p:nvPicPr>
        <p:blipFill>
          <a:blip r:embed="rId3">
            <a:alphaModFix/>
          </a:blip>
          <a:stretch>
            <a:fillRect/>
          </a:stretch>
        </p:blipFill>
        <p:spPr>
          <a:xfrm>
            <a:off x="0" y="5327895"/>
            <a:ext cx="12192000" cy="153011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own Bag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