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Bitter"/>
      <p:regular r:id="rId21"/>
      <p:bold r:id="rId22"/>
      <p:italic r:id="rId23"/>
    </p:embeddedFont>
    <p:embeddedFont>
      <p:font typeface="Source Sans Pr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22" Type="http://schemas.openxmlformats.org/officeDocument/2006/relationships/font" Target="fonts/Bitter-bold.fntdata"/><Relationship Id="rId21" Type="http://schemas.openxmlformats.org/officeDocument/2006/relationships/font" Target="fonts/Bitter-regular.fntdata"/><Relationship Id="rId24" Type="http://schemas.openxmlformats.org/officeDocument/2006/relationships/font" Target="fonts/SourceSansPro-regular.fntdata"/><Relationship Id="rId23" Type="http://schemas.openxmlformats.org/officeDocument/2006/relationships/font" Target="fonts/Bitter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SansPro-italic.fntdata"/><Relationship Id="rId25" Type="http://schemas.openxmlformats.org/officeDocument/2006/relationships/font" Target="fonts/SourceSansPro-bold.fntdata"/><Relationship Id="rId27" Type="http://schemas.openxmlformats.org/officeDocument/2006/relationships/font" Target="fonts/SourceSansPr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2.xml"/><Relationship Id="rId19" Type="http://schemas.openxmlformats.org/officeDocument/2006/relationships/font" Target="fonts/ProximaNova-italic.fntdata"/><Relationship Id="rId18" Type="http://schemas.openxmlformats.org/officeDocument/2006/relationships/font" Target="fonts/ProximaNov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d08fc9e10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d08fc9e10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5d08fc9e10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d08fc2a81_5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d08fc2a81_5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5d08fc2a81_5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d08fc9e1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d08fc9e1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5d08fc9e1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d09d270e8_2_1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d09d270e8_2_1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5d09d270e8_2_1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ce75652ac_2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ce75652ac_2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5ce75652ac_2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d09d270e8_2_1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d09d270e8_2_1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5d09d270e8_2_1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d08fc9e10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d08fc9e10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5d08fc9e10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d08fc9e10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d08fc9e10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5d08fc9e10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ce1b6f7f4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ce1b6f7f4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5ce1b6f7f4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10100" y="0"/>
            <a:ext cx="12192000" cy="568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8575" y="466306"/>
            <a:ext cx="2559301" cy="56984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type="title"/>
          </p:nvPr>
        </p:nvSpPr>
        <p:spPr>
          <a:xfrm>
            <a:off x="1524000" y="1532950"/>
            <a:ext cx="9144000" cy="1613700"/>
          </a:xfrm>
          <a:prstGeom prst="rect">
            <a:avLst/>
          </a:prstGeom>
        </p:spPr>
        <p:txBody>
          <a:bodyPr anchorCtr="0" anchor="b" bIns="45700" lIns="45700" spcFirstLastPara="1" rIns="45700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2F2F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2F2F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2F2F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2F2F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2F2F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2F2F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2F2F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2F2F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2F2F2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34100" y="3146638"/>
            <a:ext cx="9144000" cy="759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800"/>
              </a:spcBef>
              <a:spcAft>
                <a:spcPts val="0"/>
              </a:spcAft>
              <a:buNone/>
              <a:defRPr b="1" sz="1800">
                <a:solidFill>
                  <a:srgbClr val="F2F2F2"/>
                </a:solidFill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8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eneral content - dark">
  <p:cSld name="Comparison dark">
    <p:bg>
      <p:bgPr>
        <a:solidFill>
          <a:schemeClr val="accen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2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613175" y="685800"/>
            <a:ext cx="10058400" cy="7305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592750" y="1406000"/>
            <a:ext cx="5283600" cy="47520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rtl="0">
              <a:spcBef>
                <a:spcPts val="8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Source Sans Pro"/>
              <a:buNone/>
              <a:defRPr sz="20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rtl="0">
              <a:spcBef>
                <a:spcPts val="8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Source Sans Pro"/>
              <a:buNone/>
              <a:defRPr sz="20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rtl="0">
              <a:spcBef>
                <a:spcPts val="8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Source Sans Pro"/>
              <a:buNone/>
              <a:defRPr sz="20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rtl="0">
              <a:spcBef>
                <a:spcPts val="8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Source Sans Pro"/>
              <a:buNone/>
              <a:defRPr sz="20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rtl="0">
              <a:spcBef>
                <a:spcPts val="8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Source Sans Pro"/>
              <a:buNone/>
              <a:defRPr sz="20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Source Sans Pro"/>
              <a:buChar char="•"/>
              <a:defRPr sz="20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Source Sans Pro"/>
              <a:buChar char="•"/>
              <a:defRPr sz="20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Source Sans Pro"/>
              <a:buChar char="•"/>
              <a:defRPr sz="20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55600" lvl="8" marL="4114800" rtl="0">
              <a:spcBef>
                <a:spcPts val="8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Source Sans Pro"/>
              <a:buChar char="•"/>
              <a:defRPr sz="20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2" type="subTitle"/>
          </p:nvPr>
        </p:nvSpPr>
        <p:spPr>
          <a:xfrm>
            <a:off x="613175" y="327025"/>
            <a:ext cx="10058400" cy="3555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>
              <a:spcBef>
                <a:spcPts val="800"/>
              </a:spcBef>
              <a:spcAft>
                <a:spcPts val="0"/>
              </a:spcAft>
              <a:buNone/>
              <a:defRPr b="1" sz="16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8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ur Content Boxes dark">
  <p:cSld name="Four Content Boxes dark">
    <p:bg>
      <p:bgPr>
        <a:solidFill>
          <a:schemeClr val="accen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idx="1" type="body"/>
          </p:nvPr>
        </p:nvSpPr>
        <p:spPr>
          <a:xfrm>
            <a:off x="609600" y="1525495"/>
            <a:ext cx="5486400" cy="1853100"/>
          </a:xfrm>
          <a:prstGeom prst="rect">
            <a:avLst/>
          </a:prstGeom>
          <a:solidFill>
            <a:srgbClr val="318DDA"/>
          </a:solidFill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28600" lIns="228600" spcFirstLastPara="1" rIns="228600" wrap="square" tIns="2286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2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6" name="Google Shape;76;p12"/>
          <p:cNvSpPr txBox="1"/>
          <p:nvPr>
            <p:ph type="title"/>
          </p:nvPr>
        </p:nvSpPr>
        <p:spPr>
          <a:xfrm>
            <a:off x="613175" y="685800"/>
            <a:ext cx="10058400" cy="7305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2" type="subTitle"/>
          </p:nvPr>
        </p:nvSpPr>
        <p:spPr>
          <a:xfrm>
            <a:off x="613175" y="327025"/>
            <a:ext cx="10058400" cy="3555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>
              <a:spcBef>
                <a:spcPts val="800"/>
              </a:spcBef>
              <a:spcAft>
                <a:spcPts val="0"/>
              </a:spcAft>
              <a:buNone/>
              <a:defRPr b="1" sz="16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8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rk">
  <p:cSld name="Blank dark">
    <p:bg>
      <p:bgPr>
        <a:solidFill>
          <a:schemeClr val="accen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2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tx">
  <p:cSld name="TITLE_AND_BODY">
    <p:bg>
      <p:bgPr>
        <a:solidFill>
          <a:schemeClr val="accen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609600" y="2944048"/>
            <a:ext cx="109728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itter"/>
              <a:buNone/>
              <a:defRPr sz="4800">
                <a:solidFill>
                  <a:srgbClr val="FFFFFF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609600" y="2429129"/>
            <a:ext cx="109728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67"/>
              <a:buFont typeface="Source Sans Pro"/>
              <a:buNone/>
              <a:defRPr sz="1867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67"/>
              <a:buFont typeface="Source Sans Pro"/>
              <a:buNone/>
              <a:defRPr sz="1867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67"/>
              <a:buFont typeface="Source Sans Pro"/>
              <a:buNone/>
              <a:defRPr sz="1867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67"/>
              <a:buFont typeface="Source Sans Pro"/>
              <a:buNone/>
              <a:defRPr sz="1867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67"/>
              <a:buFont typeface="Source Sans Pro"/>
              <a:buNone/>
              <a:defRPr sz="1867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2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2" name="Google Shape;22;p3"/>
          <p:cNvCxnSpPr/>
          <p:nvPr/>
        </p:nvCxnSpPr>
        <p:spPr>
          <a:xfrm>
            <a:off x="609600" y="3913949"/>
            <a:ext cx="109728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plit 2/3">
  <p:cSld name="2_Split 2/3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7721600" y="0"/>
            <a:ext cx="4470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613175" y="680400"/>
            <a:ext cx="7108500" cy="673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613175" y="1283350"/>
            <a:ext cx="5580000" cy="4884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rtl="0"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None/>
              <a:defRPr b="1" sz="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rtl="0"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rtl="0"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rtl="0"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rtl="0"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55600" lvl="8" marL="4114800" rtl="0"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2" type="subTitle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>
              <a:spcBef>
                <a:spcPts val="800"/>
              </a:spcBef>
              <a:spcAft>
                <a:spcPts val="0"/>
              </a:spcAft>
              <a:buNone/>
              <a:defRPr b="1"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8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title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613175" y="680400"/>
            <a:ext cx="10054800" cy="673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>
              <a:spcBef>
                <a:spcPts val="800"/>
              </a:spcBef>
              <a:spcAft>
                <a:spcPts val="0"/>
              </a:spcAft>
              <a:buNone/>
              <a:defRPr b="1"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8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eps - Squares">
  <p:cSld name="Two Content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6"/>
          <p:cNvSpPr txBox="1"/>
          <p:nvPr/>
        </p:nvSpPr>
        <p:spPr>
          <a:xfrm>
            <a:off x="1540955" y="2324924"/>
            <a:ext cx="548700" cy="56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1"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" name="Google Shape;36;p6"/>
          <p:cNvSpPr txBox="1"/>
          <p:nvPr/>
        </p:nvSpPr>
        <p:spPr>
          <a:xfrm>
            <a:off x="3816475" y="2826988"/>
            <a:ext cx="383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1"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" name="Google Shape;37;p6"/>
          <p:cNvSpPr txBox="1"/>
          <p:nvPr/>
        </p:nvSpPr>
        <p:spPr>
          <a:xfrm>
            <a:off x="6843513" y="2826988"/>
            <a:ext cx="383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" name="Google Shape;38;p6"/>
          <p:cNvSpPr txBox="1"/>
          <p:nvPr/>
        </p:nvSpPr>
        <p:spPr>
          <a:xfrm>
            <a:off x="5330000" y="2495063"/>
            <a:ext cx="383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1"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" name="Google Shape;39;p6"/>
          <p:cNvSpPr txBox="1"/>
          <p:nvPr/>
        </p:nvSpPr>
        <p:spPr>
          <a:xfrm>
            <a:off x="8357050" y="2495063"/>
            <a:ext cx="383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b="1"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" name="Google Shape;40;p6"/>
          <p:cNvSpPr txBox="1"/>
          <p:nvPr/>
        </p:nvSpPr>
        <p:spPr>
          <a:xfrm>
            <a:off x="6415930" y="2324924"/>
            <a:ext cx="548700" cy="56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1"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" name="Google Shape;41;p6"/>
          <p:cNvSpPr txBox="1"/>
          <p:nvPr/>
        </p:nvSpPr>
        <p:spPr>
          <a:xfrm>
            <a:off x="3978442" y="2656899"/>
            <a:ext cx="548700" cy="56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1"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" name="Google Shape;42;p6"/>
          <p:cNvSpPr txBox="1"/>
          <p:nvPr/>
        </p:nvSpPr>
        <p:spPr>
          <a:xfrm>
            <a:off x="8853417" y="2606824"/>
            <a:ext cx="548700" cy="56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b="1"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3" name="Google Shape;43;p6"/>
          <p:cNvCxnSpPr>
            <a:stCxn id="35" idx="3"/>
            <a:endCxn id="41" idx="1"/>
          </p:cNvCxnSpPr>
          <p:nvPr/>
        </p:nvCxnSpPr>
        <p:spPr>
          <a:xfrm>
            <a:off x="2089655" y="2606774"/>
            <a:ext cx="1888800" cy="332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89BDE8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4" name="Google Shape;44;p6"/>
          <p:cNvCxnSpPr>
            <a:stCxn id="41" idx="3"/>
            <a:endCxn id="40" idx="1"/>
          </p:cNvCxnSpPr>
          <p:nvPr/>
        </p:nvCxnSpPr>
        <p:spPr>
          <a:xfrm flipH="1" rot="10800000">
            <a:off x="4527142" y="2606649"/>
            <a:ext cx="1888800" cy="332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89BDE8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5" name="Google Shape;45;p6"/>
          <p:cNvCxnSpPr>
            <a:stCxn id="40" idx="3"/>
            <a:endCxn id="42" idx="1"/>
          </p:cNvCxnSpPr>
          <p:nvPr/>
        </p:nvCxnSpPr>
        <p:spPr>
          <a:xfrm>
            <a:off x="6964630" y="2606774"/>
            <a:ext cx="1888800" cy="282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89BDE8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46" name="Google Shape;46;p6"/>
          <p:cNvSpPr txBox="1"/>
          <p:nvPr/>
        </p:nvSpPr>
        <p:spPr>
          <a:xfrm>
            <a:off x="1427700" y="2888663"/>
            <a:ext cx="13716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Step description</a:t>
            </a:r>
            <a:endParaRPr sz="11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" name="Google Shape;47;p6"/>
          <p:cNvSpPr txBox="1"/>
          <p:nvPr/>
        </p:nvSpPr>
        <p:spPr>
          <a:xfrm>
            <a:off x="3855625" y="3220588"/>
            <a:ext cx="13716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Step description</a:t>
            </a:r>
            <a:endParaRPr b="1" sz="12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8" name="Google Shape;48;p6"/>
          <p:cNvSpPr txBox="1"/>
          <p:nvPr/>
        </p:nvSpPr>
        <p:spPr>
          <a:xfrm>
            <a:off x="6341313" y="2888663"/>
            <a:ext cx="13875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Step description</a:t>
            </a:r>
            <a:endParaRPr b="1" sz="12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" name="Google Shape;49;p6"/>
          <p:cNvSpPr txBox="1"/>
          <p:nvPr/>
        </p:nvSpPr>
        <p:spPr>
          <a:xfrm>
            <a:off x="8740175" y="3170513"/>
            <a:ext cx="13875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Step description</a:t>
            </a:r>
            <a:endParaRPr sz="11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0" name="Google Shape;50;p6"/>
          <p:cNvSpPr txBox="1"/>
          <p:nvPr>
            <p:ph type="title"/>
          </p:nvPr>
        </p:nvSpPr>
        <p:spPr>
          <a:xfrm>
            <a:off x="613175" y="680400"/>
            <a:ext cx="7108500" cy="673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" type="subTitle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>
              <a:spcBef>
                <a:spcPts val="800"/>
              </a:spcBef>
              <a:spcAft>
                <a:spcPts val="0"/>
              </a:spcAft>
              <a:buNone/>
              <a:defRPr b="1"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8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ur Content Boxes">
  <p:cSld name="Four Content Boxe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idx="1" type="body"/>
          </p:nvPr>
        </p:nvSpPr>
        <p:spPr>
          <a:xfrm>
            <a:off x="609600" y="1525495"/>
            <a:ext cx="5486400" cy="1853100"/>
          </a:xfrm>
          <a:prstGeom prst="rect">
            <a:avLst/>
          </a:prstGeom>
          <a:solidFill>
            <a:srgbClr val="F2F2F2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28600" lIns="228600" spcFirstLastPara="1" rIns="228600" wrap="square" tIns="2286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7"/>
          <p:cNvSpPr txBox="1"/>
          <p:nvPr>
            <p:ph type="title"/>
          </p:nvPr>
        </p:nvSpPr>
        <p:spPr>
          <a:xfrm>
            <a:off x="613175" y="680400"/>
            <a:ext cx="7108500" cy="673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2" type="subTitle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>
              <a:spcBef>
                <a:spcPts val="800"/>
              </a:spcBef>
              <a:spcAft>
                <a:spcPts val="0"/>
              </a:spcAft>
              <a:buNone/>
              <a:defRPr b="1"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8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eneral content">
  <p:cSld name="Four Content Boxes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609600" y="685800"/>
            <a:ext cx="10058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sz="3600">
                <a:latin typeface="Bitter"/>
                <a:ea typeface="Bitter"/>
                <a:cs typeface="Bitter"/>
                <a:sym typeface="Bitter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8"/>
          <p:cNvSpPr txBox="1"/>
          <p:nvPr/>
        </p:nvSpPr>
        <p:spPr>
          <a:xfrm>
            <a:off x="609600" y="1297800"/>
            <a:ext cx="5583600" cy="48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</a:pPr>
            <a:r>
              <a:rPr b="1" lang="en-US" sz="2000">
                <a:latin typeface="Source Sans Pro"/>
                <a:ea typeface="Source Sans Pro"/>
                <a:cs typeface="Source Sans Pro"/>
                <a:sym typeface="Source Sans Pro"/>
              </a:rPr>
              <a:t>Your content goes here.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Source Sans Pro"/>
                <a:ea typeface="Source Sans Pro"/>
                <a:cs typeface="Source Sans Pro"/>
                <a:sym typeface="Source Sans Pro"/>
              </a:rPr>
              <a:t>And here.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" name="Google Shape;61;p8"/>
          <p:cNvSpPr txBox="1"/>
          <p:nvPr>
            <p:ph idx="1" type="subTitle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>
              <a:spcBef>
                <a:spcPts val="800"/>
              </a:spcBef>
              <a:spcAft>
                <a:spcPts val="0"/>
              </a:spcAft>
              <a:buNone/>
              <a:defRPr b="1"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8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Idea">
  <p:cSld name="Big Idea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9"/>
          <p:cNvSpPr txBox="1"/>
          <p:nvPr>
            <p:ph type="title"/>
          </p:nvPr>
        </p:nvSpPr>
        <p:spPr>
          <a:xfrm>
            <a:off x="623400" y="337250"/>
            <a:ext cx="10959000" cy="58455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6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Idea dark">
  <p:cSld name="Big Idea dark">
    <p:bg>
      <p:bgPr>
        <a:solidFill>
          <a:schemeClr val="accen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sz="3600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indent="0" lvl="1" marL="0" rtl="0" algn="ctr">
              <a:spcBef>
                <a:spcPts val="0"/>
              </a:spcBef>
              <a:buNone/>
              <a:defRPr sz="3600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indent="0" lvl="2" marL="0" rtl="0" algn="ctr">
              <a:spcBef>
                <a:spcPts val="0"/>
              </a:spcBef>
              <a:buNone/>
              <a:defRPr sz="3600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indent="0" lvl="3" marL="0" rtl="0" algn="ctr">
              <a:spcBef>
                <a:spcPts val="0"/>
              </a:spcBef>
              <a:buNone/>
              <a:defRPr sz="3600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indent="0" lvl="4" marL="0" rtl="0" algn="ctr">
              <a:spcBef>
                <a:spcPts val="0"/>
              </a:spcBef>
              <a:buNone/>
              <a:defRPr sz="3600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indent="0" lvl="5" marL="0" rtl="0" algn="ctr">
              <a:spcBef>
                <a:spcPts val="0"/>
              </a:spcBef>
              <a:buNone/>
              <a:defRPr sz="3600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indent="0" lvl="6" marL="0" rtl="0" algn="ctr">
              <a:spcBef>
                <a:spcPts val="0"/>
              </a:spcBef>
              <a:buNone/>
              <a:defRPr sz="3600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indent="0" lvl="7" marL="0" rtl="0" algn="ctr">
              <a:spcBef>
                <a:spcPts val="0"/>
              </a:spcBef>
              <a:buNone/>
              <a:defRPr sz="3600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indent="0" lvl="8" marL="0" rtl="0" algn="ctr">
              <a:spcBef>
                <a:spcPts val="0"/>
              </a:spcBef>
              <a:buNone/>
              <a:defRPr sz="3600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i="0" u="none" cap="none" strike="noStrike"/>
          </a:p>
        </p:txBody>
      </p:sp>
      <p:sp>
        <p:nvSpPr>
          <p:cNvPr id="67" name="Google Shape;67;p10"/>
          <p:cNvSpPr txBox="1"/>
          <p:nvPr>
            <p:ph type="title"/>
          </p:nvPr>
        </p:nvSpPr>
        <p:spPr>
          <a:xfrm>
            <a:off x="613175" y="316800"/>
            <a:ext cx="10969200" cy="58455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330200"/>
            <a:ext cx="10972800" cy="58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i="0" sz="2000" u="none" cap="none" strike="noStrik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i="0" sz="2000" u="none" cap="none" strike="noStrik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i="0" sz="2000" u="none" cap="none" strike="noStrik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i="0" sz="2000" u="none" cap="none" strike="noStrik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i="0" sz="2000" u="none" cap="none" strike="noStrik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5600" lvl="5" marL="2743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Char char="•"/>
              <a:defRPr i="0" sz="2000" u="none" cap="none" strike="noStrik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55600" lvl="6" marL="32004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Char char="•"/>
              <a:defRPr i="0" sz="2000" u="none" cap="none" strike="noStrik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55600" lvl="7" marL="3657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Char char="•"/>
              <a:defRPr i="0" sz="2000" u="none" cap="none" strike="noStrik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55600" lvl="8" marL="4114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Char char="•"/>
              <a:defRPr i="0" sz="2000" u="none" cap="none" strike="noStrik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i="0" sz="3600" u="none" cap="none" strike="noStrik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i="0" sz="3600" u="none" cap="none" strike="noStrik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i="0" sz="3600" u="none" cap="none" strike="noStrik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i="0" sz="3600" u="none" cap="none" strike="noStrik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i="0" sz="3600" u="none" cap="none" strike="noStrik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i="0" sz="3600" u="none" cap="none" strike="noStrik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i="0" sz="3600" u="none" cap="none" strike="noStrik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i="0" sz="3600" u="none" cap="none" strike="noStrik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i="0" sz="3600" u="none" cap="none" strike="noStrik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ame@example.com" TargetMode="External"/><Relationship Id="rId4" Type="http://schemas.openxmlformats.org/officeDocument/2006/relationships/hyperlink" Target="mailto:name@example.com" TargetMode="External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10100" y="0"/>
            <a:ext cx="12192000" cy="568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/>
          <p:nvPr/>
        </p:nvSpPr>
        <p:spPr>
          <a:xfrm>
            <a:off x="3432025" y="6072925"/>
            <a:ext cx="255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5550" lIns="71100" spcFirstLastPara="1" rIns="71100" wrap="square" tIns="35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1100">
                <a:latin typeface="Source Sans Pro"/>
                <a:ea typeface="Source Sans Pro"/>
                <a:cs typeface="Source Sans Pro"/>
                <a:sym typeface="Source Sans Pro"/>
              </a:rPr>
              <a:t>Name, Role</a:t>
            </a:r>
            <a:endParaRPr b="1" i="0" sz="1100" u="none" cap="none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100" u="sng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name@example.com</a:t>
            </a:r>
            <a:endParaRPr sz="11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100">
              <a:solidFill>
                <a:srgbClr val="0033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548575" y="6072925"/>
            <a:ext cx="2791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5550" lIns="71100" spcFirstLastPara="1" rIns="71100" wrap="square" tIns="35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1100">
                <a:latin typeface="Source Sans Pro"/>
                <a:ea typeface="Source Sans Pro"/>
                <a:cs typeface="Source Sans Pro"/>
                <a:sym typeface="Source Sans Pro"/>
              </a:rPr>
              <a:t>Name, Role</a:t>
            </a:r>
            <a:endParaRPr b="1" i="0" sz="1100" u="none" cap="none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100" u="sng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name@example.com</a:t>
            </a:r>
            <a:endParaRPr sz="11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100">
              <a:solidFill>
                <a:srgbClr val="0033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9822525" y="6072919"/>
            <a:ext cx="15015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4800" lIns="94800" spcFirstLastPara="1" rIns="94800" wrap="square" tIns="94800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100">
                <a:latin typeface="Source Sans Pro"/>
                <a:ea typeface="Source Sans Pro"/>
                <a:cs typeface="Source Sans Pro"/>
                <a:sym typeface="Source Sans Pro"/>
              </a:rPr>
              <a:t>July 8</a:t>
            </a:r>
            <a:r>
              <a:rPr lang="en-US" sz="1100">
                <a:latin typeface="Source Sans Pro"/>
                <a:ea typeface="Source Sans Pro"/>
                <a:cs typeface="Source Sans Pro"/>
                <a:sym typeface="Source Sans Pro"/>
              </a:rPr>
              <a:t>, 2019</a:t>
            </a:r>
            <a:endParaRPr sz="11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575" y="466306"/>
            <a:ext cx="2559301" cy="56984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 txBox="1"/>
          <p:nvPr>
            <p:ph type="title"/>
          </p:nvPr>
        </p:nvSpPr>
        <p:spPr>
          <a:xfrm>
            <a:off x="1524000" y="1532950"/>
            <a:ext cx="9144000" cy="1613700"/>
          </a:xfrm>
          <a:prstGeom prst="rect">
            <a:avLst/>
          </a:prstGeom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 txBox="1"/>
          <p:nvPr>
            <p:ph idx="1" type="subTitle"/>
          </p:nvPr>
        </p:nvSpPr>
        <p:spPr>
          <a:xfrm>
            <a:off x="1534100" y="3146638"/>
            <a:ext cx="9144000" cy="759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type="title"/>
          </p:nvPr>
        </p:nvSpPr>
        <p:spPr>
          <a:xfrm>
            <a:off x="613175" y="316800"/>
            <a:ext cx="10969200" cy="58455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623400" y="337250"/>
            <a:ext cx="10959000" cy="58455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609600" y="685800"/>
            <a:ext cx="10058400" cy="6018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 txBox="1"/>
          <p:nvPr>
            <p:ph idx="1" type="subTitle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Google Shape;103;p16"/>
          <p:cNvCxnSpPr/>
          <p:nvPr/>
        </p:nvCxnSpPr>
        <p:spPr>
          <a:xfrm flipH="1" rot="10800000">
            <a:off x="24450" y="2345250"/>
            <a:ext cx="12143100" cy="3000"/>
          </a:xfrm>
          <a:prstGeom prst="straightConnector1">
            <a:avLst/>
          </a:prstGeom>
          <a:noFill/>
          <a:ln cap="flat" cmpd="sng" w="762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Google Shape;104;p16"/>
          <p:cNvSpPr/>
          <p:nvPr/>
        </p:nvSpPr>
        <p:spPr>
          <a:xfrm>
            <a:off x="2361750" y="2105225"/>
            <a:ext cx="548700" cy="5439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</a:rPr>
              <a:t>1</a:t>
            </a:r>
            <a:endParaRPr b="1" sz="1800">
              <a:solidFill>
                <a:srgbClr val="FFFFFF"/>
              </a:solidFill>
            </a:endParaRPr>
          </a:p>
        </p:txBody>
      </p:sp>
      <p:cxnSp>
        <p:nvCxnSpPr>
          <p:cNvPr id="105" name="Google Shape;105;p16"/>
          <p:cNvCxnSpPr>
            <a:stCxn id="104" idx="4"/>
          </p:cNvCxnSpPr>
          <p:nvPr/>
        </p:nvCxnSpPr>
        <p:spPr>
          <a:xfrm>
            <a:off x="2636100" y="2649125"/>
            <a:ext cx="0" cy="307800"/>
          </a:xfrm>
          <a:prstGeom prst="straightConnector1">
            <a:avLst/>
          </a:prstGeom>
          <a:noFill/>
          <a:ln cap="flat" cmpd="sng" w="28575">
            <a:solidFill>
              <a:srgbClr val="89BD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6"/>
          <p:cNvSpPr txBox="1"/>
          <p:nvPr/>
        </p:nvSpPr>
        <p:spPr>
          <a:xfrm>
            <a:off x="2009850" y="2956925"/>
            <a:ext cx="12525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LOREM IPSUM</a:t>
            </a:r>
            <a:endParaRPr b="1" sz="12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Add more content here</a:t>
            </a:r>
            <a:endParaRPr sz="11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3523375" y="2956925"/>
            <a:ext cx="12525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LOREM IPSUM</a:t>
            </a:r>
            <a:endParaRPr b="1" sz="12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Add more content here</a:t>
            </a:r>
            <a:endParaRPr b="1" sz="12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5036900" y="2956925"/>
            <a:ext cx="12525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LOREM IPSUM</a:t>
            </a:r>
            <a:endParaRPr b="1" sz="12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Add more content here</a:t>
            </a:r>
            <a:endParaRPr b="1" sz="12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6550425" y="2956925"/>
            <a:ext cx="12525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LOREM IPSUM</a:t>
            </a:r>
            <a:endParaRPr b="1" sz="12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Add more content here</a:t>
            </a:r>
            <a:endParaRPr b="1" sz="12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8063950" y="2956925"/>
            <a:ext cx="12525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LOREM IPSUM</a:t>
            </a:r>
            <a:endParaRPr b="1" sz="12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Add more content here</a:t>
            </a:r>
            <a:endParaRPr b="1" sz="12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3875275" y="2105225"/>
            <a:ext cx="548700" cy="5439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</a:rPr>
              <a:t>2</a:t>
            </a:r>
            <a:endParaRPr b="1" sz="1800">
              <a:solidFill>
                <a:srgbClr val="FFFFFF"/>
              </a:solidFill>
            </a:endParaRPr>
          </a:p>
        </p:txBody>
      </p:sp>
      <p:cxnSp>
        <p:nvCxnSpPr>
          <p:cNvPr id="112" name="Google Shape;112;p16"/>
          <p:cNvCxnSpPr>
            <a:stCxn id="111" idx="4"/>
          </p:cNvCxnSpPr>
          <p:nvPr/>
        </p:nvCxnSpPr>
        <p:spPr>
          <a:xfrm>
            <a:off x="4149625" y="2649125"/>
            <a:ext cx="0" cy="307800"/>
          </a:xfrm>
          <a:prstGeom prst="straightConnector1">
            <a:avLst/>
          </a:prstGeom>
          <a:noFill/>
          <a:ln cap="flat" cmpd="sng" w="28575">
            <a:solidFill>
              <a:srgbClr val="89BD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6"/>
          <p:cNvSpPr/>
          <p:nvPr/>
        </p:nvSpPr>
        <p:spPr>
          <a:xfrm>
            <a:off x="5388800" y="2105225"/>
            <a:ext cx="548700" cy="5439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</a:rPr>
              <a:t>3</a:t>
            </a:r>
            <a:endParaRPr b="1" sz="1800">
              <a:solidFill>
                <a:srgbClr val="FFFFFF"/>
              </a:solidFill>
            </a:endParaRPr>
          </a:p>
        </p:txBody>
      </p:sp>
      <p:cxnSp>
        <p:nvCxnSpPr>
          <p:cNvPr id="114" name="Google Shape;114;p16"/>
          <p:cNvCxnSpPr>
            <a:stCxn id="113" idx="4"/>
          </p:cNvCxnSpPr>
          <p:nvPr/>
        </p:nvCxnSpPr>
        <p:spPr>
          <a:xfrm>
            <a:off x="5663150" y="2649125"/>
            <a:ext cx="0" cy="307800"/>
          </a:xfrm>
          <a:prstGeom prst="straightConnector1">
            <a:avLst/>
          </a:prstGeom>
          <a:noFill/>
          <a:ln cap="flat" cmpd="sng" w="28575">
            <a:solidFill>
              <a:srgbClr val="89BD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16"/>
          <p:cNvSpPr/>
          <p:nvPr/>
        </p:nvSpPr>
        <p:spPr>
          <a:xfrm>
            <a:off x="6902325" y="2105225"/>
            <a:ext cx="548700" cy="5439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</a:rPr>
              <a:t>4</a:t>
            </a:r>
            <a:endParaRPr b="1" sz="1800">
              <a:solidFill>
                <a:srgbClr val="FFFFFF"/>
              </a:solidFill>
            </a:endParaRPr>
          </a:p>
        </p:txBody>
      </p:sp>
      <p:cxnSp>
        <p:nvCxnSpPr>
          <p:cNvPr id="116" name="Google Shape;116;p16"/>
          <p:cNvCxnSpPr>
            <a:stCxn id="115" idx="4"/>
          </p:cNvCxnSpPr>
          <p:nvPr/>
        </p:nvCxnSpPr>
        <p:spPr>
          <a:xfrm>
            <a:off x="7176675" y="2649125"/>
            <a:ext cx="0" cy="307800"/>
          </a:xfrm>
          <a:prstGeom prst="straightConnector1">
            <a:avLst/>
          </a:prstGeom>
          <a:noFill/>
          <a:ln cap="flat" cmpd="sng" w="28575">
            <a:solidFill>
              <a:srgbClr val="89BD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16"/>
          <p:cNvSpPr/>
          <p:nvPr/>
        </p:nvSpPr>
        <p:spPr>
          <a:xfrm>
            <a:off x="8415850" y="2105225"/>
            <a:ext cx="548700" cy="5439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</a:rPr>
              <a:t>5</a:t>
            </a:r>
            <a:endParaRPr b="1" sz="1800">
              <a:solidFill>
                <a:srgbClr val="FFFFFF"/>
              </a:solidFill>
            </a:endParaRPr>
          </a:p>
        </p:txBody>
      </p:sp>
      <p:cxnSp>
        <p:nvCxnSpPr>
          <p:cNvPr id="118" name="Google Shape;118;p16"/>
          <p:cNvCxnSpPr>
            <a:stCxn id="117" idx="4"/>
          </p:cNvCxnSpPr>
          <p:nvPr/>
        </p:nvCxnSpPr>
        <p:spPr>
          <a:xfrm>
            <a:off x="8690200" y="2649125"/>
            <a:ext cx="0" cy="307800"/>
          </a:xfrm>
          <a:prstGeom prst="straightConnector1">
            <a:avLst/>
          </a:prstGeom>
          <a:noFill/>
          <a:ln cap="flat" cmpd="sng" w="28575">
            <a:solidFill>
              <a:srgbClr val="89BD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6"/>
          <p:cNvSpPr txBox="1"/>
          <p:nvPr>
            <p:ph type="title"/>
          </p:nvPr>
        </p:nvSpPr>
        <p:spPr>
          <a:xfrm>
            <a:off x="613175" y="680400"/>
            <a:ext cx="10054800" cy="673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 txBox="1"/>
          <p:nvPr>
            <p:ph idx="1" type="subTitle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/>
        </p:nvSpPr>
        <p:spPr>
          <a:xfrm>
            <a:off x="1540955" y="2324924"/>
            <a:ext cx="548700" cy="56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1"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3816475" y="2826988"/>
            <a:ext cx="383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1"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6843513" y="2826988"/>
            <a:ext cx="383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5330000" y="2495063"/>
            <a:ext cx="383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1"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8357050" y="2495063"/>
            <a:ext cx="383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b="1"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6415930" y="2324924"/>
            <a:ext cx="548700" cy="56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1"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3978442" y="2656899"/>
            <a:ext cx="548700" cy="56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1"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8853417" y="2606824"/>
            <a:ext cx="548700" cy="56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b="1"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34" name="Google Shape;134;p17"/>
          <p:cNvCxnSpPr>
            <a:stCxn id="126" idx="3"/>
            <a:endCxn id="132" idx="1"/>
          </p:cNvCxnSpPr>
          <p:nvPr/>
        </p:nvCxnSpPr>
        <p:spPr>
          <a:xfrm>
            <a:off x="2089655" y="2606774"/>
            <a:ext cx="1888800" cy="332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89BDE8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7"/>
          <p:cNvCxnSpPr>
            <a:stCxn id="132" idx="3"/>
            <a:endCxn id="131" idx="1"/>
          </p:cNvCxnSpPr>
          <p:nvPr/>
        </p:nvCxnSpPr>
        <p:spPr>
          <a:xfrm flipH="1" rot="10800000">
            <a:off x="4527142" y="2606649"/>
            <a:ext cx="1888800" cy="332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89BDE8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7"/>
          <p:cNvCxnSpPr>
            <a:stCxn id="131" idx="3"/>
            <a:endCxn id="133" idx="1"/>
          </p:cNvCxnSpPr>
          <p:nvPr/>
        </p:nvCxnSpPr>
        <p:spPr>
          <a:xfrm>
            <a:off x="6964630" y="2606774"/>
            <a:ext cx="1888800" cy="282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89BDE8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37" name="Google Shape;137;p17"/>
          <p:cNvSpPr txBox="1"/>
          <p:nvPr/>
        </p:nvSpPr>
        <p:spPr>
          <a:xfrm>
            <a:off x="1427700" y="2888663"/>
            <a:ext cx="13716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Step description</a:t>
            </a:r>
            <a:endParaRPr sz="11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3855625" y="3220588"/>
            <a:ext cx="13716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Step description</a:t>
            </a:r>
            <a:endParaRPr b="1" sz="12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6341313" y="2888663"/>
            <a:ext cx="13875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Step description</a:t>
            </a:r>
            <a:endParaRPr b="1" sz="12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8740175" y="3170513"/>
            <a:ext cx="13875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Step description</a:t>
            </a:r>
            <a:endParaRPr sz="11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1" name="Google Shape;141;p17"/>
          <p:cNvSpPr txBox="1"/>
          <p:nvPr>
            <p:ph type="title"/>
          </p:nvPr>
        </p:nvSpPr>
        <p:spPr>
          <a:xfrm>
            <a:off x="613175" y="680400"/>
            <a:ext cx="10054800" cy="673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7"/>
          <p:cNvSpPr txBox="1"/>
          <p:nvPr>
            <p:ph idx="1" type="subTitle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/>
          <p:nvPr>
            <p:ph type="title"/>
          </p:nvPr>
        </p:nvSpPr>
        <p:spPr>
          <a:xfrm>
            <a:off x="609600" y="2944048"/>
            <a:ext cx="10972800" cy="9699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itter"/>
              <a:buNone/>
            </a:pPr>
            <a:r>
              <a:rPr lang="en-US"/>
              <a:t>Section header</a:t>
            </a:r>
            <a:endParaRPr/>
          </a:p>
        </p:txBody>
      </p:sp>
      <p:sp>
        <p:nvSpPr>
          <p:cNvPr id="148" name="Google Shape;148;p18"/>
          <p:cNvSpPr txBox="1"/>
          <p:nvPr>
            <p:ph idx="1" type="body"/>
          </p:nvPr>
        </p:nvSpPr>
        <p:spPr>
          <a:xfrm>
            <a:off x="609600" y="2429129"/>
            <a:ext cx="109728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67"/>
              <a:buFont typeface="Source Sans Pro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idx="1" type="body"/>
          </p:nvPr>
        </p:nvSpPr>
        <p:spPr>
          <a:xfrm>
            <a:off x="609600" y="1525495"/>
            <a:ext cx="5486400" cy="1853100"/>
          </a:xfrm>
          <a:prstGeom prst="rect">
            <a:avLst/>
          </a:prstGeom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28600" lIns="228600" spcFirstLastPara="1" rIns="228600" wrap="square" tIns="2286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 txBox="1"/>
          <p:nvPr>
            <p:ph type="title"/>
          </p:nvPr>
        </p:nvSpPr>
        <p:spPr>
          <a:xfrm>
            <a:off x="613175" y="680400"/>
            <a:ext cx="7108500" cy="673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Bitter"/>
              <a:buNone/>
            </a:pPr>
            <a:r>
              <a:rPr lang="en-US">
                <a:solidFill>
                  <a:schemeClr val="dk1"/>
                </a:solidFill>
              </a:rPr>
              <a:t>Gray content box</a:t>
            </a:r>
            <a:endParaRPr/>
          </a:p>
        </p:txBody>
      </p:sp>
      <p:sp>
        <p:nvSpPr>
          <p:cNvPr id="156" name="Google Shape;156;p19"/>
          <p:cNvSpPr txBox="1"/>
          <p:nvPr>
            <p:ph idx="4294967295" type="body"/>
          </p:nvPr>
        </p:nvSpPr>
        <p:spPr>
          <a:xfrm>
            <a:off x="609600" y="330200"/>
            <a:ext cx="10058400" cy="3555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</a:pPr>
            <a:r>
              <a:rPr b="1" lang="en-US" sz="1600">
                <a:solidFill>
                  <a:schemeClr val="dk2"/>
                </a:solidFill>
              </a:rPr>
              <a:t>PRESENTATION TITLE</a:t>
            </a:r>
            <a:endParaRPr b="1"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/>
          <p:nvPr>
            <p:ph type="title"/>
          </p:nvPr>
        </p:nvSpPr>
        <p:spPr>
          <a:xfrm>
            <a:off x="613175" y="685800"/>
            <a:ext cx="10058400" cy="7305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0"/>
          <p:cNvSpPr txBox="1"/>
          <p:nvPr>
            <p:ph idx="2" type="subTitle"/>
          </p:nvPr>
        </p:nvSpPr>
        <p:spPr>
          <a:xfrm>
            <a:off x="613175" y="327025"/>
            <a:ext cx="10058400" cy="3555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type="title"/>
          </p:nvPr>
        </p:nvSpPr>
        <p:spPr>
          <a:xfrm>
            <a:off x="613175" y="680400"/>
            <a:ext cx="7108500" cy="673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1"/>
          <p:cNvSpPr txBox="1"/>
          <p:nvPr>
            <p:ph idx="1" type="body"/>
          </p:nvPr>
        </p:nvSpPr>
        <p:spPr>
          <a:xfrm>
            <a:off x="613175" y="1283350"/>
            <a:ext cx="5580000" cy="4884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1"/>
          <p:cNvSpPr txBox="1"/>
          <p:nvPr>
            <p:ph idx="2" type="subTitle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type="title"/>
          </p:nvPr>
        </p:nvSpPr>
        <p:spPr>
          <a:xfrm>
            <a:off x="613175" y="685800"/>
            <a:ext cx="10058400" cy="7305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2"/>
          <p:cNvSpPr txBox="1"/>
          <p:nvPr>
            <p:ph idx="1" type="body"/>
          </p:nvPr>
        </p:nvSpPr>
        <p:spPr>
          <a:xfrm>
            <a:off x="592750" y="1406000"/>
            <a:ext cx="5283600" cy="47520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2"/>
          <p:cNvSpPr txBox="1"/>
          <p:nvPr>
            <p:ph idx="2" type="subTitle"/>
          </p:nvPr>
        </p:nvSpPr>
        <p:spPr>
          <a:xfrm>
            <a:off x="613175" y="327025"/>
            <a:ext cx="10058400" cy="3555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SP Template">
  <a:themeElements>
    <a:clrScheme name="Brown Bag Template">
      <a:dk1>
        <a:srgbClr val="0070BC"/>
      </a:dk1>
      <a:lt1>
        <a:srgbClr val="1A5484"/>
      </a:lt1>
      <a:dk2>
        <a:srgbClr val="A7A7A7"/>
      </a:dk2>
      <a:lt2>
        <a:srgbClr val="535353"/>
      </a:lt2>
      <a:accent1>
        <a:srgbClr val="0070BC"/>
      </a:accent1>
      <a:accent2>
        <a:srgbClr val="10385A"/>
      </a:accent2>
      <a:accent3>
        <a:srgbClr val="1A5484"/>
      </a:accent3>
      <a:accent4>
        <a:srgbClr val="0F2F4A"/>
      </a:accent4>
      <a:accent5>
        <a:srgbClr val="0B2439"/>
      </a:accent5>
      <a:accent6>
        <a:srgbClr val="081928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