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Ex1.xml" ContentType="application/vnd.ms-office.chartex+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63" r:id="rId17"/>
    <p:sldId id="281"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Data%20Analyst\Data%20Analyst%20Project\Data%20Analyst-Adventure%20Work%20Cyc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ata%20Analyst\Data%20Analyst%20Project\Data%20Analyst-Adventure%20Work%20Cyc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oleObject" Target="file:///D:\Data%20Analyst\Data%20Analyst%20Project\Data%20Analyst-Adventure%20Work%20Cycle.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D:\Data%20Analyst\Data%20Analyst%20Project\Data%20Analyst-Adventure%20Work%20Cycle.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D:\Data%20Analyst\Data%20Analyst%20Project\Data%20Analyst-Adventure%20Work%20Cycle.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D:\Data%20Analyst\Data%20Analyst%20Project\Data%20Analyst-Adventure%20Work%20Cycle.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D:\Data%20Analyst\Data%20Analyst%20Project\Data%20Analyst-Adventure%20Work%20Cycle.xlsx" TargetMode="External"/><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D:\Data%20Analyst\Data%20Analyst%20Project\Data%20Analyst-Adventure%20Work%20Cyc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Analyst-Adventure Work Cycle.xlsx]Q7!PivotTable2</c:name>
    <c:fmtId val="5"/>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IN" sz="1800" b="1">
                <a:effectLst/>
              </a:rPr>
              <a:t>Monthly Sales</a:t>
            </a:r>
            <a:endParaRPr lang="en-IN" sz="180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IN"/>
          </a:p>
        </c:rich>
      </c:tx>
      <c:layout>
        <c:manualLayout>
          <c:xMode val="edge"/>
          <c:yMode val="edge"/>
          <c:x val="0.34462489063867019"/>
          <c:y val="0.15999562554680666"/>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'Q7'!$C$3:$C$4</c:f>
              <c:strCache>
                <c:ptCount val="1"/>
                <c:pt idx="0">
                  <c:v>2010</c:v>
                </c:pt>
              </c:strCache>
            </c:strRef>
          </c:tx>
          <c:spPr>
            <a:solidFill>
              <a:schemeClr val="accent1"/>
            </a:solidFill>
            <a:ln>
              <a:noFill/>
            </a:ln>
            <a:effectLst/>
          </c:spPr>
          <c:invertIfNegative val="0"/>
          <c:cat>
            <c:strRef>
              <c:f>'Q7'!$B$5:$B$17</c:f>
              <c:strCache>
                <c:ptCount val="12"/>
                <c:pt idx="0">
                  <c:v>April</c:v>
                </c:pt>
                <c:pt idx="1">
                  <c:v>August</c:v>
                </c:pt>
                <c:pt idx="2">
                  <c:v>December</c:v>
                </c:pt>
                <c:pt idx="3">
                  <c:v>February</c:v>
                </c:pt>
                <c:pt idx="4">
                  <c:v>January</c:v>
                </c:pt>
                <c:pt idx="5">
                  <c:v>July</c:v>
                </c:pt>
                <c:pt idx="6">
                  <c:v>June</c:v>
                </c:pt>
                <c:pt idx="7">
                  <c:v>March</c:v>
                </c:pt>
                <c:pt idx="8">
                  <c:v>May</c:v>
                </c:pt>
                <c:pt idx="9">
                  <c:v>November</c:v>
                </c:pt>
                <c:pt idx="10">
                  <c:v>October</c:v>
                </c:pt>
                <c:pt idx="11">
                  <c:v>September</c:v>
                </c:pt>
              </c:strCache>
            </c:strRef>
          </c:cat>
          <c:val>
            <c:numRef>
              <c:f>'Q7'!$C$5:$C$17</c:f>
              <c:numCache>
                <c:formatCode>General</c:formatCode>
                <c:ptCount val="12"/>
                <c:pt idx="2">
                  <c:v>43421.03639999999</c:v>
                </c:pt>
              </c:numCache>
            </c:numRef>
          </c:val>
          <c:extLst>
            <c:ext xmlns:c16="http://schemas.microsoft.com/office/drawing/2014/chart" uri="{C3380CC4-5D6E-409C-BE32-E72D297353CC}">
              <c16:uniqueId val="{00000000-3755-4957-872D-6CB705D3A65D}"/>
            </c:ext>
          </c:extLst>
        </c:ser>
        <c:ser>
          <c:idx val="1"/>
          <c:order val="1"/>
          <c:tx>
            <c:strRef>
              <c:f>'Q7'!$D$3:$D$4</c:f>
              <c:strCache>
                <c:ptCount val="1"/>
                <c:pt idx="0">
                  <c:v>2011</c:v>
                </c:pt>
              </c:strCache>
            </c:strRef>
          </c:tx>
          <c:spPr>
            <a:solidFill>
              <a:schemeClr val="accent2"/>
            </a:solidFill>
            <a:ln>
              <a:noFill/>
            </a:ln>
            <a:effectLst/>
          </c:spPr>
          <c:invertIfNegative val="0"/>
          <c:cat>
            <c:strRef>
              <c:f>'Q7'!$B$5:$B$17</c:f>
              <c:strCache>
                <c:ptCount val="12"/>
                <c:pt idx="0">
                  <c:v>April</c:v>
                </c:pt>
                <c:pt idx="1">
                  <c:v>August</c:v>
                </c:pt>
                <c:pt idx="2">
                  <c:v>December</c:v>
                </c:pt>
                <c:pt idx="3">
                  <c:v>February</c:v>
                </c:pt>
                <c:pt idx="4">
                  <c:v>January</c:v>
                </c:pt>
                <c:pt idx="5">
                  <c:v>July</c:v>
                </c:pt>
                <c:pt idx="6">
                  <c:v>June</c:v>
                </c:pt>
                <c:pt idx="7">
                  <c:v>March</c:v>
                </c:pt>
                <c:pt idx="8">
                  <c:v>May</c:v>
                </c:pt>
                <c:pt idx="9">
                  <c:v>November</c:v>
                </c:pt>
                <c:pt idx="10">
                  <c:v>October</c:v>
                </c:pt>
                <c:pt idx="11">
                  <c:v>September</c:v>
                </c:pt>
              </c:strCache>
            </c:strRef>
          </c:cat>
          <c:val>
            <c:numRef>
              <c:f>'Q7'!$D$5:$D$17</c:f>
              <c:numCache>
                <c:formatCode>General</c:formatCode>
                <c:ptCount val="12"/>
                <c:pt idx="0">
                  <c:v>502073.84579999989</c:v>
                </c:pt>
                <c:pt idx="1">
                  <c:v>614557.93499999982</c:v>
                </c:pt>
                <c:pt idx="2">
                  <c:v>669431.50309999986</c:v>
                </c:pt>
                <c:pt idx="3">
                  <c:v>466334.90299999982</c:v>
                </c:pt>
                <c:pt idx="4">
                  <c:v>469823.91479999985</c:v>
                </c:pt>
                <c:pt idx="5">
                  <c:v>596746.55679999979</c:v>
                </c:pt>
                <c:pt idx="6">
                  <c:v>737839.82139999978</c:v>
                </c:pt>
                <c:pt idx="7">
                  <c:v>485198.6594</c:v>
                </c:pt>
                <c:pt idx="8">
                  <c:v>561681.4757999999</c:v>
                </c:pt>
                <c:pt idx="9">
                  <c:v>660545.81319999998</c:v>
                </c:pt>
                <c:pt idx="10">
                  <c:v>708208.0031999998</c:v>
                </c:pt>
                <c:pt idx="11">
                  <c:v>603083.49759999989</c:v>
                </c:pt>
              </c:numCache>
            </c:numRef>
          </c:val>
          <c:extLst>
            <c:ext xmlns:c16="http://schemas.microsoft.com/office/drawing/2014/chart" uri="{C3380CC4-5D6E-409C-BE32-E72D297353CC}">
              <c16:uniqueId val="{00000001-3755-4957-872D-6CB705D3A65D}"/>
            </c:ext>
          </c:extLst>
        </c:ser>
        <c:ser>
          <c:idx val="2"/>
          <c:order val="2"/>
          <c:tx>
            <c:strRef>
              <c:f>'Q7'!$E$3:$E$4</c:f>
              <c:strCache>
                <c:ptCount val="1"/>
                <c:pt idx="0">
                  <c:v>2012</c:v>
                </c:pt>
              </c:strCache>
            </c:strRef>
          </c:tx>
          <c:spPr>
            <a:solidFill>
              <a:schemeClr val="accent3"/>
            </a:solidFill>
            <a:ln>
              <a:noFill/>
            </a:ln>
            <a:effectLst/>
          </c:spPr>
          <c:invertIfNegative val="0"/>
          <c:cat>
            <c:strRef>
              <c:f>'Q7'!$B$5:$B$17</c:f>
              <c:strCache>
                <c:ptCount val="12"/>
                <c:pt idx="0">
                  <c:v>April</c:v>
                </c:pt>
                <c:pt idx="1">
                  <c:v>August</c:v>
                </c:pt>
                <c:pt idx="2">
                  <c:v>December</c:v>
                </c:pt>
                <c:pt idx="3">
                  <c:v>February</c:v>
                </c:pt>
                <c:pt idx="4">
                  <c:v>January</c:v>
                </c:pt>
                <c:pt idx="5">
                  <c:v>July</c:v>
                </c:pt>
                <c:pt idx="6">
                  <c:v>June</c:v>
                </c:pt>
                <c:pt idx="7">
                  <c:v>March</c:v>
                </c:pt>
                <c:pt idx="8">
                  <c:v>May</c:v>
                </c:pt>
                <c:pt idx="9">
                  <c:v>November</c:v>
                </c:pt>
                <c:pt idx="10">
                  <c:v>October</c:v>
                </c:pt>
                <c:pt idx="11">
                  <c:v>September</c:v>
                </c:pt>
              </c:strCache>
            </c:strRef>
          </c:cat>
          <c:val>
            <c:numRef>
              <c:f>'Q7'!$E$5:$E$17</c:f>
              <c:numCache>
                <c:formatCode>General</c:formatCode>
                <c:ptCount val="12"/>
                <c:pt idx="0">
                  <c:v>400335.61449999997</c:v>
                </c:pt>
                <c:pt idx="1">
                  <c:v>523917.38149999984</c:v>
                </c:pt>
                <c:pt idx="2">
                  <c:v>624502.16669999959</c:v>
                </c:pt>
                <c:pt idx="3">
                  <c:v>506994.18759999983</c:v>
                </c:pt>
                <c:pt idx="4">
                  <c:v>495364.12609999988</c:v>
                </c:pt>
                <c:pt idx="5">
                  <c:v>444558.22809999995</c:v>
                </c:pt>
                <c:pt idx="6">
                  <c:v>555160.1427999998</c:v>
                </c:pt>
                <c:pt idx="7">
                  <c:v>373483.00540000002</c:v>
                </c:pt>
                <c:pt idx="8">
                  <c:v>358877.89070000005</c:v>
                </c:pt>
                <c:pt idx="9">
                  <c:v>537955.51699999999</c:v>
                </c:pt>
                <c:pt idx="10">
                  <c:v>535159.48459999997</c:v>
                </c:pt>
                <c:pt idx="11">
                  <c:v>486177.45019999996</c:v>
                </c:pt>
              </c:numCache>
            </c:numRef>
          </c:val>
          <c:extLst>
            <c:ext xmlns:c16="http://schemas.microsoft.com/office/drawing/2014/chart" uri="{C3380CC4-5D6E-409C-BE32-E72D297353CC}">
              <c16:uniqueId val="{00000002-3755-4957-872D-6CB705D3A65D}"/>
            </c:ext>
          </c:extLst>
        </c:ser>
        <c:ser>
          <c:idx val="3"/>
          <c:order val="3"/>
          <c:tx>
            <c:strRef>
              <c:f>'Q7'!$F$3:$F$4</c:f>
              <c:strCache>
                <c:ptCount val="1"/>
                <c:pt idx="0">
                  <c:v>2013</c:v>
                </c:pt>
              </c:strCache>
            </c:strRef>
          </c:tx>
          <c:spPr>
            <a:solidFill>
              <a:schemeClr val="accent4"/>
            </a:solidFill>
            <a:ln>
              <a:noFill/>
            </a:ln>
            <a:effectLst/>
          </c:spPr>
          <c:invertIfNegative val="0"/>
          <c:cat>
            <c:strRef>
              <c:f>'Q7'!$B$5:$B$17</c:f>
              <c:strCache>
                <c:ptCount val="12"/>
                <c:pt idx="0">
                  <c:v>April</c:v>
                </c:pt>
                <c:pt idx="1">
                  <c:v>August</c:v>
                </c:pt>
                <c:pt idx="2">
                  <c:v>December</c:v>
                </c:pt>
                <c:pt idx="3">
                  <c:v>February</c:v>
                </c:pt>
                <c:pt idx="4">
                  <c:v>January</c:v>
                </c:pt>
                <c:pt idx="5">
                  <c:v>July</c:v>
                </c:pt>
                <c:pt idx="6">
                  <c:v>June</c:v>
                </c:pt>
                <c:pt idx="7">
                  <c:v>March</c:v>
                </c:pt>
                <c:pt idx="8">
                  <c:v>May</c:v>
                </c:pt>
                <c:pt idx="9">
                  <c:v>November</c:v>
                </c:pt>
                <c:pt idx="10">
                  <c:v>October</c:v>
                </c:pt>
                <c:pt idx="11">
                  <c:v>September</c:v>
                </c:pt>
              </c:strCache>
            </c:strRef>
          </c:cat>
          <c:val>
            <c:numRef>
              <c:f>'Q7'!$F$5:$F$17</c:f>
              <c:numCache>
                <c:formatCode>General</c:formatCode>
                <c:ptCount val="12"/>
                <c:pt idx="0">
                  <c:v>1046022.7699999945</c:v>
                </c:pt>
                <c:pt idx="1">
                  <c:v>1551065.559999994</c:v>
                </c:pt>
                <c:pt idx="2">
                  <c:v>1874360.2899999814</c:v>
                </c:pt>
                <c:pt idx="3">
                  <c:v>771348.73999999382</c:v>
                </c:pt>
                <c:pt idx="4">
                  <c:v>857689.90999999375</c:v>
                </c:pt>
                <c:pt idx="5">
                  <c:v>1371675.809999997</c:v>
                </c:pt>
                <c:pt idx="6">
                  <c:v>1643177.7799999944</c:v>
                </c:pt>
                <c:pt idx="7">
                  <c:v>1049907.3899999934</c:v>
                </c:pt>
                <c:pt idx="8">
                  <c:v>1284592.9299999962</c:v>
                </c:pt>
                <c:pt idx="9">
                  <c:v>1780920.0599999812</c:v>
                </c:pt>
                <c:pt idx="10">
                  <c:v>1673293.4099999806</c:v>
                </c:pt>
                <c:pt idx="11">
                  <c:v>1447495.6899999946</c:v>
                </c:pt>
              </c:numCache>
            </c:numRef>
          </c:val>
          <c:extLst>
            <c:ext xmlns:c16="http://schemas.microsoft.com/office/drawing/2014/chart" uri="{C3380CC4-5D6E-409C-BE32-E72D297353CC}">
              <c16:uniqueId val="{00000003-3755-4957-872D-6CB705D3A65D}"/>
            </c:ext>
          </c:extLst>
        </c:ser>
        <c:ser>
          <c:idx val="4"/>
          <c:order val="4"/>
          <c:tx>
            <c:strRef>
              <c:f>'Q7'!$G$3:$G$4</c:f>
              <c:strCache>
                <c:ptCount val="1"/>
                <c:pt idx="0">
                  <c:v>2014</c:v>
                </c:pt>
              </c:strCache>
            </c:strRef>
          </c:tx>
          <c:spPr>
            <a:solidFill>
              <a:schemeClr val="accent5"/>
            </a:solidFill>
            <a:ln>
              <a:noFill/>
            </a:ln>
            <a:effectLst/>
          </c:spPr>
          <c:invertIfNegative val="0"/>
          <c:cat>
            <c:strRef>
              <c:f>'Q7'!$B$5:$B$17</c:f>
              <c:strCache>
                <c:ptCount val="12"/>
                <c:pt idx="0">
                  <c:v>April</c:v>
                </c:pt>
                <c:pt idx="1">
                  <c:v>August</c:v>
                </c:pt>
                <c:pt idx="2">
                  <c:v>December</c:v>
                </c:pt>
                <c:pt idx="3">
                  <c:v>February</c:v>
                </c:pt>
                <c:pt idx="4">
                  <c:v>January</c:v>
                </c:pt>
                <c:pt idx="5">
                  <c:v>July</c:v>
                </c:pt>
                <c:pt idx="6">
                  <c:v>June</c:v>
                </c:pt>
                <c:pt idx="7">
                  <c:v>March</c:v>
                </c:pt>
                <c:pt idx="8">
                  <c:v>May</c:v>
                </c:pt>
                <c:pt idx="9">
                  <c:v>November</c:v>
                </c:pt>
                <c:pt idx="10">
                  <c:v>October</c:v>
                </c:pt>
                <c:pt idx="11">
                  <c:v>September</c:v>
                </c:pt>
              </c:strCache>
            </c:strRef>
          </c:cat>
          <c:val>
            <c:numRef>
              <c:f>'Q7'!$G$5:$G$17</c:f>
              <c:numCache>
                <c:formatCode>General</c:formatCode>
                <c:ptCount val="12"/>
                <c:pt idx="4">
                  <c:v>45694.720000000394</c:v>
                </c:pt>
              </c:numCache>
            </c:numRef>
          </c:val>
          <c:extLst>
            <c:ext xmlns:c16="http://schemas.microsoft.com/office/drawing/2014/chart" uri="{C3380CC4-5D6E-409C-BE32-E72D297353CC}">
              <c16:uniqueId val="{00000004-3755-4957-872D-6CB705D3A65D}"/>
            </c:ext>
          </c:extLst>
        </c:ser>
        <c:dLbls>
          <c:showLegendKey val="0"/>
          <c:showVal val="0"/>
          <c:showCatName val="0"/>
          <c:showSerName val="0"/>
          <c:showPercent val="0"/>
          <c:showBubbleSize val="0"/>
        </c:dLbls>
        <c:gapWidth val="219"/>
        <c:overlap val="-27"/>
        <c:axId val="1289986895"/>
        <c:axId val="1289984975"/>
      </c:barChart>
      <c:catAx>
        <c:axId val="12899868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9984975"/>
        <c:crosses val="autoZero"/>
        <c:auto val="1"/>
        <c:lblAlgn val="ctr"/>
        <c:lblOffset val="100"/>
        <c:noMultiLvlLbl val="0"/>
      </c:catAx>
      <c:valAx>
        <c:axId val="12899849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99868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Analyst-Adventure Work Cycle.xlsx]Q8!PivotTable3</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a:effectLst/>
              </a:rPr>
              <a:t>Year-wise Sales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'Q8'!$C$3</c:f>
              <c:strCache>
                <c:ptCount val="1"/>
                <c:pt idx="0">
                  <c:v>Total</c:v>
                </c:pt>
              </c:strCache>
            </c:strRef>
          </c:tx>
          <c:spPr>
            <a:solidFill>
              <a:schemeClr val="accent1"/>
            </a:solidFill>
            <a:ln>
              <a:noFill/>
            </a:ln>
            <a:effectLst/>
          </c:spPr>
          <c:invertIfNegative val="0"/>
          <c:cat>
            <c:strRef>
              <c:f>'Q8'!$B$4:$B$9</c:f>
              <c:strCache>
                <c:ptCount val="5"/>
                <c:pt idx="0">
                  <c:v>2010</c:v>
                </c:pt>
                <c:pt idx="1">
                  <c:v>2011</c:v>
                </c:pt>
                <c:pt idx="2">
                  <c:v>2012</c:v>
                </c:pt>
                <c:pt idx="3">
                  <c:v>2013</c:v>
                </c:pt>
                <c:pt idx="4">
                  <c:v>2014</c:v>
                </c:pt>
              </c:strCache>
            </c:strRef>
          </c:cat>
          <c:val>
            <c:numRef>
              <c:f>'Q8'!$C$4:$C$9</c:f>
              <c:numCache>
                <c:formatCode>General</c:formatCode>
                <c:ptCount val="5"/>
                <c:pt idx="0">
                  <c:v>43421.03639999999</c:v>
                </c:pt>
                <c:pt idx="1">
                  <c:v>7075525.9290999984</c:v>
                </c:pt>
                <c:pt idx="2">
                  <c:v>5842485.195199999</c:v>
                </c:pt>
                <c:pt idx="3">
                  <c:v>16351550.340000695</c:v>
                </c:pt>
                <c:pt idx="4">
                  <c:v>45694.720000000394</c:v>
                </c:pt>
              </c:numCache>
            </c:numRef>
          </c:val>
          <c:extLst>
            <c:ext xmlns:c16="http://schemas.microsoft.com/office/drawing/2014/chart" uri="{C3380CC4-5D6E-409C-BE32-E72D297353CC}">
              <c16:uniqueId val="{00000000-D8A8-4633-8617-B099D6E418FB}"/>
            </c:ext>
          </c:extLst>
        </c:ser>
        <c:dLbls>
          <c:showLegendKey val="0"/>
          <c:showVal val="0"/>
          <c:showCatName val="0"/>
          <c:showSerName val="0"/>
          <c:showPercent val="0"/>
          <c:showBubbleSize val="0"/>
        </c:dLbls>
        <c:gapWidth val="182"/>
        <c:axId val="712720799"/>
        <c:axId val="712719359"/>
      </c:barChart>
      <c:catAx>
        <c:axId val="7127207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2719359"/>
        <c:crosses val="autoZero"/>
        <c:auto val="1"/>
        <c:lblAlgn val="ctr"/>
        <c:lblOffset val="100"/>
        <c:noMultiLvlLbl val="0"/>
      </c:catAx>
      <c:valAx>
        <c:axId val="7127193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27207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Analyst-Adventure Work Cycle.xlsx]Q9!PivotTable4</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a:effectLst/>
              </a:rPr>
              <a:t>sales trend across months</a:t>
            </a:r>
            <a:endParaRPr lang="en-IN"/>
          </a:p>
        </c:rich>
      </c:tx>
      <c:overlay val="0"/>
      <c:spPr>
        <a:noFill/>
        <a:ln>
          <a:noFill/>
        </a:ln>
        <a:effectLst/>
      </c:spPr>
    </c:title>
    <c:autoTitleDeleted val="0"/>
    <c:pivotFmts>
      <c:pivotFmt>
        <c:idx val="0"/>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2"/>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3"/>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4"/>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5"/>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s>
    <c:plotArea>
      <c:layout/>
      <c:lineChart>
        <c:grouping val="standard"/>
        <c:varyColors val="0"/>
        <c:ser>
          <c:idx val="0"/>
          <c:order val="0"/>
          <c:tx>
            <c:strRef>
              <c:f>'Q9'!$C$3</c:f>
              <c:strCache>
                <c:ptCount val="1"/>
                <c:pt idx="0">
                  <c:v>Total</c:v>
                </c:pt>
              </c:strCache>
            </c:strRef>
          </c:tx>
          <c:spPr>
            <a:ln w="28575" cap="rnd">
              <a:solidFill>
                <a:schemeClr val="accent1"/>
              </a:solidFill>
              <a:round/>
            </a:ln>
            <a:effectLst/>
          </c:spPr>
          <c:marker>
            <c:symbol val="none"/>
          </c:marker>
          <c:cat>
            <c:strRef>
              <c:f>'Q9'!$B$4:$B$16</c:f>
              <c:strCache>
                <c:ptCount val="12"/>
                <c:pt idx="0">
                  <c:v>April</c:v>
                </c:pt>
                <c:pt idx="1">
                  <c:v>August</c:v>
                </c:pt>
                <c:pt idx="2">
                  <c:v>December</c:v>
                </c:pt>
                <c:pt idx="3">
                  <c:v>February</c:v>
                </c:pt>
                <c:pt idx="4">
                  <c:v>January</c:v>
                </c:pt>
                <c:pt idx="5">
                  <c:v>July</c:v>
                </c:pt>
                <c:pt idx="6">
                  <c:v>June</c:v>
                </c:pt>
                <c:pt idx="7">
                  <c:v>March</c:v>
                </c:pt>
                <c:pt idx="8">
                  <c:v>May</c:v>
                </c:pt>
                <c:pt idx="9">
                  <c:v>November</c:v>
                </c:pt>
                <c:pt idx="10">
                  <c:v>October</c:v>
                </c:pt>
                <c:pt idx="11">
                  <c:v>September</c:v>
                </c:pt>
              </c:strCache>
            </c:strRef>
          </c:cat>
          <c:val>
            <c:numRef>
              <c:f>'Q9'!$C$4:$C$16</c:f>
              <c:numCache>
                <c:formatCode>General</c:formatCode>
                <c:ptCount val="12"/>
                <c:pt idx="0">
                  <c:v>1948432.2302999927</c:v>
                </c:pt>
                <c:pt idx="1">
                  <c:v>2689540.8764999937</c:v>
                </c:pt>
                <c:pt idx="2">
                  <c:v>3211714.9961999981</c:v>
                </c:pt>
                <c:pt idx="3">
                  <c:v>1744677.8305999932</c:v>
                </c:pt>
                <c:pt idx="4">
                  <c:v>1868572.6708999933</c:v>
                </c:pt>
                <c:pt idx="5">
                  <c:v>2412980.5948999948</c:v>
                </c:pt>
                <c:pt idx="6">
                  <c:v>2936177.7441999936</c:v>
                </c:pt>
                <c:pt idx="7">
                  <c:v>1908589.0547999914</c:v>
                </c:pt>
                <c:pt idx="8">
                  <c:v>2205152.2964999946</c:v>
                </c:pt>
                <c:pt idx="9">
                  <c:v>2979421.390199983</c:v>
                </c:pt>
                <c:pt idx="10">
                  <c:v>2916660.8977999818</c:v>
                </c:pt>
                <c:pt idx="11">
                  <c:v>2536756.6377999927</c:v>
                </c:pt>
              </c:numCache>
            </c:numRef>
          </c:val>
          <c:smooth val="0"/>
          <c:extLst>
            <c:ext xmlns:c16="http://schemas.microsoft.com/office/drawing/2014/chart" uri="{C3380CC4-5D6E-409C-BE32-E72D297353CC}">
              <c16:uniqueId val="{00000000-CFE7-4CB8-A4C8-1610BE281AE6}"/>
            </c:ext>
          </c:extLst>
        </c:ser>
        <c:dLbls>
          <c:showLegendKey val="0"/>
          <c:showVal val="0"/>
          <c:showCatName val="0"/>
          <c:showSerName val="0"/>
          <c:showPercent val="0"/>
          <c:showBubbleSize val="0"/>
        </c:dLbls>
        <c:smooth val="0"/>
        <c:axId val="1289949455"/>
        <c:axId val="1289929775"/>
      </c:lineChart>
      <c:catAx>
        <c:axId val="12899494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9929775"/>
        <c:crosses val="autoZero"/>
        <c:auto val="1"/>
        <c:lblAlgn val="ctr"/>
        <c:lblOffset val="100"/>
        <c:noMultiLvlLbl val="0"/>
      </c:catAx>
      <c:valAx>
        <c:axId val="12899297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9949455"/>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Analyst-Adventure Work Cycle.xlsx]Q10!PivotTable5</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a:effectLst/>
              </a:rPr>
              <a:t>sales by quarter</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s>
    <c:plotArea>
      <c:layout/>
      <c:pieChart>
        <c:varyColors val="1"/>
        <c:ser>
          <c:idx val="0"/>
          <c:order val="0"/>
          <c:tx>
            <c:strRef>
              <c:f>'Q10'!$C$3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A91-4B74-BC8B-0CB3295AFAE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A91-4B74-BC8B-0CB3295AFAE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A91-4B74-BC8B-0CB3295AFAE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A91-4B74-BC8B-0CB3295AFAE1}"/>
              </c:ext>
            </c:extLst>
          </c:dPt>
          <c:cat>
            <c:strRef>
              <c:f>'Q10'!$B$4:$B$8</c:f>
              <c:strCache>
                <c:ptCount val="4"/>
                <c:pt idx="0">
                  <c:v>Q1</c:v>
                </c:pt>
                <c:pt idx="1">
                  <c:v>Q2</c:v>
                </c:pt>
                <c:pt idx="2">
                  <c:v>Q3</c:v>
                </c:pt>
                <c:pt idx="3">
                  <c:v>Q4</c:v>
                </c:pt>
              </c:strCache>
            </c:strRef>
          </c:cat>
          <c:val>
            <c:numRef>
              <c:f>'Q10'!$C$4:$C$8</c:f>
              <c:numCache>
                <c:formatCode>General</c:formatCode>
                <c:ptCount val="4"/>
                <c:pt idx="0">
                  <c:v>5521839.5563000264</c:v>
                </c:pt>
                <c:pt idx="1">
                  <c:v>7089762.2710000332</c:v>
                </c:pt>
                <c:pt idx="2">
                  <c:v>7639278.1092000455</c:v>
                </c:pt>
                <c:pt idx="3">
                  <c:v>9107797.2842000704</c:v>
                </c:pt>
              </c:numCache>
            </c:numRef>
          </c:val>
          <c:extLst>
            <c:ext xmlns:c16="http://schemas.microsoft.com/office/drawing/2014/chart" uri="{C3380CC4-5D6E-409C-BE32-E72D297353CC}">
              <c16:uniqueId val="{00000008-9A91-4B74-BC8B-0CB3295AFAE1}"/>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Analyst-Adventure Work Cycle.xlsx]Q11!PivotTable6</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a:effectLst/>
              </a:rPr>
              <a:t>compare Sales and Production Cost over time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'Q11'!$C$3</c:f>
              <c:strCache>
                <c:ptCount val="1"/>
                <c:pt idx="0">
                  <c:v>Sum of SalesAmount</c:v>
                </c:pt>
              </c:strCache>
            </c:strRef>
          </c:tx>
          <c:spPr>
            <a:solidFill>
              <a:schemeClr val="accent1"/>
            </a:solidFill>
            <a:ln>
              <a:noFill/>
            </a:ln>
            <a:effectLst/>
          </c:spPr>
          <c:invertIfNegative val="0"/>
          <c:cat>
            <c:strRef>
              <c:f>'Q11'!$B$4:$B$9</c:f>
              <c:strCache>
                <c:ptCount val="5"/>
                <c:pt idx="0">
                  <c:v>2010</c:v>
                </c:pt>
                <c:pt idx="1">
                  <c:v>2011</c:v>
                </c:pt>
                <c:pt idx="2">
                  <c:v>2012</c:v>
                </c:pt>
                <c:pt idx="3">
                  <c:v>2013</c:v>
                </c:pt>
                <c:pt idx="4">
                  <c:v>2014</c:v>
                </c:pt>
              </c:strCache>
            </c:strRef>
          </c:cat>
          <c:val>
            <c:numRef>
              <c:f>'Q11'!$C$4:$C$9</c:f>
              <c:numCache>
                <c:formatCode>General</c:formatCode>
                <c:ptCount val="5"/>
                <c:pt idx="0">
                  <c:v>43421.03639999999</c:v>
                </c:pt>
                <c:pt idx="1">
                  <c:v>7075525.9290999984</c:v>
                </c:pt>
                <c:pt idx="2">
                  <c:v>5842485.195199999</c:v>
                </c:pt>
                <c:pt idx="3">
                  <c:v>16351550.340000695</c:v>
                </c:pt>
                <c:pt idx="4">
                  <c:v>45694.720000000394</c:v>
                </c:pt>
              </c:numCache>
            </c:numRef>
          </c:val>
          <c:extLst>
            <c:ext xmlns:c16="http://schemas.microsoft.com/office/drawing/2014/chart" uri="{C3380CC4-5D6E-409C-BE32-E72D297353CC}">
              <c16:uniqueId val="{00000000-4702-40D0-BFA7-E388C59CC724}"/>
            </c:ext>
          </c:extLst>
        </c:ser>
        <c:dLbls>
          <c:showLegendKey val="0"/>
          <c:showVal val="0"/>
          <c:showCatName val="0"/>
          <c:showSerName val="0"/>
          <c:showPercent val="0"/>
          <c:showBubbleSize val="0"/>
        </c:dLbls>
        <c:gapWidth val="219"/>
        <c:overlap val="-27"/>
        <c:axId val="1100733871"/>
        <c:axId val="1100734351"/>
      </c:barChart>
      <c:lineChart>
        <c:grouping val="standard"/>
        <c:varyColors val="0"/>
        <c:ser>
          <c:idx val="1"/>
          <c:order val="1"/>
          <c:tx>
            <c:strRef>
              <c:f>'Q11'!$D$3</c:f>
              <c:strCache>
                <c:ptCount val="1"/>
                <c:pt idx="0">
                  <c:v>Sum of ProductionCost</c:v>
                </c:pt>
              </c:strCache>
            </c:strRef>
          </c:tx>
          <c:spPr>
            <a:ln w="28575" cap="rnd">
              <a:solidFill>
                <a:schemeClr val="accent2"/>
              </a:solidFill>
              <a:round/>
            </a:ln>
            <a:effectLst/>
          </c:spPr>
          <c:marker>
            <c:symbol val="none"/>
          </c:marker>
          <c:cat>
            <c:strRef>
              <c:f>'Q11'!$B$4:$B$9</c:f>
              <c:strCache>
                <c:ptCount val="5"/>
                <c:pt idx="0">
                  <c:v>2010</c:v>
                </c:pt>
                <c:pt idx="1">
                  <c:v>2011</c:v>
                </c:pt>
                <c:pt idx="2">
                  <c:v>2012</c:v>
                </c:pt>
                <c:pt idx="3">
                  <c:v>2013</c:v>
                </c:pt>
                <c:pt idx="4">
                  <c:v>2014</c:v>
                </c:pt>
              </c:strCache>
            </c:strRef>
          </c:cat>
          <c:val>
            <c:numRef>
              <c:f>'Q11'!$D$4:$D$9</c:f>
              <c:numCache>
                <c:formatCode>General</c:formatCode>
                <c:ptCount val="5"/>
                <c:pt idx="0">
                  <c:v>25572.063999999998</c:v>
                </c:pt>
                <c:pt idx="1">
                  <c:v>4231462.1910000006</c:v>
                </c:pt>
                <c:pt idx="2">
                  <c:v>3414478.1692999997</c:v>
                </c:pt>
                <c:pt idx="3">
                  <c:v>9586139.3690001033</c:v>
                </c:pt>
                <c:pt idx="4">
                  <c:v>20141.782400000026</c:v>
                </c:pt>
              </c:numCache>
            </c:numRef>
          </c:val>
          <c:smooth val="0"/>
          <c:extLst>
            <c:ext xmlns:c16="http://schemas.microsoft.com/office/drawing/2014/chart" uri="{C3380CC4-5D6E-409C-BE32-E72D297353CC}">
              <c16:uniqueId val="{00000001-4702-40D0-BFA7-E388C59CC724}"/>
            </c:ext>
          </c:extLst>
        </c:ser>
        <c:dLbls>
          <c:showLegendKey val="0"/>
          <c:showVal val="0"/>
          <c:showCatName val="0"/>
          <c:showSerName val="0"/>
          <c:showPercent val="0"/>
          <c:showBubbleSize val="0"/>
        </c:dLbls>
        <c:marker val="1"/>
        <c:smooth val="0"/>
        <c:axId val="110275247"/>
        <c:axId val="110277647"/>
      </c:lineChart>
      <c:catAx>
        <c:axId val="11007338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0734351"/>
        <c:crosses val="autoZero"/>
        <c:auto val="1"/>
        <c:lblAlgn val="ctr"/>
        <c:lblOffset val="100"/>
        <c:noMultiLvlLbl val="0"/>
      </c:catAx>
      <c:valAx>
        <c:axId val="11007343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0733871"/>
        <c:crosses val="autoZero"/>
        <c:crossBetween val="between"/>
      </c:valAx>
      <c:valAx>
        <c:axId val="110277647"/>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275247"/>
        <c:crosses val="max"/>
        <c:crossBetween val="between"/>
      </c:valAx>
      <c:catAx>
        <c:axId val="110275247"/>
        <c:scaling>
          <c:orientation val="minMax"/>
        </c:scaling>
        <c:delete val="1"/>
        <c:axPos val="b"/>
        <c:numFmt formatCode="General" sourceLinked="1"/>
        <c:majorTickMark val="out"/>
        <c:minorTickMark val="none"/>
        <c:tickLblPos val="nextTo"/>
        <c:crossAx val="110277647"/>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Analyst-Adventure Work Cycle.xlsx]Q12!PivotTable7</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b="1">
                <a:effectLst/>
              </a:rPr>
              <a:t>Top 5 Products by Sales</a:t>
            </a:r>
            <a:endParaRPr lang="en-IN" sz="1800">
              <a:effectLst/>
            </a:endParaRPr>
          </a:p>
        </c:rich>
      </c:tx>
      <c:layout>
        <c:manualLayout>
          <c:xMode val="edge"/>
          <c:yMode val="edge"/>
          <c:x val="0.2722222222222222"/>
          <c:y val="0.10546077573636629"/>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'Q12'!$C$3</c:f>
              <c:strCache>
                <c:ptCount val="1"/>
                <c:pt idx="0">
                  <c:v>Total</c:v>
                </c:pt>
              </c:strCache>
            </c:strRef>
          </c:tx>
          <c:spPr>
            <a:solidFill>
              <a:schemeClr val="accent1"/>
            </a:solidFill>
            <a:ln>
              <a:noFill/>
            </a:ln>
            <a:effectLst/>
          </c:spPr>
          <c:invertIfNegative val="0"/>
          <c:cat>
            <c:strRef>
              <c:f>'Q12'!$B$4:$B$9</c:f>
              <c:strCache>
                <c:ptCount val="5"/>
                <c:pt idx="0">
                  <c:v>Mountain-200 Black, 46</c:v>
                </c:pt>
                <c:pt idx="1">
                  <c:v>Mountain-200 Black, 42</c:v>
                </c:pt>
                <c:pt idx="2">
                  <c:v>Mountain-200 Silver, 38</c:v>
                </c:pt>
                <c:pt idx="3">
                  <c:v>Mountain-200 Silver, 46</c:v>
                </c:pt>
                <c:pt idx="4">
                  <c:v>Mountain-200 Black, 38</c:v>
                </c:pt>
              </c:strCache>
            </c:strRef>
          </c:cat>
          <c:val>
            <c:numRef>
              <c:f>'Q12'!$C$4:$C$9</c:f>
              <c:numCache>
                <c:formatCode>General</c:formatCode>
                <c:ptCount val="5"/>
                <c:pt idx="0">
                  <c:v>1373469.5481999968</c:v>
                </c:pt>
                <c:pt idx="1">
                  <c:v>1363142.0933999803</c:v>
                </c:pt>
                <c:pt idx="2">
                  <c:v>1339462.7903999861</c:v>
                </c:pt>
                <c:pt idx="3">
                  <c:v>1301100.0983999881</c:v>
                </c:pt>
                <c:pt idx="4">
                  <c:v>1294866.1411999841</c:v>
                </c:pt>
              </c:numCache>
            </c:numRef>
          </c:val>
          <c:extLst>
            <c:ext xmlns:c16="http://schemas.microsoft.com/office/drawing/2014/chart" uri="{C3380CC4-5D6E-409C-BE32-E72D297353CC}">
              <c16:uniqueId val="{00000000-87FB-4499-A8B5-F885B4F08CC0}"/>
            </c:ext>
          </c:extLst>
        </c:ser>
        <c:dLbls>
          <c:showLegendKey val="0"/>
          <c:showVal val="0"/>
          <c:showCatName val="0"/>
          <c:showSerName val="0"/>
          <c:showPercent val="0"/>
          <c:showBubbleSize val="0"/>
        </c:dLbls>
        <c:gapWidth val="182"/>
        <c:axId val="1905430848"/>
        <c:axId val="1905431328"/>
      </c:barChart>
      <c:catAx>
        <c:axId val="19054308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5431328"/>
        <c:crosses val="autoZero"/>
        <c:auto val="1"/>
        <c:lblAlgn val="ctr"/>
        <c:lblOffset val="100"/>
        <c:noMultiLvlLbl val="0"/>
      </c:catAx>
      <c:valAx>
        <c:axId val="190543132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54308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Analyst-Adventure Work Cycle.xlsx]Q12-B!PivotTable8</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b="1" i="0" u="none" strike="noStrike" baseline="0" dirty="0">
                <a:effectLst/>
              </a:rPr>
              <a:t>Top 5 Customers by Sales</a:t>
            </a:r>
            <a:endParaRPr lang="en-IN" sz="16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'Q12-B'!$C$3</c:f>
              <c:strCache>
                <c:ptCount val="1"/>
                <c:pt idx="0">
                  <c:v>Total</c:v>
                </c:pt>
              </c:strCache>
            </c:strRef>
          </c:tx>
          <c:spPr>
            <a:solidFill>
              <a:schemeClr val="accent1"/>
            </a:solidFill>
            <a:ln>
              <a:noFill/>
            </a:ln>
            <a:effectLst/>
          </c:spPr>
          <c:invertIfNegative val="0"/>
          <c:cat>
            <c:strRef>
              <c:f>'Q12-B'!$B$4:$B$9</c:f>
              <c:strCache>
                <c:ptCount val="5"/>
                <c:pt idx="0">
                  <c:v>Jordan Turner</c:v>
                </c:pt>
                <c:pt idx="1">
                  <c:v>Willie Xu</c:v>
                </c:pt>
                <c:pt idx="2">
                  <c:v>Nichole Nara</c:v>
                </c:pt>
                <c:pt idx="3">
                  <c:v>Kaitlyn Henderson</c:v>
                </c:pt>
                <c:pt idx="4">
                  <c:v>Margaret He</c:v>
                </c:pt>
              </c:strCache>
            </c:strRef>
          </c:cat>
          <c:val>
            <c:numRef>
              <c:f>'Q12-B'!$C$4:$C$9</c:f>
              <c:numCache>
                <c:formatCode>General</c:formatCode>
                <c:ptCount val="5"/>
                <c:pt idx="0">
                  <c:v>15999.099599999998</c:v>
                </c:pt>
                <c:pt idx="1">
                  <c:v>13490.059600000001</c:v>
                </c:pt>
                <c:pt idx="2">
                  <c:v>13295.38</c:v>
                </c:pt>
                <c:pt idx="3">
                  <c:v>13294.27</c:v>
                </c:pt>
                <c:pt idx="4">
                  <c:v>13269.27</c:v>
                </c:pt>
              </c:numCache>
            </c:numRef>
          </c:val>
          <c:extLst>
            <c:ext xmlns:c16="http://schemas.microsoft.com/office/drawing/2014/chart" uri="{C3380CC4-5D6E-409C-BE32-E72D297353CC}">
              <c16:uniqueId val="{00000000-CFF5-4442-8085-BED28965F58E}"/>
            </c:ext>
          </c:extLst>
        </c:ser>
        <c:dLbls>
          <c:showLegendKey val="0"/>
          <c:showVal val="0"/>
          <c:showCatName val="0"/>
          <c:showSerName val="0"/>
          <c:showPercent val="0"/>
          <c:showBubbleSize val="0"/>
        </c:dLbls>
        <c:gapWidth val="219"/>
        <c:overlap val="-27"/>
        <c:axId val="132583088"/>
        <c:axId val="132586928"/>
      </c:barChart>
      <c:catAx>
        <c:axId val="132583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586928"/>
        <c:crosses val="autoZero"/>
        <c:auto val="1"/>
        <c:lblAlgn val="ctr"/>
        <c:lblOffset val="100"/>
        <c:noMultiLvlLbl val="0"/>
      </c:catAx>
      <c:valAx>
        <c:axId val="132586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5830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'Q12-C(map)'!$A$2:$A$12</cx:f>
        <cx:nf>'Q12-C(map)'!$A$1</cx:nf>
        <cx:lvl ptCount="11" name="Row Labels">
          <cx:pt idx="0">Australia</cx:pt>
          <cx:pt idx="1">Canada</cx:pt>
          <cx:pt idx="2">Central</cx:pt>
          <cx:pt idx="3">France</cx:pt>
          <cx:pt idx="4">Germany</cx:pt>
          <cx:pt idx="5">Northeast</cx:pt>
          <cx:pt idx="6">Northwest</cx:pt>
          <cx:pt idx="7">Southeast</cx:pt>
          <cx:pt idx="8">Southwest</cx:pt>
          <cx:pt idx="9">United Kingdom</cx:pt>
          <cx:pt idx="10">Grand Total</cx:pt>
        </cx:lvl>
      </cx:strDim>
      <cx:numDim type="colorVal">
        <cx:f>'Q12-C(map)'!$B$2:$B$12</cx:f>
        <cx:nf>'Q12-C(map)'!$B$1</cx:nf>
        <cx:lvl ptCount="11" formatCode="General" name="Sum of SalesAmount">
          <cx:pt idx="0">9061000.5844003689</cx:pt>
          <cx:pt idx="1">1977844.8620999849</cx:pt>
          <cx:pt idx="2">3000.8296</cx:pt>
          <cx:pt idx="3">2644017.7142999982</cx:pt>
          <cx:pt idx="4">2894312.3382000024</cx:pt>
          <cx:pt idx="5">6532.4681999999957</cx:pt>
          <cx:pt idx="6">3649866.551200015</cx:pt>
          <cx:pt idx="7">12238.8496</cx:pt>
          <cx:pt idx="8">5718150.812200468</cx:pt>
          <cx:pt idx="9">3391712.2109000222</cx:pt>
          <cx:pt idx="10">29358677.220700685</cx:pt>
        </cx:lvl>
      </cx:numDim>
    </cx:data>
  </cx:chartData>
  <cx:chart>
    <cx:title pos="t" align="ctr" overlay="0">
      <cx:tx>
        <cx:rich>
          <a:bodyPr spcFirstLastPara="1" vertOverflow="ellipsis" horzOverflow="overflow" wrap="square" lIns="0" tIns="0" rIns="0" bIns="0" anchor="ctr" anchorCtr="1"/>
          <a:lstStyle/>
          <a:p>
            <a:pPr algn="ctr" rtl="0">
              <a:defRPr sz="1400" b="0" i="0" u="none" strike="noStrike" kern="1200" spc="0" baseline="0">
                <a:solidFill>
                  <a:prstClr val="black">
                    <a:lumMod val="65000"/>
                    <a:lumOff val="35000"/>
                  </a:prstClr>
                </a:solidFill>
                <a:latin typeface="+mn-lt"/>
                <a:ea typeface="+mn-ea"/>
                <a:cs typeface="+mn-cs"/>
              </a:defRPr>
            </a:pPr>
            <a:r>
              <a:rPr lang="en-IN" sz="1600" b="1" i="0" u="none" strike="noStrike" kern="1200" spc="0" baseline="0" dirty="0">
                <a:solidFill>
                  <a:prstClr val="black">
                    <a:lumMod val="65000"/>
                    <a:lumOff val="35000"/>
                  </a:prstClr>
                </a:solidFill>
                <a:effectLst/>
                <a:latin typeface="+mn-lt"/>
                <a:ea typeface="+mn-ea"/>
                <a:cs typeface="+mn-cs"/>
              </a:rPr>
              <a:t>Sales by Region</a:t>
            </a:r>
            <a:endParaRPr lang="en-US" sz="1600" b="1" i="0" u="none" strike="noStrike" kern="1200" spc="0" baseline="0" dirty="0">
              <a:solidFill>
                <a:prstClr val="black">
                  <a:lumMod val="65000"/>
                  <a:lumOff val="35000"/>
                </a:prstClr>
              </a:solidFill>
              <a:effectLst/>
              <a:latin typeface="+mn-lt"/>
              <a:ea typeface="+mn-ea"/>
              <a:cs typeface="+mn-cs"/>
            </a:endParaRPr>
          </a:p>
        </cx:rich>
      </cx:tx>
    </cx:title>
    <cx:plotArea>
      <cx:plotAreaRegion>
        <cx:series layoutId="regionMap" uniqueId="{BD59A187-3B27-4F0F-B916-0EF0C529CA9B}">
          <cx:tx>
            <cx:txData>
              <cx:f>'Q12-C(map)'!$B$1</cx:f>
              <cx:v>Sum of SalesAmount</cx:v>
            </cx:txData>
          </cx:tx>
          <cx:dataId val="0"/>
          <cx:layoutPr>
            <cx:geography cultureLanguage="en-US" cultureRegion="IN" attribution="Powered by Bing">
              <cx:geoCache provider="{E9337A44-BEBE-4D9F-B70C-5C5E7DAFC167}">
                <cx:binary>zHppc9w4tuVfqfDnoQsLsXV0dcQDmZna5U3evjBkWSZBggBBguuvfzfL5WpLdtvVM2+mR46wQgky
Adz13HPv3++Wv93Z+9v+l6W1bvjb3fLbkyrG7m+//jrcVfft7fC0NXe9H/yn+PTOt7/6T5/M3f2v
H/vb2bjyV4Jw+utdddvH++XJP/4O31be+wt/dxuNd8/H+359cT+MNg4/WPvu0i93fnTx+HoJ3/Tb
k5d+jNX97RCf/HLvoonrq7W7/+3Jg6ee/PLrP/7+6788w3f3+Xy87y49PsKV72M13/8nj/Bf4xD7
W2tufyaFh0L4Rvq/WFBQHD+CBBPCngoiUSopVp9/nvxivSv/WMc0fZoqhAWlKTr+4C97X9228P5f
OtLv8r39+LG/H4Zf/vj94NUHenywYgaffTaFzB/P+18331PzN3qHK//fs4Ts1t1+/B/UASdPmaBK
csR+FzEiD1SQKP6UI4mRZOTP9c9e8FkHPz/P9xXw5b1H0v/y8WPRZ//1/4Ho4d7gAV9s8P99FNj3
t+7u/mf7/3X/S0G3JJVIEfFA6eRpyiQVXIo/vFJ92fOzzn9+ju/r/Mt7j3T+5ePHOt+/+M/r/HDf
t7du/XL/f6Xzvy5zhp8ihZUUHH0W7kPRY/SUSiSRkPKzuz0KeX/hPN+X/Z8vPhL+n58/ln6++89L
//e095/NvC+Pyf8/m3lvnIn3H385B9Dz0bf/g6ZIn6qUSkroH24uH0SBBDIDQ4ynXzLDMTV8Hfr/
+rm+b5KP339kmY+XHxvoQf/nDfQAEfnjL698/D9LC/8aLvwJn/LbeLv7HX1+D9p+d/V3qQMmfrT4
IxD7Wb2nH397ItDv0v0c2I7f8ED1uyF6908o+OWFo6v+9oTIpwQjBHiBM4oExxDijh4EK/ipEKni
CpYVIzgFi3NHaPvbE6aecgnGBpERSwLvgLENR9+DJfGUIUVhiRClAC6KP+H+M2/X0rs/pfTH37+4
sX3mjYvDb09w+uSX7vNjn4+JBIEQC/szwmkqFFy0u7t9Ad51fPp/baQjsTc1zt2IyLnYhrddyYdD
gjd2EbdVnRncunMFTnOQ2IoD7de20ULY0OlqEypnvhjPnCvrz3Dxswi/czL+7cFkmhI4mMJcAS5+
eDBR1Ek92xTlYenCuYtjW2oyzHDQpi8ylkj72SP+5YbfSoIiJDBHgmHGRMoebpiiuTfDYkkuumLM
UC/7s54m8fVXlvGda4FOH8ibIkYEQkwyKYhQKSj2a3mnY9GWsutlbuiILpZio1HbYJDRCSU3jpDy
phwDedatc5X9eGtMv9mbE8FTxihJjzd9dMNC0jB5sZQ7uvHmfdl6eza4btNpyqZJ95a6Qxv5vFe8
bnUySBf1Vo3k0KaIX1kx8OtInXz3k1Mdd/3aAinioGXKKJYI85QcT/2VBYouLRUtyiIvFprsGajm
JGA/RO0St+pObdWLepmvTRiH824Vja5WXJ1wPqE3jWvAALF6noxtUeU9FW3/E6vAR4V8czwOiUGB
p2Dy+/pXx5ObkFvZuyJfSiX3sVE0R3Xa3y5+XE7E2uA3aZt4o7nx6IBxHTPVs+pQLNyfd0MZz38s
rsduAdJiWELMAF9lkvyu46+Owze+rNXQVztWS3DEumrHXddXcic6lLytmFqvf7zh96yGCQxBCAAw
4WALD/VDRLC1qYLZqeDtfltGQXTje/Sy79c5q5ypstLN86cAKtBVPcSrtWPNzhPcnSVFldygedl+
ohWImY+VAqZMuCQMIgMlj860DAMLxHKzKwQXz/tYLLsekSlPy2I5cWYaMtG36ieifxwgKEYUnJZB
VAL/gYD5SBBjR0dVmHrnRVEeJB2mw8as/4m8v7NLeox7mAHoVYIdDeArBTue9Mo0RbNbmgEEymPN
MzvS9sWP1fqNBDFhwDYIQY9lDWfH9a+3MRAmmrrmecNXe+lJlZ46XthRN2MsDtto+KFOWv7sx7ty
qJUeKg62hXwHV0sxBSLj0e1i6hQLyKS5b7ekOEkqlnxK8VK5vV9DtW9nPJTZSi1D+Zz0a78rnG+H
rN9mMmdSJr3PE8iNk8aqjy+bJFTVwdNZZHL1NcsGRuZK9+naveiFE0GLdFte1DUrL8CU6HU91/h5
YHRguy4KJHVYi+Gi3Chesnpkq9Vdi4rLShZ+OYwQDg4Dqom/AjEypqepWnbR0W4fEjItul+Ir3Wp
hrHVvMLxddUt/Aol7ez2U0X8GdhJXepFqHnImrSiIWtM42dNRmFfDtJYpCUOJcndPHbTqSUTd8+X
yZUnHfdWHihemcmabbLvI2NbsVN0ta8XRUyRySZJphzXFTZ5gSJtM5rM4kNC6r7PkxbVmo/hdOhU
8XI2RXht01pkpu3dkP9Yp9+zJAhHFEOQFBiC00NLskO9kYITlgvSJrk3tjgwJPmOh7HN6Wanq8pK
t/vxpt8kjaMdkRQKdgrfJemjpDEXRTnSsmN5S3u+20irdsF1XU4Sx//dWAOxD0HogxvCP4Ifmeww
lA1AJwVbgVec47VH+6KqmqyjXXoGdr7uOU/sT3L1d4TKMaYcEYj1HGrgR0Ity6lYtobn2Kt42azL
dVEJm6e46HMkAJ/w2KN/X6YcQ3wnHJAgVvRRUPUprZJyTeGixqR7BQrPOiPdnoZSnPxYfd9kMQzR
mwIE4RR2BCD08HpDnbYej57lA1/aHLJWf4qcMbsaqe0St+3yk/2OIPtx3JFYSA4pPAVczR7ZixUs
+LGpRN7yCACnleqT3Gb7wVSbeTU2LXmbSjfOB+R7vOVtH7YXqBBLd0ANoyLbOukPfG4mn4N/oWeh
xF2Vp25YTweXyPgTl/qOdUuIjQpAIgcpkWOO+Co4F4Pq5iR6kbvg1MU4mjYLXYEy3g3L/8ZWgEel
wphDVKaPrHuapkEFV4ocV63Ts0zMaZ0kMrMQlX+ihO/pQLCjxwrBjyT2w1utFRlkPdUiHzZWXIxb
MegNUdRpORiu52jrc5rS6Se7fkeWiiEgzhVKOYP/Hu7qlTJLlWwiH0Xjdk2Vmqwnw6rHciGHf9eq
oYKgIpWpUphKeUx+X6mtWjZh12HiuaMyzeu0iLuwjf0hrS3KcRPt5Y/3Ox79ATTFFLo+IqUcM0in
6JFRFxVtWsVbnnse2H5I1nihIMP+xEK+9VX4ZspT2AmiOyfy4a2CiUmn0oHlhq8qS7AZD7StxivK
lc94E+RP9oOv/PZeEBk4hD/QFwG0+3BH2ygFdZhDeeRTQvPaLC5mDqeT2uO4KKedp1WRD2vVnQ1L
2Eo9zpFvuhjwOmkpu/qFKKTqdwMQ/TZfOG9feTPVLl8TWjTZbFnI/LAAjEDtVpw0ZT29BtQenC7W
zt6Zwq+HytD509Aaf12O0ZJ9ECNkbkuredz7GXKrHiQry51ogrlatrZ/v9TAHeWJSKEa73pVascG
+y7Uy8J1isqx1DXqx/vKe9PrqSut0TMl84fCA/zKVOFFhJK6DudQpKG7tO+WJQPVtzfDOIabBrT9
qamG4qogizIARrai0bKPKGgTEtdmTRBtBc6E01oztPgPzKexOFPCsqMQi/UZS4xwWcqtLfZDY9ZG
r23VX6VJv1hdJ6PAOjabheIvGnFOx8Y3Wi3lck9iEFDvl7y95V0M7W4ZO/IKioXpjW3WtcwaO+Py
YrR0KbVa1+VDMfXc6qGTqdeBb02qp9nFN9UkXLePG4U6bvGktfvGhGHLcLVuzcEsggF0WmikGg4F
AWnpbXu3rUPyomtUXec+FHCQmTUgwrFfebovbAmfACRkd21fVJ84mWa4V2PKcd+buXxhV1t0GQlz
d93zpHsN0C1GnRSGbdpMm5N6aAPZdGiTodRzk9BSG0/qJStTPIFctiEmeooLdZpTh8SF3ZZiPB25
jDfWt7zKqpG7SdOwurNIHK11s0n1QlEX1CEsfD5H2DqnW5xWa9YpNYBYzTAYbWpXnIMGF5wB+py9
Xre2cXotEzEfdQsPig6bLasLOl6N0scxU0kvXtXIJV1ufCPl5Sxbf5owV30knqjmUHtanG5x5uuu
qYM7NdS5kE0Ulc8nvpFXsBGy2TL0/vW8uO0F2LXxuqi66T74Xo2Hxi9wWtJCktNMFuGa90bYn6CN
bysBABDQzpQS2AOZPg6WZmHYYoxJHirEDsFxn0MKJpcjT+YdwI5WUzTPuSjmHqiJ9PTHofPbqhbA
nIK+AgZmTkFpC52Fr2O1IzgE0nqSdy6pnMbtFvLeki2XK+6yNrJuP6ZdCQAlcXk39OpapV5cE1B4
Ltk4X3Q4WX+CNL9NVeDOHMpaQCmAxNijVBWTVs5Ji3keJFQXaYqbZ4kMSodK2ec/uf93cgfAruPl
FRZCPIYYqvF0TEWkOdCP8+nipzVfa+8uRMrT85Uvw23FhMuneko17k2ygwLEZ6sUBbhzUWViXCFQ
ydTtf3ywb0FCyoAMPZa/CCAQOeaGr3KosXwecO1EjnofL9A4q1lT3iV7L7uoi4a710mc5p8Y47cs
D04h38CmELOIBLrx4bZb3SHDqpnnbTGVV52BgA80YHfqxgjUTsHH/UYht/CkEc+EieLUbuPQ6gKZ
4X3Sbe3bH0uBsqP9PcjtQBgL6HwxRDFwwI/rc9wvS0InWgKCmMaztLIb2zccykIdaNGZDC2rIYde
jONVWdZQjpAOzEcXgKjOSrDhj9MKnGmmNidOlwYjsGlbNeBUG0vRLvSAL7OCNX13CiUzxDqniuWs
7KQa8x4H22VdSdnrZkTohPBmJpB/w6R0O+D+hNRV2WnIktbrscaQRgsCQTKbV8bfVKx0PEPrioec
NYQW4EyjubKEVIOeCPalbmWDhgxoM37XuQWCTGzDvJxSbnuuBevnGyl7T/WaxtVlXTqXpxj08JZ2
1MaMzqUf8j60coWHzdDehdKndteuI5Jndl0s5DWTSDwsmViw9emeGkGuGe2GG77NW9zjjYbrEeIu
zYrIcblP6xVtuVl4/2oQQCXsRrK0+GSWJNnyyNBl63vunk0QU6JeFkFx5itkX4expFm1pJIf4uKA
8Kq6YXB5SGRKtTcxlNmyri3L6Bjis8VH9rH20iUHyIu2vW+nFcVXZhOI3myqYuQkrL5qdbn2NdpR
14nxDBL3cLrNRbhaho5PF0HUKs0aWmxNvtrFp6f1HEN/WKvYmL1gU4+fk0aO+6RKacjHXqJCL0b2
JmNjF7rM26G6NlNQXHexnl+hcmES+AtoOIA2Sx7ydeyTCMfvcMgJKhDZ9xTBlFJRzM8hUZd3AozI
6K0x7AOAXk61Um4l2qdJ95bBAAsgtAoN76CeHIG8qvuizipvQnEq19lEzYd5Aq6ubYApUNHU2jRD
ku7mUMVXw8CPoX9Z7SGuXg672bXilQ+z6PKht8u+M8bXmRd0HDUaiqbZxWQZ0X5zYKbaDE1HdZVO
4rpejSRZw+p21X0BbU3tSBxeA2oYkE5qVUrte9Ou+Qbeh/e9Ne1NpD5pd8U8M4B3ydTdz6vy1UmX
duOctQ6TMTO8sVbbsbf9IdiKXdRbr6xGppTkQrnjPmJNhhO3pNWomV/JCqF84IeuiKbScZunMQcj
XLqLZSjQTYUdGCAw5MkHPtdCaKfaQeT9NrDmxKdN9bZky3yStEqWO1OoBeUCW/p2cyt/N8ZxTXQc
C55mpIFmQr4OPcDCuBiDjlVrErJ1RWsAk3LL+zkBIjGni13ebslGQlYqsDTNUeoPoV+OyKaUbxOf
LEaPQ6NcjlQaRgCrA7qBiahyyAwY1dmypfU9E0PyvBzQBCS9NdMHzKseZbOw6F0TVPJqWowwR1SZ
PG8jnak2QNO8BFcvYj7zyb5rasnfTkSNrxium0/zxKfLvuxqAr2Hbl10mw7bDVFd+cFGIRI9onFs
s7qJ6ZKxviKlBj8b293qZm93NmAJ+LlbwppBYR17Lfmy+KwoVsH0LBar9LHRtCNp2TQ5KSw24JYW
X1sA1TYLJvj24AD2v5/aqhGZbcJ6Jqe5A7dgZU1OkyRMbjdG10AnShp5NyysnHdzE5vlXFiRTvsN
KstnxRLmt0vreKoJd/KmGUt2NoSAaU7stNSQz7fyEk9FTTVuBF6zYGdp824eSJrhphUB+jIrZSeQ
WPoqm/1M3GlpF2ROu1GEZNdMrblqXR/mrI9QAWZUWol3PS+3NneYF8+7zvvXuKoQ10alZtsRMg0f
aZJAPJNlnVxPECVLoPTdOGURBDtmoa9r6EItDXo9x0RJTcEr+4PagODMDEmr16gg1EJK6Z3K/NKt
B2+QD/mMGmhfldI3zbVIo+O5VHFZD5tS5Se6hoafzH5M3oCm+wB9Adp2IIIZYDYrLZ+yasKm0ZPE
6u0INYLuQlk3u1rWQA3YtubVTjUjv5kKBzmrHL39aPCGHPCdonkTURmeBwSNhhyPzl2E1Ww064ot
ZXoY06XIYppWJkdpTPrdTF0LnS7plw8lJ37SBHDz2wKH7UNfJcV0UnkHWTROtHE5KHO8WNLgocck
GHC10Ser2BXQZ5hFT42W8YjORj/it20fu/6kcpSXOSLtVOR1YeY0S2xSAAPckrH7zBD+0fx+9hkL
fG7l3vlu7U1Z/TG8+eef/7j8MhH6+4jdPz8/jn/+86/r7t69jP39fby87R4/edzvz0f/Oat37HH/
Obj3qGX+cFLz31n8a812AqUCzI9+btx+02zX9/a2H4cvwxfHLvbxhc/NdkqeCqCaEXTrCLQXlATY
+0eznT4F/o8SlXKAu8AjAcL70mznsETw7+0QpgQ/tly+NNvxU0DjMPoFFDNGDCi5f6fZfuRuH8E6
IB8xgDpFEGXyyO89xJlQ2paNKYAsxwVp0p3pLXAaSxAHO27ipIR6WW9cHJgccd6PiTxltrye5mAg
qRWbPQ/WiINL3fuANg5NkK3KNs9iVq/JqdoWCzCQ9DkQ52CXA3ruynE9aaW3L0WCxc7O6aarqT8L
Tcu0hNisB9SL3ZLUg7bDmORsLYcz6foDb7flppDJBJQE0rTgQw5P8UzNhuexAMSobL3t12i6ERwB
usitwKOuBGufL1s5n0xt965Lh+dlUVf5BNkkL8rh2tntNWvmNIdSHV1gAlVXSACvoVlWOyTiXoau
O3DaVQD/5uG8nWw4Vswl4H+KdRnK+bw168e5chL6cO4VhEUF0Ha+JMgNz+opCYe0LMXe4d6fudLR
U1qNdO8G2pxw1fpzsJEy71FAWRtsctIUgzkh3iSZQ9V4vjQjtboRVbWH2mY8+Lkg0FCiW5KpivBs
6kP9GkNNrBEgyVc2eH5ukq7QTTUCN6zkcjrRrc3ktF2kzIyf4ihPojLbC1dOZymPIataPEAIwhd1
2FgGJMgFVIXrWd0WDQDkPlS7chZxNzXyPnTAkGgnpi4bfbdoVbnlJjTpRwX8x3kUg9+rvudnG5Qq
J8WmblmyXbuhnDKaNmQ/AUegk60J15WDbkGyMA/Uybxpvnm6i7h/ttCpuUyEf58idbKkiwEzoFad
rsHHvBqgY7QUQp2YbTylthh1kYyTnryZ865pmC49FAohmnPT4/eqgszUJSb36dJrvCkCGmzzLamS
V2tZx2c1UHLvMbJbZspgT6o5FOdlYF2tbQGoaZXTAUV+W+M0T0ejV5xclBbnqQ1500DZsIAeWTdc
zFWZBcwvKs/OSte+4UmqwdhAF0CrpdtJ3eObZXC1TlkFrE6V6DX0ui3TkylN1XXrzJphoPlPCtqG
HWLWXbvFjADYxx66fBImdsA90+F1XCwgYyU8OrNmDudmSfqbaYyZ3UIGDaj1AFjEAcwqzvu+r3Ox
4SxsodY1DE1M/QwS7HAmQypPBmfk9UBLelcn0R1nPepsKMdhl6Kx28PsSY11FdaYeZLEC4wWegYt
7jRo1Qex81iUuxYteRvnjKEGyLPU1fgsHcAnBjqZS+CH+HOY/p9TMBL+cW7WK9XG3VgPkKSpz51N
cN5JSF2I1eiIfvjO8q29ST32uvVl/zZ2Zf2s7bqgoVW6ns0NVJnFVPXZTMfl0GyjqPU4TkhvLC7P
wLgvxEDGl1tZEs194oedGuq3pBiGbKjjSazHMythWgL7tTikIfFFBryG1dNo2dlYYA+NTajt7Twf
qnKptEVlBCxQxzMqbgUP4nyaAjoRpjEZWfvlsu/HCDYlpNqLtHP5iHvg0fiWPDeQqSFp1xCJKuKy
al6KXW/4Da/Wd9tQVZoSeVBNW5yWk9g1To6aA0HHPZ6AWRNJ1irm8oW1Yr9CTX5w9VJemCGpd40s
1Fkoig46vCVmV74rkhekgnBR1awAnre6EgSCA0M+k4YnV3WlPnUAiduuNNlkmves5/RyAz4H+h/8
EomZnQyiOu47sYtEFoZmCVSXGi2O6XQax+up5f6iZi6eVItx2RTaqzpOSQ68YbiqJLM3WEwSmHgJ
HGoRhV6Sbj7rleigrqfdgdIBX2zQ/j8gyDcd1Glps5ugChcaKJ9SVzbdpTVVMZtWASSk8z7qtJ/s
3hbD7dC2mswtdErwdavad+s6nlbb9qqBPFH24mzp0K6GCh/K/l06Ckhha1YrntVxzdqlktnEBz3y
4QMXqV4LAcc2F0UJdG1Kruwin5XKnDFmdJhG8Er/HAa9Qh5J0msoA8q8w+Wsx4lpGsd3rUmu4/Rm
TquXzCooJdfn6djHO6iqoAaTCdMFXHBR9lkpvMbzkqWJy2YITtk6ph9R3Z3W+MNUy8uVbFGzKm4L
+JmpnouKomvlPb3oNjtkyPrVZ5SMMV+Xds7U4u3pymf1qislzKFClzIidlN0y3xgQU1w2BmQpJvJ
clhZmM4nPAG/P83lLqLqE1iYPFGsbkjOQmeukgS1O7LMtS5iCqUNeFDyJq07gIkwzXaNLbBs5QAn
h5JCtzTgc2BvLklVQG2Nh7k8sVDcX5Kw2gZKD9YeKhgPy8Uc5IvOy/I24Q1+zaWBXBVqEQ9p3xqk
i1aYy4Xi5ky5Ilxu0E16G2t6ssSVfqgE0PblUPMPfUMrwMoVWI6aATPQJREw8kjYScJHiM4NmtVp
1yfrSXA2vJqdU1erQN31MNQQLarGt+CG3B2arg1gc8fPOIFRzH5uofrgp/2oYHgvyoo/a2r2liTQ
Nm05azTEg7OKM/LOjwOMhJSLOVkrqJqBCBqf93237QZk8iYm2922LcJCZOrbbKnG9qLCg3k/Q+jf
eypf+mKtskLGD4UrYWjNAdXUQmNCk2nDpzBvF/bCQz8ogU7QB5jiUJdgWO89A2YEVFQGAFIMnQZj
oSXTM/miakdxZRXB2Tps/GRC5qqQ1bu2IPF06bZ3jrUndok9OMSINMxBMeC+GvQKiDR0CiNi9mRc
nds7tvg3betZZiE5g9KrcJnME1QO1mxA0Y+zvFgqpHZJBymtE32yN+scNVhQuetc3C5K3/aHeQOC
euTdda2AGolNiTIIEzM0lVQJvmeYrhkUHxHm+d5wxXTDgKcDDqYU662ZCv/OKdPv004uZ8B2dTaX
w9pkQ6XKvKZDeTIqZncwJfq8iaLa90PbHEY2VDuAXdspsc4cRjy3r1tMpoxFyF7T3MqdmXpowYWu
Paje5gadAcTrL4cyCWCCCVAcKbtM4lrrLVY3QHDBeAh7CSX2+1BNL22DtEFiH+P0zA7lbql48azE
hTkFJTINMwNQzuEW7Sq0vtq2hr0ZF5a1q1kPyvr6ToYSqFo2OiiUq+mZH+Q1X30C2mSyyVoTP9Rb
MV9tA07mbIbuy4510mW2Kp/FfmreiCRlNxRmEK5510Ihh+kCyBlFDWWYf2VBiheqJDE3DAXtJ9Hk
43RkSshMmoypCeBlleQRZjQ+NoVE50Eme7ql0D6r7Kzror0r6aIjmSrNVLcXzXzVK5KrpdCczxkx
/L+ZOZMlS3kgS79Kv4DKkBgEW4Y7RtyYMzNyg+UQiSRAYpIAPX2fW91tVptqs971+rc/IwKQ3P2c
7/jJpPhI42F45Zs/R+3+wzTNObGhQDcQVXOSFlJHF6bSH3Lbvq/xcJzi4LZC4Ctgsh2DxIU4mRqG
3x6JvLEZFEDjToDwvqkkrnY/Nrkb7ctqPfq2fr7EMrvQPSjTeq3L1UnQa96+pkNStXF3mFcCguZP
YGHPi+DaarBQ+GWmnz1Jf1pTn0U34M2n5sOl/b90Z4cakzl0PotLML2Fg1oLP5NH7bZjmC6Xu9Ii
TFN5bd4UkSgXd5zE09zU7LVZm/7LrR2c641vl9Ha+GGA1lx5kajrTIS5zeuO6f9uo8t6yJ3q0DQ1
8CcFF/MjaRKZQ9t44k3wSWbUX0zYrIC0j7eFuw6/kuxOpom+azlByaO4xXwGLdlJc2mpOcLtCWDP
7s/dBvd06858kJUOdIY+fm7KVoGJ40santwg6fOgpTppPrTPmxcH26w3ssYPYZPRT7o6AzYrujUb
NDO1gimooR7hO9LrsaNh89r3a/Br3Segk63KQLjYL+iiY6U3WCmzaGxJJ8tQGPj6tLfZXmXw7CCy
gFbr++gWpvZl65Y+N4Oiv7jshgMaKPGlpOQ5rhv1W/v5tmmH+4vj6Dj3PdBKf2R0OKyRKhMtjlSL
ooOVi6IAzaWla8HbYbtBZ/qbQLSuwnBabtqjkoYBlBgNeama4uRLUIN+y5msCIb4sI4hf9yBpcFt
Hcb4GrM6vEhtvmoLvdLvO3vMwuZjZtNV1pEppJ1/K7Uvlx62cEUhcRwlbR/ZoppfmUoHaKEr2LHC
ROC5a1ggVbfDXwasPl+hYsuDS33VhnKt0HqywrWdeNpmflh5n5AcZa8/7VN0mmPzmHC/vu379JKk
Q5dzPb6YWLyJRvzg3fKYTMuW1438HYsWQmgjq5VkJ6LMBeVN5CSw8jKhAj+mDv0CriN5FWGj4aQv
SRn0kNA21T3UMzo36GX+GDmK60+l4fd6ghrbRyb5pcdw+ZwiWoZLW/qQlMplEHHtUhnokWKIv/X9
wgqMQadoDU9dLAptp+w0of4cuxiHes0il8PhvcLu+HDjSC5bur+wTv5OolpXAUyTY+KGX87QvLbx
Vxq3v5YVYOGwhfxdtiwAO402eoZXFtYZDHRrUNhkvz0ESZvkY9s9g+l+quuA52wJT5T8cj3Je+IO
8RolJ8mGy9aT51gnCK1uLsknprpzGq3oZgnOX9PESR57157kGofvMccHTOMpPSThcp3mBR8XHxeQ
ShSkUsj+WDmdQz72V1hd6hb5bqsy3tpCaZteVza9ZS3Gmhi0U2748DNd6+yUujQ5QXjuMOpAVR8V
xd2a+eeQ9B8x1bxy0fAod+5K/D2XUI7fbGRA9BA3naBumLaQGOquHhmGKkKPDwfTR2NBcTzzLJxU
mqdBj2a5jz5SGNAffKYz2i9Gzsvczd+jjusHwmN4wbPj+cL75QUS+ziUkQd+GTlBRS47TKgdjedC
90w8y6GBEk2lKVeBlmOJtXswKPNf2d6r077cScxA7g99nHyMoB9OIet6QB90em9JwmDwSY3cXZhc
XLTrA98iGDus7osemE2Z1XeKEjYa7pywPZhEtz8AZGefQ9jbX4ynLpcy/lLMBuc2hT3mDR8PRA3Q
VFLIJqJPAS+IwJzmqLdHvqHqmBXgTACbC/BE2Fa+9/53KwZyHEkCaX0f1jqvOzK84tW4cu6yoWhq
YN4BfGFXWDuSPNCOv0VWjblKIvGygjl4XUIup3IiW39a3IZRym4ab2afijiK7XPoxuEZ03j6YHSw
5kG28OtGAERAie4KOFa22NVG83Gb0YAY40sihqbSftoPHU/kOZUkeIdMLB/rjtVlD/n3UTFZ7j1d
irRW80XVTSrwI3v3A1K9ewAstJ+jwATnPYjfZDcepcXX0rjFHdImgcm5rbhaYdWsV6vZE5s4CrZb
t6hauFJ4hPuCsXn06++Ij8MRLQysLRqIE5+oerXC/wiD/rFZ7XgLuiGtQtPiy2z4dlzNQv+O9VSv
OcyN9ZbEEbIJra6BMplt7t5gwvweWuKLrB+bt24Ou7LZeUbLrKk/KbmTxaSGhsAwW99n+vE4CHhT
vTY7NMIZEsxWr/y2Rwa2Qtt8MpnWaLe5YyUGnMeMgCZqYhJOuTGKfda2m09NsjjcUAOeWyQ/ox6O
uqyD33W8m5zh8VzRbwrYrl7+WobuTdT7J1mnh6yuKYQj15ejY3PeJPuF6NCXwcxDtKKORpipGn/Z
+5SfHFfBd8DJYZZHG0VKZyLRdh7XrsmAF66wqFUjSzrTptx2KBeLC9JTYmz3PbTIdWjZUzwx6q8T
Pu4rfDv51DbR9iqVCL+nXfA0jUiM4JqrcTGPfrvf0wEkyUbLisQDoMKhZg9r4B2+Qr/fYt7GmOm0
eDFm7C+BD+s8akh4EBlDTYwzFeFALF9QaerS081fIiLYqbZkKhVZr4kKyTEYGX3ae35L0YaOOj2E
YbvlZtvq90Gbf6CF0rK26BMKtbY+n+DlHifPVGWB8uQQFVf0ajM5TxSD73+q0zBBgYMz0miQOPVQ
7RnFILnNUEKNPLY6lmshl3R9QPLqUE9JXUAZLFSIvzkACCzbLirGLJQ4BsP21tG6eZi3mh0s/Iaz
Z916ADDVfSZqrrol9KdJi+narzvaqCh+TgJ6Aw3bvQ8xgjZ+kJBPhjU9J3GHxhP+9mOdjOGVAWF8
BAsSXJZl3x5lJ/cnAyQ9wxDKjmxY+lKxBuJnNJ0s8cuer4Yf4prjBffuV8D4XwB1n52Q6HB1kPfB
+AnvkpyGLMFp2voARhCFLjHXMEiVsyNcty7Jw0j83FhcsPodvGFZ+0uzmtLFNJpRiz19iTZz3sCN
HUy7pTkwqwysfGrQ6Y0vmVwgSy9PY6IfAz88rRk64T1oqmhc0BJBasmA7+PeGmyV9PYbPmnMjiJ+
6R1c7zoLfmAwu2QrmnAel7hu3NGk0vyDhlHOGXmDH92gbx2bv3WCF5F2yUGLKMu9n1i+4gr/ToPs
srjoNYjhReuo/ScEOj9o7vpbLwYOGFCPZeKpA8ux/aZa1Yd6bV913bhq6ur1ezKx9rawEZiW6mae
u74pEyo+B8gp6xC9klTnYX8xRF0DggeZddm/kZkDtJGCtJ4VgU0YslvzFSDuhLF+cLdkAVgUB7y/
hNNUwPN+SMVk8kxZUox2f9s9Xaq92X9EiC+VmCz+0Wk+mC6oj3Lg3UMHg1+QNT2ukKNPANfG6wZ2
qnKDuOx8t4/73K+n0ArcKbbR1zbjnzxZ678MKuda+w8Kbfu9STqY4LIL6XXt598YzWneKegEc4u0
Bix7ehjjvTDofwEqOhk9T3WG/zxJKYYyhFu3P8w2aCeIt2r4gzGYmDzki3wK4Ptl+bTTcH5c9sAc
ZjftNu94yyHEtZaO1T440f9OUt3OhemVEXfvLmTImzRpgh/u+V2Qds1WSCf9sQ7BS1Z6reO68EBi
/iZLFt2Makh7qVOlbFXDBf6kLpyHHFek+bNlU5aWI5vk70Xp7cLmZi0cATMB8Zphpm/18m2P975A
LOXnAm4nx7fyPeCwEHMMGeKSkvA1Nj5HnyQecGVAawui6CHAaPKGPEtTRFsYHFvSBjirSwb2Z+7f
Vt2Kq+8l2BSSxaIiog5KVzsLizSCe6NbRQ/W7Pw5oxjz0qAR1wDsx3FIVHIG6F/GQqVNTmT0Yj25
Ihz5cxBxB0XFXzwIsnwI+XHnf5cIR2mjBlrY/mWl6r9bSMpPfI7qnBA046HV/DAsE0jJXY/HbGew
fTzJCg8UEw7KkBb70IhjMK8/1yx+WahTZz/0pmp2oJoZgQMFhyuPCa4hon37UdcKzQjCOocaLhlD
B4bbdVVIXs1Vy/VlaqPu4lpMerShuR2VK8Fm7xWtO3VEPiesuh4Kt1rqtIzV+ErHBJqbeKFbkP0B
/L79mneibmAT5B31jB0QTGUqQChNydbFp7nTtX3p7f7cx0ATVHhvVtrkti/TWkVmxSkGfrCil2PH
UHpxnhGFxXzzgY+UFRPtchMGn4LVFU+bd5v6M+zzFw3/+x9ErxGvLKZBGYw4QUK3XWVJj8+ijqf3
dN/4GcT532bdIRm5FHL3GipAIRJ/FbAcJIuGm9rir8ijGo+AO54mWDxRIhNooAEEaOBgaAp2fNE2
jf1PqO66opve8W23tjToRvIZkZkysQKWTUvjk0XCyiRAp0Tkk8JK8woW6FzPNbyiDEMzrnuQHK53
1bCJqOo9V0eyetnno0mT56VfbdHXvT0krmk+oYK3RbpN7SHaePIjIybBHRPU/2zbERTxnvwIpr1G
PUE533PKpX5tR9v9gO0GAx4NLUZk/Thv8p8fJnAS5A8dTFyFqZafQad+Qpq3x8Hovym+bpT1nCmS
+zFBlkrCPWm1GU+1wRy9eLC4GP3fAYNaqN1ofYxM/6L8dZUcAKlRX3VprR9VGO9XqO/3ROE8vUVJ
yx7vb3DhjQB2Ekb5MnavWFcBRGb0Ub4SyJJrV7O8IZ0pCJYo5Wntn3o16CNosLnkDkFF37jznACw
MH37x0X8I9n0ZRU+70h7AmoHOfuO5y1d2h3GfvqWwh2qWjxstMxqPIRZDW92JM88Mj3DgYj6JyBq
DqO2PMU98gxNFO65n9L157wG/I2GCzgOBPzyBuw2UivMvuq+zdCMgMWGdK6qiAnxAKtRvI67mgoK
i+olYKF9QNydl8Zlp9GY7KC3hhadDAjUHj907zMaxRIUT1ZufUbO6ZKptyVV8wHfnV3yUO1bkTLE
onreDyXuPQRm16S9gixbSjS2f1At2XFUK+r7BDMzTwfIH5mpj8so38KUJNewjw8kmdqHQbgxXweB
frabvzX+rr4xgGDJ+MXocqYdYL69l8MHErCPSzADZzXoX+KlZAOyaPWUhzH7ZRFDqqYtLXvV0Btr
AvNHxzbOLQfO0tiuKzWQqo9lCMwZH6O+pYmMr/WOgj8EUx71zWuNX/zSzFmxt3cPa56REw/gHWO8
1NE16yaBIg0sbVDfl1HjtAZ30D5cHs1GosuYjOtpMHtJtkW/YywE/biyd7IQmQ+xedZ0NlUqYQ+A
tYkLjmkqtzvcKuE7fKsbSlxYQ9tF1hcjkhYoMTVmJLL9SSwDUKf1Ur8kpt7ygejgOEHzbRPyl9gG
OBD+NTibasmVGrNHBmrIQ0cHaRRG4/YYjfBxk339tlj7taxLmxuNGX3uMBIY8yNtth1lH0os68L5
Wfit2CZxyeq1Wua6cjMVSEvNfWFG9j6KvtCLuo5jgoACVat/abxKbij6Bhm9KSyA9JSiXR/GmQJ+
p7hP62lW4D+bM0ttXfIEX1m7wI+YCFRuEs7nxXWYzexL5pL2gq0YD0AXb82YyEcJeBau6B2YH0ao
Huvawwjm0YeDWXJqVqKe6lGTkk8K0i1pJ6iiSOZcwCa9+wzj0Sb3zx6WRYMTesYTekrXiBY81VB2
gxDMU5/l2d36i2DSnNa5jo5UKPt3VwvG6a1ZXtvMD+hZXbxXyiBDYRkyP7E23OcrVRuQN/4zhiB4
pfdYEML1h1lH+YZPBsI2yFGJ7iM1U/SWGqHgXm/DKVoMwlCN1tdUWHUbJcWCADW3hSeBggSuaR6M
0H4X6hET7ekzImLT1e6oVyLeujKTncdLnIO05Dpafse0jU6ZSj7X+1XXIi6RJ9zCsEjgN/aa9efI
dFOFFFpzrfl0oR54qhYQKNv0cx4Wj99KoLIqVy1tbatR4pZtEaR5XD2gWy9OjZj+zozjiezFso1H
tXSvPEGS2F0hsBWC7e/hiCMuYffSZCjr4QfFC5JeovvsHuO0Y8VAf3QD9OR0fCMxVBS54/skiD/E
UH/v2R5AyoeVQV0d2XExXZ44elu2dD0Y50zBsvU7jutlDZY3n9ox3wd2bucEgpqrgt2VPcg9hXOk
x7bCxovjtgb34w8zuBNYNNLuh7YHPNmjjs0DbmlvAVr37DxkupCE/uaKArCE05LCHGwCfJ8zDiWN
q5FCMPX4zcUyHv0qMVa6QqfhGeMA5AVyEcDv4T/30PZhENbdkaLRPHsT0SfWI1mU297ID6xlaHOL
2E3VdSYoIJQ+OwzLx7bttptY6oqtgz2pGO4QZCU8wyD48Cs5CkQ1nhsil4LaFNdVlIonZkdTDtkc
5mBv9pItNjglNbSoFrLiI13ZT84lwBBD2zPORtQ+yKYfn0PADAVo3Pq8YNXCwYDuLoJ5/r0lMXjl
wDx5LVlJYIqibkcfSwrjZJCi+4FqAUhAG19gksmOYmo/scawx6EUwDKDwZd8Dr5SHe1Pkg+skNts
MTzKHXFWoJG548l331sc4A6+HrT0cQ+OiRnyCVlBRcLPECOKMfqYsSlnmC90CgEiXIfSjhy++g7K
F9diFRt6qvlYRkmCx5HKv5hbqmk0Rx7u2amR84UOfKzSdvNlI63zGDsVg1QJYDaELvYj2+k5lAzO
9FoqYzFBpUNWdg6j49Riw8r9XlRf+5gdRIQUmUsErlqEc8DcP/JVQ4NCQzTP4g0USnxkI9MePbV7
TBBTigMo+4a9ckroy4ypDtNN+tp2wG2jdi0Ad3LIuugwKOwaFaNlnWT2jDdBngYMCp8hgvF1vtRT
erSRBnETzZLdVug9dxcGprwtOYiv4V+IsQ4WYr+lJ+eA2ZN9j86tChAwElD+ER0zdwP4A074dW5g
4jOKsqbC3VaiS5uHjHRv2Vr3V1sjJRcnKWYl22E2qxEC8Y2AfNFdG0z4RtVFoJLnZJNPXI6vnshv
A3HHbcZyhCl5lhF/ZbIPcw/RrwjcLMuGZm8NG2FXLS6pqMp6OGzCX3U0gnMK8L7yLRbBPwQiFCL+
hE/fKXj4KqAizIo4TNWHpqhlRydEow4wom1261Oo3n4MbwGMPojU/MVgh0C9z4d+sBBkKKpeFuAl
rir2pkILmqlcxAFEaD4agXgLy8QxdTiRQD5Hn7xn065LI2ZxnlwTfGxyQ/IMc36clfjhOM7YeZO+
xl2Lkx4kwyFevHlp0765oJMEepaFdw0rwL3kKG2+BK+B69Vpvk++NMgSnjGUdqUbo77id2GTgjEo
zI6GiETuFs+8K+aAPnEz4RIdcFQ1CUqDIH87JPcrNlyKOWLNmYtmehSgHSsusx06kvoONk6UXbJ8
Bz6GkSC0/mymvnnZO5TmFK6D4roC3PUVzGOJpQoSObt0r8J5hMjvwzBPMjdUaaJIweYhOPY0fkck
4TnANbQt64vCB1eIeroMnbkFG3virfm465+HmVNzjgDxIqARdAfkZOs8wy6JfDYy+9i3bSr5Rm5T
y3ApJJAYLJw8GOjTKzAz2Jm+2iC356ZDGqPxT2nbFD65W8MOVLuh4SslewVZlIO16d5bDVwhiM2b
IbWHS8yzipO4ztk9hJdjZJ9QwyGY9eNMbsO8iCMRmSWglDdRCrP/7smmyoEj0TrGtilCAWVNLeOD
Q24dsWvfVs0MBnHlu3lFP5lcOfBzVB9NHpAVi48d+88j5ZrDEI3sYLRqCpttb3rH9IZkyVGm21bx
OhgLK9w9+QKlfiANPHAXAZ+22FPRURsUPJRD2fmQHXa5XdCXjFfA2+Q4tcg/4YnwXIZd/9lYwQoO
ov8BOfklH4f1x5CE60lFiPaQejZl0KzABP3kj3Dr0pucxy8HMyHXAyB1wPjymbiZ5THu5wr+ezVn
9Z9eW/R0oik1sK0Tcdl66JHQhJOKrgwCTf2QBetPGK/zCUwnyidHHhe5pKzUOmhOq0+gzfu1ebbQ
Y0uFVFfZWvgttYmCG2C6qUjYsL3P6Fou+FkfMpRx6cVOnto9NSineqyfPYkmrLPB/TAxLFdIuGvf
0elvxQ7pOGeQdZ4nIacXrJ/pUNjRCmH6iH43U7Be44D5x2zYGl8ktsOOmrSOz1EyoDXKbHdU1FpY
/716wUoRdsXux/VxAKUZ5hv4lgTeOV/KNBmnAsrX/tLP7fJ37eMB87Oq0/fYsWe0kT4t9eJag4Zx
gUkaNPBGfuxi2paqBdjWlYiYIvgLUxh2BTzQkuC3L90Uq3wPJ/3PDEyMP4c63UnRAQr+x9wY41ID
ypWLbAfDN8QRSF4hNnqdw9mgPxrmR2wKc/Kw7Hfqo8NHmiKWGjbPLTP+ZWAaskwaJWjGDDYTYQfP
iOwRwiMJaNqQSTQy0vdBer+iwa4CvB/CgR9wnqfSZv7PEO/LMfYCNHzPwWxEEl1bhPU9pxgIu/Xp
M9PdQXDMK9L67MUmyHMBfA2u0QR/rIqkduG5jVaaYZoED0Kg75UZkhB1yN4Hk3VPYkU7tLv2YY2y
4YU6Zg+qs7/MGD1FBBOOiuAS9ykbL33bk9NWw6ZGIhO9XgPZTGBFBW4j/rkYTx/pIs8NMYippvQ5
VNt+csYgIcWfdArpnbsfAj1tndkqzLbDvLhrgLcj1fjLZM13NcHCFmIuoQQ81El23mxXBQy6HnrD
alBbsuTUkfZgUR3nHNRVcxkbJCP4FksMOTu5+rkZS7WI6IguKK2Sbg2vjYrxM0Hw3j0j9xPZj8Ng
gtrnfuUHKhCFThq0QBk8wIvbmvgVQU6gm0bU9NfMlQXXMNTum1eEP666Vr+WVmE+2hHpKKew7qop
DGyxoLkVQEam+oF2w/IDDdhLmI4WEvDWpCfSYA9Ri8klV71RqGxWfSW9RIAiGV5NGG0YgfcnwYIv
EzM40eQcKPcQKHPAR3obB1fM6wSKL3ogZnqrdfw7hdeFniLC3DhhEd0B23DIYVNk+EgYvOEcDPet
VXJGprqdgOr26qh6LNRBtMXlHFA8K226demvbuIwBhDmnrDAR4e/JkS6P7cFnZ1okCOCv+wiDHnd
OVx1jISK3p6Npk92nexaZlAgH5IV0nOO4b75FP7+lXYm+dauSG63m+7OUEwMetAQ/TBqIl+Xp14E
7KNvOzT2QgL2Ga24cpFFMBdofUD+hX1CZn0N4AVdkFRKoYs58re3MQH5LE320Q/4TFqz9xc2pOq0
xci61H3ofwjJIHvAM/4CQWEeo35X7xK4LGwJQs6ajXgeA/3lYvZnyND9plKrJ1brT9vZ6BHjyv49
YKw+AaGeXnbAP8cZFMvvBDPCGbm88SkIhugZdD27skSphxkP9wm3MryLqeugYONNtpNez1y17e8F
+wWqHmRGtlGFdwCVL9wn+6CZF7ee7H3V9FO5J42qpolmJ7NkwXe18d9KuOXqVujNCSKsCP5qelPx
jojLFiGn1bTrqR278GejsWqESyPecF4LuKQak2USnEFHP7T9+k/HKzLmWG+2Bw4Jl9ip/dTZYXJV
HG1fqwYBJrtdQ2TaD9gQOJWx3f8S7pZqloN5yewApL9dJCoW7V6426EtBik9IFSaQbEe9+RNGfzD
K6CDoguQ+GRI+wDVjH8uUdvuyGSrcl5S+5fjghtzDwAZozSOF0R+iFSzp8MRsU92G1Y0rjRUv01D
YCSsUXpJxPw1d7JeThCg+oPB5oM3TGCsoknjDkbh6Ug5/FQOFuNKJI4NVqeUQ79/GBJ6wI4yLrC4
8MxIam7Qg6JriMkHaAHO/q78JxcAMmEeZzOUFv3GKVKI+dwl+2lek5/CZtlDf7c5UuTsP/oOQTGP
5FbhHV4q0mUa+xUb3N/SfZkk3AvH+m+QTiECe40wJpQ9oFh2BzkSIlOIbSPEH9Y5AHXfi46fFhND
ftnCWVegxfpT6FwMQ53CneKef2L2gGO8JGca2usyMnBWQx3ZUxLE9ZW2Y3TkC2nPEoMs1A9an/c+
UoWl1h3GTF2R70xvzCwp9IkBSydWfpx1yoshgKwTt22bJ0qkz7VfKDATTo44ER4WlK/fWYeWQyMc
dkkFsEq0C93J+1QhNAjoOkDD9QsMIEhIBq2XQ1VH30f3hxG8VIXAH6pgQ7+7OmmOIctA865QGXFv
B81PaCZojJIpeOth3hcNabJiTpL5tZuzSxaGptByezRc/JF+sAXMSPUAMzRD2m4NKwVaYsihh4xF
yKfklGItRIXsnS/c1v6Ju/XbIDEH26YFJjfa8xxn22khka02H9ODmfd3bM/bv2HPzBMIbAjSPPuw
kulcmeDTZR5lC71BIYM7PDxm50Trm+6iN2TzZ/BMSAyjAs6FQwgI2nr8kaCJOGpdB5UbzStDmX5Z
53Y+9iSqKyoCdQpJYrA8DChU2SL98sH08ALaIC4UFERQs3cHdocaG6g9y5uwvcFCQMC2i97H//w4
tI5fQ1AbCMzuvjICnRrDZiMIMlAa8wWb1gps3ViRwg8KEmB8lVNSZjbkOaXBcgbDKU/otXHtJD79
hiQW9nsMI+Q8Q8bTuMq0yBJE6IC3I0dCSHyKJxU/IOGmq7RBvADE7WIxS06h/gN+hp9kG302PVbQ
O9M+BkQGN2sJLcQY1XgubD/2qD2HLEDEwsToaICFYCxfLO4bILhbOLZl4xGrsg4zboKEr1B0eF7Z
GD7NKUj7sNlh3ZNls9+Aja+nyQ3bA1qvCY4a+eOduGtDNCzwUT8N84heZ1c9dKV7r9X0G2KQ4fqQ
zGq//Wd47f8pxvd/Dej913zefx/4+/8wxndfbfrfx/jeJvk/Hn7p9td/DfLd/5f/FeRL6X+kGFwp
5dh3GTFEbv5PkI9n/xEDRk6w9whLw0OOJRr/O8eX/UeKUB2ydf+TvfPYrhvZsu2/VB85AgETQPMd
T/LQSJRESR0MUQYu4AP262tCurdKOqknvqzmG9XJHJkyIIBAmLXXmhtqrmC2goz7Xzm+v0jcEXpT
PqYnVynQGv8OGP6StMSU/q///hmae8HpcANvpXDCigCG5ICgW3/9J0ZFXYK7o7o67e128F6F/tTc
GN9usB9kxfgCD2NlHf3EgfhxrcAHzCtccjfh+us/XQtval4C7eEoiVIJNNYqb5e6Lk7RUHMUyKT9
I1b6I0z5/3hvRCCBpbmQPuBm/Xo9NflhjtV12neoKLthdItNweS0cxs1vnCpNet4eWvoG5D8HO7P
lRe35qbK6qQvqaKGUfhgW1373Edz/0aN0sYGpqPoFsNeNRPWbzv1AvHjdxfH4QeCDrQfANGLdzhZ
adhRT5swP5flyVFdsKDjivIeR1l1Kzy7exC4eq4yHWWffxrov3nEF+iV7680dImTchvwV9ZB//Mr
lbGNj0HJaR9ZWXEr/SI/OShVuz9fxb4giKyXgbIH9szzGTvuJSMVFJnG12Wmvban/LoaTH8Oxoqi
f9HIR+iY0z5Oy7piHzjnD37HYtEUZn5YsOEMmz//LL+5Y1tyGHVDN/RUYF+Q38i8mAyzz7RvLOZp
FDhrO4LBegGH9v2vuRhQUND4+CG5SN+5ZFnHspqw5fJOZTAuC2fdnBwUiVl0d9eaP4LiRk1ZRiID
EKh8WCO+Q0kejxomvz/f8AXF5vuzd/k5mHUCpqPwIubrxm04wE3D8Np37Cfw77xzzejeWP0Uf07H
IaEsJ8PXf77o756yq5iQAl65ghr567gKgmYERaPnvSCeu4/D+Ks9h/ELjLvfXYQXCK7ZDeFXX14k
NLWiKu8N+7FOMX75kGeYj/4HAwZ3n8/sL5hfmeh/vZUW9FIy5uuAccLkBvR3tjW4ra7/8QOTrCCU
gKEfyiBY3+JPcyvgo4hzWTOB2s3JsrD0gwYswhdm8N+MBUdKJrlAwZAmSfTrVVpFeRBu51owDfDB
2/EAiQRjxdvZdwTHLmMdfbAJL4zA9W+9+BYcyUIHmJVpRngX9+bkkRnStuMJjnNxcHVZYXtlzqFc
6rwwj9vO36/FSHBXUj3IJuGvM9FPzxEUvFsW3TLs+9Ry1SYsU+dTEFSkD4KlFSTYsGCXx8ke8vRo
6aHU20rN2Ve7q7v7xM6iBqZ7E09XARWp5IXx+pvnEHo+6RKWfwbU5XhdstlJY+kYAg0GDXIMywMV
hPB6xP3wwov+zfzDi3RZ0ULw0ExDF2+aovHQVdM4o5+zayaJyfryJrWGa1vEZ29kv+tlao/CcJNb
JMj/4WD2VyQ4qwkzLMDG4OLrH/D2zHZg4bVTHDVA8hb7KnDjF4bVuib/MqxATTosKFzDcT3Qbb++
6gGHG2a72uwXy1ntDpQNWmGLDeCYkdyPtf/zTf2g6/56QVYvSOdKYtKAuX2xHxn7alkL39VezgqN
R08ak6hgTzHgDDIRNXQiv19qtCvSpvmkOfdolaYnQZwO4/0oEPHjjtF4gPI7x9dSYPTeTI3fnzGG
yfoUmqH6HMWk8lGt5jk9aF0SEyjyLkeiTKCHgD6L+hmhD6mKQzn+ro2qIjs9IFgqcAOZq0YgUXUD
rjEunFeJ0y4ZNoJCvFNZgCELX1HynhSMLZHxWIx3fREk8QGvD9u3jmO4vc+8oJNvW8zz4cZOvIAw
eUlwe+cPwLYeyhzzyA1RKj94gCcYOdiFZ54AAZ8EQ9RMUiKYl8nCeTlXp9IlYrgtp7B/7FCHHskw
T/FW2pMxqBkqLB7LYZXvCn4gUCx96XrxipxjiqiDpsJjGNvUpU3nY07uvVHfA4/KsQlXef1QCoc0
V9D7zSeNDV9tBZ0nBOFFLlQlDWS4yFPZp4g4BdJylM5fuxirJc4P3X2NbOT6fc+kK9At3SS5isIm
PWcI0uMG5xjOLpLxy25uBg+rUh7kKMR5vzTuneyXuLpZ0d3V2VP10s9EuOcQLkbcWI6+I8FOrwhy
wy3WiHAgqoiwgD6hKUH5O+XVNsUcvvz8aqBaIq5kZJUffccs5FrSHJdaXbbhM2QxO6EeJ3NC9zgq
AV/B1r6mrCXvpDOpJ2PqYc2I0p5iL1ARgtdD2AzZtSLA/Cqwct/GdUQjD7TZMhhIWrIJQbZjz7HN
bSMIbAcdQoppGyzXJHfDT7W/FiqoJfiU5HXQjpvBN6mFp7FxgRD1nOIx1djRrVsOc3QzD2z5oAxo
i1i66cB5jZmbHUJIn9WNM1gC2yLTTo+5PnIf8jh22mtLNh7ZLp7mmxl2ZQXgozcU/Za8NTeVcvv7
AlSCu4sLO8WVr6z6KUdix5qi40Tsy5g6H0HS9DzpBj+blfTlN/YA8xOTXVIeKeF2H+BLueR1qH82
5B57xz8kedTEx7YIaCbhgP/6bAKV4YMvZ/PJ1bVnb5d1cw2yrmi/AVqgl0inSR2k/sTfMdVNRoIw
A4h6UngrDl4nGv+RFhGWA0cgWI0NFa9237pGTQ/LtCy4f1xZYUgyoA0PIdlKa1uvBndGBEYGenoE
neXtxOAWnOybSmJ6d4UOrjAuQpAXTApoB1I31p2Zdd1/VtRUoK9OYUgCAyvLW/B7/vQ+QRuF0k5Q
bWOYBZkrElJqJP6jJTpY4BU0H1+SoBvPTFzb3Cdb7BBxxO9Cotuc3dBET07n+BBB40wHVB1i+aOL
wD+SFf7/pAOBj/tpDfkbHugujb+2P2sK33//D1HB9v6i1YG/ygAQHhXW6n+LCuIvdgaIDGEQYH1j
T7g2V/yXrCCdv9ZzIidUINkO3mf5X7KCbf+FFIcMAcvcV0gLwT+RFdT3Q+dPi51DJzQECsYDmGqW
2csNBFnVGTRKtY9iWgHcFBmYlm0rFhzHY9N6XyQGCLAhPQm+k1XPwwoxbqgtEWSOLAIQjr1sk3zg
OBdZ4aCvqWN57pckmNPmYQwc607wOeXHCGfqsnPBrzyRWQrGzYQX9TMb0eS5m0AlhKa0A5hnuk62
ftc41z0szviZU3kdny1pL9eBNNVRCj866DIaFDWAkpJ/RGB7onBTtPAB96Eg7no1t27d3uKVHigs
pp1525atP2x0G7VgJij/LnsAHXmxhRqZLN/mhQ4vZ3+Y0Y5zimGnIPNVtq+DkKTghCthXHaZTlyB
Gz3w201DclJ8LRtNMJPPiBAnaZC+CoBBLGMZuqeCAi+omyyaoo+BkZgambcc547AEQxHRJyMJDEI
XwKSy9Dif1hdBF96cgFPTT6TfKRBRImdLCjFoR/wi+ObC4bXs4rHfItpmw2WoJT/kPcdBBGMSvW5
wp/d7ibZAJ3hWB9FuOWBvFAT72A6ZbV8XdND6WDi2L2JfBGlW2ab97NtIa5WVpgx+ViB2DqEYT9X
w2oOAi2ZPIYdYZJiyqmOjBTOiJ162ceCHggU6nWIfGBXaRFtRN22VxHnbKT5UCb4uGfBRGNXkXuH
gtQBDUYPh6qT9R/scTSozsFy38lk3OezmY4pfLYDcD3/dVq79We2m5jwAM2l9ia3y/fk4ZLTwveF
ZD2p5R2waO9LyWJtb7G0+xXkXmHpg8MWot+ytc/3gZ3Ix8LpBzJ/FHDBbY8y5llx+CIq6zjeGrgf
qKvv0ERU/zEGRJifi7gCjoB/MZjYoXj+7NCUhFCn82nMyiK0N5y9u+WuXohcHlpW5XgL8IUXa0nq
Set3kVcH0bnVm2X2shu3aalw5f55qKbbJTTfwCmVm7DG5TdHDVV4TXkZJN62hAuN88rrceSHZj8F
bBM7vIJtosvnzGvfzJB+kLBj9hq1gPE9qeDz2NbNzpkAEoYNkrpNveWUj0twaL3pGFPM2CSJHk5Z
PC3bOrHeGS3e5W7kHOFzd4dlpGai4Y4fRQNvDseZPab5wXDPJ5aho+zUu0g4e1qQnbpAYXFHJsSB
aeNpFS0C1iK+dFP5fpn958bXNyke+2XysdFQ6vq6aPeLpReMi9GDNS/yERKUwn28dLgJAGZOnBOi
WsodHrmMAGaCm2FUX2LAttiCyf0lciR8RM45Z4d7hEt2vzQTPM/IwhiG1wu+w5g+D7zvmwn3n19g
IUM/J6rgyaeyip9MFV8D8PqIgvjIXgWeYao/hp6Jdhiggt1g9Xe1yuIPdVK8kjK4QoByTpmNIx3I
5jVI/Xpraus+TqIT9smnJLYy1s2l3Nl4U7YdgNK3uV34r7u6fuvV4werMPfjkm/zztyILNYnr+pv
J0IAb4G+NWxdTfXNz2yIwiN7XZl6TBZQCCAe1f5rPMtkhrCU7mESkYCOG5jvGicACGrQkUsBvjEt
Pfw8guW89odlPReQ8wCBeQjWmkwJ6u+UafPRSdvhkHn+lyBr89tmEfoOp+5DXOIuJDNkbWycCOeu
HXgiCpzN7HXBnaCIta1773Xb2U96FAes4IL4p5u/MqE5ZZlka1l5Vx3UkGyKPiS++1yGjd7WWSh2
2p2eDEgg5ok2OsSL8Pa+0yW3ZZpvmxwXKSe77BQPA1tNmPB927TXXt3BDk2dWyfFRxxj1L3ulQV3
PJH13sfDG+TdI9bCh9rKmEJwfOLcWj4jd7zGTNJcQ/IEUaLG91rHxWNbQdLQ47RSIYkJpEbKk02d
VdrDdBe02tlhHYw3tRBo2Q0BXU5XYLj3XW5lH9LRObZu/MxJwH2D9HyvCywbhizwZj3OZg2F7CJJ
g11iiKB5Y8verP8CLek2z9ObsgY2QozmXVE5H7qAHhZMNhautVltGHJ6a6z6lU49XNlyemvENB1o
UnQtxuW2Wif6UR9VH8mt3c1bOq8owHezT36M/JvrHgmQVSfqxgeD4Rhnf3Wkyorxx2J0EstAM/1S
ieJ6jps7x6bvziKsq6F0XzG/FXdq4Z5NAEo6SyUZeq/+Ao71rUfIDtPINQnqPRlztt5VdR7SOTy2
9gwvorReaYyLGxWu/nV8AkXjXtdDZ54TCNh1VEz4ZcZ4y2k427paq22yNJ+riqiSDtB7asMW1p13
QZKW2HZSi6AKVQrTyUMu4tdLD51LdfjSh/CLNS33xmj3FW2UrtkO3y54MBcgqlFQlCeWdjj9YJ41
010pPNN8E5xm3piKwbhpYjzL+E8GwRsIRywjTsXefkMbA4tQHAdPlyVFOR0JMLPY79ykmA9RrAzW
9sSWjKlDV5lm+qw4OQOk0kbabblf7AKsoBOD+q134QJei3UMUGqg3gR9TorAFE12hbZXWB5HpN5L
/VcSFn7YHITFilN9k3avquKqYcpYz52aGLXYRh1ekG2axGO2y/hhO3ZONBaUN6k9xstHVzRmgvLZ
llNgHydBipY6e4m5KyM1VcmpPHYGfBPQsq48ha07yLe8PGCid2R9xbWYk/BhmpvpFYB/8dwIvqNd
zVoBwoKFIZnQ3r288k7KgpJEcWVwDg2ZjNh7ysdS+2gI+QRloIR+K15xwk6ktcd2gLX9CktO3DV8
3cqz9v6SkTHaUZ2lQPk+miVqYlBVb4VdjNq6TwXtDO2rHtb2B7wy40AhNjMBam258XAmmwrOs+s2
0znL6CCwdaK0SdzXKDTRDqJAgdskt+KGeoHOPWy/Tjx2RxlmS55sHSr3/U5HTjvfFigqDalwW3tF
s9NFDZLA3jpL6TlrTwFl74MK6irckcKhQVegaR25yxcWmjt8pG33AASZQ69u2V2/mot5VlvcqMVx
wvVMOiekOcwHYI4fDQtB+taOu0o9omqY+IqQUV09p+iS2Z4t1ENr9cSwB6Qv1RKZNvFt0lmw74qw
HTjfjeQPku8t8+qkHI7dYAjCpFLHxt+ULRLP12EUc/ow5sFkMLXD/LqKBjFF5OnZlm2niYfuumm6
VjD0tLwJYs/1D0Nnjdn9Ejh6hgrStgFUoxHrBF3oouSYj0WGDUAN2fQELaJ7HRVerFCkfLvd+02t
JQX/EH0jGSZK0Fhm0vFYTrjmUTEy01072vJPUagJP5LqzASfNz5l+k8VxR4mNAvoYoc0yhiiEEt6
wo5mx5deFLvaCS3SPBAmwrjbNGVnmoK+IJyP5/t2jslpRmjBGrGjlO67ZAQivSnHtsrxuSxduJ8U
FRoe2gBlLnYWYli09mJ+XYyBsOC37+0AkJWcEpwtASwO8CbdgSYWBi2jXp6Aw9RYn5B2bBYsTU+7
/dR58jjmGaHDCNfarp6Kfuckk7kKM1JPnA6s8wRt8cr3c/ecD/14WtxpvLI61byuNLOdN1vEtjp8
CYbHfe0vizovUyBPtDhJIFowbXGX1j5MOtIvrU/UuIq6/OQ3EevYEuc3gQYhrSLdHZzUr950GqQw
URmNdah2byF+gz7JVup6YmXv8EuJMyGq9ls5N+wSFXv8rwQv/W+gychrCCWtZ7gVeNclX/nd5Ots
bxfSw5OW477OMcmiNgc9+55UYqYsskPudOKZCL2GvMI0cgI8zwGkMXdhBGqRdeW5pt8ZODYdba2q
Qe+z/fyZMys8LpKYpCxzXGkTvvVtx1p51aZiOnjJ/GxVOLLavJixWoRZSmplibfUm7J9GjMxWnHu
Q0JzxQFxDdubLN+z7OgtNLr6vTtjjw9zWFmIGMm7WhQTfndzQ/XK7BwNwcTkNccThQv0sFq3YGYM
zvAUdrQja+dU7ZK1EBTQj+U0NeZrB5/r0HlJ9Wocm4eiHIpznDLsl5FeWsiR0AUXnW3tAvc4iGfI
WHJsXIz2/dsI1t8VmWdiyoWPE5weFFVMWCCuhX1twyvfZE2a0uplPciqorqFyp5v7B4XXJ6B1Wji
lrPjiFludIf6iTtZHXRhT4gf2j4nSRLPKrKXO9zN9VUfQTUM85VZJedpx52Y/EdV4H+VmP9AbviT
EvOmZ7R9LflsP5U/CzLf/9gPQcb3aXMcUrCENyEQVuz/EmQ8+ZcLjADVBVme2ln433qMC+N5lXEU
Zo+V8Lz+FOzc197IjvcXYQ10GCoFlHvwhvwDl8dFqYMKJ7xoN6RhnMu/6Od1UeqIYqfUnGz3HOBw
abluv02oM23ncfSOY5P055+ezsu2gO/XC5B+EKhsF1/JxfWk34Wg/71gX6D8st8zEah2KyZY/Ofr
XJapflwosINQOGqVui7KVDJrgsoKMDFrMc3FKSPtpY8Ndow7E6fKvs1QIdKtr+KQs2zuR/Y1Hbmc
erusWK8XfpiL8hz6E8Ib7912ftTML8o7LKes4p4fEeFY8lPQ2PEbPwvKm2KmEdIL11of4M/qGtei
MxtDCgI4PWPVxQOeWtU3/RyE+57eKsT6G/FgvNSQMA2LJ9u0yQ0SFCkJOXQvOD4uK6TrbeIW4qqU
Y4lMXTqGMpHknu0P4Z790HimVUAC+sBvb/2xwjmHhbGcgBD60zXUBmqiPOcjRaPsDTjQrNiJ2o9u
spoT7AsjAeXyb0+E5pKUiZF8hPzeHPynwi1LP8Bs1wv3XtXUhwAizKl05oCJXBY0JJvEdnKm8OC0
EHusup+OZrHKG6eGoTADJXtpZP7ti+Mp0TDT5TkhtfLp/frFlWyNRs/wgipocuSV81WQT7N2Cbdj
MY5XEBLJQ//5GVz4Gb6/GWxjGBQpbCLhXnwMpihmXy4W12ThOnOGpeZW6pfKpn8bevDjaefDVMee
AIjTRTW+CCFUWunk7VVSt85dbw8meVWLHBN/S7r682QRzb8aJM6rU4UVtHmhdTG+iYtXzaRCn1+H
4Re6WB7si/vM2MrLNsJuWk8C6wy8Fcr5kFOkQLzIu/7TgK3k4wQ2+GNjD+lbNxc25Kc5bDj2dXX1
iYYU+quOo7X5SVJ45b4WBEMIB7h2uItSqABrbgJCI2jVRN6X0tf3Y9aM4Mxzd36DOCCat3NgOKON
My6Bwo3lN9oBT+be6go8nL7PfuZtRuMjJM1pagRRzbKfvbcC9OaKTTK6XegYnHft1dDKIN+phno7
+XjKuFsSYuGZACHQa6vPSXr53gLNFZ+zechydgyTNcfuvsFtCHpPCmc8VoB/YJqzy1LFqWs8379v
KEy9cyoF25p90Vqu64omfC4q3zPxRlSlwy67rS1VPpgENWdXiXwEwd1R29vVAFKHbFPTqfBbJLjp
xwF/oDktArTcQ9LYy7eCXDIdjL0i+dyIeILUR96VKBaHWpvDeToiLDmFsVdIE1H0cTby4+iqmWBP
lCwfU2k6CwQfyf8DE0m0HNqxNh9y+lEaZg26MvLgRPZhXKwJnq4r2AA3UpFImu0hlCu1yQpu/LQT
ZORoswGsr2EyZP+J+HMjUjiQNzImLA6Vgs4wBzr7Eu2l/g6dlzQcpzI/GlzwTZ60DgVNLeZbo0b3
VhYdAladwBzZ9JHy+m0b1fqkMSuRal28AiW8M3SzdpwGli1U8QRbedXBa44qf/jWVmEiXndMi/61
KDygoMeW3jrvWpW3zgfgd1A6vcVHZye3WdEZSbeF97qz19YChKQS8bxA3qEJL+eX8nHGmWQDsens
EMu3DOmYwOtBswRLm49P+IonZFnP6OEoxIjth6MNcwNBqrQJyxvibE5nbxbFJNTtZ2wQ9V6TKHKZ
JVf+ejORtqNyaAZAH5lCwWXnTUC2R9L9rAYrza8JbTfxbhlob73DLuOuhcIw83ZTN0A0UQGZONAs
CK473KwZDcXJ2ScgbQhuEiwH5nXTTU5BKtcG7bFt3Sx9YytSJJyOq5H4luvlO0rhsdqSrfQPuiCw
STYRwYIwG6jovah80W7TcCJnSi2/uau8gWJ+Cq71iqmUZkueS8mEQrvGeeQEi/6UOp0PXZfUSUaT
d72C1uykAhUPpeGmw+XNFyrM/DXjH5/yyLFHOAKxLd8zXH1znpOytG9MaS0VEcCwRBcmbaCPTBjd
8JEWhJIBPqgxfp5KlISth3rpnRYboOGRpHv+AesU9Bt2QUgrIZxV+CRF7QtodHU3EuutJvCwqCDT
sTLxSB+oicABp8khOlLkXml0GPrpdKWoVp9aKGLgMGk9tQUSlND+sjc1rXBM2RCIbBTn8y7JaKuA
amTZwHR4stsyJ1GhCk3RzR8CKES05YHyRso05pSSiuD9EqdrJzPAmhSWcfMzEwbABVJ/iapdMzf2
Fx258gqlISEwnbv2uVpA6CZZ7jhHvQTNcvQcY32zqoEjlN/O83hHsxuyDJ3VgpWNYxp+H8bMGc46
Z3/wHq0ABP4C5Qbvb0EUJtsSuvFyssQphXVglx00Euk1+WNJFBB4ux/cp0gP09aCL6Y2Ob1Fe07x
aAm7lsLUu8BeyUkRPfCYyCJ8JY/aHTD+MxVG+mZeAkN81YZRcFaI2AUctJEaivZa70wSswZTbiy6
25SjrVPaQ9caY0FU1wCEp4V3E5RD2J8HrEPT0fIVJocwJy6670qtn8rVyL8r5nZ4AwWK4IieHesr
0zL1dVqlW/WhTqTzJczZHm/ZKvvdwU7hXGxi4RDws0NymjAtnJKQH26Km7R0yujUTktroRTQ4uNq
oQNqdV0nqvU2lpRMNxu1IJ4fR8traX+eli2tQHsJ/y33qYJuaeroJGentszXWNhl/XpxDFoRp2X1
qvVD9MfSOGmP87/xb2uIDLBz3CiJsbYk8SO0WTo9FHS0B8sgy+wbAEIQnBFZwftQkcIFzxO2wS0N
79Vi4UBqWrrd9YM29c3ULmlHrmIabmi10OTIAXgVNt0wO58LsYC2JzhGi7uU2c9sch35E0WcGsAi
zktnS7aI8Hbml9xiHlFpxbycpxtT0k+kYr8B6IfgtYBjkHTzvVIokDeUurz0yVi6rc7UXixcM6h5
+THW9BTdjZRPlwCFCF1T3mtrotaKtOgZcbBS9N+Ta5wxDHfgBTLYCZaTUDUyBXHQjhrISHJ+G8aZ
ArPVGDoisVIAm3SxRPo3VYtgQnxHaDNdt2Oa9O8xZXo5QZzBMce0nuSKurALsPBum+2LsTHzZ5oT
qPKeSJaGqlpbUD0IJmJ32bR9idQ+2WAL72t6K4OzZtg+tTXr3rZZezxd0XoMqggZ7/GxbZcY3EEC
0ukWU01kPZQy7R4UnLduM5L5SK8rFORbq430vGOrgDSD7yONH8GRxd+Kfimac1v5IVChCVXxsKAS
ZdfgquPuc4RwAdlLT+Aj2rorweOEbjk++I3bPURKF8mH3k6jp9S1dHbSsE27Hc4jsqpJ4zvUPxM+
+acqzj3vY40oTxFpsYmciNR/bWyy74DjWpgCIreJhWHND+5nGHNy2y11vBbGQmSVuTEyu7dbysgJ
BpwYiETHnBJFUVpvvSbOgbCwJ5Ib4RPlhHIm5AjVPGwgrqo6/Oym2fB2yofS33c0/nrgy5fPCrPA
TbNYwBH15M9fZD0sr8I6o1JuIfw+Zk0CvHlJl+Yui3xV38RTNumv7lDFrwmw0pTZ9Dquz2OfUmIX
AwsSWe7Eep6pSpv7Pid+WW64c/sDTb/8fO+nhWkfUY3EbeYHK0vGcrvqxiYUDlKwNYW1SyRo9h3M
WsBOtaBemOK4LMBlKM7mSayehKBMssdYh2ipnNyD5YEjvcGBJ9rmyptZ2/c0vcCTlxWhmKj0Mhds
raZNvK2HAgf9JxZ1trNUbiElM9WNO3YswPQl0UV3WxJo0qec0H25i1EiaCAtC6qxTPDJO5IavF09
peMbUGxUZm36cn6zg5hWJ81cVF9GSu3vs94P4Wqw5FX0TUpWKGMT8wPFiLtv/VS1nyjgOHJTUwR5
v1RZUm4VEf1njmq1uY0XdmeABAo6kL0KvcrUR/h0OZxvfIHmifHQBV9yEI71ByEa2V+xdwzted/S
1pSNKn1NZLYrOjfzrnzKtSMtTVXozacUAbX6xNaouiuz0OH3DA6k4MLVTvg4YI9I1nbQAaBdb6Zn
N3jPMqIiHwyRy4SmpdcSbWefHbJGlrH46pGe1Ye4UNHK3tOw6jy15OeEeNZHOhKl/SEd+/6tlTZj
cReyXX0mZtn2oM+cPD8k9OAQkITn/K2KosnZAbOZAiwRrg62HvtXAH1IGAnUIu1TD5lNf58JGo3T
qrWAXeP5o0+WD1CO2tTgZ3P6ArbRV1rfxHqXT114nnmAISClSfSrmw/ToCgjgOJentGGmtaUTL9F
4bwfKBgCN29dErFtZ31gsXEN7PZIQ/GnkxbomTodPio3G+Kt8EJaT1OwAMZhzx3p/iKeWE0ct0yy
ndGqNQflzx3u/wqRmfYXzvQF+2IhtjHRbe8QBpZ8VRoXdOEM8wkwrTMP4JMjzaoMDdK29zPJR5qk
iEZ9FowT+C41X/kxbQy8HxlqgA86xqCxkaxmXzwizWeXFk7RlhKHQ7udiqrfNquBfe+wX6tXKl3y
+jSHJqAbubLNkzPHSlEbn6m60mZbUZACiPCBHtGEImNipF9NBdMUTJjoKxwAWZidpGmXeeP5ZoEU
a1nuB9Q+xz3RISAAXpSob54kOr+xm3oGyELu86H3aiFB8dBEdrO4tX/ugzqfDqAosuRqxun4ze4E
U03npBOXjZswPTruJJ9MqPAYBcbqxz24UCKc2DSpAlR0wzlkKi/say90ek7xoz36tykNGdRVgY2E
F5C7HQ74SmC922LWzwdo4k3NmcksA8yLMZmZ8Cj/baZQesVmSelQvBk8CnXoIO50xCVmpQfZjEA0
Uw7GYhNjWH9CCkngH0xrEFFXMSOqadPB3WH4iT85mc0Zs4dnoY6m7IcPQ5bDFivHYXkuCcyHO4Yq
XtcZghE9cToJbEIsS+IcoQagAMKP6LuTJF+uv0AQj2nRoAnXQ/9shXciHplYpyQjj7anD/oYHyi7
JfAV8BHQrIP/ARnZ5JBovqsm/ytq/4eNRvZ/Ty3+Hwoe7SedfvpZ0F7/yL8NhuFfuApt38YPGK75
q38bDMmXEEG0JaIWKpAbuOhQ//IXWvwZpG90GSQahQCsUIf+JWhbrvOXWlN4im6Btm3Tp+qfSNq/
ylAkEoTi2khRKNqBg7r9q8AWF5UyYTLKM9iMtUcvrS+24/uqJn+x/+mx/EbMXnXb/9Za/36lC7lp
iSM3J3wuz6wZdHohanYNOYJmD/Zd29ygbrwg4/0qHf79euuv/6RkTsDwhHa4nlH3zKtXg95FWHX+
fFO/u4hHnobyg+SNXObLapdl02pm+yxoAJDpj7L43NoZDDbnhQutT+fy6Xns4jzP46X73sXdFKpN
YaPH8lx2AW2J6m0A1j6vX8hy/OYqCDDIrXhXV0n8QpTUAymvqqjcczwN4xszRzWgBWp5OYCA05+f
3K8q6/fXs2o9yPyYWxnKF5dSU5uVsYYx0owy2Cqllx3tkaMXAoC/eT/KxexCu5417uNfDO+hAsCB
yuuey7FJd87gvaFXS7IHmlTfzgPL6Z9vSv7uAaIcK1s6Lik1eXFXQxBbDXUU90yQtue0AfD0LaYy
jHkgw6DvanRuEiNeS2QgGAdxnedx+6lvcXHuugrS5x69mwYBQJpbCB+qVp/6bASMYXsGDiYaSPam
YnHimC+ybwlN29NdWsrhA2Ua2T8M8xieQBfk3j6f+MUXbu8iQPrjpVGY8xiJCjXevhiFPb5HSFy9
e3ZSkeyN3dy5OfkAOji4J7GsrSEtggM9YCOzXOsOgkrTBs4LVbGLatX3n4KUIfOpYAO3hoV//bL9
OmroWsBDlg4tDOUkNvjnbzNMzZtuzg4WMrEHzLcMxVVC7uZ/8BBCwtAKmwTqPf/49fIuHqYIfr53
dtFK8ObU86vSft213QJ9wOhzmrk7EYhmF/rZVW61zr1HhvqFoOJvXkUgKGuSYWfmYbBd/BQmkFlh
UrokSQAd7/0e2YNywwfkZpqxSCLUAKjy235e+qPVmBr6dWrD49TW1Z+H/N++Y9Y0ljAKNAx6ykby
16eBp6RzRqqHN34++8eZvdjj4tFO6s9X+fs75zJUf5masMMT6b0oBDmu3Tmd7K2bNt4p6P+TqlGF
rP8k7cx640aSLfyLCHBfXmuVSiXbclvy8kLIbZn7vvPX348aTJuV4i2iNcBgMBgBjkpmZGRkxIlz
AIOB32ImJGeUxwbsVwb33l/XbS+tEMJtLknCiGNpwpfuGUHsSg8SdFs5TeTd8LVcN/AmSE1r+2NA
nKAbRnjLIrWT7lT1IRlOpPeNcysbK6FwCj0XNwjjA5pmQ1Kga4zRTu3z+X2YxZbSOJXj3NUtOHcl
MP7SpfIQoOizC0Fl33g2vKf/emEXJgXfqOyyhD/Ncu6sjzEyD+qjHT1W2uN1I29CrrAuwTO6yAe9
Si3mzpN/dOmzodx28cN1EwsbRPKmqrJs0K2laXv56WTNBIyqB/4ZrXToVGAyoYLaew8AXg7XLS34
2oUlYZNQv0pRQIaEu4GbKjNg9gz6r9dNLPjBlIma3PNMtsiqEMOZ6lN7UJLwfOeNf2zH4hZixYqR
LvMucvPhvvIDeSVkLq2Kyx6UEhwSqm4JqwJF39QF/Yxz55XHYui+l6b16fqq1kwIrtaW3lBkBSbK
AeJtOHtAFBtrKeV00oUjZFn8fGIQI7WGLRhRRlircihZzxxUlDmQZjgOXOc1bpA6dxAV17a2u76u
JdezmDAChqVMRGlC8GnkoYBmG5Oeei976uR1UvfAxOl7tuiPHdHFldwBkWh0/tmMyiMUfoh8DwA+
ry/mzWODntmUVzoKbx5bNoWLW45d5ihajCCymO4zHcaq+CM0YUc72Ui0Ya5bW9ytmTXB0ZMoAmSd
DT6TI8lRbZKTUsq/EoQ3MkDObqjQV6MW2q3RiLzevG+8ZGZXyAGVwYQ3EPXRcwmrXFEfK6fZecWJ
Fjbl8W9tQUUZimNFKZnNRRkhuvPjF8+/gVoThN6PrkSJ9O8O9dfRo7hHOa7LIO6LDokTHSvNOPbo
cKdIcyjSjVcO74h08x2adnD2aKplq7CTWPbPeecfFHIKPuGul7SNkTxf352lMDS3JDg2qA4TaCi+
4DcPpZx/KEb/l1d+9QJf3UhN9Z/qxP/LYaNOR/PNplg2yiQgy5j0EzaFFpRE85HGTgtuYER9O/vt
VD8U4Ozj0HzXWvsLKoCnvvgmUehEQzh+YCRu45fDLhutHaqiYftghgNsYC4cWwePSt7177FwjVnW
7AcKX94NG18G8Ezkh+7uIJNgfmh62UcWZli7lpdiJYQgzM/y9OJNKRwM4KGmkjeKf45B4e4acHMb
YN/J7fUFLUWuuRXhiw+wULs18oPnMniumvK+k37Ug35K1GTlyy0uR1VxJkPlQSDm45DXUZTsOW+R
/MXPEYWCL/T6Upb2xv7HAjWTy1MRyOHYlaCxzzTKNpHDCET58J48hjY/cCCghbqsasKuNFk9IIkz
+mdXefAY9MrkYmKMWHl2Ly7FmFJ1HsUkZ8JSsiBPtRzcxXlyfal9yscfXb7yNlm0AWKImghcLW/o
TZCnk80AKdhzmN67o8bY1TFEP/H6nrx9AHGZ2DMrwveiv88KC58RdHXSEat1FREQz78dXS+H5lW9
N7X8W47GUOUZ342qhv+SDszKr1iKYvMfITh5b3ga7X2WOvbAcIBOOAjLwUAQQC23AaoJ7AJS+usr
X7QJLs2aKheO/PphZjEaAgW5iBq28DYZ2g3jixt71Le6+nH4fN3Q4gmeGVIv3d7ozaZsrSkktWCi
tGeDuhCX1Dh0KytaMySk8OH0aml72z9nzl/MccGI0GwN7WTn+f76ihY909IB3k1vVZ6GlyvibnO0
jkLKOZUeaUzvy4F+01oCsLgaG546RwZF+QbZ16iF1pVSCImF+tvy4KUNPzh2vNNrf+VSewVjipea
DYkWL2OqANSSL5fTNyl8+FUQnFuoyosB3urkWHT3KdKdlD/Smx6qZ1SOd3J6qOD/lFa2beFrwvuk
MwqvkRVTC7k0H3Ux3O/9tFDnsdYefd5fa6Fk6d1/YUNwDdi/6xTEa0BBjfmqs2edTGgrcziw45uh
qCAP+gVwecVNdH648F1txSAWK5RYqDoIoaWx1I5E1QvOCGM/hAUckjKSCv/aFakm4NmqCTiLUtbl
x3OtppaqNAnOKPceeBpLyK6WbrHiIosrmVkRXl6NKYWIA6TB2XeRFYFEw6FKd30hSyaoQikmsDUT
P5z+PgtHWdH6CKfVwXm075u0PDCasWJh4UDxUKW6DgkhzGmm4AMO7L1enVbBuZSfAvW+67PPvnqv
yfFKYXHJnwkNKiME0Exygi9XAqym8mPwMOfQfNGTz1L3WANtvf61Fh4lE+73HxvCmckquh9hrAdn
3R+bkxeh+NlkOrxQQX6iN/01ZLj+QbaLhy4EaHbd9tr6hO9IK7aQmhbblf3JaZ9C43vt/L5uQoC1
U5tlyne+PsEbGMlU+r4yg7N0Vynm0bgxkSBr0doON9pLMgC+Uo56g15MvgVXt7LAJUeZG58+wMwV
a1WDUavTgnPUMDyNqoXxNUiYlY7+vr7KRTukzxCAaCxZHBvQ82mE0jdIor6Z/XPX7vXiiyx/focR
Gj0GcyYmZoQvmfW6GerTpahZN8DVgq1i3cVrLrG4kpkR4Yuh9S752mhxIQ5Otzeq4LNZqsOmKqGE
C3rdfsdJ1kzGcaa7V1WYxrnYICvSJagmCayWj2Kal+/M+hQDOmXmcsUVFpIkOgSO5hjqa9FJCK89
Y6xNaXFvAFndkFGrYbdFjG6nT5TYzQqWfukivrAmRA5lcN2iCbE2ImnyNZHKTRk/gFKkweRXd02o
bfL+sUN83bHAvjN9hpbVdW9ZjCt00WSNBwTzVOrll0XuJ3IVixjZe9QLVJon22ZAWrmE22hXKo67
iQsQseUQgXJ382rFWRdDy8y8EFqcQlVqZfrcgMQ3DUBZV3pcLcO+5jPivayDSHuNMNCXCpuKapAt
yU05BWhEMmHWbhlq7O/D5FvA9eaUX61HFGfIimAiiVYeNQu1K+YWGNeBiIfOj8gO28igR1q/Cc5P
oNQ3fgD+F5qGLLqzeu2gMaRxfT+XPujc3HRwZ6EM7I+XxCXm5D4GKPUQly9j+PS/2RAeL54u9Zba
YyNvT1n2HDQPg7Hy1ZaO4XwZQlXDlny/KNrJxE5X71Ok7aUbGwK4NY7ixTxRB23jUOHRHFUXvhda
u61mD/h/5SPJFSCq6X1mQBSUt/Sr8fOznI4AntrbOor+Q9f9/5aWlk2r+KXKxBAZkGA675AuzqYr
HWlT7dYEfATjQdPvAiW3j5YM6Z3nFuWR+p5y1sqqO5oJulDXt3Lx3uVdQyfQpiloiVyPoRQHBROV
rF99yMwhO0QNak6t9isJynuNDUAR4HYqG2q5vI+h4O9ug1ReaTEtOu3sRwg1PbkuGQvT++BcKPdO
WW7k6mG1WbZ4DnXdtGxrevmIhWrbqCLA0hkJVKlE29R1zNsJAwWVw2jcRnmjI/g83KGzra9c+ouu
DK0fnJq00AwRSmDCe521MYbrPJZPSouAiAK7lg2samd5hr0Lin5YqaEtb6tBwx10HGwNr2XNWRho
oPRCIAdCRJgG7pviMWrh2N9ndX1QpJ1DPbKxn9xI3wcKojKMDbXfr/vVUnLPXBFFU/jTQUsK57er
bbcx2+mVErr3Vq3vaE+t3FyLTjMzITiNHQaMeXU8UeTsacwLpPPuNRCc19ex6DV/jIhlr9JHBMby
MSIl+Tey0zD6qwdumVTBQxv8HccrvjId+TcXlYlaE8xtGkyQ4kXluno5ODlrSk7MDMEXdKLa7Ccr
t+6iSzLUDPc8+CJ6epeXRKswP+KauGTPVAAwrq1l/Igh0lKC9XO3uCQLrg+Tzhd1QyHBUBicGeIe
WyGw2wABFDiTcnXYG91aKFt0CIsnscqGEdKFxNfpkDRCJTk4Z3EFGdUvfzigE2UbdyMECLeOnW9p
tjG3g6o1cxU6Kh3toRt+XXeYtR8x/X128NIalHSgTEyk4bNfQsgWnMbg53Ubi05JlWgqAgDAEwcw
Ezv3ZSAcwdkhPTPsmx5FUb/45PkHKz+444q15RX9sSY4i+dGo1GUvNMNJgDLEsg3ImP+w/UlLcaL
2ZLElALGzyiI2btaLbam+8PL33WSZxaEiGRpwJuyio+WooNlfvYSBsX98RAz3+Q8MdexEp1eN+HN
UZ7ZE8JT01vMn7otNTbELdX+YxQxx1V9zILbqRXUBKe8z9CklT+HRsIoV4OUYL1BMqiL1iA/K99W
DCoQycIZkrByH6KM0HpwESm9vnuLLsJ0PTAbAFbUpS6dHlplx7fgmzlLQfO7gtPrdjSNb2mvZSs5
02IwmRkSTlfRFegSm3zUPnpmjmgbp6TUScIYaLWypDVLgtcrbqmDkcNSOho3hQrRbfkAzAG4/fP1
b7e4O7MlCZ5vp2mTMyhGwID3ehOYLxHcnSuLWdsfwfcHPekQAMXGaD3CMLtPq59KlOyvL2TNiODw
lHcszZdxM5tNidzfIA5Wk7jlXTEmCnbyClscsZdDHb3gHkdLlPjYTZq4ye9B7s91sOJoy4v5Y0jY
fg0KUUf3+GJWYd4l2osNI5NU2iv7sngPQzGiA53VDfU1i5tdFnndWdmgknyj6GeB4oIXB+Q3Yy6o
QZdxoNwx8BOuBKbllf2xKZzVLC6AjxrYbNpnmXEePC7v8xUjizcUKEcgziYphhgQGN72edmPvCqy
31GMFGx7owcvrbwtzUOfyrf/3vMMlQsf6DuUvKJXoBPfhA5qxGfTR7K+yCR9l7thd6yiLF4x9Uqv
IIZ1GogwylC+Q3JFqNhUTYSiBJhIIEnjDfNQ04zOmWnjyofGLz869WF6RHZRtYc9d2eNDwyU/VU3
+qmS620kwQMw1sPx+vqXToUBtQxAM/g6AUVfhl/kYEcni/hNQYDQnvFDSX+ntcS438oJXwpVSCEB
K6JFC55ROBRdOOR1b8fhOfY+D95vmmDX17HkNfN/XwiFoe9SeZKS8IxAN5RNiKJDeO59zQdIALgg
02h33d7iCxxsN/BMdC3oFAgGYVLRi7GeFuR0xQEBP/0AXSNc/X1m3XhQt6O053jbwmSqJvf65Btz
9vrKj1g6jxO+DWgYZUc4jC43T7MiRPZMFq14T6onb2mFSebT9YUubZyJRBG01IZGmJn+PoszUTo2
9ahm4TmNoS7ltb8BHpa/I5gRkk1NpY4ggy2+NFIEBZQCA2p4RZXq20b2260MGmjX5vnfVd5yWTtm
/444Q0sWGhyas5QRBY+kLlwOzK6F50G+96rH1oi3UfZdcZNtktwPkA5d/47TXoiHH51H8Am8ZnSo
tS+XGMQOPQpUUc+QNTzlDMk130P1pk9vgt79pOSfeH+ueMeiRVNXVdhWYI8SFV9gbGWGODbDc1sh
LfOc2SnvlqHeZjr82Q7sf0X/rTDsw/V1Km9Poi6/8vjYxFRql2KUM3KkRXqPRsXfFoovuyK5gwq5
+em+UKHpFaRCz8Vw1LstkwhtdEJde+sDb/FWy/FvPZcfwpvOAb3N9xbLU8zRJXHuFT70MedG3inp
igMtlIYxwHgM3EUqz25d8NrBlwuYa8BJRrCYbJDAhBemdD+ZQwGS+rHrX4Y0hwuEEVDJ/TA05opH
LX5oOpMK+k6ag3jYpUcVOUOcPrTlZ+6ajReVm46OfIuUYL2v9e/0FVfsvc04GAEjjyB+K5SjDWG5
sYU2Rdok/rlg1J5p0wr6kLb7G4oLH+3d6160ZAsqKkBDdMO5moXTEucSDAroSZ81dODV5K/xi2SN
QKEZBf7X9UPonibCJ2BpAKBECJTT+JYfZSQAkv47Ckmi4pMSBSuu8vYoQj9E9AQwAaUFsfpyqxKl
lpDBphRUB7RHkseJutp5HsxnKX1Rvzrdyot4wTMwZ1A641af+sqX5spE7Y1qoGeRddAhSdJOc7/q
LkrLaBuhZt3+ur5ZSwfhwp56aQ8SZyeA2TM4K2Z8yF1l2+bGbexbR1tpnzRww17/e6x/SLdxwAz9
zxXr08e7jKzTx/2zWuHjIsvcd/ZA2URiCNWy+w2EywfXyk9VcAoj995pjH2V2zduVx9UOdvlrbHl
DbByOhYSAn7G1CBiVgmRxDfDZbKLlPxUWTGd/lat1a0u/xjCpyEOjhAvbTXt+9B48Cqt3Z1vkwAO
JYpLVKantrA4/uUmMnyUWUyYQ+zXhlKGFg597jUXXihKAKMH7DgNJFBfFH2Ycm1gDEyAn8fhl3z0
IZryh20EjZWvK5sh2Twyy38c25sUBqNqpdm5EA4IsxTfLTDcOPTk8LMkZAoQxQDrzdmx/lbgy4jD
L2X54oSfwjVVxKVtvDAl5FQ2BEe21GGq6J7DAbXyDwHq3qb32RqPunly7UOWfV3x4Ol8CB48tylW
WfTRUnKaKZzXCOqVD75xE2R3oXvsf9blZ6i5NvxHd6igrUTZxcXSQqLqQtGTR7bwXT235HP3HB0/
Puvti1w8Ry8Vc+Fe1Gzt+otue4dEWnvsT4mVuFqT0V+2kglJHgOXm+lmStkMPe/jvoQ83t66tsNA
7rhV05UwuNAiBwc5syTkrlDGj6o31dGSsWHg/4tUfU1Ldc+TS3OYmd1mcHUN8p2f+59UNTn6zmd3
6P81wIffMOGUmEThnL5uwcx1+8odQ3labSshJFxKXb6BMBYWKw1RnhU/WgoFvElk0NOEQ8ZtLr/s
4FYjAmJDwChtttW1+ibOP8LwZFg3hQ5Xgm4/KTrTtZa7s/RkP3UJ1Rg2jHDcl6r7eP3HLFx5rPvP
bxG+vam2Idzn9OXgBYGMztm4znNklRv4KTdjA1uKH0DbsnIXrH2A6e+zj+0wljU954nBSvTo5Pau
g2Da7l7esTQoX5nLAkbHq+XSSpWbqMjHDsd1VG5K+6g1zq6uzZ2tly9Qf4+6tg0b+ea60YVslqcR
7R0mv0g1xY5vlraNKfsKtZeYMYk216VtomnNyi22dDbnVqZAPPuAaiZ56HdSfFGl+Fj76k1TPGiw
iaziABYNKQRuJpPpnsvT32eGkt5AKrCRcA8KaXvgfDlKBtZvnQN4UCrPXsnyFr8eVQd0IZkBot5z
aa4ejUlzQGeKagAhMz4MWbO7vj+LC5omD0mPDSY+BNeLmgokpUQMh6lxqxn3ipztJe+0Wl1cjNlT
N+y/hoQv1wxSisYehhDoO0M0ti98dRv27S1dgp1StfDLjWhKOCGK5v33/22Rgnv0yEhAPYVtc7wJ
x0MRf8qzcKN4w4obLm4X7ypKUvSBdVE21EZ1zXehEDmTT0Ea9aAl4/76ShZSZKY3mEScHk8QggrX
PNSNXcyoCJMParqjSeqSKZvKt7gODhBobq1+5aqdtl+89JgWUdg3/gsyo0sH1OIi4v9mciCs9+h5
OOMNrPjXl7RmQnCMQdLakDHO4DzUn8O231UenHxIYVy3sujns4UILqAZqaxKGZMA3e+MJVjWA+Mc
Y/583cr0r1z7XEJikpPswjjAWnq1hHWu2Bf9XdR/6MMGiZkVV1hbkeAKiZPSEAZWfm7y6h5Fv1Pm
v/TFVzUsP19f1KIheFSosoIZkl+fUbOY10RSCwMop6eQh51ePCmDdl/Ju94rVxKBRU+YGRIuKGBc
JXovPDcrJSc3V6YXoGP8QELMWLmVFveJ+VRgUM40KTod5NmSyiRXnDRin+AF2A7aKaJL+KUOaavp
mf/7+udbPLIzW8IRUgCO9oiN0FdBk+Rjl7ryMRnsj7WlvJSVFRzTZPhpymO2cnIXdw3WG5t4RK1V
rFwrlZrofgMIwZLrbG95zIpkqfsXcqWM/vthv3K+FkOfQznCQhaP0CesErWVQS8MzMUWtVYji7js
GeFb8fklD6FybfNWhR6I/3G5byPEuHAxxv+B+nGGa+1hPYqvGREOVhDZCZyquGGknGqjZAb23szW
+EGWvtc0OEGljxIOidHlSty8AJvvUOuoLK34S2khijakMFt5gC70bnRAvX/MCNsSeo1eI5bEres4
aNuGhQbWLv4Rl2GCVC8UumatDDuvHJs9ircm1KaRvGtdCZI1mPb37RglCOSZ2o3iBxD1+aN3gjpm
dXRlymPEuDn/mZMzz84jvHrQuU4gICjhMrMDNYB6nAdRhWbc2Pqpce8m6mhee/VqjWt5twFtaToU
4zjWpWmlcGPHgYD7XO0ZtLaHQ/p4/fwvxRoqdf8YENamGRDZBCNVJhKeOyCGNqKr6R56p4Tyjv9R
H4OVk7+Yak35qQ038mul93JJ3UDLzhvIho08hzQfWsJd0snZRkq7aB+pZbQpGviMU5tHXV5n+ffS
yNaqzIuflUhAxqe/RoXL3xCHndn4rsrtpPxgdtKBJNePfl7/skuRlWo945mTbLdtCGco9WACUd2I
JqC1k9VToaGuy8s//QFiwatW2uOv1cc3PjqzJjqKAyt0qhF7AlU+WO5WHgYy5eGBJtC+rfODVCIo
OZCUNXtbrW6vL3UxXBhwuVCNhdvAFpbqKAGySzoxCe2l0kZN6R3hm736598XFue2KDvIEv8+ioY7
RYVWMFhLjqew+eb7zUwI5wCJNGmwkEE660V3iFSoAJW7amhuQvlLpj0hLLeavC6evJnF6e+zqFIb
XSghpUXyqv8d95KNEiD6TBH0UYP/EiqH61u06PEza8LdlMiSaqOciDXAy2NRfpwuDeSP3lGY4U7X
TZghIMIR9UdcxW7l8HV6IXouwp9heHrPRAi3BkVhUwcDBwWX2MaInagpB0LW6O9owX1J7V1RfYEc
8/oXWzxSvJQAhE9lYBKHyw1qgFHEvkyhC6WruxrBrDD5MpoAdhEVQ+ZjY2sddAo+JYqgOQ6JvVYc
XtoyCnl0bzUCvy4LW6bAMxxkHa95Q/0dg3SiidJg+voqF6IU/zpbRdZCX03sd2laEshphpESyWFN
qzZ5c4xDDQFuaZehWtalK7Fi4aBhkLcaaBRuADFJAjYyoNFEVxoI3DZ0Q/gsuVFVaAQH58kwglMD
z6i11radjq9wvEG6MpUPoB7VQDGhmUTNisYswnPpTOzspvSlCqL7WiqgO5et+N8/FQhWQNoBhMIf
YgiFkUyPeuQ6o1dcRkyLMlfuO/vh+sYthI8LG+qldxphyhCAG4bnmgYlNKWnyBo2fn/fNU8lMprX
jS16ydSngC2NZojYpXQ7cjjNa8OzPr728RPEyhDbOKgu2tCZ3D1LhZfxvjdfrttdOALgaf/YFS6W
Wrdh1pfy8IyUm+7dy/ZztUYosmSCZZmEEgoXb14iyD4EshN34dnp7HvPRSQjfWj7FSj0wgXJiwDO
MyYAKDXKwjoqs21kB1HKs6WC0nnJrLUJ8iX/ZriAgddJXIek/dIbeqUyGJC0wvOUJULREBxMEJip
+/n6fiw53dyMcEtWcPLzcAP9EMTQ18QH1b5Vb4IyQXL623VLSx43tyTcjpTdChQoWZA1HKS2TCGY
l7/10GnTjN+k6Ftp/36kUYe97c8nnH7R7D5OdboIsqyHZ815Nqx7M9i3hb9h0OZ/W9gUH2dmHGuo
K7LF8Owpt6g4b8h/z1OxJ3qKEBWP83Il3i76959lia2SsNWM2nI1/Bv1jtxyq201cTw2ye/r61q6
Lvl+NBIZXKIcJwLxxsiAwl5yQcakILSs5LuqqbdyV34Is/rvoj0g5l6+GD4lwTGT14hdFt0FZAMY
VOjQAB1cflUo0Eu30iSQajYgvypHg1xJGcNHqTa3GFYb4XD6+/qC10wK9SCIttyxSzDZKcrHuCEX
SSFnDGHyqKpbtIZQmc7eEfMn/MZ/VymEEfg607xVo+gcIRaS++iAl4mWbbJOkSYV85uka6MVk4vu
QzY3PdThshH7ivkIYWw5gYjVeN/QZg8pT1bmSiNh0Qgz2NNwFMRyIjdaL1U5gyq0YfTmGcym3zyu
ti0Xd4tn5zT/BGGSqMAX534IKS4vvqCD131guEz+6ea8OoE1qjequ5IBLJ+GmT3hmEdShmhOgb08
CB+8otuM+cke75Xg0KrVXkb5L9Fuo/h7vva+XvyWfwyLY3WOVMgQOWgUrJXbVGdG0bT3NP8/XXf+
ZStAC6crk/MmBEu7Ttwq6E2wN9TDrexUxiXUU8frRpZuTaga5WlSiatTHJyHvs8K6gQjoaGcozK+
a3X3+bqJpXVMgDqKrdCewKB9GTdM1e+oumACfQeIBp515xFWvnfYgECJmQJ+8ZtmdWokGfrVARlv
fZKY9EMkZxNSfb9uZSkDAG/8jxXlciW218JVY3rE+fIh1cY9GssbJTkZkrFyobyOCoq59NySEGvN
PnZhG6+5KH2vvJXQht70AMlu6sbv92WQlztPq60HWYJRESka81Ooxg9V1323OsvfSN6IzJPiBZtc
t7OdP6A9Lo8NYii+DK1yaX+1TY8x+4zJ+krznNsiRGkoCWL/aPV1c66B7kPdyUOoRS975dguugP5
7QSTp98vYkbcXIOKhvrzeQzDrRXXezL3wFq7rF7RQ2++IOO1vF8ZcQb7d7lXmjvyHvOAORsowdeM
FGrD1taTaQ7ERAUifFTjv1RE1/sMlFf54JvhkxIW29b8pKU/G4TRxi67rboP8CIn9gOg+oOsPnqS
ukW6r44/SPCcbXDqw3UPWyrXalMSC0kxrXJyisufnYQwTMg+2biZ34UdCi0t6N4xuzVQwJCH8TyE
/n2dgBFPC9/ZtD40yllzLKoKtfhgh1bdaQjUvVsM8nu2bfbDhFMcaWaYVwaQbbNBpCfMN8Gp0t2b
68tf9I2Zkenv88QNNQwt1sBsV6hjSU9F/5LaK9WTxYDHZDJo7YmuSByYLJAZw19KcsP+M9obW1le
CXeLQWJmQFiDXxXVIAUY6OId1Ke4l6r+FXlP17/U0itBnVmZfsXsS2Vhm6VVyGO7t2/T9tT1Jzgd
4g9hveKQS3f63I7wRiiRwcWZCESq8cGSdj3oawhBS8mhb/ALD7y+qqXCNXhgiAGAHXEAxN1pRhvZ
A4TWp1RIU8dtZzE/2ycAnj6jDRSWyh2P/FZaezBMweBNsJiZFfYscyUlGzsKJqW/t6Gx1EloN2iU
bxXf2lSaszV7ZdMoxRq2fnEXZ3aFXQy6wI6jqYihuR9lkE8sTGEgDkXZkoz6+rddtMWE9TTEM9E/
CpcXsjnuMBjsZGud0Dh0N5HCVH7c3lRuQMF3jf53+mRvPunMnHCDhZaBhkuJgzreM30liAYes2Tl
1l/MABmEgNoQbCdaD0KQd8pER+2S2QTV7c2tkvun0d4q47PLxHUCi4tXH/NEeoI0Ny3Dx/d8z39s
i/dYOhZJ23fY7uJP7lDd1Hq1BQm0ye0XJ3hPtWu2UFXYPL+Vyiy3mPmQeAXxLImzYwNs9iGNxuQd
uFw0OuBSmiae6LQKV5CObGWZdRSi7nKj2Ko5jMNyv9JLWXTGmQ3hNhkb2AWTTiHQI/dT1/Z2SJ7N
Mtx10NLT7ru+U4uuODM2/X0WKzkOQwaRdnhOrPwrEkR717B+ISS+u25mOXgx/QynCiwDsi2cZrNB
EdYvGUnLtXIzGPHH3DXu8uTUZtmtFI0f8vSUO9vk54rZae/fnDR7InybKESBM1wur2/k1EpGzBZu
tUMYa5vkj3Bs1e2XPo83WpttNFqAx7FYw9wtXqV0CSgw865knOzSsEQCEyK1xOlTEmtrBX1/27ly
dby+vjUrwvJchTnnUp2swFe7lax82LkR4eu6lUUfAQky0aSiXSB2EkF9NnFfcvGg+ek0e2cimx5X
evHT/r/ZqJkNwQ/1gumGpOeRooW+OtXmje0Yy1xyAwJZzCT9j0sS3LGmzmaaFUvS3JPdPSu7CCHD
619teUUQadFpprprTsd8drKipjd8ZOLCs4ycifbbgKis/hKmyTtcYCrEg6ejp23ZgqMNpm4FXcdd
EtcjUIXbwdf31xeytP1zC4KTqV6oRapa8Vqw/s6QROzcj0Wxmt0suTKIUVBUYGTgXhauKxTMpVhC
c/dcVicmkXtvZ4fRjtYuOp+bfNj28b2S3EhyeUi9z0n6IUWn8fo6l+Iu4j40h6AhhShn+oWzDRui
sUXlhQ3TcXAY7OEfa/R9Yxq7NDB3oxE9Xre3+F1n9qa/z+zpsVM7aMRzbyX2LbPrW63J76VsWHk3
LFD/6IzuoSWNsIpC2ij0KwsvDuKk5+HQtPmutO6dbtjkxYmiGkyALUSKvr1JeL9p6U7qoSf/gsLd
e1b65xcIPhqEct6mA7/ATp+a0jiM6E/b4Ron76IHzdYp+GkWBVFv1VgxjUNgbWx55V5e3q8/qxDu
fi0fS2AG03csPzD9zx3ZSemKDy6vAUwatBkGRQ7BB1u1lYyo5olru9pP3zPtrZ8r47u2448RwfFC
WBlSdxrMpSAUFOrJNv6u3XTF7Za/1h8jQoSNjCrVunHKcYP8xvXsXd4rN6uI80Urrygx6BnhQ5ie
aLMzZLdFmNkyuV9mFrB+NFDooVrdb0ZJSg7XnXgxPDBUPwl3AF+3hWOUK1k+eCGm0FXdW98QEN30
2Y2B6qv+rm8H4ApnnuT5RErf2M8Mylrj1KOWt6n3Y4KdV8lK0XvpfppQXf81IhxKTa8NLi8yP0cN
zI0ydqjNdYN10PQkhRtMW0PkLn4/Y5IppHwzTQhcblVg2SVyYDKubUqoxcZ1uGWCxj9ISlTuUpSN
d2bQJSuX8NLgssak9D9WhWtF95N8rEvaT2NVntRq3JqKfBwUqK2ydD+2DiK27U591lvn0AfOL6ZD
PliGdzbDT2MUnjTpYUIrTYwy151p0W+ZgaXfAP5UEevXQAEKdXRs0m6qb8h3lrq3temY/m9WhMUb
cVUNRuFwo8m89eiUOo/msFYlX/QjcAav2pSMwQpGOg/BbDLd6Jyp9g72R1eGeg2V2rFdcdjlb/Zf
Q4iWXTqQmzGZNEhS+Forj1r9JFv1BpHB90THf9YDLOXSDI9IOayQJT7nTr9TPefG1KNdvEoxPLm7
mPBO8Iz/fDaGzS/N6FUoTcAX2BFc9UBD9hNj804YbJv6fhoYZObjHdcXtJLwPcBWwCircH0lKDnL
UsR59+UP/WclYU3vcLe5BeHyyrvOR+OWsOV3f/njy9DeN8Fa7XrJCZgemQTzGMeh3Xv52dQsj2zI
rklG0/DGz/Qb5qxDw1/xgaXNAZvJ/DGJ+0TucGlFkqzKa5BrPgfVsIGHeh+BAKCboUgpit7jJgxX
NmcpOBqTiuU0i2sZ+rTs2T2mMe2rjW4dMf/TBJu0Gdxf3hhYW7to7W3uIC2gusp7IjK4LvRIpnEc
uMovjbp97Nhtl0RnXf+Wpwcu06P0ZPjboMyP1wPR4vecWRI8w+jSsk+9Mjq7bXeYZlB991DaLfQV
xDyn6LwbWVvzxmWbPL+YRGNAXyTBaYtOzbSxi85NAWaaxmx2zGstvh2dCE2qqJf3PN73QRSaK1X0
xVoHtDX/WBYi4pC5fZ5CL3oeyoERX8UDUTzcN42CtOAWdJiPmHazK8OfILtX7rul40FyMtUwIYZi
cP1yS9OY0Vg1MyJUDqKvfToMt/oQfQsG01sJxouLZO7OgWgFSWKwkJeWhsK3szggU9W6fJ+5pNz+
to2yg/ETCey7Nn9KOmeHYPx1R1o6JzOrIoWEOrh2m+ikrply79d3aS6BNP6r904ANVc+5dK9Njcl
3ANJp0KGOXUREiAjFZC2oryvAo+m4OP1Nb2KnYpXwdyScBVIrEmOJnRWmW3SIN4XAQCjPnkB4Bah
Ya5Z7SGS440+0Id0u29Ncgz7U9Y9j1n7oVs7qtNRfPNjwNFAewC/CrCHy31tLC+x/IzSrVnmO/St
+iQ/XF/vko+iNPKPBeHDBrTGIJPBApyjuyay9nzY1YfBsn8yB0ibkFzzzRCT7FrklEFPDu0bx5iJ
9ExmmIic03V33dhuMq1XN3XT3Enx2sj2opPOTAuH0C6VIHNHXgplfFCI316/cZIS8vh625mr1DzT
hrzdsD8LFe4q20oMUnnyat95BL+6Nb3gUFcR2oWqfKz0Y9dDaOnIH+tQWrnvF12FYUs6pxpyDW8A
wm5oqZ4xQbu8Z9v97XkrB2PxBM7+fSHE5AGqNFEJIg79m7wsP1rp0fCzPezQKwtZNjRJWYL2pPMu
XIThEDl9PFBx19Vs38cjgnXKcUwPEnj8676/6BpkYDBGTWxxIt7D0EMyywl9Vyfydmrkor69Dyp7
X2jGrlwbAVk8aTNrgiP6WhXRoOQDSs69a4P8gEvf/HF9RdMmzN2PkhJaLRN2CpVqwxGv2cSNezn0
JqqJ7ANNSQcBxudQ2mfJdviiWysbJS5INCZ4xCCXCG4rXnzOQ/mzRhHSrot7tat2/9OaRHWnpLQz
m1HH+Owa8M5sRnkzdCj5bdEeKbNt93+kXVlz3Daz/UWs4gqQr+QsmhFlW5alxH5h2YnMHdxAcPn1
90DfvckMxDso+6tU/OJkmg00Go1eztFVWDVaEcUhdsIA3osJrQjYRqrhobUeCdVcnKqJy5Xz0IHu
E0To7jumkRFtaVO21lVsFnfm9+FbANiaZnm9vW46Icr28GFyReVASO2IkEx4ZJQRApFoCX5jg5DY
ljgj4P5At8z1JYVWetoCQr2Kp3oISXma/dATr5PlnanhHfDUjaq61sjcUg51P/Q2A/EDf8i/vwjR
rZ7QeRVtFdPCDKvk1AJHJRfF7pe7EeVWXQqSPuRCkEMmDG7VQxX7A/pbzHOT/22SX03JvgkBjAql
cvgOubNrIYG34hkihdhZhsV65fYx0HEJbNg1HjPoWfDxJ24Ixa4Hxx8LczBrzPYWB9adl6AM61VX
TN/YFwy7uhjCl616yGZdawJQ3moB4kAds8l4JHOz8wc/ot7XQjftL39I8XQQhFopYKAAz6o+oBPh
S5q0oI75OEt1OqqLvdTbAZtigX0NXd5AfpKXxLUqfsL7YmqtOraGR8DPRT6GyKv8oQvSw+Bp/PbW
5vwjSy7dtax5IaUoTGwOq4L9VOy5C5DUSfNK2BaCxUJHNAaS1RGmtMosgaa2Oh4I5TFz0Clm9MKM
3UGkh9u+Z1MUbiEMvIDpCOi51/oUzGSGLSoW5+aR83oH5vMczBG/LgSBDiCzPICTYdz/WkiOV6bD
WcHiNH/kaJe3OAcPlaN5eWypgvejBHlET6jvKN7NTWuS4WJj8c4Y7gDMfPoNJTwXJCMgVEGzs6KE
CKZ+bJuGyYYey3tAVOU2v9hVIA0ZbvkfEcrJ57TAs7OABhN68NY/WXX2x5+/oQWxQCOAZLIFsq7r
rSiRPjNbByLydo0kjC7mQiIt1/2Wc5HjhGg9B6oVqhnXUkCijgBHQAo4yHZT7oSG/eh5X0FQ9Dt7
juwPun3R0wwAk2tBpOpb5JwsFi8N+Dfkpgj2/faKbXkX2QbxvyLUphwqhg6g+jZDuP7Zc58HUECv
yPyb5gIKJF0xbmvh5KoB9ABmBnTpa30qZPst2gcsnnN2KtwiwnlEyn2Xrb/KdC9t7VKScvBHy2jX
dCQstsKvk+a867SQf39xFeekXt2spSz28r3hgtFelmGAcPbLG2NbkoqKEuw9Mo7XUgqLga4ZWHHx
Wn1b5vFksbvVzO/qygPw9y/2WWC1rmQpx8ZcCKiUDMiazu6S7zheIXFl6ax5Y93k3YI+KdzLGD9X
NOrtwWgMweoYpJvIfhnotubdXyuIR3fUBNHC7fV7s1zlZr4SpyiFp3ZWUtJA3LchA9je8Hmo+4Ob
JiEHB333xZv/BlKFs4R1cfDT2D0SYzdMceCkEdwIeofvDN0KbPjwq09SHEedNkVdBFiBTNyPLF6n
jxm5u632RjwCEcA5BgceYga1t2mteidY/bYG/FUNWOzPVv98W8C2Dv8KUO6hphLogpACKB3Cwjmx
/tMUHP47GYqf6GjvLIPR1/HoP4n0efKTUFvpfAcZKI3+cqWkohfH2BpdUaQrwhDA642RbeX8yR8C
f0e8OY3mpuMfnTYF0xWxsv1alU1oG6Z1yF1envgcVED2sL1oZKL8fFt53Q4qxyStU5+WcoF9/4kt
fxvix3/3+8q5yE2OwdwUi0uqdR94IBBEWeu2iE0bwUguGsbBLQlsm+ulXY2hJCiYwc/zo3gyrPPj
7d/fXCIf6UJ0nlE5OnX9+2IuaWqU+H0rM0M7O8+D7qTqJCibIJyc0WTJWdyMfYRpdIwRH2/rsLlG
iObRXPyWKFN0cHA9pcRY69govufz2WTfBl3HgPzIdx7wQoSixOLMhC1oXgLcVRHWbTTaB/Np8XUF
5a21QiuYg0qViaE8R4lSXHMQRTfigZKP303+bXB0SBtbS3UhQO1VWpJxAho9HnMBqGyNaXyoiflQ
pOXPX9+RSzFKfDqQMgUEC8S4goacPliZEdHdbRmatXLta8tdJtcBqocNVdIxtPwvtq4WsrXn6OvC
vBEwoZGSUE43sCM9oEO8PXztO6SjX4nxoZU84XzVMcVv6mLjBY+8BCoVakLMYi7NQHyGd1z7MgOM
EBUmTaSlVuuki0ZC+h8Jyo4YrRfMNIMyydr9ZLQsw2k6NcDVoO6fc/kAZlmdRJ1Oyv70tVjBzy11
qsrQrJ6rUfP4fdeB/x+dJHOsJIxDS9e1BYx1YXXOROtYpJUAd2r2iuGa3VoOTuiQqJxCpNR3xer9
2ZjLCUjTh9sGKPdf9QloVgci7xvClTovwpZ2XcC8WyOsbJG+zLJzh6YJyl7WyT325qwDNdpe0H/l
KW4uXVu8nwhuWeE9F+2rEJqrYNPeL/RRlnOwx7UhBn7/YP90//yq+fVNz4MFx4AZWq4ASn29Wd7I
XQcZqzqejYPn5yEghKtGZ3ObWyKzE6aDdCwM41qIg5o+aWjK4nopfnQVUsvpvCfDXWW7O13G913r
05v5ea6PflpIBEvFtTCrHNOJ58iITCCYPSbuAuyCBSQ1q7+IyPIMgDSVHnnyOTDvMgyWHYqhe2yL
4qvwAXfRt6sbiTRNd1ZQBHdlwis/6to8j4Jx1r3hNhcfHJzIehH5blAWvyZtP3a8xDtLeOHwWmDw
YU1/Pe0BUFDPAiYWUjcAc71ejrlqXNrXDJFEmmAOBvDUkDXrqHA3jfRCirLoAR+d2nYhpU13fDrm
7oe1f/b/un2yt5frP6oQpO6UDE4B8IOlwms6pvzMg0M+PXEdZPotPaQIxR+bpJhKoE0yNFvt5/bM
3Ie2jbQpCZ0i6nlAHtRIMaged+OPpX0W/YdRB4euE6E8YjyAXNFpkopg3nANA+u86mBnN0WALBfA
KoAPwlzQtWW5rGkKP+tZnPjJB2fx8pAaZhYi/7W7ve+bmwLYIgBbIUeMmPtaUJo43WowPCcntz9Y
MxqFMgtgQsm+0QGcSzNV7w75dJcjXEh7qbGFWXA0KnH4DsrR8ZQCbnvnJ38by18YQrrL6u/AUNLo
tnV7XEpUjmflL9PaDjWLfdPAmMlLoh0o1OmkHE1ftFMP4HsWG9N814tPXWuGnJw73w6HPnb5viy+
3t6vLXf/5m0wLmbhCaO4tSotTFYGOKezifdLuDRR5e/YNzf5clvOll0gyY4MO8Fc6DsDdKZmpW0H
A0S/Rlt8rO7H9VCWGiFbG4SstA3SHYCS4Z9r41swqVCPqwvPRl+dog+Frh1t6xghAQaALFzy6LpT
LGAYLVLQFpfjnLH6K626PiKAwo4Lgen82wv2rjtE3o0EUEgUJSMAvqtI0dThCTdWeAVvDbKweRyY
eUiLfG/acWtaj2vFw957/XVMNSkXytnoR5E0SkSuwUUmAt3qtB2yCecKuIhtkUVB/lqsv559lxj2
qLwBvcIHT8G1EJoV02xncxlTryJPPRDDD87szOeWi0QX427E7QhwgSgl89YuSjzXstq8H6fUX9D9
myeHLss/OtkMiBG+W7vjTM9JgzlhDwhr3Hm2MYZKA/EIMKqQPfgB2JVKq0YvXI5SdDJ+vL3FG2fi
6sOkOV+sNJkEN8tAoKPSCr5mYFDJQedE8uKuoJoUyLsBG2zqlShlUwEhSzNvHAGLMwIg1QSA8Dlf
n0c/CB3no+XcJW0M0Aq0t4Oxq8D1k+9+R1V04qGZGAdIJYtpPGFWCTIl/wERSX8CpRYvtJNd/Xlb
zsYBhZ7/ylEOKOqFSzAQNBfW05J85FNdn7x8+TIIxjXnc1MSOnxBeI0TStXOIt9bDW9q1zIG7+bO
875lGYCGZ3K4rc+7xru3jbsQo7g00ZGkam0b3ZIYvqJBHiHbEK4sOayW+IEOc/iAbl/y/kGk7gez
mQ404EfXntuwNte9n46ROdHT7Y/aVB1HF248wJWh9lX2hKwdnXCgcsFD+yS5eQtN6XfjWoLLA6qN
nIsFoINyZtcKQ2aodOPMmn5+17N+V3nzMxAKH2tzfJn92dQY6KZATI4iOJKVOhVQfE6mLsPLrYxT
4w/MtuwAv9V8HctpV84/b6/epju6kKQcRcdDbEw6SFqWL7b1xSjK0DKKkPhI9gPIbfpyW9xWZhk0
TSb+RVIEDJiKlynKoMi6wijjqcCwqgl0hr0nOQ4rx0wjDqSacO5KvrOyZA7LsRLAo0i7O7dlVoiR
CSBA8XmX9a3/O+cnAMMu6tGys1v5LB+9q8JDt388sDPqzGG39uAmfLqt/KalXghR13oZx8xaEwgJ
EQ26wCGLbgvYcOGAaMbxl6CPaORU7jHmV6ItLFrGxdIHO3d5HGUmLW0fM9Qs97dlyRVRAl7IwnQk
hslkgK2EaiyB+LmFb/OY863v+V02Dp9ui3iHXwN3AxmSLRVRFC5N5Z1QNEKYFMw5MV+7E/MlSzUe
3eCNGMqI2ej16V6a8mUFM1VHqq/2VKBzFPytKEBMVhOxBWUrrvumjU28+iblBdbZHgp1vl/GQen8
uebrXYWmCRdEY50TTvNTDewLZomd4B/6foAxm98Lu/nmwleWbq4JJjbcxNW3KH6JJ4W9mCn64NBO
6J6IqGholkt7pmMLvIoVE31zvU7H27uyufFgKkc2Bg4XHGjXcQLLs3biEzal84oB6BEDXh+Wuf66
V8f4w79SlGU207n1xzRASJYdg+IjGU4sebmtyFZMeyVDWb4pH4LKb7F89fScI6ayEXuZ/U8//ZmY
ftQvoOSkzh0gZ3/nmAKeL/AQcprgM7pewXK0wSCJLiw5ZUbqcya+82dTB5O65Wmh3b9SlH1qG8wW
re5agVLes9GGMfN9VeXlXd9yq9rlwlrvKQn6P4qp6E/tOBsfkN0q9waQYSMLsJAYOB7GsCmSRBP+
bRvQvx+mbG01AGlvaooKEPnik6G5zzaP54XWyp6ScVgSOEG0bZosHACsusyvOX28bTmbfvZCiHJb
TG7pDD3wwOIxTfdpSsNx+TlkXhj4meZe0klSrgyT8SBjBhprQWaU2g/rnVjveufXnz9XliI/4iLy
R+87kGdS2OM8nru03ZHkBCQhjdFv+io84BwgY6M0qbI0lwBpQUSANeNFEnnjAe6yGH4AIhvo+rd3
Z9O+/pWktmvZNV+x+bjLLTqd1/FzkZPfcU4XEpSjRTBm7i82nBOwqD9Y4lNDnm+rIOPod5frhQDl
iKS1KApeYLGsyYN3PdcAtq3pJ2Dby8AkdYEIo3tBbO+PB8wXD2324Pi4NgLSWEmRLehvXUU9HNch
SR+HOjmmQRLWcFaI4kcd6NHmWcXQvuSzDBCwKMvYwA3CIPCa6NyvZXA/kAKkJboOxLfg/N1aXkhR
FFuJv8z1THCTTFnszlEDYCBWhbNrhq09s3B1h9BYh6cRAejk95mkng9LhjeLQB43qIc9EF7CyUsj
t593DlqyOAAuxgS5lvGJWkwH47URkaPUIcv3kocXs2nXGyFmIbuB8L3gaAjJsOym7C/HOVfmn/yB
AJbvtqVt7gFYEjH1g1wEpjmupeW8gCqjjMf9/sHEtXTkox117hRo+qh0guTfXzgZQWeT1w3iJrQO
RB59pMCl1ZPtbJ79C3UUV5YBBV9UBOqU5h1a6UdN7LNVoZS95gh8MCBpQdC1FsaAzrOihxYdO1sd
iyx2KtkIfDCUYL5I1JOU758o070Ht9UCDgDISQI0O8vDe7F4TVUDLrGBWsAAdGn6QEWguZQ3rQ5J
tv+ToKQqKkpnzCLgDhjB+T47NLRz81ue3httV4V+Fs+uLpCWdvzuXF5IlD7wQqeFJXm7yNGUCoTF
LcnqUIg9HUEkY6fhkGGMfDoVlrlbs+qPodNlgG+v6DvEiMK1K7Ok0LcnDDzF9V3TaW7Vzav7H/0A
DnmtX18MCP1m6NdNTjiu6Sc/dz9yl4Qu2BpuH2KdMoqLG7NxDkq5lJgeDx50z1bdrysh1Whwc61m
LFV3no93t798+0BhnALIxCieoEZyvUoiNxqwnODTm26M+kIcRUOAMbue2Gr9mTfOFKGQ+tQH41PW
Z3E26rr6N5UD9S9yqgAUBtrvtXx/MqhhycGYYamG0Ma4ymfW9fOP22puNVwif43uCBu08dBS8RuB
ndVOVbAqRuYzWlEtn2sLCEl4NWKiuWnv0ULHQVLont3pS87XfSnMQ1JloEd0QjR0HRarO/XgmJEs
xVNGvt/+vK1FuPw6xWu2HHOe+YyvM4cqTAc/bMuX2xK2Ahq85k1JsQy0ebWw44zUKdsOs0B1dUr7
YV/k3UEAVsm8Q3SA9zwIs91id1vmVkRzKVNxaSXxARdB5Zqn3wvhvtE51+2XBMtZDj9vy9q0Y7BS
yKFOTCq+S+sLFxxo1EL4RJ2XGg2E4D89NWAeLUGzvjLy4Iq91af7OfO+5WWjC97eut1VZ3opXu7w
hTP1myKr/XSpYsyRAcKmPKJ0j3G17ig684Hzzyko2GaCxt3+vkOFiE2ZCHskD3aAwc/G/oAmzkOA
2GtN1shlhuZy2br7MfSKqB8cYujYVqzfyviU1R4Wx1oOTf6h/lLqqNE33/Lg0baBNQRmHFyS1wtQ
lsTpmwCv3aaroirBaP3w2fKaqE7Nz4MPyukk2ftDlBgi1Oy8dH/vlv5CsuLBrGpIbGGbcL7TGkr4
i2z6wPjr3L4Ccdhx1tBk6DDr7g2ElVbi7gedc/l/dMd0n0kxB4Fa97Xupp36jaA97m6zjWj32PhM
NuRGYlmj1UbPelCfU37f50LjvTdPGDJALtjo0Oem5sV57U1CpBMWPbHj2sNczOBEY9OH1B+OXa4b
Ytw0owtxipGjgaPq82xGxJB+Lidgb2SPEgDm9n7qdFJsdc17YjXuiLSJ04eA7Xvore8AMqmD9mSV
OhL4TWGYwcJIIfLOrsqh7TdThyk52I7dB1E+7XsPzKHmtxaJPC0ruE6WsnqN6HzWy3xQzvbFgPfc
8GMxwAGAeVC308G+bgU/QFj8RzFlFdtyxp0ihWW1OBj07Fv2Ae2+UYWzcHu/tj3vhSjl8nJyYaYg
S0Nigfyo++a+tO8Tz9inIJZf6A+ErgCfHf0ubluhifA27RFUY0hoeAjM1QHXFRxVJGBwupafRXz6
2eddNOnILDdvTrzObJSlwZ+m9kT6VdBYfMRKWpl/9NPzUNS7UsCZJweAsiKVGHJLB8++uXsXMqUp
XdwmFN1lpJwgM+hPtf2NuZiyduqj79HPtzdvUxCWDj0FFLXwN892IQhDbz4TvMMVXc3LsVmEQBjU
rrvBTANgTTSaN8fmhgHc4n/Lzyp+T8bTvuMT7qEKnGKW/SzyPiS65OBbLPfuQpB4hOgtQUz7bjLN
BJw6b+EVp6DacX8YTwlFOdZrragefZCxVM99Af7M9a9iqI4t2imEdcjq8m5Nd83i60pbm2sc4IKy
MfqNNVY2s+dmNY4BrLQfP3RDvYZ+M4auu+4BHKu7DLcW2AYtHZw0AQuHeiJSL2nGxHYRBaHjFKKE
eBbaEy8dlbq+l0IUhcA+xkFl4mH6PwM8JzvX6Om6bZZbrvJSghI5WlMx2Twj2MGmiuzxb0scSeaE
HHVeG8N/t4Vt7Q9A8c1AwtHKVtrrw7YATdBMEb6h+aSJOlac23k5DdkHZ8RpuC1qc3uAbS7p10EN
ZNvXolq0kCAI8Ks3OqLe3rEB3VW6EUCdEOW5WFO+1BnB4nnBMwNaVZ7v9WBwOiHKZeYm1kRzhwLX
Qpx9w4oIezB63cnZNLSL5VJ2hoF1KGl7LJc5Rf4d4DJv74a0ond2jEZ3gm1H3KaiRK9jUXjBislC
QbovSK9G/Vo+A0H3PEscmqb9K9VSImwaNnq1wb2OTid02F0bgERLLR28ReM872KPoLXGOeUtKofo
dEaS87Z+m8sH6gXJio5JJxUkpnXcpBt4ieF8UIZHi0mno184OtToTUsg6JSQPATg4VBsWtQOy4y5
xtxgGbCosDs3cslo4T6e2PG2QpsnFQQBcHBv09pKrmA2isDrTYwoBpN7aN2XPksP81iGVAdut63T
P4LUOj5HxypNGoy5tWMQ9mLeB9NzCdqD/0odFW2i4wPeTCAeAEx1Ek61/6P3P2WgOapJur8tacsS
JHsOIiXJBfDucbY01eCStI5TvoK2ibhj+RcmE3QGt2XdwJsFFATwWjAao7yDKuEAiJrg9pkWcb8Y
uGLbtH3NRuuz26MyXidPt9Xasgd4bCeQo+7oMlY8nT/VadqZmKLt+h7016+gTQpTYzgwHSHVZi33
UpLi7mqKMYTJHOq4ANBOZC8ZOqaDwXscXJ8cUtMvo3bp+clNgdS3mMHrSJI0Gh3TAPZOEBdGR6Kh
dtLfOA+XX6V4EyMvcjHPOA+t80L9vy3zO8p5WT1qXmRbpwG4n0gbgLsMMZWivD2xOkNzIvxI2e4J
P8vbZAJZ1u3N3PLGgKiQWJ/AVEcP97VrJBWIEmcbA4F2M6ShP+7SsflGeXcebGNfjMhJ55bmWGzZ
D84EpgU8H61QjpI56L2UM9QRawxSrk6YiU+Aa46ssTLDedS5SZ0sxU2ioYz7nhwXQ7fNnyzfj1Wx
S5EQSBIdWPbWKUSaD1P5aNixLbVpB5FTYxqLV8eOPb8RwSVAt7IGfqwqcmirUtMDs/U+Qi+Zj95d
yXOlRtuu1bttzdEEvdSA0iIj+TDMfzpjcJ959w5agPB/nYOZaOBHLble6uWNPjbQqCBBCdgR5ey7
WUVmI8OYrZchq5TxxyQfPjIkCWrfOToeMrYri+qmeDC76Z6sSZhPw2+4H0B1UvDtYgQIHLLXFmsv
Rb7YFHO4wdKdp47+URdO1Jbijna66tCm9SBzjaZlbC1avq5FwSbLxvIw3cDWJZ6D6QNFc6BYvAdf
G3tviJKkQi7oqIC75ZnKJcs4A9fBgkZzQN/7/Rr147zrGEW/wPPtA78pCC9BBEKA+MIU27VOttV6
rKPYwc568HzvE6t/suVsEPrrj07PxKSBRKq1kOdQtskb/BJpMUxRuIZ5StHWWIPV5HdGpq+kKL6k
c+ds8EHj9UYXU9DH3EvDovmNkPVKiuJFnJVnbSanAIQwPgr0ZBLjyTa4LBAynu8SyjW+f+ucQaKE
9QF6Me4AZZfaZZq8vJUTPJSMYUWqKCgfifeyENzowFEFAmiTirAz/0gBM4cBndNtK9m4fCQYOlL6
yFvjvCuW3wTMEFNj4py7c9jWP/HQ+B3wnysZynNzIKiM2CDeiWu3DVEad3w39GpNjWdTEdT4wZlM
ceeo/R15VaEW2QLMBtiQlCEV0T8Wga7ZYutM2SDmhkMG8RqGoa7P1Lh2puiaqonX3AWp1ELaMKmd
19bsPgJRq9/d3ptNaRboRzD/iDyLOv8yFu4MCmMfsyHpeuptHqZd9zQ62Y4xHTvRxqXmARADrhbd
MZgQVQzf9ADamLtpIzFD+yRc61NB7ul05xThbZ22tglcdSgUoicGUYjiLTrTbluSGCwmXbNnCT8j
P/xQCufzfydGcRdzQYAB7ZRNDIB/TF3SOgwmzTyJPJnKDYkx6n81UZbM9oeZAeu0iSdRhZb4OXbd
b60V0MtAIS175aV9XGQPxyEzGzpCCdK9QAAJnk3x8/Y6bUQXchb8HxGKQYPA1F9zTMLGFgaQw3wR
fRjwFe0J+zKf7+ns7oyuvQcn8cttuVsRP3K+mBEC4wHaRNV2OcBhp5xTDyAbTe8cg7Zuj23ujGGe
cIYbxIfrRaB1nGfbe5kcihHklkYlK5y9X1D3hNIn2CjbBaCVtz9s68xhFFsS/kiiPHWStu0nEPAi
axvb3XIEHwYeI+thcR6aVZcX2+r+BsI7MPBkWIcrWh6Vi+2dLTHgQYCjYBXeafG7w1qenM7f0wlk
ODwyUUqd8uAOSD9R+ing3iGh025p8k+TP0d2/0RcXbPUlkkDmACg81AfmVTl1PQL0CPSvGli1nld
6EsOisxNhObO23IBl1KUg9NPwGEXDmxungeAINe9F9kZkCD9ZNEhS29er7hfMUTogOEAmZrrNXaa
xs6tlTVIBv2knRVNaDNrc1mknEwgGN231t1s3y8Mjd4BPZFu/g0Xjt48X0KeYdDkbST/Yo/btC5I
zfoGpcvzYp/rb0PbhpozvLWeeNdRPEWcACGlsmvLxLqajx12bTB2eXVc+2SXzZpniE6IsmneXAM6
gkKRBu1tiL/8pQtt73eEINmAqwiwnUjmX+9WYCaDU9EZQrJH5ASirn9gYvqNLUE/DJpAUW3CeikB
eDDVgEmfmhYD+UMT0uqhFcWr7WEiEZThv+5M0CFFwFWP3gAUDK71GQrA0HHetXHRD8eCGT8W+y+r
zu9xeG8L2ri+cUO4Do4VqmigK7sWtBRmDtwl3gAlhydh0BoHg6dnn+JpUUw7r/7jtrgNY7gSJ/3I
hVVTntTIgw1N7I9LmDTfQdgTkuZXua8Ry2Ei963QBD543BTXUpK57swsMWHX6AlmfDimd7lXam7x
rVlNMGvhzYf9AZmy2ruRmBksem7beDD84xS4n7L0uR3zB4Lx1XVoJYENWmkjVvThkNRHNI9EZcU1
hr/heFFOA4rsG4ooGjyuVcUgBavycWhjv2lPTd+fmQ56d8NCMOCHnDhaO6U3UhYTVYuxGouqBZue
F3bJh8w9pikLnToLk1l3tW2og2Q1wgrUycARqQ6AUJIyn1ZLGyeF5axgIh66b16W4cl22w63lEJV
HYD+mM9C05nilCZ3TNZ1seEvAl4d6s5mJwJi4oNgrhUmLeb8/DVzNdfXhnKIxVFhgnYAzlaJS2vU
/SYBkDZwpbf7ch3BCl/YvzH6Lnm4sFVyPBKgPdcGwS3fM4I5aDGBEfhH3hrlOc8C4+w286A5ARuL
KHcJ3PJ4Y7xnmmG9OSKpi3pJjv/gMHvCObsdOGfISpwDY3kQ0oY7mqTB1iJCILJoFMUh4Kle6zfz
YDTqhHVxlfTfjUy2qAfJ8bZ1bHgpNN1j4B2ZOkw+qnCIeeKZ/Zy5XZwNDz6gN/qgBXKFDglrSwpy
ZP5bgyX6s5SjW3pJwRpa9LED9Fy6PqMk3Bv7X9fkUoZyeIt0tgenKPu4apzo2GH+zyo1vR5bG4LO
AbxqES0FRM2AcbHYgz/lPW7F4s5f+9e6+J0hbkBPYSYMbXLYE/WR6XDL60en7THJTI4pCNKtLt2P
Y3J3e7Xeh/BQwpRZbhdPCwAaX9sWa/phBZInHukkjXv3G7H6sK95KHId4KZOknpKi7bC7Z41GL14
osXXOsGMHflYGl9vK/R+b6AQ/AC2Bo+1d3szFJTwBdTEcfDDWkKue5Lrfl5Jz7TAdUpHRESxUdKd
R3esJLv/TgEl5HI7kqfZCAWm/RCNp9s//v4A4qkCvHuEV7h0gJZ7vd1oWFh4S/D5fXKkAQs5f/Ez
jY/clIFcLbIGDgxL7eI2O4bEcEqxA/2jn78Auti0n2+rsbUL8CH/iFDuMs/uh7SbCazWX0ImXgBA
d1vAe2MFChUcrjwWuDDVY+EyM1sq12ricpj7MCPmGPdWi6p824IEx5hWzT250bh2LVA5He08YSwJ
UDRxLyJ/ObbtbngW3b5PD8Y5Zw+W0BiCTkHFjlPG3NlEvTImTeJEvtslp7k2vjITjalOX/cajymN
9jr/I9UDCgRmuClCfLmhF0FwnRgZG50V6hnOtGMco1Yu4gBr6ve2+Ltz+G62GiNMlknj395f2FIw
GlxMhFcexsevBYsEPHBOglcS2nbAxVSzdAdOgGQAT1v5eNtmtnSU9QOJqY4BKhXtHKNjxchsBFgB
7eMa6He0OSfgbvDrg50UYePTkOiCuvcHAdOFgBTCLYFLm1BlXZuycRDkmEPsOK9cQmxrBrU2lu/q
95XlY3ZBp9LB709zjsTDhyQs0o9NHpa+ZvE27BEXHZYNEQh6xVQoCAnRCQ4/e0BQ//dUfYAtgHsP
fBe6aHtTISkG4NqIc1Tuk7oePLrOyRBnxLtrKXBRvoxGE62dOFeepi4oF0cxelzhEIRAAW8ltdOh
WfB6ts2c427NwwawNm6G18TX21a3KQQ8JDLvKbFelJCqb4w19V0ISbFeTfEixkM1vNyWsWHZvn8h
QwmpDAuYUmNacQDKmJFfFecOza0zaCKW3Nxn7aszgc2X27nmxbJp3D4Y8oDQKmNTxfh64SZkWWoO
9JHPjD2Cp10jYNPo8JoFxxmqFMCtvHYOld9gmK4ZeGx2n6o5QY5m3sEjzba9v72AG5qgPkxRlpWZ
QuedJqwznWWaxzgHhMPemTpxGnge6C4ReXsrBoe+GrxZUflGB5R6a3GDZ0kwumO8gA+9CqqXJvMf
hGUdppKHpJ4+L2P92V3Z2cuPpDxb/gsR325r+t5U0HaF9h6JRot3n+rocT+iskkcAeyUhO0zdBYc
CsNGVtiekrC3y2qfpSjNg9rk5M1Lfbot/f2GQjoSh6A2tZBLUk83bxEW8s4XMQbuIhGsYWUecb2H
LdE8yd67kWtBit8FLx1L0oSKuCzuWHWY2sOE0Z70wSC6PZXn93pPUWnHxYVqI7CKEaRf2+iQJ70/
EDHFfCq6EiDeFcjnHVAcMgDnRvkKBMsgqJMI3ed92M6pdTDMoTneXtf3TgYfIZm7XckWglzT9Ufk
Vk0KDguO6zXZgXczNIo5NHr3l8+jzMuisouDgqKhmoAGuSBbvAlwjP60Lz4NqRyVjLNWRxP/3kbl
2x0AoGCNwOPHk1Z0EYwMqJ1UoMYDqqDXmfetM64PmYFZJ0dU3zkFKjdZzOHOrZYnNKI7moDkLRN3
vaGAacV0DiDm0BROVSXbVaz+3FAr9gBctLggw1q/tNVD9fdU7Mr7YP282EVoiigZD1555p/xQ8cl
+SJ+MvepTE4mySMdBtv7Y+PLMWagLGIuEZl/uWAXC1Lb4Fv1msyO83lo90tv9vQxYIXoIi/zGgzm
tajoaFzixqASwPUA5CMHJrDVanlYjHYleLWCzoiK0MHoWR2MGG/0Q4Cahm4X7JqK7pe12Pfk190x
irbgDMHoIRJhmNK71je1iqoZKsuKndoAC15JvHjIeffl9qHZWFU0A6GTC88HYJuqnEpd1Qv0v6dY
VZZbJ1OQ3ggbjOOFo4OHNrgsF41Ten9KcYchHkQTmcQeVfNgXbHOPm0XO8Z0pQ3IPgIsrR9V7/X1
QzE3ua+x5I03C6pfID6W1VaMbajlv6ZHXaNoBis2ya7uIpeCzS1snR3g80HwFnyoMYYz/7KHv5ap
hCJmkXj95DfWGxhGO30ad43XRcAgv713Gy4CKLGwSvTiAaXEt68tpOzwqECmz4pp7Yo+Wj1u1VHV
9Azvlqrsmgj9uuAN8Vu+7tJsxQhabQC68fZHvL9kEHtbbzl9YEC8w3UGcZlvzIbARxiWfUSOyd/N
wDw7WEVPT96aH6bRzTXHckumjMEByob8Capx14oDKH+dAa9nxfPixwvJHhZUAEH3GvSg+jDjNCg0
Sm6tNLo1UPCjaJ8DxN21wMpwBpcDyzBmbPoryzCsCLRJu0aLJWAn71hRRkYzhF3Za6x347DgFsDx
x+2KNhi1X9fqM7vPZ/g8dAkae/9/SLvS5kaRpP2LiEBcgq9VxaHbsrAt+wtht9sgLgkQIPj174N3
322pzKh2ZqdnI3aiI5RkVV6Vx5OX9vx+VDKLnrG+vhM48RFLAAAPOHHM/6BHlkdHt7IMgSa2GQDj
KXw8NxhjTwq7NoBFhNjkvsz8jDTh1VA/RdoFcwQ/QHOTVjqVDQDhsAlAi94Lo2wcRSplweGNU0Gi
GE2d0Hu+Ly/UD8d+Agu0RF/1gWTdqfaSUyvqFB+7Irze8UMQCxQGh2O9ckttez626TRWl2aa9UtZ
rb+0KDzTAp2UAqsyTmkYFUbrLUojg1ZcUTpB07CvPlWXQap/XFp91+nntdQEv+9fzigZeH0EHwjR
gZl2SwblaJRP00xFo40CAJ9LaLlDtsQ7FXIvSMINLoyLMsCLAfeKMByOfXgqXHHUR7IuVaGhABM+
naMxiqrFS1HKNGseVEly8e/fZg0VOViNCaaWphrPWjGdKlGNRvxlfXnN+5RYGG5TRLAxP8UOVWhI
HDowkbucmtz5yVp60AEQbgBEWcOI+ql7jY1LIjBIo0TQcYVCy7DKwOQM0vFQQp4vIYhoVS2zojii
7NeaJ/PwTwgBHBxKrqOaxI/EWHVyOuZ6YQzgmgVV8gxxT9jn58+/ezO4ftRLseoEZh1zf7eSIPfY
AY0lnwYWolaZbFfWtCm8pkMIROq8mMSPf58c5A6boJGeHR7Wt+Tqc1AC0y2aLtNpWZNm2uy0yPSM
vw/Vgb6bfwUfw7SoypHp66IFCPVhuoykYjlQAQjb307fWOj1RGYN23rQlMDD+1hpZhxTKZwum/Ph
CY+WAFW+6WeRmqJJvJ/uYSAE1NrvJCWM9u2RaTHKv4GZTFFUfKsSyT9ixVGmOYeJKEEwRkhHPRue
QcO2KX5DatnWcnCKAOFsHC0atkDoDTHWLgPZWXQ99yn9WPXZokVTrmVcD2CzbOX8ppon1tZAw8Qe
7fvy9jNgQaDyH56wnfH28KJzYeFBCkpqsJocyzWwmE5StZ6EBR6pgmzoOFcwCli1B7hu/i3eFlDj
vsD5KfEhonmoRE55Ojwcs2O+yM1KoLgjhgjNZeizQJcp2nx4zmoAt9eZ3CJqiFCZJ9IkfJ6i0/nX
/fMbpTJUyhBnIgLjp64PiaIHuVIoQCaKTwXJVaV0Jwj+/rbrA0z8d9s2jg+xJSfjxWlyDk8ZAOLP
0zRlsYWxnVSSVVoYk4v9DzjCCAigVzAHgl77W4k4HpRJ3lZnRHbaoaHACG6A/zE1BRWN0XP7Xv4M
8wADPvz9lYMF7G6P7fMNoC7izHrEhGXsGHlksvu8/JBuIPfCaGOAbSojgcg/saQWQHwhQI+WdRaS
MtAesTCOVSrc+VTbqcdKcHQ8Ph6qCIMMwFmj2RITVnwbACr3SZk2E8VPCFutmllBPmb+jBSMnMjr
WqfUk9hWwCOfCfhBlItVJHVyspQjiEazM2OHefk19xaf9w+SU90fNLjruqA7JUYyRvHZ24sgGOb7
Jn/8NheWTM7TQxKk+G1ndZltwllM5tQLbAEZPnH0gwynQo2kBJWFRnv/eaWTI9lcyMz99bAkdO3t
PCY4r28/fRVA/qDGhcTnoC/L6XApC7afOG+r9nEze/zl2pK7PlNAf1GRGHz703sUh5D2SqM65GGS
YjhGtpo45axnbxGdzWbk5NkkJ42t0qeY7L6smYBVPo/xg1XOYPSa3CVyORAGVPNLDyFvPSF3gx/6
a+5+aHJg/D93C+BeEeb45OLNYvb48OulcyiVXj/ZfYkfv0F08Q5L6pENN7gQCS33dV8akuLvz2zl
VGTzGLFH9xexT2RCAzLfsmfJEdAc5fKKJqfKNfprgyAOFD+fyb277pavJlnbR1Zt5rQlu51Mdt7z
fZp8a/i/ru+KJqfah7S9qBYybT6LZuhPpT3RPifz4yeExQvZdisa/xi3V1cEOX0P2hqH3luK39JQ
IwpjXkA/Y0FcM/zID3m5IsJpexyq7VC1UnyNyg/B4/96aJx6T49GHuPRoPgnBmlMervxLx9dvPRS
13ui5dM2pSKS3JP0xz1x+q22mXQ4IzTwO3pMkdnf/6I0X01nW2+OvgpnK5RGznn+IMjpdWLVSPIc
QtVnxqf39TwRJA14bBf+9/lutmnflZp8gOAtVhKp6BF/3FeFzSPiMZE4fM8v3ZGHH+MGSSjrTQ9t
xm5HusrIarPZ+LNHY/b74YFQ+/0dZOctYZ+iVOi43/kjiXwnWiRFlSpNQHmxv7BVRJ3Z7IEsTfIa
Uko/BVLCgyP+OFTOgkyqurroMi4tWi7Y21tFQ3IhD4bvnjtCve1n+CE8WoHR4psoyhKTD41sgMGF
A7/a7FJWuRFDGWby1ZF24SW7joQsdoVOQaDkfHdKaR7VFG33in92nler6GGVeI4Tktmjxtzl1F3S
CVVYSb3P7X2bKdAMflgqBELeMcmgih/+gYRE1KEtvETOuqAdoUzzwfWs2IU5Tk8e3Qdi2/Z89yWM
VMbDryv55OzK1MwOYd5CYhZv1RaLCR9YyDxBjPAXSoAoEfknC5PPnM3vD/EkVieJCo7enJT1EMrZ
A3zpPCYnuvW2W5XcvyJ+6OvfivCHIucAMCR/mXQDxUU6e2tmWk4ReDWrjnhbEajCX4QKf2hx91Ue
6vAyAbyon5Fn9jZhvvMIy/LLJTS1n3bb7afgOL87ZH9asz8EuTsLtEkeFkYM08w+6sdND1hxhlX3
tLiQnsywuYcsycV+P+zn3i6MyFdE0u3w9PD6h4TARwke9uOu6c/ncJ7Cak/aJKnAP0u8riXZLNsx
0f6nv5DT/xDhZ7/PRR5kzRk8HxPv9KKXDvGe5t5zTf43Zr5F+SqONpV6eu6PYEb/SHwa0JrogtCS
nwPhZfNbnq5InLQS29ezSPWf2caI7ZbN56wlXtMSgaCMx+YALvm33vGoklmaR/0Jk4y+SnT82bc2
3liTljGB3xHejnb7+mjy/BxHJxBaSLtoF9R2QLxwtz3IZCEg9Reu/A9PnC05XQBzf4gH4V/tsTCd
dBRsHcmbbL9lT+ki9LcnBMuUputXuosF0zPfiYk7qsdnYtrazAK5Ogyqt3fenJn/bctcQmw8W5/g
7/BHJC/jfu4Px5x9aaZh1U8HmjV9NuaVxtZzhCvSw+LTE4YrXMPMD9nkTMuxq4s4OUE2F4uOrhyJ
OM7MbYhr4wE5x0P5vpkWWA5+r2NbtEUXW6DGooBMtudn70vEkUg01YHjK21DIwsQZ+SBI6wemK+G
vnD/tMAAXq6JbIeQ1hArXdM6ov57mQyavXIMYHBT2F9H8kVvKJE/5fP33TkwTsb3Le07arirtw/i
k4eX19eWveMBLrglIVtcVAkMEcDQJYPQTxDimXgb0gNLKRPEVd+FwjvKpXJWpLaiNJe/Hcl+dZq9
fUgEb3wEdGRqu8Qk7zF5ihAwdAQhg8Dsj8Z0SOrrQEAYJrw4FnVMp6mqdlTxQKjsfssWgt8ffOAP
1q5+n2PNwBLMDLjoCMwtvECQyj8T+bObiW5qVH2vyHDGUYMNDvSBjWcEw9PV2h4e1/d1dvzhdkWD
C60a8xBUiQVWMnJ2YCRWzoE0C/PAEj9eRe6JXQSdOUKKnAG8JGEQ5lk+XI7intneIpjhvlC8aDyR
exkPHK+44wzgoT5PsVkvU/3SKdlwU5dlmbKnnbf9EmVVv4dy7wkFFziZfZi1moaTrEGHOREzljbU
dytiSiB8fJVC0WSt1wzwFGMwwt99tST8EAiFQPC+I5Fry3fKp+0pA4nnlUaLp4akmKk2HaE1H/Tk
zpF9m6orOkpSYAt0CDqdu9gb7ls2ly4kX3teITq08eDpjyTwTQCWWWbHQMftrFYxmmBtRBUtKeBy
hXk/0eFxxiENpAJwtqBU2Hu2cZwLecwXv1JiI8Kli+ejd/+yxt3HFWeclcBGIiwZPeEQVZKRPdKb
s8fHKX04k4flq5dSkwqvbciW3rs2zmYkRX85B+jd8A/PhuReqO15W8vPXtDOJ3j5CZnjjMUxDcMY
s/2DsUDEOyXgbuY+akMVxqZzWAyB1/oGVrjHG2cximNw6CQDBLGC7m2x2jizM+nX1S/qfW23/+Ak
0eyAghn6U4YyKv8OagILPXzaGeHMAHPsTIm2jQrWKHMMFJgv9wXlu9h3y9otMS6eaTFE0EySAlq9
2CN9hcTOzHWtLWom+EfgIUcy0bfEBhm6Um1LagqAjg/EkOIk/RL7oyI2I/a6qoeSkIjcIHL3eOM8
flFpZdO3IIcF7GfWUWVeEKAGs+lqiWEdX7/gDUMF/llEk1P0UMu7JD6Uqo+OvSy3j5gdb+UdunUF
9/Yzmrk9Sk7Bo/yQpZcJeGN7vIwA8nKwq86Z5/bO83pJGPb+tF+35DjtnsSSNWlrsLXYr2SD5O/y
Eop2n6efPuyWBqfWedkcwhZTcH7RMmcfUe1BxrIoSu9TGXH/t2Q4Ze7Ky9EE+IiK6sRCBgqQfQxJ
RruNVtN6goBDJIWDlN2TQi4EmJrx2ZAq0GPqZlX6iUT6FfJhQislkDz+FdT1aJEtle8ryn6XTyKB
G47lDht8m9QJIUZvFLidpCN7CAEUGJHTr33DNDuLHqcCegL55t8/kmUp/Wk4tdXz4T1y2odcZNQF
96Jy1qEJkwoTq2Co2+4Xsa+1zJCc9PmExMJCINkj4e2NzPHPHkk/TLPeBK3nFZPIigSzhuKJtWuJ
KGU+Uny7JcUZhmmknA0zwMGhcz8+k/ohAh1RNmgkP3lLhbMHUXbUzkcTVJ5X+/r5rbMt0p/mNSuN
4eG4s6lBXlNC1tLrYrWQNqsFo8UGdWNUfv5Xf8mjDRiHI+DNL4PgHwxSu78BfIXAyhP3YYgkhrMc
iZyadd/BMbcUNcE2nk0pML1ygzDKBOIvsIUqZzTqSRxW57BBjpIs2Kkh6DX/lexEpkmgZNpg9a/8
cV8BALFtB7HUyYqZrkXe3jY+cV2sjY7Is8DwDpJ3x4JoXKiRl0GUANdQ9feX0NZJuWQWCYGiYevb
JlqJ6x6agB4XbVTKsVQigIOhJLGJivkS1dQpZZMHi9WiBN5IgeBGH/jBOrlQKjkdThJOJXhDyH0k
zmaGsk44O8yW6A0SekuRH+MhWad1cA6LFuwxmOPNimSrdkaFoa9IRDhzElaFGZx7UKlpO886gqTX
OSNEetJdWEoUGkRmWRBp8E3tVddZwCaHlPSbZ3NboFRVC1NBIw+/2+viQo0yOp6Dtq2GgH7PemS8
LixwV0lk3xd50eFxBqPHcsZzaw1WMiP9Ihf8usjU/xhLO0Wl3DTgIns+GsScH060MmcaZqkd69US
+TDBxfAIynlVdUD0/z6zhsnPlqN81gpRvMoTFZxFos2D0MVmChgjFaTYCsHthDnyqnKKV3gyUVJw
JNt/Iwk86lPdlQd004OUgZ6BvQHESvzZoMpVkVk4l3dlbl/cAur7JXwOiYwG3+Be5Ealdif4ExVl
jpWj2OjnOuBFlK2mtuXWDaEKeaI1PbF8JTDGAv/Cr9NQ8qROssGVpWdb66kv0dRkei96DQlvkjMf
kwAhaV2CTjcoWsTw/Eod5CwRYgk4Gkm13d4kF5JMqr7L1MtJRcfO8woj1PWjvu7fkGwLUXoTJtxG
Sny35DgTojSYPCuGBxiaIlanD5MMwdxCWOUevvqO0+RH8DH9n2WyDjItfd5PNw5T7La2UYzqbds7
6/S+wRrJdNxyxcUdpXLsEmN4Mj/rE8T3i/5EZLelQB+xMWFGSUw8b8pMEdnB9d/hkgfyDVMtA2bU
cJjYsnQKKJVJwr5CRxQdjxtk4OJh/hN1AL5dODle4rJNOgTHNcXmAGmrVVQUVI3z8ocGF+Y01qTu
sMNxMF6Ly4uNFAf5EtVR/iJt84cIF9sUZlZe+gBE9kMXaEVnGUXT0RodR/Pc9f7h++UPOe6tNE1a
YJx0iAIWq/0qW9GK0R3SiIKjG4zBTyn4Q2UI6K7CUcPIVaPHAmD/+SQTwF+JLMRwKPd+nzNGzVkx
k0mJ30/I80plk/UabzBP2KE1rrJ/2OAMUXFsLsHl8i0A1bvl9IuVg3/QZHr+tGi+Lg6kXdLOgzcz
HfoVPwlUeNxP/yHPGaZumgVaWYO8s3HQAW1jAlgQCox0Ig9W4g8JLq455IURafrA4R4OGo3IG99H
01vo2miCR1vp/MtiXwLhGDe4QDoZcDO+F/zdSoeUaC1Anns8iSISL5N1+ir/1jb1LLexDzjYxZ6w
f3HkJDHEgiUqA4QdwC45Ni96ZoVB08t+F1Q99nKp4WuYnLFoPj7JqPH1B2V5NK3OO1gKltFhFHSN
GOlvTlmhXI+dUBiQ14ehSGy65zQdfWITXZIU2T9V2zgNiZrb5vHlvsyMvJSGFhJAomCIYthPenu0
00PQyceqUPxL4hsTgxyAQ3mfwvfoD6d7IDEMBv1rWIxjw9QxYaAUpYKwPiH7dIas/VtY0k2KGmO4
3swmi0eJurm3fDFIy04EnCpOvayWa/upcXcCYRplGFga2CQ3wF7xYPgJgJz1vD6heThCykAtmF6J
sDrG4hFdBlwNoCywxQnAILeHmmaYdw7PIaK7M90DtzQi1pS0J5K0BInaOXroLzEz1oHgpEeMKIDf
BuxeVZ0CDp3z4KGphFpdKiCrqeTYeM0FKHnCCH2QCO46ASMIoGhgN2GJLt92hJmhNCyOFizApnhr
XoKlNJ9/Ad9ff2D3BWdM7W8ocU4h0duwP0WgVDqLKYl9y04mLGHeoiYmLZ371MaeA5gQ0S0sShjW
kPAbzo9poSFAgGVLSEJWRW43CulDJEZUdMk8NlTDpEXVr6XVxSCN+4QSFxOI5liRBB0r8gBTMeBv
8RfYhZdLqQUSQua5sv64eOcDOXgI0Keym83owckp6zciGLiRBhATVLHgZTJgaQL85VZaY10+952c
ab5azmLLq1uDygD3o/HjybWMZd3RegrYAXL/vMce4jhrTH9BVjGbyM+iyS1wIabBxPKRGLebhTIr
ZhFRXrYiW/7dZ8QJ7DDmO8BLAdEGc+y3/GVSbOSXQgUh1nWUFe/y0F9QPqdkY8xCNFVKJHtv8P/U
1SSiL9iUXDB1LhO0kwKXbvIg8qFjkfbNB3HmIZ5Y+TmVFMuv7HC9Sp3DvKJvoSeR6TpNSbOO7WNE
tqLOxOFX7x0DZx2CNgr0EFPqfnog1mOyhCLtvPt3OhJjXzEGlOjbk57UAE5MgU3tdw3LI2DILy4L
bXbQRdHcSJh1Q4eTWLO2qmoSgs4intV2Z9Gmday1Riqf2mnOMNBP5lhrfJ+5kXfzDVHOjcVnLQtr
jPj7oNnbAORpZHYM3s8X9JHq/n1aAhH5AUaah4muFSdjkFll3r6rrK1I7GRUN8h6rlLb2B+ZME17
X0IMmbO3UZtKcZ/hWFk5k+wLXec0FNj0EWXEciAM3AMzSwfSPD9FKVWVlB7bwPJVppLcxS6fC+vd
noZP0uY8a150t3qK8fLUyVRfhQkWljpJQkMU6Gb94+ktJeWZJKkf6q4IgeIn9wA1lbG0BshHMpjn
hEo+X8IM0/mB3xfMqDCMm82OmoWNLGgTTlNnKgKz/SlPoIdtEkDvGKClDO6tcMllLCYpksDfy7bv
RxSVi73IWRvDld0q/S0RzvYZaPm0TiWIPO83vx1nYdIFcl3OhE0aknlHd+WwxQpjCJsZZlpDL9o8
vM7ndrR+X6/X6jx7wGt8C/RzMp8fHDqf7+i7KHnzXc6794nDvVw9/cJDHxqBjk9k6LD/+LCQPW/Y
Ee3Mq4L47nqOpql+Pp/Q3vbQKoBNIiJHNCjujw8AmoUFHAO0CPJetz+EAM0tgwDVwN7BLmHd6732
9dSR1DtupFdRD8volfwhxyc8MoCMJX1pBb5mnmhs7PVCAM4wEn7i0q8ocJIcFirQYRpQKJ18dqjI
W0Fku5gX1KLROnw9kctzSRWB7f9ujuaPEfgmWGoN2DIZh3l7j4fiZF7yY64NU7FHUhCNbg7EeSQu
+o6WEKcndMyIhGdkmgYxBGLRAZAE2Cff1ddr4anSIK4OrebjUTFhaChFe07Bgs36vSVHu7aniOV2
7/eN83fJluP0hiinuZhlDybaGURLBq2pCMaSDr8DNnNW+8WnxT4/jx5rG684Qm3mOaVbA2ujTmT7
993gLfOccmOfcyOdC3yHhkSQc5yn7LANt8HDjHT73DZetA/Jv8/6iI284ZzTVUU29S4uas3PD+Tt
pBJjBhRmURQ8oo83RLhAJYyVKj3qIMKszZvx+xGQORcXRbTtfV5+Bis3p8f3WkVVPr2USqP5phtt
Hh/UufR5n4BIOPlpk+5wmgayBQr9Rn47IxGkMkwUzFyiseVl3u5TQp9agTUbmaAAWwY2PQA4DNAI
/MRe0mWAvU07nB5GxTHDENp+tfKJNAwLLh7dKXWpTnfyoiOHnHxt1ZmA6dFjvaLPZdok7YK92fpl
UI4MDYhDFccpqI/gZTVL6MPLMGO9ftpF88hG1lxwpyPJ0VvuOdVEhJYfYuwj95v94d2YQzMvHhou
YdTth5flcbYGUEMkakMYM303Z84pIt76+OvhzIcBVOZsdM+fGRLm4B6nto2mkvlX9zGceMiYsIo1
qi1X582ppNpVBtIZoI12jBClwOd0NyP91razh3dtGSMFTa1/0g9xe86cjmLzaTPtsdYNTxgnZz6M
n6uhBfN1KpLnkTcxKCEFh0WnyKgAJuvWrRjWIc5Dc4Ibhfp8TBYzNyVLABHYqEccWEdE3UcjOB+3
BIf8x5VLOR7C6XnSg+CCrd5QCoQMPZrs0WAuWkyVIWalSEAIqz2jpvWKzyFsuCaLdgU094Ms+ktW
J2eizdK1svyc+ott+jYMPYkKImOB183Jcpo67bPj1LqAYk0XzEm8wm28y8uRWo+/0T3knlFpen96
KlcJTtmabfXNdGbaqa2tBQZ/XH2uWOeUVjlH+iTK8CEJOl5WTjMD3jQGQ9zDcrlU5ycyPzJ0Fsn/
RR12LFS6OQNOcwtsVZvoCUgX9jP62TBXcXTLDgGv7G2F81cjEf8NMU5VtUBtLk0lD3zGD03u10eq
T0kp24mxMRLBc3Uke3Yrx5yKKpIqHU+ngVpPmxx2UN69ziu0OW6Hqii7b/ZFB8ljrQMMVwqxIxta
s8LzwiQNKmyY6BnmeYAYIjDzI23gN7zxQHRmiY3HagmjZ66KOVBeCHExTYRhNowd09w+sKnArY00
XNxS5MzQMUqSQ3IGRR0FpDfHTWae4ARHHecfLTA5u1P158xMW1A4MUf3sKN3bdvrOZ47iHxEyc5x
P3lFjLM2B1UvVT3HdTXMnFdEocz/jg8eTOZKbupljsQkJtpxNB6cXJHlTE5kZbEySUA2I4vVCsMk
iIecmckI+UWWLcNTb+6FzqcnGsYRmRiTMzEp1kel3RGEn/cLhCSOM4GFOT5JNnF/LW28Kuc7ieU0
pTEVyepwbz9eC1c8cyYmPqdVq7UgfSTRg0EnBBMLcCZLtEna7zbdIdW3Nf/BE/Da1PALN7LOjJHL
BlF5GKnC3foZfZy5geOuFXRVCURXxCJnauIoSS2thqlZLIyWligQD5XofzIecaOE/NaIs16aSQRg
fT96jXbKp4EaqvTaksVWJKjf7Y93Lo2H3r1YE8mQExXyEi31TbLGbPWqfi6XE/YxG/Y7kMdH+Mfl
WsEo/togCOeX9tR9BY7/YUD+SD7+txPm02Zx2E76etBXxZ4QXCdJqLvE1G5ka4/3SY20Jt0eMmeH
zrk+MS41DhkaKhH53ZldCCEHCnF9uriY0dx+iVTkZ7X1liRnjRr0e6VyruPNcnLSDfBl5Rn6GTwq
MYu1ix1wd0JmvUrLSlSE+O6UvHfPnEGK41Av0zOYxeZJhk3p9CyxRwfJydotAoL+XvQtD/UgdMlC
jxZssfN29PX1BaFJT1/XaDG6f/oj7eK3R8EZKqyZK6OTDC9grAr7Q8LLZTZxG5sie1KTz/vERBEg
Xxkx5VMVdRXOPfkC4qmNhJsDLKzZwZ1kRPn1OowrTpdIZjCPviMfDEN5/wOG0713+lxAZERJnXex
Bqf68SsRrTIYKTDdHiVnlSr1qLZhi7uNobYE+Gz2+t2+z4DgsYCNCbdR+6U/Hy5yD8unhwunIAnW
ajxEFGMlEsqGEmlrF4+w82NM7MLyZJI/CVRnOKEfJwj0Q0NGgR0IlZNb+nJQh4cYi0/8Rb7UP7Rf
QI0SUBgNS64ocIFP2aln9ASAQhJtlWzZ1KyTqC6R5/snOR5AXtHhzA4QpaeR2kMWZYr6o+0+vLxM
6NB8iVhV9GAfF40rYpzByc7Y5zw8t/yzRcrTxvxqsiesdyaX3K78blGjoVaEPj4o7r2b4iyNZXZN
Xk1wjoevfYX1M9K8Fi2KGn8rX7HFGY8yiqtgkpmo5JL9AIM14Fc8Pj0NIEmC6xLJHRfUyJdzaFQd
DnBxyFm/0FhvMiaMUkWyx9mHXElibMOZDuHiHrNGF5mkHxcb8BgH9tV6FsCMnoX9iOM0p8ioYBWg
ZvKoFXJswRVpkY6ZLZZuYAjhiL7aBR4x3qew4D8oz0+h+A8xfnCr1Bvp2CaxjlcFW7EUCz6YSSiw
K4SURl0s9gj8my1+hqswu4kShgcdrwsMIlnkuBfiOI6/OK9ocKaiK7HCWleC7xTGWxMRNE+4CpkD
nCh1BfI30rQA435FizMXxx6rbbsAtCxvxVT0ZTnK7GJnr+taNCqujmvun6PjjAVaQrCjSpFgAXFJ
Q2nqbbOq7dOMVdTxHx8fXYue7KW7fK2Xa6BYzL++gBAonDMZf4FeccwZkIsVRGFQQjAtJx+myIOZ
U8+UhaiJcKTD7/ZkOSOSHLS6joMQCrBoGJCi8UAbUDryBfJBqB3N6S6n2y0TAW2NRz5X/HEmZdI2
aaB24O95v9pPnXrVb9dPg/hQ4etozHoNbT7YlS1rwLPnbrSpm0IN2lT3qznKoUcsNUJ6RHo+zLQ9
Ai0Em58Ldt+9Db/IKzo2eGCFgoLcqMYjG4RycSrLTNV9zThil9qBXERtPEM0w1PAmkN0CaL+BoB5
Tjz0PAyOU3ngiZwmpCT0ffJb5MNGw51rIpxsNHWUSmZz1DGfTthb9Z6sZbpfZF+rPdY7q0j1sG75
X8DfjpnJa7KcaGja0QhO/UB2dWbRYRj8rzD1HPhnUjEXYFD2mc4hlJ/3L200S3JNl/M/2rHupbbL
BqM5Bb/fYEnAlFzaT8C1EwUlY0J5TYwLV+WjeT6X2Un3+5qaxToL5v17lLoWEyFSjGraH0o/gtZz
pTcBlnHiOPfohVZfkuW8eQL6oIij0TTdNSEuOm2yRI/qgVCCShAQhB3k04Hu6z5gikFxdDGW0fCD
f60E6OPD318l0WPNPGv1cGEJARIhurzp16cYhUJ4gJzzwQLwJq3wYAWZku1Nd4py9xRtXKdF9BjG
hDHRSX4Pfd5jjLNYfRzWuopdZD5y9fuVjlT1XvLkgvQWM35R5j0PWLXdHP9zt5i0fXqa2z19yVM0
ZVPA24i+Z9TVX98sZ21Utbg0nYrvQdXJyeyje3lsbE9thc+CsRvFTlzgNqEChBUn3I2WwIOrL1kL
QlJOVtZeAZysE6I+sBMp+1jgd02Ju1StkUwrrkGp3yF8llI6JZbTwNKgDRTmdEhkEwiTwMSMaf01
Ve5iLaXLppfiovuxRbqEZa58Ruqsf0C9Z0DDUpD9/RTVW4bf5IUJey5MNCbrwHXnO50arEo/l52u
+/v9BHBLRzQ8kgmJHN1iJ68oWUBsHZnYLa29LABeaOcKmBZ9AHepWF6KMFHRdB/9mME7dg8rfuPJ
EQ2zd02m6K89YpKgK1z1IKA86sCuWecuOS4vknRJwXpeseIZFVr51aLLZY3UM0INMnVfqIy+yGjb
i7ajjz5wr0lzN42EbGikEUiffin2pfQ1ZWag1b0O0AfXMuXVfLUsKgeLBN3i6fyImTLBqY8J+HTo
KsalT7BckeNdtnIw3kdTJKIB6rVZPR8fw22Ukqen9iVCXfPzPr0RwDcLb7M/9DiGswzzHPUU9Bbx
CfF5NKEGa0iAQcDTC9qZkf/unCVwma2lDuTSox25HUa/PPUfTLZZaDlUNE3BKschCrv1CmErJzrA
+6Z+irklWSPRdNs6+vw81FY6r/3YbrWeoHFHpGcjun1DlwsfsnIaBZhum+I5DlxqgGbsC4y0+h89
dO1Rm2n+rxzIv/P+bX5eedLsayqcFRN9ARdTFNge1+UKviD09BeMIX9gpnX7vNfm+0U1/wydzhNc
+piUD5MBU+zkw/4mzOzcnnV3Aq5GhjYxv00eDr7CUNDpFpkzpHG21SJy9df7UvaN1cEZsxuCHItd
mh/CtJEgZejtxibCiG4u7ODJjS09ZbP3+S5Y7+Y2iZ6/60toGkDLwBmA1QlmCASfMjg97lM0rOvE
zBBmM7EmhPuUChssL1ZbSb4ZOsklI9rUNz9KyS0PDzrmlCaneau+Hvsp0duv7Ogk9TZu2cG6kIN8
IiflvTit9LgkMUxgCiRQL4mXLVbI5ZvGpM1lJqU1VUy/lNZRbxeA/f2difpFx57V1yx810WuAqju
dOzOJ2zj9Ce76ks9zxQrAuRvba2CiX3aSrMioE3t3z+3sTDxhigXJna9MWnNrJB8SWYlYicn/pQm
tr7oEc44lJgbOlnJ/pOMXpatqBtz7Fl9Q5zzRWmUTaPUAsd5jWbjXZLKLHww1MfuxI4F1gZLj0ou
SHuPdHdDRf4ICg8ZUahmoV3Mk+TrCi0qJzDpRMFauN/N4gOQwervopzVvwLya6qTXoNNLOKJyBkI
ZFXjjHOfSph8U3DmqkJjhf5+3AylyZN9kWyMkWIfhSe45OEcb5QDWoG5JBMLQ7HF/ge0mVmbsiSX
l8APTeqsjuvTTrNjZzolKeqFa5s2Njp6aLYRKOW3xN6jywlXeTJjPVJAt5rMzi/lAovkACJfUdVD
IoX5KxkFtdQhbuW4fs4cN3RjhM9xNNultmWgeTN3U6o+3D+Nnwno79PAtA0OAuBMvJnU5ePFMAIl
8Itn60DMKiHNB4pPH0XGSmsnyTUxToLY56ekczQ582Q25yCPNBWN1tNf6sLa6nT+JIK8+llSuiXy
I6N5BHYoJu8CH0myzIPTm5L94sSayDYeEhfDNubDNLB1LE4GLJADD4wi3xdgJJT+b0v48CVorcdG
aV2d4D9uPZFVdE2q5AbYVQMU/DcfmwFQOq5YHmDCZh5dBJL2M/vOEeTOVy70MsoaPfAvpXc+o9m6
+fw/zr5ryXUjifKLEAFvXlEwBG2TBNu9ILrvbcJ7j6/fg56NEQliidVIGkkximCiTGalOXmy3km7
QS/2+9iGyTZ8ZAfZ1YLcRz/rXu501kbSZImDHXfsTXjdvIf7VI11DIsNPx3jLfRHsBxQBmP0orwc
z9HxfFy4y7Oa/c9GSxMNk6M0YrhSduxUUOlSrWi10qlj/AKvBgb7ubDH/pFxsehXxRxXRcQQ4kkG
qnZrpaJ5j7I3vOkcg5dk6+i9GujANBF+DZpw4EwxFMM1B/QDfcTNWJ9HL9f5+vw7Hv2cyXdMfErM
zpXTlKEc0AmYYY7h1Tq7JaHma75xDfQqV68bUX8u87GRdiJzcqNlj2IwLtilbA0DKjWj2xrRH9vw
Q9W2dmr7yXPql2is2M26fzuuVpEufX312tcFXu6SZzte5alRxcR7wIsxfQ/xxOT1UNzcLZ0eng56
R15dJAEHuzl47/GeJ+FaNttdy6jrSC8RSvIrZV19BuuCrHNG1Za62mat2u2nTDIRPdcVlFPjU8po
JVRvHU0EbtOeXUYNOnTbU9bzQ2DGpU2WroCaE7HLuHY0OtyblUxuK4wfgpbDT6n3sKN6h0EXqEl5
KBD9fS7sIWJTMGYIr6UkiRh3iKGe97JiWopTRcQlEyrSg58u2VAyeqH2iv1czmOi81cQOiQx2o7D
qU4EVX5QF7kUwCFRtfhUfzYh0qviQbh+sVqkN5cVUv7SIpnAYxbpXuwUNNiEUoqUJ8Z6ZkiZYS/5
QN3mhmjAaV8asTRnOMax3QjI8DcWDsj9XoZdq6RBClnNiO04NiuDW7WX8NMe7YUKMA9Gf+ln/i09
oF4FWM031Kbd1GQJXzz39N99CHf/IamcS3Wa4ENyUeX3gbIWHZ0lnXyspT8ViWs1axfmGjxmD8d9
vln7RF3DrKe7IYTI182u07K/hvH5udtsNqsMbHblIYEWi+TQ/9hlrtYXPbaZMSuQf+B5TpaTtLMa
hHIaL3CYiYxOpfsNYJg0RAFGoOzI1esM/FUb2j1kFYaaG7ViyhERu73/oXSkbcxSMRau+mgkH/QX
TwjSpQBNoP94Ij1TeK+uWxhRSXV2CXqUfOIGWmuw4PT9m44zQZYozmcXjCMQ0YXMMtyvSbkJqpKA
CsO0ljC9ljk02Fo6TZZ8gIfyLn5eUJDkQOiJ0czidE8zx+36uvYurLwHyIDEgcWFx4x6F3mQ3yYG
RWJdBB2A474m3Ie84QaCDe6ztcBuhEAfFGfB25zVN/STSxw6y0FJ8GtybhaNsfVF6gPTcRmoo1dZ
XX7k20vXvZXI7mVETgmbv7J9pXLle8NqwSDpzaAOr0H7JUmkQY+y5KYaN6hZ9EO1xFd8MqRGK+4k
TsOU+MKvlvzF0XOYXoxxKDhGxPMYKjqF0rhS5mCIduNeOENyMAsheuclOIxVog61yqdE5vSkMHOX
9AjR4pfIXXApfh3S6QeAUEHArHMWBBFTzKFUtXEZ5YJ3iRPU8F5kMPBr8OMSq/2qeK39GsA8rZWv
Q7Zj8o8qA1GGCGZ56TtNCaArQR5oghGDpcCQK1JzY26T11Pqazjll1ghjKvS4olXVF9vep0W9Fgy
MGSWMZ2tIhPF6EJLfMsGMux9q3ZUdKAzipauPdFw0KH+10Eiwq52DsHIoSBWOUqtfc37ajH7y/n7
XEVnzZXCKbwMSNN4qye+lVfWjkA7onehAuIdcjV4Z4m89kikGWCEJ1AgTQceMVFfDrwWrUJNz07r
0PiSvlaSJWiVoaxadzG9M/NISqiVgcVkjNnAZTIx3DHr8ZLb89CxYcdkqj+Q7KWWaFUo3FWe75qd
HxMqUtOznGoJtRKcc9GpzakSSc0vadejScG3sJhCCDcYWfypG9yjypUMfeBfKnQmZ1bPaNEXTjj/
EQKjDzs1C+3CJSyjUcJ69INatQwatUdJwfV1NjIoSxFIEupM89ZSS97hozFCghl/QJfgt6AafW9i
4yzIw7SN/YtnUe+ekTovZbCiryVC772TqxmaqlM1pP4MP3H4GdA7JUCzAL1i/zUIWsF38LhCaK/G
WDJu4i+nXScWVVv4l6h/Uc5QH2EbX1BmqPsjVftg8TGKHxEZ+EGjZTM/S83CuzsTmYFoBhUWZnzm
MBltshE+FQ8F41HBJQfAoCHlQFKJpD+l85bqVL9pczCKbBu1qPdwV6ni1KVG7uqtrKbf7iEUdg4F
t88og0NwqgoiLCQhRqfu3t7cf914x24sdNF55cCNX1ehXdcjgY+HCSZ42CnpyaHVptKe6/VMgCzh
RUBFgMMk5ZHZ5V5gXgx1Xw1efAnYbYZ5GF+0o9eBltObdOc4BkyMb9PFiuFU75IGZMhVdwnB8Jjg
xKRtjAwHMQ+NChgzdQOdpAjohguTS20mmHbz4nwA4gXrqrVvtRVdaHfhWZlR1Dt5kysQixiy7QSQ
l9BXBc8dkJPPd/XRnxkXxMN3hyclYoD4/aZ2ccJIrpIkF7BXuhgIfG2//z+600avaHJX7qRM7grj
oKtSdIvk0shWfew2nFFtlDWS1W6xSjV+Q9ULujPehalATpElDEEAooWdJhWA96gojvPSi1NcK8/o
qtcm3T7fuZnQEVyiNzLGRd8oQOqPs3FzyMis94pV6WAj2pRJb4oeVannsuZOiUdwBXMt8YKkTPbP
UWKXrZoqvcCXqHsd2a4EvOOlzrxSi52Ec2d1K2uiZlmTB5EwlOlF+tMWsDsqvfG8bRi8UtVBfC9r
UjZGlOrPFziTZ4XjCf9WROc/XqVfJoqbzQzqnEsUX8ouHmbKD3AgpPcwsRrKwNhhj9s2pRaHOv3C
XfNoUJHPrkLbrVfU0VW2lPDpM4HKMmrurmTAsVpVCDQ2JlGykqT3inqtS2sodbm0Gh/ZlnUPzwQt
ej38xICk9dlZypU+3j7kKPF4jWoFd3oaD2cJ13h+2+YXz9cE4TNNdny9EIg8Wl+IQA4BGQSRRcQ9
uqM3+xUlpUM5ypBfwPatdt25AMzAP9GtsOqt5Cienh/PY8lBkUHwxolgl4LfgMzFvTig4biepsv8
gmRoU6sSQxrLK0yv3otWqRUn5iSgMVsJQ/ibf8XcpJaUbbRD9wqND4A2K8jewV+Z0l4EQdzGjN9h
vR3AdqBEc5H+B3K4VZudUxLlpV5l/MKL88jpNa76RugkNSl1LQ30JoTuOpu9fBvfwTkatGjDgHFm
XaGxw9CJZILk5CxYJGhWzzd97oiVMZqA3mPu2FTps7JxOKat8oswaJmjtp1shh1QxYqiJV9+RYSS
Js8l/jIxP+yyyGLRIABhwBt4f8yRwlVOXveY0aRxnZGirpgkjMqwunzNX2tQFeWqoicUcWgtSnTG
N+pUbXkynICzUf1NL5IElbevPEAOl+01eGYRWo0KDA3ySBGRwSXlS/eTZKQDZKS2MrDf+qQedp23
KuKV+M2WpKFWeaZniE0WmbMeZw8gkBxJ57AwCSRt00vEdKwvD41QXDxOpauIRMVbEBM3N4qwJ1z7
6acm7bwqnhF+9MKp4zW+PXM/KDIJAkj7SaKAwc3gZF2JVwHKOyUA14XVAEbFajRCUZTCpJXSaZ60
qRktVQz8nwLy2c8P6bf5bnJId6uY3EomjzKRFsTigpZ2X9EkAI6kHQdWrmFbXodvoCVQAnLM5Aez
wN2PQbaCwGAk0+mJJK/KgITDmqXNXutFLahWbWIqw0tEb3lKTzOjcIh3ErhD+iJ9+icu033uzW0x
URKF5V53D/yfytGldIsZic5bR20KkxPXonKUENT95IFZxBrlv4aKWYaHkDEGauWEBiuQYp8i5s72
fZDpYZMT3lMHE40SHn7FW1OCGoiEg/htmet0YTAN6dsX77v2tFxhkcrBXy8tsK+esLCdj72dk0sx
voc3ltSvSk4sZL64sOvA2lHvh9qMczVCLs2kNZB3eqoI11YdfjKM7EX0qidmYfrGUvlfGI9teqwi
mgbgXYIIhfmNBm6+I28oD8RkcnHhDu1V+pPu831leQYDEgjXjrdGglkzh54MRrh3VWknmMEeE1SR
nr9E6hsB2yVGEtGYQYZeQ5q8YpbvZSWYrOEfgoXocSYFKTO3XzoJjPoi5cKSkooLLZUkKa9ju7Z4
Tk6CiVMNDW9J3qP3cy9vkl7Os47jChc7wxwKo0S9ZpxYO4AWRNY8w7Ecg9nzhwizi+sFCzxTprmT
PC1HcgktxrAZuBvH8NXdNMJp+OB3rUzKUhXrj6G34HekWhCuUwFXgz0/V3V25tW73WluouptKDq4
/thpZcUS3yUdks5AA7270ATVN1CT0zgr3SRE+HBIuU71dMNZIzjl+Xf8P+6mCDJZNIOBmG9yAgIq
oW0cj9+xyb/EY0m6TaIVg8GKiD43UBd6nPcYWVmi1lf6LXvpci1HomVf/aUDovyRVnEcq8I6N9NG
D0LVUalSVXJCgdmoNsZbEx5am2LMdtg6pNJirdm7rFp/B8cGRmQdao60sKYZ9x1nK3HAFABNwUq/
pegbfWPaPlJiyS8vfat5HZzHq5gqRE6iVc1uaTonQU7tC+lfR82QCh8KOQVZQfJlcqIy3cSCLzi4
y7zuRGr92nWeKn16G7c5i0uMrjPVplGahDS1jKBZ+rV9N2vMeRaQHCooLx6yO+WPV7GGWO2K9A3A
ID5bDcEfofHVijN9TCyoSRKxCx7FrOrefMAkFxd4tdfSaVhe+NCKABKF221VoSWXm27BSsyk/e7X
OrFK4pAUHidjrfR6Rx0CezDorwOog0QSr6qxlQ0Zv2ps2ydvNah8YguxmhqRhFT6V6bmxjWyVpic
gKeKuMZSVDUTEdwdxESB0DHI9TE/flxoMdkqDnhV7E7PtfSRMAovmYT0IgIC9KY8aKmYiEh7Vu7v
jQ7Kj1ywI2ElHOIQ/KvSRew3eW1SmSGBSYgCYmKXV8jT6lX30YEXsTdp//D8g2YyNuMHSYjp8Dmo
2IyZvtvrJ7tR34g4fQlPeO3tO6OF3wevqcIMUGo7YISPQBNZAYhHpZyXiAh/o3WyBOCcu4MILcHK
KELvwKx8/xVAK4tZLlS4g+Dsr3PD8V6H9I9TAmDgdAtxypws9NFKkjSOC+anucs8C8O2Fb3qAjx2
9QeODIUMN5KFqD8g872wveyMxyCPyFSAVCQ4tZMY0JPKpkuHvLpw7UZm3uUrBc5hSQL5jxq6JieU
RHb1vAzXbLiQXpmLB5lb0RO9ZsQszvwkqy7FH+Y75DjC9RovkLSSQR7lk1KteS09i4LZ7UveJwlQ
BmmxkZcC7ZkSMBBhN1swUfo0aVMMNS6rCyYLW3ZwFmDmPiTzLCNZfJA0dkHFZg3qrbyJHjd85mY0
A3kOvcawwZDd5ZgxmwWouByr1pJrwoQqzRCpWUm20ixY01nPS2G4EXf/+4BMTlzhBielqrq61DEK
Ktkm43U+J063yypBL5SAlAzaAHLVEe2Fuzb+8tQ7vZU8OfA+qUWmRIvRJShbtU7gFEsxiQfdpVEJ
/AlLbai+kvxP3J/LesMqltu/xRXpPp5/xiMDzFgKhIfMwabQNPfrMN1YlJDxOiGSsAE9nOAXsKDz
GpuQfNcHqnLJPq/y/iighuMbDLkIVryR9UCv1XIlWOySCowrftgRlNl4ZIJH1spRO28+xQv9mstT
mPQm/Ox3Ta4jzSiPmZG+xTDN4YtKNyFvSR7x35mD3Gpptnq+Gb/e38MXgHUUCQIZr7s0ORN2HLvO
lnF5Yd5TXXhpkRCs2EjlaZ32N4hTAHEqTeCFy87oN+AWMZ0IJfngp0K0tS4K1MH8dwzc3XkuEToi
+Sbgg017fP6VcxYROb3/fuREQzMnZ5VAwDYVqdrnxMfrGm/yDGVal8BrfC7ssbVqvB8Ki8kHoLLH
sUzcK4GJMd+0LPAEEhBkiao1oF8AgabWv4d2b3k6Un8L9apZzbgRObkHtZSEYK8qy0sVIpuIwNVz
9kmgBdJCMDBTQLxf2xgs3Fy4og5SzB7/XZsCqpFsW6MtjtOQtdfRF2GBuXTLgegs0hNQSj/f19lD
HBG9vy3tIIa8Fx0lUSNldVNe5DVzaN2IFAOkBPUhkhYe0PExfrjTN5ImB8gMbaZEHiRVCYjk24QS
DLfM354vZ6aMM27lP+uZnJnLBUzDg0ztgpTahfoWr0G+SoDh4LZiotKp5e1KZyGZOOMBgqueZxiR
UQQWcznut7BufZeXGgH01JWnB7CNYfYhcAt35DcgnWzfnZSJSaidTvZBklVe2nVPeL3+yUcu7Eyr
V7leadGLu+G+OyTlGEIbDfHxd460VqPTVoc+2G4fnpcQ8jNXB7cGhL5jtUxGD979upVCQOY2oMpL
1L75EkZtN8cGbam+wSGGbpvuf9nmG3GT+9P6XpQPlFNe8uSnTjFcRf7OQn9BHWbPkkdD0HicIuas
3K8JHngwVBjNe6kVEjrXmEM3RbgECJ4TwsgyXhaaQYJfmBxlxnQ11QdBfXEd3eUxMbcC2flSW9ns
hQHsB+1cKL+w8vQNoQqRp+Ap1pdCi6xOYzT+xwMH6YC21AJtkrps+SS25ENoIWT0TmAZB70h4Q6A
Vuj8itUK9fpcN2eQP4D4I89PI9WAKu80D6a0jqzkaVpfmETNzfzCfNO15uoKKY0KOS6JICmNhmOe
Bo2HJmw3aLySDJ5sGjSGdWq+iZYe+rkbfPtBk9OWwkGpEz6pLxJz8kWSRhuqXfuhr8mB6vKuCjga
0hlGLKss166Hd9YUMWzjVewXTOPcA4ABRgra4lAAER8CmY7pCrlpivqyiVFoB3eY1RyGlXTqDz26
oZFcj/RYbbZatmZ2xcIzPmOX72SPt/Xm8XG4XG5CGqfSoag+MLuqSxfe7vE+T00XRiaNQDdML5Gk
iU3uB77M4qGuL1wMoFm3q7KNU6+i8oV3jIUrNhqBW1HKiMNBDyNqHEDx4V/uF+M3jCzVvNte3Far
3gFnAiTLBLAiAfnjDo2c/dYFG41MWm2FwuJz4Q95J9QfePRtAJkEFKksTVGrQ5fyQxbljZ0G1vsA
Fau+nQPIvtttuvAaTC/uryQRVUIMZUEOaDrls4lqJ40CtrbrSGXbeJ219M4LMEnMq45BbwE5u7Cx
00vyH4EgKxxhM2jem5gs0afZoCrk2qZY5IPRN9jw5YJ9nxUx4sZRegcmZwrKwSjxKAkVv7GjGJVe
1kPzy7807r+LQPMh4EeCgkL4JMQTFY9KYr9obGYQDUp5yblQdd18YR0PZYdRDCAkOJqxz5FWuPs7
WIs10wyjmEITzWIrm/JaXrev8tpdMVqiUbqk+5hpk1sMUczUyva15a1YtYW9W7iQ04dm/BKg5Xia
R1kMrN+TBTODXA5wlhobhRZ/hYhKBh2BGlMYl7Tx6BW9ZVOr/k43Jaof/160rCAvgyEWSMzgOyab
QEeBXChhZ4uoJPh6v0sxHT7Y16eQPwulzddWw+5E9kVI9GAPpr0F+VOTg5XLwFYhPcrhEcfsool4
JfPyIM072/c9klPAPcoXVKNK3iqlhciVG8/z3uaMsjg0dgDHAXzo5Lzllqda160hS6JVPK1KcOSb
HY9iHYWeZthzVL+kJtYCRHCiZMa8R5rqr1PqIleoffHmleswe23LTYRed24TMmaa6E6gZhURmTVg
uGemWoupzoRAO+b80tvzaDLvP39yUkLhtFQhYasqyWLRA8uoqPi5p1C5RqGqcGqkkOjzf7kdDEC1
PMAUuKCTi+l7vBN6XtPZoaxV5arUuXqTbZo1y+vZW8qce/AkKVYT7oWPGujA/0U6pswguIYnokwd
V/T6VxI9VJ1dFye+q0mB/uPeUaHOqgPYI8eobLZK5AJ5GIsKdCYlafvKyN3Cd4wbe39vFPRC40mE
lYC3yU/uqAjEDALLjrbpLKRIxvIxfM0+WTACY/RxJwUIDgCtwfhPo08EVch7TchTluo7tGTbkRyq
XLTre6OlX5hAf76pD7260DbIQQ3+Vw6s+L0cXCMn9PGf7e6gnNNCLdedVRKUg21nK1Nq4arNOt5u
P1qr33hrn1mw7Q8v4q94CQ8vgFRjyvRefCM1mKyXQrywdbud3+qZ/9EwKCcyIyB3WFjtQ/nwd7U8
vFjYV4EHgvNeXF+LHaIRiGMyO2dWUr4qEz3mMIcpUP1SItWQrTwMUS7jbBfU9Zefl1+Yf0WC3syX
zPzsCQM3KYq4SAjkJzvPDWGSMuO3dAXIi7vIHIJdQb2E3OKqx02c3iXAIzmRRZ8dzPtkkwch51E4
9RlbKHW+PyY2nxCZOsUndqzve4hhil5z60NHMSpATFoYxgsu+9wxoxEJ2BkWuQrQCdzvuyg7mdRm
EWNH7XVQzCo6sjVE0mCfj2whpxfcnoes5HjO2FcZTSGYMyA+PGNpn4SdI9EgGgQfivq6wQSbz8PB
sq0G1NTbt1oD2Fs9e2iiXB1fn6vU3Lneyp7sdsyVrOJ6o+Z2+7p8LTY5QP/VYD6X8oDP+12iLADW
BudurDHdb2kdxH5bSQlj77A2sEPyJuIcjLdTjZSYIPs3zRAM0ZbNqKE+qGCzu3A6/voau+579bpI
IfQQuP7ng+BDgdUHRz1FRzWSE0S56NC21oBSOSX25+7z/X0XkoHURmvmWrQvzM3qfN7vj2Dbenu+
Hw+Fh1E8bBimkioyRh8+dM22ACN3YcnYUqmXlxh0DZFYEA759yDJMe6QU1l4kMdm+IilZK28LIif
0zEJiDw8iiBre+DgivvGhWtZMDaHlGYEeHexKrwIeKWj0nx2bYxG5UvHCnolYFhhqHGtncfjJLTn
nzHajKmmj9yxLKwbxwMYcH8pJLQlhR7fMTYrGmmk5y2q2l/ZKxsaTXvx4cw8F/dbkp/KAxQfRgwt
lKjmTWxYUQtymYUMY4vpPmQwBdUcOgWv8R7z4asWHQCDsOIirXMMxdHK7BK88ph4J4ZmJ9pcrIru
VhRIh+FDwaDTDcF8uLj4BrYrstJuN5SJ2sd6tjT476FmNF4VOJc4LFgkxO/s/S71XQVmjwKqA1/B
ex82Popi/IoBw9b5CibE53s0czEkVAKBSx6n/z4QqAD3FkYUZtLa3DuQ6eCg/nn++zNHfvf7kyMY
RDdPOL8Ch/pfpD8E9OpazUYWzNVzMQ+e+VhD/WcZU39EQWklaHos4xMxiNZr9YL+LmzTFFgTS72b
5xR+n9EcTdkxH88//6FQhzO/+/7JmVdC39Big98f+SEl/K/d8+vGUj2fpAuyZh6AO1GTwELh2kzK
FIhydt++LuyC4/O1LG3V6KDeZH4y3xG4fvx99uoZqNUv9tksCRj/+40Avw/rWhivVKiiH00dtjLa
jbR6i77768g7sMwKt3CJfylbbyQOjpe0wK7xGD9UYsqboh4YFREYwCF/gKXTe6Pbr65LIKoZp+Tu
nMYrfyMULYpcEcdYJoZXiIT6Wsmnv89Pau5Rgo1BegnpQURM0xgzpMQy7MbhWTt6l5wZkq4btX4J
MERu0y5UvWYU9E7U5FYEvt9JfNJjlNtHuJF03lfZzRLR6pKMycVQGmQrPA4y6JyURPX29dKGjQ/U
5EGREV0hIEDnC2Lyie54kURXVMSMVw+IOgLQgAmK2l5dkvMQPY8tZDdyJruFSRAsT+EZtV2Urfkv
y7U4M3wBhHa/xPIw/tKzFU32jAozp0h8rAhs/M5CKDp7HjermPiACJCENAzw23GpAhvbbhfzQUv7
NNERPhWKrBznKdmY63oCdJw3OPQVJKclZZyxAHcHMirrjTKKgLUXgwdBG/dkfIeE01ttwTma0fc7
EeMn3IhwBXQrBBS4/cX1zt04WqO3Fr3wTM7Y/lsZU4BVAHZUMQAVou2fajN6VbSlsZyzAuBig2oI
PrY0dXOlwGUdAKvgTqiM5gL4/NxiLf38JEDGzKIs5WP8fHkNXlJz6DEa/bmEOe8L2LN/VjB5iWWH
YSsHBmBs2E9V3KpTp/6sFfO8ihYOfGkxE2Mi9WnSdMh02pqA7ElNUnthKbPagQGzqDyiH+QhSROF
sdfUDPjsweGaqr76U2rs4ly3mdd4TH7/V8jkSKqkz5uohRBPy3TlX6cRR0N48+uT06ClXMj7Gr+e
IlJmiQG6HQFDqpa84IcCP/yvOzmTs3ADvwnLBPzuGqYCH18TSzCYFdMukiHP2pGb9UwMeztwLYwW
1jP6LjEmwtuZqS0c+6zZvZExMek4Dzr1A6zl9RVpeSA/4K9glnflquz2eDwuQVUfsH3TvRvv+Y3h
UkS/cjq87ra/snbSiVzOmJG0ed9r28v1+dJmTeTNyibmPh2yovVDBa7lMTJ4azuAw21pOUu7N7H0
vBemgVxhNYFVqv52fT0+X8Ocq3931SZ2vkdbMsbo4nh2G3efWLZ9qsD3oC6Imb9oCsjPQA3JAod/
fyhDKCdFJQjjZNIE3ZE/aIy5pEsse3NCGAFlNTzyYJWbousasIwEcuqBWJfIZq8ziIzAAqAWC37E
nKG8FTNVmgwdZn2NiQiy6a8Qq5vuAvB47l7dCphojFO6ElUNEAAUzDW/sO9/gnW/pJZz1vhWyERN
nLSt+o6GEDrCPMZS5Y6pJR6YtauVq/R/eOdvZU0UJcjBdSR2kMWazNZZpdaSOz9/JKgBSqiFAXkx
sfrgPQKrc4f5HoOCPlKVt4IBPtGCpsxdLxBfCMggIoOj/Lbn3RiWSmyCsHA4DhHQO6cVb8kG2RiS
EeREYcU2GIv6+r9IRM5FBvYc6fdpvn+g3b5KMVbB9tV0p7rrtDO7dbMnKyAPj4L2lzJq0h2WTuth
BsZoQcHU81+xk6vRp07gUIHMYRaFJtBqcE7Q+gZ2O+16BL/b9YrOQ/xZrmRgUwVwmi15t7/Z2GkU
cPsBk/tCYyZqI6X4AOz0YOAJfH2ttHAn6erLy+nE7M9XT/f06+rv8/1mx+f7Qe4IUUHX7Nh1MtHs
pHHamM6C8TmEZPRWxhcRnLkZqJnXe6IzOG7HDlCvA4ZYXVz1XDT3C1L5v9Inai80rB9ULKS/vkL6
xmBC4lii5Zofa7TJncF562uJuQRwm/U1bsVOThtTLZhKLCHWAS2Y/DdZY2DpOMHl+d7OKs/N1k6O
tPMznnYLSKFF7TCykHYqwkjGW3BiZ3MIt6uZvJdSWdVU1EBOuQYnYqru2lO9EyIN2Krj3wUbys89
zrfCJq9aWIUVJUQQxu/GRFkbqdzKeVFO32AY+2z14M3R4K6PHd8dVtxsYvElZUYO5oz4GYY4VSr1
kvyAAtTVztf15euCUsPCwyuMruLDnUb9FWVgFHgEcWIaK6cVhVBu/+Pivb9HloQklaTK5sgH2q3G
o7Ati3/pGUDQaRLGuvrnTwiycowBLlaZXgFuWWqBLuP6r1d/r2NCyzUScs3M6/Xvos2bNz5I/gPS
IADRMQXhcKwbpX2MJFCps8ds22EYjp2anuG9FZZRmqXqWs6fxOTI2j+AX1FLNbRsW88v6wMO+9cC
3nzE5BYFXZyGQ4SP4A7RlkMza3SOd+FF2eWQ5hreJn9ZolYcbcvDOQGkgJojut0QIt17SHkrFVyW
D0jpZk1GRmIoAkcqW1DDWXePYzgaPhjGUYEO8F5M1sopmvhyTI56R/OrNVgtD3iGBnCVvnDzZh3x
W1ETw8K2FCfGUsrbgKgNlvCWWB5hclP5vEoBQJisCpqdq2y4mrhAfTTnP90KntiaRgYhKzdkvF1s
fR3aR0Q0DCwZtEcgHCZw4ZFiAU5TaGChJjFaUQY+sEfSYGdlrgr9W1Cd+8DMecF86yJAk5lC5ZOl
ktXM0tAuhPo3AHj45xS6m3R8HzRVQ9sbRdBL0/kD2qD0sMTQPfMS3UmZ2LWIr7KGRdxmB8LV/aJq
0mDKy2BE3d/+bwW6CslbrDI9Pr3Q9rEXBazFgsBKE40L4yaSOISjdoZxI07EGcrwWnqotaPdzk1I
1hRngK1LnjjCxWONBX1/XPC99MmCsyqvu7xhWptutAHdD3nFGU7qqxlvZRVPRGlVhOwGlEwLch8f
EMiVBVCZcWBjpPmJw9FGfS33cgpYUm9EzZqSSnVIB6A2M50P915/LRQjcEEf1m0EATM7FOkEKK9Z
pcRp/lb1wns24wrgc0ACOHYUA8f6+5bceLi867JSqBSdLf0p+eNQHPNhlVKfzVVsQLtwxhtar5bo
IWfMxL3QyR74PPxehgc0i6IrXWZKvajVptvmEoZTBqu+f6cq0ARZctp+p1ofHFoGtISUrw7JV8/v
quSycCbjg3hviO+/Z2Ih6bxpfdz+zh5yrU82UoiHMdXFBM2eR5d56VU2SLVFnNSvb/koFiQ1oE9A
imnaejlEbZozTdvZ9Jp1icSfpLIzXVYwy+wzkD84ycjFeB9E4OQ/K+hH7NJdVlrhYHHNjotInL90
TKtWns31psgfZD9fcK3GdT/7wMk5NR5a2koaCMCg5d4zhfJMv/Y2VMIOC9r40AgMZCyu4T9bMTkB
Kew9CnSene0Wr6FzlsD3jCwo+vDDzKBEW0LzYK9xgD1hC+J1kRPW2VHlKWCORXRmWIN2PxbuxJx1
kgDjQ8MEiuFoWLt/NQV/yGTOZTpbiXy505M4C4nLh/yX0suDkQj5TwVs+P8h7cp25LaB7RcR0L68
autFPbtnPPaLYDtjSZRE7aKkr79HE9ykm63bgnMDIwgQuEssFovFWs55aPQ68iV5DAlFlyTK2D94
bhUbScjl2jzbB1OCbeBoAtcdTeB42Qq+alZshsFZk540+tJJ0MN3mh63eBCXH/m/haC2dLlgZIyM
pCIWPdnw/82dOsHsDZ+OH3LM90QFMM64GZosBnQlE6V/vODR8ySLEyMU+PwNVyN6ws5z/ZGojWdj
zM+0rEAFIRFS/KOTNGbl66VqugkQTljtVxZrj1Vh+rd3fFXJmP3+7JzUrsD68PyVs67Ft6Qwtm5O
70qwjYwRxp6srUBiddlnopZPOXO61cT7rM9seqJSsmslNBXK8u72aoRr5m+TsWC7wCaT0XC0mPeZ
iAmNwtwYk+yktndKYnkG0CxqY3bzFNiTxtt/EIa5UiQRcGAwKnYpzLb6gXQVhDVt8jYax05bxsgx
ug/chKrfgpYTvNLfS1vavzGijyqPISxNVc2hy2xII8VTZAKsiR3zWd1wfatbhClQC3EJliWmlxqO
qp5uptmp6Mh3nZrTI7DJk42s35rJYTnwfSZGD65ATZMkrfVMrbKTtODZFndIcXbOECelw/oNUWtK
w7jU8ghA6QiUnJdb1NpzVFHaZCftKEcu+15+/XMTOP99IZjjelERyuvsZMqeNKs7lieelU/HSip9
ntPgtrT11eDpZKEEjVUJL1y7zged9fBVo2Q4BXrRVQyJDGxzOFcIEj9NDUAM/8gRTI1JU0xQ3KWn
PD9lZeskUuea7dc6Th05KgIZ/VFj9dFmW45x1TCWTlAD1yLmpgSHP+R5UXUJfBEbji1v3aT+mhR/
5TP1butxzcrNf+V8PnjOvEQDNuZOj+GIWPHQpA9tsuFTV/dJBWYMWu3g3j/bjc9+38piM2qBpHmq
5bsqa9D4d0xssrGINVeHYcB/hAimPSRllio1jmrGvCj7K7EREWQGAB3IkXfSRqOumKz42yTOpAmG
HhWM835afN0UMFA0JnoL7ApX/la1O6NUTtNsPeTSi5HPbswBBK4Beak+VLY/J4qXxt+L5qnoDyYQ
qGW3zZ+l0uklE4CItf58e2/X7nMMAyjoEzFwUYpZlZTJkdFq0D3LXZt8Vwzi691fhJsOIYdWfY2z
jdf/6mafCRQ0Y3HgZhh9Bm/WRF5nV8BqA7jitPFSXd3tMynC0TATyxxTCVK6/oPFzCfZXrK/AD4z
r/iGYa2eDnQmYaYKoRyyfpc+U02mlIwT3DNad3/Z2X5ox1+392hdZf9KWL7g7HzQaJQ7C3gnJ16V
ftUUFNQ9lUs7Pd04iKsOBYN1BvorNQxMLB9yJigpWittlS472fR7RFM340ce9S7dOB0ifs7fp+NM
zvIdZ3JQ9uWxTnDNFPlxBGw9G8IxDS1e76pm8DH+EuU/E+W175k7jaHNqzs0bDx1VbtnE9I2Zbuh
4FVrOfsewTc0NQbbkerOTqNnJnTPdfOlBJBXDVyhuEu3JnBWt9MwJRQiMZd21TebDU1kkKHEkbPx
aKuPzTA7vNo4AMsxEmNmgHjgTSCZCIEs4QAwtbL5DHaLk27y9zrRntS0DUp6Mkqvr42AmgDavG2l
YpLgc1dRxgXerY3FIX1xuaso5SIYGyAytjB8T/ZDcYzqd2L2rl6HRgk8ZA0Uzi2iFuRNvt0Wvma5
CMPQNo4ZYoz6CcstuT0VBBOUp5g8knk42GXnjyAGZFK/0SB4W9LVAwhj5S1pAP11kuf6mDASWM0T
t/VHvFyc/8+aVDF8sSbamYYBSXbehao9PeRxd0eK3pXSPx3K/3vv/tEfUg2XeweA2yJNSJ6d0jl3
OPneWI8j+/Ef1qMqClB+DMm8liEjO1gUOGUd32kakOHau6ys3XxuNzzy5xyMaPyYXvhHkuCS9YaQ
WFIGnOfJcrUUvfQgokLrPAGKp9waf8V8usvHZmcXxeMEmj+MMjwhmfCYoH9enqV9+6Pt89eMDkEc
y5MDkNGMf0v4vJ+kFqBe2nhIUIcH4peCJ6C0FdatH6RlDBh9aWh2F/GvOIvzokejz4nx+ZXqKjgl
ds30S7YS19LdlmRhr2v3emGFSdwBlUnd8M+rJg58BrRcISDTRaKJvuwrjjooDlMRZTuZWsZhKAv1
TZ3l+r4hVbVx7aw5ROROkLheKCQAHnhpfBhBGikoAWF8edt6mtQbQceKDk6x3ur7E5Pzfxu6pWJu
AaDPAJgWDH0wJlWlBLJAvzCQCjBC4Fwp8+oFQERHyZperbjxjQgQtEX7eNv+1wIF60y0YJVd0o3V
VMvZKZft0jX1wXTHQdmCDltVJgDiUXfAG1sVAzplTihiPR2Ov6qXk9x3dxJmRG4vZc1CkDFALQVY
A6hMLf//7AKfIwnxSBkhvGXdYTZRwMmaPdrdWwfAeRtprTW12eAkWKgRlv5vIfopM7WtTUbwkFey
F3NEfahst8AL1pR2LkOwQKUjzEj4sp4Y89rAaJiZtxmTriptCa0sEy3sKLpeKs2qC6XQcxteqRuD
PP5eVcRN0j6gdOvmWFXZmSRheyZ7mTyILEhSf1sMyD/D79v7v6qvMwFCwFTVywRzDH2l0g7pOCdL
JXczhNnSlxBP9IlJIwy74r4gSGQjSdTcTUOgSCz4D4sB8gIGvqwlfhHk6LzsOqnCYuzmqSwWyMjX
mb7dlrG6I2cyhPgkiq1syhMYMSOvQ5u6cAb/5UgiAQ0gedTK8NK9tK6h7fLGKrL8BJIZv2m7Xac+
1Vnnx8bWK0Esgi8+FG8dFY1ONhCJMCJ6KUozFAxL2T1cTJtyQFcjoCMk456sD7bs9EqchUMcSW6S
N8TTou5dnaK7PqdNqA+AlyklUvimzlHCI8bv23peMcyLTxMM0yTjSKcWr3xpaFw+HrvccLi18YRd
VwDavQBYgxFF+L9LBZB4KHqgGNGTJMdeXGp7Gr9y4tQqUFijt2YCBipKdgMKlOjnMJBfCCnHwKiy
Rea6tloDqX6ALwD1HaHC5Xekpoy57xJZBrMhQUd8GxgJavn65yo9FyLcmBOLLY0OEDIhtZWqk59i
lB4QAvvbYhajEWI29B2oGu4mjJghvLhcS56MKWKEAm6eml7PiJOMHoEpq8AE+nNJwLVDoQSD1HiH
CbsXFXrbGASS8B1+TRIv6SsAyYc634rklm8W1wRUR7yHlqYV9CBerikGz0VHOrynkRFPPaXTjiYb
Smcm7TfkqUp3SKvYv724NZM4Fym4Absyig5T/8tuAUMjmp5zjXoxlb3bYtZ2ayHoAHQDBtJVMYzK
Gjlmszxht7gCqoohARDbsE/6B13PtY2H5eqSTJT9UKZA764YDkcTt+qYwj9r02u3z/UvWzWtFee8
YJGhsG2iv0YxBX8mMyAK6V2cn/IEMHkMNHTuaDdb7+OVZVxIEQxcyqtaklmaI2YKxn50MrhNoE1t
PE9XpWBXwA2EPkWQAl+anF43tSzPND9FMtKKILlr7qyu3ohkF7sV7Bpt1P8KEZai5ElaWHGBu6Y0
uT/z7EXije4lFDC5qYaJ6Y70FsgL6cYLcn1xyHUDiwBI42IpHKjb/TzYyLKjlJp6Ut36Zce5Z26x
LK1YN9b3rxzBQ4AEPk7R1JufWEX3NntLTCDSl4AS3aJCWXEQC8s5siUGmivQWnG5W7ypNWAlNfnJ
UOV9VHRwEtq9kiv7AZzGQLxNDreP7aoCwbSJfhoFmRIReQbETk1iNiw/dYUS4GHskf53m5sb5rGW
3wOiggZ/bQDRFv9xuay8SmYlb7EsPsZw4sBo73LwLmeA6QKM8NRH99z6yan5HndAxZ/BpjgEGToY
si+27BMMuFtsa+WrW3r2SYKmdTvRI+RP8tPY+AOeRBnbL/fY0Kcbz5XVLf1X0CcVzdnTSC4Ha5qG
Nj8N0esYYR6+5Uh3lS4bg6Lf6sheSxXoEsYj0BkM4AC0C11qOlHaDqqt8lM5oRumL3J6qDmaZwdA
iICFoGBPVmX1z0yNB3+mGfWAHPdD4xp9qgdmv/8H6wIIi6GBpRL1IuHYGIWcl3SGdWHSA007YMup
TMljWbxx+XwGmKL/wSA6cJIRiuJOEDbTmpVutgl0HKE7xkEyrIfj0Rn66qqnRokCiaIDTut3g6aC
0menZb8LFIGzlyx/GpMNY187UmffIk70q/OQ5aMCw6KAI87RlpCMoKsoNkLONas6lyJEemgUUwDG
gn2Wsq+kdDTNGbSduvSb395Ccaxwie0X5Lb/Ve0nVMWZ+ZZjkSA3X6OQ6fSN2zW7j6p1JwXYSc70
YlZOH3m/ow23vnY2z2UKiRFNBdazasFdSJXqF6gCFBTYScUrCpxby1uC1SvLwc2BpgC4XU2MmDtq
2DHayXA66yez9VAzhUOa9aNMD0rrJeSFmICHA+fVy4ZepQ3By4ed6bVSOe7TlEOvQPEgw5H3/qw6
5Qjeis+CoIQ031DnGydl1TjPlitotuqbHBg6PdwDNRwytA5gqrbfQ6tS0K0I3swFcFUEnYjbYmqH
GTaTz6UXgz3K5q9kC2979QSg0I0eJwnPTpF7bmgbYLpmOPO9/D1RG8DyqHiPzBVxxnyLPFJshv48
BToSsAgxMNaDqt7lboEnvSCDxoqTpfXAHpcP6JLZx3PQGS+2dIj44Me1r9ffafcfNgzs23jLKSpk
G4sWzswkRfweg7ulOEXVPY9RegPrab4lZE2ViwQAkSwDcWKKEPA6hdGadnFqTOOvnktf2moIxkL5
UqF/a0y3QtKraBHeBN1bAAVFPQpDWMIdNY3INBMaj6EJIozUJ5IcJIh/WzmMVW0Xt1tQyWvysDRc
MuiYRKpNuIasosvpyEceKr1d/mImoNnh8mLQlyU0GJj+A+Uraw+E+3njoXJtNlgpgE/xIAKsHZpl
hZVKwG0aG4nzsOsN+ljoSfY8ZsbXVJvtPQMVkKTWf/WdpJxURodTYujGwVaZsuHkrrYXXwHfpurY
XkQFYrMuZ+3UdyQZw6JXkY/9zpgOGEP011ehhEL/bcd25bvxfkbjk46nNAguFRGuqhn0rIozE5s7
3qsD9TNNv0NDzD5lxsbL5vrWx7FEyy8sCGwnQNIVo0oWJ9lkQlT3rh35HXFNN32NX7M77ZHek2Pz
Wv5sf07Pf7w+CEXGFjkWZIivrncyj0VjWmM4Lc2lvHRtK/MVgjmwZKtDZUWVS4c1WOFResf2CdYz
za3Vl0U3hWM2gETqmHfgpZbvWPZ2e0mL/V/cgdAj0IGBAAto7KXt79LHmEVpyBPtp1ChX+P6nW71
XqwdA+Axof0SrhMgCqL3tFFaK9TMmsKySQNivlGZgQMvc2nJTlbOwN6OKL8y3Vl554a1+/PVYU5v
CUCR4cGj/nJ1qtTPeZnaY4jHvoJhciDSF3m9hV65slcGUK9QIQNkF8YuBB/TjXLaZJiTDVtQxhud
9NSk0l3ZNphLQOrq9opW/Bl4D5EXg2nIALEU7EJRZjbXbQx1GtXgdYNRe0PFG4+VSvEzNVPphEl9
FC2LVvJvS7662MG3hKQ4HhZon7PRI3Spy2Q202kq9DGs8sHBNOBijrWxUW1cFQLEG3gtZF9wri+F
SCop5VxJplDKIqetdRdCFOVPQ8xlJTZao3ElIIAQX6ST3Elq1qdT2OcfWdY5Mh4nNnetDYWtuF4k
xVB1A1oinKGYSSqVWGv6WprC3PhlkkBHVSzPjxpYkqxhq41kMWThGONoLc8sMKmijWTR61mooKuk
i9IunUMUFnZFFX8Z5uI4qb+ppLiK4srNK2A6N54ha3sF3G10B8EFI2AVDGIEb0WNT4ELxvhrpD0x
K/eQK9kw+DUtwt2aJlwh3rbiEQZSfp+UqTmFoMxwMuJXrfqRT0CKrsyQg5/1tpGvuMOlrChZumUh
GyxCwZSS1jRZM88hS/vmwypywN6jL8/684sEVDaGtjQ+AHX/E0H2bLvaMTdKqulTmCat5lVAdnlq
QAn/MGTw9qXcKRsow2teA9jPwMtbhgFQIrg0D7XTuB1hciqUWbGXqhCU9r+GxmnMLGjrOWj1LfKI
FXtELLBk5QA8jVUKbqqlvW1mWiKFs975iQwilQwtVOqb0e4KxQfpLKpTGwHXiheGyIWryNaBtC2C
d3Y9bUlBITKpk6CzCx+cVaz+UOsNXa4YpAk0fQPFHoz4y+KUxzSbSGIZvRRGLQB1o4lq38vSTILK
SKwdybX8QZqjenfbLlc2cCmDoG1ZA5UjLPNyAydDT1tmKsBVHJ+stg+iHODYumNHOp6NiVOw/W15
a8o8lycYTIU3uKYzGIwOCi5/jvxuR7eusjVFnstQhDVNudVE4AkA4+jBzJ94x30btBI5eL7yDfWt
uCp0QSz1nYVsBKmxS1EMmPAM88JTiD6qHWnRVVwMfsOjjZHSFa3hCQVvuLS9QZqgtW6sgSykVVM4
jaBUSKPmaZR82g9hV23VNtdEgWxGQr4Pzgp9QZcrKrKsSVnBcIdVLibMX4lWLLNEimfp8UZUv6a8
c1HLp5w5q9KcFLWXISrXn2XMueFmieYNh7hiC+jX+0SN/2xQFGRg1lOSOjpOoQGybVkDA3MPjqnU
dKqtfOGKh4drR8EAjgIAq5pgdQVWkOgZXG9UqSB8Hnxl/rh9dq7bivBkRHAGNHdcWkv/46XCSJco
8qjJWExcPZXpYxTvre5LJR0ABOQPC0KDecykL7elru0ShqLg+2B3cLhCqAubnIsiUXCl6GRySDrv
VTVLQerQ//m1DzJZlCmwXyAjFc8SVakacxOrgznEUe1RcJ7r9haI+roSdYhYHq8L6emlEi2DN5NB
sE9VSb2J/M6iHxw8z8wFXQK5n7a6ZFYcLEouiG9hGcutLIjrYiTkTJLPITocAKKNZtXCIZm5o8qx
maZjohL/9n6tHGAIxKvBAg82SIkEgZFUzkneVnOojTqaccvyNU3QMBGhxyKoZuXXbWki4sUSyoBD
Gf2wMgJR7J4gzlbixOzHdg7rWuNH1eSYDUXV0DVB5bmvMDLlTBqtnbRJrDBLQcGsSil7MEwAPjvp
ZHdhVsxs48ZeOYoovSMIQtszYHzFqSxFnsmkdB2CrT6REKOC2nGoqy0gppWDsRDXgWIBzwoUjoXT
iPQxA7NJP4f8KD1Nf23hRa5EOpiCRxISzW/o5BKTdJ1kxZpUcoRWkQk2KcwVPVv5r9wEl1SUS5jz
ABOwOm7B5K34S6AyIAIxkbkDNKFw2kkPV2KYE1RnjE7UMm+YnguGq6CdvX7+uWE8y70lvC7OpYll
LN70YGRgA2z1aL7Xb2PqsMAC2yCYQMuDsiVtVaPI6eAPnAw86eXJj8YaNtxCo43ZhZUi7TFBuK/B
9jn1v/L8QY9eMdV0p7aeOXt1FdaSr3B6AvR3Z8duoT8XEghdUhDa3NbC2oFF6tJELyXujSsal2Q2
ZkzUwo5U9VlT7iinjjbf02Jr+dfKxvQwBi5wP0noghUpN0EBr6IBFp7I4K+a/WKiZl/nd2XzW5e7
N5pqoBJ+iIwjif78DQnBKNdpWJ+BpOFic2f3fAxeqszUa+xy+7O2BydGeGsNrqF/NN8T3UnarcbR
641GEwcCGNySsoIc93JyzwROEpgjsrpBkCmxe/hIFGB77CA4HxWMW/ADrQBmmOvThtu5dgiL2KWD
ZAkEUJW+FMvtmTOzgys08q9E3XX2y5xuuNvr22RpT4GvXRiWkMcQVNn0OebLEogAfc00pd7EVUez
3+xpRvtlGUR/3OdrQh4CDgw3IsmliYFnb+Yt0TW4AylXlH2pofKLF0zyXa7SjQTNdTn/U5Rtq0gm
A37y6pkFCrMRV8kcVr9YzXYF6b1ea09NNzpdnXh8wJMyZhiwSsKxvedd/VTMJ0PL3bKPB5T7uavl
W4wna4YEg7VwXtCEh38udzRbCB2SAnepXHzDzIkzBT1qosq+jU8dEo1/HA/jXYsjii70pe1FTJnO
cW0Z1JDmMCrvOfmNAcV+q6nw+ma8FCEsCOWXJso0GUrmX4f5p/rn7yEMA2EqB7VPTPoBIeZSYV1h
GKxe3sroQA9AQIajl/RvxEz/dPAIxoLWSDhNpCyBf6MIcnqMZGdxijc5upuNXY8+k0PV3AOywni6
7Z2vL8RLSeqlJEDswJfWkKQkikPlPrDt1MPsUTjFiRfZGy5k7Xyfr2vZvzPPpSF7KE8DpFFy/ADo
RKy6+uRXZHd7UWueCg1mmFZGXkNBCfBSTDPphd5ZixkAbSbKK69C+W+ctohvrxtHlm3CgAzyJktF
RRM84ljpDWIYZBcIXIaROlztHZpMzBmT2uPJX8xuXuSxeuAL4zpx2tTeuFtXwtPLLxAMHmeXRQhn
cBV0NCBJe1q8ph3bxykL8IrJpe4tT6sgjTwl9zNwbktbLaerugZXE/SM1itZLExGfavxoYMOpOre
Qq9BqZ9I96cT9YueNTR6Lrla3LFC1KaTIa+6ARkPg/9g8zNmnjYT6GueA/uIbgbYC6ouwjngEus6
3BOIUrxh37zetsfrEAjff/bjgtkXmtLGs4Uf78gxK5+r5G42MK/p35ayepTRkraQCCPDJpZTlBjl
ShAyILZt9lHp6iTkpUMbt+fBbUFr1wberwtJMuZ10ZJ7ebykyYzkroIg1HXuSDI/5FH2gdn+N1XZ
R9HwRcHr3jHLjfzhmqGBHA/HGh5kqRddSqUAHsy4lElhlbUube6I8sDQH/8flnYmRNgpXaLoo9Gp
FI6D/VbFvV+OQwBoAreywJyXKX5jmgHg6zYc1ppfxDtuqVyi5xSru1xbOrVI1vMa/r75YpiPRt07
qvYAzVKK90Lz9fYi1zSJsS2UV1DaQ9lZcBpKXk0wVkizu/G9JXFIxvZUEHq4LWbN6s/FCItidtLV
dVJJYcp8fXALGlKGfPbbbSlrxohGgc8pCtyVog+O7UxFxbmRwnify/dK7RhTMPgRAZhnvEVBsKq4
5bmKyij63sWa7FRrRs0VXF86uEWLJPZl+tXG9XJ7Rat6Q184CswLEJHYWQI+4brFaIQUWul+wpTW
oD6YqLSByvC2nLXVAK4GIDxIF13D9wNsN6ZNOyCYgZPQQAwmQ2Ey/XlbytpqzqUIxtYwtaj7hEsh
f+rbD9l8J9NO+eO5HVwQiKzxrl8YGfHMFM4P2jeHvJSkcFKO07TrJDfqAaC1obA1BwsDQ10GM3so
gi4KPYteCHa/miZVwuToPcMatL51x9i1h8nfrkwun3yZO5CBuIP2IvwbDGJisZWNChJcIxnCeUbI
3I0ZBXlYM77c3p1rjA3UZEA/tVwbsIQrpjR8u9TQKRrCughr850zIPOFrDpZyjcivzW1FwEd+0N7
5HRXsDAF1Ec+nayXlBwTgNd5WuZErvZT7b02D25/2kom8/LTBHVLU9vaI6ZIw/LHcMi953k3Bd+k
k/5tQ85ycVxr+l8VLBZ8tq00s1lkJZDTAalgvuMxcOZLz7R9ph6S1rG/8exJU/fJ66Y/+QxcbokW
btIMW6/yAaKb8pBKBzXa6QypZ0eRj3q7L+hXLXXld5KYzhQFUeGmX0ryWAWAqmlI7tjPs4Fsa3zK
9rPmK/ZHp+wa49TMdzH+MjhrguSVPlexwzqQS5IjszC8PTvRFj/oZ8Lh1jKEZ5Fl8qFRB3sIW8y9
p8eGvoJZA6zSr51sgAG9ck3Tocg39UkwczeZPsq7tiiDmDyndJehg5yWB2t816vkoIV6/C7Xj4x5
ugauwkrDRJyXz5mr9w6zXin53fLYSYEqQTfu/s8K5K1lLFfNmSEYyWja9RjzUGOPKA6OlTerYIiL
9wv4zOwMbvma/Cqc5mBG3gx/2TMne9BL18AugFoePTLJPjXviZvFXyfLG+xDNyReRt9AXFwbYfeQ
Po2H+Kj4GhDe7N6H0hxsS3OUi5cyKB/J6CrTg/Zk2U8Ffc3I/SjtKoe/jG+17KTZw3BvgIoI1O4Y
+1NOUvRgFx7QbuxNmOfFJ18pAp1N6gIztUxbXyqimizSjkg5hEDMQsvfVIBouKnnQ1GXsWuNTAlp
mYPhVzUe8qngoPzpgd82TluD5p+wL5cfosh4fyIHDf5AJE6E8yHnQ90DMJKHM8wFPZiurA9fBuS7
kVl156YLrY/a1JwGjRTAd/Rz2/BV6WBP3zPddihX/VF3JuRYAAUN0NicZz4wxvZLsjdPMqeWnLon
brfrjWZvLZl9zMlaRdi1xl4yNsLXzbUISlX6UqkrO0FfIzlOiWu+63uCY1E+qGGc+WNsoQfXH8e9
3XtpAaitBNlilCbLQyY/0AfVdDSyT/102JVALle8ofyrDJIjEowmyAV6B9eFs4XUfH13Q/0LcipS
qhZ6VQT1J1U5cKAM8/C7dnhUH//Y717+uqCQVE3wqMzx61E3Yy+aoFB2nYW+9dJdqhlEvreH2e+m
4luvntoqxqMp2crdfg6+X1kYpmvAGo8HDeLvS1O3aEOloqccHSXTA5HII/DAnJInj2WmH1k6O5XS
oHkZbqxEwWBSPKl2oyjflYr93FvzSzJMv5C/u0saizn50N4NdbRH1eY5igtsqpvKqhdjdpEE9ijv
2cx9gN+qVmj2z5yhHdo03JhsObKr4wvFohMM9J/KQtcsXGiVpA5FbjEeNhScszX1ymJAscOPUPO4
vYcipj/KY5eiBAupGlmrm7jhiB2M5yZmGNpFz0ppPAEV5FXVUy9nBH3fpiep093A8/chqzz23CUf
eduBRj7fD5bk9OoP3hzVQnMVfdwpxX7jK69jKXzl0mGAIAeFUV3Y5CgerLJNZh7GeWoGExkCUHy1
XhEbhsdIR08lAdlabMLnZ5rfE732Om2gHmkn26lzJrtzSzQcvL4PajSUBBpgKE5JzAA+MTLmp7Xl
wEsWyLPMBp6MnRG0itY9316GiOX7t7IRS6ObHtAUwIy4tFUMPixMoi0PS4A+mgpAH3vghJJSP2jz
sGv1g2XtxumHRlw7uattuhAyMpkHljwdKkQyPPuh1LN3+6uu318KumtQxEMRBDOFpmAB6N+TF9Xy
kFvRMwOfcvkkx1rQt8Ueban1ECZztxEZrmwnRGIOdClNImQVHpYjyDkTO5MgMmvcmR4BH/lfFgXm
Xhuc2BbeFkvIeBYJVJ3JSZej+50hAEiSXafcmwpIOYZdjppzfyynjb7sRUuCG0JP5b8CBQvFiCTT
yxIC+eirqQP21FHfTbo/bJ3Ylb5i7BdyygtMA6pyYi92Y5OR5yOUJ5t7WtI9Yqw7/T6W7ttfzduQ
R0EsbziJxY9fr+1ficILMMqtqJhjSEzpvnXLX+g3P/Rb7Y6rQhCyoMF2qdhbgk30wAu2jFLmoVVF
TjF9tyMSpMWzmgyHvvg+bBUCVq3+TJxgIEwr5qpMsKb8wO8kw7Ue2gOhDju2G4axcgUDmvLfdQmG
MSnaVGcTBA30VSkXmuK/THICSNfGmVp5bcEuzgQJr62+zUEnYMFHqu/Frv+IvhWu+lvDfKfTbhQ3
1k3wTJRwP+XK3GGGHKLoY/OoSg7x+6DwjKA54gIxN47ylgIF/zQj71qZI4RNbvGMMX7+ABSJ2y5w
JQt/qTshkqEqagtms+juIXkcOqf7OYDWPTlKQX9AQ9sWP/GmAoWLIEv0pi0RS4RdgOGA+rXYqTsJ
hJvkoKOjeAvq4TpPdLE6sW7H6tEuNXPiqDHsh/6+HWGLW00Ca3fbufmJzQvp0Hd2KuH89rlTp26x
Z4nDZm8OFebCLhIHYOg7K5Aczxz85PvGKVtdImwOtRw0gmMI+NLfkzFljERwv5hGOOYtPP0oO2xr
kHDdTs7ECLZo06JICcFhjsNZ9cqPrvRGZBoGMKIHdhK7Uw3Pn/jAt3I3QqCtBQoWahJFpnS5MrXM
t+gu0XcW+DQ3jsHqUUNGGdUwAE1hCPpSi1XRx7QbFDwX2EHb0ZMalrljuPSh6Ryjd8pD7kuDQ560
ZiPgXT8Qy8wYeEgRXIszYx3QVTLgh8BEkQ0ZlHnfv9t66ZsstDKwSUmYOqq+ATPN5Vq04V8+e87F
620BsMGE4zJdIr5R87lrqy7Scb3VyZOW71rjq5kPO42dZulBVwE6G/9sNEejQMNS7uQ09bQ47Nsd
b75My8fZ3yQ7iLX9n4PEmku/Dboa0XO4gFcKXiJKywEQsTkGT9Lniv8m8/eJv21s+Zpd/SvjqkmM
KmnSoe9mDOlJN/bA1gvyMLk3QH0EuKkn48XhIDO+LXNV5BJsAv0LbSIibpBEmBlXMpY1jT9a5X4s
d5r5dFvEWjCBJvx/RCyfcBb+mSoYKnpMYIXRq+bO+86x78djshWKrcUQ51IEp6MDVAqPj2yEy3sx
7cwxKNnNORpejF0jHdpuvwkGJq+LXNiqkPM3gD5yuTCl4gUDqsQYAizDL/exj/KCeV+DZtV2m/1w
HI/mY/pzDgywLqqH20pd8w6omfwjW/AOZsEsfZ4ZZsp2A6onmM47Gq+3RVwP3i8mj6r/0kGkAFhH
kFEgASRrLWQ0Hvqt99Yh3XX7bGe61U57JkERbLGQL+GXePjPBQpxYCFl2thVEMjd0dlCPlrV2Nlq
hNivVQtu0q6AxgqOEff6QR5/JmS4xw5unCmRE3B5Wl4oTrD4sYmmaBywDvIS1M8V6MHiH8BYOgyO
dZj36bH2sqNxqA/jLt8r7/Te/BbdT2H7uBEarp5ttNUAVgXwppjWE+wTRLadkmHFOtC973OiO3LF
tq6pZU+u9kwFxwY4B9D9JJavLfQjVuqyZ3aQvnYv2tHyATi9T0/NfXvoh2DDJpdL/ZY44epVqZGV
Jasw5fi73dsvHU6eGqS+HFZ7/sjfk/v8xwvyvxsX/qrtnC1ScP4Zm/PUsBfDBFw/99EuCRKbL1m/
kcTbEPP5qjjzlIU0sr40IGaw9gQkUvPDrN1PW5n5tTQT2jL+2bLP+/9MDIDeMd9jlhBT74vCs3bV
wagdh3lg2/DkY/uiOSC2yh51v3bVp+EoH63/nz7F2GaKS0Cr9TX0abxL4y5JZCdrRsDYboQTqyfg
E8IVAxBoOFkUfrZSTItKdtl2Y1jPOzSRoo49bQ2krvqsMxFCFFqYAOCNkOAPR5uiO/Vehio3bH7x
s9c2vwDR/r0KwebLtBroZGEVxROvHfZNV5yc3bHhGV1zH4aEqVF0zG8IFYmN/vZhZ+sSTN4wY0PO
O6wL2fPYUX/Op+mHtWv2QMELzDvpFwJe4xf9H9K+rDduXOv2FwkQNetVUo0eVY7tJC+EM1HzPP/6
u+jvnJMqWijCud1BugED3iK5ubnHtfZH/RvCCaXyZBANK+1gMKL/+wB0mV+endH1U+q2DT5gfmg9
69j61i+j8toRyRwPk+9vvQyg/Lq2ICN2KXFum0GNK+wzICEcZRfHm7b7dNGbLwqqSGwbl8wVjjJn
imU0JsyXg4kO6yVnT/UjsIY9aQ1/1Yk/lyScn0rrsaUtrlj6Mh6BhrvVDtWe7isfOCX/ZJThfNmY
j+UgxsJDQ9slUi2QYN0MWvCgD+CF8/Sv4/3y6jLPurWP4y+r9+nPMkCkWzBZuLL6Ap1JFy45o1Fh
gI0OXnPug8Sl/OMi5Xdgv1PNQ5bReap/tYW0mLMaqACs539rFu593FRaPaDlB33qqGy67FbVA709
JA+TrvpO1njOHBbugWWvkfXDjSLPTbd0PMTdz5QVr6x4Tqbhvpv1/SwbIuIn+8FcnH2ZoGM1wLdK
o+Kn0bwamgKcpM1ie9rPIg5ZBm68f4pUz7dCULUyBib3QgaoGt3oYB3Fq1z7B5Th8Vyi0uMV+9sq
D+Iv7uFfDOPflYq5FEKNZFkoVprUh+yxmRlG6V6tZsuGLw35VWffBwKXywk7aa/Bum98JlqwFb3i
YlAqwfGrIb2zQvBMbly/2oyB49XBdGw8TWI5Vt+ZM4H8kTh7yjrXVGM6glyROSUJamXCVCJVdEnq
ZtUDOZMieOCxRrJZS0YsK9k3mkcQW7jp0ZBGunx7ruioWCg05zJNWc9NLZAjDtrwLVcfemJ4CfX0
yuJl+VJ50OdB8qpx1b8mVjBU8HkMdc6wPOAmpb57T7fOfu68+vW6Yq49JJjJBj0KiioWBksuzyqn
TZRk3TLdlHPsW9NuqOA1ymBgVoVgXAXDe0C4gqRLIZNCyiJpdUTu2tGtiF93oWbKhmNkQgQrF5WA
UzGphhBXf2G946nWoStO13drTbPNs4UI9iqpjIG1GmQ49IkmPxQQvV0XsGYQzwUIxzE2I+YkCASg
v8qZ/R7cO9XGqg8YFJlKDKtJHqTV9SB3hQFHFMExtHh5MEnVkp6UEFcdFF8GDbF6IGe/XDiQKTKT
tOzxy9M9SoJfFUkE8j6xLd4QPiz0348XDoNnI6epxu/XQBMeTg8T6Im8OkzeSMi+dGDS9urt9dNZ
NaXnIsXjcRxn7GyCCDJ+Bg4QGvPosbNrv8/NwGmBENX+BtxZMT9VdYMWQRXoqqBdndk3yXfwrROW
jjEUvnAk+VzMel+eW0OZ0SW2gQuVxbntD6ZevTlOHB0Tbc7YxshMa/biUUVTGcnU/IlGlQH0ioSQ
6ZA2trsfMKecBYpRqylg2XLnaJrFdNuZbs/QJlbJ+vjXvpfPlOK0YGs+zEA5iZMp3cjVusWYcNHn
ys+yrrOdxtzZL6gZ3diLLhsGWRXKrQ1YpTDkJBY8J21SYyC+I6IanrXxzW0PdWUg7vlVGU/Xz2NF
0/kcOSIAQKah7YL//OzBG8DNko0ZJKWTbgRGHVn7RGtKH4GBK9H6lUUBuwuo6QC8RewrnjzTK6U3
VHTVgvtFrVPMcy63IOWiyt1s5V+uL2vlCUKzK5pJkCrhYwyCts9uY9DWoGi8H9RXZF7RauXe85E8
vbxXkyUAkEZ4XeLKm44RK1ABctQJ3RWBsQdUijDeTlRMMrhsmy+pGzggtzv0gIBrwW+y+wdxfCOR
UMbYrBjbR4VTlGOB7mEXkJk6iiRKZ+xS1fnN7Eb2PK0cHOaS+CyLjhH2D6irsZODU23MyI1RUoAH
N340LX6KSXbLWL40nazktHZ2BEB6aBhRMbkotgLVVWRbHRragaW0bON537WNG8SJsnGYfWzt4mtt
kd+f300O8IKdRF85AEKFW2AzVaW5o96kf/Rc/5N3NegmfhLN/PMPcnBkaDohmIUXc71d3NhgtO3J
TZE+F0bqY1C9I17bfpKZmacVYDoQ+QIYmPBuyMv1EK02i7QbALRYRl9tt9qOixkA/lSihGsFeEwP
Y7wWmA06olLhES7btLXQkERuNKVaQtPMuyBHFLYlE5k2jjvYm3nq2t+OmyiAyR3YYTAdGerjinZy
imAOhgV+qQ/gCr2WTixGrfDGQXtqlw7bzKm2DmN3nattovTX9RNci/gvxAmWhRhRaYC+gtzYiepX
KEpWdh0Y0w+YUDdLdxYeIMtg/lRY2whEpJ93siAdOP9ocURvoyEERNNMaF0Aj/WmJKVnUzx5C92N
roN26buq2mWq8StTKskQ7MqFxHsNrBs+dwNCHkGoA5zeFrtPbvIi+gJG3eK1GPSDon4pzWyrW5Wk
63TtQE30NQLAAgJN8f47pIioO6BhF8BOQZGguZxWt3GdbvOWgVDVpJIE/try4LhiypeTDKkiiq2W
LppaWrl2wyJ/UVEJRTsgq+8GBuTo5jZBA8t1FVpdH2hUMBYGIHZUYS8vZzfPvVWi5nxTLr3HgY/d
WzOL9zm6snNNBs618ixhIud/wsRkt7WMk1PbrXbTD5j9GUiNgSYEtXkcR4/dIONTFLwJB7BLmL9G
7g3TpXxqXNCURe8yQK8WetgYnR8lDzayQ+P0cn3/hPN6FwJUE7xEmBfkB3a5f6jc6jY1Gj10xjfb
DZex9Vh8m9IDQKWGUg2uSxNO6z/S4ETAwACY6H1G/sxBUtumHmxt0sN0iRVvTOKN1mftxojtoEIB
fekGSQpCOLH/E4j5afwBlSLa2S+X505TA6pkoodoq0v6sEGjfpEdGaAEry9MCKD+IweWE2lSHj7z
bT5bmA6Gu6yEWQ+bRO99XtryQGjf765LWV/NXymCslfxaCbxoOlhhOqp2e44mOTEag/cz9cFrake
ZjQRW4CfyPywbVmb10ni6npoKKqfo7k8Lk0P2BnXpawv568U7XLTGPo48chhOYZpbsf0HiMknkUa
TzrbK1uOoORKhKHL0oAgaB+GNk5R/eLYEkO7pgFA+OQ3FfgGWNTlYpZ5ic1Ox0Vq0UKMvG48PKRG
JsPqW7uueJqRsEbBDjOPgj6Xbj/y7jkj7N0nhz2YajmcXIDzV9rwxBQdOETaNB2uH9PapcUUPfws
pP/xgggr0+uqTwZM34VF02yc5jdVTguKGZgcC0BBtL0ubE0nzoXxjzm7SA6d2iypFOiEdlfF34zq
EDU+NSVgHGtLckDtZ6MdHMZVBEFWBoAnWWVshADAeTGnzYKJEu0WwB/7TpPhVa3J4rN1CNFtE16k
cGR6VscguRqNMPoSD98tvIBM/5V3wyapJHu3ooJQPQ7YjaI2gl1+Dc72TjPYbDhTYoWMLs0BTb6Y
LsnABH79hFbWw60coi+0FsHUCbe2aRzS9ACrDlnRa8C5McOBND5qwABPQy7MjNnX6wJXVAIj0SDD
BUAlppHEYSRzMVIrTXI7rHD7AgX0f75dmzeYOcdM2CyDM1iVhkozqkJAodPEJ6pLx7YsW0ibOzPK
feT5QPs0mdnU+5O2OD8AYBnpktdj5VZjzhNQFXgUeQuiYNf7PtZnY8ErpdR3OiAxFgz1FYekcO5L
iuY51kgUZcUegp8JcO2IRDEtKw4Y1zmmo/LW1EMKnCCrfMujyV8mWVJxdSfPpAhvYqF3S12XsBto
x9MHtFPCwR5LlNr+4bW6WI6wfYk6pWYC6IiQGAsaiUn5Zo1IAdq0lg7GrSm/jaNCFgk2HqW0yytW
62NU9gkDZm837YwlVOb4sWYDxgQyMAzcuzoG+EqvBi9O4ww3s/mgj4HC/CjaLznQ/upal/i/fG1n
GUDueGg2SCOAy4QWP2A/X35QoeWNSiuqh4uLGI3+mTPNj+8BGbPQsGpz8LqMbP/5+4iAAlEFUniY
QhHOdapLLbXyygwzwN/YIJIc0qd8/h2hZHld0IqaYnSfQ5DD1UA/l7C2tphttQNfRTgr9w66RoEB
aUmisRUdvRAhmMxkmSsUJDorjJYl3jmFdUjVdMDMc2Z6sDalZEUrFhpsOw4g2mwTGUIRm5ENY5Ro
DiCftTJmN+5c5Z5e0FJiodf27R1Zmnc4ccKIS51wZvB6dUNqhqxL4M0DOaCJgSEsC59X7oKOGgiU
DvcB5lIQ01pw4mcwQYSRsUlsDF+iY3sBrU5vPKughb6uCyt6DmHwrxE1w/MRlQ4gej0QghszRDS7
K1nnjwBxb34U83ObRVsV1Drpyz9IBDQCGgQATojeh8tdBPM7G4wSEmemPetRlB77XH9um85GczgY
pO0sjg7DrCjBAqTX4LrwlRdBB7ky4AzwzlqGKuhlMaeMxklphpaxNembHii+2u/H/pjIZqnWbgCG
xpCTx1GC8l1YZg03iapKh9us6F6ufZ/6yMto66dueH1Jq+qClibMiSEABODj5X5a7jghxUnNEINV
m0793elvdnPqAE4zymq1a6JgM1CF0XUbBAaC4XBbAGvBRFkherTuFuZNvuVKDkjM1nHDy8lb/ydD
OKHOsZOMpIUVOsO8Tcb6mVmACmh+l0XuV10EgvFp1zL6mMQyk792YqigIgXOU7oIoy83si+mkZXu
YoW5BU6SRbcDbaS+2bkPDon/XD80sdL1vsxzYYJ6dCxuliKZrdDSaBnvUElR1Q0ImKtbeyDuT7KM
FiAjY+vRTYfjgKGoO6Xt0+/zoDjbiDhIylDoOPPbVHNfr3/b6j4YJnA8XfwN9/pyH5JoJMjHZFZI
6/Ln3H3XGAACWP49p1KuXv6rhFcWCRjA3AIlj4NhC7qb0Lr+v2cCBHEe0DMVEtDC3ned4i/Ei4ra
68v2dzflW428XV/l2pMBGlNkuFFVAlShsEojLmYLoE5WiNn1XTZKnoq1PTz/7YIzb1JTIVaG3w7M
CeCmpH627LLn6yvgN0HcPOQ7VYKbCBhZS4i+O2dpZwcouqFT3jMMcE/a8V+ib2wNLjvCU1jLDzMY
ZtZlhVraIc1vSqwFfO3XF7G2UUBLAvgYRzLFo3qpbPE8MZvUtR02EccymtkeBBtSgJm1rcJL40Cf
TYz82fznZxHcbNEybefJQqJqF2Gw60nOusytg3ga5yIEVZ5BZOBMA0SoCtvZDrqQ3HhDHWBWJBut
Zn4zqYe4GX1giH4+3QOYJh4Gg3gMl0jwF8aMInHB7VZJN03iBqS1PZD5av0gsc1rj+eZIDFN62aD
kg69BpuFmediAGbErUKQkFMaT82J5+qSJOPqqQH/GqlhmAcwllyeWq83s0Mq1wqryvTQvbtlDkVz
sAz1WSJGrGOTbtHHZIGYqLGdh7wl4x4EXT/B0y3xtdZMDlAf0YSPsAqQWoLJUcBdWCP5bIedzby8
S/yxkWH7rF0njB+jPxgZGFDJCHZnXjAx2SwMNkGpfG1swWIU5lridVLenxVJUDdcWYC743DE9tW5
miLU6hQrtNWXEf720twAmgb8mhLXfsXnuJAjKAHtpqXPE6woAzyMc8IYn9fbeWBr4Wz3knzBiib8
lYU2Y8EDcMeejgVXOLXTPQ2jVk7iO8b+0xaPg34gWkGeAJVAYUHLHA2umuBpgKEwglIvKkBbLo1P
mrn1Gs2W9YyvaB1w1QALC0ReuDZiCt3tiEMdDYmXuvuJHi6/IE/XF7S6a2cChAUlDEBa1ICAmHxL
s/tWx4ApO1yXsaptAPkHtjjSY6jzXZqCNO9YW82FHZrdgZh/0JQRV2GL9oXrYvinCkYce/VXjGDE
jUEnStNjKZkV043ZAI8QeBuDV5Qk9tt2fuvL3jzUVuk+RVklMXdi1Zb7hAaiZjC4oCMEs1aC+oH/
OKKY43JCE+0S2jDviwGI3s+IOD0A8e2j6EnL33rzNBi95JKJHfYfRAumSauVeoltiNYhk+jdsWmW
HYnSwIaV+lkALZnRacN0Y1+42UNLM4kbsL52DY0URANgDLolLw94TEEMVQ8pGnQBSNRP7AjeqCOS
IICpucVs6Y1mRTdJVQGrzSlPZfr1+rmv3RE8MhyrGdMwAMO8lF5nRjqUeG1CbWgB7pppqR+rqszd
XXk/UQp00QoDFUamgpu6My9kWcqszOvGCeEZelPzDVhP29E4JcDlGePt2P+5vqi1GAOFBWDQwUfk
swbCxTQxIKVMVHWAGxJM01PqBGUJAMd9pdI9iGaDzmqCxfmiDNNzVXuNGwFZS1ZYWTPfCOfAeAm6
G763l2uu2h7a2uVueMe6LVX3Q+M7SpDJ2nHWxADOCgV5pBTQHyP4wimax2w2I0WvjNZmdIc9emU2
PdtUlnVgmsRKrBkjzN8gqIdEC329l2uy+xpUr6NhhdlUAQSmQD0ya3XzkGuVtdXA0SW5nWsGFjkE
G6UpdPihbHgpb54VpqSxjsDUxXCPala6h5w+UNMSGS3X6so4einy12hLE3kVHGA9mu6Alc1Dh5Ym
GxABY0m8mt1GsSV5B8WxonebY54JE6682YG0t4VHG4KuEPAK45xZ+8osgVqngIYpADrj4A210QY6
i8sNmfKNqSUYJ+m0LyUtVaAYlPN21CPNH6lNHtEfWm+mrNaPiIqKvTInGJSPZRgba5aCbw0qmwD1
sESKkAgFW7UBWnlYl/MzgGcO2C3JO7AuAo4VGD3hKIiFoDSqi9lBrBzGmfW7IvX3WZ1lM11r94V3
QXDEX06bI9wXjaXt1HUm9t4c/YySndP3N5NDfUYagPJEn5sleD9q5LR5kIICGsI9QYOzNI8B7GWF
Sz6SO1PnGHezO+4MMCv+yKZpCK+bvjU9RtiK7lPoMJpXhOW5/dxagwvnNALMkDmjQ68tvRbgiG6x
vS5p7bBwXwD0j4XBpROUOFfQuDqW3A0e7Hg7u7iWllXLkEJW1wOnXgeqLEIH8eWoWkxJWBV3sYpx
l2ol8A8B01chCstkkzSrCzoTxR+xs0fKMeOYTBbKkGgoHoIYJI6ek1uy6Ys1kwZnFIDgpmah5CG4
Ohpvt2Cg0wpdWmmeYnWtF9nLAGAtKguJZKKEExrHbEBVlTv1pbUbc8vx+hhTadm0SPzgtdQluMLQ
5o8aFhqxRc5LinnB1DISBF/FYzL8UewusLJdNm1jOwXeYLpx40cmg8lYVQ3k71Fvh9+qi9HrTIBD
5yYQalblMe+Nx8YpH40IcJ9We/oHXYc3wSfaeaewoBpRTcd5yJCrUY3sXo9QElQ/OV39bigQHXOg
AU7sKlZsu4xZjZtPdjjU3WF0m21C2UsVqbegjvhxfTVrJvBMlOhtZ6OT1osDUanRHk3rd6y/an29
5f3XUg6dtUPiZCD4w2HPRCxt+AkDkjSOHY7lhgHmOAe28SaTNeTLpAiavhAVM+lwPEOiedVyqqYA
+euq3F7ftzUpaOwEgyxiZeQ4+c/PDATWSCqSw+JpfX4bx0eN6d481b6C3qxPS0JRChYPQTKP+gRJ
zFkchfB4qAIbg4+g6yvoYzZOl+ee49ay4H9FH+BBIj+ILB40UMw2UZfps95Ebji18a5YXHggOE1/
Vkp/SvvfuU4ziQe0YmpNDKJD23WkwEE2eLmTBbr56n4q3dC0st91nAOdaVJkzCArIS3aU+EPYkVA
9XMEpWjzxszHsXPDpve1DBi70AxAVi61V30vq831E1uxtSb+4aiFQCmC73K5opzAq3Di3g1JslSe
mmjMa634S2WYu+uC1g4LiTQDcQUvl4vvB3Wjeon0xg0T8rstjm6jbC0Iy0rNt/XX67JWFwW4Ty4M
GFMibTJc8gqjGrMbsv6EJreC3KUyAPSVO8XjtP+J4Ms9u1NpEsXghBiwb67ho1CyZUBBVlkRxGMk
uVRrO4dgiMcvyKvCxb4UpU1xXo81VjPYP4ZEP5bPDSaUFz7fJCuorake+lRQXyYoI32YcM+a0nIH
VLPCIQbDpB/Vm/vk6HQAXkZF6foZreUPgOr/V5YQk82p07C5UbGDmZ8flx/o4HRP8SEevI0CZC4Z
xNDagf0VB3z8y10c2VyWCqDzQxvoJu2NVt9Or5b66/qi1vePo+eiCQX1au1SCMYZlNaZDTccx+9t
/EKM59wNxrb3XPagGWkwyYgLVnUD+GL/FSgYpMEcTYdpi4uOMOY5FlDFyNd0eSzV26FuJcZv7VZZ
YOzi5g8PyTuk25nKl4NKZpTJXFTiw3b8MpSPY9351zdw7ZTgmvNLC2ROVBAuN3CxprnNAb0ZAjvN
J0VollNAjT9S/va1tdgYZYE3C5zMD+WlApNTHWmh6DTq0gDNpNXJbdT8rtCK3T+sCEMHCDVQLkO9
7HJF4G5sisWg0Dv9BYNcXhmfkFuJ/qHywg0EagiIv1FgFB6NyujK0VUbGjY0SE2/d73c/nJ9JSJk
Fnf1IAOEdLynko8aXS4lzzsDs5MqxaiymWyxu+3BIV3rN0aR+EB+Lm5JlrxqmtNskEtb/BHQscei
tItdnxPlIZnJEBhLtOzySFc3+pCiN0tX5zstAnxMh5nszfUP5t6tkBt+b+RAMgus5ehivPzeGkiN
U2e7NOwW9Y427LFQbgv6lA3DzkRpana/XZe3dhl548h/5QkWjSYRKwfgJ4dosXeBMY0ydcvemIwU
ZS1qOV+X6JuqCvaLmJSGkan9cikBw1CSBw0yJ2htATo+QehCt0mbeo0hywusXRw0oPHiHrKvHy6O
s2TpnGJ2K4zHN8APekr3w6lkuY41KwBwZ4hBTIGsiqBoNtCd9bhLaJjPNmCxlTHdkVT/1tUGAEUV
SwYutnJuGHvi0ywgNAH9B/+cM8NGRs2lXQSjY5onLf5T9wO/pRaIywoZJ/HKA4FojPdoQB0xXy68
Qm61oCu4ypQwBemhUQJ+Mp99MtzOAx9G9o2U+kspe9VXzgw5T6AfujwOxNN+uT5aONmcVTa/BzO6
w7xIYZ5MKddkYFqec5MhbY3lXcqoG2VKlNlQwmTUdgOGS2ihbd10c/2GfZTCWwWRNOas5aCHEraP
kRoD7hUUQ8P9YpHh6SAZ1YxPDzBcSvlgSylx0clDQ6sYfWqUQSTjJ/uo4FwCyr4mRtVBNiNoHFV5
W+JY0DADtKH+lY5RoHR3+fD4L9v1VwxX/DPF7kc1p3pc4h4VSnMTu8ZyJLTYl4Urgxb+eIUuFySY
2nhqjbgHAV9oA62nDaLA3Lm76ZMzmXiAUGlCGRb5Gt1Gs7awbXncwgEZNJePaOXU8VV1a6OjKgF0
Y6pLvJ0V/5TPW0MW4a1OSA5dbl6jT11Oqgpa0G3z/kGdB980bucx95Vsa6WPmfaFjco2c0tJd8jK
O8slWxxB3uQdnsKxIXKp2srEZpbtD5I8N7pX2GBfyLeVtdP00xJt2xoddrHzQB+LZqsqG7BnuNOD
GqVfDep8aXLZtNpHs4UvwmaoOvojMYgnWBAwApl6jBw/hrq+FwBijy1/KI94fKZnrY98FlzXW/7r
Lh9uNMYggYDpMcyL4KZfbj2Si00HD5sC8ghGsRmUKEjKypD4mivGhLvpnM0DwTyoKy+ljIrKANbf
YptnmKt0A5fQq2VThSs7hzEUvC3w7Uz4ZcLOlXacjooCg7/U09Zt/Wx4wSAzdwSrOZjnn7n96/re
rXgHYHdAfhvNukDrR9vu5bLAomR0RdcooV22U7OpFQKcAgWjMsBPWbrphzU0ieZh3iP/oqAw1fs1
2nc7TIt37ucbGbgCuzaecNCbowP78lPMdqgVpzCVkOQmivN1/TYZg2zgUISS5lYBCCR4EBAao276
IbKbh8mdSx0LdjJP0/KDYYMxCZ6QPju+222zAlBwd46ePmBkYdsrmNf6fPMgPoF38qKtC6j7Ymhk
FrbFUNhVwlE7Js0rGNec1gd/x/WjXVPYcynCdlbNnJrUtZVQqb62zqMOdtVqkcj46DNjJTwTBAcF
FSvxUvRK15CGpeyE1Emc7Xb2+JyUwfxUfn7kEckZDtnCwR+QhBfUdAFcwbiQnJ0StkPzcJBWd+6S
+H367fObdi5HeDPs1urbzsrYKUrQ+DbXx5rP7lWS12Ll/btYjWCy46VumWlh25JkQXHkWA57alpe
EQGKRnZEqwpvay4ut4GmZ0sV9KCe6qonTstOS/kt0zcA3kyIs9cV8mgah6jKgqR5NLPam8JWqw/9
VMv6797hqQQDjUGbv18gHJ4FwseKtR07vcSWh04E3bPGIA/7m9j2otSvYqSO/Ib6t35eS17HtZ3G
q8zzAwBW/4AaUGsZJ6gb2Inz7c2bpP0PxeE0S27C2m0D/j1CHaRFEfoKgfsC7AcAMujslDUPVbVx
+l00SnRzxQ0EaPdfEcI7NyqmVtLFYCeeRFT0xrP0ezuLdtKx37VXCAgy6Dq2ebuS6Mu4AJy2o7iJ
Tt3jHB/b+PfU3HRV7cfsrW8eqBrLmoO4Iy4qyJlAMc4pFtBBN2oXnQrL8obld60k4BDEAikHQ7gt
SeRpgGLPkta7ft3X7Befz7WQikcC/d2rO3N5ed0VzPIQnDbVNnVMuEmvI8rIs4Ga3p3Ty+DJ1o7w
XJ6gJWWX49202+jk9kBcmcMlpR5HqpUNcrxPW4o7CpcIWSS86vgfISipATUxtcUYnbR0b86vVXsT
WT9Hp/Qa+xYtZ3CFS3angZSyOJHl+1Q8tcq2zoddXP/DvTj/EGHFdhypGGDRolMz3GTse6u9RJNE
fdauHqd6t5BrwoMqsotmbjItkaZHpwp60lHNVwFE2Q2yatWarqAm5gAuA/MjGBe+dE+mXtMT12Ix
OLgCUn6fqvqF5Pvk1NndW+p8ua6Ya4pyLky4605kNOnYORHcd6BMTsZNSh6jxtPabvP/J0h8HXKC
zqPWjk5xnAbV/JtkhW+0BIkTTSJJ3D9MoOH95lMGSPiAe0p8WjvcZp0mY1gXGzdRty0JqhroTXoQ
LRuXSp7YDwGZKE54Y3sCwNB4TkcwSxjw73ytCEj0Y7F/MuukWSRw5l9zvDVjSSeM+OCgZ0hXgRmD
4RxkLUEWcKklWmXGpkl1NVyaepspIKw0nPHUTEruA6jo0MXqn+sHuCYQ0RZyRLxai9GqS4E5aZrB
SnOCzllQrhXWPlNf7A6vnRn7Qyyj/VuThmALSTbUqzDSIRyiNpZ2PeoVCac0LnyztX/QQt3Sxvna
D3MYM0MWFIhvETCkEA1ggBHxAFptxIYBJ6/KtsIIRLioqW8P5m2hLy+qUh6R1/ZZ1j/qNd10tSPJ
hfBjOrefglixeWCOgYk9pxALx+KPCyfFVduX6wcnEyGY6ASYFwgzI+R/U+2YZ90WBU/JlRMtI29/
QCM6Euy4RsACEE6rqVhU9XbMTi7Lt4vt7vBc7OPm9fpCPh7RpRSuM2ePqGG58UAz+ObqlIF5s/QL
3fVz8pRlKWiAUalz71CIfLouVLY0bm3OhAK2kWpDB6F6j5lWhk7QcuPWRHKb+QZdqgGWhh5QgCCi
ZxKljEspc2os1WRCilG0nt7Uvt2OPqZJs0TWliWTJGgDdedCSeeCnUByiuzCpG7Az5LKyuqruwaK
IYtjIyF5LaxnNIt+aitIMUGjVLjAdakD6Xv8IacAtUOiknf34Noi8y9IqZVKdYwJvvA42WirZ4rX
2hg+zh7bbZFG7zPPKabnAmBGhNe14uOdgmQoMdxWZMMAz3d5XkVWgMSkd3FekZbDuUkA+5oY9va6
lJVdRJYCXiN8DaBPiNlrqzBYS/GanVytOABDwesIO6TWw3UpKxpxIYX//EzDmRJpKTDIohNxnE1U
PFfWMeqqrVJLRvk/BIj8uBC/I0BE6glpJ77cM0GTXiW6kcOx0elb2oPqJXICswir6U/d3Oft914l
3mwexgljGWDLzD8LjPIuHwlhdLFgUzHmdikfzfRohGVFjFeSBBGoT4vpeX5Ch77M+147Nz4BwF9m
YFqZwh3TWO60boRIIqHLrhhAbTAoe9t4/Py5YRCRs6Wi9wex5+VyJvQOOlk0xSdixkB2sX2NPrQq
+p9lHAZrCoKqAIIXoAlgrlkwgZ1VNHbvzPHJdHYgITzAZkQqKMMnKkl9rt0q4Ikiiw64M9TAxRWx
mqUF+BJOVI++g5439YjK0uD6tn1w2JCiV9E8B1XE7kELhdMBSAHYwosqPeX9cz6HvQ2sfdIdMmPr
pOUW7R/+UiceQhjZUNB7RevSyvM+bPxrgQCT3+jLE9P6WXWYricnxZ49E1SKi7NTLQylP0zKsq/t
eGdXfh/fGHa7Vbs6aLKvTSLjL/m4yWgg5DwRaNpBI5eIFtXElFZKTNNTGRYnGXDNhxQMNheD78hO
oBb/rpaXSyyMsVISm2UnlmOW4eCCHJuepr6/jYd076qbFP138b2dVjsn2oH95sGN9mWlhbA4EmX6
eAkx8YlqMKJuHLLxzmd4Zm0aIwa4zjDnpzn7qVe/0CdZjxKLtiYCmoQ2P3SZmqifXi421sBQ4KIH
/dR8rfsHcvfp7jTsJvB//goQLGYUZWYJfOL8RE3TU+qbyiMzHO67BIn667didSlA1sVEHB5SsM5e
LmVOaJf3Y52fxn46jHRvlcV9ZiiH61I+WhKHbxXcefSdoLlZeDabpWva3iD5KZqto4H6hpb9AKvI
Yz7/ui5oxTWAJNwxnplAEC0mXOy4UtlMNRxN1voxkEn7r10BoJX0WPatT0CAZBlwIqmsK27tAlwI
FqL3hVnOrCQQbFWnaKy9oXyOjWM1Gbssr/x0UIIK/0l9MNzreHj6+Q9cVwvpQvd0fQvEMJjrDqDT
UPwGNAFHM748UYBSoYl7sfJTPfQeS5jHxi/leLBgegybg1BLNGhV3rv/j+ZktPQKCweytmMjKYL7
RuZno+qAY55VRYNU62QdRp0k/kKKbJuUxrC/vlJuNgWzivgDBh3lJbgYYjt5Vg7KBCQdwAYa/dHK
EAnYgaMGsWO8TsokEbZmxIEF5uIh5CkvgDtd7mudmQ0I1ZcCNyWHs4K2kwcjqeKgr2iQKGPl513c
bc3c6AJMwim70rGzWzDnNAdS5tGedXMaOFORSYZ91rYfxVncK1gMQDEJpmLE4GMx1xVMulvcGtR8
zq3soGf0MFf0vi4emgTti9f3fVXXgVuL1iJe4EJF+nIrTPCKT31sFSeb3E9fo3E36DDvU71D4bdm
u6GOvHJ4tOyjRlqPN8mkL9mxkiESrjxoKONh+Igj+KGnSlD0skZfDqNFCXZ7DLQteu1sCMitJM/J
mukCrzv4N1AExpsieA0dMXINsVN5cnYoB71kdqBKTnDNBJ9LEC6Qbs6NtqiQEMEFibVf0RIaEhHv
yilcFSSOMPeDQQ90i5tci84exXbstBHpneK0qK6H6oyhfKUbbfxp7BxwlhRVYNC9FqneWGwa65hl
b8BIG28o4G3zP3P5tbgHPMMybcZuNyLiMrVtr6LKcl2tVvYBW0xwwZDiQqOVsA+d0gO0l2A610rm
3dxxGgBgjkaNLM/6YVYZFhLVaMyzomjkcOLLy81YcrMnhTEUCO2N3LMrB7jrqo+O8E1vHtUfVfxS
oTpemX5KA0XavLCiUBfS+c/PjsItlmUsIuTFVeBVOffLeK+QYxq//cNm8mjn/5H2JUuS48iSX0QR
7suVi2/02DwzI7LyQsmVBMEVJMDl60cZNW86HM5xSvY7dPWhSsIcoMFgMFNT9VATRU9aqtpBYZBO
ADgiLCQKHjrU76FFkGdbLx5ZntJ938vlHY4XwjKYLB0PtYKcu5IhFKTzoWug3pY+CdT+O8+fAbca
8gfW7PN5wAu2Djz3UpEdMIigQQsgJukT95R/IeQpHXf9GGgN96HRsK/cs5awkzJstOpW4gVeRqgO
g+4GGaLMLUr6AdxTulNdiho0UJaLmUje0C1Q0NrnBRYMhETeotcjgwwab5xHYZvVpR2+p6O6J2Bs
rmc/c//c/8C3RTH0xBeaT0w5gQtNnotWtYK6tC/qS+t88gB4Jd0fN6HBBCCa92MoXobE3jifK9ft
lUUp6udjX+QZWh8XF3xybRW20E1u6B+9LUOhkA1jq4cUtE5AdwN4DSCk5MBaBomC2RzqyzQFeQ01
5ua1dp69rgsZ64OU2K+UH5kwUbMwX1qyURtZeywio1hIkXC/ADwvx4gCiDuUYZDL1Y1fDaOvkuwh
ccWudZTnoZm+VXXqm1x8LscOwu7dvHHtrDkrThWq4KAzQ4ojBexsIonIAJO8VGqi7Lq+rd6mTlE3
SgkrVhZGWoC08V7CZSqdXs/OirxoaXMZ286JBncej2XOtI3UacVVURVB8oSX/TLEJu1lp9it5wiz
uXDza5E+Qlt5n6jaQSPazmucwBmAhBB/CZpEXAJMDqhGAExx5clMc6ytbQblpPZS0t4NbK02AiHM
LdrRlSMBA/AOMOWgWPeugPQhlhdzVqWK0rUXEKR8VouIpOLgpENA7N+bSIOV6/HKlnRvNGbutjWq
AxdrQvtxNuOsm06WN2x4/u3HgtNDWWNBEKFQIIMarapUSddW7KKaO85H42DqrbljY37K8+ZRJ+xb
36v6znGzrdHN20wWlkF6u6RawPXLEJwCB2GCPBm7TOWpzvFE8h5RCVJyGhreRU22Jn5u93MxBwTC
MnCL2vtyNj58OyZ0IM8cm11KO+xErNSPAM1sRLGVzcQvBngNBQl0s+SxawbbmldU/UUb2hgAuCe3
+0ZJDALJHVp832oSGZvpze2Z9haPR70OqHwke1LkGNigQwoh77FljbWbhlwPFA6A5v3rZ2X3MIVv
LMOHqLKgVHG9e8JmVaEVNr8w56divVRW7Zf51/s21nYPozcQAFn4l3FnX9vwBtoSp7H4JTe0UCUK
ElWanURXBCcopPyhTQqw0Zbk0Eq1Grh0z1zYXFBAwP+urUJvyO4o7fuLVRpPde8BrWgcPZH6aP60
mXWeCfEpzb9ymoV2QkKRP+ZFtxGYV+oYy69YRFCXVi9eN9e/ooRIdJ7wur9AGSG0xwgXpc+LqJv+
MY1HTVH9uhZBi5mA+1sua7Yhn7u2u3yTD6dCoW47DGPbX/ifwQ1d06fKpQFpzxxaj9krlG6yaER3
yvC9KnC2nikrt+6VdVmhqExnC5curKtE/c7Er2HYp6npj1oXIYpP3QFkWuDACU1cuvcXfhvJlz6S
BjZEgAwXQd3rdY8obzq5YLBc/bKsoz4caYOOJvfnrovum3qvQF4/xq5t6de2QAZKKV4A8LCFk2nf
JE+9+VoNoDGACAaYoadW8Zsf/xjDU9WlqGicS+8nmpBsiMYNN9tatfSENif09btU9Bc9E0fLAxsE
ZOSt76XunieTbBhbeSss60YpHGEJ+yk/QiHC4IDksOwvjV3ov1xjUE+oF3kTNH5V9ofPfGABmZJ+
jijIHbjvJrmqQQ6PVfXOFAOP5iQvm+e2R4sqLS3zR1flTeGTsXA+1WWlNyBmoIMVzbZOXsyc6V0I
inqq7DW1aMp9VltcPY6dnRuxq1TZEzGGaosxXtbyfT9AKMWgFgglFRRl1OuP23GPjro14eP6alTv
x0P+ZBycQ3JSI2g4QgbCH/jejj/VP+wUSsKhs1GbXo1fH3+A5MmEGSOzqrm/9F+bfGf66YselTQe
x5+zeshb7jtH1oZU20hYb989+LiGDlgKZhMwLCA7dTPklGdYNye8CBo7SXyuV+VhdBLx5pRJetk4
RctG3pyiDwZl36VVzTzQDF3ysYXST3vQgcNx9CN16rBH1bEcX0tzDiAnft/wyv2KFgeGDvBPVFhl
8iacU0hvaXp/IaVuBDSlg2+JOd3dt7Jyv6JAgUCE2h5SZvl+Vaye9apT8Etbxj35J9F/68ZGprdS
xsMD44MN6Y5xktRRU2gZXWzrqyoubXESLBqiuj0PoCzoYgBhui+2z2O9e2Dt9xQA7PuLXI33H3+B
dNtU+jCnfKAcWfopS/kD64yQst8ZxUx01Meu0cds4J97usXVsPYRUf+Buy4z8+BJuj6lTdbpnsJa
flFmV/1U50hfMBmQfLm/vlUrKCmgEo8mEeql11bAUZO2jc74xbJq9VjorD1amCTegCeuPJVR1UMC
CwIIIDLRXrk2kzCRJw01+AWzezvzu7u3gzqARPurEfSPlbnh//pysOSD99GctHeZIXreEJ1fBoKR
W4uMFKyxI/9mDnYWzk3Ozw1T5ieMEmJk39Cq2LAT1IE0lwcg7CHRPKd9iJqG+ojx7Rwd7NI9FmMl
dmo2D7tOwRyuqSfta0u94rFWZ9Crp2RrhOg2wQLQf8Gro3sAZMANF/+Ep4/ZEVdcSqXJfhltkQXV
wLTneki189w1CeawjQLMBtBqAAFPM/cnDWyyP+97yM0xx6/AM+t9VBpMe/JrixuO6Ka8GAAfN44E
vCQsS499v8WWdOOIixm4IWp0ENXD/117iJJNAGrpfMBJt4qvqdvbI3hdBsw63F/OzSXwbgflZfA9
L8UpKSYbSkXTYWLDpUUXOiyM8k8lwAhoFhNUqkgd3re2unkgtfsfa8uqP+Sqeu5aVYqE6WJ7VRJ4
dqFEcwGWd4ZCyd+G4/eFoc20TBljZFbawIq2bEzabrig5eC3enIqShE6ZN64vNe/03/MSJdoC9BP
boA365K51meMticnXXjZRtxf3TYQAIBIWF/SfSkqEZUPDckEti1n+woSlnbLToOrRfe/zqov/MeM
DNLinkldgbHSS6//7sVpgJCwyD+1+rhhZ2M5srChQ+fGUix8GheTyg66GXnHfbvXN8LeEtWuoh7q
SDhDKEcC3YPhQynINh7VCU3G4aLmbfZP7SRgNM1YIvxBtUVkAiMeJkSfQkiLbVURVlYIuix090BF
AfiS/KIvGqgYOGUxXrjSBW6Bh6DNIg1T0/c/2NoKQaCKSAF1CzCrLT/jw3HKNIJd0+oRxayoMS96
B4XqYtQClmFp3AVMvNya3FnxkYU6H5OcgGsgaZY2VW86cAjq8wjUiFH6LeOQ+1Tz3ySrMZsx9tPh
/gq3zEk3l8sMQ+T2MF6GYdh5ztz5PfgD/CYpx9BK3I17eeUwY8AdDoPqCGZ2b+BTvc4qI1PHS1WU
B1MVezS3/hY+Cqf8aEI6yibXB/DF6ePFLt7Mbgg75YGa35NkSx5n1QP/s5T3y/SDa1SMA5WtG+OF
Fm8QJYk02kKHZNoITNKGodSiY04GGRlKSoDxyw3ADK9C6pitHleNQ3eqlYAVI+vn8L4TrFtBwwQs
0Eu/fHGSD2tRaZdwhzI9RlN03OvE/mNXpNy4COU6yr9rQWVssQB2GtmzR5rPvMf3iWvoTTU+6/P5
uVLZ9Gx2TRdltUZ3SWlFaeMy+F9Hz0pdDH4+5nOUjWBvzsD0fmrU2fYh2TwG97dAzvz/769bVFIW
kQ7gO6/3wCUjpgf0QY+zbMbEju7rmbentncctCosizixwBNNeNyxF9XdV63jp/MrK/eujrqTs3FO
lkP+IbK+/xhgtRbuG0iYo9h3/WMURc1LBZ136EMEvPvulbnP6n0yTb5NN0ytfXsbmAFU1DAJfFNV
y1Bf6mpd0eJOsfiBwteCgo7Nhh+/a3vJK8KcPHCG8DG0PqRIWlSsKQVP4WJloR/qWTcPQ5KJgzVi
e4lbqZfZ7POwdtO3OsF3trJB3Q8GP5oJ/QwaO37kLpJONkG8SevbdgeBOwhADMIITPxlP2cJBu4r
poRuX+io8YLttku0InLdWgk9Y7YPwoLkQVW1WtgPyqtl0PKYCS3BtqpfOz6aOwBxs+i+W0kXyPuH
BMZLw2QEYKk3JK2tU1MxzKYet+CeOXBXTWKzaehPM+v+GUrhHqAh6oZjwYw//4VhvMQh5giMw41M
X0Y9o+5TT49nxd6xpHmssmrXdOzJUaeDkU6nutjirF/zJNDHgU4VQF+IGEiZrkI4GzOzMOIMZVxo
eZ3GbtrqLsnP4/cNxcwZBlMA40IPQU4HQRyHQr8BWeNqP3W7dp+9dv94s08Sf/hl/6BbwoBy7ejG
oLQqdHY0ricwmBujn5aR9kOhfvHd/kSJb3xPn1Mj5Im/RQi5bha1FA2K8ViunF2bDXU0Bv3heEie
RRYWT/TBPgtzp3JfewR1xyt/Zv3GNSDjuf5dK/AfiDoOqH5lit+uMsdRxRRe3HEepPNDTsJ6iCz1
zc1R4s792vON+jVXFb/I/2yi5lZDMLg0oXMOuDgQZVKdcKwTSHIPiR4rigsKqtzEnD6oUefAdNPy
WNYgBheqPUezq3U/Waq0uzZ16lOdmgDPe+2nStFS39Z6gCxIxc4dGz/dP1TSnf/v/mAeCiQnKOch
jl2HZeIpaMkoqJVqjTtf6rLjkW701r42hq060FrgWEav/jWFgte1KSBVKsBpUyOejcgmGSCaR09H
/bCoj0gKzvrWw1GumEhrA/3jtcGBTjbTKdbGzeY0teJhKtXdoLSPIEva5awOGj3WjGKn2FMAMGfA
qu/3N3d1xWhSLe9xyBXK6t4ojgu0X4kRmx0A533bfW1UNdSd+VtjUzxh5nRfEbqR4K/5HNp12Gh0
eNGIl0ENtpqMSpq7akyMEx3dfWKlgTnpj978q39Loe9hhMb4kDpNDPRMOOOHtM6wn9D72j5+K+6F
845LGDkIpKxlVpkk9ZIqmwstdspyR6zPSafELYhcSFSIxwnwMr1RT2rzlNoHBlBtlTyn7jc1STeu
jpXkA1knerT4BiBLu3n0OGlXGOagxUn9iC+N8JNE05wAx/SbemQr5kgPkMXvYM3FXBTa2x4IO6/9
DgJx7dAkuha7KfMtbdyV1bR3G/o22JaPnpORNCGBCl+hc3+0YsdJw6pMX0bWPZOqj5RpqzC0dsUs
NQCIKyAZRrtCeoGJyc7KWnG0mKnt66x/yUwMjBflJ0+ALX8C3euIgoeXjsfeeNOrLfT52u4v1S+E
QdSL4AnX+8GpbXNvRD4mFGVXTieto1E1FD7m1bUtXPSSRkpJGWpF/2MLBdlrWwarMxc8NFqsdafp
ta/8wfS9N/ts9yey2UReSQ8WiiJMieEfC47/2liOT+8WDdVj04AcipgCD+Sy2a+XnH2u0eUb7PTB
7qdgAhCNYUAheZmgkHI/xKz9BJAULuOFKqApMjzWs3lOTe7hgKHeFyqVjRKZU2z1KeRq8LtLo9uF
siKKY0hTpNitmyPBcAvBo00key0FBtv6bLAusFkdOUZ2qsHtIJJQ9PSotpWfjHHL513TNH+ySdt7
iEDFQMD88KuGINg4l0etyYAgVo8Q8904frdBd0miHLBSAhaBZ4AU9QuzgWok7fS4Z3zAqytq0y+k
jzrjqCYhSZ3f9z/AijnkoiByQl0XU1TyPL9h54rGRjyymlR4wTCBz4hZB2bVARGQKe3ZhAt82GpA
riRTiKYgNUaZ18JXlzNTzcsqhDpNBxuCF1X2jzIBNN0LPSt/4IDJO6/5/LNof5lppC1FF9pvISD/
P79g0X/EbAyUbqV9BiGKpwzKpMcjGXIMPNTHvEnOXIUIsvuj1P5kSv4pHayjo3S/UTPDPV8FYhT7
+9t/e96XfXDxIAGIDtQsUmwZs6JKF8aa2P5SWk6UmVCALncccBjuWYeWvgDKcN/iSjC9NimFmIrV
aSlKPIAshfOQUKPdOfNsXPQ+HyJ3guqYmZvVr87EECQrjCLoS+L6Cm+2tNIXQ9ex7vqHSPdMnbs2
QVDXY0/Jld1YZO3z5M3FzmRCfbm/6JUAAFtgxQBSEccfX/w61NlK3okaaO6YZeYuN4Gotk3yChnB
SliB0j0R0JMbfj2OUZPUIGF/LBR/fu3twE6eynHnjj+Bspg0gDxRtqU+5Fu2PsvtrXv9C6XdSNOM
opuq63FaJ7/MjPhQEgJTYzSNfpKMp6b4hLm2HVHfEvdYlmekf6n2SPDO4ls1cbnrhGh5/VOk63Zm
oGCcsZkxB+7xEwRqNTUQxnEQh6INyiZk+UaFUGbv+9ciAPUYekOKA8a8688D/iUPpLOuHqtGN/jD
8GQP/jycWeP6uaUddfdXmzcHDUgF9ECrfse0zxNIWvoMGpDtbkpjTgM33fhV76qcsoPi56D4u1Rh
QKVx/atavWlrpcHzGfJOxWd9Il1UpWIM1Wl+YImhPM1WThYSXueSiw7T/l6lRmmvvWiJA1Y10/7H
4f0QeontBm2dFSHxXHHIvO47/qPYw7P5GRIUX7XeoafeKaqXmurlI0ezOxyBaQvMuZyOgnfafxF0
FrGqJZUELlsulC5Xvi2E8l4CGYSP+uD0UmseNKvMWglq1342vBSklLWqeT7YJty/v+KQVy6T94tU
6U0r2HTLXjfAFRXbwgxbhv6r7bsNgRKur0y2D2mMra6BjGZaHAxwHsCk8S3RT3+PDx/qqbajOAnI
lo24tDl0foXKPo3CrUNOiuwnqOims2GKKfdJR6sD+uDg45qNc0o1BsQGmQDnTr3vQ9NrAHW3xW+v
htJkVbTZWWmTLb6KlUiAqx9Vm0UjD1Nj0s1Ex7TIW00YMbgW962pCz9ruR5y6DMEOkm2OvO3KRha
y/Bu6EGDMgBZ9rWXV6PQct4LM1b6r7pJ/HqL/GjljkPAAD0jUNyYvfOkcAL6FWamxWDGCegj8roN
W7RpDPsF4oMLd8mhoH73dj/eL39SOrmg7gXruoNpD0z6Smuqy1o4TZ+b8YwW/qE01Pyh4Azshpmr
BSrP86jhdrO7b3QtbuIqR6sDqRQgRjItjI0g1psFsWI2119BbnhsjexzQrzDzPlTK+I0haj3TE5m
0m+EqpUsDu9UwGjxRkTBQy4TjV7ltZZwzdhjunfsQRgeQf4djNqQ6t0RCmy7j+mH36xK2UYsWWKg
tNPLtbrooSAvxVP52nsSx+Yu+BWtuBCeT+sSvvrKpo3re8VFlxEeME4hIcZ0upQlAcmEQhT6GDFl
4ERLwUvje0q7Ndq1tolAV6LlsmhugGbneiljqQDQPVlWrPYiHkwjcLLvY3LM0ixqpgSl2k0ppWVz
5M3DmxJ1NbwtgSCW1iWgns37xrXiMQ3Ty9JkQdxRfWjO9xMamQH79qfcKp+uHA1kQBjDdA0MGSHQ
XK8St0LHm7q0Y498qcqdSvcEfBZTWgYVHTd6DGu2ULoEiTYmNzxDlr3WxzblaCLZscP1PbHRkms1
DFgpe6MqfS/7+vfn7z2/g0YUitHQkrheGte6VulNzYl75QG0zVYfVWRf11Bq1emL4O7ZM8Oy3tJ+
vHUb8KhiRzEBs0xTvZdwP1wtrHVJZk2JE5fJEKWVJgJh4b3g2RAxHIfQNso88Ni4JbN5eybe+bxx
KuA6GOKSDh4oPOYa71U31hmddo2WHxjNtwRpVzqE11akWvukgC2lNis35m321UipP2tgKFHyMHHr
ndElISRVn4c3AyB3L4u7RPFF9kvkJGq2iFxvfQm/BDEdmYOqYRpi+QwfttlR2lxReerGTatGJXlA
ybuZuK97GdqQG1WJ2xv42pbU7Eu8rhU27oq4yvJnqGfhGW5HRvHUFPNW0Fm5NBZbKK8iIcKopy2t
qxgHs7UYc2Nt2VJFkO8EqoVg72toyFNGAyBI9VNa2sA3APDxYLd0eLt/cNZc6Z3wAPbRaZWrIyOt
p0QMnRsrGfgC1b4ffKMxzf19K6srBYYCgDa4KwCHki91Q2qqc8XdOM0/jU3jZ6XlF8ZTCarVUS33
edIi8rlhTn7eN7z2NVH0QTEN9QZIeS2e9cFzdEeMvEmxw3Vbtsd5GMcXK1UfnGxUHwx7UI9/bw7U
LS5uQ3CN4UK5NkcVyC8KOrvvN6KiPA3sG8nweNG2iihrn+2jISkCeKNRT207ubEAdwOezBi98u8v
ZcuC9MUgkjjxoYQF1Yx173XKNlxiLXQuamSoP+ImuqFIH4GlN5VedWMwzPjJL/HCn4x5D3ona6uq
dpuDLnPx4DvCKBWudrmXUpXUKkeuuLFX/5NUPjJpnobFFAXV6A/W383w4rGBJAzjmMg/TRWNZil8
EJdh0wrbjUuK4XSzTlgAgVNrI0jdZl4QS0LzHsQS6O5ixOnaz0Rv85Gxzokr5Us9qsHk1kExbSxl
y4jkzA2FUqVKeifO9czvhOo32sP/2ojsyAav3AQUfXFVpIHePGJELQTx7H1fXlkJUi28ABdidcxb
Stmdp+Hprk+ZGk8kPYBKMSYtDVqThffNrLg0XlEINSjgquBIXY7Uh2DD9GGwCObxY5uQ0EvrpyY9
UxNkSebbXIDyuRs30Jgr0c1Azgp2CdyJSyX32uBUzeWMiK3GjbO3rc9OUBvM97YqNGu7Bx0UTDci
awQef/kVH5ZVqenIp3JWY+TO4uCSIqRK5eyycavXs2YIsBd3ecyAMuPmmk8VVe117B/Q7t+Y3QZV
5j0LNmxEnlUzaKkC/YLAe1N3RcPTBo00zBgYU82chyz/xK0vf+8KuHfe61nwBTm7zxqqNqbXqXHZ
9v7EdpUQkWh+i+oN6nBb3enlErt+SkB0fZHmBSnFomy2LPjjB8KjyEUfVI3Txz556Ns6bG0bxboT
33hqrtwJmJ5Bd3AJO6inSJ4AscNZzZ1ejRX7h5n8AU/0/V3b+vvSbd1pOjWzAX9/nh7d+vt/9/eR
Zy0FIaTt71nKh40yRi0v7FZAntRtOwRNsE5Qjx3uL2LNvVDfgjQeuMrR35Bic2uVGWtyTY1p/bsw
2gAcY1Bm28hrVj/5ByNSbE4sTQGcR8dKBAF1sHiCH6dW9t1Qv2E+YCMVWAszH1ckxWi9S1MqelWN
e9HtDf17NXKf2jS0tuRd1wIoQjQ0kZY5fJAIXzuyMQErKvDpYnDV137SvY7zBfOzhr0rt2oXq66G
KINbAcVdUDhcm0r6FA/XzkOsXliZZjDJb4EZ1nbNAiIaWibLpK4M+zatQZvxxFdjTBR+13vzokJM
wcj9IqW7+x63agkRGncPwEmIAddryRRrdjI0PmPb2JWmb7V4joLfaGsCde3rLNEZ7Xhw8KMxdW3G
pWLISmQ+scU9nz/2WqSgRqwJB7pCGZrVG7n02jlCNxzYT7ytQd0rRbWG0Kw2UEKInQRaeOhU47+J
6i25ixWkzTugF7cNUkPgC6RLu8wBI7IcsnT424cqHWNCrcnPK3fXWyfb435PUl/DiFRfp+dRLcJk
S/p8bV/BRQtyGpCDI2eUAkaipx5hGtXiqe99k7/W7rNHYWraMzusi5f7zrJlTXKW2W5sjA6VQJiW
mc/MJupSdYB4qe+mu1mZorY36o1sdS1YoSQDKYWlMgMo27XjqBUtmAaBorhJ9iao5dxB7HXvd86K
QJjjj79fH9DseFDDH4Ahkg622uZUYLBDjcGBAriyF3PUYNx0CvPWBwbTt0ixER5XlweZR5AUYvQB
78zr5dl5amhjDUfVAQzWwQghKih8lAdUnZFkbqEm1o4FILuIkLiIkc1K38+18xmtwk6LG+hB2Cc9
ebDyDTKulTYx0okPNqSTXs6k9iyKPhVkC3zgvXD8zKB3Pw+aFk4mxJCqA/phgvzstzgv1vZyyf2Q
z1gYK5VvaNyoXO8w5baU8WaQB9Tpz8FWAoiVIN3cCJtrOwkmCmiaImVfHobX303LhMGnFLZsEKgn
1Hqt2ibou3LD+9fNWCgOgix5oT68NoMrCHwoGkfTr34xOKb1qD8UW5yia1cAnAGdSqCaURBc9vVD
ZoM6ZKugD6PFQ9oGkH9Mlcln7vM8brwJV65NE98Fqqkoxht46V7bqeymU8zlLTAWdPZHtOsOet1t
CSWsrGYJE0uxCBUjU67azKY2jXU1qrHLyzFKDbOLjFnzRTqGqdsoGxFx5QPhbYPiIsiwFlFLydvr
obaMbEAuZeafcudh7i6bKlHrJhaqDARBtBmkQ5vgwcQTjhsahCQeZK/th2rqBER/uo3vs2VIWsvo
drRpsdjYbv6Ar7fJXiZrI0lfNYFOzMKSugz0Shcm5qE0nSxrmebKd6cT7i+/2tJsWvUzsFstLKk4
ILKflQpRSDZkWmxoCYQeJ888omv6dv+qWHUzPNPRMUAYAM3UtTMPmG+xqNZocWEOfdgkFg0U00oO
/Zx1v4gHaO19e2txdck2QVkNEqHb+YO58war5pUWq3PLj9C5m0PTavMApR4VtSIlixxSWtBubeHo
IsdYhaY34C4bthBQaytf6s0qKmOQjJFdvvcIch4lR8pR536qP3Re8iqq0Fb4ZWPJS/IivU3xdHAB
68CjywXD+fUe6xg+nED/qcXzjmFq+dQbh6zw9/QzUsZ+wzNXLg9w0S+IsqXah5h+bQvTa55wBtgC
8su3mkMyIcGAuq/TNDvT/HJ/ZSt51IIoAHoRVPsYvJQW1mCMeFQ7fMu6jMsqVlxAcu1vM29C13jl
7kaMWreG5haiuw5s4PLvP8R3DS3rNmNYGsMNXEYgf+wC81fLQm2LRG/NNXBJ/T9LUoTv+xzBv4Ql
AbFi50dTfhusIbCrjW+1FkU+mJGT3mLwCDhpkTR17hu4mgI1+w6Z7/ufaPmpsu99tCFF3XQE9ywk
FeEPvruvmz13osd+DvivodhYzZrnIeUEGR/IOnGopM8ze24raD0ilTAaPXS7uYpMh7AjUlQeVGWT
PkFia+uWvFkeMJLINoGdBZYGbWTJ3Ttwgjo5MBCxPs++nqTHIRVfe74bPe8ozMYn86+BZq/39/Tm
u6HMtIRl5BiAzAGkf+2IKiOmYEJXYqWsn5T2mKvlxbO6rQz0JmwsZoCFXZAjy4NTfjKADkfxzESJ
i7INNe+z/Qu6Oi3mpDB6l+44aY9jtVFMXVkZrgI0cjGwhLEa+b1e0RlDDaaanSkgSItMnph9b9hw
yS0j0pUzIfiLlurZmajHjETQEDDcr3/9ha7WIW1dAsFfo7RgIrM76Mf9GXCCt4QXbq7n5aH8Ya8k
11NaD4+6YcrO9qnasb++M/DXASrBaULJeZnWu/YxQQr8eQdfYqgeUdP3rTfP+acYd+l46us/KRTA
XfH3br3U7RdNJzSaUYC6NtnaZgNpujmDXjHQzx4D47ATjGIjTNzE1mVhqCstcyX44aoUW4c0Qyuo
t7MzcuxAUSkwH52vladJ/LnvAzfx6NqQ/IxSK9dWOgjCnUG8gsfvW0nOib3H4GGgbiG8bj0alaCF
BAiFJ6zp5tJNFANMllZ5Jjg2LTp4ReqTv74t8Ic/GpE+j+hMFEhmGFEy8FR5sKB0u7L868MJK5iG
XdJa95YZN5msXIjcLM+z+x0EbkFVnKps48vcoiqWpXwwIi2lFxlFudAoz04KwFQ5RKJ0QtbQr5Mr
HrwcNNZDwnydm1E2AYVoMIwYNu0ZOMVgZA2GkbbKF2sf0F7ev+ZCzoNxv2vXz7K+HkVFyNnLzo3l
oE21b7dG2jdsyKpE5jyZeaZl5Dx635jqBcsZbvlWnXrLinTfmzTz6o5hJcz+YnWNDwUurjP//tHa
MiJF8KHqpoYsRqCxRCA2o019aJF04x33zsJ2lbssEjCASgDjg8OF2uD1V+l0QmrokpfnThQ+dbPD
lKQ+NUFrHLicPqi8iWqQUYAZ4KzVb6BzNQq2E10JvDYNaPEbznNQO/Ook8af2RDe34TbQIb3OdrO
+IWonxvy9/TUbGiA46rPjdkBOuwodMc1uwwI5D2jyeBkf9/e7X1zbU/6slBlSTXqZPUZuqihOXeg
+/hfWpA+Ky14NvcDrc8jTQPb/k223gu32dr1EqRrWajJlFkWloB+puDMZznsKL81+4XVdoiyaGSP
Gxfp1q5JtzRIQvGkbIr6bNRWqFkPwlE3dm3lMFz5wfLvPzxLvKFmNU/y+sy1/Th78WydLLpFdb1q
xMHzEYy/qD050qeZLJKlxdjUYHzESwSN26+iQQxJKvb7771suf/xRMeBQ1f9ejWUqDUGXNv6XGag
+cTMPDEfMR22BYZaOTxoByG5QSUIomPy3LLWAcetYHT4XEJvzAncr0OHWcstMvk1K0gyQHOwqPe5
8hO/6wuPE2Q1Z6pEZaO+gJr5D9jQgFnfAqOsuBm+DMbmwP6DHoY8KFsNGEQWdlWfvbmq48TO9J1H
utf732bFCZZ2p4YaApIjAF+uvw1EVtzGLM36nKtpdxyhuf5DGYfc71G+2wrxa1v30ZbkcINLdZSG
YYvMX9SWHS3rnxF3slltUVLewuLwaETFdinDICu84eLsxYTKibBxQh1lVyAjCGbK9w1jgWEUoVAh
mdqmT0VmH7v++f6GrsSjK9PShqKoVC7MEDhV6Ir78H09LJCKZnXUF7+8nPmOUpw5mba6XaubC15m
DKojWYT8w/WH1GjSaZTV9bnzR/elUP0sOzjieH9xq97yHyPyKxUEEeASETjJKjiCk+YLzyEiXDli
q7O15voolaCsj9Fg1PelTQROFFomfIJX9pl5Mup6DKeiHf37q7nN5pcSGshDltEQyMAu//5DlNVd
ZlEzSRtkT+gLKmU8OvwRlbCfBGOtvmfqG6/v1d3DMAj8EZpwYAi6tmfU3KxA+V+fXVJXEZ3mOlIK
5u5qNdsiLVvbQPAbLk2YhddLjoUd5ZbNDNqcvTbZd3qHsdfE4sDI3N/BtRUBVoTgAQgqZiRkp+Na
iV9QN+fOfZ5sKH7iJdSVIrpvZWUxKB4s0C/gpBDfpe/Uk8KFyE/fnE11Dx5nWPgv8i4URpASghEe
lC7yVZj1uVJkTLRnSppnty7iOpt/m3r226qMv77aQXeBIRq8DEB6gu7ttRPwoqSV5pHynOfflfoN
rwLTebm/X7df5dqElOMuum5c1Pn/Ie3LduNGmmafiAD35ZZbr9q61bKlG8KyJJJFFvf96U+UZr5x
dzX/JmaODRgCBDhZW1ZWZmQE3aPYN3SxjSYLKTvdtnHt5mAD/Q5I1AJoii1wOYwpgkxFpcNG2pWb
QAdB+qns78zwoKQrEfw04sJOY9NyGbdf2uOmDazCKJvJsGchXyHejU6SnXpzIy5JNs7NHaIhqOIh
p45UDPv9uU9I8AcZfLovoGSThfouje9UkDPcnr1rKwiHQHyHfBiYYGDo0opJ8lAXsoHuh0H1hvHQ
qZm7mEy6XiIYMRUUsxVERYgiLo2UJZxnqeNx35eTkw+GrfboNei+4mhw0GyZr+o8XRjX9SV0aZLz
280oN0bb4aVPNMGR+hcDKD1siH4pbT87f2AaRaoU6R7AES6HBmBRrA+iDDu96lF0SFlgGljE0M6M
BsgDxmj6TVPB05aPBS6hRDfoXi5SxwgkvMookgbicXGprj0cvPSZJc6PjhMVi0aDJav9EQ93Vr+k
1XdtAIgsqAkgOEA9DlDMywmTTUFCQmkMdiVdZ0ntj/ESPO96slg7EgN/IvYC+JO73MBrr0hFnVs7
oa28RHgJ6YTm7mzL2NlvH55rNhuGxQJ4CdwtaEjC8+9yMOMkFSB0LAPAKD6yxrXEFxQ8wNkf2PJo
C5O87oQtmp0Fc3wvkEkomn1YbZQm9rSlBprrfYh8FuidAdti0HS+U68gVjsp3QS6s9Hs94XRpd7U
o0xQWSJdL4yaTeClBwSxHOPJQoEYUEuL8xlRRYB9TZoAtZBmVZifTUQ8pcnXgyBvB5o+6pmITH5t
d+k7SItPuUwWOs9mBotJZzUKCyDVK2bDHlRrNV45wq5QOldW9nF4ysKlXNO1n8cDEQ3iCI9w56MK
eLm2Qw7+4L5BhrVUA9/SBxveMRwtf4zeWuXX7SmdGRA2KgohDD+g48l4acvUqlIpujDeg7PxPTXe
MukpybSX20ZmTh4cCK5K3JFo5eRJDsuaNkmpJeE+HsrWnUB2Bs4TdQmnMjNt4PPFfYwqJrYG7+vl
tC2nEclpoO3uwMpyr9T3RH2SaAfR1ffbA2LRw+U+xKsXFW5IqknoelS46EKm4PqPAgGJOrNzaVRv
kJwOlNqHQrCTFl+lvpDcv14l2ENTPVslnDBeEKWNEDJPkRVD43Jcq9G01wphZ4FI4/aw+Blk2Wmk
J9C1zci58OPlZojVYTLipEWSM6bdrqyFEiUkmvliLiB2Bm+oQzAb//JIofUOiRd0GAD3g395yVZK
wlTFK5Ts62wrSCdWUmq+bo+L338wgV5Ypl7KGBqvCot1EBuZnMTJPjLQnpMP4THU6FKb9vXkaXhs
gGsIG11GAZOt4VnUFPcmgexgk+wDQNhMYCsCQ/bGrv+dg7GQQCL19pj4LcHGBEAR6MMAljIwLM4c
VEdFDTxue6NGihZM8gS9La+3bfDR07cNiAZayCkx9UBuPxitGZPKGpI9lMOdsQAkJ/+lD4/gMrCH
9plWdle9/XuL6OzFXYKwE483LpM5UTmmhZmkYNGXfldtPD1COrd/MOHY3bKuyCYK9HE1lH29Ssp6
iZGLP9ZsvLhVwOiE9AUYQ7jxigNIaiuRpHvVAn8Facx10Wo/G7N3235YKdN2MeiZm2FgBHU2x2j0
NbgLbagaNYZgSro3Jwi2oONXcYK+8VWxNOxUSIijpUru0UoMoDDV1Qvn/SqKwIDxDgc2GW4MuTwe
PSu0QmsOWprtp9ZEsBqX1UqT0s5RIRfjGnVfrMSmKL1ELtq1VIDm2w4HYm2yYWgVO9Oz0YMadXfI
myDdxbTKDykE1BaSSTOHF/35EEVDiMswYZyv7UINwjeKlO6hdJN4qaBWb6kmVAt5iSvepu+pYIKS
IDABlpLvRAKNWGZKpQnV4lNefJEH4B3zlf4MIsbgLpGdApoBn4qwvr3dZ3wGg9UD9IhwBkeMO8SW
Aum8ScLyF9JX1X1G97KwpUdyum1lZltfWOHCUrU1cop6T7pPsl2I4CiBorrxDD6sUkttcYnmR+fu
xr8m8s+YuCOsKY0RFkRJ9w3VBqeXqxDcNZroBakyeWHdhO7t0c04QmBFQP+BowvSFz646MIkYfw/
6X7MwdaI+35L1YXrd26ZMCwwPTHeFPxvl75WS5O2xglK93lbQDxVJNYdHkXRNpNS4zGX08kuqqVI
c27RAFKBM0RYzbjvL20igxQ3CcV+bIPH0YOirC1Nv6Pyi3zenr4ZDwR+feR98GJRkb/i7IxmVIpG
hWd43QloKoXi2AFifvVdEWSlN/aCtkG6Nbofc+EdqNml0tisdcYEy97MYBjhNouQoDsdtDh0Xw6J
H6U9+OjLV6MEPrvyOqE6TnX0liULO2ZuhyK4Rv7RQqoMLSCXU9urfQkcq47MQ5DYrPY5RE9BdTS9
2zM7tzFxQ6MWg2AeNJvs92cBQRZrjdFDwW6fNtsaZDRKeFcslfzndiZaJ78Lueg45HneekVr+1Fk
NmLbWAO8AMkCo7L7JXnK71aV84iXnWrIRgMKxt4lQE9fDgZiPmpv0SLbj8VjDBHALBQdUHCT+kkR
bTED317u0xaYgrcqaGyheMgtNxAsr9JDu4eeZRQoAFk3Bhqj44e6/ylFa2i8botp6WU8N+vnH8pm
7GzW2wKf35E62ysg0UXBGtro/pTQhbW93kJ4zID3iclbIv/HN+OLbTn2YwKcmNydkoOCN/ckpWtQ
ky9dS9fDQXKekVgC4wq2E94NNGULNGMhZvuB5rYEziZBei9bYotT7jBOEK0HnqiJTlJyNEUB7/wE
6NTJ7lrNj4SP2xt6JlyAbgoArrgkkSG+eixmPZrBRj0AHqfy28wL7lNr1UwfMd0iQPCjpl/TSQZn
NiTmho9Ci59KpXJG/auP/dtfcgVhwLG9+BLOa016WQgyxJP2uuGqowfE00PrdX7np5vo0dx2G+WQ
d3bS2XXqF/n9lNjov7j9DVcFNv4buGu1UIAHATc1Uszuz96LnMSz25/N/dLR+wbJXB69y7FyPjKu
GkGgjQUf6bWe5Hf7ZqN60rPl51vcddvkKd5Ou27XrA3vEeyxvrACa/AKZ2sVPnyt6bGy0Ra17la5
m3lgG/aNBXd6fVPh+/DewVlg7zed83PlUJESRKjZvkySyk+UCeffNCpHStt2JWpE8epID7wsa5aW
YOYUwjLLkch4Mxj8k0uZUqLLhGT7ZBLspliVrVOldt1sbq/0nBmwNwFUz/q+kPC8dClUQFggDmW2
F7U0xcsHqhFqfldBNCteSsfMzaWO1wdksfBghZjgpSkLvty0CnivoQJZnwawaNvtlWAHJjXgccpX
LVlyMOzj+d3FoifGlYteBb4bYjLTERCqKNun0GcTS1/oPw0MjLwFaGIPJDSUp2CJDfeatO4XWr6v
ehbYCTqzzWds0AwZNEDFZvtq+m1Fq1pCAjt8TcsGakJ2mT+1w++888N24UWxaJfzHgF02hKSw65l
6r7RWy6tH/NoI20t7COIZU8t+B/HtxzaILd30pw3hyAOSpKskoc08eXyEjmfsm6scFSEijhRkhEU
4pEzkup8qcY2t5NQnmU0KAitoOZ+aSpSxx4Nk2q2jzXQ/FpRJKxasOTYRtBPfm41xCO60YKOMCsX
jst3yMhvqTPTFpdT7Gk5pcCxZ/tQ1xwlUU+W/tb0vmQRv1ObjdRAVlH1JvBsHq3RxfuyH7ax/GOo
0rtAr1Zj84hE/Vp+1Eu8Mm8vwFVLLtty59/GLb2hxooB3hEsvbWVDbeW1mGENhXG5eWH46PlDXiz
4PqyFm6L76LZ9aSwzjbQUEDQhTPc601plRkmhR6QSNk8gAM9eNFz57OyJQeZFbtxUk+2C/vHK9RO
nMRFm4lTOLEf+uznxEU85QULYQzbBFcfhdwRsukMFK1xnq2pGt0Skh4ONFu1ce7k48NE/TzNVpFd
EsuupiWauOsTgE5BtghAqiLlx1fLoeUyyC3Y2/YknTTbqMJdYImhLUTl+vZKXzvtc0NI2V/uf1Ip
tawmDWB9nbkLEuNHCDqvSjWdSlyYRPVqEpklBlNmBLdogLu0BImiHlkUADWsNnpHdql1upRGC5fs
zMa9tMLtn7rV26jROyC7DAtBYOPIxadVlg5edM6YT3akQRathbiB4EFWobYLTV3Izc0uHbLejNsd
nV3fX3gWWWtqPwkDm1HDOiFRW0l3ony6vWjXTguDRO8x/JWCDAJ/08alWWeB2Of7/slotqVTaPYU
OcHPJFrwA9fvpktDbE3PxmLKZUYM4PH3jYW2eFcoVp3ua89itXDsZ+18n3eW4caILu2MiaKWpBUx
Z42G0/RDIkerbp242pogwr09ebM7/swWW7+zMUVBU5pFCFsN2IEUb5QiJyy9xWTItc/A1J2ZYZ9x
Zoa0laAG5gBwl+GEuo3WaeCfQq93w8YbZP/2mJbmj3vNmaFZUTpK+V6Pv8yIIDF5SJH/E/RFopul
YXFX89gmNCtSGbCuNkc3V3ZHjKGyZXmwZaCdu8wPRulhVMKFzqClAbLPOpvNuodeVqpjgNWk3qWB
uoYQu6v1a+QobENZQH7PjxFO1zBYjp2nr62lIQR+WoOx4SuIPzS5sTVqYzNKNHaMx0HqF7bk/Oj+
GOSWL5sA+xhLTKqkvZPArs3SqTeB+qAfbm+Tee8IetX/jYxbPb1DaBWBuG5P4n37ognm89h4PXkb
q2419WsLcbuVtBu809EitbBHv9tQLm9RdiL+GOfWEPy8qYQ3eLEHdD2z46JObEFLkMmvALu0Q338
aUgjihXAYBoeSSyQWSpl/CPQdeLqlGRbsxFA8SmAyXthWtjVc/VlOpgX8UpCFkHlzioNrU4IeqDt
6H28Kx3BsIVT8tgeZWpPj//FFuvZZpJSACRwrk5TaG3FI66HyFzF6k8lt5VgcPRj3TuN+CqbiHGK
1X+yaSGNh+wUa4+8PD1Wiluk1uCLGn8UNS+wfnblUYYGtHIQ+lM4fQ7lwg3FRsHPKFjeAK5G6hDt
Y9w1XEhSHXQUTnYqssfIsu4aafRuj2rulKL+BWwHyzlfcUf0YgoCw8zEXjbWDdxAT3dR2zu9+EiD
1I6at1L9dyVYRhwAbV+8bBnQGrk97vRYLTGNujEgfho2jtJ8SPUpmBaOKLt9zibuygZ3SIo2Gvos
F4YDtOJATpA44M12uuDl9txxDucvK6CMBiqG4TR4odpMKJI0qKLxEDSTeIyQOXGRXibrspCoJ1Sx
fK8HY78QGHFRy99GUfQFuRs4BDXu4i2tpm2ROB0OUaXqjJdfoNCLjcpx9KdYrX6DAkj9Afxu4feR
ENSb20Pm81Df5gEAg2XQV+HFxx3yUpgmgQqY2Z4U9+a0FpS9Buxz3m06tJn2Mjm02trq/11k87dV
JEFBqYXAhk+i61qVTaQn40FtD6qQem3kCu1br2/76Pn2ANn38zsHJiDDBm4QaDVx0xsnQEBFVjQc
DAspFzOo/CBPdBtFLdFRAnXpiTi3mniho1kNEHJQbnJ3lkGTsc+AEzuMoVIfrLofYlsjld75VjRO
KWreJvQBx3AEE0+g5+H0HyYWQTbLaaH9X9c4D6OmUyJlnTwdpqICbDF2TWqth4Z+psLwqijdkrzt
1ZGBDgwKMKA2ACUOslzc9CL/UNKu7NpDhFhn1CCTgQJw1b0L0e9sSfntaimZLVS58XzQkCjk01uS
MlVpLZjtQY97PytkED0Ch9mFG1lemMXrUwFTjBMYLhoN5cB+Xl4NedJ3Rq1UHapZraf3d9iuKzUY
/Db4SI3CDtvCbqP4udWFhZiHc98mOJdluFNcR2xKUVa/NGxQKC0nvQm19CJ0hvjdjLZxBFgQ9KNf
u0BbLeqqzEwqGBWAAMVVgV4ZXbk0mOKhPuVZLB4qoDOhIxVExZM8EDzju4U7ft4SClpAvwF3wg/N
jOKqSnIiHuT4RyEDabciIVIWwhIAbmYK0YgDHQ+IiLDUFTeFoRQPQzRZ4iGpjPtCbjxESXu0tJZG
ZTeE7IuBvOd0ocg7N7hzo/LlNEphpMUtMAiHsI6dOtqI4QfO/6i8/0tvBkoYwKtw32J8ABJydy1B
oNiWI8YWfYiQ+JTJiy6Xzqgs3ApXXuy7dZJRlTDSAdxMl6MpmrDupaSWDkUUvcqjimYml6rSvRp1
e8AZ2kj3bo+LT6pi3yNHznCLyCKzOIIbWNhJoagMqnrAafQn6LuhM3BlppaTyalNoMoymKAfb4tj
KSYQx/q9YP56+ZCRAO4Ks8ogbDLbU2cPqa4KhFzTJ/PQ1C0EfO6zPFllFerm1MvFoxV/FcMrmZ6y
VamsSZx4uv4moM1hYRaYV7m4q5BJQ/rim/iG5fG5s2iNmZIFqR4cUqGKGEJG2PWIJTEX0hJu7tpv
Az0P3B9Ky7iq0BRyOeDYHFMp1eXoSEXVVvaW8FDWuJYKJ0hOC3PLvpobFUrziC8AtEB7HI8R6PE0
ocbYxkelTrVtGJY/+z6W7pMxk30tE+gPK5XBHSNC1KtOxWlTSvpDnfT1NsmanaIL8kLAdTXLGiYY
7cFIEKE/Cim1y6FrhRIbhYTv6cyHunvus95LDMVfGPXVEYIV6K2wuhaDlvCjTtDXI0Xfow5d+mU8
dO77sCZfsdO/5lDJLRzTTj3DtYg9PC4SN17fX9/W4daBz0LrAg/vL2QpgOZ8Fx8HM7Hb6dmgx6h9
aswYaKyvvKg8GcXgcUkjiHveMHQ12iyBokHrLepd/P4VZcjsAkgbH5My9LQRzHxa5i7MK/PeF7uJ
s8G+4eykYlSogURs9X4itJId4lpenNvdV2EXJ2MhvzI/j2cj4vaKEKeZ3IlNfGy9vveI4Ohu64aO
1LoGcZcgH0vTx51JVRPQFt3CmDAQO1A+4shaiC54joe/VwgUigAeoAz/XRk/mz0lsGgb9tgXSPFu
kl34ZHndFoCAzhPd6q5fC8/gDFgCVVz5GrZkCoI2lG0giPyt+X5mNM4bQ09kjIvgJnbAGOVGRor7
uDEPdZy8UXkpLXblzTmD3KqlaYT8VYg9EmahTa1wS+T3Sv+pF93C/phzJYjTGO8QDjpY/C83Yx1X
aSJrQ3yMJRXFOB1KIykiRqc3xSWKtiVT3L43olQGsRFMjelxFCCIYQU2XhtLG2T2eOHpgJYMZPiu
4k+dhskwyQGOl/gZ5tJKj5qnmip38bBN02Kj/OrlciOkwn1iLLH48iDKvzbnmW0uhkoDpUL3kxUf
VcOZUic23cIHS1UVvJfCXSnbRrIJO4j72njW3PYqMxsGrNgg9MVblLXMcusYVlqsSx2OhWjkm6Qc
D5Y6WHaKdgalbcjCHM+sJKB5jNIXDzVgUjljad6gaBZjJSsIdzt4LR4EgGhXnaksjGrm3LGqPMRE
DdD64Ta63J1Zb6b4EKyl9KC1x1L1YgXpWo/+Sw4Vtm4sOwh0PGIWNBhwsVuqgeM5Ay3iERH5WrBO
SXpPTGkhy3QV1TMj6K+HG4GoAGDyl4NB1a+K2iolRzBwT2QfN5UrSAciraB6aQ9F4yrCQhDMZ2b/
GteZSc6NJEok450OEv78CwD8KLd/Zq75+il/SIaj27Jl6+t6qc2Mz0X/bRSJAzQcoD+Lb4iSsgkh
YkTJcVIc+pXf0zfV61fTRneKZEM7x1yAUczP6x973G6siVYCPw17Xbu1fhTpUySCJclRS4CzV0sY
sCVj3CJm1Sg0RCnAZhpZ0DTF6y80HWNwDeFIrU0/mHhaLMkmXT8tvnfOnxFyy9hpFWlTghGGQQ/o
wHMp2kPiFkrvpMrgJcFn2PsVcjVav3A7LK4ld6GneqqIw4g9K/3OW7LpJHMtnMpwPJJm30FdrYOc
ptlFjkXu23qJaYDNJRco4cD8GTbzDme3roq2YpGC7/84qkLmpUU3IU4qM++255yLkPBgg/PUmBY9
qpSXZipajHlHMnLM9vARtmys0nwTy3YdeZVg99NuqSo0u4fODHJejQKKAHZ8LKfuTGsS2RDGtdFS
Mv74uD0yHojy10k8M8RdR2UADUdZgqH4ZfwqjsbO/KS/QA3Ve+mDRO3fqa1sX/dybk+Dkx0kRzrd
/oD57XP2AfzRFNWBjA22Tz7a4QGSu8pd74t+75bPzcrYuAvm2Dm42jBn5vjDCXzm1A0wN7hQfH6T
Px/Vh8JTImdY7a1Hl3xqCxaXVpI7mEXUaBT8w+RYBXedCmj8sUeqQWIYmuiQPxOyBPycu+ahRckI
WKG0gbrW5V4VpC5HBwhWtC/uB0CKsq/0rcr92/M4P41/jHCHvlRCMoZ5TY5BKUM0e9LfI7mSnHgc
loSw5gImBh0xWNYQYH8+S5klJKsh00aOjUbQlLEd/WCj7Nv6pOnbkPwuq/X4DP09kM2Lzu1B/h+H
449pbpRGLYPYAWKmR3N4CNLPWt8pjVNDiLkM7VHc1bJblb/15/YXaR21fgnVyA5+pyC+r8snzfqh
mj4BkOn2R80v759v4jwepX0J/mBMR0iEwNXKpPUpRLdc8HUehan3bltbnAIu7EGOmMa5keMyqyO/
+qYGSDs7td5DrXtsGtTEh62eOkWxHb4iIm16cz1IPkkgvApUcezIEy7aJ0XZtOkS3mf+ZP2ZCfb7
M98PUkIws7DVEelO3urOQDedbZ3CR3GJVYI5hWun8Y8lnm9NQ91P03M2CVol2eNYxW6tZktM9f+H
K/xjhnP6uWpFZtFjQJZ1kg0v2XeVnSg2dc0fZBt93l5ZXpf5L88PDluWhwfGgGcCEqJWaMKmwxVD
PdG6B1vzKu+emYTVKPuldUo3pDr1tbMrPsx6N7Z+KmxQoZdeb3/H/A778x383apbydCKKlxJpq/z
ydEAm1+p012qjzjtD1S/BwSgKWpb1twBCh1DXrNyCAh+90n9JATrVvilU1s9LHzWTGoLzSL/TA//
riDdVCgpQBPHroteBdPP6vUYQYX9AY+1Os2f1LZ0oOaxrYp1Yv2WySvt7Fg6IOE/KsTLWhX9HOti
9LPSTbV4k8p3Ic3dqTJ2Sm+n5gghzaWyyryrPPtm7jLv0SWcZKhrHNVT/pYek6fyjq4Gr39Wf0RP
yVFYqgPO3gJn9ri7O2WKQZA6J8cyCCd/rCHXqZaQ3ENTz6Ic6txph/eHoo+FewDaB5enPaWQ3ZAM
HI5MAeQ7B9khDTdid1AstxDXTTQhcf6sTL7eOJPZ2QF9HiEcM9oqdWoE+0Zj03Bh686GheffxPni
An2pQtGUmG8I69bTqyrgs0js5sLkK83vJDXtontDDcO/vTlnF/rcMOeVe0We1LLBmYnCXZ4dFfAy
K/GDUUIJ4CGPfVQnAzTiuoWxh9D3bdtz7+1z05zXLfpSMcgE04UoQHwWTdXhnhaSHf005aUutDm/
e2bre/7PPLxeVBZp8PdY5ZKtirE9LB2Zudv03ALnclWVSDWKTeRI5XGdjvKGlvV6ymVHNKIFZNns
Ew1gc1Bcg6AAAnicrTDWx0IWMZo683AresIvwylWhTPcdXfjQpQwvzXPjHGuYJqMpiq7HsZEyOc6
fet2RrErvACMrEm7Fqafo76kizybSzgfIecPBB3F61qBz5Q7ao+FozXrSnaqZ+sBQhV5GNvIZJit
g7YFQ3gBWertnTnnjc6t86H9UKeGXMP7BaWZr0LkhFxrUHFv9Qjvb5uavarPbbFvOduZUZFVWQ6u
lWOY7/TJoeKdJFbgE74zW1sY9l0fO2H1kPvmUigy6wbP1pVzg9JgDFMywnBkrAflq0QKw3IGG4Qv
q9j4MJ5vj3PuEjwfJufgEsHSqgIv32Oc3Vdi5hGArNC/GHTIFIUTomH3tr350TGWOFTqWRH4clo7
kNQIYTPCyW80pheMZgin6Fe0cc2jUi3mYtmJ4+M6gIH+Mcft11BJwBFnYngW2ssLL7yTDoYD+THE
E9ArRxZ66W0269CQQUSJEPymyKVfjq+qspZWgQmDkWDZSh9P9qQhiXB7FucKIBJjwPufGe56kOMM
aMAY9zJJHyIFXdG+UT6gmR0H1FaZ6u4nWHOAgtczOx8jW5EdQ19KC8161rNv4O6JobDQvUDwDT00
w1fKTpJs8TPPnKL+UX0oj4WrJ/ep9GwW21rIUHpfyjHy7bjf8e2fSUCv2OVch1EXC2kr4XIWUWTd
hqcuszXz1CZAC61KSJIk6yY5JP3efMp/JMXKErZxijbAkTidTFbUACOe/BiXr715IHRc/X+tEYTV
Lz8vQ+cfki/4PCquUnT9tPdRs2qb9ynxM6gsmP4UPAnJvhG7jQihGjJ1tlkuMaDOnu9/FumKanIK
BrXrZR3ps5UVuRR6LU/HJXGO2XsPIi3QHceOZErrlyNNZbktxVCOj9YuIah4yKOnxh/U2GfNG6la
uy0ktzI9rXtdmGLmLfjjfW6YOwZTn4D0tR/jY5C8tNEXfb4HKH4rNnY4fgjEbt+fbhuc2/KgtwFH
D8oRjEbtcqBFM0ZQVK/hNzSCFq0HkZ7qEB1KZCnunnMj54a4gcXp1IiKWaLWOPR2EfeOZr7cHsrc
xji3wJ3eoCs1o6kxlEQrHBma3VO/T9KHnryXma91S9LDs+aAigZhGzJW0Bq4nDkqxaqgsZVqpNIp
i8wNktSm9QiCII04IESVXIVU/u0x8r3a3x6C9cHDMFhtUK26tEokwSigoQmrbvNbOII9VgvcRxrb
3bp0kw/Fc+TOWf9bFDhvlm+GSoZiEqcSZlvk5u3qIXxTDqI/vYk/hP8S3p6NkGdAkmKa9XqP4hhJ
A0fvdorhNuGTbi2ECbPRJjQLkSlmYBM8+i5nEsgXtRsVlq5OWhEvEGFwYznOT+j+3st6Vj1VYzLa
tCytPWhqmkc10cjm9mqyLcIf9vNPYIfzLCKzalMRaEvI0ZBctWrsqN102Whn5k5QF4LrueMHBOM3
7AUdbXxGshUbsCCVSAeFZmluaVFpNlJfgnt7QLMJGgOvBWxNdDujN+pyREbd5bjI8TYxxmMXbvvy
BedOmb7KzwyQTdC2tYkdf0yaT94D0e2tdVB44IF6v/0Zc4M9/wrukOSj1Ap1jfdeGIr6Ss8LoFJF
iIzctjIbUAOHCqgWow1El/zlYKdW74KaIHhPIw9s3BB/kT1wCAr5IxqpcG87pXkn7rvmY1jM7n2f
c37rnNvmtk4zDb1RWQgD9eEBShzboBG2bU43dDjJ4rYTWVWSOEP9Khe/4y51RslPuv0ooM686er3
UXM7stakTZ372P9uGPwSCrJJJLJWYwqxDWFDhsSLu9V/mjM8BoDeBeabnzNdR2NUMyJa7in4g95z
8W6atLVgq6C4nF6iZBMjH1oVvrFwObC1uJ4vNGmraFGVgKy7XKtmsiCtjhjpWEcqIDapBTILJSpX
owCp6NtjnN19oF38nyl2xZ+daj3tp7TrJ5Rr0EHgRU0xrdFf8nzbCNvCt8bDPQM6MwBmsxHxbC2k
dbKNqtHRw8SOwuAYhL+C3vSMcAkGNRsVgVb8n5GxkZ+NrCsDAJcoFs+Uwk0IVQAtI46h4Lnaxm6o
5G4EdKQ+7YfaFsno3h7x3AqCyojhlICHBqnQpXF002VdDza+owqaMk/OtcwXkkhwE6Jn/8EvM6pX
ERERSDl5DmMBcl9opbdYqoraDervceeCq8oTO90Ls4UIbHZcYIBkPBuQR+FdJjKspT6SKDkqQQT1
rQgQ27ivY7fNpqXH45Ipzi+q2QhAC6XJsWxSfZXgOewlSRj7IjWXkjmzDorRj/49LJ17yohtIgQy
0dOjWFSp4jVm1aR2aNVG61dxN5V3wST1dNwKGnJZjtgrkJ/r4z4Ai9AkaV6CUmHsFbocK2uFBIm0
oZMRtrvGkgfZlWOCn0MlU0qn7Q2BPhlhHldfkhiVyCPq8rAaA43ktpZV+rgzexmU16E+1OW6Egvo
z3SdWDc2CDJy08ExQtPW0uUw4wWYUAeDLiErACLxy+1qjTSNS1lJEDGV3vtkl+5n7cT2b3Sr2wQ8
ALcPx9zFi6gQTzKAzwHX5sUuyilBU6LZpMfK/JD0amvgTgrUIAKiQjwK+WddgKxJQOo5nfbtmN31
sacmz1kf+L3yOQjHQPuAAsfH7a+aCZEVpGLQVgekKxjPOKebWX3aDEVIj2pU2bIg2pmY+XoK3rPC
B6GCXfSvtw3OeShY/O6XYHVXXqAZgWNRj0JMj43fSHYGIVTH/lR+Taf2CO3y/2AMvLdM+Q/MlgB0
XS4xaamRg8YJVDyb7khXbWl3L+nWoQ9kWy6AgWZOLjAcf0yx3XbmefMItuSOjSvF9RyZxmdURL80
iS65vtmNdG6JfcmZJa0PAoiRwdK47ZM1mqZRiQjGE4QqQPy1zoW7zIPku4quTLQYv5jiD3Q1o7eZ
FKeF2Z3bPPCGFph4Gcsrf2NTE3p6BS3pcajuBtlLBicVB88C6dRJ/lkdytLLnsKMabRTcbTT+JDJ
djSstPxw+0NmgnQGn/nnO7h7pzLKiZRCTo+UNjaITaQS6pkMWhIuUULNuYxzS9x+0otM79HVS4+Z
Hz/lS0X47y4sLmS4GAi3h4wwHscswITGo2PkLqlWJHkmoJbaZZ/lex7Z3ecESIIj/hjX2cm877Hw
SzHzXOWUdRygsxD0eUzZ8HJ7NakaQb2mwfYKHquNbt4XrTO4Ym1brV29Vp0j9b+bF8g2ZpVdKxAs
eyw7W1oZFR6b2SJmffZYAdAHyUjGqGNxa0uzqUvlEl/TbgcIrE/BayfsqIlC1FisG2EHTECkvar6
w9A2Pu1qkLfGWy36l2RN7HWtYIeBsBsgShAXcn6ymZJBkJSOHl8k9RcUkWzThJhO56Ua6GFduVsH
0lEVXhP1V68sXVSzKwL1d0RVEFRhzZiXKzKUQVmZ5oD9fUDLp7dRN9N7uYpXdGM8dd4JVHCO+G65
IhjQ6l274Nfmtvwf41cJTzHqqqxQJ3oEOzCQCvWOiovQeraI/L5nb1Gw8QLDDFGwywFq6ViD/lrE
lpu2euGkql+j2AGtU0d7qU4WRKUNr1pSuPrOiNyyyqWHNDQpgnSYjczt3N7L3BgMev+PtO9akhxH
lv2hQzMKUL1SpWLJLP1Cq+quppag/vrrrLlnKxPFk7Cetd2Z2bW2ySCAQACI8HD32htiB5M1Wp2T
3gp7xX3dtTeqPz5sivv+eryOtuqf0kEF+D7+uBzGvvIZlz6IeZpHaO6nRokPUi15T98r7yOyqZ38
vqrRcdA7nasezS3E0j7r7V15MPGNzUG4/0Ud3Q035qPhACuwa7fhVWa94j63kfDvzZa+6R4SK7Mv
fyxLBPi1I07XjHHKtqzbUO7xsSDARJ9ZfhdrdnZsbcGRn13pXnW7bXAtPne71t5eNv3z2AGSGZf/
BZmNoieb45ZprSeETM0xEyDwAaJJM/JQMu4QnpBlC5D0vWxvGcn5sqDlCd4JRPECFmPLK5WSFn3d
VO3ReMRA+90vQDSbp9zh5V9X8l0LneiiawOiVwi5M0FGHYiRo0MOhuJdBIBBd2/K/jAQSx8rR0h3
dYc2YQ42fNla7OB0EHMt2UpQUYvMiUbNPqzLsmyPJFEPUoKOXTP63fSK18vVn8vz+DOSQM9NhACV
BGvo6mLcOxhzEhuAVh1DKvqglcBLiicp+fMmcG6CcUojGYpKm+r2qA+jl9EKNb5tXTuxIQEjwzkT
OMNh+4GKKdU6NYatsSX3YZZ6SsBDQfNMMA4hVlpSSt0ynAligqFqJeHz5TX5uZew+Hiqgy0Xf/8h
zRLRoKx7NcOaVBMUTNCcRSPDmePSUbPSTerhjyk2nH5fnk3mSAfehohBkLfHPEhsRat3kxFaRX6L
eGJ1PbA2ZHt5kGvTCLIEEBksAtcg4Dk/XhIl0QtSYBrVedLcSU/ACKWJL5eNrOQal6n8tsIcJ0PY
kKyW4N61RR9BC+ak/nPQWfPeVmNn5DSEr8/ht7Hlz0/eAHFblLNqFu1xsqfJit/Nt3YCbd3T5TH9
vHydD4nZTrnZgD0/gJXRix6iJ94JvLZbv2cMHBrng5AGrELYIvaolLjCfFTNHhe8Izo1OsI5rtbC
3KkpZicNaQXA2bzEcPqrAgkP2Gkfhb+lRcWZuMyXDtwj5FAQ5phgKpE6onEMK/MoOHm1iSXFa5Tk
o+0M6/LKrI/n29Li8ifrb5pRMpZy2x7LwiysQIZssVQcgDt6EuqScwNc9QI0mePyC+g3un/Pbalt
O6aJOsHX6tApIqDxpI8Zl7LLI1rfP7hZgxMdiOwfOgADMPSVNMNM1FyFFKBsuXEFs9hVBhi2I1fW
w2twWdtlqLyAaNkdw/H18hesjnO5XqPZGhQ2rCJjHOYg6SjE9pilr6WJYWZ+GPHgxTwjzMbVOuiq
55GEUZqCFw3RIROG21yIOTF25SkJrSbcp8FDsLDLSkw0CkJT6HQSwEHyzwCZJdEAI2hmg/ExbyCw
muZWNn/KA7iaFciKjW7S525Xoh5RJjdqWtoynqB1/FDN0fbyLK9cHM+/jJkBoFXquGt0HDl4RDpC
4wT3DYDuf4LZza/17SABFezoj/q12nvab+NoBNRSyZH3rvkZfPAZqKnjjSuDB59taOhaUhjB2KO5
LzXtSL4dZemQ5fspt1SNW3RbjrTzW9aSqcZrGqDopaDJjFkQBHWipOoWNPIcW1O+a9L30nTVt7B+
xxvXAtJTyD/BJsTZuz+PPsCQwKkDyhfcu0yWZNioRpCE6GhhjPQ3VTs06cfl1Vy5s8LAwk9AUM5D
m/Iy8pNA1HRkLjOS9MeWDr1mmVUqSld9ikq/n3eGGW/wv80PSTA6xSG5MUOKPq31rSwAp+Vc/paf
WwsN9Kj1LW8CdIeyFXAxncPUCKLxiCS1FDtg4RC3yaSJlQMdPx7fxM8ADGMy9EqWR8HCOnM+7k7I
pRBcluNRyLIdySdqVxJixpiMeDsWvKvz6tAUqAGBw0RBLZPdzeNcdgatxiNgLuIeTPDa9QjC252s
iwnnZrFqCug1A1EDIkcsgD+INTEtSI+BTaCuQm9qtpXVUgElNZoNLy/Y6hwusi947CyPj+VTTn3H
iPs6CuTxmJQxtUJ5G6XgHZ2m0e3UaXYvG1uBkS68UshSAgqydEMwc4jK+4DbdDUdxVEwb81Qo71V
qiGYrUAoZM52qE9Veot9nNlpGDaenrd6s49rPfuouh5vPr0MshGCw1L/0A55lj9d/sCfWxXftzCw
og14UWtjrihN14GjGi2BxwDg4UOuk2Lp7JI50/Bzzr80nkQ4r7HQ4TCHuT6HulArwnSs0dB1QBf+
tNcEIdq1JY0fRDLUHMTeyqiwuuDEAQYHbdTMK+nyDP10zYU78/u3mBlCgkgOtJBMR+1O+Uh32vPl
n18pTZz/PhPLQOkSQloOvy9DU+AtPUTHnUktNIFVj3m2/JNj7+cRdG6PWQs1T5QOPLUTcJuQKjlk
dCM9J9rb2GxGYEUNcj8KrtRa4q5KIhtFOmsY75rod014PfwryP/zL2Gi2VxpaliNCrprQ1fpDtq7
Vl3JSMfV74lXF7ZYqKB9Nbubd84MLDf883Px3C4TAUyZCDNqN9OxM1+q2mnSLZ29PPBQq34Of2Wb
y+bWfB+diwt+VVoSEMxzRukhS5PTYj7GqYzqexlPwFYHN2ZcB1YvlzwK4lV/UnDo4va1cHyzFBcx
bReK/3I+dorsaPFnCm79h2D3OkvbrjfAOh4b3uURru02DTwyoDoHhAKPkPOIOpkSjZVBnPEs0KiX
iEnlTXrLS1Qtv8Ku2qkVZh7rzIyCcejno9GUdiMFm7LadFfo+beCg2EmnKvs2i6Bhg8oOfF0x/nO
7MqszYoEEmjz0TTC/FrEO8HKWr3eSQJVNpSUxz5Jyt2/mMcTm8zO7KVmGBCkYVPsE4CEqnGT16Wx
/TdWUIJHQgxI1h89arhrt3obo/ork/YKOuMvA7BKHCNrTr+QC5qLZKGGC++5S4wppOc7ESVmuR3D
q1DSPTlQ7jPdKJwpVgln4tZCNCI08FZ4wanorz23hvSlUAZVLh5nHHHWYHTtL0xzca0WXc05yVau
niA0QyZxoTMEg6LBOEbYk5nQwJiPgD0qu3EsIBGS0tKG/sNkF6kYPvUt6o76AB2auoFAsz6YGue2
tDq7qJ0ruL3gH+xtaWlMkfQBuYsZedN9kkLkPla6yUmRObGj2fj9LzzGAAp3uSXAGrOYcyrnox6A
Vk3vR+rNuSRaRlMJ9t9bQR+BDpTCwmvKiqyquSDX6hCJx1If7oo0ra3O7O7/OxtsDDE7QY8z+H6a
C5IV921o9yavlrlSKgeGDbccFRERGW6WX1dP9cJQ8hFWkMHfo9uWHnRjMnfBOLX3nYjEXGpQaGWF
oPbPSAN8aThplhSEk1sD6O2qsWB6Ax0gFVFPs9MJWvwQViSzo2yKOZ1ca1sHHDCoaaAdETrEzFmI
UnpdmLksAv8ZBE6K4+nYtyB86pIsPV6e/HVTkD4EoAlEpyxvrpDIRUhTUzxSoZtsOYv6x5IaxFIn
IEEum1o7kVC1BDnhIqoM+Y3zgDCqahxnVIEviV14PSfJ7BK5Ff+NN51YYUJB2+QQF0HEBgV1R7yo
q8qdlnWEc39YnTbIQ4PzF09qZIrOx2LI2dinWigdwWwBBs4e2MFqlpNrpKQ0zhZcabaB537bYgm2
KwIQTiIY4jFHRgEVIKMpel+C2MWwDZVZ7Px+ihUIjtO5bxzFrPNpq8SmSC3I01OU7DO1Q4osI5ol
xioNrbZR0fpckgSNCpdXeH1WdFCvijqyduzbFBoLndBKgYgGubTaS62uvkziQO+CrjQ5JZdlgtmL
B7RIAeTD+wUIaWaLABKnV62ZSkA3yo/jrH40tXwfqcdQQgMIbs8LtqTlXKnWhgeyqeWMgQwchKjO
F72JyFyPFDaHpopALw+pq0qIIg/giZBjau2mAzJw6Kth7UFnqZybmnAd6KWyko5RAjb7Q6s5Y+BC
e7YZOHeCtU15amj585OHdxAEqZwY5eLIxW0exXYW5pzE08rBiOMJwA3ku0Any5IbD2R5ai9eEdJw
X7R0k4Ddw1KHHMCWx8sOuHbPRoV2kW7HXtDhHefDmfomMscewxHBdW7LYe9obUS8eGzGa4M0gt3G
5eC3DUFlXzWutM6YnnNBqTizutL5gXQJagC4q8JXJDaBXGXonYZMrwSYhGaFZXY1EvTmy0+NAREE
WbLrPWlB8BPKzlDhhT9p1zTr3C7rb/Ky3AlFOHK25sp+Ofsg43xiqqY0hUFe9ktkayT25Kw8BJiF
bhqsFJKf9eQTHgh4xbdgE4RwOsIB3ljMfjHGCsJiMYXNMHdIcisWvF7x9VF9W2C2yYgnl9k2sECa
KPAyVPTM8dgN8WPTN0hmxHfVGPi1OXDeIWsJpLORMW42I61bZU0rHafit5Y+C9cQebDKeXpIRLIp
k9gqW6eaYttUahcdtddpacUmh4B1pUqCyYVutQzMMzBaLEl6MRe4UwuIEUBlKcCpVMJgp7pqF4ME
sGaRI/kY7BOt9QJp1KwiUXxl5AkNL27DhOGzb2DcSqc4UcwJ52AzpN27KIh4+RV93z2PPW5KM8i+
/SHtZWfOC55w9mpYORk+cwRrg1FI8TJ8Hd0IgvELt1eb6B9zxksmrweVb0vsAVw3dRICsowYecwg
Iw+d92skr5On+mG4IR883pSVUwZTClYslJ8UXJaYXdMEcRz1SSMdtdYnylGgHpk4mbiV0+XMBLNt
+l7OsmmoEZ20XxgRWAbl/D0cDBxnu8sBeX2RvgfDbJQ2H9RB07BR8tkGQmirGrlVauVNNnIuZGv3
+7MxMRcC3DknCC8hFHTIz9bprsk9jRJbIZ8y6pRCNDiSZAuJcgshWm80NlWPxYudhkze1GvPJFc+
1Vj8fXn4q/HpZC2X6Tk5XSW8zaRcxUQb0msUO2JQWQQK9vEbFW4K6UaJjpftrT2EUXdGilUDLzN6
DhmDRZfECXIUuDf0VgNfVcCS8K79zmXLAFKpuqc8GOx6FDqxuPjayRDzchancZl3GgVuVUMxaTY3
FQRRp3BDhPcy9YdO3lSlWFq0f1JbTihePWNOzDMBqMvrCcKm3QK5NCG4akiJRcM6cTnzuropIX2B
bAboM8EoeT5KvRxBmFfAjGbY8uOOYPfPoOjyZQvZGpBr2LxnzOoWPTHIuDPEiGJUyrBxCPRDpqyx
OkN2Bek1ryKnnV8uD483OsZrwq6t4tnEGlZl9Ua7rLCNRJKsPMtS+7Kl1Q1xMizGWwZ90odphKVZ
bd1cvUsNt1G2VPPNya6q2UYyimNxNQKdWGQcxMyHPBl0WNT7YmME26l/oTma5nrv8sjYjQDAHHoL
TySDmKEpc03kJA+gg9S9oIHTlhpAfnSpOshIBy06KXJMHWKWVhHfG/Q+moLGufwJy1BODuMfX8AO
NazjFn3OpY+HL6T70lSNrFRD2ULPD9AOd2Zhc9kg4zf/3yBAikhTgLaSRSMTsQWSLMCQSYY0dmBH
+TYweCoizAJ+GQEbE/CW4LwG4Jo5rMa5KIyxT0p/VH8r4yEoQ9BiWaHKGQt7yv9jZxkIuouRhWUR
O2IfRiA+gXaWGWaOIb+YdiaVtqRakm3KG/mjL49tFHOu5exD4csq7AHtDFQ5mieYW4w4kapB4aP0
wydB2Cc+qHCTB1HzcuDnlc0kjVb9O4i9ut7Ukz0Sh3Kpnha/ZL2GqMBhIiuz5MWY+4Y4kypQBB16
j/ub2jKt5S/FM62X0vJk4EP21Xv8Uj9f9pw1VyU6QETAeOMlzZ5TSjcqg6RDri3DhbHNbmLQmWVV
aefxRlauqpDX4bZmD7cQSEejxQ3OxDhRPlC1F0Kl8o2xfSybR1LGV0X2UuAdrwuQ9qHt3eUBrm0N
HEvQpEMqGFl9ZlalSq1Ks4xqX26M/nqQp26XDfo+ayZpe9nSl8gEu4BI5i8SssiIAL95fjZJ0GbS
Gj2u/WXdwm27C7fhttkN0CkPqRVsgJvaGfvw0O7SLZ692ya6CjNfdMDb5ke81nX2BvLl0Kdfw8y0
1MxpYWRJ7SvlaykkdmC8JMFVEugbqgleVat7yK9AAfDx8iysbqRTu8wJTYkxB6DFqP1xHD2SO31u
2KDACcZHrLGU2kYtOGb4EmaedN+j/7a8aSC01vG208puQgMUyttf+mcSK4vRa0lQVAM+IzUHJ9Gv
kma0pLGzFDW0ScnJE3+l35mll1C9BwwECtMKdDLOl94M9ZYIWlX7B33ZuU8gRHaAaPXKrYr///Yh
WQv6NHQj75//pPYncJU2+qLcwApt1RYdyR7dCeLGoqVwCiJrJ6KCFCkk4ADDWY7g869Lpx5gmBFz
QbrZguQqhGDi11kdb6k+78REQEvCFdBAuyGd3EnNtm2tcyZoZTUUZM8WBnC0Mf2oyaQkK3JjyKnf
DRDhgfij1Uy7SLpJ8Dq+7H8rAQb7HPEF3QgAibANzzGJxHlA05E/GNct2CmU7IqKrV3M+2YEeeDf
PauWTQZrKIXinFKRUmM2WaIPcgVhOerTzJI3M57XVs7Tm/i5k+HD4Ls3IFypw8V05lao0jJKKe6b
fha+yVnvpFsD/bdZ52SybsW101fVdcCja2YuiJBKgFFgPgEwVZFHVpnzMBbSwlTbIfJRp0zduZcL
X0Djr6v3TXpV5HJpU/Tp2p1CoW4zx5xU5Q9/AQP/Ik0uLSi5Jcl77rFRFmhzOc6RP2VQuxpQ6bNT
kgeuCdWrfThAajedupxzbVsi09kmRsvtori8VGXRVPXVC3TygkqQJjOyQon8UhbtOpBeRwpe1r90
z8UG4PQLagxOyp63AaHdKOuwEUVuobrolNFNL/BI9hbycp8rc3hmavnzk+EoqWHMRqVFPlzlGCu1
pU23an8v1ORWKu4vD4tni1mvUu7yTlFJ5Be9FVZH+SX8HfSQcuXM3tpWWMRXgMRaWiGhm3c+pr4T
J0MtJPhF8tx0GiSQr/V6kx3C1MkOeTtvx+rz8shYHM6yEc5MMucZGqoEJVcXr6jGewCqDhmOq3hU
HW1qbSOEfnXcQkhvvBPH0AID/kw+8zTdXP6K1fk9GTdzvvS0bXRVwLhL3Smpl27zK11AK9xlK8uv
/NgAS6YLTB9oP2KT9j1N5mqS4TE0Qm8wMkWxfjenM28RZY4ZZjBT2hYFSsRwTLoBxGcTz6VlKsJG
iu9i5wr9LkV538wWt/X8xwNmWcmT4TFxtJTzQTAD2I3kz8iY3Xkk9hADfN1yotfPA/fLkg45UACb
UGJlRmjO6KEo5jj2U4OEblwR4IulEWnouTxKiRTbeVq8ohjzq2zRmA7ajMqeouJBARKdc/avjRkw
CCT+CU4nlEnPN0zaRGMx1RhzKld7NXYNo0c3+GwJHDtrsRMqWWi2QLUH1y5mbjuzjjVaGpGvphXd
dKX8rA+k5gToH2c7pvXUCBPRkryUEmVSMZgm/dQGu/xVkdQOJXRfx6AZrLrEvrwhVmcPxE9LPRcK
luyNvqOpEo8yRmWKt+n0auoV+BPtVj5eNvPzyYuByTJuZyAzwS1JZA5bQw01I0GTvl/2EJPaSK1m
Jwn4iNBcCCQNaLpt4RZEBpyNuDadMhDFJoDFeNazXhqSuCjUZoSXitto9OLS1j+awEaCcCh55P5r
/nFqi/GPoYuCNM5hC8VUe8jxV8UJXjwLjHOEwShP4wQLoFoEV3FjZd3fpTi/TgKgynWFAGeO/msG
N2HgsidndI59dLQ6vAT9Wuw9/fElaJ6c1lk/JUDBwAXEurFH7U0FHV9B3ziOtmx3NsKfWmHOT0NS
o0LrlyGgKPQcu/32l+FlrmZtLxvijWZZrJPRiHKjCqKAxYjCR/Cnb2qxtgyFV/RaX/LvBWHCbBaY
WTGRKfbnVLXi7i4n/+WKM14bEK00khLThW4uu4juqJRx9iBvCIzXKk0LLOWEIXTg9J4gn9jGHIDG
WgyTcZXHEYAzHdfq86UQJCkCtBZLUUPnqQYlZ5EYrknf6sq9vOar4WTJnokL2RSwaueGerWnUE8u
sMUNslOT+MlUbqhyj7MJr/ulAWXiONnqMSufWFy+6MTLZpnUahXCYnQrIKtCMqs6ZofJUXVLskF5
25ec82DVrU8MMnM5iGhU1ZCy8iX9MUxzt4bIoMYzwnJLfMUZ5BAAkkND9gIGOx9W2hS0qakY+/Kd
BuTbQcws8hi62qZz00P+pt4RL7OGh+Rd3yehtasTT+P4DAt1+ucTZAIO/iWfgW6l80+gtZCPMtVi
P5u84W7+lTtafTCD/VzdqRnxJ+WJIot1I/wKo8rS/1Lp7Yd1ZgJolIXDBPSYL9J3BajsuBVtsb4y
hs98+jcHE9LmeGuiu9AEJPx8pGZURmoRkGWLa6a1qKA4YD7hla7XtjluX8ixipDgBkrg3IoaLHRP
UGr1AfnYmmayn9AifHn7re1zYF7R+gUU1pKlPzcBPE8HGIyB0A7eRFJ64Ys2PY0jJ526eDh7gKig
iFpE4VVQPTAHyGAosdyGAaygJb2wcL30WtLZLQDgIEWYp95WIh6vxeqr79QoM7RUwTYnGozm0xvq
NkMgWs1GfdakTy2cPK2LdkH/dHk218YJ2VcQ1KLOiKw8cxy34E7TgsSMfdy6BCRzQ3f2jds69/7V
4ECHifQ0Ln5Lnvp83VI1MMqSRomvjyOeQhsU/fQptjTk44XoLhoVK4mh0sXLj7J1+q9NpuHuh0zZ
l/wJE65LSmsNUqaxr+DUiQmFsG4OenAV9G+hXYfX07Mg3YDmZi8Hd9C+lT8gulN7zWeiPeiKynFe
tgP1n6/5ql+BBlWDUv35LAiGmVH0gMX+5I5H8lTcGR+z192Hd8O9tkMVbYuJQfd+f9eAb/8DBYrL
yy0v68n6NSDjKDv9Y585SmID1XJBgf2stIIr1VF/jbeAHlvDXQvc35u0mQ+mK7j5YPXBdWiD/WmX
bbXHy1+x6nQnH8EcLzIFD7NYw8/l4bHW0GikGFYz202+lXUvQg0hA1nlZZNrh/ZCYoTQBKo5PALO
570KkxT08ZCRz2Zlr0ELXe+u+sKpI9MLb/OPy8aWRfw5yd/GmOuUGQ9mFKYwNu3jbXLsZGwtXhhc
fUtpgAMDF7ZMJXsNiaWuE0ooJPr9Am7MwVektX/CAPrQRNlXaX27XEsVM70Kg9cYKNzLQ1zfVigg
Ai+KKjT+dj6hZRU2AYVKmT/ZiI/pXZk4xTF5mVtr2Ay3TejFN6JtvpZH4VV4HUyHY355g/yYYnDx
AOQJciokpc/N63InzSG62HztbtzFqRM8palVvwS3gVUXL7851lZ3DfbuUlwA/Q/bHxnRKhVGEAP4
TTtuxeFuuDJ+xZ0ll4YlDI9tY6vOI69JfHWTwFEhG4G6JYgBmBEi7VwV4PD1u3d92z2mNkBMsY0m
As5Uru6MEzvMaw+dT0XVJ0Piq+qTOaNaZziF6RPyLuz6ZuTEn9UjbnmD/++olpk+ucpqMpw2LmCt
df4gLfUQOJ0/X6NgyU2hLh7ww0P0BYMK71i85NxSPrdmkAqYvxIqAGPk1egxsOtoGxuutuufRmWT
pVb5RPUrGWXSgJcAX7umAEn9H/NMoC+gXBdUKQbqjR8KWNJCToxZd4/v32cCeaqbwazG+H35ikyW
uQh8FFe6/oAXDzoqrZpj7v9YuG97TMxORgNN7YBF+AVVPpNE3xRVvmuN26DUgGxGV8t1qICMi/fY
4qwiW9LrpVGUtRxmFS/195p7eWOvH4ffq8TSXpVFnAS0xiz23uQG761H0G6zo0/Ci+kYm3AfZVYm
WtOv4FV/I5IlXk0eaPfkenP5O3ijZHaF3PfV3FN8Rog+TVF46/ubpublRJbb448NgWszSk4Sspfs
VApJhJC5bL3ZCfev+nay1UP7HNvBobmLj7WbcAa1GlhO7DGBRSSlaIBVMvHTcpOTu3lhS6P3ynCl
TjclOt0vT+H6eXhijplDVWh61NdgDrB3K+nBCkc2c+XUvp7aanXbcDHZyxPg0nwuf34SyqrOBPg6
xHwOdu5Od7hI7Kn/G8381ujS3V8iz/+5OJ4Mb1ndE2ulovU4I76sVb5sE0gk9X9U+8/lWVyNWidW
Fkc9saJ0ejgZzZj4+da4nRxy4MI3eRaWPz+xADKUoogUWOjexwPu4lfjIXcrNwH4KPWgF+OAnPke
wsCXx/WlC3FpsZhwDDg4nsURvINspB4d9gT0v9QBVA24hHRvurRCf/TkRM6zsBG3ymtk15tyKx6Q
itiqDrqL7cn7SyjpjyVlQvg81FqRGVjSgOSwo+oAXeYdDyiwtu1xZwEq4uuexBa4aRUB+RQJ0F4H
3UQUVMgwcDb66uQCVWXKKCEsSjHMQJDiQX0iNvG083qIR2/IftjXm/53tsn88RgeCt9EJofazZb6
1ab9U77QTf4Amki323VOdR3+qjbc1M6y39kVP/0o5sBSAjkOsxEfJdw0nuxWDrXRIOuCF9mubOJd
9q/V6umJNZYAZpLjimZ4SeMgIXYMKu/a+lVYuV2AvACtcpw7m7IWe07NMbF1llG+1HIMrgN36LAd
X35LXgSHjm6Gd+VGdKG69Ny4+V7dSNvgpsKxlVzhuiNbaOHbtI+GNW6FTQ7YzuVp+KKeuTDpbCEJ
XbWdEoj4Lke8Em6EHfDwO6WzQWHRQHD7IYYYwfSkbIt3PPr22gH4GP0ucqEa+KlVFsUz9CH8pdji
regnVnAdcRyVbaP52nGn08aEbDrnqlCmWCUFaKWnevmvbr/OlmTvP7mk6xwHZGl6jLDKapLAmLg3
rdhSNt4LNB+txH3nvQXXrg+nw2KitqqGgGEs+y8jn112q1R/cl6q8ifcDYm7UxtM3O4EMSGgOIKD
I2pGN4LVW+CM9yYvdEYQ1iN7s3n6c9mbVt+YpzaZoA3lXkE1KWyGxuRVXWXHBaBmQbZpw2lbBfNe
6Og2Htq7Me1uDDO67sFYX2Vg9pqnjSLVbigZj3N3I/CqGdzZYCLeOHWJSSd8mXlMAYCbXGXbQRQu
g6y9YPeu4Ewvxb7i7PrVO/jpfDAhrRuGOhpmrLO4ie/nLSAZd8TJvdppOXfFtcfFiSG2mg6Gj0AT
OwxvcFV/PhDL3CTuYEV3lxd41W9BioR6+kJZyJaDaUrFScjD1E/jxmkkKNSVdsJr1Pk6fX7EpG8r
X7N6cuMgkOFRSyFKfanZxckfaYy2urE18Woap/52jCsr0kwIY1V2UnR2rwzbSLLzYLJbQNyyOX8Y
BN0qunajBKUHHkcU+cg2rQU3TBq31ZWbhaY0qLOjmYLLhfK4JpaNxXw+kHfo+UY+HRUnNg9QSQNQ
vXkb+QTtClXbWATin3L4WAyc1VhzL8iVIaeD7CCw9WyJIG9HiKekOqBwbb0tjeyGNl6cuqa4kdNH
cKjRPkTDPi//sOIEuDrokMcE/xQA94xTU/Sa4IVHYz8E+K3pwaes4fZc8kTKOGbYfNUUkpR2eYvE
Z7tHu5szSZHdihlni65ZAYRxoaUDKwggk+e3Wywk9BkJEm8U/uN24ie3VLviDkBIfltYvuDEm2vB
LFtCUUjN5uIwlOo+N0avaaanuRO9y9tzCWKM5xnYlxA3QKkT6MTlU05MBc1cz5OMqrCcuWkfO8Yk
KW42gosicUeNZps+MjiIoiWi/zSpKjIIQIBM1JmkVzz0CR6vmL9hdKH7bTXpAIlWzcrMYgu8g315
gKurBQmS/7XG3KIknY66VAKLQAan1d7T4CPg3Yh4A2JepcByGrQT5Nhv9XncBCD7cIQcXLNqPn52
aoSuTkJ4Sf5Vm+jkXHod0AKvMk4oRQ0VhAylPgnk/NGV1+mbeoZsO+dNtXJIoC72bYbxRFqRSg5L
1E7rRr4vBtAShIEttMJ2nCW3roR4wfYII08veHUDECQwTPmr8Z5ZtEyG3qxKVYAhkuHXqM4bU46c
Ic1KO0Uby2UHWd0ByHADrYToCwGG8x0AzhZ5qFsMMZZ2ta0ALavYoLWvvaDa/HeWmFEJRJsUWqAu
gxYqKXxsQktW/MSd2kPBsbTqHSdjYjwSbQlt2Umony7NWoVL471R2EH6OAT/JhaeGGIu2yBua4iR
LoYScZOUewhZuHnNQUOtYSMMqAf9Z4kYZx/q3hTSGUsUkW4D+XqvfI/6jWb4kvKW5ZtCRzlNi6yQ
TjZtOFO5/PaPaKWBnAMMp1/kjox7kETQ1BpFCGX+nMO7kddjwvt9xil0JaBtj3ZCP4z/qOIb9yxZ
+31wGYCKVofwhawtrnIS4HuD6ubU5jitKlDBRsq8H2WT16e4tl9PjTBX5VbNs1Ktkq89BLxXig6g
hNwa3Z/LG2gtlqMlcAEXIgHxoxxGpnaINSmN/ca8StPPRuYpj67tGyQQQU6FermmEmYck2pQSBxj
spC70pppI4aChehgSflegE7O5dGsvVRxG/q2xtyKolTvAiMFAieJhiEFLRQIHqYoRBtN1prQu5d7
NxfT9qFM6N2sQxkH+3q47rpCBflsTp2hGB6NdM44AXHVY74/i2UmMOam1KNhwT7FoWAPRCRe2og8
HdvVtUTCCtQtAHQhqXTulw2tp7bXagA2ldFGKOQv5trZhfa8/1hgdlbfFWPbdrAAzPKxhICCMAZW
LA+WBpFVQqxKJvv2LxUiluwDuOIUVP2VLwpDxqjURtJSmsfJpYEXpk8PlFa3XSfaUrv0CkXh9rIT
rUzjmT0m0utGPtZ1DXvwIwtaOmhHuprqf3Een1lhwnwUZXigSLBSmVdkvMq6P1l81WmcF+nqWBBl
0VIJiknAxc5dAuQVSiqCfdQHc/Y2g9YuGsj+ksHyn/UBL5mqy6C5Q3/qmY3Lc7+WEDRB1fWfH2Mm
vwPwTUsJziWadIlXhPGOClF4S9vSnZIYtHNpUXqlXv5J+zT1E60G7kwJn6dGmXd07Hit2l/AEuas
wvfoi86GvlC9nQ/uf7RQjUme4TQOzexQaPVeDN+rNHiO49QzI83SKiTgFbRuzlYCtS9kXCwj88pU
3uhpesjI8Com2sflSVoJqXiXLzrVwLuDipJZVCU02zxTMEeC4MSzqx7q/gGZq4iXiuPZYYJpEtQV
2BhxuYqqcg9Nr60491YdqTuplA5NUm4uD2vlxDsdFvtiFzMtV4cOiCPo/AJm1wdOEOxrynm88Kww
C0p16N9NERY0t/4fad+1IzmubPtDV4C8eaVM2rKZVdXVL0KbanlDSZT7+rtU55zdmSwhiZk9MxjM
oIEMkQwGg8EVa8nh47fMeg01QQBZN6FDMRGNcQve9WpD/D8lNbpwbDBvKhiGhnE/eLn2Teuf/s10
/bWyrN5FFkJjK876HFYSi4xQwTw6mS+MUisHF9YEd8qFHwt3Wd5Iq+spm4E+o7bNSDoaljtlowje
tTjsl012YYVzaOBk7FJXpSUJ2Vv24OqgiQ3nx1ZOiQFB3E7E27ju2H9HxTm2ZrUp6gEJHuWN7pCa
9UuWf6/zR9lsgeIWcQrfHBw48LhTuVAaUJ4uEKpUU0H1B6nuPCfyN1Y9ZCCtFpajViO+gfb5pUES
rZncXKJYZKE0hLENtYtzsn0f0pfbjqcvW+TLcqHHDhkw9HmA1rj2vF63xwpcS6jidlHip4VFvciO
K3eimUSmvkzPrJQNorMs92lKswDy6N9GrR2IA65uotQtNOhNLK7e0T9gGYkIRDs0d076wsXecVzo
cP8w8paRTilf43jKPKtIQ/CAKjZpYy2K0N4JIi1nTqZXh9Wh2ytR/DAPkeJVFbpOa5rbpKR946Mo
AnbZ0RyPSgzKCF0uLV+JBomUemOCqkHTgtuTsz79f+eGm/7Yptlcp1F6rMFkVMe9J0WCq9tqdEHj
GMBN6MT7Qp2HqGMzlGVRzTaelOioTdtc7okhyrrWypo4X/7aWUZ6EV9MlltpJcOOuS8cH/RTkuGG
OnLlffJL2mmVYOJWI82FOS5oVnOKlwgLThU/Eibg0RJNGeewoKnu1FDBb1dAjOoPzX5+v73qIgPc
qpt915jVhLmK0hBEOS/NYLkRBErS1//ODhe4ylzT6o7CTpjvu2ZjAxHc3smqYIMLRuNwEYtVTFYK
DdMVvrB7+zE5j4K+mdWQ+HetuYzx/1kShAwokJ54hlUS0srok93GP4fOd0QTthrpLyxx6SSwC5o6
F7Ck5AHaSBlojCKCdktZ1E29vu//s1t4mmc10iY8ncMQdI+sMSF9fIfNQ24v/+po8JRhfLJbQR3m
ekvq7cCw+svyN88OAFaSybArbWJ9mCLKitXxLNd1/IU6B5/DtFJUVuVYAvghb5D+Em0sCBXhyFbH
Y4GBdqn5Q9Z8iQkXISYHm4GUGDQ92oOnofGvbC1SWDFB8x81BenSqs+h+ImqNbilccG4tuVQ6NdV
FYpCbeGniT/2ARB4VYHGWr8WYZxWY9mFrWWDXYwL5fghlRhsQXEWyLRYcAKIfp4LZ+rcF6E+AMLM
GKpCbaZbHotCQRBYdYCLMXAhDYojRWPJGEM53nfGh1Ht6yQW5OKr6w/CEWio4HoKePn1PEV4YsCt
FYUhVNzjGS2HuUKaPCaVfBxywfqvnmcqRI9MHcBgaABxixLVTGIz0pajiscSf+rne2ug8iZqS8WL
Jpa4aE670+1J9yY21mS0lVoQvdemdHmyRcMw4D5gv70eLpR4F9KCClM6/06j8/gvekShV/X397nT
wbTjuswawK1p1HllZhKr/Ek1gV+s9X5BAQSrpaGwj75kbtE0Cq6WWMOLYD0ccplSF9XqY9c9jgyS
siqF2k4CwmAgWLCgWfGUMjsYjI6MxqOViPRY1mYUmSJarz7l52RuRqF+ZoZjjG9RIJ3joSZE3SrP
H/pWdBVeNbSQrACyD8JinpeqrZxQtUEgf+xn9WMOS8fXEol5CfadfzvGL4vEJ9cgKtdUUMdAkYF/
102qboxri6HhrMpe+pod6+mhlHfxrLpt+61CK+NcCLbhWmjEDIL4FzpciJDcLBojy8amHXGTzKKg
2DaQJ4xTd4pUqCpHJBTRH6ylF5fmODeNi65SG0VBfS2xdopTnPO6AMhAoaSRk92/mM2/Q+MRGZCI
ASNAj6HZ1Sva9Uk8NKR0ZjI+a+qTFs+eLOo/WAPUgnwElyO8foGahvfJsqNJOidozyzHwFCyQwW2
pPzZhmCf7UDCL/Xig5k80GQQJAdrp4KFdlcDTMPGwhJwHV1KRTV7U0dhI6ZJ9Af1eAg7D5XyL2LY
pRUuBZFTZ8bphtEZfbqtNVxx0mDu6uD2sq25yKUVLm0rcmeSWQ4rljp9V1uCJG4PWjI30UUwl7WN
jW4cEF8h/0CZjztLWzhHrMu4LocoF2zBOPkTjcqym8Tjv3gDAL8Vrm3o70Riw+v6jdQu+nC5I5iz
DU7NOYu9vKUioZ9VL/hrhUcCqBPEwjQdBRtJ+9BxJwctjMDPVkuiQJ6AuAR4FxscQteO1pVoftQ6
vEwZ1HeA9u+C6kWW7mlEoDnndB9s3E2/0Q1vTN/SqHTz2S2qndo+3naRtdzBRk8kek3RMguU7vVX
aLPEOovWaALOdskQBXG1o8l9b06BFovac9fccRHCgDCUBnwKv3SS1TRd3QDR0YfFpm/d9yKP3ATa
ibeHtBaHL8zwaxcrdlFb8oKreGEZMQdi/5bfw/QhEzX5rJ0xl4a4TTz2mkF7htMs+9O8w1Q2kudZ
8s3QE7UXrG0vPDMjKpkyXgY+G0kuMmEbrPJIhRDrH5oTCOT+OezFufx17g2lAcYgDw38egGMyywf
oWORNXivMd6bcHt7bdYGAvI+A2V3JKto+r12t0IqwLK2dGiXY/NsUuM5rrqtIX38Cyt4aUDLnGHo
4Nu8tjLF+NUOBEDHoktBnUr04WRNvcDNVt9Y8OYLtBVokkFlyp33bMjkdswBrhkbn+LRQqPMM5xz
Bs7kooSqzrR1io0Zb8ByQkptL8lWcHuYa/vJsU0T/2hAIPCcE5ncpGo/YTKtJmVoEneCGtgsLyvK
hkRSFP/j8g/KruhG/+zhR1cbN6szk8KidnCV6Ubq9h2IHumwXQonRi1IN74ODJZwcMEpbRVSWosX
Xbj7zBwrog3arnABTMAwA5oZOWl8qFqgdLa5PYlfPfLaFueRc6uwtk5hq3g1czJjGVWBhfXRIL1e
2s/BkcoF+sKW6rI1cD3LBqA9U0VLt2VVtKQ3E4fYVmb/l/a47TyDKN1oewZciIQOF+ePVv7BDhMy
nqxPHIrjIKPCddDi3L9raFT1+oTbuVT/AHb1sWzzeynKRfxJKxibT2FsfDbgmXinW46wC28IS7uw
ywjjUfKSqFHsWoVMTNxNaJQije+I6aTbvEVrSfuD1buutvzbLrK2gOha+88HcCOVCnUw5xkXwtR5
UYy7TLrT/EEE1VtJeDFM3Irw/oueYkgiXA9TLltdanGpPuaJ3zU1wRNoPKReRAtEFrQA6bHbGyXR
qW+IsLdrS3lhms95oeIEqemll6xEL16+AXhDERVbVu67eNZWkbUtpL3QR+F2ARTzCrkeO0wik3yj
2drvNfrg8dIBYhAvnn6Nk0eN3gVvt4YVZRnIxiDnUahvt9dyBdV//R3c7jDzeqBNi+/IXj9a19w3
nnH8Gb7HQf3q7Gkg7c3H4mSdI09gd4mO1xfSa7vcfZ/SSZmMEk4E8e/SL3V3wXnUi8Spupc7Hz1n
pajOuVKrgU3Ug0B6sZDCypxN2SmqIYRIwjEqO3Th624LneYx8xcsnBnuWU+Jxo7xLLgIr/QnXNtd
/O1ix5pNB/ELBXNcEakiD725iT39kb4AjYlsr3umNjEjEmdkeJt+CuZ58aMv8wwqSdTDTDC08H0v
dZKBiUNCtNUlg8jNL4fFfhyPG9UZAxZXd2lXPuYQBFJ6DDz/bpSTKC1c4tGXL4CmJZL7BdvLU400
dR/SNJZRP5qGe7lB+5fT/kSO9UZb6a7t9XfBiFc9C8VYwBAhEgrt0+vZZnNBZyebQQ8gVx6Q7vtE
GiDWUNvPxouduq381ow7A5yuJJMFs70WGeFb5sKDgHOAZ8NpLIpHbabiCfMBvlw+aKWfCx45Vmfz
wgTnSxbymDC0FET/2LOLjJQN+KdMIiXMpSKw4NdbH/z2whaXCxTmrEWTpaO4zexfnaMTiFI8316t
ZTG+OAckrzQgTrBefK1+KpsexS44B2RCidZJPh6fqh68aspHIt3ZEiOV6GRZi+4aVsiEhBvIkfiK
rWbOkxzPJrIpA9vf/A6OJ0Vlgvi2ukwXRpY/v9jyaVPVYNa3cGEunMpPHTPye0cmc7uISFtdTBpa
xAKbq96HTpFPXgwU3bhzuUltnB+FkR5H9bWUY2Jnr9b4vQII8faarY0NBM24YkFoZmFzuB5bAuK4
Wm2wwUaMxANusj9OodF7+twnrjpkv8H2oAhsrsbu5WEaPGhL7vElBw7jfiocnMmDeaBv4/RoQten
SSJXKx13zPc2fSoswV5bm1AdGECQ6sNN4J3XA83KtO81G9s5Bh2T5IYpStDSIwTtBAfE6oRe2OGc
Zc7M0chN2OnH5qdcndos3jhvIK8MJil0yO3V01d2HEh2gbZcysFIQK4HRee6yqQuyY7WmwJ6BRFv
+OJk/Ia+/HnOObRaVcdyKLIjnb8PUUhqMODX0olJe7WL3Wn8uD2atc18aY5bohrZE8CvJdrJBoNU
w5MNqjYhyedakLo0wq1P63QxzZsFGNg74Kl6DIfcU8YnY/Qc288iQL6EQPqlrHprGrm9XErdODZQ
3D1G1aZstmn0ClJd0qPGLDVvEFFUjG/prD/dnsxVf79wDe7krEFtORZdnqHwAT4u5RkdOURRHmbU
cm4bWs2IULixLB3Spriqc1Vl1qpZ2M1Qh0rkTWOCd6zLSTQ4EB9h8cMkJZvEMP1xgKh4tuvlMFCK
2a9OBqjCZrk6yCET7MA1NwIlJASelgYrvOVeb4pRyTtDMprsOMl3lv6CK6KwfWBtcj9LinhKg6In
P2QIVOnJmBvZETUJovR/FqbrqDWJqohmd81d8ZSGAhjUbHC34Ha4rJaORGczO1agcIx3Ua8cujI6
5Evfd7nX5uzcNwJA8FpQwfsAahMo4ILumrtF9JY2ya2mZ8dGG0mKO6kQgLaCwV/ob5dUASA0hGMu
sDSNEw4JxaOgHT2g295NpbulS3TwhuL7fFBqdFdpeJrAjVT22yFg5j9+Hod95A2f6gBL09+1i9BY
GutiuRRmzC6DuJZeSif854XNayPcDtRj6KaBHw+3wrAMtCYjjTW6Yv7XNXe/GMvnYXuRnUQtdTpb
w0Uob9VdND6hNrkV++GqFYAsF0JydLTwuV1dO4O9IH6O6YxGjVIBAJeWyg/JYSJ6p7VDB6UkNMuC
JHlptLtem9phePi0kfnUUu4OubOBDCy09kA7TBCFNqyNZAgExA+3o9jqjgbTOmg84Y6GzFmNEgNP
VPKSHjS7SbIOFM0fDMtF/9XwFvEG0FHKYAxSr4enYbmachkeQPfbVLO24NAyUlxuEi0oqgl6BKJ0
a3XpLixy+1lG22xcGciRaTbtNLphEyRbDEF6tbpqFi4YaDaH6AbP0mE0VAu7Hv6Rmd/QO9MGRrhT
hlda4/BpBO86qwFqeVnSUKG2ERavp7CLcyiD2w5KOtbQPUaFKj1UBWX+bY9YHZEN6DyunXBGviQM
WXkLKC3kVgxVxuX9A/K696wFh85tO6vLc2GHcwi5tbJkstFEr/rvMhGchatujSaShYYUxxQPo+uN
iFU0tlHXVtFlqc5uN0J2XHqsCkG6oa0dVOD6hVQ4hB8WRpzrRZGxa2fotCOkt4P93kmZ4U3h6LjA
zsT7cGlWTecIZYNoPqY0VV0Qa8RE15l5qHvJR+3d9OS80Ld0VF5iSYEIUqnmQe2k+U6ZNPTKh/Xs
tU3aviXdaATgqZCJnaBCWs35c180A7EyhlJMrNYPfYrviEamQLCkTrZjPiRuZQJyJ1fm5AP9k236
qogPEX6ZaCnAUVA8Eom9LxGDz/oW7Shcu0GRh7zoekJA8kztypiz4yhlp6nTTyhlmE95puUeraP4
PZYaQ7Daq+cqEM6AaeByBeki7shpIrM2E21EXjKRBiqpRHedN+VsvWUf8q/it2J5aeMCQXfbg9dH
+h+r/KNkUiiZrKWwWnuV0+5H6z1qPiQt2g3Gy21LazsfJO8OWirxiAJChes5zQz0e7cV5lSnABw2
cnZuQiqaxLV0Hc/Gn1QAIIbg80fUuBqFSVOGhih1O3ZvmdM8yoAnOeOGOtuiHIicU8KS8+2xrby5
4Vy7sMstXoJflXoHeVdcSTUZ5OxlVhL6UBuhfCjGqHyKyihF28sweYNtSLtQVb6VkaJ541TUO0AG
YsG6rt7TL76I57WzgYKjEtrDoKFE6qP1M1IC9Vf/Qyas8uxWYG0tVOH9DbqbeAPGHZ0bvtS2Ssdi
GItStOw1u7xA828BIXVRd/26ISB+UATAUwT/ZpXE+pQ5iLpHSO3IeH1Quo5YP0Taz6ubAphF0H1A
/gpykNeu2k4t2D8bxCGL/AShnLvPNwJ/Wd0MFxa4g2NiDetLALPwuqdBg+ap24LFZKv5v2MyeZJn
gz/ov7TIxfjcsLK0H3qQKFu/Gh9Fvlxn71LZbZV4C+g0SpeTfWf0FdGgD2DlpC9Fyj9rh/KCBP2/
WV3m5CLZzSNmTOMyqyCv8ECnuss2yTkWechnWflL7L4ws5zZF2YmiRZh2sLMiChKDCgvQvtqk5Do
O0r8JGiPaNhKvDfUAX08A3h0Fz30/svH7IugfmvjRdEND9JIaNC2wY2313oQlqghTlU6uylYcxqw
idf0ddL9ojVxM6sEu3AtG0EKjCIZmOBx6+RyK5QJE10p0hxtyFDEcOTkNxos74tMVCZbtWMgTwC2
G+3x/Ok4NYARAGACO+3TWO91ewd61dvuumJioRXGrJlLOYCvMlrtnOe0GqCP6Rtv+SEWMe6u7HAF
GbwBRVs0xeM0unYSPHmxOqnGfKl76EANbGkPjUhXDf/5klzZ4Zak1XurNJ0+Pxb1H2CsQYcgRKOv
hETASdATj4GgE5gXzI2SLLMlc8qPdW5BQ/1uaVtt5Q8hwnp1SUxnATfjtdvkm9zjyJHknJn5cVA2
Rns3pD6AOP9i1S9McHE3snN7bFKYAHKlLfcwAQ782ybWXu0XjBdgMepCH8U3WaDG20k5AwYn3BiH
MEgDHNekc6ft7xdR/WctK7iyxUV5lNF7LW5hK01frGGvDWAFB0jU0Soix15peqCubip/yJ+1/Jeo
hKGtOsbFSLmIn0SslOgyUikmzi87J9Mhuu+P8sscoETr5oefyrbzxkPnJwHz2Cl18y31qhe2gebx
YQr0bePjISFZiFtPYJoTRuqVZO1qergAWZpNrRXL9LwqnuyPZN6psGa5Jmnc0HurHmXQvLw6JPZv
+8CqJ19MDLf5IbozpzXys2M+hJvG8AdZ3dhzcNvIaoS5MMLt/JFBv9qsYcSoz0ivC+lZHt8Ud3IE
Dv2JpuLOu6tZXD7k4rwbE7vSjWU0iscIvWd7JbB3pqvh/lC5sZvulG12XwezZx1Mj7rK/fd23+xi
MPJtNA/U6Z7s6QEo3Fx2gvaXGuRPCrRp4+1ETMy8RjIvCcScmMva8l+9PDUupWecj3wVsXbCiaoL
kBU64s12mr3bs7+GWgGUD4cuyowGKIC5rReHMrNyCWIKNRr6NTIXQZih87h7bXM/oqTOiWUWD4Ul
OLfW9tylWW7PqabU5kaCYVmpFXQjml2yUT0qJvth9rFIsXQlwcAYoaa9VO8XQvfrlTfhxpFmYIyZ
au7SdoMqm1JGQb51jKC1BCnrmj/jboqiHjIMiEVwsVlPwtCol77UtmncVC4PqG37bfWUyCN4rP95
RWrpV/iPMW71ihzKDWEP2LYWT/eG1d5F7N20ei9pKJGVLBh0kZjY6sI50K1C1y080uZigh2h5leX
aLpKW0D7ppqCdNlEv1LZ6ApJ0Ruyve2g6/ZQkDUgVgFAP7drnRRUZE6PdqVI2X3fpSnytbEW3YYX
b+M3GUoYeEzBOy0KSVwMkpMxUtulI6lWXuW6DnqUbdTkpNJvsb4b2C5SY5Kj9dfKPqi+LZq322Nc
i7OX5rkxTmUyzXlYQ0MhNAHbrVC9CudTRJvn23aW2+XXYeIFfCk7o9rDbboa3EcRkLVo/dLeddk4
aGm3bYqTav+gymOeFn7fiWgm1of21yS39SKghQEAAWoK/RKtB4q1D70Dxq8wqWBsa9sOTxH/GRvn
l5FWSLNSYAmntNl0puPVU//U2XXsaiYlEjQGbs/lWly+tMe5zJxIIZrCFr8Ek1GiPzP7920Dopnj
nEIemKOEi4H6bLDYrauTbgiCsMgflrh5cSLSFC0aPYXflQzyZDnoYBlOOfkRxHtalkNX6Y8GjNft
Ya2uk4IWE2xlGWqh3DpNqG5KqgYQcv04IouJ3GzYZhrp6h+37axOHwqEKAfjZvSFxTCkchbOC4Qt
ba2fU9hnbqiEd+Moouxc9QMN94mFxG3pSb6eQ4Pmhl12C1xtfDHZVjJO/2IcoJeQdRuaC5Ddvv79
JGYVSmLAGw2gmioMIFeAK5V7Ee3A2gM3OqP+2ll85cIXQnnKJHPA24akwFQYFBmYJtG8/wdluM1g
qYDNUN3NG/sd3VUdKdtHIwOqWx2PBRYzQnfs7XGvxX0VwRhVZXVBXXPj1qSRTtmwvJChVmjsUM6f
M2KLhIDWrSD7hIAZaPh4HSAJmsKSMWPUQAa39c8OV0J9eNQzQe656oyglvs/M1ywKCJz6ECrhIcj
MCZC4Dgb0Q+Ui3CLy5RchHdc/h2MAnH9sy0e/329hHqjKnDGTjnpTUHi05Bu5E4nkQ6akIR6SsEE
W5kbFW+Pr5yGo55mndEqp9HctRaYhcOSzLKgt0VkhEunAOxIwinBoNTB8ZnuZkCUhPLLbWfjL7tf
hqJeT50qQdthaGBFfmp/QNdr8xz+bra/0nuKuCE4qTifW2yhhw7FJ2B6IQ/Id+AXg6OBnE9WTlXT
GEcnDJXnsDLknzGu9B4wJYbgJXHdHnAVS3u5o/FFWj3VbMCBYK+3NpNxGCuFSGoJpJa1Fcwid0/9
35H9tcTN4uDIVTPgGD5FlW/mO+ogLSzvUk+n723+gNRtGFSBD3JH2P+YRNK2gIXxP/xDuo6XurHS
JuVUl/Owk5sa72RNWQYOwLZ+x+T52UibfCKFro/baNS1nWDMi/9xmw6PKCr0EtDLiE6ixX8v4iba
GdJueQI/Fa/pb9qS8WzcD98KSBB09+UoGO3KZrgyxsURqc87s4K1U5vUh0Ju/LzL3GnqfMGgRHa4
3KNwrKrWKtgZetMz4uiBURvcRvOeQhuuU9yMQQ0LYgjEzMuHenB2dpbt5TjbZJHqKVO/uf09q4t8
McfcWYA2e/AaDQaGHc3nSN8r1XyXZNSdFO2Q5EDFl7Ivpa1gFlb3zYVVLpxC8a+EVjusDjkLOjMK
wjDxslINun4SmBLMNw9vGaUqdawBTtSBB2bQ529Wez/rlqiQxNfZ/me3/B3SZzHgwll7CLUBjoIh
ycWfwvrWN/meKTaZlcpPKpXQXNrGODJkcw4qSSfoTHDNTKTJJVjNz1h88RFGW/VV1MO5JJT6k8HY
o5Z5r6fmweh6z6Bsl+cgxtdEc7wW47F5Fho3EKnhRWFZhAu7Ec10yUokhIr3scODGOnJ7O77TflU
o5GB9O+3nZavrPzvZP+1x21WmoKDFJVVLGpsb2sI2daJ5ldF7441Wp10FI/wnFSASW4EM3TrJIHA
/qpTgQjDWvr9AJLkorHjZEZHe1s5lQy4gSm9G6YUkLP+fsajSu8MG2NCLWsyD+0MiB+e71Mo0yZb
U5oJ0wTIo9U1v/gW7ubZjEo3gg9QOWl5MMjoaQD9mWdNPp56Z9RNs39z5IH3DbML1DwKJNdLDW5d
mqNPXjlN4zs4t4c5UKDYJBK6/2x5+hL7L8xwo0JPb1sOVqWeyhxaB8CMga2xboCV1+UUSkasRuun
mw6tQ9o2Dd3CAMar7erB1+zK8Vp7zvZqO4abmEmj36vTe2KN9GBBs2QPISfdn1VAP6ysmj30/vT3
UVGnu9tOwt1ePn0UlIaoicmQX1L49+ghcpDN65F6ykL60DXVKWK2qFF+zQ/xDg2C6OXhBULB14uR
2Cnr0f+BWTKnaZtokbWzWwUt+SH0L28PZzXA4RqDLAeyl3hB5U6Kaph01Mlr9WRl2vcsNQMz3wzq
vaqBQRFaK4nq5fKPmCZunrW+MaKmWlaOf/sjuBsurmnA0YAaBddb/IPtdz1ea6znMLHa9oy+WtzU
chclQS/U/tRm5EXq821jX3J+SCyg0xYZEO7qBoAF18akRJp0Rerbc5/VJ4mqT8kITeu6Y6SW5500
1/B7eZAFBzLfDLiMEUFlYQJYSqroib02G4Etei60sT238xTYXb+p82OTPWGjSe0cdNO3Bs9s8jnq
/F7pN0O7myHrZXTe7cHzOlafn4HnT/CL4GqlANF4/RlZC3rryXba85y8zA+l5gL+lPcbi5EQTeP+
tIkk3yoBbquWfqpDYgaF4rOnuvZjY99N0GIl9Bgrm0QjeAcPK7Bxe2w8KDlh0kN7EtU++Cf3//le
VQOfILpQkDNycSm2qNZmNGzP9c76WXwkfu9SqP/N29DrDvJj42s4j9ptE3TBsGVHSHCdhkPnzQ/y
/bRNBX6qfAnKizzHxddw4Uuq9EyyE8yeumE+atQu8yMiucjXcTCG5NfH5KXkT+QJrgkr+0MFXy8Y
QEBABSXX5c8vzuGCzTRySrk7K4k3mpXL1LdFTlupEDERO2+7yNeIAJEJqByjtAEaWjgt5yK0nYaw
6+CpaV9vrbI5l9m709SbLO6gAxUdq0zxZgViBubwp5M+mP025CJw6tfUY/kIfQGPoWKOv7ldmoad
2ku12Z4zaHdUZgOEavoUPRmVl+qqO3VeJUWEOr0f0mHp8lO+CWZhJUygFgaSEmAFQL1qc3MeJmUi
22XSnfX0LYRY7lB9pJG604qSMEsmVv1QZ/FufG2b3VDf1Xm0beLObTXPiL4lCphEVV2QEfAwvmUv
aAqq3jrqIuhss7hjQRpUg9FC685aC7Yz7Vg1rhRtRmSjY0oqx/BG9icZN2b6SOWRgBLEzzRVUFxY
5v3qAMc3oF8KdX8Q/OFf3DeYQ9mUIc6nc1RRvF44QEragyrCUHzNBBczBrqyFm0kzfoilNDEE5iF
e3ZGC3gbuUXmZ/Zrot1bNMiHc1h56Ptk7LdgzZdgcj24RYRpwbKDvhDBkVvz3gFAVE5j42TPWzzr
TffT6OojKFKNgzMRZAR4txzH7Sy8zXzdcwA/gPzBxnUcNTXgwq53uAR+ZNWiqn3ypG2w+5n46Fgm
iuuaB0Eo+XoAcJa4jZWrRmcoDSxNm/rY7EpvJB8lsb0Zj7q6C80DN1AgM9dtezzU9n6ysT0TgnOK
n3jxvgjkQxTMj6J2w88W5auZ575qyYguIlxlaMwwEAdOzJ3c0Ut/2/tyV0LbEXIPRDso2zzIvcr9
AMwK+A0PHSF4WzYDaaMG1kYlE0Qfs6De5IKGkC/xnvss7kIy55rcLl12p8EFQbBr+SWpAewSKXLx
HfqQ47pefs7xFLDEVVX6aad6hYo7Bl1654j8evvRkJC0x5DIRODtn6zoX+YclX4Ui4F3BMbnes4d
WRoKozTs0xwMmHNta2znbeIq+/R+8goPT7Huojro7TGvm9s7bRkPZ3oRZEAOAswPmBU506VKO3VM
eucUV2dbvaPQC0yb96S+y/FCetvUyhKixIsGTxVn51L2uh7loPVm3KRoT0wmUlEXgPMIDVk18hbU
YzxZJBm4fDk3sktzvJLGrMQzXJlKJwsPoDT9WbT/eOqW12voaIB4TMNFjZs6g46a0gDud9a6mmhG
S+w6ADOAiwTCVSJR09zXhVpQ1aBxXdSYUCnnNoAuRW2KAgisAUYcaiDqelff9PYwiURzVw19CuFh
l8Mzlj+/CAC5PvVV2WnJWbUpIBV+ca5RP6NbmghO0a/+gDkDShzENLKDcMsdYAy1T8OSkvRsnXIT
MBQ996uwI1Ry84oksuqD6ee2B3699KL3wVyIfRSAmI0vS4ZKX1WnWZSeO2ies7uf+n5y/0gkfShc
tERuMuhXvstet6nxd+yLHmx4uDaCC8yDoRF9MaDjRaC5nlpb7+Ru1PL0bL5Qd/Yg2LltA5e9CUb5
5dLKmeGOsEGhaZPGRXougIs1gI6dfEpi9+dM1F3jRxudxPfMawCQzYEgen+p3cgTnSPq4o/X2+96
rNzuyJGwWG2Cj6i/RVuJQDDI7QlD6J4hCKt7o/84QyMY/Oqk3tgEwRVdVg8yKQVLvubNl1POHWdm
WiiRKWPKLTIpD5rl6pBurQ9Zc7o96V+SVMz5op2CarmFbIwPBq0+mWaZdenZQGHQLmNIPuuySizl
adhBffi2sc+7IT+5l9a4UVHGEpCrtOm5/ZH5udsHDoE7ubavuqprBQBDEBbUvkJGb/Z+PgN4vjEB
cU821RFCk4CDdaR9NwnbyaTZQONyw9w/DUm3kpe6kKr3Rq/zpJ0tWAserPjp/9bC8yejgw9nHffZ
cZr2Tabq6bkPNK8/7GYSbS3CnmaIVKsAak+uvO+8ekc3aRA9PbNgCExS7eRAy3H2/ii8cj+O5JR4
0qNIH3l1/XA6ITpYOoC23NYchw6nRbJ8GnMABdp2bPY6qmxN5BmpRgr5+fYSrm0P9K6YMohv0Yul
c/ZUO3MKqacZOvHMXTnnbhXuTMk6SqJC39cEHp55aYmLBg2juNSNsCRPRAsiGlAWhNYhpxvdk1Bb
+CZXu/9ubNzWjxun1qSyxtgYFHXiRzbe98lIOgF+jH/2hzuhF2U5fEHDjFdJXkM3KbJSAb1CelYt
r2GHIj9HSEbnHXpUiAYYPtORj86HXtoOm+ykgAvkoxXF9K/riG+ApsrCuIM8ioc4yvMQG4qUZGdz
2jbWQ5gcQnqnKj9vz+jqUCFC89moArSGw+VOozri5i1n2XkMnAftnfrFn/ox9dRd5lsbAKF8yJFU
hApK0QKzXwoQA1rYImgiZOfuyDb6U/XUeixw/HnPAjmo95aHyPOgCgb7NWQjQcQuXOp0qO/yWPc8
j4Y8U8fsHEtBeKfft9l2ClFiUAQoDV4defEfZB7YfaYJ0tgvLdNygntvHcn5eT62T98sQgkSfYih
BOAWJs+bx+PxbfPx+PERfhsesgepJr2I+3plqKgtQwQA9WsQNn32bF7kWgVk7EGgRctz+L0MpB+K
D0VtT+A6X9MsvO+iERfwHg30BHzaPdUKDftmLM/TXn9l3+OH6DvwFRtjKz1Pvzt/OIVvCKx3mUyq
2ktFe3SJLtcnFawv/ExoGAOhMV9A//+kfdlu5Eiy7BcRCO7kK7dcpRSl1FL1QpRUVdy3CO5ff42a
mTOZkbxJ9DmoRqO71ZAzNo9wd3Mz2stNXkdyca6c4YiqwCHcACANZRfc9NnDGuDyO3d7zxznVsUR
ckqpqsHcLt/m/gA1a5vszEd60HZQw9zKTv2qPjIPMhWbZhO/FK/mOXDJtn3XE8t4FH5kr6sLsDYF
nAMmZpwIlTl/EwDwlafZ9SbyAEh3JKf0gsc1kdPF9b6Ycc77VlUX07jUi7MgNNZk+HL2oI4npbVN
+ir3Nsir72+w29fm9Qpzl3oldPoAHtTiTIJHqcscuT7Eyj+kRJ6PKjq80fWvoriIbCi3rrEWjrJO
SXRm4OwR36u1NNfCIECagGcbJE0RBMvcILrCBJ2kJEZnVf89NE9CsYmDNcjRwmHHqx/VTPAz4J3I
U7YOam4OilYm55PsKO6zZLGVgOo2LYnY4tICd0sgLVkIQQULYviMvifLSJ7E7IGMm1L9bUheeVbC
g3JUf5kQaUIN9/4+WEidXFq/uSxQkcolaYR15WdY2/1b+kf1pkP22TvhgyVvx8RVdnG1q15lS1uT
s164hjGrEui4sEkAIeMy5UpRyK1Ma4Q8udUj2NlSX1uDqM0H59K34ImBXDyMgCJThfgId47Z1MdM
K8PyHI6ClaqPBjKiK1PIn13eBHd2izbQmzCHieLY/xW+MJy3+k36le+jlxixkrpPA2v6mz3mT/2Z
rOQjbxL9/zKOfj/MJMbIZxg62tPSGBMYP8uH6j2yoxftmLnCEw5DZK3dDPyJ463Np+Xi6kvLoa6G
2RroAZyhOWYR0hrd2/0J5V/1sxG8fUVoYCHfdAORBIPUVLcKKeF6Dc2rX9PcHia0SK2RWN9E9ryh
eX9ejKbumzyv6qk8y1Yw2uGhfM0O4r56NLZrV9yqKW7itIlUhgRiprNwCB6qXXYKN+Exek6sNfLD
pRW6nLx5ci/HZKZwuxoM6Soi9uB3jf6TdHN/gRY3HUo7CqrAeABB1OXaiKgJchqIYnnu9wqoMq3u
s3o3X0Gp+6o/qYmVrxRNbqIhLBSSnRC8QyISiTuFWyiKm6aanyRn+SRlVv/MfOOEl+ZB/huf1pzS
wu67ssWtVAN6+zASsvqcHuJ9YwXb2mvf1wgW51/CeaUrI9wqRZoxgOcfRqJd9iRvyUk6rm25xXEA
HQgpTMSSKHpdr1EMALqUVnV9nr76X/Jj9ClTS3oPft3fCt9NmdxIcMWjqAs9PPQE8wVxSU0zwNTL
+px9RPZweN543nCw8FJ8DKx3298mVru9b3Jh7mDREAm83VzP5W59MBymbUhYfc6fw9qSTs0G226F
uHzhFM0qGIhksNnmPrjryQsLIa1LQaBnIj4kmWkRANPDcOXiWDKC8hzQ00BvEOhDXhsBZUkudlXE
zrG4S4AOA6WhASDB/dm6vf8QLs3ZexQDETHxaH41M2ld1QWwIXqFgmMGLY+yzTL3/2aFGwppBfTM
g48a9cYXQSqtchhXxnEDAME0YSAmfABKHwiIuItcLY04YQFMtOJ+Un4RwfQ0ydY0pKOeqtEavcbu
StsM94IMDq1dUaxsicWJVKBCgL2HsIivuYiplqpymLPz0EHQHNKbud3SUVwb5rIZYOoBLUYtlce5
qFEbjGMIeA1F560KSm+7nOyis6HFAoik9EHSn930E10zULgU15hu+AfZPMdA2cyOHS3YABJe78hJ
yAHtC4DPqEa6Vcl7oCXuKL1BEXplmLdb/9oQ92QSAWED/F1nZ7Du2Tn6+LoK3R2b+5vypirKD2f+
iou7UFDFUotKgCBUC3QhHnsYPsM/BSi8d8UWKCXUBGOn2mz13ho86viStY+s1lKdOfseItH+0uJf
73/T0vJCWwpULDO1/02hOppKNc/BxHdmehw9iyYxnWmK2IqLvCmZfI8ciH5cImAbNHmvrE/jFBmG
0KCYYOzFQ/7seMQuPPGgI/MEDGq21Q6o+UqObe5WLutvANj1jYC1vbDN+c627gjgsLANDo/3BxSj
7cqhO23fnZiHjLBX7n6VXu68EXCpZO7L7/sT/N3McM+8dL3oWVfJYhuG7RkQTM/YVCcVKSKyqXZB
ZiHH7qmbYavbvYcixrN0HB6L/VrV+wYjwM8+f4z6fOiJjBkIDbtsPvX3ge0D/aOJPP09UWwxQpDH
vLS2mLgphGmTN1A1c0jxe5RBzVoeQSaq6SVEwQSnZAl4CGxNcHIT/3V6bsNNOfxRoU3Sgwy/3JrE
uz+BC09VpAYA2calBAZj1D2vJ1DtEy2KW2BHwsqOqyMLXU04CFv2XjyYx7XLfOk84OYDHRTSXbPv
uTZWtSKhtUDaM2l/dUpqiX3s3B/Pkk/DswSFC+Bu0JrHvR3jJFb0IUnbM3pCs/3QlMUOTIHUJq1p
WoDA1yv2Fh6rgH4BfwP0F3ptRB5yx8YU7e1Z3iJ8Ua2H5EV92L4A0vb3/rC+aw38Pr80w28yPdML
IYGZcYP22r36on6JB897EB3tiW6D40b9aW0s67mznnemm/xyhZ3vEyv66bfAe7xU9mj9XRm6PJ+t
e980r/aFwyWUTarZ4pu00UqNQ6IDWvZMIs9EFQPVRGQS/fwVVa3qPKle+wH5AtAbAZGtO/V2BMsc
c5tXOTmIfxtxx6RP05FUix6D0YnW8l83lc75jF5OH3c30Jw1RcOy9iylB9Y9yJUNWoW/oVfYpmP3
Vn/Av0FOw0rcxKUbW3p2/ExcOWrfaIZ788XtTWnoiCAFZXvu882YbgBML8kn8Fohtc2tYPpM3Zu5
n/enuposuT9k1S4mn5WW2ZluoV6S57YsfEyGnT7o1DE1ZzSfO+DdU1dBwKzse8nLezC+/q12tAcD
gSUKG5qeytQdDBuq9WL7GFWPQ/CUMFBCM6gOguCjtzIozfxJ8017NCp30jx5F38lYXwwQmCarXBY
peK5zaBIOmiF8ReKanOR/XrfMJN1oJtv2fnj5+kToBnBanbQs3wSrE+oFKP0PJefkd0XQEUSgqJq
/lPa+Gf8RwGgosfHvbsn1v5Xtn2VXXAi4mp/gYgDQFcjUtb/+tNvCxtn4P4xXDrtkCZBx6+CZylY
CTlv2VKa54M+4lmo7zJCvmKtfVDek1+6sNVMr6DN2WjfkoSubZ3bk4aygDR3NINDA/HQ9YzJZZwF
yNo1517tJotN9U8lMT9IEj6Y8URWzvXSlQASUrDKo3SEdC5fApYTGhetNuN25eyQj2emMqciiqMj
M619JPIp7yxWr+Uml14SV2a541HLNaHSDBc2T+CaqZ6U2spe0n34qjk9cGuyK9qSJeyIIyLNJuwY
OGnqbfRPiyHwFCjnzAnmGV9zIw/S63GlCOC+PEtkH1um4UlJ6DSv4wtI7gYZAAUXAeJJqVZer7Ov
5HwDqmkSxG+AH4LYK7fC+ZjkCiV4xwjqQymFFpPWMEM3qMnvkV2Y4OZXiGrkpIagOdfipsJSgqWk
k6JNF3qpsK/sssLzt//sNmH/dv/ULGQNMKcXlrnkhFYlkplHGByCGI/uQEeNk/yns76+gG/Acoo2
xSUVOib+rOEwbuqj/LC5N4ekhMXURhHAsQ/KvkMfJ3xKuI/gU4CHlz7QmwVKSm9c4/O8AQzydrkg
udcDGhoCppu5FFCNyNZsEZDB9KgCBS/nCEgCq/QKP3VMAF+klcLpTZ2BM8/HBGYehF0JOmGkIKuj
8Kg/ms/Du/6oPwyb9tN8ih7W0nb/n1VGChdwazSK8ChkGkqdFg44OcFg5W/pc/USedPWtMuvCIOP
rByaET/k8wtzSWjlTvBouPf32UKict5n//0CbqmJDERBrmCpK9nVMzvYQHAs36Zg/kysQLKCE6ld
0v9esbp0naFJBbXTudsOrGzXztkQSFDIDM8g8WvYaehnhfL9T+IqsheHO7R3kydxPBoILl+U7Nwy
IGIlu0lX1nv2D7f+478fwb3FeqZmJNIw+UbW9m4kwlf3sVzanVa93x/voqea1ZkRKxjgqOYsmeFg
SmWlor1i+iOVD4Q29n0D8yrdDOXCAOcKTblqQdpEmvNwFD7UrYpA6DC9aisTtnjLfatM/3scnDsU
J1roci825/Sv/CV8pH/MV+OovNSnolwZ0PK+vBgR5/+msaimWIapqbWkn5AQzB+yyK4BFz6Q4/Bg
gvfux/05FOdfyU8imIZQBoN6ODK1nPfRCchqwL/ZnCtQ/P4AbulHvldVMG4ObxDcYQf9nL+HBVTy
VjIei7fMhWFeKk5hRMCzwkQnCIJwetQ25od5gKAQQoK/uRc/rSmGL7mdOYWFSxPvImxKbh2TAl2o
hYSIr6kfEFRHGt2oyStVXmk9bZvBLVFZgoxGBtDqaA1kqyg2LWQLmr1tuad5YBdpsS0Lr1yjJlqa
iqsv45a97aksBiOCDiXZSvVBRfdJ9xRJP4oUykCPgeDVP5qHaZ8ln/cX/8YhieibAwh5punAW5Vv
RKZG1DctnlM++tFMAP01G5fgczs+1QF1xT5AR/8abvw2XwtM5Uw4jBUwwNzFc3XEIVNQOK+YHwmn
cPQDU3AG5VQ0QOzQ/fgegQdPO5atJ4P42XSScUPaP/dHfZsFwycAFoDOt5k9DGCvaz9cVkYUxWbD
/FZH27ElgEuS/Mykxo1K4omqYGs6Yq3HeNxl9U6PnDp/koS/0ziidas+mVCV+R0KYN21W2FlQW48
2vxl6ECaKWBwCfFV6UltWoq+UebLLHI65VgLfxt27sePRjO3Mq7L+zNxcxfM5jSQbuMFj2fA94m5
iMubMhfADtIzXwtTSCEcTDDCaGwNdzZfa1cehrMicdOtGnk2agPz+/yv3nRW04ABvqsdRpBBIs9p
6iXStghyu263xfQKFYAVt7q84BfjnL/wYpykjVQ1RPuz39Z2EhUbXWjcpC4gSTXu2FQ6YmwraWVN
KFGmP34M9VFJfzbNKyhl3CBygnKv6Mwykyf0nolhsf1fLAKSsdiQBMy5/PurlAoSa8kEBQxAENpw
OwTMzrrdPzeCZBeavgCWh/AzF0m3hhHTRg+Y3xnCJ2Mx3ab6lG1QU1+jdrjNcmK5ISiCcH0+XIBQ
X082k9sIxGpi43ek+anFgRsOD1MMlLKykUJmg01i7jySt0XuMPm5a5/lYa+22/ipPiQBuqfy5jhl
L5HkgQIp+hnbidujHzYPTl29K7tNqVs9eD9qu67XEBuL+2R+ms0AUGgr8BQq5QDF5cnUGz8VxAM4
n1yh76wxGp9jNLcopWLnxpPA/s4CqhHD01T/RBxusfipj4EshkhQmnnSR4v4pKmcTCEOdI5X9vLt
EwHTa0JbUEeTDyox3wmsi72sjGNS52rf+HXvQLwkxY10RBd54HbUql/034Bwjs79zbNwTVyZ5Pxl
IyahqlGYhG5s/tACbyQMz/LodwhUil/9ar/gvBl5hzGjgVGfRqlV4WtdMRwkMk5h67d/mwbN8Zpl
PufB8/jUD9TCO3UbqysNaQuOEOwJEFNBO8nchsnFA4MMlGqh9oOPbM7k5FWPfpFQSqF4qa/J186v
DG5ws3dHDh2tx+gy4F7FpDRpJI7T4ANz5VQSBK3M0C7rbRuucOotjunC0Pzzi40idlJIq4YMftds
9KyymmTfjmusRzdvfDwgLkfDvakMxnDHMoymT9/D5LMK3u5vvds8GmeA23tjIGpxEsKAKlqivu1a
Oxo9tEWg7Alu3Omxe+tW3vu3CwQeg9mDEQmVcQzuet4Uqc1SPYgGvyzjchOpVXpoejI6xjSWQKZL
azz/t3c+yhtooEHCDr2/UNe9tjcFagJIBh38MNa3zSlTQisImJuPrTOl2PBhstYFfrtoADAAmyHB
LNJ3fA92p4CmCsW4wc8ME2nTGC3faaGvWbmNLMCE8B1YQHYdTou/CMYMbJFGrGIiu1rf0Sw3POAY
JLsnVeq0NK+2gyCk24witmBj8bcz2tGNB72zQghwuGBxCi20mHQeIHqha6RDtpFDupZknqf3+jzi
KyE3Ks+ZPAPN+dfTH3dqbNYgrfXNqrdMM7YJUIdibzhG7yXmGgvA0tRfWuMWm5kmU6UR796uLp2Q
qVuFFSvA0aUBSRJaT9HYPqsKcPsXCqNK2yvp6MsAewWvsYpt9KDJb0R8vn82pduHHbwzDoqCbn68
XXjV1DQLYlXJ29GPqtKLsp+EelBwt5LGHk70SQ/R3mC8R0bvQGUIx/ZnnDzn4SYxD2A6qNB73H2p
P4pYt4yZk2NYeUrfuj/wcHxX01VkwlFGuF7XHirh5lj3o1+n4TFWAQUx69Gqo2KNtX1pSYGGNxBY
IiWLI3xtSCtbXeqFZvQno3kMFbqV8uj1/kwvmkD/JKYZ9QQYujahC6BDVXqMJRIjhCyFCO7hmqyK
bc8Pcf4ozFhYXEpzIywPDRtLTayppo5+GUBKJIBf2IS62DhULRs7ao3xXY1Zty2EiNr5ODIX4qv5
vqGU2XmTSM79QS8tIOIzaNgjYsfB5MKGLOvLiibi6KtMP6nYOFmbn0BvtLlvZsHdz4K8ogY2LlS2
eUhXlunYGxoZ/biPnguwYqRT4VL6a1xjG1s6lxrUlHC5zEV0/p0/qUyTajmdfNYlf2hqOgX+ZqFO
5EiTea4btlaeuX22Iaa/MMidgKaRQtnoQxhsm00vJrZYfSnFOSMAbluS8SV37v2pXHibwiKqT+BU
AeoeTv96n04geMxzAJX8PNmLrexI4j7QMjCaNVaIsDpUfo+t4o1TeNJJsmNFuBJKLZ0TNCOCUnHO
HOGdfG2/T8RaBpfl5ANDOdlUDqsNKH7XxAhuE/a42HTgzeD4TB0RFXccRxoJeR3rSF7o6VasnG50
aGxJjRPkmpW8yPoGTctg4dpUgrmp2tqRJ+kAZh+G0myc/uy1bZLXe9rILyvzf/twxoehLwdUnuBD
x0m+Hn8usYYWKj5sEE4aYCySbEeCK9Un8VWuvFj92a/leJcOKSYCgCJAs9H5xMWVkoJSearIE05P
6AqB7AFTsSuytQhk6ZDOHbkg0ZTBn88XvSTosg4ZmSZ/GLoMzeUJ2CuMmlpaBAKlPvp9fx4XXmR4
fIPLCRkqbGReXK+JqtQcmpD4YtmQTRmnr0YmqDYJ5eaYF0m+yamou50yrDWuLJxYGAaDKCSTkY3l
3yKAOxvKyCIYfpH29NxvpN6ein3zV2x/3B/iwrpdWeLeITnJZbFKMEQzL3a1CsoPUEtGo/5038zS
gFDsmInQ5n5K3iEoeTaZTVGOvvGQ2Tgj9dtzqdpyZJfEum9pac0uLXG3xViA+CYoYYmmnqn9AYzQ
psRP0b9NjDPrvPvWlsYF1BA2PYDnt8xqYVSRPjHp6Oskc/UoBBBLdGTDGQ0oWpPnokKBNDjft7k0
QgQlMxQTlDg3XVOQjQclby5hhOhIUPwRLd1gjitAUOl1yQpYb80WlzDLQsMIMhN3L7HJYwkcP2gq
pEO5YmXJkaJVAFhqiYBKARxB1/5KaUo9N2pl9EcTAMS2PJV94ahD4gWJtkuzYyK4FAiU/kmN+00x
NW8CMg7Bb1N7JCqo7m3qj8bvdvq6P9ELzubqq+afXwTOgyD2ghDjGTSE6Hg2up2UgBgH/GApiIPv
m1qc54sJ4I5hYOAQQstz9ENJySxWoOojhRCORCSCnZv0WOI1RdyFZwhKrhCvR3s8nAz/3hmLME2y
KYbHbogfhJsqIK4Z7brsE7rh90e35GRmokWIWeBmQG/s9UQG4pR2VC4nH+C6dtsHxugJCkLBRJ7q
3X1TC2UFwGcxpll5dXaf3I4tRw1+c6omP81eqPSWp38y/as5GYkTT48NfcuE96I6NLkDTCWY7JLN
fftLQ8XDA0hF9McCl8Hdg8QQWB9lI2ZVGdJNXrAvqKWG7sSgXnDf0pLr+dYOwxVh4D7kdqcE6j5z
FHHj9oOdP8sv5XiSD5MUg+DAC6O1Dbo4rlmp7N/WuA1Kh6kKhVKbfLVG7bEDSNiI3boNV2LWW9jd
nI3AxY6WCkSU6OC43irNiAd6qAiTr3QO1N0J0u2Vb5o/ClpZOQPQq3ITddsJ1O6T35Q5AbIj6VMg
W0m6r9mulhIL3P9ZZUvTozqc48qw0l5/0IqVoGTpwCL7CkQaWlfRAcKtczDUymCoweQDsU0smcpP
Lajn7S6lom1GcecwkGHbpdH8L7JE6DFAxgZ5Uaim8GnfemQV08Gd5+sfUDtQJOYYISDiu7wenPz9
/hZbWHS8slDyxlsSWHS+dzBFp9OI4I/4EYgEXTHKRatqytilbVZt75v6zkZwMSfKXFDnRlCEpJs2
T/iFs00Ss+81vRd9Qw/PWkZypwzwcs4GUbKnkUJMEFzjzkAFNPJPGhgq1Un0WkrybQhH9kzjoYAI
dkytqdXSg4HXr6d3Xe/JcRxaNDPbh0RSCsfIRAoBh9JwC9pCSmrSAvFD7obWRbZZdoGFyJ+ykUTP
QxQaUJztSidDv9eKl1q4WcBtMQe0SDmh8Mbt8qpt6iRqC9kv22Pe0Id8fDIYSgaGsbJNl9zhpSXe
H+VRXNZTl8l+rnvALwBAOuElRN2oKLdi/KhnYAaDUlwaWaUSesnPMTi0xWjpg/Dj/gIrWD9ufWcW
WsSEBMreqAddr2+L2h81TXwIEQuHKUiwrwHibnFbOBaXJubtfLGFGiGfBrNIZT9VD1r5qFM0GOAt
0bfSRh+OA3vUgQREUjUbj4022hLYiRJXBuonef7fjBXhEG50XHp8T5WYspQ1Wi37KhGOstDZ0Bpf
C/HmEPp2Pv9rg9tCCW2J2DSV7I92ITuZtsntMrP1Dd2n1K0DJ/v4P42J30hSh/aqLMeYYqTeVSCz
AMG+b+EWXwNsEFpScCRA14NWNG5I8kCrySgExWfDbtD+MuW9sZTxTwvpl69acgXvvr1b7wZzaBlD
+WX2OoS7QFkjTTQCQZ+PnenFxWnItyRjK0Zutz0UXQnUrTS4SBReuacP5O2YloLF0+8jtK6PRQNW
blSVVo75PDPXmwHUA3Cecy0Jf9O4fIvAcj0sBU31G0+rQSM/HQVbiH2qfryKyRo+cmHe0FaJHhB0
YCPbqXNPgSztQpbGoeprdX6sAR0TnELu/jGqFmp1OpJHsxA2bjl+v9FBJ72sMwwpqKgHkWoK3YwG
LLCQBToWQxS7mjIZXp324ravdFC9tXr0qMtNuamlsNz2apqsrOU8MH6W0XWHhBIufVyJ3BVFpwTM
RF2l+sw19A+BWLXy1QNuJmzub8x5413bQX8ddoaGHBqo9G5YpJpJAyU5E/0pclQiW+WXNnjquNbi
cLuOChDiiLlm/QH01nDDiWb6ozHXRESQdbYBnRokJKlsusin0e39ES0EeLOt+VzLqAMCaoMhX7hm
E1coUZkq+uL0HjPzXR4SV0JpPSVOz9xOj+1WZxZaFhtjAuxqE2vSNlWsstzFAgBaZ6o4KfA33e/7
33XDboHCF9p4sZHnmcYzmvMBtQba9xi1K78HiVYDJtC2f6rqD1ZPn10j2jVyllkHstqQ2HJySsoY
hb8Trd9L0p9rIEW0QvotT8ZK4Hl7nIGHUjBR8IbI9PNOQ+z6noLoUPJFYa/npdWPJeStbINGXjm9
DYJVjSvefeGdMJuEtXnTzdfo9QINfViICX7i589jlwOsHzhJmSVWSFJbaPBuIIlhdY+1aWmpfIp6
l6iJHXT6LqTtyjH7TgZd73/QGoEfeG76Ajcxv/+Nuky7fowUv6eB6Up6mnt1IA7bbqyZXyoVsapS
CIAWUzorMEptKwCxjT7Uvvu7sj1m73zzJTju4qzXBuAqF0ymlOVaKMSKr4uDpUauLvxo0IHNjMQS
wSCcPTY2OdQQItbd+5ZvdwCm4MIw91oiTarLTMEUpGYFTsmxRMdLjkjWzs29kD6xaCXuWsjYg5cZ
VQ9JnSW7CZ/KDgxBBAiKan50LKNzO/YgAN8IfoIUpNBbRVNYam8xU/ZItQK5WPANMA13B8GHuaOZ
R0Onch4IYddqvqzHVpzLlqn87AOAWOAcSAQV4ww0kx6tXJlZ4RfcREndCkqpQbUdlYc42YVh5prG
sPJdt95+/iw4ezCnQPCNx2dIRtwUidJrvqBKW5ntqhCU2JPoFKXqBf8cBCuqsgg5CrTiK9hqPK9t
F4lKL6uj7rdoga2PFDypczYxGb0keRmB/z3R/qFUdlEyHnRx7TF5e+OoMmA2BJkTrP9NerbtC5RI
zE73G9ntQXOpBS8dFOjal6z7ndXP+tsAuuxiSDbT3Af2DuTWOKy0z8+3DXfUrj6BeygR9GHTIe51
X6tsUfCk9A3YUyRPH4zmkIAj/P75ur37rgfMHWzZEKdCECbdR/ir2X0FySa9GoElMcq1gP0W1Iul
RYEI70C8MpG45R5nfdFMUZMruj9EaKqs3iKU3rSDOAHLrZTNDtmJBMAL3cmCh7R9uj/OxYW9sM3N
KrR9ErDTyrpv6pu4eiqD5xAq8CvO4/uEcmsHZIeMYwLSRHR2z7N9cbsDwqAWLJOTZ0Ug2CF1Fiix
E+pBBx6EgiW1YyYiCslNLQPTETfg632omTi8x1VY1VaCTuhgOxAW/6ohWPMumCZUZVBkKR6TfACb
Q1eO0Coy8T+HTkEy9GV0cVQE2yZNiGFXUzYZEMsAltfpwl7/g9bkuLLB1lvmdjyI9NVQ+/xDiUbh
VznN2QCcgknfJHKO213tJ13bgzBEaD1FqZAmFGNgAm2hUOZfCsF5u0+b7FczMWgTgfEDZKVyAJmk
jAKIpEXp8N6TNuidItY6tGnKYm4XiYxunbKp9cJOtbz8SPShRUSmlsJTDjovcIShQKraI3QEjaeB
4u3+BxTlMjZBPyCDAQT4+EnznhXWkAdq8TjB1723rM1AIo+2jWMqZlltVzTIHTCP9aAXbI1sAEVW
IxwnIocQj0KGjTka5iZ1enXqPzUtYrnN8g7Fl1aSSnMjTKoS/srNCh6HtGpZe3GpgF9zzMtOfh2Z
kh3HAAi1lVw/d/KA/kF1EBf7f4QnuehBH5SxiEroW8oZyqWxoPltXHSW0a7c3dwN+i87M/e5AeEb
gPw5O+CcCaYJYrHHMg/MQzKahi3ng+rUaR6D4aSnG2oyY1dKtSOI9B+yiv3bOlQOEMPMFVHuzKdj
ngZhrSfH7mh+otp7/1RzvvL7t0MiAiEyXmtzwuz6vCWRlAZyPiXHLBtdqje7WG3sHsWtvDpLbFNq
/wxBeGOP85bmEBq1LsCejj2qCCk6/0prtU2Iu3BvrHBvnrJiYiGIIprVtQErZD5MzDxpTbPvzGqb
pCuecf5tFz7rX9YQiSjInoO2mC+Rz5xII+Q1kiNVJmKXeTjY8iBOzv2V4nMa/zIDthREjID1AVZ6
vVRVWeYN2n6TY62WnkK2AqCDkk2NfjMhJz1mmYMudIcla8kNzvHf2J1/fuGSqyqSBVnDkmn5o9lt
mpx5ZvXUVmsDXJzGi/Fxx0zNUlEq61kMeLDGl34lblxyFmg8+J/Zmw/CxSgEE5dnN8+exJCnFH6R
kAD/t8aps2gFAMhZNQpyOIQ7Tn2lJvWgCjisZrXpJWZpuYJnzj97T/5rRS6s8IfIVCP0WIXo5hTf
tKCyGwluOiNuOf5h8uv9bbd4lEwD9RokT4BhnZ3j5bwRBjcLZuEjktCqJasgGJTTmDgSDZMNNMlB
Hl+la8oJS9MIAszZ4YI6AZHrtdGwCERsszg9isqfBvrgyJ2jm8K/P7JFI+D+Q9oObc83vYQBhptX
RpEeB0V87FTyGDbq4wBag/tmliYQWn2QoQNwGoEot1hdnnejlNbpUR+9lP7SlWMROiCPdNK1nq/l
Af3XEuf1+g4NIYIESWnsux2o8hBN3h/KogFA+WZdIbzw+aso7OWhrRoYqEnuGsOGjOi6CVc295K7
QTnqf4xwR0jLQNFC2jI9VuiUSd0y3OvFZlpLCi4OBVcqso9zsEq4VZEBWJ5S0mPxqUtqvA4LO8Jt
fn++loaCR/rceIXoD2jW622cTmUAhmk1PdLIVdBqGdgmwnDJvW+Fj3q/3cGlGe6IEjywmC7H2ZFQ
NJgjydTbdBJ/iGOJmucUaAHEzvPMQYYqcoegRY9Zo6PlXhFaizRQYyzHypb1sdggRhXchmog3oiH
0OnkqbPVoYPW3ChP5/tfvbQAFx/NR6lUrCogNTE3fXcU6408uaK2ci8vvW1mSLqKvYpw+KYA3CVJ
2NEGRVzt0LavtRKfJNZZCE4hl/mnl+nKQiwOCThFE6ELcpR8x0dNwrJsxT455maTOF2jkoNMQTxj
0kTd3J+9pbtylpn7jyluySlVkiFJ2uTIXN1d479bHgdgcUDQGGD04i78Ketbkc7zlqFXHvUAO6om
2+xX3O/i4UCJ5j9WuOueymM4ZQqsMAm11LTaq2Nmm+0vkLO83J+sxfFgG6DzApcK7rHrY8gA1q9G
0Gocm/iXqvtT6PfZ/2YwAG/NtRk0KPCwFC1r6zFr8ARE9+/YK5Y+ob3Z9Fefz0uhyKwq+B87nNtS
TJYK0oS3WN7Krlqhx1BA15ow2gwsOxBis00R1JjRygQuPj2BEgemWQdO5KbBaESJBlKDeDyNamVH
2Qk55Q0ou4auh/5FbEfBlxTqtsHQ+Xp/6Rb3OeIS4BcBGkAC93rpqlJKBrnHQyBLErsO/prlWvfE
4ua4sDD//OJ9gyyWQiOG4G4IXvthj+Sw1bdv90ex6IjmAi6aMVVN5vkko1jTei1BCGcUGxLbARp9
RddkXgIBtTXU0NJz47tY/G9b3IyxvksBtICttAJeuATfoHICJEtXqCepa8ChxeWZ05rAY6Liweej
Im2K0XiCJ5QREgLm0uKpLLOVbB6v5Pl9veFXz110eK2hlHG9Qvow9wnSJD2iTmga7P+Rdl29kePM
9hcJUA6vSh3c7TC2J/hFmGBLVM7p199DL3ZGzeHXxPruAjsLDNAlksUiWXXqHBe5vI4cw9n+LqlB
X33WH0F0J+df0F+eQvqv01wwbM2zX0+Zm6lleH0tefNLWUEBPaPNMOyDeZD6dZnzIjuNchmUxYMK
WMcCvjy7AHrKEVwgeM6JFnqoQdHudiSLLodeRUjxEhl3x/xQyYXbOOcCKiXXB8QLKXRjUyVtcPey
r9dFcepohobHaeilY5oWoIfJg7qV3WxUWgwLhP1F71aGJOoU5zkPQBxAcQDyiq4a5qLXm1mvNDLS
N/JUPpZYs2nODtfHxl2sjQkmXGaDbg4SmEVPSO6Zlv6oGOdUa8OyGbzZ0gSLJTLG7LyCttdKhkHT
UWE2QbERTDstCWN9Po26LTDGCynbyWPCljTMClS3YSyrlzsjX32T6G4+FYEV3XZ5GeSq8JrJdUYN
fRC4SlGWKObOUdAuU7XuslPRIc/hlsjuDV4HHlcIvicqsJBm2YJk3C5K0J0OCrrAU6WD+utSqT/0
orcalyQNIKi4hg4/i9bq7oslI2lgTAsJaeoVEkft9Bo7LSAhVhfJT8lskcg1hyy6H3LFjrC5kXQ8
S1k+C66K/LE5eNWgbAQ6RebKo9hzlg1QfgPeD/khxY37PdhZBDuNawS9VkB04h90SV7u5ihG7XdB
Ou8kRZmrrjv0MLqy/v26y3N3FQpA7yLhiJ2sF0p5iRdHhkfgBK0hAnrWoJoBxr9uhc4Hm/JCvMds
2eiLgdrg5VBSex1aG9pKJzRMDBOaVACiOwphPNyxAFdsWQDfyjgALq0kc1d2loXwB7ZCxxuero+B
uxy01wYlGvCCsrCQ1AZ/fWfj1w3nOUtvraR1++TzdRvcEWxsMAFc1qFDXRK8mDsIeB6iqpTchtid
f90Ky7f1zxGJtywFO6HIz6YG116KAGKkb+Y1XHL3q31e3DEGcHWPHH2efTL2cpF68rAznq9b5sU8
wNJQZsSDB6x1zArNC5gMzNzEAUWKJejiATwTVglt9nGtbqRJPqlGKZKg563b1ib9+82NTRnkMu16
Hb5XTiHEDs6gAgm6dhZMKn9oEHozkBZHpYENCaTr2mmyslOiaz50lP0m1X1VLu+dQXaLVlDLYJEK
70sIpJqB4xDO/hcUCjr2o17HI3wdkrLjbQIhomNbgs3kOJi7/uveebq+crxZRCYZlWLadQYh5ctZ
tOYSte4eSYOmus9NFSlRUFOkVXDdCm8SoRIKbBxg5bgvMVZqopVGMUpYK2Px0Xu9dOCec25GuTjV
VfmB+Eo7xkAkDOQBiiWXQ0JFDk/JVYPWfQquv2bXQ258EDUgcEe0McLcWiTTjJBtUXFdqmYvHQH8
JOGqzV4U2b42PFyfPu4i6YCHAaBNNzbjg9VSpmOTwAdHuXWr6YGW9EYROkFkhI54s5/SyskmuYSR
DOW7dI126F8HWIwI9pPIDPMKd7QcZUwJ27Yf3DnZZdJZJOUpssAcSmOxLl3c0pQSAEX1CEZ7SPoS
SwAnpCGNPfog0fTvmrCJqyU25lhrMF220XkjKPXa9QM1MnrBQtIKVQREn8sFMabIqCKLbprUdC3n
R5pmfgnitA/4lgmFA9qVSNlWL60oZdM7moRxGPJb2Z5jMoCm4ENbcmOEWZKa5ENk53Z2Ih1YSQyg
08E6LiqH8C4jaFv5dyQ6Uy3IajI1CY3UtnJsvufRjZIHIugF14YFriNKpE9lpC5nKwUMwe6KCJff
5Is2vJXabkpOjS5YeZEVJoIpi00S9J4iKCvn0kenOq7T9+MoiCp8K+iNo8zrtNP2ciztiBesmqb5
qTPKvZocs96BgOrOqb5f9zC6uH/tFEhs/2uH8ePYJpCuqNFzB4yDozqeXHd4oiyuDSk9ov3IR9kT
XrhEY2Pu2NWASnefFciFv6TO83BrgYcE7CfXB8ZC3N4PayT0cSkAzI0Cay9nEBAcHJeYi1O53q+2
up81kAN3h7z3tB7vFdnt9Nd6fWpWQM80PbhunRfm0LiMcxsIbUp5d2lcX0u80p0ZcAQII4M+tj1b
5PN1E9yEH+0ZVpFyAekH20VpZrLSOSmqfrUeJZ4q5zudLLfWCA6Z/JO23A3gGS2B6TS6/9gNRadW
RWkJ+QD6P7jQXo4O0i4aumQQ/NbqmwS8auMa+bGXPZS3364PkuMqkLxUkJeDKbRdMe65gvhimecG
LaFAXiP1pw9NmGf7UpSR49vBSGxI0eoWqwDbrFKdNkqbn2xdep717vs4WYdyiY8VnqMCz+T4Bsb0
xxb9ls1ZHstVA9HbPj9Z/dEgAUaVjIIYxbkAXZhgFkhtMmOpLAxnbHAAFgTse6qW3rd59gA6nb0D
sZrr68Q5cAFgB925TuuOwKpcjqnQtKardPiinHxZAZm1RWVNTpy6MMCMKLfzTpt73BtXCRfGoFGX
XVwc7Pu4SkKz7Xb/lW/7Hx+nVA/Qv0G9gCUrrtveUHLIWZ2m2HyVVOMesuGC6z3X6ajqABruQKfF
3lJmZ7WkecGY+sErf9X9Tezs41pwpeOuDGB6YH6CIBfwQ5crM3dyBEENBPgSDS+jbYTJ/N8vWzii
/ligX7Dx51WOnaghOfZOYrqo3aCD4yM7ZmOB7qiNBeTmtWJZYcFUHxrAd/L2F4qpHzCCqhAIZ3SU
oODGl0aM1FKqOMd5UVg39Y/BOUSCM4G3ElsDzCjMqV70rIQBrXLRwTplgj3I2yKoa6FLB5UnGTyG
lwOQW3nUUSbGAOSxdnUjRiOls89Vy7VA56pPD8oiPxpqsr++9XlevDXL7Mx56fOprMv8lERnuXuV
dOS/0ZYZi8pMvPMO78Y/42PO1BkpqNRUMb40t8kpKlXJ6/sp98HkdZ8bd/mi3C3EeSkn3UQxPRLR
l9OfZ25KF+aZa3KsjIOu1jDfRndr/oSmDchQDKALWozK6yJBroE/qygoIGODss07B9fG5cnYJXmt
wRpEcBKAbFXovOfH0hDRdnLtqBq18K4vzXg9XspKojtYPWAs1uFoVMcyP0IK5LqPUNf+a+5AxgUI
z3uihlk6ydLTNl5xjMNEND1gJMJStcgEszx5YnVgHoMJXR9w/mTWFyC87+xS1HbKn7DfQ2FJKjPL
QYe0jaM1Kyn0BXoqaxM6HwpGaPLDjQfvWKSjmb1cA0TYtGN+6u1nO7Z9hKOpbgQBgxuQaEYQuFm0
YL/L92x8TFmkNpJ6TJkmSaVfNCiGSKnxH/mv3g9SnG64BVvYoUjVXQ5l6Uu1UmpY6RTTx+KD7r5R
wKs9+qoicDPegHAUoYYDXl2qxn5pCmDr0ip6JT85dQX9GyuXPeS/F8G08TyNUlvADjRQ/oIlSatq
jIByIw4RoLC16BtlYcgdWVT15nkaXi/Ylqh1AMDNnNz12NuVkWvwaOB9dtnk2ppHLME7kzsYpIbf
qxH0mn05ZblStX2sqtiZuIaMn0FGZneCUMa7jIK77l8TLHfCouVm0qtYlQJium26X8azGe8U2YLk
kCiXyfMAjSIv0E+H/hKZHY5GsmY1xuLUNXGIhxdNO18PZVwLyJNi7VXgwmzmWZmrEt7MCe4impS5
EugFyw+A69AP+scC8/Qv6nE2tPfncfe9y4pjObzJ+XNs5YKDm3ugbg0xj6sktgg4EjAUgB2j+IiO
U+3BeEaeeRlDHdxm0wduWFt7jEOng+ZMLb3G0amjOI4WNAWClw9v04CTEv0GoETDDmWWx86GZchM
PK7USNtJrelmHURG+peoEhHqcC2BlgNof+xPNFFe7pymqFprUBCiNflz1dw7yCoQDTWwQiQUw9ui
OqAVeF1pwJKxkLXE6SOwp8zv78WOaAc4QyY81nhuvTXCbBxEgaxOewS12DSQNTiC0OADqw+OZYXW
VfHisegwN6dNqg/ROIywMBUdeoMAEDFeZUPwFuHO1cYIc25qsSKZaoG50knhO8Mb3aBgGvGvxwCR
FebKO+ljnHUEVuoSXYL5aFvebDfQSwOtieCwofPO3pxARYfo6aArEUmXy1lrFr0EAyfi8/jVfMsf
yzVz9xL0OdovomITL0yDehsUJYA/4U3KrE8uQ5KhXNPi5LSgWF7LdvrVxeDTSRJZeljK8vtoDiIa
ae4egk9Dkwe4dTRBXY5OiSdol+dZgaM0Qulz9tqsc7Vy9M3p9fqS8SwZJjL1ClCmuE8xS0akRGqq
Mi9OinHq6tKvkweQA7tSK2iO47kGoF2UNgDSGtBEvxzRPLX16MRlcRqCqPF+tCKGF9HvMzNWl6Nk
twXGIVs3Q3UC7Doe769PFc/ltkNg9hD6tOayhiwtzeXM0032vZpugNH1Bu0VpQF0Tx6v2+OFHhAF
ADAJdSLoxzPnnYKSUAlWxwJ7dgFBj+4OH8D24TZIU6VAxuAmwhwKatd2cwxhvlPWROjya4LS/Eq+
taAttiqvyERCddyDFcAfCsEB0h8R79IJihU3z7qoYC/q7rsieahQIohldLampuTO+Y+4fJtIqESr
YOl4Xr41zExlO0aqUnQw3CUtOv4gg03GMCoechEwmOeG4COkyW3K+MrS+/TEMMrFgZtLw86qjtGw
+0jJk1Ie/jbBeHoh1+vcoZ/q9D5ZxFuG4xi/XXc90TAYVwdnTxrPIP4+QXplSoOcnK159/8zwQQe
M08ipwU9Lp0p9ElgpvRKsIH4o6DoGGTKKafWpbtpRgrCrrYvTqoWryGeYZDL06w3Y1Hi4PpgeKEB
70SkC3BSoPTJ3BLSuKyVcoQle+7BCdEoIx5yBhDFTjvLkFWJ+/MQmc1+bXrlZR1VUWGfO9I/9lk4
UJ1DMcWA1PrJlF+wXlH2/LH1skEmiO2LoMHu3T6WclrHxBaya8+uoLa8erqoNYC7TzdGmH0q2ROO
YMsuTiSednE8+9P4QGz1vp4+cB8CNuv3aJgrfh45srkUBiIRCEPRgYbMi9UJrty8iwN4XoH/Bp0I
LsOsjQxERY0RFSctkcFrfe7s1i1lyQ0Ety5eAg5nBC2HyngW/5USKyHR0kna+1gk1YX6Z/JoP43J
WXgi8Ua0tcQc4kZvdqU96jgBofqQlM9R86bnY9h3kVuPolcYXWv2hmdRaUADwHPwvDK7dwLiGypN
MJa9VSCoQ6vFjebf24O3RG7+YgpVPnl7aGuPGdxYkJEoKVxCW4eTNZozBLgqzy5N1+yTYEH7ABDF
825yXsFrFiaTeuwH46ujzl6TmYLIxZ1oZDgoAyTkclndKzkawdYGZabTIB+nRAuHLvKs8qY3HqNJ
P1yPXRxbeBjQfiVKcf8X6BKCFIuNzlVykmrHvGsW2XS1GJoP0oSGLKsrKmiuVbkgYLJiGDT7pVFI
PL0GgFaG5fYxCqsnUK8gJzS3eNFnkImAK3x23Ea9W+omcDRyr6TnXBpBPvgyT8goK1+Uagj65E0r
RVQ7nLCDj6GJXtkCTTgLvjInRxqMsSYn1enDMjQ6UH+AfKmpBE89vh2aTcIRgSOcuf+UhpHIpToQ
9GukTYium87VdTIH6Mea9mhzawSRgboss4UgmibTf3HBR7fS5QEogYSVyjdhkgd0qq9ZVPrDbPxH
YYJ/lnJjhQnaUBYllpbCiobO57INExKWZi7wUs7uRL4PmUWgl9D1yBZxQG3WJXo7kRMY3XeWel/U
0iEiH1mfjRG6VTZP8boo8by3RxRR0BuaPkXaK/ggNcGxwHUCOml47SMdw2aXM9Az1oqFkYyqdszk
4HVdQGmVCZKL76+Dv9Z+Y4YJn2QxFnWNZnKKs8TLlGNm3hFd2tXG4k29/ghCO1eNH5TyeZEPTmd6
Tjf7UdP5unrb4zHdBs58stLvYByx7H2r7bGXT1LWHaoJ1LLKnXEAejYYaimIurMturnxYhKApGjh
0wAUsdnux1GdmipRNHICGVsr3TSH7Nv4Wn8ARYZd/9sKm7IsIBc99jqs4AqKu52XgWpt6HVBpoI7
FuQpgO5EK4zMpnnnQkGVmVopNS9CgWddvfg+6sEe9PTfAzmOC6CokSMG/II63sZ7ldmShn5ACdAA
nPo+t+NfbU9Uf40KaWfECzLYNY6R6zZ523Jrk9kxayJNeTdgcDgyPLP4PitHMgjOCt6GQTc9WqiQ
tzTQ6nM5LqOfwRWTk/SE4g/ov86d9aOydnF4fSQ6L1iiXwknAPJwSJQyQ1HSvFbjAmaaQN+NJ2kP
roXSjw6gC/LAtg4OONdyFbfycrcIkzALvj1/aT3t+DwGxj6+b71OdaeDtQPZjdt62SHzP5du6aW7
/DC+Cr4VI2b39vZTmRTruAxJRKwkPZESd6HuR6LtrhvggcS0rQXmQSPNY5erESZDM7Md6nGhOYNP
U37K1SaYwU1mp8fWoOTUlgVOPlGDO0th+36kbMy/d41vXDmasrjUBwxQBb8z6NCG1e1eAL+E8sTd
+D362n+fbyErnzwg5Xd95HwvACExoGMcNkjoFY1ymlfgeGmg8pvnZe0nlmIItg1LuPjPAIHOt3GU
oRHFYc5MMyobHNgtyMWk0EhfookElpnu68HNwG1EXOituCgIlovfz/knfdqjBmlC+gsdnjEInhZh
0YMXpZBV+P1BzCZzCshsxjE6mi2o27foe4BE1axanh4h9zQLDnP+8Cl1BXYaaGdNJlQZSVLIIH6G
e3WLV0eZv6qJm0VfE9CUD2ftXP6Y1crVxlAd03A+K5/kJYyV+woZG6gtXl9x7sg338Ls+yaFmloF
/qgTFMit9eckgfup2lemW2ei6jWv1wVdjwYgO8jq0mvgZSjLIf7gGBO67CP5oQSTZJ/0bqacpeYY
LVYYxcSNet9yoD0dzJTWDyoT0yjIxHKv3tuPYH2vJqgGKGgpxwt+uhkRtby1O8cuqdz4qX9zZl95
Sd0FDQ9P3ZOo9493YGyNM36WAP+iFxqa/5e48GfzBSUrT6hhRaPTX/ER2XNKnYtJZi+LDmmXZl4x
wvaQ4+KrqseuPE7FD1k7jeN3QDs+cEKhDwVYU/Ang/2DBpVNuDLWunQgl4nN0x8bgsokUJ+kQt5H
hEzgZVAhwqhB1QhJWzwLtEtLcVpHEiB46anMRq9MPjWK5dFqXgSqN2dEEweiNB6Jn65vEV6DD6jo
QTZDmdqR2GT8ttCy1CoStLvOtRM2a+6teRi1v6bWVU5Z6pyd9RnMdsdUcFVmOQP/CZO4yQD4jHsa
qiGXw1XkpNbySU1PjvozVWcUEqvAMIg7VTdlEvttogPLtbg95GjzdXVN0u3xxhJkInj3D3jR749g
gtUclSTtDBAIyNYXIO68CTQFaPk8pP+R7fR9tHAhwNSAFFWwxpej1ebCsKGnmWG0vt2H6/c+d+PR
Iz9t7EXB+4B3zqGkgFYQ4OIck637KLNZSBAQwFOHGK8QlpugjJVagtBKP5jdhxZ6zdFkhyQG+tAu
B9Rl01rgTIHbGAHkNZMm0L5XyWkApaCoGMyL4ltTTFwBAA512hqmJq/6rJzyxxqoUfcD22BrhNl9
epWsWTbBiKX6L8MEiWN39NLVVcEBDDjaw3Vz3NmDxpUM6iUV6tGMNSut7NSOYS2y5MOi0/KzC1XU
WQFDBxh/O4Gb8yKz5QAkgqI9tjr7GrJAbE8xQgiak0a8sonOTp6/RW0kOvx5SwVtE2gZo6qK+Mx4
BZSMYyeTwTfSa+3eUCBwUtys/Q5a5EpyA1GCuCldYt6qzmfoC7VTmMvmvhu9ZH2KFRFmibcNbHCS
AmyMPyBWc+mhczXJLdivwHmm1dnBtvo0IHGnCDYb7zzCJgOCFkzO6LpgIkhZrdpSz3p6Wsdol+RS
UBLA9ZPOh8C825fHrhkfUqsWHPS8BUWzjwrGB9wr8J/LsYEKB80fKIKcktH2wPZgQWZWeNTyJnBr
hDn6FKXSlQkY+tPaPtTrZz1ZBZtO5bnL1gKzRNGKhI1RYfIS564yBz9Co75RVEcZpBKltbpFTJ/V
xSAdk+Iuzc4SbqyZ4aZNRrXTJ7S46S5e+cGUE8A4rdt0CuJ8DXVt1yluqbT7Xg0tIuqXF301s+TZ
0kponqZLnp2WCprvNgQ3XkjugdJaMEP8dYZAO/hEAWVXqfdtbh8giTCyysEhCSYA4JWIKyGlmCvh
9WjEXWiA5VE1wS0ADQ2XVqARoY5ZBCtJawNoTjzwb1+3wB3HxgKz0FKnrPPcY8oqBUDVyfRskHCX
IngS34oFDBzysFQV8nIcQ6znxdBhV1iz5Y8o/dAc1rzsro+FF7shEPDbCjOWgkRNAvIBcB2tZzUy
fGd6RdFvbHNcRkHeG/83je73mwMU4qH2BUQMsviMt1XTMuuFA64QUt4in1fM2XkAyyaQevFHnA2w
KqSvVXQUGszASBtlZRfN/1BRLrgxONOzqoiYXen3shcHNBv8tsKMB0NdIYW3wtmGOsgH6CVCPEaK
j2sneu/zQjNNMUJfAn3KwPxeuoNlZm1vRVio3CQIJ5XXGJ6Rf0WrRq1ngTIGyJBedw1uZNhYpK6z
2a6ktGIpIdhIXTX6kaqGi9PErj3G+6pPvrSRqNTCdUUDyDIqpoHuJ3bFqqxoshUjzMrWQfdya+xn
szuUJXQbmjwm/gR/gsBUKnqs0B/+axE3hplFTMCEOZMS57xJW8yHs6q/otHqI/4IjVsdEDrKU6gy
swnQXLRGYMuNHG0HRGiGLEpnCm5i3CUDcxhquIh+JtsCE0cgjSY9YgYKoO6gpYf5izOCyFuvdk42
CC7NrAYF3cwQ4UC5hhJi0P7myyHpZTR2vYQ4aNfETZR1D75KBy+tERVxiL1WXnKWj4UbDHm+s8zA
aj5dd1DO5qPq5dDxRUEMetPMYy+JNUkx8jxDbgrpdzDif20S0GxXk+VFcSW4pHCNIdmKDiwkrWWb
ObysoZ3zTALlyyQvJXTN8tGr+kKD2jzJAlxIRcRNXHs24MmU9APVcnY3ZLYxGVMPCoRZQ4PrqByL
pfNkaFyrJPl5fSI5GwBIa8gIQMMH5yabUS4aW61lbD6Uy9E9EOcz0kpojvf1OkoFTiMyxQSVbqnS
RAJ1zkmJkAEgg6vMqdtCnOP6iHiJWXgmYgml1AXzLLOnp5jUC8oL6K01P0Glwqv87Ck7yG50V51q
bwyNo+RVB+lw3Sxn/11YZYI0rgWpVMj0JuUlnuW+WrvMv26B7ikmVkE5CkUTSnOHCiNjQcqh9jJY
6NNspxH0MzIUlZLp23UbnKMGRxq6g3UH7yyHfQ0n0JaxagOdk3qTzJDhtW7kOAvWCoIeSlCR4htV
E5PerhvlOQaQITooH9Axj7rzZTBZpjytKs3GPRR9WVn7kiOPL4nWh3PEoLiFDjRkadAwwYJxC7O1
0h4PqFMfd17mqKEcfzKOieXJ0rOQ/ZbnDED8IliA+QhiEszzsVgGE/IKMFaVnwvHCMmLlkbulBYe
AH0fmDx0AQExT3lY/2J5q+tWBr0IxpVWmhtHkrwDCKvw6nYRKXpzR7UxxTzWpBWyCHqNDUwACpD7
l2n6tNh3LfIkTS06mHnOjsYTBFtktVC8YAL8MNZDXkwYlhN/GqHjW1S64FTm5SlxdFG2TxvpHzTE
X7pdmk2JNWk4Q9BF7MZOgzvvAjzN4mVQsSHduiPFLwPJb0f+QE8s5VrEU1630dzLOrwmmdkUp2ge
riEw/21sPDzpr3sF7wiBMg0COpwPch90y20ucKjdJykyauDFWvKnfJghz1UdSeoERFQG523erSUm
2o4JWQaoUYHZrW8hB0NMaCBHs+rZRi4LAqDIFBMAId6VzlUFHpImeauLt7F9sXUBqIk/bwjk2LpI
zpvMxm3NwskrC6OR9dSrpMIDQLas4pAMguOCPxaAxuiLGB2/rH83db62NcYyzcFY7alGiCAxzR/K
HwvMUGytjjsdnnayF+8HMEPRzUe6W4BI+mOCudhG6wBZYUqfFKnfktptx++r6NATzRMTc0ClUibg
MgR3QH3QQwOSd/vrO4UX1EBQR0nKIWT8V9nArJfEWQjYPqAq0Q41FJ3OWXSY7Idf1+3wAtrWDrMc
rZZBdbiEnRFCAuBXldJi998tgBQbCRYH2VGEtcs9b0eGU1kzmLNaxQceZtE+X//9d5AmewHZGmAu
cE49SWqUUVoF6J5rXaAGVeWhQBfvrfVxIm9reUhRfi/WYBprr/4CJTJzhTDfy1I4bnpM40Ptg19Y
EhGA8HwExNNoG8V9D2AyZuDLIvVtZ+O7LBuMtNLrHD8Iwbi85UM1CwU0kIzgrGXC3NRoszVaDs4+
SO7WaDvQDcF+5RWccfP6Y4IZRhSrhVNJEH3qi3Qfq+clnTxz9oHUv4tSoM+1SHYVgB7n5qlvbbd5
zCofMmS7Ssl8LflkkJu2FuFaeLcmimmBWwEFgMfWpU8tWj1m44Bviq3qrJqPyfJLSZsbtdRuW00/
QLBFBFOno/zLyQBvoe8e2mvGTHQur+oIQkfwRVT3itKEtfVroBnp4sYsnq87NA9/Bik12gcI3B68
h7kB1BCHqmoV7Fn22TyWJ3lvnzW/D42bca/6xkPmFYH5SM793foDNIW+7kIUzJcA6+k93S9Caye7
Ymlkrqf9+Si2/j5LBWTVM3xUpGIT6eke125vdPQ9ke1dtnR+DxJKfTjPi+7ZhDyU3Xxv9/YXIH3D
6/PDgwJs54etgqAy0kedjiNEuiv20j67LY5RqHyJ9uCdPKW74SCSSqaLyy4+Vh0NmehqB1syEyT1
KKvVmZ5ZA7pZk8lV5y9jDdpwQfaA59VbM8y5VcDTVSnBFM/jo9p4pApwCGd7xKdeYIlXldZR3AC1
NPJ2uCfR2LW9iLX6qKUWaphDoz86RvvLifsbPTd6dyVPNqRSs6AErCFqLV9pTcHZxguMeNrjIYIX
nYJT4dJ4N0iF2oDj95Rpu2i1vKZPwrkSodJ5OxbQbEAZAIREipKZzVhbNKNJgelDqHDNtJGAxoQK
qYMWiXrUfyadJChVcQ2iXgvi7nclVCYoITPV97OJOU0O9sEgYeG1D6UojcCdu40RZu4UdYpB1KwD
NYhazQgawsZ5UW3BDuPtdbQa/h4J4x1rMgKAbRrkFLqCpX+nZmC30vanmTg61J2V1fSnlyD3Cze7
0XZpDYSa7vcn+bV7KO/XG+WrFqYH3cNr8R5sCDtlfu7J0RZBTzS6INe+hTnZHLnFY8fBtziJH98k
vxLP+GqEQE2hEp4H0VE7KSEOtjKcTkl/M++AKcru9Zvi2xxUd9HP4q6/zcLMnZ8dgA3860GOe6vZ
ThQNFpsdOiarHCUxvAnhLQArLOJBEIPVLliIVyDpfay/Ob1rw6G95UAOs3Q7/eoDAjnZvSV4FIgc
mzmPLHVRyUodu0CKKv9M/PSQCJqKeBH2z2hxzl6OVpLrPoEKFdzaH85m2J4F03ndo1GDu/x9YuSV
bEhYajkIYu/6Ul2fHvQLXP52qUdTZdCVwq3yZ+WvnuyL+lmv73oodl+acKQswgUPn2+aN3JxnMy9
Yt9fH4Vohujfb/xNMtdhyikcWRqP2KNup4hUI0Tz9FdUiRJUcOg85e6ogRcU6gm/MrD3IL9xfSy8
wjcI1/8NYIhVl4NRcOzFow1TflTdqt4bgLbfUj+7VYOn+GZ6Jo37Co5GNczu1ZsFr+ld9nV8zvei
rl3RnDIBJpUjXc8ACTmt9rmacUtLRJdz6rf/O4Th8nA50FWR47YZcBzowFtrbuYrn/sdKph3kFy2
7srd9XkVuSETCCaoqWltjoO7PIXzl0FQz+BWbzarxiYfNAiMtjEdTP9ruZW8+THb5chELa7q1Y94
3JF9W99O1XkRXRW4ufmtZSY8qElbLUqDgVVu7Tv4zykd3XivfusOzWHaObdoZZsgGCfwUzpfV1bv
HUq+2XP6mKA1NIKbruBGtt2KhJ3hjn65vGn2YzIInEVkjQkijTVLEgifyan10bX5ddxnh9hTvCT4
fzkJi3aYE0mfiUoDieQ3SR1mWh40puC84I4F6iHoAUKhD20Ul36fW4NTI/GGseDoTo5Ak2lBMnvF
l+VGRJvGd8uNLcY52qRMzDjFvMkSkCiz6jqr6s6ztRsdwGXaBSIpX5XKTfLigQwWgND5zrSNnW0W
o9tnIgA4N6ZsvoY5bexZTfrFxlFgkTH11tn6pNeaEG1Nf+Uvz9xYYXzF0pcpkqlnRufcX0NrL4fa
yT7hukHCMRQ1tHNPho015uyxF202kS3G6U/cAj0fB2vya+sjl9qNEeb4qaZMcWaZ7vFSCZbmeSkk
geeLloY5dQbd6JvCgQWnfCmmm0oWIS74z7bNGJgDBV1IiTENsCBpn9NBD6L0sKRDWGQBsCRkOirJ
6FeQfLCRMby+q0UbjjloqtxM5Y46RPFGjsWuDpQb6VlH5udw3c7/2G3vGEcKr2VjYkvmdnbiAWhU
NQP/bzkYpuqRIRuIV89Fqfi2XC0GHnTZMrkQf54eUsWGoHCzWiukZiqt3g+qUpJdVBYmumF7guPQ
KTURlRod8N875M93MjskGVHlRZYCESgK9Rn38bZ2g1i9nyfBjHCvxuAxoYolaBdiS06msqqmRvuJ
2izy0GEDce8wmhp/lF4FU8/d9BtLTKCTR6LZ8RIDrd3lXmqibcaBsPzT/KlHJ+OzDoEKExENYlua
8njdNHeMENk2dDzVQZbK+LXROblUagUkG9XCJammuKPtBGakHbHOovs6d+U2xhhX1la5GocZXSsJ
WV+WKdYOVjnT8loie82IVqkF+mahvbSihDB3D0EvF9q2KGOjA//y0IL6aWskBWDCffTDQXaUTHeL
eoqnsI3vUqCJAEq5Pq3ckW4M0g/a3C9yQ5GiZITBpZt2YDsGXul2BhtOoqCKZBh+sh6vG6Qx9K9N
YaPNAmAf9Fmx67g2UP4AtAeb9y3VyuOidJ9NBf1A161wjwvoqmo6OI4pKd/lsCoCYT177tJTaEFT
b95B8yrV3VjEY8itxAKsQRcMnfYQ+b60MwEvuFgVRlOC0WBF56L6syK7Rcpdpb1HY6pbNYDSijCp
7yxv7CRCegb+gcZXlOCY4ZEhqUYIptAOvvm07M1jspvO8cv0yZrc4aF4MA84hX+okrve1PvyYQkr
pH+Hx2Zw22ek3nei1xQ3JG8/iJmHfkrtLKYftHhW6ARZYHnVrr1Jw+xZD7M77Vv6sAqPOho/r80C
c5gm+aJNUQSjMsaf3v+I/DaQdqunnH4W96KHDc+jtiNk4o8Fphurld6nvAxf0VzmlsF1n30XCLw2
Hmbzr51uEDLBBIpNtw5Umm+dzjsh03qj3refmn3tDXsEoVA5Rt/iQ3scDvKX65/A9+eNY7HhoIBy
rDngE/KD4eu77Ni7rRvh1St6AvDC+WY62Ydc1KpRkTkwBBqftn+o6yN4sCEY9vn6gHjRZmuGOa8A
LFyhdobwhkS57GqeCG6qCdyCvYuM8draZolxaHfNfghmFGEir/6mH13rtrrVD3GwHued9mh4U7j4
ZJeXrh6UP9JwvV38+TY5TV/w51F1sx/JvvQMwc2A1+MFkOHvSMG2uaRrmiCHie9bys8tgH9n3asT
l+SQXPLIbenL1o/IuTHxTLk+8dx76NYwE6LmLjYL8GghRHmTJ7upZ93oru0XB9W1BRuHd4ZtTTHB
Zy3Hpihq6kuBcWjvkRYIaMZTMCCRKzHRJtZ7DVpLsHKef91nh9nt3DEY4VOvkNk4OHeFINchGhUT
cEalXxqSwF7vm4ETDj4d1/+Rdl07ruPK9osEKIdXUpJzB9ud9ovQO7Ryzvr6u9Tn3rNtWsfE3IMZ
zACzBy6RLBaLxVVr8VQheNuQCTmqWJih1cHIJBHhYdrGsHF/3r4BrXeiGgtW0sD7g2GgGxntm6hK
F6BLp/lWdnRbey0exU3b0e6QPQyvOcJ3+/sTEjD3v2BxjGjqnJ9lAVtSGPewplCMjAlntFU9oyfW
Gn7UyovRcsoNi4EA9CloL0RbLJhUrjOBEY1Ovpc2AJ5rpMxaCnm2yLInn3IVpZcPWzQIoIUeGQcg
ldemcjBJZqmCLgHlZID93nR7dL6Y4esgSW5nyhRPsKRF74XRquAZQvPcQUs/UzCQ3J/XxUdWNOyh
exMNdJBqnS8LF7ljJKb6EHkYstTQvvjt625ZOB1UJd5D8UcFKiV9GogVpU6q7Sdly8NFLtEoqKD2
niUa0OuGKs+1fQT3xNSGGZ1eqLSNf6njQFRwRWb9uv9KI7eHFGm/kYbtYP3mDH1xtcE9NjcOAmvK
Mj6LZqCpRQAUuWx2BHF1yD9CUCagF0lQ13kruk26wiP03NyPtJE26rPYlGQaCzKro/C0tOZT+WaL
AXEAXTAwRINi43oiMiioaUUy96LFmUmSSji1uXUKG+jpWWipdKIkCkgP9DcotuIPzlTMR+g948wR
GzdFVQkFOi4gRGYHlXRWlY/O36P7ZDNF6kPdgjEt9Z38K/h/qAiowPriBRd4cw0km9fDRpXDz5sW
fTmQfmnMQ2ju++Jx4LE1Lk3u3MBizly42HGMl2d5WOmNbuF0qbqdH2ZbuWgxsvJcBjJuS83nVEnv
IIj7dX9elzzs0ixTPPDqCf1FE8zKqwaNCX6ROoKXEc8oD83Ycrby0tkG0D482QJdLdD01zM56opQ
NBNmMi6+ICaYo9+Wqxy1dJ6B9whUq/Oeldmrba0mQSCg4AXP8GmufCDrU/PMjiNnbMEOlEucsL9Y
sQchO97aUf9FpwATJkW5zP/VmlNoeBmtP/0S5P9lTbLq2Vq3ieAWAV6Z0DUtWnhBCNeljMJtMzlm
YX4Wgch5PFucYnTSgHgFqgdAilxPcSuIiSoEWE9FrYggvcQKOnINXv/dYtoFNh8NhSAQI+J+fW2m
H6NCjk0BewK8LsqmbWIixgb6Iju7ixyQrqgFDTOKt5/77ro4PPCtzGy6wKl/v1VfnAXeNGlp0ERQ
wevMWW9BG3S79zhuujg6ME5okBSCHwFxfz06WWrkRClaoNPDMN+ZmajQWKkDx/LEaNNMcuOi/qns
xgL/KTc/lL7Udy2q7Zxa1BLJB9BXQNrO0D3g5JlcsKm6yBJQcdx345Mf21XYE6gmEkVbG4aTT44m
KAcIRZVTbftZ8CGra089CChC5LOWdeOv//nkX34O4+nQxtYqNNwAampE6xakL9Pwkgk831oKhODB
RAs72BrQM88EekgJZ31f4pRJa8MxrB/jUO1yA83BOkgca//BkEtS5jwWZcaxgDJHkWNuYcJOtkBR
xcRB9HvXgZxG4VHy9SdgdRw//hSMgXOgz7vv4hCbraBahN+f6Vdn5sRrxwJXaWnFvhUdIdP+JnjN
AzqkeDUpJg/9lw0TvV8g7gcTANun7ilS56uDEB1xiaBdsEv7rQk6mKo73/eGRTvg/rFQW4YsCSvf
KShekwGGGB+bKLEHP3DNcKd65cYIOWimxUm7MMTsxmHwM8mDNPpRbH562ctUvdwfCOf3WfVOgCl1
fRrz+GgZ8U8L3K6WznvwZHPYfy3K3zGozMKDsC8HwjKNj0AaHCrwIOAvaQd1N1xaNwOUxWip4l5+
f2BsmeXGKpNTeKWWCIqAkek/Bnf84z2pGyAH997b9HHf0sLugQ/82xdYkmZfFzodJ298HMzaFRMT
bZVh6w6WyOv8Y4LD/44IQLqZjRd9Acw8ojoKxGVXxccooWihiECtRKqUqPtsxS/8LY/qrzFm+rpA
y1DYgLHCfEw/+wfBJ3UJMRw7I9Cap8MhQ4XTbv9ZlL0ZIhOJ/FAd5V4o42OrFvtxQj0OGEUwavEo
PJhE6duOpFtIxsCaMQOJr2ORVxZ6UHiG+Zx48tOEe5xXaDjL9e3YPDfpR8jtB1/aZzIoLNBGiVwJ
x9q1wTAC0R2UNa1npT9J5naEsuZ9L1w0MN9PVAvEJDfkJ7LY1TrYIK3n2tqr5uPk8674S1OG5ANv
CgiuYB1gIlELFsOkMjzvOW9k6kmPMwl9WKcuwErA3qmlyLnsswnA9xrh6i0DGvuvvoXrKZMKqInL
ZSA8Qxg7HYmeqHYbvlb9a9GNmxRQjdJu25OV443oVQxJrqbEs1ytLGiUc6Lk7WYArB8PQ2AmwBkG
dsrrT8nzLs7LYhCe0cdNlWpwUujuWRGHA4EtJGLEkChF6yZeO9CojbvQtZlEKI3SyyL/uPs5HqN3
Td9OKw0ox034S/VoXXDfFG4jig7lNgwIN1qMiq1cAl+QqYGWhEe9QQkcsaScVtlT8hWEkutnbsgr
hS0EZbBvI7WZEdxQrGRzAEMQhwF32PCYKxqtg3SlWm/WLy2wNYm2UrKdjOAwocHu/t5YMgtSM0DG
UcdACynbNhAZSg7ilS481rgO2rqJV6TU6gzHU6r+GKVltjGsHnWUog82cVhKLxYu+e79j7j1IdzJ
TBXddrj/zeIR14srdCmkx+opPBbhaFJof2P7NLmwKTSPx5rM3GvhR5DcmNMsGZgc64bp3ujGvpPE
KDsaJ78m7rCNjvX+/mhuPefaBDMapdW8JOtmExIxBadpiYGiXGY+T1OyS/w1mvOdf24RoRNckyi+
zIRc1/PX+WFqhmKSHStwi/lkskim7H3LzlvaqSrReQ+ASyO8tMfEO0XLJCXWYE9FRV2cSFA4suZM
8XYGTCZn+Xh/eGzF8XvRLuyxpAVeUkxhHMKeIFGz+dQrorW7AG39TbFOc9oBdRBumjJH/FFp8NwA
f8wT9GPryPM3QJFcxhmFBB0dL7MPX9ww0zoRu9jwsqNeNkTbV+NDJ3x6/kFqz2m+a4tfdfHTSon5
NUjPTW46WS7ROkyIMoS7OM9J4qfbqRI5O2fhJJg/C0uP+IhmPLZNogXpRoi+NnxWagv+Xjf36Yf0
qdDAIOJP/1SnpFpph35TuzJUhDnBY8EPYBz9C2ANQumGVQOLmgSQRD3Kj1JroXRhtwj+q6FAyoBW
0+RgcDbW7c0CY8XVZb57A2vyfT2/WIKsxeNgpQjZMVCzc3yUTaRB6YtfxCuOvy0EibmLHwQ/uPph
aHNCcWGorqtmjOQkP/bNp6r2xPJ2vY19lTofXwDsfIXAnJnnWkOVIwfcZFdybjbfbAFX90G0V4MN
GTqLWFUUGpgPGFtFDPVaVI+lU+zzh2SjPuvP8jba+FtzMz1bP4Jjf9ZWwPXYFbU2PMURttBh4iS4
ss84u2ZCfjxF4fOYgROlq09hGYKs0Aa1Of71BAU9oJserRFtih1PMPj7Hnpv7LMXXEx+VfjZgAiu
HmWabQDOBJar2WXrZo22h92wDlf+RnfR5weWcvlZeYrd3JXX8ipZ8USkb4/GeRZQjwTvFtjdRLaL
qy9FUGD7mAVdOqjFpypvcWkiirjRhJWSHxvN7UHxxvE9GcNjh4/WfTS5zxxW6JS5Hn6pF8VQhqV2
1Ij8BX5TaJQe/D0EgZ48kj/y8De3K41EA3kkEhxkOSo0JK/NiaOp160s6Mf35NH/oWa0jYj+WBxw
VZsiW+SkcTcbCxgx5IkgbQVgZW56urYW46049pPYOsqW03abBOzvKh2JoGi8aVy0BHqCWbEUo2N3
UN2VddXmiXXs1t2ue8tO5UH+8NAnY67jx2hVO8E++6PWHLM8q8y+iccEz1UerI7Bl/cs9F9Q4CLN
yggqXtyff+nKTeaZvBgfs0vStvLrocZMFhU6CN58ATzlpU7aYyUCBU6t8VUOfuCVCO66btHFlPHq
2zd3Hly1ISzy/bSP1jX2xu0VeNUEKtY7thpg78oupr6/etBf7m+HhWFeWZl3y0UwkBKvSPup944p
cd/+cRmEGQJz8TTbXBBFwIiP7QPwmsbjuX/yWlIQlOFX94dxe32ZTRkI5RqYunBcM+MoExDcCr3i
HcVnEfX3X5abnbwPcQPHj0LqvVlPPFU09v0BpKy4R4DYF7xL4N0Dl8r11Hmj6KutJvknYe3vws4e
dhaIv7epe2rX4s/qYD7kb5qt2ZyRzluYcUwd/gDBLHDSiKhPX5vVUKKdAjUITqnq4rZSU0hKKODP
V6A6Ubo8md0FLwThNOr+CJiz1i6z4crKtMo+C4MT1HRWRkp6dGM8eikROZ0JN6kHVg5pFu6dAA0i
cDEZr57HWTiByQqXBrTT/c67E3rnydjwMLu3jgIeZBMmjPkVY2axup6+KoeSmF8HyQmPbuZK/1OJ
JHgL3gScBvvQDf5ov4d/BvQABvjaIrNgg+z5QDn7yUn6lRWke4NiSY3HVNLx3mhugiNjiHFItR9K
X/QxtNAnA9GOBgTelfV997uJF4wNNnGSOyORcMScuifLQSJ6/9e5q8O4GwgszTJS8PPBOX+oaWQb
D7G+bt/t1NYEZIIEUASOyfmLr/YTMyIm0HdgL/DrCSZ752f/ksgUwJVnx2y2Hv39DLnf++ZuMnrG
2ryGF/HWErvJqOYBlnC/hHhPwO4j25sO1pPKa3dYsmUhUoCTS8bjCgteleTWKqVaxlrlBOA7ASWW
X2NLzfXcGcbDKNxOI+AqMAKWCGB/LVaYJxiUeOr9uD+ZQhA9tlFf4zHW4BHt3Lo4QgOeVvAMCVsA
plxPXyA2QtkHmXqKU7vTHA2Xwl2TP03q8/1lunVz2MF1D6cJsrYbwVVVG5MkElr1BH4XqcFTq0BD
8+O+jdvUEFD3SyOMs6fppJZlP6in9/gT7hAeAzd5y171X91n/Hbf1u2F59sW+KLROoIVYuN4BogP
uPYm9dS4Q/xD/ZF1BBdrS/mVek9xvNGKgSTxrocMDWre0vNMfVq91tXGQp9FS+p9wiPWXFxJMO7+
3wcx267XJikaE0k9la/p6OSQJ4pU0LeA/UzZcMY+O8X1Dsc8A0GEV+W55MiWNpViamsReoKnXU/f
LTT1/VCdCVI0gR3SgX7U58/Pr5GcWsLrobo5POdJvzA8b9CLze6XehY3gQK9qJdYBzgy+vQ3PH59
FiWF4+XSCLier42IajYZxiTDyKE4FZuf3iZeWQBjWSuwcbv3p/K2UMQYY05PvACgPIus99RVaxGF
oUfjqPhkRZotenqJ/9Q96J4t8OZxeaf8eyJvtn2ST9YkRpjI+FU5y1RFI7z0bByEAwqqzv0h3iQi
zAiZQ9QqykSKEBVOdvm86V4FTonlNmtkfp85QA1paOPGg9/Lz2lJI9kOnsbUbsFVRAynxq5MbbS8
/JpGR+VefefVYTYCDgMLFJRoP0Eti/HHQhF6vOkG2qnagwpj5+0bx3uEn6zqHY/CeWnJLm2xzxaR
laelrnnqSVwN+8gmv540Wjn5fni6v14sOdHs/1eGGJes0cKjCqGBUH2qzq7SkGYnfqhP2a62W9sE
frd6AVqkIMJT7f/zdOXaNnMcdeWgQJDFUk9V4Pg77+mJTCvhh7aavhTqB4RrcCGgXI2VcU6wYvtx
XGFSNTK5otOtrVWFjm/OjN4e5dejYlw0LfIxLQdBPfU02mRP5cEvCXovMKEK7V6CbftWc7LKhcPg
alzMSQhob5WB81s7mauc7AeHs6dvBgS2B1wJIUulojoisYgJNW4GwGlVkESB1UAq3sAaxZmymyNm
tmBIQCzNSFX8fR2EQytJ5xuicSrexS/DjSJsZqEmo5sgFXdiO+BlyjeeAGl7iJ3gXoY6BbQ35z+/
OFqqMNfSUJH8M1iQpDN616E7hc0NVRsjcs0KSAcNPODHzgp4wfgmQM6WkesBGYxCscG2XgVK6HdT
OvhnI9+YuOmWSF379jdnQm9uud9WUBoG7RiuuWw66Xl+AD0SjE8rA1cJnQp9x00N4MFKraeNbsR2
spIaf3Xf7NKsotULL5KoJYBrkVlGBcCaBkro/hmAITrpB7ya0QLidXmwkqJfSjKR+/Zu/H7mm0eL
F+qfCMeQJrpexUZRgkoZ5eA8bkXH3/obyek5pe7bIutsA94/c8OBwpx9+0uFIbTCTg3OwUbdDvth
p2/qveoClsnZxLdHG2OJmT1PKUcjVrXgXLkCSLlAwb0tD9U6poWDFqPncCNtIXzHwwbcJkCMWWYS
Y6jvtv0Es/02eArXKs2epOeP6KHcmC4Xk77gl1ezycTGLGgnQcj14Bw/nH2ozZ2g4+1Gh3Kd82Zz
nq2rw5oZFhMTS1n0vdjDsIS1uTJc0Oz9xoVnKzniOjgInMRu0REvnGTe9BfhpE9NJUgyDCt8eJTe
ss/c5Y1nzi1uhwMuROws4PBY4GqmWIkWi0pwFmnv6Ft/PaxB/fWIOsj9LXWbD2De8FIGeM18873x
dxT9cz3Wq/CcO5Mr08lObNDm7XQ73kxUodjMduiijXL9yjF86xqz8g8e0NAcggd/9roNSL5ueADK
f7s/KJzxkpJ8GSt1x6MrX9jS15aY1VIHqfKTDpYau9tMxHML501x6l3OOTdv0XPop7kc0uw2F24R
9HnoTfOQFFybHn50T79c09YOoxsc/Q88jPGOUd4UMqdaMUYTgOqwNyJSCdRwWvRFoaLKpRhYNASO
KUCodXT0sGD1MEnVEiT+0RllTTyv29KD+Sg5aMk8qcf7bsHSnZmAKwEU+tcUk3Tn4WQkgNxE59Kp
9olb0sT+0bkpSdeQKVz3BRmf5Efzsdxo37xd43H49RsdJDytWd536POUXKxllOJULxt8R79NNhJ2
RrM3n/H+JdLRyVzf8Vfhpnfb93iTvEYP1kqhDXpRjQ3XqWbvvI4EVxPCMhkHZmkiw8SHFHZj12Sq
qXBs3n59gHL/UK1C13M8J/rHgK65MwwqajMKWIYKBbNl4lTOOw1aeOfOBbpB2Qd02k0eNW3xsdw3
n1saPReH8k3ikWbcBtZru8wOSpNsLmbBrv+pbqWdLOE9WeS42G1ovbbB7JqhCELgrL53DTrCyU/d
9k6pyzsi5vOGXTa04YALXwMoG9nstf8IctiMNQSGzpm2r6OnUfvtjbzgzVLefW+WSyPM8Vp4UlG1
I4yIK3XrrcRt//0mX7shABbtylvVq2otbSfHWOlubuduv+aVi24vC9AZm+mWZ1pMTVYZTxmtxldA
I5+cdfDpDkpH4pjeDwnzerAzeWmB8YmkjaIykqvk3KGRbyweUjOj3egIMTRbj0qT//MTEQLQYKqf
PR/U7uyLUSQbETSb1PhcK89DSxsBUDvH74+CAs4wydEAQfBScZO38qoC+SHYtiAfbOfopiz2egAq
rNy9PwFLroQbBESC8V14rGNcqZLTFltRxhR7RWujvjrZKSRTnLirPu9bui1DYN/PhCK4mEEcFvvk
2mv7yTRzvS/Sc/tVP0i7lO79TflLeokO0hPH1JLjAP2K3gk8DYJ8XL42VcRRUzRhmZ6nZBplOuZ+
8Uft21CgLRqj/hhNkxuQQ26mPTqo6vdRHkadJr7XH3SpydE2LVgRLjq1kPyqNb0tV5zvm4fKut3l
9zFTEerR6Ptlk57jfDdk494Cc0YwoYVdDG05+Z3jTFC1DNK1pa28BAOAGP3z/U9YnCEdpM2ACIN4
lhVJ1MRQ6NMpSc+FqW0tUNwKNQg1/7EN8CXPgn1QNMLlkTnmijRtfdSB07MpFgCtRrJPrbyzOB68
lBmBj8eYIUQIWprGRAn0ZaChZUqzc2V39mRLSGfNjW6rgKhbWzx4r3UOsuP2aQyhF/KHkGrCozNE
NZj7QCalqgBWo+wMwteZCBQ98E/OZ7FaG0+8BHNhnWDKQJ8ZAFI4MOc/v0gVNKMri8bLgQGjT7z6
6vLMXfw4Mw7LG4xsrIrs7NVt/2gJlfyujVH1LBRtS4N5ZYkkdroJimWjgE8WtQQhZwBjFTroqAms
GjOVEloXyYwFD6w64Kzt7VuJhis5EMIK3s0QolgkYuMZo1+YRncWC2oCXxKg/wvkUs+l/6dB1zHg
UNax7zaRHJ7Q8UfKFpLi9dlvAzpCZcqzFcGxFOAcyn3Fo0n7dt/rTYxvQxULr+XAIqId73ppxEks
E12o+rNQrktfcgvvZysiREdHP0Ar+LQes9qJtZKkhhsK4cbrgNuCUmNaEgFaJe+D9d4Ie8BW8sTV
NSdI10nw1UIT2Hw0wSaG/7utDqDSCTuAzKeCgFFPHxuSF46AipaIR73iXVBBUngoi9oWvV+ZmDvB
Q/gn7VZV/FOP3q2e1IDD39/Vt0emBpLob7w4pEBlNrYiiDZRJ2n9OQUagWR6pztim4iuGoVftVqC
JFs2f3etwONa/j7tmflGMVRB4wHKQajrMWe1FILwrBFNgAGHN08bNoPo5v4mz45jfhTDJ8UAQ/ar
NbyGAvLlgBSW5BSPyk99IwvbdC+eIsOOTJNGD6CXKnyqSY9BDSTnRt2ppqvptnQYQxBsD8/G6BRO
+CRbLtSASFGR4ZDrqy6kpfJi/ZEt+/6E3sJtkQ4AE449DsYElJ+YpDHT6t7wKqE/i3EAgC+Yg9RH
ULnXOjXUVTAd2rKAIrRtPGtU32n+STcOZTUQI1qZD2lAgpiHdVXmkMlO9eUXMa49VOoQj4HXn7sw
I5Lbl25cPsUWrf2GFla6GnXIntt4Fcn3+kYPPrtXLyCV8KSJNG3ehc6G/qBnruGMhzFwJsOW00MG
ThLBlgBc9tZxUsJz6NjsfLsJeKf/zdsK4PXQaIZcB5S2gdtizp24j4thkof4rBHbG51xwM3VOY1E
e+IRJd9kT4wl5sEjlo1QLbI+PkeeoG0GaI7TahpMu5fA63XfS25uFrMp4KrQfoLCDfbAdbQpPbNL
ymmCShmxjdHtKGAyYLvk3ZFvzpvZjIZ4puA41UFGf22mNtsoAQIbZiwg6pEhtVQ2G96p9l0zvnIw
mEHowDLNilSgf7s2I1lykRpynZ/rahDWma/mYJUVQy9eSaWeazQfDfTyJI1araakbSuaqElo0j4e
44p0pQjskzCFZkEz6EONNPNGyMR5kGoC9qsI62gVtW3nP4SCEARkQMuORBTFk09loVhwTcgOdTTV
xzohRQv1GCoGcY8oW3kWClKB3n8mlhB5bjtlgUKnTOh+hDlI66lYjQaPqPL2GMZkKEClok4F/Bq6
uq8nQ1SrrE8tKTkPbrMpHxS7XgVuiCe66OFTXScDaTm+dJvAMBaZVda7tps6H1l/4xb7Q6hs056G
GwS4CaoVgu0dufjim4x3PirR7TtT0YGNg0WLtGMVFwoAUbhnPDRuX7tAF0PIrXXrzmmyV3VX/w7Q
yoA8+P62uS3QwTBamdHNoOLYAEHd9eRKhemNUpim59oxiLo9BFTfNM545gTx+fBhHPrKDDOjiRGM
aQM1snNL05eP0xcPUMYdB3P61RYoFPwCBryVsWvI/kFxIkL/OaSRmS7mLBKNbiqKeh6HU5IIYcYk
DwEAGZSzLEv+cLkszAmjhZNXWymWBSAYF0NyXZ+oG5P41NhG5J9SZEEUHV6Auw4e/oA7gTD8tRd0
lWhWoTKbs3un2ch/apt0rxXR337fH9hNdsQYYtwtGKZo7IswPb+Dg2bnk8hJXY6r3b6yzDZwaUOQ
RmEdXn09GORIeNwZc9hwHzFtm328Pz1z67KLK3RhRb62EplliZ4yWEHZQSKutEZ/J6AlLy8F/eJc
RpcmDdiBmToaND94k7g2NUhmnEihn52FgLznAxjgI5+s1/dXZuEARXUPLS4iHkwtpO3XRvLKUkpV
aXGTIt4P5THbdERsVrTmkG4ubtRLO/O8XtzYWqS+gpDBzvvkEetA/HOTkO3J5LWBL03apR3GpfNE
GRQrhB3vWaY11R/xoOJwXO0mD4SnXdpgvBn6nm1b6E123nkaQV/X74HH9XhbFWJMMHFNqA2UBNoa
05Vs5JVIBUf4odAT7+l1ng02Pl+OZJ7Ni1URp0bRQgkjiTb61q32c5PixqiOakZOwQuveLp0Glxa
YxxakjrJGmsMCt0In3FI6BdnYeaJvzMcVv8pQbFQr3Tc3JuNakdbzq8v5QeX6852AxUZJCmhDZid
9S0ExDVHJw8VXf8eqULKt/vbkucAbEnUqHS/q4IyO48UCSeZVU1KO91L6JXh1gXnzP/etDF7E4zj
XZd31bwuSARcOSKxG7qCzfE2ztZkizZRrw9CNcHZGns4QfB9VdHQ5mnS3AIAr3cOWxvJk2HsxxgT
V35Frrr5Y+02aMrUnPg0ruWdjKvV6/2l4g2LyXH6SND8YoRBOzz+SffbNW9InG3DEhbnXiJ6iggD
7yqV1uqvhPJeFHgWmDDQF6XQTiI2pnnYTe5AcNnm7X3OOcMeZoHqT0msYfF7sHOUq8rZ4opOOCfm
Yg7wN8Kgg+46no0g1ZKNups9eaTdHjTZv3t3uzapsPl9f9U5weCGsKfyJzWtFGwaO6CR9bx3XkSR
9ER9qwOSUV6XC+f8vL0pKLUvicIc2lxbgwwHLT5TO9kWlDeFSwnO5RQywcCXfcnzi+9gMOt8mLRy
J1tbVztwqzeUJpQzj3Na9p+DD7p4rpfMr001r5R5+8Tkh7KLbN3ev8SPvE10/8xGW++1mcYro74Z
MX8oG6qbGprma85A7kdRldXzgZL0IIcVfA8X1eZkPgU76lCT13jPdYR5L18c2VlRN70A+o+z+EVI
7U6UgvWR8I66+xHBUJmI0GWKlI060qie4pnTpEAAPwY0pCrpPjPcT42vdi+sMod3oVu2O2MVUalC
EwATTGO/GnxUJxC9nco+1ASa6ZxwvRyI/lpg5i/Vwl4U8yQ7S6f8KNBmq+ChlseizxsGM31SqfWV
CA4IZNU/UIp318rTfW/jGWBSKVEfQlRNYCCdSEIyYv6KXu5b+A+O9u+JYuEYVot2mXGEiUNv2jqd
Hhwlc7Z05GGU57m4DQB/7cwB4sKhQf6PvCqLM9QIxNfINh9fEoezNzlrrjOXnFlVSYWA4+zNFhHQ
4TY42+LAMfIfUra/A2EiZ1R02lgZEUKMa65S4J8FEq9qO3pI1rztOX/wvTljgmbSV6mSNrgaRvsd
OKddUyEd/ZgOGV3zqmLLgfPvqJjAKZVN10daiFe97XtI9BNnKLeon+987e/vMzs+s+pQqlqsjVRv
DSLJtqQR6UF4wNsNSd2KOAnQT8dj/CekxkBkZFecgLDs6AqKxzMHH5C8TESQtU4rgnZ+TISI17CR
iLEG2AjsYZR31s0ecLNsF5aYsIBuzzYpNLzJyn9Kn1Yo6QTEsnfDoaBrTrK9VD6dn2P/PSomQhhp
lqRhh1GNaHsBCfT+kzrJevv1qiBLkTm+v3jx+muMpSxAbaxHORjGgk1woqV7PxQtBruLX2cihFla
uYcAkZ1ff0wBOaa/Tvd/fzE8oBQ6Uy7MxXdmWUqggsEAgfTXHmw7XY8vUUqQWd03Mv/IzdpfGGHW
oyjKqpAG5DnmCgfp6gU9H/+dBYVJfisBLUiBjxQ7eJ8IBFTQwy6uOenh4kL/HQWrMgzq0//Neo+r
Z47HLq7yxU8zQVoeQ+A4a0yQ/NqvNAgSqGvOOvMsKNcnTdEUVozmVoQyYOsa5+Qd/8shMGHZA8oN
GBkYSJ462tsO9wq9HKsuJomJxmBI68fAgKuCaOf4M6dPvS3uK8oZB8dX2eeuxKpANaXCyvj8/tP6
RIb5+7/aDGzIDSyhkVoZBoLztI5X+9ytVvctLB5bFxPF7OlxbNJcwxPSOdn4LyIU4Tjn1vJpf2GA
2c9mXghlMt+T1NVrZSs7M5hjBnRnObuaMxA2tBpqP0VxiW1RPkBZ95xR3s18YbEBN9IgUQTQkwhE
4fWuSEsPF4pGyZG24GYOnR6XZD7Po5am68rKPMyLLK9AS7mFf+Bp01HcnxLZQMACTzUjL71f2ONX
duY/v7Aj5WU2iPNocP/fzBM28nx3YUE0gJsAoQdxji6xKPpYVaC1qGs5buKunADOOpScJV+qYV2Z
YCYLLP1gWxFgwvvROv3rY+HWL4Uj2tIrjX8HhLPbF46/K2vMlFlFLk1Noefnd+/giiVVwaABTQFa
/bm/JXl2mC1ZyWbfJPVsBxhzaGY/UO+Bd/Hi2WB2Jc4QQdM7zNxI9ZX3jEqjDex8Rcrz/bEsnIOX
c8ZWmuPG6I14tgP2ZJJ33GLCQlVEk4DynYGhgNOxmrlW00uSMGGuwtfeqYkJ9WyiIF/kb/+lQtaV
KWbKPKEHf5sMUxq6YA1cWtwAqubwgMAZifjGK/gsrtDfkX2fcBcbtI6UNo7mkWnEcgXaUeiTf3GO
l+Voc2GEyRhl1R/adoCRmESb3ehMD6iTvHByIa4VJmMZtcYyAhFWSkddHeJdSf0X6etlfOMY4k0Z
k7cMxRQDJvE9Ze2ntNZPTvbj674/36KtQAID5LWIRk2wnUOw4Dpu5r3UV72hzldk7xA/FJtxmz54
q7Nnh4fwACjE/mN4Hfe5DRyEc9/2928zqfGVbeYE8gFXFiH5h2JGQJPflR3aNWRc7CpYpY6vrluw
vJfo5K/6bWcDCg4dmU6hojNScIYMH3k6c4WEO7RpqF/p1nDKreImOTErkh7Mg7yNobv3p4xJFZH0
Z6VAoYVE7/0+823fW7d+SpVDkkI4ci1+euYKynnqmxnTYPgE6jCszs206jIomGwanXQ+51104fAF
q4WG3kq0LQDzw+TsXZaBALyScPuV7GI3aeQltDmZCs8Esxc6A1dbxernmrhMXX3/eeI1XixlpVej
YDaCIsj6KDdids4r8l46MlV8kmmYx2deb+9StLoyxeyFFsqNpl5hNLUTbYqEvoMNsaJlQud3F2OT
cs7GhTh/ZY7ZFlYggzM/hbmd+AdQKOnjvusvhZCr32dcXzXVpJmAGD1Pj3jlN4DoCmhG1q/5Wj7e
N7WQGF1ZYnKKEsgFxZdgaVzJ9FCvzF/r/84Ak0aosVZFij7Nj0gi/ak/VZwBLETBqwEw6cMg1XmW
RdgqKA1vVKdKyOf6i7PcvL0yf8PF4VT2ody3MRw5RM+dO7bOqKx59ab7CwHU4LUNKORWem7ARvt1
yFeqXbx6HCT+/ZkCOfe1hViZGtMTsRLeS066c28RmtuUc8byhsHsea/UoS5cYhi7DoX6l/6fcpLN
rBn/Dow3HTiJVA9KKeI1JSeHkPwPad/Z2zrSZP2HlgBz+NoMEhVtS45fCPvaZk5i5q/fQ7/vPqbb
XDX2XgxmBoOZUbG7q6uqK5wTWXfg9GRNYrCWQF1uoOhnfl8NyPvwKEomFviKGVN9C2+FH6ugrrfH
ZWonJJP5CDfoE3ZEVts5w4CodNWpj8NK9DxI4Lb8Zj9VTQCl1Tv3vsWafb1+N1Seut88cvRjpeFE
ypLoxPTRiVCumfZ90n4qFvixY9QtL3JNkeIaZ/KEt5UIL6+Z5U572DBCqut2XaWBZjCClkuZjMWc
3ZqwHiGMnaJDXGi1bEQJfpxvLWck6Ue4r0tmMpmxU1+aMbNVeZrKVRfAHnam5LxMc5UqCW8i1nOX
YUy+Su4zMZ6sBYqXQ8EU4jj8yXzPbYbRXZQA4i/AfcigaPj11lF14CO0Ei6Jhm6qfCTKLeneGVHQ
Um815jK+pVCmvcqkMfQNERdlrRGrStYlsg8OSHQtAGbnxENxu13xaCrOEVjEB3W1rjGK3zx+2q/8
ccPKoy6anu+voVUEsXgocTzWHJP8pbSe0V/N2NVFJZxJoJxALua5X3qQUNfEMLmbbYfret3jL1q3
mQjKBWAYssjEDCIecGwqpOQeuS6BtQgq2otQHOLkGjqeXCwnJPouUElhMlSDoX9flZSZhidNUIpd
ByEKCVpS4eVhHB2MxeTn64thyaGcgdzoVVjW2K7BfLmMjoGhCNNW7q8LYe0YFeZdej2sVJzKeXvZ
OehNtC4PF0Z6iqW7lCMI266P8w4itKPTbqM1y7Kx1Gpa4uw8KlXLjbLCeWDQGHTGABc+Xd8jlgDK
FBjZiLo27P95PD0pd43D7KteNM3fF+PrsT1bgRz1QZxOEPXA3ncN8hQfeoKyZrLxnesrYRzF16Dg
TFDTSxjo5SAo+5OTI256+M6441/suL8c8mwt1CWvuKZRGwGnXdq1JTi8qaCuBP4+FJpDzJS2F1O7
tS/k9M5qhmdoMk3op8hBM81ATpsoWFVEHjcdUd6v7x/jStIY4eBQKoaihIzI7Wz94Y+w0lbjx7/Z
l68K+OyQer0xikyDkM5UcsBuWYL5fDn8oxDq3kteOSSAXcG9Lx9gwA6pi6Erk9Wes1RVnntRetoQ
DrYe2knhrN5YYRy2Nd36XD7Fjvy2ldcscb/RFqZXwEz5KFMQVV7btRWU76ndCaod7vZnTCHexD2m
i/uN9GCafW9hnUJsf2J69C8zG7MPoExF1PiJAiCASQn3/trfyCednDRL/5sX27cYunQrt32XBZOz
fuJX2+GrSQWThPnbdW1fztPMxFAxwRhoWVF6OL0ergF9cO+vnpmtGHdqqXoxP7SvSGym7zyMxaAF
2DP0knY26Is8EHICyRSgPOI+IgWsBws7hrkyKlAIvVDDcBw20KozkkfkFXm00FmD/OQft1D+6ZyC
LioHOcQW4lWa3oerx9fM1G5YGTWG7aNrcgnPeVoqKF8tvz3x3dbm7/5xIZTBwDhlnyo9ROzTteNE
71nlmMnTdSGLy8Ag49RZA1ZoeoQXzO5lf8l1RAoAdX7OAR6nrsO/MXwzGdQNLeJQ5YQEMsB8BPJ4
U9jIT8OWlURddBTfUn559FJRULBWp9gtepZu0Yc/NftqjLUsv+ZnYqgLqupAn9AQv52twQxuDALi
biJs6sP6+rl8dbT8cuozOZRTB3OD7tc55MTFClSqLx6ZUMeIaQND090cqvM2cjlH31REw4uoAFAv
JqoZT/DlVO7sI6g7mwMrVC3CabFivvVvQSCknuBDHgPCrVKL5UuWTcRMHHVzx8DDwOsARdnuRUzL
WkI7NcmIK9ayFoO/mRwqzA/TvEvzSpuedqhMkKfW8jfj5+f1E2TcLJrK9ZK2SejzEIIxtPJhK3YE
LyMMo1yXMtmAa2pCR/q9EXgAb0ZLDoCGSAcqmr+K9WebNa1z5iuGLA2Gsp0UUSWyheHm939bAWUd
QrHGeFOH3+8xC3LImG0N00W5skO048YQ+DDECnboq0zrvPl26Jqvkc1CQ1iabADMw39MKd14FXQi
smIcFjL1NYjmcSTo+gXdG7P/n6FZtPdue9XLPR8rSgmAn82GBLcPDYaEuWNwU7gXftWiKoyxHe18
/aQYFpaefef0LpvK0NMr3Dhxx/YMvABHDSyGSi8uD2BjU68fmszpfcT82QX21YDRaR7qbezexxbT
ii9agJkMyroOXRhzXQcZW3WV7fiNYPVkkMzXv3tn6pjfBV4loKNo9APAZsWhDyJynNVDcgbg8oNP
QmCmwDVdP5zFd+ZMEGXT1DZtqpKPJkEa+FwwHchqM15W8JkIKh4Bk/MoJGM8tSEJiE4HuzI/ehO+
3AoIK8u8qGszWZRd6+t+AMcW9q2NzQNQ/fCCCC2DFTMse5yZGMq4GaM+FloEMU+jNe5u1GOzu80Z
ab7lfQNrJ6b4oc2gK/hpQat2HEAEkU2tDq2Tv3aviEvNyhpyIjuixVS5KQL5ZfC+xWmT7s8MdhWB
LozjixyP2dEZHoBSSG5G03sSbIaHW969mSQqFiqNzGgjBZJ4MGIfA0sGL1OKBbGUYVG3Z3Ko2wrK
1YaTQB15tkC9wMHPcYwa/+JKNHRogBBkGlGni/xNJ7dxl16gbkCTVM0p7pjSzexO9iV/PRdEbVnm
eb2aevV0TeNDCMas9mLVu7eelJb4BxpR7cpzbf7NQc2lUhvIc7UnjwM2UCLjU4p3ZQ2Q+RY5IZag
6Ydo3ZsLogLGXmi5fkib/KwhL5g8y2ZF7jIy2pdDsWGkCBev1VwWFS0mEe9ndYkzqx1EcIMtTLfK
qawC1oJFWrFkjuayKOuqDA2UUMWxtRNa7hqTHLkFuH7rug0XWNox/fvZ1dUqyQCxN8QUqHdOqMPA
NT2CqQIq35q1DRYyH2aQCQvHEksZW/TIClptVJOBGp2LC5BDS36VbfQu13Zy6F+EB5XNb790qedb
SpneOEH7cgw8Q9yEMSfNw2BrjuYYT91rYPoolGm6ySt2esMcNWIqDmWPw1bqdeWC5V6wyxhgM4st
IGSAHVusmGAUkxL+7xfiF7OKlCaqmMiT4jjihJy+c4SdaqaKTYYTS3uWgprvHQXY0k/twTM74mqM
yUBJk3fR9smfzmpcb3vL0NLpd66tibImXVd0tZpADlCI3lI7cD5qOzuIIJFgxtSsJVH2xBjjwu9y
iBodGeV/EAyhsJ2h65EZ3Ey/dG1RlDVROFnkgxIHpekRUbrWkaSPQb41UHzMeOuCuPpiqe26q1dG
81oW7f8Zthp5VBCmyl84agA3ppQy0cLwElTD1HSpoSYkwZnaBV78mXn99Jav3X/kfHnCmYlBxK1w
fvMlp3rpHMHOVn/RPwrYTCBkAUBdx4ATtRROl7k60fpJDzH7OJ0Zt1de2SyGS3oIzlcNtXpexFgY
ZUH8zuAqH1i3QCvgTSeDdtwoq/vYeb++Y4v2Yi6HWo8iVEPQapADHP0/oNoloTs4xkpA8dm3WL3+
XwdAK+JMGn1AfSjLqSdCGkiFyVu//TM+bFhoSV9Vk2tCKFMxet2lDCaz1IGiLiXSHzznLHUgwDKy
jnej5eD1euO7smz3n9F6Y7gstpbFMsV8mZQRSUJeTFseXzC2GyXf3m9v/UNDeHLoXIRdOkPrlzzc
XBplR7yxiTVuhDQFqANIZDRP9et1LVm6V3MJlP3o5aGHksKp+K/orWsDU3OvC/jNuQwLMZdAxSCa
OPC1UmENF0ucQG1GK0MfuEYUNyVPe/82NBPSOTeyb/X3tvW6ycxPlpVceprPP4GKTxpOM0ZfmUIu
4A3ESOSK5JOF7c6SQQUjWpiCy2UKtZoHt7Br+9W3WMtYzGvO10FZjrLK6kFXvtRBA/vpGV3Etme1
6Da557fGzfWDYy2IMh9Bwgt5OpkP6ehMYnpzQOHjuozpN67cZzr5Xfu5Vw01/CQSQeKrTFJQt4Fb
gRFhMHScrmWLwyiGfQgpHdQO4M5jYB4+/20hlFnI5L7SOQ6bZYUIdklsjmaMjilWX+GiPQBepK4C
ulBW6Ce5ERVCnrd8fn6RnNGNb+T19WUIi1v1LYB+hBccyJzDcsQ6ssB21I1q9gCBiIiYkwu8+iG7
mEy6tMnE/FKCmUzKqEdS4kdaCb8LRHgzJyqGtafoVrVak3fM8viva6TOSizz4hKn2ETE77LJgRRR
vE+c2FTPrfka2JzLTwOu7YqhhcseEuD6oog7LEm0srddIQFsU0DaYdVa0XNlBjzJz5uoZ9Y/lsJP
QNv+RxK1o5wMYzRIkKSI0PjaUci+z61x1YjMcSKWKGozO03NeyEQJw/lRFa8320Aoc+uwk4/81tH
vldEOULA+YZ6KuHMqniNdDG4n2Ui/xFssxsdln6wZFEuEQFtVkQJljQ6LRDHowCQcpJZHW9DjKiw
ckSLNe35WVHuseqULAWSJkZ9gMAk2enOuCARUK+mVwlaBrf5GuUyM1hdv+iLhnemIZRHBCprn/Mt
pEr6qqoeiuZGr1fKPZ/c842T8uS6tMXqI9KV4PsC5jKS49SWxoXGc3ws4ZVydB2023X7XY/usb+p
2M7FUHsJCrwC0Iby9DY3SCMTYVu8qG+sezzdnt+6+L0Yau/iGtDxgo/FoKevJMHTNAy684j2AHTD
6/u2fErfkqiYogHl71gZePTwdmp/JGQ3PSFZMSbzcKZAYPa0uhhF45fT4VjJbp9ZQNiHp5ds1rVa
9l3fi6HjCU+TOTWAmOzGcnqrsav70uVP/WtHIvNiNYz09fTVV06Jrp9xCSgncg+3+GnMSHEo0N2Z
MTGmvmz2LykyOMyBdjrRTE/mcbZ3Agfw0aCExk1QeoLzFFrmQxOa8VpaB454Rme+294ltsdSwkXN
mMmlLDzaH2S1SCD3gorGS3l/U97cXte9xf2bSaAMe4EuxkipIGHr7TF8aMKuM06ItQbKpg8gvUe5
DBLAupKu/UPvAR7u2FVrv/ub6V2kyL/PiTJASnbxh5KHLAzwWcIdT7LVLWvacLIuP3UBIN4yZsQF
cF5pvybuZNmvk9yQm7Plstzs9HnXfvrncV8/2N8h3s/PpA5WGZsh8EepAaJK5aT7zjFZBVfWRlAH
2wECuvNlbMTb3Q2rL5X129RBqn2dqo2G305NJk/Ywvvq59bQ/sM3uAZg2s1Zsu4qC3A99s6H8z29
nx6un8HCzMBPSZQPKWAJuXbaopi4QC3uyBYG46RaxDFPd9lq+2LhvtmWjdFDm9ER+FWIvqZMlFfx
MFEZX1oowN556e7De91OzQ+AT++t9ngXWKB7d811eLLNxjqtD6nlmb5juO/Xd4B1jpTTAWtsxLcX
fIRzh9wow2/+djU/d5dyNU2rD/yg48d78sG65QtptfmP/5qy0xtFqXxfac4Psc0d0lXxlhBguEf3
FsdiULt+7elxu3/ZcPBd/vRUouCNF0WcNvyGcZSsr6Sue8lVnheW0OV//uVJ8sy7tmMjGd5kqoAd
zWrsvK6AKg3bOHB8GnYDvlohhDCy4gt5yp86Ql3vLE7r0Jh0BOj3d5Vhi/n9bXJXO0gpW7v3XQPc
0GG7kx5qxdT2wVvQk2gXsaD4xelI//eL/muurhO8QdOnOwYya1MiMVgXnd2U165Iti6dp/uBrNb2
5z+qA3WzB03LWo7HxvbEZPy0xFI16mL3BRo/YxW/jUdZXJL4Nl9t7ONuIHemdduQ3frVfD81W3Nl
TdhuGymySlYcy/gEKs99/U7+plvSf+jJV2g+U/AwEDDOMWI925eGoMIdWc7ecy9EJPYHWACuSwPP
3nWF+DJtM3GdaIxal0AtS+JaBnF7i3uLyXuMkmm15oh7cTBWmJK8JLJsxYc9GmQUl7PdwNm6A9Lb
ok+kt6NyeKozsxG35x6g/mDLTe29QniflLZf2Otx3ayeqtVR523pj3orgN1tJYPCd2XsJPDpkUAn
Icgn+00JZAui74U7oIIQP0BbauI2Calv1E8BXZQu4BfwH4xWuO3B1Anqr1Wye/yUIpTo9cPFEk5V
ZkU3rQcKj7tsV9R2/qA5uVnjc7k/+qsSfXVERBnpVpIDbtHKzHcekkvpSgDfx/4mn/DSPva8Wzur
wvkwiIIJVxcVM5PflPa+g9AwXvdW1KCmjZSG8sbb47Y/lqQ9HXU7MJHIBhOZagZW4UQ6eXJLAoJp
eLPc7I/o4XW4mriOsoKmGqmJ56gJ2GCJvO5Wa2BB3Gmr0LY1GxnpvXHrb4sMZYxbfZPagPbsnAKl
8+RNAYPeSAarF0zjQ9uKrlwTJUXF93ATWHlPXDWc+qbULRJ0tzXoNTvPelcwnaGTsjN3r/xbuto8
lttDaSkPR7G1W3ICfVpmpcB7klzOuvU2xb12VgoCxFVAGoM0yOYQGq8AOCygrqEe2s4a1rztNpv7
/C2tTGUVWKbeADcmdLQDfJ9dm1oBJC/MtaFFAzoCMoF4RPbOc+1ifeqIBEzc7PO9s8Tj+v2+e1Qk
QoKNpW4GV7/DwMUG3bJrcvlQO7LaqFD+kSP13iQZIg9Thun6A4qmsyYR5wLqiuhDMw03OqDV5Ujs
04UkdmnFFpC+WnAcP7ZmCx6nTWx9NgJgoNYX4m6kvTneHkKHJ8Ld5T6ABTwj8MV5tIeDi//Z6UjR
Y9OQuWrxLZZvYvfX6vtBQWeQqeNHsROc+RRY2du4coDOnuEfBXubEgdcS48civ3vnp2/dYC4TtCc
K5POCgvbSOzD+tFMPuTVMd8eGhMrBaCEhpLwKgQ/yrlYGTeCsE1IY8X3H/ByAzR/5+0AHlvs3zEo
SuSCvPNrkVTrUXM2q2STkzvj3c9I8Blaw5Pn3Gs3oKwu7hvUXDc5Ro4tXDSe9Dby9WsirTYul1me
D60M7MbM9ih4r0zl/TU2gR4r3U2wP5vGqiqTrBOCrf2DTCjnHpKaDMdqm9iXmJC1a5cAiTcszEz7
tnjDId6JjwVZD6aHvfmErQIeKam39+9P6fEhdfrbYB+9WlnvjGsel6FJ9hsV679u0JbcrAIgI1mT
JRlDvrT5VINI47jQa9GDKzm4+j15CQ9TQ0Zi1SnRj6ozwcAbLo5qE6Lvm+GOmPKpmEoYK+mSyEYL
+EghNYVteD47IfD0Gwe9Qze5WyBylm4MmNFsz3hBfK2Ncu4/1k5FXWoaRHymQ3Y5kJezARSD0PQI
spTr65u80NyDCYTZJk8OceY0eN7XMA7OtecnK7T3QL2RDuUTLosCOl+NXeP6nV37KY56g/l6nYzq
BWdaFOTxWXiIyFZwcAFYy1qI/7AsCZQqkiipgKj7uSyxaAOx9fzubBBU+zPegYXEKH1+g173CHhY
5Q0TQW6hAjCt7VsmtZVxGTWpr0MmkN2zAG4Q3C6h89kx1sYKUX4u7frxs36L+uReysWoLRChWHeM
r/yd/vkZ+1AHHfiVcAGd2xSAGyS2lYMC4P6O5AwxIksOFYsDgiznqgRynhwAqhGyP3Lmy/7s23B1
ZA2ypYetzZPTw5qFr7igYbN8kPpVa5tdHD+uSiGdXi8oZrFeL6xImB6A0vS+6Ljp+fKwbR0nsM4R
+kgy8nhGAOLckbXtKqvNQ0BMQMW/D+bGt1jtMl894JQF+rE+Khj3ZDEp6x7re7Ks/d378bguyTNC
S2ebk9RGE6XjQM9zc9tuPQtUU8B/84k1ojhqfq5ue9M+2Rt5e4JrIDehdfcJZ+1uPtYfBx4e6lEi
+32AEGyt29c1+muS9Mp303U4zmgrADYgChaco2ft3b3V4VNfHGVd4dmAYbXUkcgODIb5kVXBZ9ym
r/fATCWiUQAZ9ZT2SU2bpW7y71Lcjwv19Ryc/bjaBVlfTo8J6+yTvTvt9Mq0385oiQkIwrTMaizr
PcRbcEBOZ4rWFMtEaKUSPJ0Yud0vGP9rm/zTBv2XVKgJF4v4GPAuWO7T3aN/K7tPq73llqZ+UxN7
vTLJCX/H5AzaClTbxgeaq/UJJJuAyViztJVxGekKFBdoutpOhw5ERZYrntZCr9VA+l8CWSpGJn65
kmDw0zoFaS4eLBcBYVD3pK8xJspZ1ZZ1ykvWbC6LssdKgL4yQNq1sJqh3a7/eOQ0neX1K7IUXICq
+ntFlG0evDCNe1UBwpO5j+/eUjN5xTQDEwF+AQIA3nAmh7LNRqJXuaFAjoYHX2e/SG8XUIIA7TYD
cDmHlnywnBL7/vPiXF8gaxepFGhTRajwJl+7yNv+iwbfc9I6wmqKY4nRf8YYQWQMY1hgeVbiESkl
3p8USpHgBl5fzmKmB4M64BAVjS+Wv5+ClECLc6/XEaPtBQxvwR9c1hxenAGagy54RaSW73RrzU0+
JoSFknHZlyoKc+nUXRcKqRjCcpLe3N1Vbma/X1/eYsp1LoBS+iGpLkIlQYCQOulg5Zoteuaz7/KV
bTwMnoWjYxEX/S8ygQ+piZoArnPq7PjRi7nBwKXeG4AnUjcREuO1Pdpmdv9Xq/uWRPlRDmytjRRh
dZb3EI1WZeHxGlvNmseBcYzM5GIKaJr1+//Lop0fIMSzSxtiWYWlkA6ckwLxXB6TSoDw14BKRBiL
W3JKc3k/K1f/Fcv96KcCFpc8j2vlsDJFFGKDjX+6LmfpKQZL8r0u+inmBZUnh3gOIZGSr2VLah3O
LrZopRC3KQi6kr2HuALv+k2EGrp6KDXCMipL4f2Pb6DuQQD2lyqYDnJAwii267W+E+xT+fbPm0rd
By/iOEyn4xAHcOhgfgRUOs69fviLSf7JPH9vKuUGIlEsjXb4WtCEYpcCaKFzwK61Yq5ouk2/Xei3
JMoRhKouD0mPFU18oQags1qMp2N67jBNz3mIlSLkKUIMVDIlsxSUcgUZz10MQ5juuQPoyhvV4lY+
JAo31xV02RV8L5AyJ5EcZFzg4+mXYmYkXiXAXH4Nmd1E4qRi1/aRsiWNpBugXMKJybcdMqrg/DUB
IIwCY4HA1jA9JwTU6KqF9dwke871j9Wa1c/HOEq68SLhqlT0ZPjWwazumwaYMapfWGpgt97n/3lP
gW+ryqKIwAsgt9TRpd1QXHIOi22dpwogYRdMHpxYvnU5/zGTQp2c2hjj6IMN/PxgkMCMe9IDsdUn
lSWiSSaxQ8c/DW9MqQsH+WNt1EHKaSLJqQy1bJ2vmBJvVcFGLtLZMJk3Fg5sJurXrE/liaFfTncv
JTxmYxVbtE6sFlyJJYTyA4Kqlr4PkEcMVxjb7DlDnqxey3Z5a9yNt4k+jTCj380sEKjk68/Lrbje
wXpnZHOPHKllYQTVAnqNxa8NZpP9UhT6YwNo35GnQ5ZNJ4y95nWzNA308rx5u5uPYvtYoAOQqOuB
cO7goYp2XYWXfIYioBnUkDE8A/p3Snam8H4cRbALg4lZQG+3ey2Y4eHXhDtlFX4IoRxT2kUd+kEh
pLTTg3GQj829v1HdcqXY4W2Mmd7JJx4ye73tkQr/bNCQ9ZndckihkwGDFqzkxdLz4sf3UP7LiJW+
rDR8z8XZizYvk1Vvt4caDVqs8XLm/lIuLOW0olEriLK8qQ4TAwP5/mQ8s15MC+b9x4oo/8Wj3zZR
AojZv/mbGx0q0xHVvq4ri1dopiqUuRObki/lATKKG293sWXnFm94RijPWgdl7GJViHy+RvZ1H92E
9h9udcET7G987o/doowbxnjE6MJjJaVd2bnd2GjChntP2YTKS2H8XBTd0J74Qq/A8XZnzCgTbStt
fZTcDrlT3xd71rqWkh4/hFFGzhjRCy1z2D3hKDzxMCR7V0P1U7AcDBu+yJth728SS4U9sZ4b18xe
lXVucubOlmQC0+YRs3Q3wV5CHQpFMNtzDpt1+3xdi5bSXz8+krY4QSsWybQjeo9hhcdQQvELs85a
5+TtOlBXjURyyQovK2DGR8IxHMiomMFoXngzSW0vQvEIjfNDYUeBFY2bS3FblSu+ODE+c/qMKzZL
o2xWhJ1U6xplB970Nsqjv+2/Kp8rm98CIHgdERMb9PZeAhAldB4YwpevmqpJGLKQwV5DHWSvqoOS
BzjIwexen1Cr7EiNgnlmhZtun+io741mMRI7PMtHeK4G/zYm3dawCovxJZOkX9sADlgVYY4u/qLL
5EVO8jkwSyIwjlokygWUwVG9/Sjdm34dYpTpGbW3U0TkLabgLNZQ07Kl/i7+8JSlzqSLZwQtnlVS
Y8YfIB5NXVzSE2OVi1ZnJoUy0n5cqELmY7t58/LOmfEzsvIsXNxlTzATQpnoBJBQoh5BCCKJBxVD
OiFeg92ZJ7fXj2whGzKvl9Fo1g1f8he5gBxgDt+JJwkvwPV1CctGbbYUykqPl1RP60k94dTa48dz
ss4tRmzN3C7KRksKRnsvGWQMYM4Q1sW23VTvZrRi8SAsXrXvtXx9xyxr7QctamZfGgbt7l3uTnVa
5Kiu79iy0VM0SVaRIJORo8U1m0kJZT7MmiLukDYFtoj3YMSmtEWvCMJq3UnW5vP0HhPRnSUjS6A8
XFbvDBVfDjJnX0DpuBwkfj1KQXd+6jMCKEF/024NdC5MY3UR4bfZXj8AhxLMy9mK+ZpYNKYz4ZTu
D4Ykc30M4X2DIW03I97OJq1tM4z2Ulsr+p81VZFBfGoYMrXIMAoaKVAuHe6YjE6FNsSZAkzD7DNw
se3DtbwpiTJa9WMTkeoMFsFtUcJs8RHAItXH+IS/rgtW19iidZl9FLV4lHq0UU1axE3gbEpiUz7f
A/C/eryuYssXRhckDLgIsiR8cdHMVAxcM1mYgEDkPGxGVJKezXtmoWHavl/OQIcb4HkV0wY01bkH
UoQ+8PppJdmT+rKVb5Oj6vZ3fUoycPW+3LIaaZfyCQpG4iUcJ/JAskYdaI75dYXzku4cfsYPE+/s
lFkOzZ3z+OeAKo5PtL1wO6Lv5hSsiogwtnTy8fR6ASqKOoQuqookURHvkPN5H/FpB1M6YL7ico5t
YFbueJC39qsTa1JZmIzANXGUWQ1zoQj1uOwANwNuiPLg9IDw99B9ZXIrhQWH9lXr+yVNBK+Comm4
LjR2j59dujLToS8Xq3eic52avmaqkJasbXP3/DwiGMyfeUxEvzO2dUmNxJlkKrqpvdHLw7bq/h8s
PjqqdlNmAxS476IjkhIZPoZLXLqBc4FUyOkPkpdzDZYaeGQv7RKiJIR3apaRX7JyUFVD0rRJa1RK
Xdp4HJMLAMTRzaYTCXSAZWZW8m1agMOYf+11R+UME6N2pgGsp/zgJc8ptx601ygQSVtscgHtjVnb
EjVfCwGG+XnGBy7M+ilosf7+QErBKjEPpWK6TbhKmhNvfOLvPzxAZjz7Jr9OSjbs51IwMpdIeXE1
ylpJ97HzEpDvyk1SwSpX0tSFyHlPquoexr2BglBgtojxgUfBRLVdil9F2ETeUFVDUTXqA4KQk7Qh
wgcowKvc3RkYKujNA8fM4y5bqm9B+pTnnZlfvbsMYz3p2AOQ3TEU9RQT2Tac7CQAu3wjQxOsw6u4
LcwmI9HGuKn3rBzXUhUOx/uftdKvBqkV25gv8QnbCc+8dbuPcl88ZttxlbqvmCIFvf3ajux1tPIO
rETSUhglyqqK6UpBE38B4o6JJyZJMeBJXU5ZM/T6MftZFobDob4zGdRZynqCHrwcMvb1TRabUy5l
g8BldY+8JEELDWexUh7LN+ZbJF2u8oSy6IZu7FCIVrYpXmFTs6x9A8D2YM9Zglu+MQt/i05nJpKy
jp4XF4MXwclaE61ZdQvGbmCOYdQYWsMGg1mUpkggSVVU2ZB1ak/5MWnBUiLDpbtOyJuZBfgj9djt
6pdoMzCSO4uvOeTK/0cY7XK8JgV+SgVhDxpyLagNC6BvEgFMlLAiwcWs+VwUtYtqmMTAqhW7s7eq
3wEgFRxEza1yB3+UdoByXH+vrEakHbuGUWlZKnGCPfd7lZS3MZpkULsUomtHI8dItOuaoE8iua3R
k4GucFaQtBj5zQVOZzwzPWlWpjH4SqYcUyQgxQgDB5g1wqF18W88t6JOhH6SrokqFcrGeJMNqaFM
ASCgTNBONb0hevOPaK0Dm91XsPjQRKAgi3iD4U+F0k4pVjkOCDSwKr2ERmC94dqR8Jd4PKopOJBJ
2+RGbRWpBhDS1ivDktTJRbiACFFvVNtrxPpT4jThz/VtkCaxv0InjNzqE0uyIX61/M02nB9jLhe6
uD8neLLJptA8DeImkUjfdMQIckcHpkzywgOAVcBkjX4XjX+amJTSbYISUfKkvBoJetqV8i0RbsWM
iMMjUnd2ddnn0mcqlmaCtkzxLS5IzKMxnMSZqV5WQ+UCqkFTGRX5RcMNgBxE2cCEMui15ErEa50U
9WdQDkbqR3vKcsCSvsYn6f76ri0f5rckujBXaoJ/EUVIilwD8N+YxPDfhn4TgwsLp/cSBqsIWa3O
ZYhdKLAqqM79zwK/xhFnhzVFaz7AyXqMOgrosUOdTjI3NTPTvxTpTLTJaNUwwM+qUbFV1Esjz6GG
fA5BZDoeqhtWLuzrtUFr3VwCdRl0ictjjM/0Zy1HvyrnEXWwB/uSYRwk3Iy73iCtmx0L2VSexMBN
gpVXYK4F5Cwhafo14NkqU5QsXgK1aLfnkU+LoK2jORSu7q+4DUggW/WQ6FZTrA3mU2opNoZNlHhJ
FtBRpdBGUer4OC3gSC9W+rlvOVN1C/Ct2Gbx0e7ZYd+SVs/FUSZxzOTuwsndZIOnl9v+nAESTLMf
p7qIbn+ekDRlJjmWNGAuk8rxDJ7SV+hU78CbjjziEWhgOfhdVDcFeMcutnILsd9aYUHyLAaec7HU
EzkrmjQcR4jNgWUNPIgjIBRgiojcIbqXrSky4tcdGhrLbb69WNE+t1HlZKSXlizilHRBD5iqgT6c
0s1cabxUr/ipveAtsTR7NF+TFWveYjGHNZNC5+qyCI84v5Q6XOWSvB05ghKKCaq+mtSneBdttZI1
YrEYAM5FUnFEXosJIKKwsMGWP8az5bxY7U62/Jt2Ja/jP4HNsFZL8dhcHnVPei7j0ckJefsC/Eph
YX6MhxhE3yjITO+zd1b6c+ktrgDJSRBwMXkQc/+MHWouLtKhRUgmt15iBRpeqH1YJyY3Ar7x+tqW
deRbFPU87gaPF4VGR8p7JT1VCik1S8OQFgcwX9EZZYa0RXejAOJQ1gAeraOF5ufK/FoNvUDGyiyE
ttVdvvEsuJc7dRsx+wOXN/FbFGX7m3bghC5CWDSAbbN3h5J4FroLUELLbKs6cS6aBliKsvSwnS+P
unF8OfYhGpynhy1vNgff/tNYI1onMmb5Xp50gHY8M1H0I+hSdpXESRCVpNCL2hTkwEpUU0Af1riJ
G6vIEjt579N9nodm01i13Y1PkT6SDhhk2UaS98Z/k3Zly23ryvaLWAWQ4PTKQZJlyrGd2En8wspg
cwbn8evvove5NxLMK1T2SR5dpWYDjUaje/Xq0RtDZAiPSXujRxFM2W36Xdi79ktvf8nL29Dwh/xX
F39rq5Md/15AYMIPc7aLwTEW+SVeXk2oByP7RNq7dDqEuWSc6ebbEkhLk5q2zjSwBF1aCxLHlpWD
hfnLt9sXYrglEJ2++2B7bxXa5zwpSOk96hDX9FyesH0h0cp20MIJ3NwzUJA2uEeeUdrzbh5vHk33
3v/63ZwdV3fzw7Hbg58Eo5OjT+hF+H39TL4HXR++A9gPwOxUTTeZ8B1lhnG33BrnL9++IWexgEAV
vH7LAVCFCW0jTuD4P1KgCYb958qt9m+YLI5a5O3D9a8QbmswvKsMRKQgLyGGoaum4PSAhM7nbNTT
oDIR/w4udsJdns1Jc4picdXFdq/LEwz6P/JAx0IxLEGD1MvNntvJ6iLMGAjs7AnEsrs0PVrIQfWW
RC/BL/wjR8PqWpj8aulMdEFJG0bWbKeBwt5iBZEVEK6dqkhcwaYU0K/bhoXCEtHZpTYRy8Zu6HgW
lG1+0vtXsNntouX1+pIJwc0/qpwJWT/iLIqe66Ku+6XKAoZ237l+I2jZZvdL4fGxkXju9XvPTPKD
KOFKUpSintoJ+oBaGCNMe1JKBAgX0QcBwrbwNkt6jHzIAmPUvlKw4IHSxZ8admPi4RUTdmOFk5+k
ZuNcX8NNsztbQ8HHhFNpTxGHYlEb/u7MzNGT6fdiKLcL0WqJiYsJkH+U1GF0xDTxVBdtvAFDkBlh
snEwdD6LH8jkEuOeFztr+MSjHxZFHmI5mWbsVMYpIt+iAs1pyuhOuWxm8KZ5nn2IEEHpla2ObMSH
VEnqUvVJNTKnWvbXl3bTZlCTMg0Tb3J48UvztLOqHKMB5kkjDHDBSKc4NyRWs7l7ZyKE3ZuXYTaU
AVYTtfFdY+ie2bS72GS/i9aQbN7mkp2JEpxyWJdsHFZtkvaNVKAOi18r07++YtsydAa+aYBLqfga
1ytGRzJ2WdAQ7lrKa2Ohe15W95YJEfY+t7ui6nHeAmt5UMLMIcNpmE3Jam26JpR8/1cT4fYYixlz
62wIUQsM6q32lfIFLKXuMpRuGX3/N6uGSqSFGqiKmtKlnalkmKOugRGsWaa6eapM5jSZxNI2V81S
ddQ28VTGuJ1LIUNSjENc9VlgtuHocLCqH6ypDHddlclqBjJR69/P3PpY5pSGJdYu5M+8x2yy+gFT
nyR+b/NwWqD8sZA6BKBfEDI3wD6E2pgFbWM+jYv1CsYeiQ2I77R/3B2yV4To1CS2OGSpMGODFe2c
BYUZ9U4WD3eUFbe8yL2o63dJ0d13OKbqkJ7QuuDWg2/wKPHbJPYyLQpGI5QElJsLe/Y9wh6qNBvC
2JhWnWenHB9a/bXKnq8b44ZH0gnax4kFiBhY3wSn1/ABevawE973h4lY6d5QK2R+c4SOI5G9FMW8
9rrEF+IEB1ipdjlEE7axqMYdb+Auxp90IU8WGb/yBmTD+U2GjiGU97Si8HkFtBqVbPNGoKhj3Ayx
CBQGkka7NFdlArCfzwNCnbRxSFs4utIDGLj4sYqnBlgfpr+/Vy4ECtuYGTGZ7WbJgk7VwN1cm0gD
hNySSNnwYBdShAPSYtwF4xilE8zlm5WCzYXq+9GInCrzr1uM+Cj+Zw/PFlDwX4gz+rQrsYdz/xgb
D1WCURfaCfG+fp/hrDCMi29OHWYC9IPECfw/ojXgczSQltmWsHeM5BbJWg2XmvE5w+0cVTszcUi2
z2jiW/qMEcLhyQJPjqHeIQKUiN84j1hilIBVTdOA5xBCfg4cx8wzNQuWofCyDs9WjEPKH68v70Zg
qRPN1FEFNQ1Yp3BvW1VuadTq0yB5KzC08CFkt0BlO/kSqIj2CuP1ujix6eyf3fwj770j+8x7120Z
NWQY0iAudiO/iYPsED/0udePn1AkcXJw4kwvrfplBjqHln7EXpv2N9U/hbnLdS9aWWd8+knZgwLm
v/wy4eJXbZ12mY6VMHJnUR3te7jHVZYc4sD+XH2JkJHeWw8UZNe2Q9Z6h6PHPiH3PCzcA7Bp3+2b
6x+0cQUB4wfDZ6ASwRNf+J7JTDt7ABAgqNjbZLyUlmQrNk8wwz/MAAbGTwSeKWkP44tJGmBS9W08
PieDo4LHR3/DrI9P11V57/wU3kcrXtEyDZwihhv10glWakQ7NcFrmaLYp3wdC4+yZ7UDTVPTwvV+
wTA1L2dmYJURuIh2fPoU67u66T0F4b9hvEyyguemV8brFh0kzKBMFz4owYfGk40P6snRHvZGBe4u
cJzvIvWl5495flubqE1YHq/2CXtSvap/WdghzlPQUuWSc7650bpFLeyEbdv6ulFnR8IkcbaA2TUN
JqN0df27nUgu3c0zfiZAuAWXRqPcnmBJYfvcW/N+rKcbzTrq9a+GWd8n7TkHgfb1Hd/0XWciBbdC
U9hBNUAkz59YcowAxE5yzbsuRKwi/+NMULxSTRscMep7hHW2cvCZJU0LC1KqtPTzbjH8DNMZd5jv
g7vW7rpdmPDFiciUeQm6DPYDTQbJRbi5uGsNQUPKBJhz4ZgWxliPcazAgVY/tK+wIh/vVk4yYIYW
1zIfrqu8abc4RzYKdmthTb20lYFoYVSE0Hhm+id4K2+aZ6cdD/rAj9n9RDppgwZ+8MPJPRMoHJSQ
lHGjTcgHDd0pWvCAoDLz31xA1Do13dIMC3nMS5WypKJ6ZiVZoCmZk+Y/it6lrct/GpkfclAa6LLY
flsggFVrMg0gV+FeBY8BHkoazr6px/DjLEinxWdp7keF4qa6x4gfs8i9vnEikOQfW8XzCJlaKAru
60s16w752jSKsyDuxtyrC5q45lQZXo9qzb7oUQoF1nnxlNzcN7qdHlRzbh5nO0ok9rp1MlE5oboN
clRcL0J4qHG7S7Ie3wFKPFxbrvr1uqLi8Jp3Rc8FrB9wdigjTRnpVGI/jb3mFT8if9zTb8XB3MW/
OtDUfCndFCCWAJx4j7qraaBAzO7SGyAH2k/5Xw57/PAtQuxokrzN0xjfgpDG2NOS+FR7G/RxVzQP
Tf9CwyDOJc52M2g811/Y6GkZFB6CpDI4zblTfTstjTejqgIyNbzn4BaAo5YVVLduEIo6Pp7eyCUB
OXC55GNod2wiOXIWmenE9ZtqfL++qSLO9z8L+UeCcEjLRtGMbF3I3o2B8UXBBDOBAi1BT2pysH3t
0IZOMieSW0QiViPCUe1m0jdWmyERNzgp4z/U0UcrcT985+VwM3Wf1NyJpueIP0V56ywEvbiGxOFu
b6dq2Ei623AZYjccq1tcMUhjBEZXvWYDrxxzprs8RRdaN33KzXyPVm09TlwlOrSRelS5epAs/nqF
iD6YIk6zNA07oIog3TnNpwqNwMjJ0/iZp4VjpPCNi+IWhnpQ0WRG1MkBX7vbp8puYv/GX56LF6wr
HwgWwMIVoNvAAoeVW+s1gM80ZisKhjSeZqaSm33TSZ1pLJgbTVO9nqr1Uu1/8AQ9m0jERUQ2P3fr
IgA3OcjlVMtkVAwfEt6VZKZhGkQLOFQJEIux34zftOiFlEGh1zuNNZIcy2bIohGcU+Qv14nXgvvN
MnTyxi2BRzJbhAjfusn2svRbUqDUyzG7tzmF4/JQDKPk/tlyERoCfWbAjDAwUpBrooWxBs8wUsGZ
4VgTolrZc3X1paKVMhM8/gSUDahRCWd1GOncZgqcUGWfNAD5iuS5n1CTi96uH4fVf16TIwZcsdrF
SoTkPCZIeXkXJq6Wawic1R7XCm5YvCcyWU/0Vth1rpsQdnVL1RCrQg51yXZW/Tz9tsqX3lOb0cmH
9l/sFMIDzUTzooW0kbCOUYOhPWPawNWWb0oIflz95foCbh0uvHvw38KDA6w2l7eFPU2NYi5Ioy+f
0/akTJGXdK3Ec78X2D/sko2itAWnSaDJpRAQbUaRnSN50SWdekhCa/bmpOw8zJFW3FbR6GEeI8Wf
eAJw25D3ICTqqNvote6oVlO95EP2kNmWV0Zh6MbmuEZLc+NPZWO5YasUrp1HmmTltxYGQRFiQnw1
IF/CwmRoxEoToiA06iY3a28syzEGQ7Iym0KANkfhB2dEfwcMnYVHCmr5Q5LVebAkTlXgqfvCuvvr
G7x11nFh4QyqBDGBCB9M+hDF8zjJgxwZfzq88VLG0rV1HvCKhycB+AAmKsY4bVuxmEAJ5IpcBW+P
oo3c1jjBXfcqamWjxG1uLtqZPMGaGMf71UJKKIjUh6Zgu6EcXWluekspRP6IdVCWYUj+X5psrA86
V802D1IVPUUZXApdfJ1Mvk2aXV+mB9bKmDa3dupcpODL9EFpy3Ro8qCKfiBP7RGrlNj0ZvxyLkIw
apvketeEYx709WDu0WynugmJ0Xhd19Ge42XnNmW37CtilkclqZB80WAuRQycb93ZaDP8e9s8/xzt
cpHzJVd6U4fGMV57mYUWcBmCYetWx3hdurL6rRf7aktnB0y3RlabZZcHXfmA6yf0aHoygjJQdDeU
zAXZMkuEhBgib6NXBw0Ql6I6wwrzYqjyQB9uVfWB9rGjKk/XF2zrWjUBc0btAG311BYu7gy9oU1I
1/0rbXfgmPyk3fQUbfOyM7a5brh0AGcxUawQvV/fgJJu4CwPcETcZVr2jLyk+kvM9WMYl14zm36c
yR7/m+aJa4KsdZp1xp+gHkA+IOaiZh6oGDFNRv2h5KOb5GiF1b6Mw+Jr89fCzFwzRZ00Hr3QrmWP
p614AmOogHfB88lGD+7lJuIaGkK6hKve8eKs5SLHWHjqdpN1nE3uK+DMv76lG47GwCA5uoIXVUO1
BG+2sLEs1alARVZBx2J+a1bewD7NC+Yp5i+J7Lrf0M+AYjgSmIFpGO993mfnIeR9HY859jVWAzX7
yqdfzY+qvFtkpb0tOeYKiALLBFp535k+zuRkPDNRBjbyYOS3LAwyQ/80t+2TDjJ+Q6U/ri/hVjoF
gQUDeyhD6RQdoZe7ltmJZQ6rtNYsQPwx0MqrWjBsZE1qo7wNhJ5dDMcxNzsXA6YMl8Rs3Gd5o+yv
f8jG8QR6mBkaGInWMEfYy7qiDaF9UQRKU7tD9WvpPQvRaC/rCtw4neDWQCVAw7BtFKQEK+1omfFp
qoqgYUhyjp3TWjf1jWa7dHEYe+Ug2bqu2OZ2/hEovnvHsuV1TFeBtZeUPirsy1fSHWnuX5ezVRsw
YDXrdG9zLZEKdyDOejg0IVawTQ8cwxDewNXDvC52LeCHHyOkGr4u++kNUxt095CDs1kSLW3u4Jl8
4YKs0qSYEh3yUwNvB/JZqRKP2oPTpYtkSbfOPWYt4tQzaIyy2qXNahEdMehFz4My9BWS7rIUnTS6
Ee/G0j7wtAaZmK3KDsp6oQqBuIFL0EKuD3A7sE9fClVXDj0r7IrABN73bmrJdxoaAE/YYWw7Y15W
rlVlxS7MLf2uj5Zqr1oTf5oyHnt2Oi4+JrDi8X19zzfuTQNVJLAdEAANtffDfeYq2Bhy1QqzIuDR
UOyWIu/dJIZDMgdVBufZMmMEqe/OD1AOEWXVZFWTglQ2D8zl1Wjm40COo4fH3H5QZMCULfwa7hCG
oXnoT8d8Q8GSK6oldEh4EdCmGe+G2Az9kBAK7GEc+eAMSA4lLy0/ASLAnekIzAduCX8a+8rPx6b1
6cgHQCHIeDstmANB2rqULPzmahjw0DaGP2iom1waQ6fxgsxzU6D6Wpb7rKy0vc5je5eVRu4vOkvu
WRjym+u7vXXAAPRc8XQm/LWYemi7RFs6oDGDxQTo29Tu5/lbY5DSIaFMv9WYRWPHXQ42DY2pDCXb
S/1oniTRyGHsVXPUjYe8lB3hDV1MglLFOrAQRVOx94BrGLawRNjiSn8ckkd0NI0UM2pkQ6U39gm8
xAgpCTKPJqzgUo8uiZBIoTP2KcZ9aqHFaXH0SXFmtbupp1/X92dj0UyA6QhCTAY8NRHMlvLCjoyY
4jTyT2l3Krhslu2WAFB842EN7w5Puy7q2XGfWp7lNIU2bVlZfqZRzKppO3N/XY2trQFZDTpR1jcv
qiyXUjI07utDCCkvQNLZaCNLnVzWobG1L+cyBE0MXq28j6smQAshxZX5BbrkgQOQgfs3POTKvPN/
yggHdYYZz3kPQT1KBtq0uHR6QgLz793BhRThQiLtMBdhCSlKv5+qYxM5zLpZSjcpJYUY2boJ0Uuo
GrUyMgga5/1CXO2tehlnz5Cdzk1DA5RFR17FQFpi/fuZoQ1zrWk6tzAQmqFS3+CR6KOKpkpWbcvQ
dHgAzUC1XkNZ4FJKW0x9iXJ9GZA2/GGH92Fs7sbMOkR5JTHpDSsALAfZVDwTNBMjry8ldVqTaBhP
gP2pavO2YS34+GJWHBIWaf5fnx4gECBiRf0jLyW8y+vGmkC3axeBpaDRt36qijetRRNFI0k+bj34
UOxdCcJtDJEBsOpSJ73glZlVahGsecdHhT33BhjsA7B6OqNya7mL5o7dvdJ51/XbSryjXUSD88Y8
ZegoeLl4CtfoQisCUnaHOc58NjzafLwdQWFiTNGp1BtksG5NQ5FI3jAXAGPxMtLh/tAXrl4qHPV2
iBIWjHJ94XZMc6Ly+4TxbOrTdQ035YAWB52qSPSr4vurUhpjqil2MKrRMjo5ZXvsmxOX4fG2bFLF
EmL+D9pePlxNUQtodtUnPMjVt3o82dMLjSXeYlsEMA42A4cRGgEuV6xfEK8Ss+DBpLxw8yUGLmzM
H66v1oarsFQbD0h0G6woK8EM42Ky4tQo39XQUUZsi3+zHWcCBA9eVmRqjLTmQWOfgPBeFjSANidp
NWRr19cKFs4UQCgYo365VlVEK55qFQ9qegJmVzM9vNBCmSPakoIcAkPRCrgBgNEupXAyDw14TnlA
h1sMlHRY9nOIviXlt+ubsikGaV7k4JFVBlbsUowyq6Sp+54HQA/vC78Fw2mtdq5dSzy42Dq3lrMt
/Y+gd2dxdlHMZpY1SjnAwnrb0azOh8BdniUPCBrb4XZ99yRj7eT6lzQHV+YSGYHV2scFhJrDK7G/
/LXagPO8h8fAMSEQu1RbX2g1dzEqZ5y/sOF7aDwqxn2i//1lciFFuOyjqh9LylHIzu3xaPt6BpbS
StYwu+VmbTw30TEPzCp6c4V7BJ1lamIyVK+AuChnE4MksZY1ASNpftRBX5JgWKHGJYQQGw4DQi1r
9XxARYmEEGlR0ToFk1CQkH0MerxUuaed5OLasM2VPg5ZCqpjLqw4DQflWkxp7We0eLHZG0YQqpbl
LkPDVYhe5+v2sJq58Iq5ECWcNrsBPL22IGomJyMdbhNMFmzIDXJersJf45YfIupfF7ma2DWRq/Zn
ByLUOGmnDth/a3qqPV7emqbhtOAdpLNsQrNMO8Ha42YBQ6sJUZXuh89zXd6nxi3vXxrjvs6+h3Yl
Wc2tVKGNBDMqnbAMMOMJFzAORdjMFID4pX1Iieo0Sgwu3tpfmObNceywxBlLVzXxYChq6+9LBBfC
hfOAN2pB1Qp7qfK3UaUO1R6M/vf1zduKqS6EsMvdM7tYjy1r1RD5s9QzfijUNcHMRhwrdmzizArI
Dve1bkr86Pq7otWcr6xgqHgkR/PIoRwdSm+oei8yasn6rV7pmgjBMOduCSMSAi/Rxu64BwDRACtZ
eyMr8Ms0EYzSpAZwYhHNgvG4myThzPZvr/MSMTgRKU7hVkMHZVuGNlYJOVo1kF0eW3cZNv//fl5k
qCpbY6DhWmnPb+Ynti9ei6Pt5p+BYPnU+MdScWffvlmJ4q8bnUQrWwg80qJvq5Ehk6h0TXvXRmHr
h1SREkyumY6P+/9HO+HwFnabN3kB7YATB2X0Oiu2dBkG2MqmnW25pRW/q1PUopCmECwAJBYdjTId
mdETCj7KbQxS5dZD+R/ZF8nSyUQJNzHKNBpveogaMYJYs0c3ii2PNkg7q9/a7ibrH/ksy4zJZApG
qJC5adoaMkvUsptxB1Cb06S7du4P3L7tyaut3PwLA/mzoGIOK1JjBU6ZQUu6z7o9GnWv//5WuhUw
aAQaeIisBLLCMsZV2YY8RHeOqbl28FjdZkfFN3+W+9b5pYFW65EcGKbZXpe6FWqcCxXW0eKj0g8m
hDZe5D/K+Di3rmFM5UXqkgFtiD7oS0euJng5K8wG2FD9TssTIeRgFE94/OTp31c98L76I0lYvNCM
KY1TYF3M2iuTyflZw7eyYnd9tTat7kyKsFp4YA24GsL1YsKw6LFyJ/12aW+j7EnlmKLVrDgLWVLr
o2NCLnON7/G+w1tUFzTjapRYoH9HZRCAhx2l48PYEJkZbAQVqxTkZon6jrMR3J8x5+B3y/Mc5bHJ
cHJllw5urel7daBOG/2aQavGp+R2eA51ybn6GIhCMtLo78lUQNiFNUV8bfQWB/ZmoBizpqJioqVe
LAHcSISI/ClGWyWIp4FsYOppzPP16dpqTyGTiNnogb1QRiz+5VNC8kUFsCevyaGMvqV9hcdl5meA
lTbdV7V+osia2FMwf0mL/cBN4B9odZiVStL+tWk1yOihJk/Qa/WhD05pNKMpoLBR3GkoPurL0/Wj
IBEgNr5phd1UdV4CxwHKp5C/pLK+z42nF9ZyJQdZIZ5rWfzSeWSW1heNibVUY/A8tfquau85OQ38
Pp0xDZ4f84k40SzjSVvP0+UNDbEr7hxpd9ycohuedXuNQCaIzX08wZrfqnJfJIXfEcuTYhc3V9FA
wgOQkfX4CcduSinPhmkVFpuOqdzjMS2JaT86eKizFl/QqIYn5Tt32dlLKA11NV5iSMhiAxE0JlWg
D7IsZSkImZhV0TMxSKAB5rmKKQCxWgkTWn6a9f5fKbMiVy0QnSEFeSklbdAf3YcLakhFu7Z0o51S
iSTh7UaTNSjyYHL6mt0E9EN44qQ5yp6MZFDljhUOmh7sFs/Gu7TfM/VFbzU3Cjs3njPwk4CzWZb2
3HQh5+KFlcwAPE7CAgfLwvQ007wrjM9qkrgWOSk5Bv0NnlKBLqV/sVLd79T6YIIssgCHmGNIKT0+
Xt9YCYqMPTJYxkpQdLncmMxqhQXDCWT7uvkVJQ3ayV9TdJbLF/1jXHwpSrjlpijXlbSG1mnD9yEI
yKO7Ocl25Ti7ReKVVuHQ0eW//t6HnesneJgqNLphnot8Tcya7KkcZHf3+gOiLwEuAl0OiH5whwta
1Q0pCVmADiQEO2j6dfIYRU8ROxj76UlRJKdjy3Npqgp/D0ZN8LAI6uQLqTibIS2JhnhHK7BvhLMy
Q3Cb3Ri9mYOsFQ36ppl719dRIljE1piNxnVQjOPErPWOQzR6Of016Xs9+xwDBXpd2Gr/H9b0j5ai
y7QatUqNDMLG5LdVnMJZ8vtbocLZKopw8jQHkLQt1niktBydPUV65GA4nEO5JJjcdjQqgHprqs8A
EOryeJlgrzHJNOTBjCzi2L0VUXdXxaf2V6kcVe2Xou1VLfQJGAgH7QhG+uvruLlp2hrtIXXMkDW6
lL6i9oq+h8fW0Msa3SCZQh9br3Pr8fW6oE0vciZIUHNIFVZlOhCfzfQ6MNcIUu63GEKCFvT/TtCq
8dkdlBbz1C8dNEq/x7t4xhyFBE0okmfa1kUHMAbSpihkgrJtNc8zIWptppVWQZupeEEbe9KeePx2
XY9NC0TRcoXU4wISaRqsMp4qu1AR8WMqWuFSVxbibO7ImQBBhwFgmWxSIaC6oaAAj9zEJZL48709
5sMxPZMhXNUKMfOp1CCjPBrOE3OyI4Dax3vbrw6vjZO7IUZmtX7j/uZ43bqu5X7TdrX/xg6K5Es2
N+zsQwQ7J0uap9qMD9H0m7S7I+OO1J+vb5jIigpjwO11JkMwcVBfNWlbQkYTqOhfvq1vsx/xL+2t
xahQH4TTu8HVG6d6VD5bh9rrJXQE4nDHD+IFw+8zKy7oAvG9b+5g9+7iFEeQEhSVu9wyR3FMt9wB
MRc56XPlN5iim3iNh8FuO7rnP5Zn9Wfxk/r0RsVfrq/MppMBBGelAQCEQeQC6ItMS3tFg7P+oXk6
II8BPRg3ZnL478QIC2CkJFLBSosgNz8WmJ43vjWgiuEHrf4NVO2/8QBnOgnX7DI11hKuwHJ9ipwu
xIgjpHI1SXlm02oxDBQc9kwHn5JgtSy0c8XqIcSMn9C25xjKc9sMu+vLtpFoh92eSRHslhZo205V
oNVN7E3Se3140Fgw6t8H8wWl17qzXNDiZYCtxrKi0KaTs4mFhkUArEE1cOlHtTLkiRJiyxLaT/to
0ZgzWw31aNHU3KktTQYA3mi+hbIoweM1/H7fCl6PWVE3JtzC25wtXo+x5wMGYYE7VddOY4WBp3Xp
Ngj29YcsQvEmA4qCSSxn8zScfYHgEylI0iKlxxcQd9S/NhnOI9/nR4A3zFQWDG6v7x9tBQOyjXjE
SyKES1rAURK/TtlnJQQHSPp83Ya2QlwQfWBAFLp58WIST4OpA9vXpUWgf4sxrcj0WvMrT+Z7Pfqk
dp2v1sruusCNhnzMZMStCOg4cD3obLu0nEnVwZOUxwCg2A07tqNWOJ3WpX4yDCPoxLIC/FDGssMT
P7np5zL20bynHOyu7T+NWaW5tMSkn7ELlS+lHf7gZtGjXI6MtV7P4GlAX6nDQezgD0WP/iLeW8cs
bhgwSpN9smhi3wLGGt1c12lrs1bqbpSYwf//gSkyj0qlBYQ0DxSr3SEb61Rd4nYk8xvr75lMsHpM
R74BbxK8ctXL1RswSDIzwPYa6Lic1MaPeO0oRLJHm7mbFRm5dvloYIQUrGJtCgzbGI5l+tW/oLe+
3KNAOSHCBKdsK3GVm4v3R5bIK1V2KQMNM04VEvO8PurlUac3RJel9rZeqIDIIibDew5N64JKhC2G
Ga24+iVSQ3cZ58irrOE740vi2uX4I836fEeb3GWsACHlMPvXbWQzRXv2AR/0rIYOfSFAmVce0jjo
f/miuvbX4Wc0OMroDf8mowNqIwtDR1Fn/jD3TbVqVkYE+haYLVm68063ZRptLikw1OBjQVstin6X
tpgwo2rrUYGPajwwui23XbHL2SnWHqyvGYYqfL++glth7wrZ/l9xwm2XTnkCPDdcIor0v5v8iYbD
PlIr3yhSr+skQdlqDmL8iy439PSAkcX4QHIwdV3V2CZ2S1Pche+UX3k73aXWjW6ln4BS/TqVuuTQ
baqHNlnU24BtQjR6uZpzaNZDGw9FkBWdF9W3Ro/2MrSAoPoXZ5KbbCs8YQAcodUI9BzkPYl19gpq
+kydaQYMfFk3u1qpfFLaxxKDUv7Fjp2JEQwEQxuZVaT9KgYdQmW8H8BzAmSRp4bLMVmsTiJv84yt
iKW1aRBM3OIERxKH4Po00SWkls9Td0hBYNnw5sAi4NUxUYKXexSv4vpb1zKJ6K3Y4FyyEBuoeYwS
qlEWwRB5rZ5jDpunR9O+a5UjzM61x4frS7u1g+AwU1EdRkCkvicnznaQ5kqq1gytE7R94Ebi8uSU
lDIK5C2TPBcihFzGRDCrIoSZ5OYhLqmTpqU3gnI+2/eFDNO3qRCuT4ZePXQaiN0q1GhK1sc6EL9G
wdyBztxdFNBfmjqRqbUpyjDeuSGggUj/Zi4tNfthhFlqA4YZ0GX2SmLdqADsS870auCiF0Ebw9qB
iJcACrWXZ7rUZmOZqxAoX6tylH7y+viZgIIsq/y/NwcYPXSBLcBraZeCMD8A9Psamibm7FiCUJfc
JP9GlTMJgi10Pe+sWQNQOm5PZeYPjVuEN1yWvd86Rud6rFt3ZtZpRjBMjUKPRN8pS+aNwyNhTv1k
hdy3+uHL9VXb3J4znda/n0mLwQjfmyugHU/ByV8SDY2SvelOlRnvmIkH1XVxG8rBDqiK9zTaaACi
vxRnpKPOU4Y7pY0nZ16Oo/ETJJdqd+T1XZFJHMSGbkj6A78J7B5S1yIJk132ZTX2q0OqD3MboB88
NkJ3kE3R2DhLqOTg9ge+8t0bXeqUof0h4kCVBQTd0Lrl1v1RV2QHdsMPXQgRFg7FhUnX1m6AjPt9
487DCVTbvAblisSLbwlCnQ1DGFf6PnCSXGqjzfoy2xnOKyqHccR8ZXoxlNzpjRegjSXWsLVBANkC
8I3iHgDTgqmr6lwoKWa3rHFvmPlpeQTB4zJI4l6ZFGHpzErPaLtASkGPOsZWE0etH1JZsLkBflnr
JGjqxJAwLJ5YKemVGlwpTcaDQkVRV/tiWchY9Qy3vlkGdssCrX1TADgjqGVHzHrLCNtjvBZKGjG9
1bisCLCVGQGXDPAWIBdaSRfUy43s+NxxhgZG1KP8eIodywKMVGlOtIwwNO2e5a5me/3wLbIxSTun
r9cP+judjOD3IR64XOCA0Y+tC86SKd08RS0A3TxL9lV4HMebWrltYgUlv+EBt84uamfkZ1q3mXri
6vxpJDWmB5wmA6QKt7ryGpq7PtuP/R0Hpnekx0F75UhqKOptou6L7saS8fxsUOSAzmEFG6AzkgBT
LCxZUxClj5cW0H3TyxPUTozokGPMHBp8Yhdjk3SnimZfoYtrKoODrxqIUyZ32XiiEyajLeYez9VP
Yyt78a5r9WEtMQEXnAFMB1XU6lXPnDSZjAFvXoC0FbWM/AlB8r5idScpG2+cfIsgX49Wdm1t9Fj/
fiYlmlgT21UCQFp+JCA21n7gvWSb97IS+EZ/ORoKkDhb3zEr/7YgqKdhy/QGbAv253g8DvEvk3/n
IMYptdTNideMy+3URp/sH2nz2hWvcTJ87tXGwd1nkuyA1nTJU2DDQayFELQkAzyEti7he0aYggko
+crHn7ld3r/1i7pfUvNxrGRufEsUGB7RD4uSGSacCd51CJMlrNdZBkWSeVZ8o2KUJ8aDuzaXoSa2
JeFhg4YdbOkH0iq2JBarAPv/1tn7sb6rjG+zDPi0VTUAY+cfIUJwhxKuwse+Bsxftbw8tF0l/6lY
3NUj/c6cfrf7VEc2YR52ltZ9jsPWi8NDpw27CPlgbCeQYErQ/T2QDpPW165WlLbWthVhO1PFMpr/
Ie06eyS3le0vEqAcvpKSOveE7olfhF3PjnLO+vXvaK6ft5uj24T32gZ2AQNdIllVLFY4p5jQEDhV
r5Lnhv1WL94G3vjagk1eSWFsMhMLrcGMIEYCVsWao5DzFzL2bmIcHDHszDcNmIBrS9Skrp4aDy22
Tb3FIGi61axdZe4+b7vohbgFbg7T33gkYjqXzV+PgFdCbR8AdKgDmlNB0MtFvMc/kIHr0EJtyUSn
NROU6xU6/cFXgxy5fNamfepjCpg3TrCk6fN06f/LYG6aUUxSr6wgA8ldNEyqNIpd2DrQLy379mqW
znxmlgJYHy4H0HdcnwscRVfoAZpBw/yohsAf93noOwvxMfhgf0tgtMqz0L+fppAwTmtxQEOV5QIF
CmMDGIzQNM5yFjcOY9mAa8FQK+ZorpejDBU2rkObUPiohc6oIpkKzu3bW7akykAZwO/P2W4A/F7L
QFdPJY8eZEivhvmzfDTap9LHxCcnal3ctwsxTGrTyPD0NNq50+5dQLcn0T2gwYtn0XiseVHCQloM
MQKIj+a+G/R8MuqWy5lvThn6trOkvjPU+mT54jHRUX8xI/0sCeIKs/sYYEkHjr0uHNeVYCZaFoAM
koQFPI7sD3atysjv1wQYtEQVK44DWlrjzHU7cxCglZvNFPvqZPhCB3zTCTHjJG2s/qO4A6mE9KSI
NU102b2tJUshAaoG/whkXx3IpbRx0iAk8PJSuteMxncjJYuP/tCkTlq1kVslckPaWML0hAcOKAVd
J9QaqpGGAAIjfRd27oiE/Tntk1DHgKKW5a4MkEgXpGMDpyC/lGS7+lzWcgC+qpg+AFjNVNkH1lNQ
hveRB9RdbxdapEbtJkp9ux1GYmr//lFrza4HCo2mrG/0EDEmE2M5wE5peAk20kg66acporyqCxzf
Lc/OmbmGZvYghEQm0Fgx/Xttu16WlUYhI1hRakAMl44ZNWTQTBtgqWul3inpzgcXHWqCtDazVRQQ
yXCz8q8sXDeeZYvFygIH4oD0MUDKx4ZEVvGqtDzLX3rnXHzlN3TOZqz9xMtbzKOkTle/IWNGxvGu
U1pXAEguGsFfAjBJZtWm7o5KG9/f1twFx4OedjAPov0IGN5s45g8FUIZxAizkhk57EH3MioUVOpG
4nvgSTak/1Eeo3lJ0cfC1ONMmnCPGSOi9OrGtzZFAwJUFP+EPxKHbjwgpKOG//XovXgThEJgDrGB
zQVEKRHMJ0GpiW70RADphyCfW7/m3Elf/eXflO4L+GQez8e9fq10BZxZpo0gl9F6VH27GCOJUUgC
pdlWgg6WUHBqgtQze6qiap30oht6BjXL6SkdvY0nPabTvlAUgCJHd03u5pbrK+bz7SNf8sPguZ2v
aRQpwK11/YWmXvpGFWKMRu469GcIGOyXjcYt5NHRJ2XkjNstuWJs/bz9CLXRg3ItLSiMVs5Bl7CP
89xRwQ+foQ9Hx0yZ4t+XIMCta/nXlOnr22tciA3nM0eDMhJncy3hWmrTZEBjQocwgJPOgpGRaVgb
0+ttGYv7iLHdeb4LvfFswiQXS8zjl4g/jehH0+jzRMMMVRryGBqW5OAhAEi4uU8EzYLXa/FSv/oP
iKwcbQtrJCAvp1nr6j4vnTX/EKu6l4IYfynItZL5OgLROmjdtPTPg/kABpNObVZD5TlK7a9u7+BC
cAVMKzRPYVZ9bsBndAPNLXnXfHX/ek+Drx4y9SB2tDCNbSrz4O4WZQGFFRVxAC0BvOx6F3Ox7/xG
wjiGGarAeO9bJwdcaWEdmzhcg7mLh1e8eMciCfGPQEYFK69JxlRHP3WYfkyCmwTqkyT+BGODnbd0
8B+mSLU9mDnQiP9gV3WUIGc4CpCYMG+WLLG6emgxIqVmdkJUhY6BnfKeEkutsxZeX0jmYOYOeKXM
2QGKWasjFa2elWH5606Y2+LrcrKNqVVRXjKFVaZ7yS6LS3+n6+XgRGb3EEi+dQpLWTtIwEbguN4l
mwd37pyORUsVBkeuT7g2usAqkx698jVmLKxPs3oYfF5kuXisKNfNySz8gYG3ayllY+hdq0joIFL7
Yw9CwnwwbK1Lt5Kv489mJYeWXQvqVmsf4mZyb5/t8rYDTWeev4A3ZYdKs0nJjKE38FDwEzC/eXJn
l2OYOGIR4PHYlx2F62uoGmeeHbWDiZmnIaONjodr1xbCXpxALXz7mxb3HT1syDHpyIGzr0oxHfIk
1OY+sjYhcWSQaXyPWx7K9ZL94mRNCYCDM9kfY7+mldVt3s+go3VpT2j+cMSosIgXttGqbNNjnT7c
XtaSQCS5oEczjCtu8uuDtnSAFXcd5vHqSD+k/ZskYvT5oE7VVg/jzW1Z88eznvdSFqNUk6V7wzQP
WtXBTAwre4Ljj6rBuRQXdRe8kOhlxPsfr+b5prmIhnLVTHrfgs1GVlm4AKyJnCAwPReYcGByHfth
rYnt6CiDlDl6MlkSyTKv2o9mqq9uL3jpqplHosAfgKoTzvP6S5S8GvUOc9h7dSqAw9uh4dAHMLbb
+fFAEyVoQGFgnfuw6ThOYukyRRgIACzMwhp4hVwLzvwyUCMPO90pnxUS9pZ6qNvINv+g5xn5Lwti
kJvQvzFBFHJcD6qHBaJlCEGOqcZr1AlKuxl93oN+cUnItOloNRSBEsn4+7HDJVAXuNk0Be29VXOI
FVD/xp94/nO8z5KlI1mKVqSZngpe/3rz1EL1+noeWEirRwzpkxAsX3I6/oE/AXGTAuRfaAZyzddS
MFIOoNgONdYcUfoBz4WnRgmM9WT5HrmthUs7hxgRuWz5qyWPMXE5DyxfM1FgjWZ3XhIjPw7JX1rA
eW4vbtuFGMa6xynrwsQExCMquHL46fcasXhV98WlzFUAFH9ANMBOHqHRP26++het6iHwChuwewZ4
5YL0x+0tW1zLbznsexHFuqwyM1x/YV3NRNYByD+KmOMdltwhnuwo484tkhqLUgfHVMS4SOAOJQVQ
SantQdlur2N5v36LmP//hSvsRyETmgxNmIW3yjzTVuV7DBKKf9BEjofBbzGMLpuI/yq5wkoSdFpI
T621qbxft1fC2yzGlQ5V1eY+Jsr2UmASoSypLxocp7l86L9Xwdi9h84UQS1naGzJAJZjFdgmhs2A
G/8nDsZCcIMrV8fII8vxge5zyzc8CGrV2FXkH0qM+Rjz8/aGLR09yoPANwOiI9Ie84ZeHH2uB5kf
92iJgjlaxnutCQTjPvYQNRw1nreFvdVn1DE8fi10SrPuMtSL0ZssAATqiAyTh7D7gfn6HEwjgfBS
Db4jDf86ZEEfOFDv0TiH/771I5QxujyMHsYZDxjxGO8nsyaij15+Od701du/3UYMrmHm5guyEskj
Ru/ioQTgSIZ+gToD0eXnmO+L/t0HVtZtMd8jBUA6I1Ux4wtLOC3GeQqJPE1yhQSVvAodKLdTOBJN
ODb0/aQgBOE8xiDAYaOyyCJibqSWVaFjpAe+hy7appi6VVfgghsBe6RT3CBgWR7Xt5e2EI/NcNVA
cgQsq4HsMWNXmtKPfRogFQ/o2ihcacqn0nsRQXMbFQCBE6sxGcKcxtO4F71/bdOQjcQjrBpbi6nt
aysIExFZoASVGlyum0IBTHQ/YHSUZwPfje1aDONn1TxsVLOYH6NlTaLUbZDz16VH3XRv7+XsSK9t
7VoO42h1rZSyCUPYe7NPnbhE+21/6JWGDuO5F3k0od/94SxsZjuEwiB2YCIuqZyiSOgDRFzZXZLc
SXUDFAQOAh370jNn8DltRj9QMLUM9iYmONHq1sytyOvPO5GWPmmPgQs+XdenoBR7GFaft/fvixbj
YgO/iWPsrBEnMdNLiOtpjsEbcgBpcVrRysG4xrO4d+S3Y4X0bEXo3qDOU+h+9iR1Y3vLS1+wtZRv
X8Lsbp7n6AAehf58MA373fwVP1ju4JFHo9jRp8/mx7inAUYXb6+fK5W5Faykbbq0gFTbf3RTUq81
TPHJToAm+E+Cxg65I9kqOBicY2aLFN9Wy9hhl2hVKZrY9/EJYXsjbHSQ5oDHhg4d0cXX/H4oafjW
PDef5ehTcBaErnWe1JfoqIPAmlbRz9sbwbjCb9/DGGwQGUFc19iHFIlqshJdc13QgnJC4q/n+i11
Y+y1RtWm7iqI6ex4otlG3Bot8Y/PEfnROeTUEu2uRw3iUabDZsL0pPEertKD/HoU3dWb9aMi1coj
lHafotvbxzfRVegDr77MztD8vRegcJlLJMjmM5oIKp44zkR/OMcE/pGi780BJs/Gp/8WlOybJEb7
Qq9P82KEpMm1h3OEvF1839DY5Ww7e+N8k8Nom6EOZoh6xHBuK/LebQrMptYh2cb2msfIwN08RpGU
sW4LLcGS9EN8bI/tYTpaq6ImyYpnu2zf27dVMcpU6XpqRRVWVdgC6i2GCNKdjgzyRjJI9nkagjVG
rIptmlJUgUqTlPomCmkFEml0J3AuIrYA9PfHoPqgAY16bky4vlitDNkA2YBmF/uDOVGU8x+lgMSH
e2Mkuftprunk1JtoVx36NedO/y93xm/ZTEymTy0e1SU2Yqhs88fQ7qr7SqVlRRtHP+cPmtugKxop
w9suY1kseIAQRqBOgeTr9ZKHWFc6AFL35zgGY+mD0Zyij9RXVgow7TtwkAC69S8FjVRaseENUTDh
4X92+0I0s2KzyMJKHedryzoKLTUjMoy2pe3GAixdnHUuy9JnqHFkjxDZXy9T8wF+NnQ42cZttxOY
Ikm5Se2P25vJE8Jc+6rlNaAlxILkrbeydgl5k55TzkKWbROjgf+/Euayj9s816fZ+8r9GXfbgLbB
O3VcNel2HPdG/mT6nOt1NvZv7v5CIONJJ6sKlLzFqkqn+FC2EuWhzXOXpF4fTjNZcgXuzv6sEbt8
RKwJHzo4wyrm2DeLDvS3xv3eO8aFeoVSo4wJQeZKw7i+gymXNqNvMtlGGN9+6YnpmPS2TrCD03/L
RCMI6JMwX2My55Vi1gYJfcjsqdFS7xOz4sFb7NwnP7Jil9qJc7otcDbY78f1Wx5zXGMgxl4XQF6j
faBc/lS8g0m2e7KakiPov7iO35KYYwswvBpnXTCcX3/6KETTe9V+S9b9ul7zWJl4a2LOzcrCKDAj
CwGe9hLm6BT0aM3pQP4vSvh7NeydJ6q52swBg/gZPwUNyYhotzvfFjhOYvkeR5Lk/xWC8bhpVMnN
NGLbws9XOFl3A2Kf0ZbJ7o88BVpnQH04Kx6LgjCKImACvHy+WtHNtL4z6Et6jsj6tr4tX5oXYpj1
dIqvNpEJMa0GhGGqJa5A8pV+fok/Gid9rQWi7wE3RLqVsP3ESGW54zEvLsa9F1/AXCTdVMl+peEL
Ijx/6EBqIHOY5IfP29DZf38zrQs5zJs/ivyiMcti3tCARq53j9zj5i156Ne8VhvOitjrSjLjSPFq
SMod/xjQR28dbwAuzvFNPCnMfTXlSRS1FaQop+Cs08gubdGdPj9vK8iyB/y9bawHxFhoVEwxxHi/
lLucoKn4l+WYtucKD4lTHLY8+OZlx3QhkHGBeVrUvp5CYOca5C4/NGt/pWyPI7E2O2lze3W8PWSc
oBiLvdT6kGWtgVoD5dOcvfrKI03iSWEcoBYCAsuYTVk+CC2xiE/Ek3EwSc5R8fl3WA3H2BrIX4Bu
MGdIrm/iXmpqRR3j8dyInQLcTa+yuzDMV13RW5ywYvHVjoo/xnNQDwdm2Lzmi1xupk1dIoJ642wQ
f9fdF3cAe49slRgryck94hHdDcjOBOHz+x89cC5ks9PeIFVUVTWBbDe5C+684L5z2hfRsk3Hy53b
CrKo/peyGCvT9DGsrQKy2nynTu+JR5LQHttN4pieHYv3Orpa401ty7A+dfU/Cmeij8ZDZRqo2XAk
n95hZ+uATffxJJ/jK3QGOdYDR95SsHi5WMb0RjFKOjWFvMpGlvw1dAQqbrSHbJd4yEe9+fQz9ygP
jG0xrptHTTBvArxOvKGuVak051aCZL6CHg9uCA5M+qiTsKOyfTp98ih8FiOFS2lMpBCCUh5pQ0gD
N9KxiGm98pHQ2E4jLySZN+ubNV4si7lZq9yPYl3PhrOtTHblyEQm6/Wn5+hH3jOc7WT9ilIv18QY
fiECHTSssabXbG+Q+Kj+UFLbJJ3DUxDemhirj/UwgJeBoJ0b0O7F2IWb5n1texQ97PS2Mi45zYs1
sSC74JwHX8UIUf6zX5J6L9g2d994MhjjHusgCZMeMp57+rqLj++K7QZ2+KQ5aUHoCcmw59uL+sod
31AKlbHoyTf1pO3gTnZ3NY2dnz9Lsjm470rgnFU7Gp12Dzi6k2+v6XCg6wyptc0Hj7ebZ3AqY+Ye
msAVT5pP8VC4sU/9DfrN6Xrtux/rjgcauBgxXx4kc8dWZaVU7YQlj/TVIMmdbutkxvUzbF5rHO84
GUeieUkjliUkxcQOj6rtb0zyoXBuPnY+9T/GZujAQJyrViqL3GL2RZKUlQS7Vn80d4nstG/dT4yi
7/EAfVSI7qztU313ov0OySdA0vUE+8pLJy5e9RcfwTiXZqikHLjv0Fz7UO2De8l12x8l6TaPL0i2
+bwOv8WgTL+Qx3iYOO+q2oggr7CfX9H5Rsu/jpQ+8NY1/8w388B4IwrRFrDf2L1Nx7FWilTD3iKw
cPpNQCivpL6s/RcymK0r4igcc0zFn+30R2o43dpydHsvPW1bsjvkyMlwOuEXM+5os/1nUczeWY1V
DWIIgeL7u0Hkbey7Pnl8fJwIqqrbdHW3OQd2CUilbXn6XD/kPx/WgUOfqDN8do5Pn9b09ADfx1Pk
eZ239prx5UlsorGgVHFpAJF3N25ue7rlO+n3qr/u4YsAMQlyzUgL/DwGcP2Vetpu1w8PD5yId9Hi
L4QwDjztDAl0hxBipyVVbWDYUWjl7ZXM/ondJ0METD+AoAHZwka6YiVh9kSfoPrBoxJLdhHLnKtu
KewCYzY6wDHphtidCUn8PC7UaEjHc9ZHLri9qFaCSERHczTvxmOhSb+clwFC9xlCAwSxbL0dCG9t
raPIdz78VPRVSIyGpL8e0RjhWo56v1pR5yS+fFbv8V+0WkXOJ0gVwcjufHDO7Wsk/NumXnwHc3Bt
E3Rt2aFG/GofclKSu3iLAptK8CmCSMmKVuQEaif8+5kcejJ0zo5zrNL3XdcxvAqqPczGI/Zkb8Ee
HOGd6jX9GRxS6Orddnug50Wk2IX7xrEQXqOjeI05LM5hf1fZa7HMdejpVTf1GsRqxMMBmJs9Ro0c
3lX4xWF2vcEQA8uA00aSXmNnJCRgCSheO/ZnfQU6Tm/rZ45FstNkoxxgEetnBIYuW6XFPrNsHVie
P/y/Mp9UNVHLQ/cc8YiTFtzB9fcw3kZopgb0EBGeMrGldXZulNZGarX+sxALFZD5kjHkpJLK8myN
nQmoWsUIidi3ckg8NccgSa+mGc8FsoRLMIf5q3S008O0Zyo42P6Fk0qNSPaAbIBcPMmJYAGpt8LE
7FG+q+3jZ0afusMpOuQvtx3K90vuWigTfokKMCw8Q0INYFU+1a53d0IotL4tY0nLvmizQakzGz1T
MbFksxcwIjNr2ejETmBrK9DcEZ6aLQR3+n/ouf+Ww9hxkjZhXRaQ09LGDZ8nt3qRjummIA3lJYbU
7zHPtSzmsKR4NCIrh6x+m+3PoIW+K9ExYdjAEFU2r3Af251PNOArt+CebWx9K6f26OSPm5Uf2NGP
yVHdiTrh3nIizzYe+v1I0Hxtgxn3YHNzFN9vjeuPZQ65HWI1GaHf0KxkUzqHs2kbjrzRybZYeZTj
Tpc06vK0GZ9SiZOWoG94Pu1XWPjhR0a5C5p3l3UolzKY4NqL2skSVOz+fM4AG0VJvlkbVDgI24L+
+9zm9e4xN2JpjGXQ91+7l5O7Zue5DqDhOEH00gVwuSImEPRKPUerIoSUB2mFzgJeF8OyDaKBCKNA
6KNjG70Sv2964BTNDR13/i/nx2e9e/4TK/8tgdmmth6EMR4gwYCVR3axNklq+zbXTc7K+v3sf8th
dmpsdaMS5lYZzb17TehrTlzzrXtOXW5wPvuLW5KYWNn3Aq0akq8V3YWryE5pRvAM7tfcR/Cygf5e
E3Mh1aIYKRaozM+1E51LgmC8J+pJJ2i5iVa+Xe54aBMLmadZqf+RyKYtxzIttMjCLj7XDyX9NdFj
eufbnPBi8aK9lMJ45ChQ487SUQnTyOT+DGzxzdtLFG1jhh1zLjLuihiPHOpZIHrzaaWkdVxUZD+O
gt2u/2znZjIkhGszbiPjTHVR8GtN/mozefcfcD8XBB3XSL8SXlfYwusQh3QhinGlfTYYZSx9iUK2
ws1p8IJ5Llc4+huardKalpybevkKvZDIONZaB357kaGiGG0G+2d8GLYT2ux894EX/C/6owtBjLcw
vDqr1RjZ3dJ5BUIIiW0geW1ue6TZE3yz3wsZrKcQuiqMrHhAvfw1gTUlW8528RbBOAgtR1O/VyCr
uks207oj8QaVIR4w39dk761lMM5BUiatFVpsVfZauSN9D06HmqJhDtEGumq2IpU24Fy0c1KgR07+
UN8MqhPVNV3nTW/xl9oe7+PNVtv0vH6OeX03vox9VreSHuRlCW05qNsJD+uZ6INHavn1pL0lhPEh
1tC0TapCyHOXkcO7RxPELBp4Ew7mvafaAxVJ4By3j8RywpV4trNfyYpr9JyT/nJ0F7F5ZYReEltf
jswi4uGAuhkm9NZv6eb4RHNgdOqPvMh8QeTMOICx2hl57jvuYzLUoFNo+/Pr5CLB3axrOz9xoo4l
DzPXzPAPKK5nBCyc8MW6DIAahd7cxgJeJxfpBLfb4S6gwipxAvLp0Y/bFslCbc1vHGC/QRga7cEl
923WO85UYcygy7tapymenAc3R1clAlIfgBeuRFM7W5mPaUPEx9uiv3BnGT26Es0sVZCzUMtUONPy
E0PKSHcNe2DBzF/wGhwK+x0NtkQ4lgR/CWyD9q58r54G+iM+DUd1R2m+31qbWfN8N1kZ95zoaaGG
eb0zzLUia10FUHPsDPq8qYSnAzACj5rTR6R1T+bROXpHbcMrOS90XMxSAcKCsUEMRH5VHC/OP9Nq
sDyE8GAKJIK1BPUaNwEDKdrBDIoC6vYEvsmtYAMzEC82njYshD1X0pnbRkvx0K485MjFlbw6yI60
RhTvDNuCGO/ZKn/Jeeo+nzGrAzrG40CYjC499O5fq3vsFV3rqViuRipQ7rQrvBuIthW28x3HezfI
8x32TRrgVGZsblzkGuO4q6QduthAaQNPLmPnuoorbw0S3VW7kEZHYVU4zvoB7eTEoW8jAb8Iua3y
i9Y947n8/QHschFU5kEz11YavD0lRA7pCmy2h7wnR0DVAnWFoP73BzEfJvbQLo1kFrgU2YnpYdLT
oFBMpEHlLaaIXReJveM9qpr+X7eXt1D80K8kMRZdY6QmChUPJZb1gF6QBFfg5JZgalJ8ElL/nKF9
eqL3oeMI7xH1bdknKYno2jhL99za/Kw67GFfLpuxX20Ux0ztqvFsecOwzYBw9a7GpUqKsgt2VWSE
1DNTDG+IabVSi0Jdez1a3jk7wvsIJmDEBHvY+SX2XjlF1ibByH9HQPXVua1mJ5rrvRlgoSNtQgt0
k1poL3cBhCTCqXWb21+y6Ogvt4Mx7VZWjKRtDVROSlvYqwPNlZWRr9WY6rY4bA9RQMfxaPibsNkl
VF6JdPxpKDbnKxYiwCsNYaLMqpEBQSBZCFCgibZuY6hg74Fpq6P6DhHEA6+8snRnX66aiTiztFIj
E9AMMLgcEdHLW7caCW9RC1HX1aKYqDNDvhavAixKkQmQdGSpAHCYE25qg4IkM01jok73kvXSWh9R
5+rhY9icRdEum4dUaznsCgu582sbZHxcjFF0Lclma59yckjJ1NL38BhtDtkm2lQfvmM4hWGHG2PV
2hl5A5Gx7ZgptXn5jYXuf3wIOE4AygHwV+3bhKDXiJ4W+uP5eXh9Nw/vqJ1bP5LV0SaIhueIOLR5
ScCljO2VTMbmCy8yOjGCTPFBg2ORTodwrTrgwbkP7Gbd43gwLeVRXrpgKSS+ksuYudCPf6u1AeBV
o14L1to4Gdk7MFJVQNNXLjonOzRJumlMy2RnZq5ikkp+UqStEBElfcEAUVC7Vk/EaWcUNSmbQxNv
ior6p9sWuGiAM0wJRtisGSb3+sKtRR2VlTIcz4qrUoFa2yMvS8OTwFjDVNSdMPTBeE7XkW3R5Eit
j9trWLrGUZz6Zw2MiksAw7DEal4DUX7SYcVTo0Wn8c/vo+voeo+8SMzlZsQK7AmbVNw15I16P2+v
4SuQY64nwELMpUPAfgDzkfHHSYnaDB4C47neyivV0SDpEdDF9JeO9rjugRt6LBzLlTzG805qo6my
AHnWac7GIzteoytU3/ir3rVWgJh2RbRDnG+vcsEzAoYLzE1o8cBTgx26iSXgvlcjCnmt/JAJGDKy
jmolkbZZZz7y6wWH8Gjh4K7EMapX1n5uNRHEKTBDwTSImj20pkkjKSdW+uJZLS3C59tLXEqpXQll
tNGXSj1Ay8eI5of8uV21hxRPw7/qvfIUoufwtrDZj7BKc7GfXz734nUwCk1qJTEKtIFfneM8sKsx
WP9vIpjXvdqOMjghISJtwX1S/YySzR8IAC8kRveg+9CNa+uyjLz221knzBiBqJGDvsa+LWE2nW+7
dCGBuQVMITTC0BvHs49m9cDuOabL+/n5kC4OIVHMVhkULCAEKqwc2xYu2tDgGeySvUoXi2D8Qy20
hW/M56AlwMFpMyJ7GAfKLGoBCqXmRA0LY8ZAUrqQxniHREqMcEql8bzbHb5K7sh5n5O/zjklG/LX
vnP28Z68YaSTZs72VB0ymh0+kDMm/9vJMbeTJ8hDHoX4DHHqSK381YN4uil578BFK7pYLOMm6kTD
SHUijmd0S6Mi6PfuoMscJfmii7ulhIxbiKwQFHt4g6CN7uD2jyEoFX1iHQcSnR4flRrvoX1GtuQU
ZiS9O32aj5876/yxG1e3d3QpC39xst9wTA2hibshhbaKD8H9sEkfuztpnX74SJLzMFMX9xVUB3Pv
GxAlv7bkwjDUMG1FWcbpeVVGTOUjaLmB1uKFciGCMW0tMkM9HSECIRWK8oe7aXPO3POwQ+5vtXL2
vV2gk7bBE/5kbT4/OL5+0fIvpDOWHwCeRIsMnKlVvWrlS5Y5ac05r8UFYveQAETHD+gUr53LMEba
EHbhdAaLyV9yFNqtNVB/qD/aUmwcKQYfhAfq99tKsrgucF3ryE3oMwDXtVC1RKPXFMbTuSoPXnys
mnsJ4Lr/mwxmYW3eSGFeJ9M5Mn/mbUcseSv4PP5m3kIYo1OtxEtEK4LrqjqqKJuukJwS4f/tpSzG
bqCzAJgLsP6A7CVf79dkFFMrTfn0VUXbmSuBSESgnpsRYZXbQDnkCFxKXM1Ut1/4cHhJsbipSEyM
hjkUEyLeQ4c0DuhK99VZfv55lz+4pLT3RkXeqsf0viLj5pTR9cPtFS9ldq4+gLkfVG1oyjSpp/Pu
dQiJj0jufnQOPwvXTeljSEvbae2ipNkPZyvbFSpU4R2KsryczldR/JtTvdgHRlFrdfJ1BXCW5+fn
Q7F/r8nPMac+WQl0haE+//4oYxQttgO01UZ4FnDMf9E2L6QzKmxOggBOmWo6d8WD6p968CSJxZOn
FY7cIaj1JIez6/Ou3louo86DaHmj2GC5O7RujM77neX+rA8D2fwK6cqJkIOuaH46PQj2A+8mVhZN
6fdiWUQxrY3bVLZm2btXc/UefbyrTxPiqQ1ZOZ3T22/bH6dtv/7cioS+dY7zFBFeMWTxPvkCiAZp
IwAfGXfbqL0fpGOG/ZZ/5cJjpZ5v7y/v9+ctuLiv/LBXhaKDGUfpe2w+6TywwaXfl0XgTc8kMIBM
Y0LpKpJraWj06Wzo+asSVK9WPvyB5waG1Ywsh2Y+oDZeL6GPu2kqA3E6e2VIrHHTas/5aN/epqWs
Cvb/t5B5nRf7NKlWHUXaBKvTXJ2KCQYxq9P5JZVt/75xehfdmG1KjDNH7OxFWe2fAbFR1lct4DAx
xi4aUSrnLe76PhqEiPYW+r+p71tNDkRVtfTIlNahR1MFzninj5Z1CCPJSEgzoHOTtGGRuGWSg+T5
9nfJC98FoEqwZc+kXBjxZr4r1PsqQwuFBO8vyDRAC5dbHtLDeUIlQXhCyTUiW2sLKJTtet2un9e3
xS+9N9EEDLI7YOniLyx8mWKGaepHk3S2Xw8qDbegUnC2nw8cX7fUeHAphqUUKs24MrUJqyydlKCn
J30HJfIbv9Nm9mHMKV/JYYzE05JgTHvIEdaI5w53PwdACtFp5cC5kdPDmneHLF3eaBVBG8d8oYHp
gDEZxffLsSs16Yy20ZwEd5sVnOledJ0txza/XxcGtAMzkOgLB1eayJiNCT6LMmwxcGm7NRnf9nTi
hTsLwf21CMaDeeaYDX2VILjfTjvi7LfH08hR9wVFuJbBXP1+GU4C4NQxN4rKcEk3ZD/aDmerFpT6
WghjU3KI8CIAMvd5JxD17YgWAmqjxYV3q3E3jLnCBRFNiohCkZQ+KJhTyR55k/m8Q2eubG9s8qKt
5kOvH8bXk/7Iccac3/9a4IUvtsDZNk05fr/GUzIjtFmdOP5l1v9rg7w6ii99uJAQKh06AjpI0Mg8
CR/SYL1ef/BOgreO2cleSPGLKS07DQcR/7B+ALWMN/uxUGq9Xsa8zAsBQQSajgldwXh/a+t8ha3a
QqtG8sBD91lopr+WxNi5FuXIR6uQNN0dXlv6+voe0PVdTn/eHdwCwzwDpi3vEKVxYnKezbAZZLHw
q1qbjV96fb/vCNk7TkSeOJb53T3Pi8MUBABfZ1I9xmCySG9Cr8oxEoJmDDhmPDDI9HZb5RbA1q6F
MEYzWaUs1FL25SmfHu8AtDWsHx/9Q9vYj/uHeLKtgvhoXUVWlyOZszyVSfUH3TwHL0NysG8f0fOy
r0sSuOGqWZvYUulxT16cfIPx3Cf0mRpvn/6EWSuTKlx7WCiXXe3BV7fMhb4WAnCcKhEb/Ww+PR9w
Y7gbcm/QfeW8OEfKU9r/4gj/OVd21LQ2a8sPMogrS1Q3UIrbPdh/5Kp+i2AscFB1TLbNiXG7JHFO
XwCLF/FoZRfK2tfbxhif1YAMuAcp6flgu677S75f3e+decwros//R9qX9TaOJN3+IgHcl9fkIkqU
ZMty2bJfiPLGfZG4ifz196S+mTadxVJe9HSjHwYDOBTJyJOxnsg53Srcb8Q8txc90vWhwqEhpze6
d66Ij7Q8e4W3Qc2mQgcon2PozzDsp37M69sJ2bmvUEN5HP3WtczH2/b/F5T8/kbMu6t2BVbE5jU0
Oqa7LaaOH1GaJZFX7WxuH8qf0exPVRgoSdFbl0glTs/eXsAGkbgYerCIc4jRYWbavAdgphD+UxwD
KmWi1IGgwDJ8Pyf2Fp9rtbrvrOVn4z3Au1xjwNjEgAfvYfuLv/TPkbLDNYNQYxZpATXz0FJf1zBF
A41itccxxvkH9FsM4zeX2LmqYkwbmdCSCCvtzvZ6XmODRP/Gn67AtwzmkR7yIT6bEbV3++jWFrpZ
kWvRbOI41qFaYmKTF3TwlGIgQx2iPh1Op+FR+6UiynRXufWp2EsMwb1g5JV3hNxPxYCHrImNXqow
kaIEMVm4rY9rTNfv95xPNdNK+MMU2e0GYiRXYUjlwAyBGagDoDN26ViOZ66wLJmXp+K9pyoDGol+
Gk0hq/CW5GjQvb4lj5/kHflxxFSWF9r2BwdH/uxz+qkhgyNmpCixFkJiSrZ2v61dvCl3NkcI57Fm
N2QlAVKxbQXrONroYXskK+T8MdKL2WHfcHj3eCbn+lMlBj/qtJZ60YBKPsS9Ql7kPpDPwF06BfoD
ca+/9h8fAmct1yzcS5KBBWUCduZcg9eJF4Ahqhr+PSxFb0l5BJXq7SOcv9GTv8+8YFU/FAH2s9LW
iSdMMLy+3q2Q0FMImoEMHKXn8W40vbF/QMhEIGOKF7AGiEj844qh/AWWMhrYW67hdC+3NaNX9ZYc
xgAzFWt5uhYHp3qK3T/f/uMzGTDYwkQL5umqtHOuY1EmPTYQeGIUeiOuZWvtmfc94bqCsyA4EcYY
XqsPtYbFTShfZ0gboEjIS0zM49G3BLaNIGzDRaknUKdCDukOsP5J4QjJA1CK8LBvFhkmsph3qpMH
NEEG+DCmm9xVHqqdEdl/8JwLzr255uwm96bJ/vv55QMI25e3P/9M9ePH57/i7eSvh7XQtRl1lp/8
/+tofU099/G0XC2RiN+MVm87u11u566HKI+n2ky+8ad05pXSjaFpJBMn6KNpeVxlIqbQzxh+dxvL
qt9Al+h9eIdfgs8dCaJ35sadYkcU8+yMreU0OEpaKwteGnLGAkzJjWQO6HEM/orEk+M1i0WRhuBZ
ftTvjJWKrCnHBuf99okNMuBwFsdF2pT0BG3UMuDl3iG2alDI6G1rPXi8ugUPLq72NFHo3IGdGhTV
NGWmY5zB/T+QtR3VWtv/Kgsw0Y1BC9UsFL0wKD0EpgR0S1y+WOv9vuHA63y8+C2GHU88Y1NCldIj
jC9EgCn0YCzEDLykcyLyGS6ZH9bO8uv35uk/RufbgqN6wfrudPzVvWKMifvCz7q3E50Y9/YSi6WY
n6hZ5OTpRJqNq27gVehIB4PgyUmPa27YTf/kjSvFJp8HUOGCPhRfC1kpYtfk4p8PJrYr0uXSt0Fr
PjKeaMfARn2S2lxNcKsQ/dDg5xNsZnBeHMv78vc8RoH5JNhEGuNYCEYySmoAxWzUCrZu7qB1aPVQ
28uXtbMeyMFDeOJ/3FZx3s9FVgpkJYqBnfbM2yJ1F62pRESvMngT76rD4wrxibQiDj6fh7Hgr6/+
mvHjiJ1/bL7FMnZTRfKiMqSr2OPxDsuIsYXAgVNvqTvq1Ftf6OOt0GcueCjL8IqKM/ULekG+pTMx
Uowm/kw6NyiLWc0meXzdrsjFgvzH3Y7HzvUXd/FbFmNDCbZXheoIWf6T39i0Mywm7sOyQakB2OnA
8b59tH8x2m+BjBmdQuUknGnwTCNOwCZoWDV7ifzXXttxZHGth3FN5dyssUCGvurC8oiZvi11hgP3
eensfjvwhh3b42hH/+Kft/9bO+Yd6owuSS7U+8ZLTnKYDFo3lr/PSy7L/198hm9JjMN6ygWsnlsA
2p6ad53IuB2rZeGN8PSfsSdktBQXtFEc9f7yzH4LZZ4iPar/k0ytncb2I3SoGBuyxKxra1kf6mof
2h9PvI4wznVAnR1nPnlrmyZSOpP6smfbPgrWVvfu0Edd25dly9HvL8/6f/XT2d2qUqTneU5jmVfz
LrBXREHO3bpG1LxGM5ke1d8tRRcYiGniHlQHEQ0+bde+oy76Q750Y/8VSU5kYKDfZuN4omUdPBs8
a15s77NfvBTafHbwH6jR2cl6QLqen3X6QOLuu48xQT6GjGvkD7hnO/8Wf58tgzTdQl/I+pkaLJgJ
MGhZeAiwjR3nxdB4Yhh8MeRQ7s89xBgpMSNMnx0HS37PSWNnMf4XHX3FwFpNVoWBn7F6Xy43L+s1
4qKD45BV5Ab2+/szBliO6Ic19+XG+ggQNK/XDsJn7KDnhOvzCarJB2AgaqEFdRLQ7LYNWr1qhSnn
BdyGPQeW5kO077NnYCnGFOYloEmHEiO31uJVcK29xyP1oohzy6IZRNLFojRCGkKPq5MdEMp1eluN
+YTN5LAY+OlCqZHqC9RICZKH+yN6VSh33gOmzEiDq7pzrPge1JKHvc9lqZ1Pc/xzhGxZNqnUwBRo
hLiF1NoyHeHdWocNx6fjwDo2dP8Eu9So0wRbGHFLkEmEjwVvddmRDRKyZ+sAUgheCYcD6VgN+1Ng
OVwQ+SZIufmvJzqKDQfr4V4Dg5NEvtbYrXBIlre/Is/kr/HBBM/b6oJ2pmstUFsHPRH3wAG1R7xh
/4+CGMRpIqEaGhpWl8vgBc89tht4B65h3PYVdbZImwiX1JAvMIwnvwIHirkTXuJDZu2vvuFtja7x
+I0rduW0mxxdt5DCWF1Q63jabkU8+VisQ5apVXioDR8sT37ReQbCeaeuT+ZEZKoavWgWOEQ/Qkuv
Vdvh454HT7e9Jix5+WmDIZjsmzSHWls79pD6uMuPX6dnLNdASMGlv70uxbl1iAyKRI3cF2IBi7+4
9quPucnt3ePqId5+PmZ3D+hNGmTy+UmIVaPFHExi5sY/pIfB83gny3GFdTZJl9SITgt69c62f3y9
cx/vsbMHj/5hr68yi+MM867dNRKYfMhBjsfsRNVeeG4VkcCTHYty03I+JucVYPN0apxgnzStcoMK
t7OVrVGRMbMF3t3miWFipKQN/lNwcV3VQyHdtB6I9XuNGj7uHs8F5dyBa2g8Obox/C+Q+FtUuoN7
EMbdvtg8x5NNxHUNsjy1hls2LG0klO5Widv470B9OujA6/XmIBabjbtklToaF1hCvP7EqPgHRxfe
p2GcDbXK5fBEa+g22rfpc4L28aVDvwwqb08cYfSP3bjMbCIuumQ9XkvoAiaC10fkTYPN5lrm8PM3
XjrpL5mrf3wAlgp2qMxYrqhtt7ktqKTQvET1sssmMw/yCbZ+UpZF8zBg4I23apxzpmxyruhSUehE
qOn3X9LLeffFubUz883TnMMfSy/bNs6SgrrN+e8tus9Ta7lyt8rShSk+hEuUn8nOwSBTT77QYMWx
fq5wxgepFuh9PtfQrnSOKFc8vrq2r2zFk91bY+UE7d64s4Zne+99HbJtUgK2/P8RHdm0XdMm2mig
U4LWf0DKDC8Z7R4Z/uXo+pc06z82dJ3Tm2DJuZDFS63QLxn/RhuZbklHdK1xpPDMhQmCENUlJRbY
oventCpPI+XjwOsZ52CizAQuQ6QbsZCibQVRebzWlx4PpXhxP7vcTizMRA1rSDhu851gvZIKOSkQ
gi8XKw6IcACRbYFrZaVpNUok0lvYfLEJSbp8WN7vzg+o3HNEUf/9Bl5d0wKTzx+mbdr3eE4ebbvX
yIgecvIbmcyI42RzDEBhcibZ4tQ28QiNEEyWoLVFsKJwajqc7BpIlH96bfJCqIxsQJK0t0BsY99h
Y2tIPhFPE0yR7pJrG0KNtWw8kvj5kEXGRjZTxRCdcTWcyRlKoRjoIYVh03tyU+dRsz+RqHFQtafZ
En5P8ax7OpHH3KbgsojqpMA3U4l/8cxf6dtto5gP+iYCmLvUYDQiw4Q5LB1TQO7rG4I+VB0zQl52
qJXt/X9nhROBzBNdyHpqtAE9QbJaLQMXXVMkcIaH23rNXquJFGqkk+9kVHlxKWPq1o82eOJ4kD2b
1Jj8edaPD7MsMk/0Kmn7eJmRa0mAA6Q8W2N9dGyU+E+wcPTB0kWb4z8Rjm+ss+UdkBni6TSbZfjW
iXXS+1E2op5mx6PNGz6Njj3QvgYuF9MWX2peJW4WwifCmGdXFcxCkv5PmL3NXOHds3n6zMLdRATj
pmdaaprxNcupWOLDM7L8CFB57vk17P0DVCdSlJ+G1mZdnccyTi2zX7HO5/MC+isCeh608ISVc9uo
ucIYNDiF/TDIBoTZx+N5kxO/txR0hrrKi2DcnVZe3bocifTn31KPhYdTIYFGDxJTMOWXS4LsMEHB
xFNXPGvnfS4GF7DvC640behFER2DOmiJWqooOW9QLEFYaq56DL4+3daOZ4QMSCzQPFKUDb3Fypks
UsyecEtOvPNjgEKOzaozqREWq3h78U3rgv7hL+rcJfiPY/LzOZpvY2Rd9Xa8aCfThLSnLfL6OEJw
yNoPIMDCv6g8UYYFrBVoiYCS9O2jnC/RTkQzL3IqpYtkMGEoZ9CUUqJSHXnS3jIP1V1Ihvv33u3W
41rehilcaM+7LX1+WmEinYWT9FR2Oe1X9V/zz9pVYaF7w3ni0WbMJzImchhMUcYhlMoRByyTAJT2
u7zH8p21d4h5ydj5BM1EEoMrsdSYfaJQ29zS9kAwyae4C2vU1Twe78t8x9ZEFgMrSi7nqhDBBzjb
x9ZBmQsPc0OwigJjcigBcb4V59b94b2XIRbAUui30fr4FsJxWz2gEILWAWyc5+Iz56VmPXlVU4NF
M0Baa21PJHTEJRbccO7dfClrcoAMkOhQqD3RzHm7zjZYe/Al+2pOQizs22GHzhfXh+IpxaDKpQ0E
IdYh7zo9ndnm6+L+9lfi+YWsFz+mMlUKIty73EGSqyPvaPE1yA6p3r0nP94Wx7EJ1p8Hj2xhyAFV
aJvZ4q4g2gM3g8JxCdmhlDbuB6mhh4YuO/LwSUcRHHQrO/sz59HkCWJAotTMWtcrCNpig+0q5rDp
8P46AwxVIkuyQRPWvgY+03p1+0PwkPS6CWPiOGeSWRW1hD/fWv3avtCF5+/j+rSyfJ6LTi/Fn66F
hkhKMemCawazYxUdUqcEMZzx2dpWaWOXA2/j4myGTv4WwXyJYKFJpVFAhCv60n1GJC688JRgvkY9
Yt43D+C1oOV5u21fE1sGYcPzQIolNrGhGwr5Is4XmneUvpVi0Now0v4sDxApvWZYI7y5d17WFudB
nY89FCyFApssiHPZORNxNCKxq1rq9+VksLbwx9Av0xDMP2EOEM8Qx3+YBYCJPMZ9EHs5b+io4+P4
nmFwR14DNznnxhPB2Jt87uJTZ3b0U4FPAG1kd5iVWCHbiHwbHtaUV42Y98aw30c2ZRNkyywXmVoP
SjlSetDWyklck9GjdCLUK3uNbCP2g/f1ATMasVts5cTf8xrYZk1zIp4x/kELiq6NIP4u3MNF+Qo5
D/l8EmYigLH9RaQZnRhQZlISbbaRdecmdvtrRR6ED3QCXpYHDF9lv3gpmPks5kQsY/84bD0cRu3y
eLFHkv+Kl+izrRt4tRz9Zu1lIkf7GdkV5mUh5AZ25z096fhqhj3cnZ45Njn7kE9kMEEPbTFs9BN0
8e0AjEVof0HZW3354IihX+IPqJ2IoaYyAXXsZz1HCt07eHqIsazl4drDiJLVYeApRC/RLUn0UCeS
UK7qMz2HQkkHTrKmtoibfobLUF3xQqtrqejvoiS2N0tSjeikjTA/H02h2mcqge9aiZfnENnzMiLY
3EJZviNX2H3Yez3BbLavckxk3vH752AltmmriJu6HkQcrG1nFSFo8CtI8XA4cNftcKxeYnu2KnCx
pGaAdYN+1fmonOXADk9f7TmWMutdTBRiQKNPsn6RghXsMcncsAhJ3WUkAY1vt1IEIorr2JY1P2iO
vxbjfSO7vbHi/IDbpvonr4XcRGOR0K+6FazqpY53GfhHBh05wsDRK17cOl/9nCjMoMmIguFZNHGu
SrwyhIKIqdUupffzUytbgkLiE7ks19LHxR8dNTpqvDhv1kOZiGdAxuz1QOsVECrnX3FK4vt1yHvK
5yPJiQgGY0LsidbrBDaKuWLQPKU+nnKCJTb6+rfsHGzuUBZPJQZsUrUIBT2jX9Duf2PHME2P9/bF
ORPP4gCbxJPFwE0XYmmOEUPWk033PJQOdr/Y5W772o6WcSDlarOpnNbV7tQzyAtSm5d44MhnO7Pi
swaS7RrWU9jN287BM3T7OvAUZHuy2vxU9WZKH6HjMVivYgf47UorFO5oisMuPd9ba65n2dxUB7W8
G/DKNmddQHYdl/Ri2NvqY3Uhj+1nSNzKCxQL1Nqe+nhb0/nA49tM2dYsI03QYXS5yitJ70TYi5Fu
NLdAmowj6fbDLrE1nCpWsbeVYhz1ywYLK2g3lfeeEdpxu/tdYgG2zfFu5/NGE+UYlClLrayUGNe8
dJ6Ur2ZdZWTNneW67fBJ1+zx5O3NzLhulREOHybgF++KdVnnHfZC3z49zgNxxdOJkEtnjFVCb7f7
8HX7L8+3OEwOiQGOqu2zU0XXGZztVreH2EofdGV5DpzuRKonc4umqNYreTx4XMNjMMQ4Lcqia3Bs
UQQnjywBV+j9QmKPNzTDuVFsPaeVz5dLSr9P+js5jL+928fHgSK2fCMXWiwLAz7MNli6uptzoJZj
XGxvlaGnp1ihp4S+vxSF/ReQst1WgGNZ13BjYlnqsBDDqoQCwQrTH/X69l/nRGMgQP3pmYpd2w16
T2/HcduvaTd2sylit84sEEqi1XR/sCznZfewrFQe4MxG7N+GzXZYYQ2RZKoNBZz10dgjUqp6+4M3
Czsfsk+kUPObnJ9SdRj/yqEgWJZF95USHCxBqozyCfbdWNwOQnpeN96H68s1EQfqkLiPU3qemX1u
iCURnCOyxShMct1s3gEyyCAuQsxhLYAM7Zkcj2V+qLzkaQwOES/m4wE122aVLrTm3FJ4O7v1NkCy
47zkE1Hcjvqw3fvnl5LEMghlui1lwKKl59P21BFrzxfDubLssGNxqSWjlRCL9eutZhn3qdWhfod5
rsHGyfnyPbe/lRcPsdy1QioLWa5ApO4hY+wQTDN4Vuh+8Nq2eG8F2zNlqkIi1vRK9apdYo3u7vCh
fqCgRuuE/2NMxLZNqb0sjKcG1peioBU/ddjK19kdVokN4Hg7E6NZO4J7G62uPsiN23UlUJ3crjRO
yzDIIFNuQR7ykJH3BlRNoB7ivBoc0GWLMWUrS8oiwVIlsyFxQGoeqP8lvkIXCTa1GKbCTvmc4q4r
JBNLU8AWYhfu4iHdvljY+7Y+xK7N5V+cL1uA1PO/4hiUb/XSaLHhnRYS6EThPvUfjZXyHmNVoWl7
64R4B2/PeRr/8rG+hTLeXVsJopnTpSTjne+u3IU1PmCZ/RcX4Wnw/adRfMthEL4e8k7uFvQsfZBz
3q0CGy3jlJHqjG1t4NHjCpzP5nwLpD7HxAobUFlWUQCBZ7RD0vk3DGhSAk3qKeNdwbOCcXqbY/rz
jsy3UAbsBcwktbIBk3zyIdLd9j12bd4HB8kWQKdv7U8+b3PoX1D/WyTjAp6EUxP1Aj4gCGZqYtxv
KNUdSL44ms0/mf+IYaPFCIx645kGHk/ZZjtYo4t8UbkdYrpmmDsOyjGWq86Tb2fWC1mVkgVdDua6
r8Wj8jtNSeD+LluHoxfv0rGhYpgKTaHQFVWYGwp91XUxeu6tyBq9Bodfu3YlwzPgtffMO9PfZ0nV
n6i3qMRAMUpYSa7bAdZPRzFHKx5ysWGiHmD1tN5RKMGuVYkclSUqu0+9sdRcpNNtzivDsw0GQ0oz
DXsU3wDEPkb94ufbpnd9629ABxsbdoEcFql6hSj7KK2xRRtLRt8o5dYFEyex1WC8fJOv0NuTgX7L
zpaY+7z9E7jnyYBJ1ShVnF6gYbXJd2+FDQypN5vnDZ4Dj9dWOxvi67qBLZcGFp2yzv4Ja1alqkrQ
H1qDvwybFFxQmiADfFulWQdrIoX5ZtmlV/JeAkfmorEy1TmVjoolYMkqqfy84ZjjbKO6qsk63XaE
LWssSz+YCE6RNtBpeRsY1b2VFujLgP/m7lOz79GeHLqtH7ra7iME4anhcD7f3H2bimfenkI9Gahz
QTx2qJbozIo+b5/lbDVpKoAxDzGIB5CNowLob90391NbNR5t6EVps4Axfjwt3NsCZzPqU4HMOyPq
eaH1OeqB4CnyFafy4nvPf7otZM5CpjKYh+VyaRRTiCHjeHTtC/ipkhMnap5NX0xEsFT6aXPuE5l+
GH9bHZLn0zv6M8La+uAuRZ57l6eCaJA2QdyuFTsjpnQNGFMI1oF9jwahjGyoT+ppDufgqDmxeDUV
Rj2TiTDj0l7k+AJhtYNxbYf3eswGKrqsqiD+F1HfZrMlYtiKoJ0WaJuDjolssSEGiNfO0GW/qAhG
Lzj6zBnCVB6jTyehjbuPIU+OSfKckWhfgBf1trHNXqGpEOZNDMVzf+kkCDm7Rx/eWuu8Fi+xI73U
JolXjYqkfw/dvrxAsJLliUsMcX1F2K82/QH0kZt8tT5sYk1djACJFPmV7dtpSRAGiksyOp4nclqU
uN+Qgd+6X6gobEBdCHO2NrjdtUeavBugJQf9Zl18XZFQWxY1XZYMJmSXJXExnnr6/aDYUfwPCCY7
MjzzMOMa/v9xihNZzEUbMGCQBzVkPfk6cV+re91L7i6oxdln0LXZh8BBE+DB0lzwBOJR4+aR5w92
8gMYY01TTND1In6AfXwNwIOICMODN6zzfJ65Sz49VMZetTAv5byCHB/cL9VzeLh9H2bv3EQNxhrL
dHEJLmf8+QxxkrBqbcc7czme53I5Ux0YI2yjsgSZhoizQrfX64rEy85S7M1zgWlaqyXiquc4irOp
j6lEeqqTSzaGZXkKSkik6Yij6y6c2iWHA3cGiqcZ8yBfYqWXsCGGUjxh3tuEFGutPNz+RLOv11QZ
5hFW9OEiZshbU68GI5tYSK8Q6ZkDjLOu51QK8wz3lTiGaCCAlArdySPMIbcKf+n8Wnuhy4MKejv+
uL7w0dA0ZRgYE2KEaWWBOStVhrCGLtFwRBQ+PQAi5+SoYd0QwyYRzcBMFEFUIIb2Mx0vtr5TCLrL
UZv7V8f3rRGbSKwvmRoYo041creFjVr42bq3SASX+uPy/9GXP4+2E4EMAIWRlEpqKNHxLoyQHd9k
W7EzdJ5+8VSbbVvXJ5IYCMozITHTFKeIq4RsQ3Rfg9VgRAuJfy+gcg18jQ+CD7kfmsO7yBxDYfOK
pVHVRnDSQLFvB/fjcnNYe1/qyrB4n4++F7cshYEoMNCb6dhBjt+vTRcjAc/jXrT2KloWb9vkvAMy
OU0GmuJYSuuTidN8SpGnR4Ode8E8o2ktl8sd7trX3jOs2yK5psKgVKU15eWUwlTss61eG/surmxL
q+JJste8k5yFxIl+DFrJkRQaUYOLYHeUx0DelceFCpTnNnjzLjeDIcqonYrEAMYLSDp0q8Uu8+v3
3VeP3OWJuyWH99kUxrnpFmKV5Bec4elVfsbclyKTxiG/nGUFB78BFYZnKMs9Eu2AmhM3Qzz7TH8f
Ktv7XV0SJRbPkP5UO1gpHu7cbbuUc4KdU+P+RXjeP/E6j+dfnYlIBl8CUIIWAtYH09YxgObDC1Dz
C2sgnrgfknPHFQZfshyzoqdaxdE6lN61asjCUZ69j9u3YC40m6CYovx0CdASuSiDHvfuJC/jZrnA
POVKeDab7W0xs/4a+rWxcAybHFWBud5wjA1jlAx0Hi/HnccfDZ0/rO+/z9zltBEkrdPw90+ODf5o
uiyjdQcbc6i39Zh3cCeKMPc4BglFF5gQhCZ3y04fwnW4HQVLa8l5u0flf6c+Xjht+38Bqm/lmCut
d+csEWXIVEG+TQQHi5xRhH43yDo6kY8PLqvArE1oMsxYEHFuBnOYChY5dwG1vDM807fiLv+lYq6i
QSq2+VVZIWis+SOXVIc/XhrNNAx09CP3diVIm7imEsYSGjPAflGQKYD/e0FULxItaXU5Y0HOQFLX
22eWJPyrN2AilrnO0XnszFhKRniquGNiYj3/srzW92QuMKv0vt7SkLnPcoNdPFICUbb2WhLZLWws
H3EfMCTx/IkC673z/DK4ohWQX+v1Gh2nRxrawIVB9evjA1xu1u4FsdQeQMN5e+fta3IIDAaESPin
RolftpU9FYi2wwJF0GWIK87doX/n1gkw3kQrgGZNoN8Yqm3LrSSTcGVV1pd8X/qawxE2+w5OlGIQ
p1c67SRlUAqe5xFbj5BM2Ik4wMzipadnSRGxsu0f22XuSzBGnaENVBRYcIzlUcZOijB1go1HmX08
zwK5bUO0HoP+GPWnfiEWS2G8o/URj3PzU7NQO/k1LELpUahmApbmHu3X0Zdb17Suz3/0SwkJd2Lp
6mre+qgMODULvRElGeJolXa0I3f1sIrujMJCVixObA+gGFiG5FVgpYAZH9Z049T+iecRz7oC31qz
uUyhlyMxjWFb+AS981pjQ1iwkZeYrkd9k+7x+vh3YdREJHWeJ5A11okxZAM0D1LintZCQhbwQZZO
jG0dnvrScrsJOF9WZ8AqDCKM2ywg0FeWcD7EHDWXteDH2EAFvooPXjZpPl0wUZBBLCXBptCxo/LQ
Jp8chjvPA5knB304wK8z4JNW8aVUdQhBATUHhSjKtNz8Mwd6dQZ4kKqXkrYJ6Zpi3zVdVbAcPGTg
feVxYvCgVGdQp13g7VzU0OYJ/ih2qlxICB5+OvTOObZrmvnGvWN3Y+e93qG7N6CdA72VbHTMJQF1
kLEVdwKou+vV1x6lnMDSHK5nysFxnUEYNWhrYXHGcaZY1mHHe/mBzl1i/MQqFuR/g3GdgZdE0UJc
bCrrTPzjVios4aNCiR0rTIlq/7uY8Nvk2WRtVRSNXqT0kX6tl+mvcAsCxgPom3qy2PCyPfNu1j/P
hsHgR1xEedWXgKwtMMt9KxDxFj44TuOD5/9LD3miGQMemMkd0gXYdWgTY3Q3IqTGCfIGx3j2bzCQ
cbmYklGGFIbtdH/RURdBg6SNfAFv+wRXEoMbbS8ZUnuG/WPE6ppmBP/RBsUCn4vz9GRu3DSDQQ89
DVM5UaIRBSX0zoCaipJww2/h9czw8NZgwEMqqmyRyLB1/1hvO1J4FQEfkcSdZ57tupg4LKyDHyhl
UeQdzm5YRiWBMxY7C0c3rWBTNKQa7OpMNFJv4C19+FG8Mzvr9q2+NvPdOlIGQRa6WQbJADNBsgcj
opol+9iknNmxAxq1VXCyApAduz0aQ6XYCS3Dw4sawpeg8Q6fKYlrSwzItKKUp9oJt35Yu+7JMges
ige38mKFCgm2Kt5Wfj6l/H0T2Q3G6SiOpSzAnpCg3GJh1AoMz9uHZ4Ngd5m5+uBIo0bDHrWhYA2G
JhvYw30NaCdeyqmV1G7UM7iDsl1uZQwKLr34rrA+ku0HwhyOtLm7MpXGmPCIJF7ZmZCGqRpS2LH1
PMA74Uaoc3nJqRjG4x6zskNXSn51GhYkBR+kN7zxakyzZjGVwlhpERVx0atX/wcN/jE43EBOj2oW
t0A+24A9lcQY4HBKxLQLoM8Z5cFmxMo3zLVbtNER8cMXYhYT60Z532ouQpoIvf6oiWVkahEMkUq/
1dHuBOi3iShPIgKkD54R8kQxT51qjAUoViCKJnePton0RU/qo5JD2tNHdvzfrJCdONBFZC/O9MMF
y+ggj0TLUdel1YaEx98x2x01PUTmwTuDBT00amg2LE8YIfNdTBYb2HyBXseQqKZ9Qhe9JfhUvL7S
0WIcXJO+XH6ZWX9w+kOY9zCNpC5q6M2zt3bTEEjHmnL884WcARKwH08cB3S2CcZQDBPRnaqhm465
HVG+UONFVcOpxgQ1rPW/TEucb0l/95/49S2GuRqh2bQLoyuAX5jtwsA96PJ+0XIOzxvjyGFvgyKO
YmPQK4g4JNyHWFcUg+yQ4OBuKzT7+E7O7fohJ9dOj9AQEMpQCO+uS5mWLt4FPPDI5tE3B2kBn5fj
nZ3jnIqkqD0RWanYY2VkEInGZlDZvG5lN1+r23YloBIX4121b+s42xU7FcjcCrnrFkbfUx2zuxNo
lL39sOSI4H0v+v9PdOoHZczatoJOx3GTnoi5T+At0b5R+4O3RUicf0T/MUJ2DCdTtFQQOtj60xGQ
ZWvoCAC9kQfmBY5W1JpvWPt1cn2ilWoIoSbFJxo/2oJ1F1nliZw95VFffx30F7oX9v9jMyxPO+Y1
XaiSBh4nCB3vnrDPgaaYE7vy0036CF4VXuvjLGfU1DgY4AibMi4ykVrj0e0OSWDDzcPKLtSEnz++
vrjE/fMuyfe3YwBEqENUoBWIo3wkRxu+pqdb/SMXQGZ9EkOWwIhuwt8SGIMc6vyinRUDqWSwl/V7
1VHXViK52ZIbf89qNJHEBCStlCqhAaVwgOpzggEqDE8tVuAp4EDVXLFLRQesqGDRi2hgVeXPOyZF
edEEjYJrrCwfqzfzoX85n9A25Idvt+1+ro74QxLjIFzO2mJRGCok+cc79+2xeX4wnc93gkgfJPaZ
1ROV6xnP3DXMvImCaJgaLa4wHywQovJUhub4qCFX87QgpXXqLQNkus7J/nWottXyP7OcHzzwmvP3
UAMDOYCky4qARsKfBxsPQy6mSikAkN1g/UjXW5OXwd79xhYQLrffdaKJAZUf0hj4D6vinA2XVrim
aEusJMMN/226NXkLSeI+gMcmu+4cfPl93hkuRv4qC/wrno9Q6/Znngt9NAmKS2ChEHXtagYTeIs7
tWqLPhJQPfO3knNSUAiHVy1AovdlrugiJo5ECiaM7j8kMh+5EYb4csHqjsfsHoVhXQffKtLB6Hka
nvfwq5/4iZYZX/eHROZ2Dt0iCccgEWgpcivbwSNlPkO6hbvceM6T+CGJ4vrkNIssH0Hym8KKOuRn
78bRlj6ePav1zMcPvIMSJRi00C3Ke6WUmQdDk0TJRHUYFE8w4Z+Cz6UkI8zLYFAqubgdjHjcgE7H
wap7neCFTCxaHUVWBpMCp6XxYqAr4C17NpdWcrF638OyG1BiW9FT9WDldwe746UN51ref/xC5iN0
Ud6fsRILv7BdozCBVRVb2Nt4XjYOuAJxNBaxjE2uEJXu2jTewMjY8fre5+Dzx49gvs8pVdI8EnBM
oLNWCYZ3UZNwDZJw3S163n8Y+eR7MA94koRmeTYLaIuouztIL/mj8+vr9MYL7+cqXT80Yp7ufhzh
2kXQqF3btmc2IB5HtTbYb32VyCTCYGPlplsTUwXwaJdY4bzFnhIYxOJJTz2LWzWeC3p+/B7mbZdS
vMRaRz+zbb8pL+ObZoOHBWyXDekw8khzRn5gchI4czHfVCrb9LKoA6nORCrV3w67eC+dQAsY2ffK
ahluLkgTYDNX5AwEiyPQvlf7H6E9+O0bD9pmgeb7q7PdL4keRhfTwM8YUEREFmR59gL3gi2rJlav
cWCUOuw3LIxl3OvDMjO17CTgfcZ1DxK7e/CQmOAOus1j2kQpJnKQ2kg5L9qrIBdp8UwmYoi0+MVa
YJwDAx0WlAsL7q6x62HdUpCBtBRkTELZVVCwJIOTrktr9ELydudGFVHRerPLMlLacFKr5WF9WVo7
cDZZbQw6LIqwNKhHyd6w0ud/U7z6YW0MlFV1OZqRhjsHPD2ieoUZL+zW479bHBC5gv7kNdGTNATL
BE4+2A9iRfIgJEbwldth4kbl7z4g4WgvEoJ1GuZ6UF45Bjbj0/7QkoGwsjKVTghw/khGCdYidpUP
JUaX6Fi6vHvDeb0UBsQwcJgVok4/tU0XhzohpvU3NJxrvWjJg0z6u/+wK1nWBNMQJVVnG58W7aKt
ex2nmg2uSbJ+pwW/BV/XnX9zfhM5zPnpFzHA6UHOk2sHCUGWREDvMLVLjqBZJJgIYk6vly+9GdVn
enr0gU/XrfsS4TW4LWauuxbu4fe5MciOjGGjBgHEtFZju8NO9gOQO27I+wovS0G8ZnvNXGRbbrJk
1hK/JbOjtolihF3XQvIFa9GePwM3/EjIeLEyABB3Ddvspft/rH1Hc9xK0u0vQgS82RZcWzbbkCK5
QYiSCO89fv13wHkzAouYrpiZt7oLxWV2FbJO+pMLYVQg0KrgwhCMGe5EuzZD2C0PMIPlSVdmNX8l
Pl3e6Ke3snjfSdEFWK+Cc0nkuBfQyK7Yr5XLSmCwbo/Cb0XzFEUuIIU7wbt6xTQ0+l3QfmHe14+1
lNaX09B4bVRggJ31XdVMS/zjWeDTlgtMKbdbztr8nltdwtP5zJC6anIXn4vCYl3MyqQP5zvszOSk
H1pHfGkerOLpg7N+By5zffVaCeLLMSkXMtVToSo0CAQpgWDVx7Yl14/2HVjFXDsurOLi4nAUhNR1
xuupMsvCUqq3kjhbnyTgersy84NrBIxfjkWBCD9FGEJIIaqwGmfechqWJgaLDaKasc1d0nA/mdX5
Y3raXDP3Q5tbhxhWYJZwB5c/9WvxGrBlKDCMWX/mODQ31V/PrA60tSB/ecjPf1+I0MHCkZYNRLTm
5wZgRNvchNH2jw34M83fLKqbddcJeScdkTUvCDr1JNJY4eoesyo3dVcVpD/mf+Jj+vQr2Oya2Lq2
J8S8+7mgybjJtZZYVVzIpR7FoLWRUDSQGxz2L9UNCSlph0SGeUUTIeMBrqRsvoiingPvD1VYcxAV
k+QmPKDcf/3NeOKriLw4DfUKYs+vCl2HiMI6nrofmo1RuesmcVn5wvUQdSGIegN6ySdKK4/wDKoN
EpMpiT9QFcLc3txDKNqVToRLZbdWfLPtAjPoDnfuEeaTJ1ZP89pTkASVx/o0FJCQmsFTWehpqAW8
p6jTnIwqYlMqicVyglbzPpIoIhoT8B+ZptKv49iv+UafX5tz8TrbQ1Nv5Zof5x5NKBgBZnzDNadr
KY66WknJo3HMIS4m1tvbRE4u2KcT8vC0YXYMrYagS1mUo8KNHIx4PR8NMfDx5XRzQHftehsZDCdI
njP9r9Wv9fcq6eAzQeJXV5J/XKVqDimcIUTaN98dbFCs/j4HrFzKZ2xHQ+XihHScmUjehNhAw/sO
ifQeTztOsEPsat/p+53tYrzvDzl45GFHZpYhVd2dLaTyfqsX0KL99MFOYjG+7hoILH/P7IIs9FXU
K64U5hvnU7uq9657CcDf++vVHNEK+WE2ovNfDfGqS5mUW8ONUqQkNe5g//ISIElMfjzsxI33wHCf
WEejIFyXuLQqE4jB628FrLYKh3Mj/vQ5k69cQzvcv0mW7tKM/Zqk+j467PDybz6ZF6HZRmRuXZeg
BRyhXmZGf4DhJZOnZ83TkEQ0pAjCnAxWqdvsUIvE3hAPwQoHZmXyAtI5TDvmAxlKE6UZlsKs+aRL
cdStph2sU11DHJyo7jBEZrQxzx7G2Lb373P9af49FmUIPS3Pu3pWTO1yRYMiJkbv//1VS7s8CGX+
RC8JQbjF4SDWIJrBVXDVl538jr33G//EHO5a9bGX4ihT6DeiGukz1GApbmJZhbwZHd+0R+e13O6a
tw1zfHyNaRHP7O8NUsCdRr2OEQkcEIXqzML6H+wgmikj3cd5d4A5V8d7otstUW3W3a6FR0vRFI6P
YuyLehIIt+fRhTnG8sa4JypL9RkqQrepV7leS3mBK22uvQVyCjQYMCBkNXJeHESbD7qAx7Lui3HC
mhc4MDNVJQjOzXmY8qIfQB6B3Xw/r1jV/Jv57dZq/stvR3enS104Drnu4wKt1ubw5ZC1c1lu+1rx
+IsUCjqySVSqLoOGPFtvSUSwp9l/5MkTT9A74VvzdiyWezv/xe/m7186SZcJB30opMrAfbYVEYi3
ndK5VwMVBNRcPxgfb7VkIGFvBuoqMjpraKqeaKrUclBS4daOpsU/CXO96iF/NHWHRd+31m2qLkVR
YNI1jdipRiLMJs3i/W2IoUm7Pe1GwWa2mq0i8OJYFJLoYtJgf0YG3XixYrvaSKYF3jJGcLDq9S2E
UOCh9kMv1i2EWHpJ+F/q5pr+YADwbCm+6cJCBAUSnVxMSVzh8/TQhY1v32pSmvpWexPMXaMyqV/W
tf2vPBouyoIXq17HN0I9TdoLm+KxSM2iLGzOsIJ0P0x215PKMWILxPpigclNKbLz9vH+sT/d8zvH
piEly7AzQ0LS9LavbYy6Fx1QZZ6Ybn3y7LmYcSDZ++WCYrIVOQropdRb+IIZsu3OLrdqTtotvHxm
T84qYC/uhnID1TQrWmWMhFuhk7jfTJOJVNNIPtSUYdZZL0WjMMcoFTwVDl8hE63AwFjpJjhvdk+7
siBM7r1Zg+5dNeWrKEmrpeGIq57zIsfjNgLZWUfcw+F1t2OyNK718C0xgB6MCbkpRSoX0o5DSLDr
MjLlF+8Hi0JuNTMhKZqE3AS4LVR63bna+o3URjmejek/SFbpelvpkm2Gizwv3a0Q1KJehvqJ9Dsm
6tN95V23hwvh1JsNo0715KwU4MWA3vh4Us0TvN1Lg9xWZQ/mXJ3fWPLlvzIbf8XSJBtFIpQNtmEJ
N6XYZJsHc/BNeY+2inm5yH9VAF5c8GfFcmHzB09oJE/ABaOR5dg5OcH6LaOzkP/fM8nPVjVUlZFk
Aj8emnao+1QkkE94YzXbDUe0VRMB7+UXwTqx3fUDRKn3v966Qfwrjb7GUPSKNh1rAcmluSjn74b3
eUQ1Liz0ETBkrRqQhSzKczJSo5gUCSc7HiPfUntbFtFEWzpPzds1xloYl2Wx1vMiC4kUhkWVlylT
hdNJpHMy0TzsQG9rD7ZooHhj/Z6u90/I+HQSBWRRVXj5JPXCzendbCM7V56xXZv5uSj4CtN44pIe
EirOGh8b8MvG2KCz3bOmBtcxeXFzVKyVBZEstRluzkKaLrRRJMYYJLrl2eToqy77QhLlJzU1uAuU
ehCQTHqx5kj1JpBb+ZSbW/3g/jTN+LS5JvYV3ierz2YdNxeiabepVfpY7Bsccv92fHNuY0mwSZGY
ySYg/Nyrf96wYIv1BignaorTwpMbnBb3qggmX5LwKdvP0//XsSHXaNe+5+/3tXK18ABWiH8iCr1d
PhC0QCoMyORdROhoT+vt8GhUJueadbFLTHYSbdUf/SuRTqK1Up9pgQI1fQZ5T2CiX35yy239rrPC
ys8n9c2eLyRRmBJV/7xPJQcrBSoczozOz90rupKOmWNclMufyw1bJdunYcMFaBDKt2qP6hUrvp3V
9N4PoaBGzBu5GoRZl8DqUJ0SJwOl38vnR50pTtHLwfiqjHdD85doflXlSYQX2qBz33lrtgapkbbf
9/A0nJ36jiodQ+JqpLa4awp8kqoNDWlo55cqnLDgevxsQZNvU8WMsiXWdVL4I9aBwesTZJV25cxL
IV6yw2jq4GbOCYboBBckbq+Dbf9wZVAKYbYGC3FR+jEsa8+6aJYyUwCliLKqBj6eT3aYdey9NtVT
hQfLjBjnM91TIQqOBLTAp56BM4PIXnZBmwjWtehHARuZ2eb/qq8UEDWeIGSSBmFRYh73znupmEXh
6g8WulIjM/xvGLbVBQjJlFuTz9yNKg913cM7RFwXEsOEhdx4yDbd19NPd/fOPdIbMot6lJU8nC3K
s5XvglMdYepruz1lVmlyCmlcE07iPjGDIxg3k+NvZlfs54aNe7+AQiU/9SJVbUeYaee4x9aX46k2
30MS77YzKbydbHYFEZ3Xpytz6ozhgigUDPnpoGedDxg6WujHrX+wDNgazcryO37++8IV9joBq1uF
Dt+xc47oVZOcwsmfesM2bHROIWq79u+ZaXbuDi2g7q/OfLw8pm6LjtSnABw+YOhwJ5c/PXQ2Np4n
5uZ56N2BEVCvZlaxhlWdoyE08tNdQWHdaFw58jNScRsMMCfbwapjSwkdLiH91njeVVi3vj+z8kur
NemlYOoJD11gNIL/KZg/KyQLCQY+Xo78CPKFXfvKl0eM1rNSkqte4VIq9ZZLPzGEEmRDN2QGX07H
9BL7ppCim05mPK1Vt3ApiXrFadioYEqaJRnoc5fNrDE73OVOsoWj9nr/Ha/2gS6E0Z1C4NVu5TyG
sD1GkPzSid+Ck3pLA6vdmrkGm1PaG6wES60H+0Eyd5m9wcNWNcKye3OBln7Ny99BvWY+QOCdV/Oh
q8DiLslIzGI3sxjdP+9qJL2UQ71dwc/KITUmnBdjZKdTaV6w9crVTJvsYNvm+ezIZJWO1/BiKZMK
Wdom74JywtmG1nx3IhQD0LC9Y3Kks1T0sxFnARulHP8/Fd03V8l9BeXgWTdZlnp2QO59KMppSKPJ
V/GxcIHG6XiMMYuNjt3AmNtaf7NrlvPnuCeN8guiLi/VwIM0ryKYrt/tOvdnsTsztG/NzVt+IApR
jLBrssYXhJsYb7kL6tFTYHoca+J7bUBIXYqhIERpDbHL9Fn3ntGadEJr0vZCHn/YoFYCo9CeTUjN
+lYUkkyDENVRMn+rfWNZCogfntBffSqdQEH/LTOrsua7Ls5HN2EMfZJgAhziwKJkONkeIxLYN4Pm
iPtveLWEqKqYelIVWRQU2vcQJiUQJDAY3vJpo81p3Mic3vvAetqhhB/B92BmcNY85aVECp0aIeeC
XJDgNe4rNBFzaFhAMIlM2PnMMQraq7q4OBwNUEUwtW0/KwluUc5MBZf4fP8CV/FoIYLCo0rtOGwb
EIUb15LyqPwA405rhlh4+19ZsoWgWT8XgJRNfBKFHc7Sm1bymJtVReY52j2TlW3Nq19+HwqUGj/Q
Oi/E99l3HoGXvXvAduf4dL7O7EHMStCqni+ORYESJ3FNNHAybJX2q3gVsBAiFayYt5A8YfImsjSP
gqYg6BpZ+1SHvfN2mkgJdUAFGfQGzOiBdSwKnko+N0BwgEssLLAUTVbuak/cDjDBKhDOr+UbqC/u
j4IlHgTRud4oc8bw2N2Ey060nmbLe1/LVzNPC6VQqZ6wvAgrPcwgBgll2X05vr2dthjDwKrTg42K
5JO5D9z7IlnIRDNAdjGXdXwMzQAD5LFCKCvaQeVED/siIgiG/seLVCms6PWqlQwe4p5fOCJv0V2A
jo37R2LAEd3mEmjl0AgRRAQR6f/w6JowO5GlEeuWERVjbZ6p1hSDQiR/xCKZGIy/iKg8F7Zx62z/
PIamC8MI8iUTC0nZ+bNVj3MhkwInbHCUm8BX8Yox/vXWHcYHDhT/LN/v0+n6rux/j0ZB09AMYlDW
sxiMboLWbyKFg+XayFV5Jqu5ZgaDe7IoYEqrvtNTRA83kPELF4/smEHfujr8PQ0FR6FYKUJQajP0
ITZ5OZb2cQhA6isd5Zf0VLgfG7YXsw7uf2VSuIQdRxX463EqpBtfKpE0AdHs5KdfkCvy1QzbuI63
f4VR2DSJjRo0CQ44CzuG2/uvaTVNrP5L6VSewqSh7aMolnAWzXlHK/Xlss02czYcfX859ruZDHGr
7vNCHOW3FLrce5MCcRy8iZfeLq7JvnoGl4vFELQG6RqKozM5sozmTUov+D7IkhHdGBjjtbzXx9RC
Yh9ziwwpaxZqKYXShAFTBHHaQgpKCQaS+jKxJRv78BinWe0pXMqhlCBKyl4aS8j53CMDspHbFv2w
mPf9+ROL1FnNoKvNqQtxtKGKxQk0/CnEgXvHcnz4EzfnpJEWPSzH8YxmBY2c5lEGcqlfx8dCIY/2
eKiwNBUjwZvseC5/gO/o/lWvJlmWv4nSnBQrocugnj/oYB1vmLAnWAeLpiEgMshIfxsHxruT17Br
KZCyZcqgxRJq7CK8D9GNRyK/wTtIP1Bh6O3jiYTHS24mzm17uYBOfzCjZ+T4FBMM7amBRlZbsO2M
PJionbFY+tYQYfnDKNtUKAMnVjl+2HOFNhCDzTe4hm9LAZQhGrM2b4divmrnWJsJTyT3H8yGwivL
Gq2mP5ayKGvUGUNW8/M7RdMqBgeRAcms7Q2Et/zrr+iHSvJtgXH759JjtaCxbnH+90UoIDf9oHSz
jkvYOW88JPZ9fV3NRi4PRgGQmCZBPX5+pf3LW4DlzxfNPkBbI2yaZ6Yl1qygphmGaGAbHdgDqFvU
GoEfB7gst6rdgc9JdJr5o+nxQdcYTuyqR7kURd1bx7fNmGEk5rYHx+DbW2aB1cY23NTC5DIDXlmn
oq4Q1MPBoGQQxbvPx3f5FjsMXF1t1VkehsLvSWkwdp5AQnHtbEwWzIQSDD1YNxF/Pw0F3cZM0K/5
EGHNuIGFrVs06LB7YFeDi8VR6K62YSpkKTK6WZ8dZzzegtMf8mvucMLM6se42UQu6/P8G0j+19Ho
DrYJHEADP7WwSi9HB5yLwEL3ES7yPLjHynis1neW56Pg2BP1Th0EnA/EGLf87BN/lwRorieoBbpY
t2hei5J8gPice5y7mX8zdHE1l7mUT6HuPOUTTSLkjy46FgCKaFZFFMCyvbM60B7zUgyFvZrSaN7U
QF0w91IT/9jM9RKGTv4b0P374Si4SHSwTUQlzoI0CLZmk7gFqWREUscq3MbcfWCM7vwRYjsA4y2s
eX/Lw1HYUcBXr9occqEuwHj9tdvw7/U7SwzrDincGId/Qu/e0s8vBjm2P5uN3KArLcJXA/OwO3fP
MM62Fr0tz0ZBSSoMQSKGOBuWHhyx7C8nwU/WwVj3R2GJqnpxUczGMifJo4wKyOfgGks71h2ff2kH
TdesVFXc6hJUEHquONv3eIepgekAd88w8byDy8PObPfyXtxjRoJxi4wT0vTNaqZwQHxAyt4R9v7O
MEsndPagWmTIWbf+f89IoQlKxWIrTLjJPSqZQ0N6bm6isJDLAoXme9qgGs7ex7g6ibHQEZrIeTIG
njdanG5mTUPv0SdRIXafYRzj16N7eLUD+3MYo2YGKownQY+x8oUyojQ93+swWc4WrYVg3bhyj3N/
PxirmdV41nekECbup1HLJdwvWjOwP1baYA97baLL/3Xe1eA76OzCDur7H5Vlj2iq50TUCmQ3cEjM
BoMGErb29scFZc7Bxkg+60pXpekCryuSLCCiVWXKgTSilPPi+YjHyUGKCN0GpLR+KO4OJ0TbLWGc
bu1Kl/K+XWmjy8kcAIEJb4fkYU1uaA23Roko5gPv7EwMKhpohGHlcNa8MEw/a6Iizc6lInw9p5gU
QTdipzOU1mnfNDSoF6xnv6adSxHUa1SiMhSkWoB2WtbpvXeuDHBedY6WAmjjPRm+qCQQgJzXHGSg
LQPxM+afbMycYJ8RQ94agi7FUarB5V3ZcCGuTK9I56PX/A9DwGqP61ICpQytEgwY/4AEVI1RuXsn
6ewBgUTwvtIx5VAWG3Rkndd2kIPI/gXMmYF5c7UzXB/wFzBEzT+Z9nyWR6KsdhCOCdJcn0eyAIyJ
I7hgzcNTYmXUVkOzpSTKVLdVGWCv7DSDE7oFhRoU7XIzI39AdmD2tdhs92vOwVIiZbh1rcsrJFXw
uUoi3+DQsS0a45nSOZu8KYJY6SGinRv04DvCG0fG+gd6JM4fz/e/FUO/6apCVpRSpIUDLnC0g9DR
BfZC6HW0+xfq0JWEnEvrPPXwjZTG5qvnOHK1gQScWYVmKYBNUkss0SqG2/2DMYCILi7k1Whk/XyJ
YOuIQEu125isbQ6rubyFLtB2I8kwjYx3NWc8Xl5UUwZNJaDoYIe3B2xlZmr7ailjKY+CCrmNY72b
wch6EV74j5xU2xM6VVNX7s0J40WbXS6QpzIg5+tv5lNjfUYKP5R6kqd+nIVbPXY3zYyNLNxYc+WW
56NxYyjHROShKRidqC+1Oa9VSx8fNlgliy5nhuazAFGlsKMbvVFMgllDXo4DqBmdm25dXDK4T78Z
7sxqcmJ5MAo06iLD1loJrwzs7tKm/qW8/r6v7av+6EICnTOYOqxMwG5pHOYIuyttQoLh4OtlnjxB
2wI699xrj2Wre1ZllwH1dOIgU4ZpEiJcYuiemc2QLHinZ2YFqYtLvsVff7aUX/tgi3w1qpHdTVbM
JAHdHdI8zKrav/EG/4VX9DhbkHi6wvmfNgV5Maw0ARHsu2+/grPlp23WW5ZlZkAwPUArgXp80KLZ
o6kew8cri0+ahVL0EFssaFWCRp1Zz3P4F7GdbmpyJKFPJJ/IHfji2xhOAOs1M++RAowijgcJlBCz
SmLL9bQJrHlx908sG96c0bnzPz5neuET3w2pOhV4AfBvjo5g3UrsG1awKXwLqPrNgiqGjaZ3PHlK
r5SR+PneFOf4Fvz2z/FjfMu3wKr/Dw+BApBCFf20HGZxFpzEl+Mz774YTiSYfk68CwpiIbZO3ocU
1uOjkwda5U2giP1EY2RenNPFlW+uvdt9Dugxmd4Y5oVOF5R6KI2ZhhP2aKp5OR49lJlze2NE9pm1
/4LhGuhUjFKmTTPJ0ue38x7zA9IDrLrOamV+Acd0eqDTc7QczGEQ2OIRLINR/RW1rSvKBSzbsppN
XYqiIpQ4LYtRzvDM0NMFYjLE5kjf+liC+qgfCDm8Yk8KtvVgV8+8GIhFJcQCF3r5E7qJA18UcFAQ
QjiJVW1c17TRIYUIZu6sYAQxn8zJdyILOi/QKVGnxCPEtSYS1UiNY0P0QDBi+eiSH4fsJ/yu6/jj
mpyLmZmfOXG2SuKwvGzKQ0lSTR00DfJjkqEDR7a8kHwgCGCck+Uw6JRvAtaZkOOkGTtRW0/tAL32
rPQ0U0cpTBlVTsOWpVlHEWJMG8l9QueIxTTiLNeE3uckINUZCiXkVM4LmkcQd94SVKI967JtiGwR
FFdN29zEnMlKRrDUxaASHh04R6dYguiXuQ/Hed9iCRqswrCZN8u6w9lzXJUM2JlyMB8w+EDqPXf4
nfSElfGhEAcKIWLDlGYoiqTJEv+572tZoQxqUILmVXNIEkcpN29jDAasWjJ72Q5ZjRmUE/0py8Ae
K14yRF5TFCpIUPKpGUavaQ8xj0yoYJhGZpipI/ujed9AzMCyeIuzIDSZaLyBtJkiKPS0rDfU4L8R
xPbQtN2zr4+pYxicxBBirFydyuszJT5uTgblx9ecVSuORe639XSolJzrTFUaE99Msk5+T7ykaCwl
4jLpYcAOnGQfRVF7MaRAN9y4UxPtmHu5rBC9kvSJYLFy0Fq1PKi/paZQCttTtPBNVyJ01KGxGBtS
BqOZyIChhQep71FIKTmhvKRVhu0pTZEbz/kQSB/5mJe/QHgwnZJIj29ZLFbnpBk5O/G9FPwAmoQC
pDh0WOkn5UluFVPbX6KxTU89+tuRjdYMrrU7qS9/iVkev6ejF94iL0gyomRFfvbiSU5MDFqrRwmE
teDJ7qpAMssqDF6CWORL4nU9j9bkoB8dcao7w0XfW6I4aZfH4Q2r67CyTkqM8ViBKVp2glDkdgMy
gu8qSPcbEuSNxB+FMkzOXcpN2UMWckJqTvzoN3ZQejJahdKeu/l8GL9MyHa89VqtbcElOr4AkOKE
8FGb5aaUVfrPLEqS0q7TvBMszsuT0E66tr36pdjxzqBLkWClilBGmCDNciSCgqbG9vlWVJ/qCZOI
dp1FuUcEwTB+BmGuxJt2GCPs2Wsn7tyhroUMZVg2uWXUgdDYcQlaTDJ1Sv8aZn4+bVvcnUqUrpea
7Tj4qcBQPrpxZFZxDUNI6AZXdWz4+KwkLt4tNl8HtQjelIOKabvBFMYur4mcq33g8JPRJ6AS1vhL
W+XIMKSJEV6bvNFCXIiUyaRrc3wKoTS62pRGIf3pFclgEC2OxIOIjWapqQhZFeFWFFm1xELVOztB
khozHGqYakSIteaoxxqfkhBxN1ZfS1pXmjIv8kcdK2nsqpjKX603VaVloALyhyv8LLayTodrr/ea
gaGeWAz2fWF4Vy1MU24jtEnaOlrdVYPbGFU7WlKSDBnBKgrtMtQ9z1vcqPiJ3Q3TmGNBV+1PBWlL
ScNiqarSR8Y8/ApWaboqKliWIABI6CRNNHZFkKljf+jVwmx6V5UCpyv/cEnGisDntDAFVkhsy+D9
NHQAiU4Zbh3Ns9jw4Q8HPfKFy8SpAzGMWnXGqODtDD4UCduhiUiZ6eiJ4oAUradxTq6hpsorhm/3
chk15D9G0JkjAiQRmoJ9kyplgQdpiNVGTocDOsJGU9I48DOp6sd9IVR4CR2WZIwywPiIGqyCQgHo
0LZ13obydFA1xdG73Ay0ZtfWKtLn4x/DCxhvZk2cwvM6jINqaCJt7adJ7eR88vlDrurKqfXkyNEK
KG9ajd1jnk6aKYUDb98/43c9ggniZVHRVRk8H7SRSPRa6+uBmw5hERm20rYIcau83Sm1nFu5ogiM
D0dlPT7vVOHxyWRV0DCYP2vbAhe6GjuZeTHgD0EUaqbvy8XR6LjOUrDdZHf/aFSg+Q9Rgs7zgGgd
Fp1y77VekoxKjPgDj2XGW0XNfoqNjpHLEFSEsjdND5kqNGYicKVzXzA9K/gpGdt30XlpKFgT8Rnf
Lw7Jc1noY5PJdADrvWmUos3r3aZvjTOoasxRjixxuHVNbE7SNszrgYTg4SeFFzFC7c+P9/XpSorA
w5GReVU2wDr89bINXqoNDFEJB1mReBPbLCSRaL3akWjISjsQBM1ui0o1AZWDOU5hYRpRVztp2Mb4
XwafpH33pww12WyFJtunLc8deX6anpq+7h0scaos8Ikm26wajE1WBsU1Q4MmGbPRc7I0Kh90P2+u
9y/3u++EM8G44OPBqTHo3CNfhGJRiy1/kIbxoRDLH00hsYY9V5QU5EWKgWsDq7FOkzgUY1i18GiG
w+Q3zVEUB8+CPofvmtiyyKa+i5J5iJIF1E8R8n2mEhaqkoLcLgdHhXjI41ImhtKMmzqdUlNGEZfx
HtZEqdADxcDAOSwGFRnxmZpHA7yHg6HYam/WntunjNf93eXElcHeY3sPzCrW+HxVOE02AlyrIR0q
Piz3YlOPNt8p6iVLpXoPj0Alaqs2pjKovmlMYxcw5NMNSnh58w9QFHjvGFjQVcpYVUZSKZInSQdh
cBRsTCeeEVl9/M7JsmWMdq0XrjzVpOB7p/NzMxu397Vz/QcYiq5LsoHjapTN0FNdMlJ1vgE5tdrB
t+MWBP98udPk6Vngn0qh3GaadIg4/cT3NenC2r7/E1Y+M1wvGe9DkzVs0KRgr2whf+wEwF6edk+V
IOe7SEt02Qw8T6gYF77ywUV4BwLE4LmA5vnrB+8lLWoiueEPKS+hETfSJiwp7WTZ0eK6f+650LNr
sYudTItSU5qMnHHY7+ZLFnUJHe6GKELp6IKfHgycB23iD10tGHtlDDsbWl7Dp1WTtyzjcgb6fLcp
kKdoAuhlZVhqnjJfnsDxU2ko/CHMInWjCVm2QwNg4ui+2D0msZc+cF4vn/RcKxlgTic2ZtWW5nsW
ZUMEpzbtjYhIrvdo/+MPiYg52Nw4j9H4nHPgOGt7zCMa5yAPbnWkmJNcMr7yyqkhWtcRTs4Gjbak
oS8Hg87h1CWfzU6B6XWveXTA7kpSaIUZ1u59Ff43Z/0rcNbxBSpKoSeKcguBRtkTrnyN9dippfSk
F5ioiupdGIS7rCwz0msCQ/bK85E0QcX3hS+GgED8KnqKEylQuVI8qFiRYIG7VTDjtAMzJ9JnDFHf
TZksa7KKJYFoKBGQdfgqagzDoJXKTDw4GD8y718hXUOY1WX5x2kbFhYtmBVRFDwMeY4gnGRDu9Mz
9Th5yW8+rB/QwGxxcbktyvDST4Etvvd99yMyatvnOduLscCVn8gUfYjlaPu9+nj/9608XBmuO7yy
2emECfx6dn1UtSIaGvGgSIHZqbkZlm9Rhgw2plHvS5oh/6sThItYSKJ0qZ3ASZL1kKQFdsFZkUa4
xyDZP92XwjoPhft8Hqp8qfTiIY47i++Ojdo4nrItDM36LwQZggKEF+Be0g6DWpRGPXiVeMhq46Gv
3qKmcPReIYrAyKSunQgGFJPcmoSuJ5paUYmGQdCx+f2QRImVqT/zQt1IUm9zscbQ1bV3gNASsRwo
S3iJTocZnqZ1iuxLByVqso2vpU/wI7rN/XtbscyKiHXSCDnw1FTxsz1qgSlCzKmCn8TCQao93+z1
tt9i15o/kUoVW5KHymSr6lBvKl0rtmPRtvYIN/TY60bzZMhax7je74dW4IUBySVFh92k/dgm4OQu
qGL+UNfiRLABuHbFsosZ2vIdzRT4AaKM6I4XdQzlfX1mcazBeuJDHtIu2k6qd2yaduurDM/yu32A
AwuolLCjFlkJes6sGVMunhPih1is7SbNnbJQkMWb9iM//PRK8SwNDOj8rpwK9kng3nhdg+tNz3qk
stEbnSwgsgGF7Fko6s6KM0/d6Wo7HbheHf5jFUUUBddN0bFmAqekoJpDwkfPpwpuXSNm+yBX60On
BjkLq74rhcrLMmJxOBhwoumALaq0XA75QT7kqaxYjRzXbp/7//l705Dl0rE0DEphQC++KkXCVXEX
1JASyKlixQMyOnmb6owr+656kILtt8hwG8gs0HxMk5Zm3tBI8kEfvPKA0FF4x9s3zmVdS/b9t/0d
4qHGkIYUn6rACZS+HqhOhSmMkkg5cEUTuUqRwmLxGb9JE1Fyx6gbnwOuZVnvtfNJiPJhZ5Fl1z+L
RAs8GTzNS7O8UQ5hJXepFbRRNBIeGWaZyHXuKwwz9l01NB1pEwOYD5BEcPP1jHk2YiV5XyqHKQWV
gt5NrdPWDYstZO1QSG8aCEWRL5DoGNEo4m4q0QV70MA7kU8nI/Y3QiQyUGnteyF61yUQrmtYC0MV
l1K5aBSxSdVDqIe12XVyslUTqd/oXh5g9yeKAaXe+QwlWTmagXuD746KkiIalNbnsjp0Risrh1gt
OksPgmGPCLEgo2A0DFEr/qsGWQbWW4sIT8C+8vVjSaMSV7JnKIdS1xI3T0dun2SxulGFqj20WuVv
syRoNyOnSqbci9E+HUaB1X++YvE0pL3QxSkjkSlAU7/+inDofHSuZurB4DNEBcOukX1bzl7V5KBm
AsmFhvgqKhdESq8aM2hYu2/Yc31OU0vIO8z/vngfRWXwvjfxyiGItZBEdTBYcjAGBL53wbjvVVGI
tVErxMptxChfRfkDp3Ftq6sHXQ10fq9I9dA/RmOYiMTgukFikMF8f4o6HFb+/0i70t64cWX7iwRo
o5avWnqz2ls6dpIvQpw4kqh9JaVf/4489850s/Va8NwEyQATwCWSxWItp04pum2ohm5+pP/OVpZn
WVzrrWYEUhmGpyYz2/eKh/LKE3e9qFkKvAOCWuFMq3O5qHYyJFhX2QjUxmp+qoOtbTIN5S4nSdt+
5UIurgh+HuYo2TChIry9NCWSZVJmBnYXM9DBaC0rN6wE3n/lUVgUZJgGirkKoiwR/KPUFinaASeF
x7p4yUIz38mSXB1vvwcitgLBz/y6oS5gISuBKygYmJai4FMaSRgQzC/+ZlfoRrZoKz00rBkOPSPy
XcQn5VBwafQp+Bk3KZXzbZvn/XOtZHudghpSTsPMN2kdbi1p0H/IXdq90mqsHsyYGd7QdOlvE6XF
FTO/cOqapeuWjqOQZcWeTeeZbpmsQeiftGFg5lHolhHSqUZOvpBsXDnyBRuFywntwtsF/56ILKq9
yVGBJWoYdHi+FEeR4/ibgbc685E3SX7VpVGf9LivB08zhrjYWOCHeRlSME2sLFnspp1PCw4q3GFo
BEriYjGnzNBwIdPYCkKLopGWyhwkz6AT9Kwo3dTUDHegXgy9NIdb1zCp8bsxvE9yu3lgMUuPWWq9
6A3V7jIY/pUwdeE44L7AH5spa+A+C56FrPSD3fWRFVi9MZ6MCGXJMo+qpwnJlpWrcf0oIpqz8MJD
c5GOFxGbXT9nuYoqPTI7d438l9ZFTtOnDgbYOmH1aeNio1dTwQ1ECK7i70s1G7Wo7Ulp5sfSujds
jJyYHMNcmbx7vXdzyQHZQWTRYafEZDCWgupaqqbHqUBlNufKb10ZJteIkLO6fd+vogENqRpkUGws
ChGVWMTSUrsAmKrMjiEe04csTebUa2y6WUjoAVdn2NyWNz/fFymFGYhCrDn8RnUQtuxy92LZzMse
1fVjkcv6lxFpFm/QexMEdex9CjsCdEo3eUqs2c+qzIsV6VfRFqTDcUeiG/YB1QnhYejrsNOabiiP
QxrpR1pMk1+pnG/buHtPpTh5KGO5cWM7Vb7cXvaVhs6C4ehq8CbwVoi1O63PtWjK7fLI68GeHE2L
Kh3ghTBSnFFFvWiTT13zTis+fvYWQjAMFDLNiPVQ9xFuYSLRFiNe4urYTwVwJvAofahT4lgZ61Yu
xrVZnGURWSGqBQsM2NHl2VJSUDXT8upIahZ6RVPZQcfhpmEGgvI4xXL8xxqofgg7TjHCNErURwX0
DbvbOy2OZ4FPga8wUSdFERFm54Nm9+wZYFYUA8pQVcdJaYwvugTYikz4jF4wNWxAPx0pG4uNLJf9
l5yAzd1JsnR8AtdC5kx2ahw6iZibLrTf1GgqNpM9brjRSC569aqft7/16pp/fCoqDii8INEmWu8q
GYgNUq/qmIZU9zPVui/gZW+rwtLebku6ch4gCXYY1UxZk1FzF8qZKPukiiGR8jjZSuLVxpA5SDDk
K3b42pjMtwtUrrqFTj/U5i4VILHasE6MWkMFNMR403ooVGR/GyN/6lqZMtcoOsL3t1d2vYcgiNZU
uCpzbROwukuZiMXHDLfaCGp9iqYvRZ2Cv6kAvqh+qDhGTvqfFaejLCxDs3CfLVsWlkjAUj91fWYF
KesBtDJRtbWOmDMuEyeR46j9NFpjhp/hRuEn2HjFxFxXpTdtLY2WGURqqiVOKFsUQykMO45WPPPr
fdSxJMhQ8H7C/RMuL1RmatIisQIOiJ9LLBODJQEVS7+wMCbJiqJcq+OlMOEVQAYvJmCcxqxm4Hsc
RFQYiMap9Wlrj9BtHmWIpwbjTUXX3GrLeMoHyQwScBVstakZYGyJMjiJPpO/MRPOAul0dDRpRroC
Mro2+HBDkfFCIQbOAlxqQS1DOjaMxHYwWdyrhvAu4QnQAe1pGpRtLZ1ua+XCfoJO2DBMVdEt+SpX
GXVjySg8xKCvs9F0RiJnkttZRmqvuAtXWqLrc4xjQ4pszimjy2XpFoZ8DlZVBrKR7hIT7zX64CXf
VtfqZmuChJfaqC0NY1jKMsiMwVOLPyV7Mqtk5a242jasBhGiTBQMKABrmBDrhOHYxknIS8CGOrqh
ZXkq5D5fyfAuCvmAWyFxbiNCudyyJpYyKbTMMuiHBEBGEvXJvRwVRfHZOzUv5mNGHdIVSOgJR0Ps
DCkj2yoDHiXhnuV24qKu3K5IEfUarzp0Gm4MQF0yCrmCuY27HByNCI3ujNGtlNTtQdIeUr8xxy2P
PmnaIQswPczNVpGIwcUUdo4Zo0kqEpK7TH60Ou7Wntl13u2bc+UufAgx5oKfjQQIYCSXxzNm45yp
sI07mRoSMKwxfZl0s3gZEBId6tGOvnWIVQ8TMHrbSJsS19Ja/VXujejJ4E227SWrcBo9ag9FlTWY
/av/Kktbax2D6pGx4jCI/uv8sQQoEMMCNhTPz3w6Z74N4ruQWlNh3EUvZuVvyFbxh+Pw/faWiNh5
AEBQm0KmQTdRHZgnSglStGlsrDyz7gDuy13M6Sr3SmxLLmo+zRYVQe4VY1P7Ha8tj1pJem+0Ld9K
nVFESAn24aFUrdrH5NX43sSI16MpJeWpkcvuOcstzIgambSdpjikXtNGstd1io3hoWNPWl83ge92
YgWI3hXLJfomWJQ9Z7otE5hP5E0FgwJwdT7xybDudFCxl9VWUdu91P9Ikd+4vX1rgsQzkkfgOlrT
uhumO0AbXI1pTp48pMPLv5CDZxQZQmS1UdS8PKVJLbou0SHHJCNm2Bu+XSQ/Kr32+WRubotauPQI
D/8RJZgWUH+Uch5b1l1n949hbryY9aYbjx0Bi5HKVuzlmjDhoCQzBcNJiXWBM0+KvKPUPO+6td6I
pUOy8SAqAPlBy8V4TM36RBuA+r7LhglzPbS82LdlY+2ssb/XzVFZOav5LM6j3ln5AP8A/QCOCt6V
4FzJgxZjEhzEscbmTmoUvdeoyRo9tcjLhAhC0WbguGKqs6KL+KUUOS9qg+YwYGpS1W5CorDyh7gb
XttoMDE52mTqz5a1sy0ds5i7vB373pW52o1uWtr9qbfkIvaaiEWRg7y6FoHdrkx1DV2b4/Q2GHn2
ZICoXPOLVFdDuE+RpvySq0YDQn/sG2Z5KPognE3UqF6ril0ZP0NBSWzm4kRuEuhC4WLlms4nQol0
Bwh//XUwHWMnK65Et2G7coWvIllsJDxcFYXSD8dR7EKsWoMWltVHAQg4uk19XzvF29h4BzDCrr0/
V6oBMC8KlypSZQi+r+DYytgnoanwKLApMDmD9QRE/05vCIaJFZLTKT+GOvJKjaIylr9O+F8U113v
B3+U1rCbVzfv8lNMIUjMka5RyoRFQScdcpnCtau3mbo1meWYUrH9pE35EGbiOQNIHMSDgjDWlSOJ
uzEKkuw10SR/GP8M8Skrs7uBf7stSvQlcZqY6YLClYnTnJt6Li2l1IGIswU8PFBo7anhgaPPYYwf
bgu5sigG3AeUM8HZCN8YLuWlEJuAl0wuzSRocuvYhy+hkm5ZnOOoViKLK3gSlgNJWIuNRBL8AMFA
DrYdhnHOASJTpDtiYjCbhjijq7XyC6u1cZvykvuZQqKNESnpI4+tdjPGVuqw2Bq26MdRn2QG2Hqp
wLWu4bk8hnDrH/pCey4H23wGQBmzzm7vjsgTPJsmG9V/lLNnRxuO8OX26CF6RxKW0CBG642+V6KA
kz3qvfmjfVAwZOdn+zsMvU34VLzjm28Ln3/2hfX9kI0IGvYXhyNmU40ijFsFhYmgz5Fzc9symJ7A
WWHTLWdOvQJOuSod/rXS/0rD/K3LlY4JIOzgN6FBTX/HUb1PqtFTJ31rEmtj2uhEGu+G1PKKV9jS
zJxW1rooHsVhdAKgGohKsSC+RvtPM8qEBko+OHpdApQWonxJBgetSk4tczwL5JGQ71Hz2re6F1Mg
9G7v94Idsc8/QbgKpZKmJCUG9nv8GdEXEzMKQ8kbOtnV1pBWC28CQqoZOI063xzmX252zE29QpxN
g3DcsfoPDycnGn7k6HJUo68kXWuxvr7kKvLls63WEQXLH61bZ/43K7Qua9Q+DpQkGCzDBR+/VwAT
TvK321u48AJBkorwB9AuQPXFsMQKk0il8KCDYUMc1a2PGYZax4ZTee2Kwl5bR2TNAFtALh4gENRP
LreQSZVslbqGUa5MnTsunFz6mq8JEXuYcf8hZZ6shUNCkk4syVKlnVBBjJKA+TwID4b7bOh+5EkY
fEhXXpalQzoXNavn2SHRrEBvaAZRdfkuSW70VNh3XbMSiV01qswLAqDYglGDz6WJNSeDjm1SFm0S
qNv6Wfsm++jGcxpz81S/ZRw4yeLrbY1YOqZzecIxpfVIVNpDXgnCqazyshilp3EtvXltKi9XJdyn
lIwtlVpISSY/8TfAOCl+82S/6yvZRrEP/EMf5jATFtlEAld0wCUz0szQIAl6UV5NLX+Uo3JbmvGz
1aSbarLdpGjdRv9mRxV3rK55mEbpT40+VKnf3d7XBYOJCAqBIUJrwBKw/Et1qeFGV2ae08B8UB6M
F+u34f0qPXnXuBF+3xa2pJrnsuZDPlPNiY+VPcOtgrY4VCoamsy3pu4dxtdGuixpC+4zPAQEHAh2
Z7t5JihL6rjOLEYDA0OmCpY4PcFEeLri81yVn+dLgFYJJPxN/ELkcSlmhgNERTvRAAXnJ/poHIAJ
zZ/z5+GkBLUbemVaOCOGnn1+FwGWNNFOgLQ/Up6XUmMdw4smXadBJPeOBF8F7c4OcjSDvuJqLVqt
Ge+noZURQzxEJ9VEHK9ATZPgG9kYozPdsUd0S2KsNgKgFau1qIfnsoRXs5ooVzIJspg7j8n70Tqv
8BKceWgoW3mg5w26dIhQpDlblnq5gW0jqx2yw0nQ+sT/Vz8cwClUlIHAwet1+cNlZVDjKESPQ0u7
x1LJwaYMx8z7vAoAk/u3EGEFiA4VY+IN3EkSOUbVPVRa6aT2U9RYKzqwuFfI4ps2wrRrmk5Vr7lt
pz0NqJlTp5HogyyxtSrP4nMP8BWcipkjE6jjy03jdVk1TYb7OqoD3zaxgmfSnojXACCM8oT1awQx
B2qmJPO7gtt+yGy6ohTXXhvagADxA1UErjJimMtPQDjPMZ5Mhh1MCCYW2tZdgzZ0P5a1P2NbEY+D
vWZF55esFEbkoGKMmjw8D8EchhOmH4fpfJGpvUWyZtoh+E1dihlbK4tbMLzwbgBzAJ4PvdhiGdyo
5L5mRZQGCvlTYv/gEmhp486NtLcVc2FJF4KEg4zivq90KtGAqJkPjPohZCQAIYZ/W8zCOz3Hmmh/
UeY8j2gCI3TpD3mSpkHC7NqvwiJizjjZbwbNWxfFyNihVqg4XWGxCF3+bBUCtbzOfz5AOLpJShoE
N2UatIr8TZXkbS+Th2yUdqFsMIdb+j01tNc6qndj30YOSpzAT9I6c3Paxx7PctlJgExeMQtLXzVT
6s7hAAAIYgG6KIHFA7tDGsQNcUxO/Wx6NiuykqFcUiaU21B1RloPSSIhlq2pFvfAsM1rb491/TPW
HhQ12dlI1Nw+5aXlaEiR4KCBzUSvz+WVTJCHSmQ7w3K0xlfAMQp/oa0/XdIx0B53JkU02L1msrDN
06D3DWAg4uKr0r6X6LH+ens1s+oLrw4qVGSG1aJ5A314l6th2mBT1kxZIKl24TZDVSIkZf5tIUtb
di5EWMxIukqPSjkL4szVfBUsP5//+SbSdUiFoQcc7s/lIvKo0dqWVHgO2m9q9kLVXUP/3BaxpF6o
RCHGxDxI0CgI8YtS5xizbdcQEd3n4TNP933oGfn+tpSl0wAIFo8NQAUqEVmK6j4kDSewiFo5Ve9o
XgPzJUGf84rhXYqTAIz9R47wUjdtVUpMidOg+pbBG5RiJ1QK0MmEjhx1blPL2zDPDllVO9MYZGZ8
Xyj6yn1del0vvkE4tLLN+gq0UxhnAgat36haGe/W9+qusby49OOn2xu78I6ieRn5dyA3gD0QXW9E
hUlLGE2DUgrGJH/gWeca7Y6lsR9Xa61ZC+qOBCpSBSgH4hEVkfl9k+gRaBzTIOeT0xl/orZwMpOs
XKoFjUQLD9CzqPkjg/ZBanoWTQxSHbOwGXGG1pucdSjLbMBDg0Ncw7MuLgfJYHSHAbFmyIJlpZHV
1y1X8Uz3jaOWkTtNh7FYwzwuqP5cRJ27n+buRk24YKwukpaaJsyqZUAbI1dum3+xYzh61KyB3dGB
rr80ExlradS1RhrUza9kehqGBM8zBmU0X24r29LJoDEPbdNQNThuwoYZNNSBC7axFPjBGovBExS5
WrYFVdfKRV46GhiKGbuJgA/8LpcrQqGn4YDzZgHJMTVKf7XB1GPSz0d2s6mYcbwz0YmIcU+Hegjz
oYUQA1yylm9HD0p8rLM1dMm8LcJThFLSjOSai0lA2AqLQVcJb3PIadPQSZLUb5pknxq116E5rYwO
cW8d0Aix4u4uhXiQh84WqAVe9KvusbxvxokpeJwC9QkdA70jb4sHC+wqXv97SAHJWzm06/TojJ/4
R6CgHpVM0WCVzgJPqp950tfJL3xtf1sHl4TM6DSg4RAkoa3wcjNTMsl5PoxZMCmPKXdMV62A99v8
1qvX24KW7DjBq4j8IXD+yPcKt4pSC9OzBy1Ds4qT+1bxnG6y1DFfpvcodce1msXS3TqXJmh8IVe1
hLwplHGIgCp/06PeGeTWXU+Ozj9JVMdzSbPBOrOvUxkpMZF07GB/N5nZjv/A01gwvzPcMnWH9C6h
m7by+vqQbm5v6cJjdbGj860/k1wZmpZzW0VX07GKA+63v9vesd7+NyHCbRuiaUoiE8fG2+0P+jP9
PpVu+HxbxpJ5QiM0Qmc4/4CsiDLkJu7tMcuDtqO/SzTftBO6mYzW+9/ECE+H1Mo8HqU8D6qW7Ioi
3k/Z+MPU6ZrbtLQcuIAfYHVEGaIhBNQt1IopzQOGLminR3vNJmXRXGgga9m0pdcQ7wdATjOvIlzz
SxUAagQAKKXIA1ujhquEaNQ1MKXj9r4t3CVA7hGRAUeKxJDoQfCosW3MdIHBbRM3JiASaFUXpVFg
4lYkLWWW0QkMo6egeI8ijXBtTau2st7iWUD7Q9/GDunu1ey1Lrd9BeTFL3k4jMlbHv1E6blWiDt2
a+7F4lpnEh8kc2YeHSEEoWFTapxB3Ut5ZyJoq5INC5N5YM3tPV2oqSIkRE0F7h+Aa+iZvDy5uAW3
I/7kGMusbXR38t7yA3feHQ156wKzJFOUV1ZELijLhUhBWaY0GlOdJTmqHsNGPjBf9hMn7pxH5VDv
+RbT3VckLlwECET3uI1gCJiP+YPODJSilMQeZJjGMMu3JfjAUJ2S4sfby1qwguBn0WfyuPm8ROah
3qjQ99GFWZBqOlp3t1OGERHaUxe+SO1KynzhsYRbC+YOHf0n4HkSDG5XA59DUty2AuQ3zpBHFJSA
NN/mo873VY94MkcP5jFBB+a/2En0YoFZDWlZJBSEZxrJGlXN8Ssw9WAY3vuADp8HkKDdDHh11Pih
lyBOuzwsbQjLKo7iOOi7twowfJmgFbI/5GhdtVGIvn1oC5qBjCyAI8C/ze1lwj0Hh1lrSNOYBFNc
uUV9aCPdacaVYG7hLsM7hAsNAC/CcTEvC5LPXE2JjnqY/pRPvSeTP4aNmsbn0SNzn9c/cgS1SMwY
jqGOcphJno3Q9HrpJy2fAepesRkLmg4bj+T/bBqhg4JDaCmEN6CtTQJQnvoWAgYvIQpK8wqczzz9
MQ2VsnJMizv4t0Rghi91Qm8VrULfQRJUZubqCP9V+lyAY9WQs5W1LSrEmSTRHGYVLZQiREmxDQGl
YjIWaPzkvbkSpKzJEWyg3dd8pgxMgrxGBU+jHskRRq4Rg8x3RfAJ4cggPaMDOogEnXCX0L8WpsQq
AKJoCN/aSrobNLYWpi4LATIRzTpAJYqHk7KWyIwim4Uq7GREf8x0/H37li7YOyzjHwnCoQxRlPaZ
Agmp3PqZ/hMMvm4jmztJOYK3wENo594WuLQkRMKoyn+E+CJBQm9TtAAbEIhS70MBZgR5bF5ui7hW
AG1+bQFkmiEa2LxLlQbnT8iVHDZcqiy3jFOn6974Wm3keuNmIaCGm9mAgU0XhAytmU498uRBWYWb
zCb3VPuaGPpdzPlDnHegazF3t5d1fVMB7ccDgVoujBFs6uWymlDSbWC48wBN2s6Ah4g/RtZpoJ82
CJdihOuj93bWSX2ZB+ggAL+y2d9P1b2xhpJbW4zwOiRV2MVNUeGdNfwsI4mTtMgw5nXmNPb77X27
tqlY0FxYQvXORJlYWJBqS5lFZZYDEfQQJtVLB26birdYFjC0seHdlrakF6AaQAIdjjQKoIJehHIv
wSuEJx1TVPYTJMck/lJjOmnddH/Q77SelLlS9/n2omQGb3ZuUhTZ86TI7DCmt+oDPaON1wKi6YGp
q9xpPV/jCloQBd8BzA3ALcCBF8MEE9iqcoyVIUiTUD/mPPvGaaRuJpP029vbeGUm8KQDFjFTfMyt
TGKmsQkNVarrYQhQUvUks/LibCUtMj+lFwb8UoKIjcjDzGibCmvBbZWcvpd7HxKbzVSk3Q7gPepK
cqNudNLaHk+58vX2Aq+TTbN8PPGomwL4SkRmj9gqlQJO6BAMv3T1SXf3iumAPAUYTzBnug1mCt0W
eKWYH/KQxkDMheKO2Odk5aWR1hbWy1u3fI+BhgIPfe9N0sozf3XdBDmzDp1FBEMdxmj5VCGHbyJS
O6Z6irxGu1dXi/KL2mj+syLhqmm9TtXQxoqg8fULiGX3ybvtd07jJ5hRLXvpZuXM1pY2//vZ0qIo
iesBAIrgOP16jD3l8Gn80bx3YP9G5hNVYzxhlwLgsUctq7F3068ycSe3VD3/thZc2V1BgmAMywoZ
x3zWgta4y0BrGrYE1KZgSP51W851mC8IEgw8urd7tSYarlfyTFsvaR513el2QTg4VeZgNsQr17Yp
+b1G87QqeLYsZ4dUkTqasgiCyYNqV47ssk1cu69so8k7cvje/KyclT1d1MOzU5v//Uzi1NWpEis4
tU5+SbWjHr1k2grty5oIQdXLMJHHhOrYTe1x4G/MOpbaj5UTmz39K4N4tgxBu4FbnPJ8Vr40zj3Q
ftmxq3+rWif1ume72IbqiqFYMvFgRERDOvxnxKTCmsCSTjVwrw6BnHBHDvEYa9WKiKVtOxchLKmN
0U5No4QFKnfY3rhLVh77tSXMNvfs5DGMoYAMLKGjP9TugQ7PK2eyJkCIB2NNkdpaj1kQIvtQ7dE4
UMf32k92Go7WvXz3NXmgbvZ0W+jKpokU71kXATprRizIitorldotgU8sjBXc1qIU8G2A6HDOtljz
v59tXZWAeyArcDQhd1UHQIBmJdBYeu9AMvW3AEG9QKLDsrZLWVD8BnbDpeTU5tth8Jtkq6+VIhaN
DkI0zAWxUOwDOczlauIiC1UwCbFgVH7IMw35BhkqTFjEGCjL1X/gkFZWt+S9/C1w7pEWBA4p7xpz
FuhWmisnrvnWgaWFYbQMMmQrar68lf9ZHYRdPUt9yixaMiQyxz+24/A/Pz+vDSBCQoyLfgy4x6KP
bvUmQzMbdK5qngp6yuLjSE+31XphERcihAepLKvKTEF2GqjK9zL7jetalw8t+v8flXLl2i48shei
5lt9pttqX6HrGCNegjxrkej4qVnfOSaIKGsx6LIcFHtRiv2YcXEpZzZubNBwh6ACNrPcwkIiD5Nh
dHtNAxY8H6zoH0mCoZsZMJTRxGXqSuqmmNejF5Kfaq4UcsdY2b0FmwfSaAspFTRQ28DyXK4qkkd1
tKqMAePeO4U+OQzZr9u6sLhxmN3zEUaDz1AwPkTRpi6toNBMPuR1tAFloqMbO53nu9uClvYNCWtU
lNEFg7q8oAlWzQnTs56j6b93Er7Pqler+D7n15T+8/490uMoz8/zI2YcyOW2ZSVlSaKVHDj54dRK
TqH4Ve0Cb5J+GpoEIr1zScKiVFpGTNZbHmDiAZioNBq7fVOsBdLX1eRZDKAG+IPKIRzjywWB7iky
STLwoNPcKpD9sNzK0o4bzpRt63251p27ZB/OxQlqx6zcLCWOo4q19M74LamRl4yvauQryhYo45UG
i4Xn72JxwmmNyEvaPMXiyEC9vJSdPHwaPsl9CJAaCnp4lYAXBpAG7RyXO0htiRe0nfgJyK74pJFC
31uRsVa4EDbuSorw9hVpnCVapvAT+UbZFlQqTAHN4nOq/5TYt9vXSWxoEGWJ3XMGbbRcaiErlQIp
/27lICX7YfxQiyBBVa0bnDjd0fuSf1HHe0S2a9UuES33l3wUY0Fihcj9qngZJ1atgfONYyyvCmY5
Lx98BxxzZE+P6Pq1Ni+31/uBQzrzya/kCVetMAozwSHzk77Nui9k8obdOG6q7Z8Ctbxiy3bjG/7s
ks2Iv6V9tvXWhnl+jCG89QmCrRzmnFNLMNbHkr9n1kOHJp+yGPyS7lq0rNI7E40XTEke+rTzmvK7
0f0cAdqbij0Khq5V3qXxe1n7BoYN8ruu6uCdPE/FNm3JvSVh3qHF3Ep6bLt63xnKgWFo+bhSD1hW
GiCWLGT9gT8QrX3YGUbfxyY/YbqE7Ibb+Xez1zbzf2OXNxuubuODd/voBMv/18kBkvfBUouSjmC9
qtFGj6Uq8RMHzE33qrJGQSca9cRhYHL2QnOcwPmGpvXbYpc15kyuYMZ4HXWGnhr81KqI7gcvKdiG
wD/Qw0cUeFI93TDpVam20XDs7T2LQABmO4nqGIx4sfEtT4H6JcxNwqNU3JUrXyc27Py1KyYquWDF
NBD0CW5rZmH41jTgKBqdOkbyO6vukd/LLFSd9uAoMpnkNIdwteggsqb+JResSGhlQXUXGfRLS5hJ
OppQI5wGiYcNNcD+AqYRIxydyiq80B6dKMow9s6XwrsGOQPlWFUnZC0UcEBMfeLkk3ZnRuD1ehzL
QwVm5duHtrQtiIIAOkNaFUwhosszGKwwwsrqTw2/zzG6qEqeoatcT9x0KDAn8BRVDhsDsuIyLOgo
WrQ08AGirQW0QeKumHWBKWnScJrkl1Ypt5Oxbct6w4vc19jnApb5BCALxGXgKUFpRwQK2HaOVgfd
wph2/lDpsTOwl1TaGCqy8nfoldGfV7ZUyGb8JW/GjwLOAt45kd500KWCTJgVfxrTvvzCeaT6FeSi
xVt3ZbQJ+VqGQTYJDvOLGjHzkBWYX3n7GxYeRpD0AgAEJk0ENrpgvCs9y9QmsYfTsxWryDDrjowm
Sul3NjVuttZV+1FwFOw0IMDAJMHGyaCSFKRlk91LRW6wU2qMxf2kE+k5MzsJ0wvTyACFSlceeA+N
16pm9KIObMsF6v7FaPd+Mk5qIE0Whiwa2uiOIUi24B5Xm96kltt3dX/XJ9ZXzI3UPFMdDXcywfg9
hFXh1jaMGYbcdr6G0Z+N0lZbqY+VjcQw91MfO93pQYe10eURqeC212BviFZPKyZ+SZFh88AhhxoI
AL2CIvNYrqMkT5EWyYpX8K8/6dKbyZ6G+r7Vvt4+VDFv/6FYAAwDcYD6IkaNCZ5bZnUM3CwlO+mh
b+t7zCrd2wrmbcWVU7E/A0gHgQZ7HVvm5qYEVPFaGV2EFf3nA+AWY7wuioEiyrIa+mgypZqdan0T
cmvb1/FmHgFblR7ID++aaV8khxyVfEP/Jfdfyh4ExzUmGo/fCho93t6NJRU3wOeMWZWY6oAw8NKu
kmIig04qdpLCH3X/a7Qf0sppDMcs71cddCHl8de6UXhCLRzAbSCqL2WBbCxncdGzk9rRN8AwndQ0
4IMlD8avQapcTADu1RU00PJhn8kUXtOo4WpVqgM7aaH0S7O2NNyWFZ7Q6FBm7RbwFm/swaajcCcs
Jk/tVtFyQpzwn0Vji+dSswwW6ctFT1UHNkulY6dcv9Ppvu4Dkh3T/gHTejs/4W6JLp2mulMoTOjk
FcdpjYlp8YTRSPPfDxCuVtPntT7O2qbFkk+y3OGk2ISPOsjDe1CLmYW+4uOvrXj+oLPkCZ5wg1ID
x0xH5Z4r7b7O7YD0a/nHxTcXF/jvhQlhi8QwQs2m2NlRandKWnsyovLK2CcSdzDGDtmaed5bvKHE
ycn29rX5f/Tqb+FijjXkqslGHYvsss3RMNzKR7bd+uZPX7+0uxWna/kEMRkRT/08skHQYSlskGRv
IcvMv9fyrku/FMB3js9a+GKviFre1Jl4UJulIe68PLwkjriayA07seKdJUcDTNUhovfCQ/sacmFl
uPlTdn/+zWaiEwt81TM5/pX3VHaF3A24pD3eLgt0OxuCcKnCrGVXsp2B7Ky+2/fdLn6/LfiDqvjq
yT0TLDwFmFdlZSVhuJwTGPieQVX5dZIBN6lgA2EH43l+cUkdOcEwuwhjMvaMHavO2tlw7lhHXYwl
3VP9FNePtfxFDXvQH2+R6+JIqvXq4KT6zhpWIsrZXtz6ZMFLaGvW8b7EXoFbKNtbyLBFbNdJaz2L
S1uDtBpYLmdOTbh7gt2KOSv7CcMqTtQ+kk3sF72rtZWTv4Rka0QYb+1l4AUA83D21n61m5NUoPFh
Cp3SDh9V6YgI3iiPIDI7NMCePPJpy7QdR3x/+wQXrgbwOzKagMCxjmhE+Ep0IsdKJc27sc2nAw+f
iLbHEHRv1B9qssZwuCwMgwlAN4zXUuzDCJOJp1JOcA8LECDvIo1hMoFjpL9k9OAXA13xPhdOGmv7
R5xg3wAZV0DlrrOT7TRBuN2Y47/avL8FiAAKygnBrHGZnaqsdWvZ8MfiZ3SItmRCjxtbI6afFVNQ
3PPlfFies2ehliqmtyOWc0ecYWWrPnArt364YCL1SuvSYsAPV+mXEEA41WyRb9H3RVR7jd55bfcg
dY7Z7S3clJDLIGrSgeRpHpqwOahJd0zHtRS1mP6cX34sGH12QOehF0lsxwX/shqhfw26KZePthlW
9/GYzRPkO9V0LTam3weFvMO5Nw+Etk3hkL74JPD6r29AnyQ+AOhXzIK6NOeDXvV2rEFlq/opVp9R
S8docCOKXF39P86ua7dxbNl+EQHm8LoZlSzZFh36hbDbbuac+fV30efcGWmLV0RfDNDTQAMq7li1
q1attfIUXfKIM7nLP6aoOCMqh1yrBBmno1SOZeY0byXyoWNY71lmG/6uJCM6eOBh8dZU4Bc3Fl4O
P9kBFLeoG1GIPa+qOAaG21wljNZDq3iImrUtthDWzM/ef8zM/36xf+shK6JR9fozOzpqOFpdvcv1
oahI++63dtUe2506EVATJSPIJ7MPbmWCf5rXbvb4xQdQa9kUXFQlUoBk8GawujPkN0ISm61d683p
KFmC9Yshk3GIWDIaD13iNPpgNzpeEbnzeP/WXT5uoohuczAhA7ZGRQm+N6YtqklIyCUPA3TKgUFh
QSZaGUn1FkU24j9Si0/lW1M3RJh0b3rQ2qdGb733+x9CE3L+Z39ffAj1pCjjPJ/SMEda6Njl5A3z
zz3VqdMoECewUyiLJliRJyXSO7xb+X4/xU9cZTWTXset0ZQWGEDiY4AO1ewv6aT+82XI3uOBNyea
aSLvGiGwpobhcBa6/C3Uyq+x2QXpx/3xz2fqZkugH2umlAdjNP24UIVmlLgI65ANHIOsLsiTPTY0
5Cozc68B4+UafnDxrM2FROCm4XDps5ah4tGnbTScQfYRbYV6ij/GIMpW+skXj9qFFeqoDZrgJQpX
Yu7iVtxDtNjfFUIQWLnUaM/3Z/BHSuhmClFaQbCjQeKcpkhRWzarwgZTiHiqsxpr3PI2b6Np3mWs
wC7esFus4bcRbdhtbY7jMbf9/Wu8GS3tV2v5m8JsLc7urexP8CEpet1u8GdnPodWoq8FBEvBuYaH
+j/fSt0A4GcFoqDADRDxAclHMnDICngHaP7EPE/U0vH8p+bw/8nEXZmlbnYPfByh3GArM8UhZH/l
3nMnbNTsKAEGlp4KDrfM/UVZXP+LcVIvyDxWuThQk+GsdOG4zYehMvO2qzayGq51XS8lYzA4pLBm
dUacU2pwFVieUz+shnNu9tvG4u3sxBnMb/l5Xl3Q4u9lK7Nr5/4AF8/thVFqgB0zzG0JGe5Ppvd2
UAQL9aLKxX1VBxIJcsEnAAArK+Hesoe+sEoFlCnY9NQswFD5PjcHR2omQJuPlQM9tSo7gPmI95DV
NZl07dZYXs9/5ph+VHItIk0Ple0zKzVHHu8GFJhUpl+5DP+P4/GvGdoZJFCKa5sChS4Naf5TrKl6
x25Dj/DKl//eZQFRuGdmLfZcKk0g7c/PXJJonZZowHjq8THXgkbvHLKOn2q6gpxpE0IxNzRwGW+k
YdIbzwI82a4y3wACyRC5U529a/VHqWyYD5/5ww87cK7psrj2ZFkqnV19HLW9uYrpsljAUUo904/s
un1sorMqGmO/SdEaoEO8PDekeBe1KmlAcaT9fWL3yj6105lQg741g6UvMl8PzTTfx4rZFJWuFGv1
/8X3EvyuAIk6MDDRonGMkHWdWMFreOIbPzpy+y4zYNux7x/d/2O5/zVDhZue7GfTDJ44R4wlgqYB
pRBRfW7SI1p9zBLNSgh5eEBFVCPBXpOwIVTA1XLEH6nisPlxYAqShDsu7nQ+5FbO+NocUJ4zZMRS
5btmOIMjThfjQM88S2Lyx3aVAHH54ryYbsoZDV6udBzbwivEuRWF+1h7KMvovdBOWuRkfrGb2Hdh
ekrZbdQ4Xtsa4L3cMuq+1NYA60uDBl0BHMYsRXmj5huqQTNI+YjrRSmHDzHsZjviYAyFzO27NJXW
ZnnetHTMcGlQoJ4CjSZGQQkQgf9QyyeBbQiIcNvQCvNtyq+VC5Z8BUqLLEidZ5ZEmoFEHRuBH3IP
J/jDzz/rYMOCLrwtFbv/vL+zlwyhxo5kD6+hJZjuuvIYqVdnJrPzUJbGVOASY1q3qHpnysOjKq7d
1gv1PaCckNSE/N6sL0XdDGOM97nXoTQ65Yodt24/pBBp63S13QraTiu4rRD+0bK/7Gr9icsvzVJO
0OcaIZYCZTyHYAipt2H5Fq9xPixtjwsTdI18koYxzxhoMnb1W98dq2qA3p4VJiJR43MVr3nXpXVD
1pQDCgGIDHAAXO9GJvRKgcmZ8dwESOPEePYpj3zrqH3rBKgU/u0mQeM9qN9w/6HYDaW9a2O+Wg1R
EEAFUwRgpbI6/kP4lfNEiVf8xu2ZvrZDHzE1jpLQhx1G2zbKr0l5K9AL+nR/MLevmWsj1FXedAkE
GCMgY4B0KHVe9Ngtk4+sdd/KwsMdZiCeNld/kE2l09sQOxzZDlD5szRw+qB+IvoZeHDSmhNj+DWk
RbpN/saHX8z4kko7ZfwakUEoAsaQgBooxcgJmt9B+C0C2jBuM7VweHHD54YPT9O3PZQmVqbldv9e
fy8190CLh5LSA3WW5qdxemyc2uhkglYW2V9BDa9ZohYgBVAF7TKwVCmbQN3EUmnG/iv68nQ2YoHW
WMHsLWBrMDI4CKTD0F+KLu3r3YtBMUE8aBhZnByELnDqwqy650EYSNm3zxnYglSrr1nSxxMBqCQS
WR0NtiT07IbdtJ3OZR9RBj7CHiWlDb/WpH4bJ8u45lH/AAeYivIw9Xl9B5rUoeZH1EE4z1SrciRx
AX7hLo6+V/bkwvmaXYoCJBy4oW94rYScU2vAfPizWMFFDzqHXq/cVMZnTXqC1E1RHjs5IDHzXPkS
uiCJlD8WzGMDmFH4J5J2URD9TtUvBX1v0Oxu3yBCybS+lTcrG2TlM2mdEJ8rcIV5In/uxJi3QElr
NkoZbpFwjU/B2Ky1g/xwGlx7dvg/AFxmKtO52EY9IUDBlqQxsKznXU6QTivJUdY/Pz9F/fO0f319
fX9/f3j42LpIsZE/PUn0r79eFthHHgf9fTPPDt0KWgSy3IOmVToHe+AsiGwPlmSBEeng26Hd7ATb
s4Sn1J4cecOZ+VE2WVuJSLKN3FXa7lv/PKuQKTP/OmQ3blrXQ81X5QSaZ2cJwARiNRCc8kFuxbzX
zhpEcSFVjrIm/AkYSGaoMK08wwWRElatIp/ZbfCuWZMDUpeHzJTBEX5/grnZvdMLPNPtgF4SPSs3
abmRFSJhbDX5nJPjqIMZXH87+uRbJKVx2r9vA9KTl/smf7ArNybRJgUOmTl+o0nJFLRGFOAil8/G
7lCdzkfrl3UwEn3UtZB8WpsjWqfJ2SK4Vp7qk+M4urM1TZtEGLzxuFvxqwsPQkz1xddQ8U8woWzO
5oV8Vkho5p1RuwDyhefI0fVyP2wTZJO2a9CmNaMClS/GjoYQ7YApwIPzRf81fpaJKbwK++kBimbd
SwMl6Wf/eWXeZzd1Z95pACcbRniCByXm3TgYvw5H63jMDOsY6Az5VZLPedKtFGpzJN9UDwbm/Tki
+gdP8qPzKJ1a4qxsBFpXBqHnPPUghsErRZu58a69T5Ulsj8OtXz2Du3Twar2SWjtX3lLM230/ejc
9yPwnX/GrbIGT1zc9BeG51v2onQBFSCkh3kYnjiD1/OD9lx1dhnj/W81wtv9aV/IMmGUIIj66YsW
0RJ0bWwAfUcesg1OWEqmfae5/QTyjtPgH7xXJdSjpwDCYytTexsCAxoMiScwQqHNADpE1zZBRMz0
4eCr5wIrKpluYefOyrBuffO1iTmUuZjDLISScu95ypm1xS0At2ZkhSajd+T1FdU0R3RWoRhrFqmT
CiBCKyQ+o5wHozN63XeYh2oXu9wTb+QWNqiTHbyV6/GnKkGdGRC5AuipQWIYnAvUFpW5cuT9pMYo
wZHf7QJdM0v9MzDAV64nBOV/K7cy8lTa5ba06wPQENY8B6ntE9Z6SozQiYyBnCS7IpEZPYIlm8Rk
/voWfyvs0EgIo78Cvqj3O2mTHJhNo/uWpwebEjz5z4ylroxocWdcDIjajXJapSGjVMrZKCz/0c2P
a318PwUCasqASFdBzwiC0FmR9npjKCjTN2mnKOfGEHVh552Yp8KKLMyYOTnxr8CYHH9b29xrbVVE
3eVWsAtIYzd2jEX0nnjMA8i9He+hX/erC1cgajV4vQBbuUD3EKldmKlJqJ6hMme25q9qo1jTnjeJ
f05C3Xu9f0YWUmPARlyYo84IzKXJlEXquTXRnw5ovqWYyAMRzfzIjdCK7MBETE0U475dunlzvliv
7FInxffqQKwEDFO21W2zyR9CMpAONAKv5aazuwfPvG9w4T79QVtrEK0AKwnduzlVEOKOkkE9e3Zk
CE6zw8JarFOu3DlrZqhgVIBoGLKmMIMw0Bk2/qNmR06hK+/3R7NQzYU2C8Dj/zsc6tmRQOJZKfte
Pb9lGzTgWPEjELFP/kHeT3YLhQwFLhJJzXduzfD8w/TRAfMcdNPRSgW+VmqAMkL5PJFG9dzsy638
IW8TozJFQ7HH5/i3dLo/zHnz0cYgvYDshQjMr0Kz77CRV3J9F2hnoTRDkeCGQhHNR3vAmj7HUjSL
7PO/lqj59BshgBhepJ21wOx1KQCudV8LRtw+y2bP6fxKSDdfYbcDk6FuAXYhXNvzNrrwTDVaV5op
zbRzto+e5WfeWJM8W565fwzQ1X4ICXKjNxuQD4wDZPiTv2ctcWWzL88aHhrQypLAEkin7wFK0ZRO
LrWzeGA/yi3/Vf0BkZnJP/Erb8pFS4gSZnAOmlSRxLqesDb1xFZpeu0M+ozyKfqtQD7NQjET7M7T
h7Ky7RYvp0trVI6jieUulLxWQ3puhouhSSZ/9B+5Q7VTHthYr35BepJPydoLf8HxzaHQP4OkPHmE
BmaP52BWO4LX4Fn84r7bNfbjpQvq0gblXLW8ULgw7jQEtEFH+g90hB2rP7nVrJBnLNQaVPhw9P7g
NYrGIxp2wIUeVJjSzDsbcU2SU+9u+NNo6JJe7zlzGx4T9/5dsZAogkEAuDjkYtBkTLNIJmyXMWoD
g+xWIaUd4Ekq7Vr4zwBVYfDME95KgQEQdAiW6u2u/1xlQVmc24svoOYW2sM+xKzwBZWBhq5HopiB
JXzWtrx5feANkHu8J25kr4kr3t4lwEHMxTNgSsDcJFIPtVGtUg5kUN5ZYSfL4zdlxW2nP0zTW/cn
eMkO1NIxt2BKnCUSro9gJZd13RY1c2a1Yos49Hc5+YoDyrfOLPiBXQkQ5l+7uiFFJBc4ZDHwQgAb
Fd08NgoxZD6KmD8nDC7huK8yI4c6g8kLrbASb4o364Y0PCjrUI6CetaMoL0eGR8AHjNOgnRmpgeu
3LLFTo02hUYUdKJ5zKvnfYVQMokOLGAm/vM0nKScSLyLKE1XBHv4Yv2P1lG85yLRJ5dDBRv//64+
8tzR1Oe+0ln0PPm7cYDimGd5vtHWRoPmBRnSSeD/S0n7Giek6Uy5RGCeogbmDvFO8FcQOjcuAaOE
C0VcOQsb3vgcEfIsaTa/KLNA9cyyHiF0qiCNGIE4wUzCqHQCvvDNsh29lZ2zZFkVZ+Z/aNCA7Hje
WRfeTpQGsAMylXyWBwZ93QP45X2BLzb1gEkOJS21lTrOHiVtXCv0Ly3t3KGExCxCJRRbKL/RM1Xp
Q0FBBvwGOAmOMB40NuKtlLkCR4pDGlhtvgVRuhwdJn8bqcdMi/WSO7C9znJOwOgTyJI/tXE3TVZd
EV8+cS3QmMUv3ndi1RRA1VxbTP6S/AnLQ9p46OG02+TdT/VOIm2sqzv+LdtK4iOrTlYYEa+3KnUv
4G/3D+dtHP+zg8FqJiH1h+ZCaqCyCM7SZkI6DlK2J7yfKmCPwSXZloXvFHUzGlWX8EZcCd2mlOrH
JpHB1TWWz76ctgbPeaouaZ7Rp9mfdB4h9GJyvRFSJSS8kAqkBB8e6TJl2Nz/7lsAyIy104BMQzyL
IdDxpBDwvTz5auIKtZpsQPGXPvCMvAkS6BuEALB3AxTzBG+wtAJnDSFxYUlp9Lfi1riuFEmCTDEe
g3Mmmb7cuhxA+aiavHMRQcqh4fLHCEdWrHoCChNSYiVjuTkFykvIrdw+t8kXmFbxcgfVOEQxWDoW
FD1ZKNmK9d00t71eF5yeszrW7hsjdPtmCzim5H2Lq11W84a4vmBhFmOGbA7ewRItySLHucDGdea7
UaupJsugXNR7rGeOeRfYdchBlLera2cKPHHLB0xnoa+EtNFUGCqE202tL5u1cPLmbSGCUYXXJGi7
Qh8EUT91T3QNeNej2nerWESmLap1mY0lfRbLtiohH60WkEIjbkrV1nx2giZanVlNGEUbdeTXEAq3
SQJ8DcjmUVaHcA2uDsrf+REbFqDY8F3uWQ30ND6Mf1gQc006GkojvLNEo+/NLDQF78iJZu1bgObk
YknY9Jjkv/k9j/7vwkmht5WQCNWxr7GzpWibS6bC7STB0LQXxfVFXWHW5nEOT6mlnZOV6M2Bnwax
9ezvLu7bVII4Q5722FEvnkwCH+9dYZ8+tspDKWqkbt7y/nvcRZOdytPKPfSTob2xjdcnKlT4E0wi
17ZHoeehbVD4Lq8+4PLwDP9pZACNI0GxbVWd75xYPDWSxXoGb1QfySP71L+I5jgYUrTjdMUUeSKc
pHOqGr1ndIypgX9/7dK5dfhY2ouPpB1SW0pKUOa+C7pE7cjU9iCYgrL1DxLqhs2RM8UddOXfBN9R
Hhnc+pXB6ay0skw/hSFqqsCMgFM4g1hn/Mb1VAnoDO1bSfXduo/N/HEsX7LSHHzby3XZ+26YfVfY
ZfueTRERxH0w/q5YQ+ZsBbigQSJcZiPH0JnQR4SyNmELM+kMkbGnEa0JD0liRt4JQhliZTKx02qE
S0zpUfhChdR71p6aaFOBSqJBcpf5FuXHABQELXdot1PzrmhkgMxruAmf4xFyLNm2kdYwnD+05/cG
T+URRCbtxBRCTa58qGULzY6kHp5C/6B1erwNo9eyJJmTxq9oaYLTRnP+e3aKcieWjCnY+40lS6/8
YIxfsr/xmScRyPB8q4xGixtbq4+ylxChesJtQ7LBRRv6OHeP6GF/UmQLfPbKL0/cKJ2bxJsyOwJl
GMwa5HtZscTpkBW7BLjSkHTMxlf1AoXj/CWrjEIxy2FX2aHyWLyhSeW+J1zw4Cg0yQDoI0RDbkWi
EuKjUjc+y8i+28SWXOrAxpf+Bkz4nQGwVkL40FYbfTzkDdrVTLS/1XqGfq6trOryeBDXRD2W3NLV
58xB3cUlkmQQM+prz3fHQyqi7deqY6NHET1gSR68NKMuiqbIxobKr9FpLJzOK8vU9dUm/DClIuO7
TEbSNAHPUaFrtUIk2QKzUpWlBB3nK7N/++RHbIzoH5f9zCEMeqrr4aK9WxCryg/chn1g4HmiaTgE
vkrqAniKbKZJNON6JGBO2nIImjsVxzEYN5q6Smt3887Clwj/aUSa82t0y3UaFXwptkLg5qrUg6Qv
1B6klh/sslM4vR/rbF8riXrOuf7kN2yzyzR/MPJ0BClYwPFvudxq+sgmscGXXP5VMN4a1Pv2aY8v
hDApVAZ4kOCBfu96rtCPpIRpHYRu6wlOFUaGplQ6oOy1Yhe1FbSdWTObLOqgJPcUMS9JtdcqK1YA
V/68f2Zui5QodoN5C2EhFk5VZOoilwtRGOU0j13ZjgFp4l4VazzgsopFnfc2vORUhH+Pj6AKcu9b
vgUIzZah5ivAwwLCKFGxSgcsBl9rQeLK5UOmWZUPTh4nj0+K5wry70g5pDXx0G7BPjSyWau1kXns
W8GfBzAGBNkspZEDaPrWs0BWJ56uFuEWpqAF2OiC9BWo4IoJVh6AN+kl6pPnsOHiRHNiIjKIu2KX
l1PBHXANWVFf10DxJJAQqaJMF4c8WPG1C7sZRThEItDXQBKXzk4wGTC+IVslbgVIxL5eI7eZtxrl
Rq5+nnIjId9XwKnj57nxQRlf+i9F2BYPnaqvJfZ/akLXlpCFQL8OwEjIfSPHdD17SpV6uRDEiTsm
09aPDuK45Srl4LX70i0n0ezz92J0Oh2xhcGI3vn+frtNgCK9A4QLuFwgOshBmf3afMozYusFXuBW
3EyDFfUkHtHxaXXJIasiklY2u9a7crtfrk1ShysZwRXFdVrgzmIiMd+SRODQgPU+TdI3gyTT/RHO
A6DmF8ldBTUvkAWBUo86UEOaD2CqVEJXCPrECNqpJmzO6kyvxPp9S7dFfcwlZCGB7NME3Bp0ZJ+X
tT9wShS5ebYb5Ue/m0D7g14z/hsZHekDfKVJZpYWF5F+L6tHrbGmA/h5SFuTjN/FaxXcW4ALvge8
kUihg316Fi68XlulKaKIZ5LIbZhDP9NL8HrKPEmPnsVMpMg26VFFSXIk9UlwNflUDY5fIM0HWbls
ZWpu60rzp4hIHwAuOhOkU+epYIe0ysGV5VbiV1Gcu+qxZk5CCkmowPRDInto6o9caTAE1IrFrQe5
PoSXfMtDmdK8v0xL22++MIC/RO0HzuZ6VuK8HHoOShxuKwgIh7Q2syshaoDLzScnUsrEQJCw9n5Z
MgpyJnD6YC3gWSijUlwHXBqEsZsEquqIXc1u+vada7odUEgTnniRtvJiWsiA/PAnYOUhMD5zRVyP
cyw9iHOMmNVJ/C2Om1HhoMmA94ZYk/R5QDBehybXmuoaLHjpwEng7UELPjtnx6gwi+/bIsIjPHIV
uZsOHBhO4hS9Lk01rdxds1+hT7YCAioOCRaQ+NHNNkLbs6OiBjESHJA/EkJcXitOZuly5i9NzMt6
4do83M3o8o9iN6g5wqkxaSfE7V8CoAsvbPY+CgSaUnW8jwYyrJSmlnbMpWkqGJJ9QUM4VMauWkgK
qFkGRo8SDpCkQsFzV8lV0E6lqf33Z0PBCx+9SzIQj3QENgUBN7FaHbvNGKFh9uwJpREIvh4NBc5j
urZFb73sLI4kIuCRgBOCJ6emN+/iYMoxRrSrclbeqzxU1IdyO3HTE0TPZyUHJTZ8xKoO1xZAhkVo
1RWDNjQapgIVgjplZgyMvdXW8pcSjQKorZhwl078akv7fEHdbDaUm5DoRnsXCHSuP7UBMUaRThyW
I921EtKuaNUjqvBQQw9u2qI1la3teI2vZ3H/YYrAqw4FM2Q+qBuczaVREEcpdrW0NkDlDd3zZ2bS
0+yMXLdQWS1e6IO6q1kDPb+svxYFzUeVHjR66ObaqAZSDZptpmE9vpj4InHZvAsPTK6ihVpNklMk
Bm4MGvtjNkHBTVK9VB+L/v2v9yLyF6i7AaEJdfmfGP3i7EmCHxdD0SQuqInQbbsTJKMvTTEDJcuv
+5ZuW8exBS9NUVclmFUhACXUicsf0HO5eVMSq/HM1/Yt1EEgYCYWmjC3RawrkPpLjxH0uxz/KK9W
o29jWiB+VVxmkKKcBa2pIw85XmGKwyR1kZ6ujZznwDgWQ2L67x3glRnqgi7VPEmjPk7ddIrQpbwF
11TA78AeM6zlOhfeUVcjooNbvvQDtlVhSnjm7Sknyqv6DvFkFSowemMiBRZaQ09Q+3peWVH+ducC
qwwQICKxWUmZijfA4x91VVikLuBmJhLuH6NbHyLrOzrWxIoMFeCS3qhP8g7ir+MO/mMt+FpwTlcf
MH/g5e4d5RAwxSx1KzbTyChrienHY2bdH+dCNgUTfDFOKq7wxRzI/SJP3cKQvVPbG6CO46HWCy5M
i+Gd+sxXWzlzVqwu+KYrq9RlKKt1BcUTDE45flW/U4LaVGyIb4OOTPCm0oWtbo6fj/eNLvgK2AQV
Nqjp8OD7SbRcTCjr8z44DJrUZWK8KEGN+gmnASWLtov1sAsZu+35QRezfA1QupB6np/jwNQAWIac
Kq37jgqOj0JRm7gJ2PmOUTMUHFyxL7a6XzAcwFhSOanPc+7txWfjsSFDklfSvsjzJtfDMU5fAj/q
vmJGq7svvPfqEanormVAyaGpVYD2kRJMshUnFpXBRrIyHXxpAo9IWNWFjGJEr/1mIB0sWUOcizlS
ippkcskQfApD6IdGO0RVfICQ95DpeSbDI4hSk/XG/elfPMozCRi8NBwgikrXG5rPO0kqizJxkUlo
mM5Qa8L5oEfwHhVN7/cSCtaqHodgg+p19Peis/X+B/ALzggqbf9+AHWkRZHNIohi4aEcOa3EAkLa
hpCmjrc11NgFPQbj7G+wUw6WCngpSiNWUBNpx7RgWG7+VMxb8IJZTpqnxseMh0RLn0v5gGrL/+Mz
AXUGPSqY55HBoS7xHo2vYxFNCdjDvsMP1on2TCCClLeywtboekuuSKcSPJL00m/1SnpjvIcUSOxO
16pEHxCcxxvPM1GmjHm9ijfdsKlCeHxSKoRd01G4pfaC5xNRPgfGF2hNvMyuV7VFgpyZBi5x89Ep
5V1bxiQOLOQHBfQyR8J324dmg9x+F3Gki99GMNB72xAKLDHaf1DALDeq8KKNutyjm+11jJ5GwBtS
oyoZ0q8V3ZduALyh8JDHe35+ul1/KxNUYT9GWuKiqt8ZfisXRpmOHtEw5SbKqTJJkjR3qopZY8da
eNLMSEHwJs0NOVC4ubYMbSWvjGURsySzvlMPQg2gwTg9SGlZrDjnpRgAhUdIjyD6BmcZFRIXSulL
1RTiQhc4EXzW7WhGWv6CMs+Wjcu1csmi/0BQCxVvYPTxH3WoGMSXYQseF5dN0ebEaVbUkga0WM1Z
Hi3UA8LXeDLGYM1tzZcFFVgKl2Yp7+ipQehFZZu6pUzk8qRIh5bdqRYOKBPvisEeq5WHzS2KCxsd
5L3ILKPoCgAZtYSDVNZcAMk+d+yQgwCyCGpZnzzA6jVp+VcUQ9RTgGgoMpnR6GpdsVh4UoD6NXBZ
T3+4ceuJK5+0dJ8BLwOaWwXQGVSorzcVW3JM2DIMYqNA67bgoQV0pJGeeaaWDhChDnZcXvo6y6Sh
3gKxu/K8XEoPCLiiNDy8UBoHV9a1+VjxAnCax5kLUSIiR2/KiOqe6DDKVhDsbGjsxH+s1NoM16Te
FqNtGOXFWQcCuUfqhhS5FCiiDpZ7iQzlY81mhgZhEC8y4y7VKzbXa/m1a/bo5Sd+aklyjasRb8HC
RJv9xKGQF0CkE7xiD0P4oiYG6+lg4bt/jS8cQ+i0IgRHahA5K/oYMmMjRVzKZS6UqnVG2Ph1B06M
g7aGr1moDwHBhBe3NqcnZYBErpehLFtZLWIhc5N99cxsUlLrEM8iT0/c0++K8Gtcjks5wSt71K7r
p6xrqgD2cnIILPHP3LTx9D09nOK9TF4L6Jm7NdQSV733wom/sks5mizjanWK+MztfuMdEIu7LPjI
FFvKC1BmQMWpUoknHcDRxQ7PNbPz8DmFkcTmgNahdpcXZp6sIEkXzt/VF81b4CKgZCZR9vDszFwU
yecugcLo2BS7fiBc8F0Pq2Qhi/YAVWPBT4mmTppdaByTUKkL2BsHtE86SLaSTW4HzwPWHMh6nSV6
cZi7ZMyu1HWnJ8ZXuvNq8nJ/Z/8gJai7d45N/vkO6vilHVqOAw07YAcaEqIRAQVhAjpX7Lvv9t2u
jX0GSGtBtu5z//n4uJZ+XUoFX9mn3HiddULJlfO8E8BZwUFY7fFqySN72OYehh/gURgaj/7n/XEv
VTou7dLMQ+HYgmUixLhbfZQImuzxyNYTD/IWtiFs7htbeCBd2aLdqtiHiRpgjKqy68ACGzUnb3wZ
/O9VYMxSiujKFOVKUzUW81HAsIRjivYaZGLQGdzt6h5PW1KJD9GvHhDFg7eW0V6+uf7dR3RhRfJ9
BBUBTvTIOXlJ2lxnD+wLO23jbyBzpthgQLuSm+UzL6/kaxYv5wvL1B2G7dP3yYTZZYVHmQOULrIG
CM+tBseLd9acygbJK4ATNJtG1cuMKPvAdErMbsY8SlbKodkBDPgbBrrDylzbia3qg39lpVZnVUuL
HpCfTFEk1Ko19vJ5y9we238/hrquspZLgoHDOkfFoQvMAe8aRofqAtrgE+B2dqnBrOXFlnfxvybn
f7+4IedHL8hlMM+CtOciqwEvqvgGXDG3SiVCH05UhMD2f6EPRS1pNQy9NgrNsOerB0BqZB2Pyu6B
TQ94xDGdyaz0ydCX0I09yh31Hif3vQSBqNzs0FQfHXMXuQvDIw3h0H0YkK/UCA6ac/9aoFzAf60C
Ewr+HiQT6CNTcQDQ1U017MdyF3oViIKRCyvfq5II3peaWGIbrMQx1BLOFhV0H4FtfkaAIuS+XsKp
rOKkzXrobhnloSAf27Wex3lhLrbljQHKm9SC3DFMOAz7XjjkUkAq7+/n7GoElLsQkHRmxRYjkOPB
7ONIbwsC9oFYEkjCK/AXhV8Y95eJeu7RY/rZrBf7fgANSdwyMMmV0OKTDngYQIxjZWXoi/vGCuUj
Rj/xtEKEahhQgJbwJljN517ajm+N6SEbmb/eHxPt9v9rDg8OiHQioU+rWjagPk7FHju+14MTpL02
kLUkIpHs2pJs0QiRJa1tkCvuH6YBEm0MelFTNBd/3f+MpYOO5fzfz9DoZ0eEpi+1gJj5Po423eiT
SZD1Eu0KXSuTODJYvyXKpAusvBL2zPvwdp/+a5ee7YStYr/D8JNNce5N773dF0/syl6lfSI1yRpL
OWMQrERTqkFNT61BkW9wLeH7cFZw/1W2b0KYmywQlrn2KcYSGZEGQsGrj9dSCMvb99+hUk8KD0y9
IDzHUM8nfY1EcGUbIW10faF4eVaB5Ro/7vMiYaBdDDIWQw4ODYYaMXqNOH5SDC99KgMTNEdTZtXQ
UilJAqQylL1buyv/h7TvWq5cV5b8IkbQm1eCZlkteffCULck0IAEDejw9ZPsEzFHotZoxZ0b2++O
VhGuUKiqzIz4kGzNoiZSxkAvCO+qg+bG7/vsvN9DFg0FpEWcanVboj99mIWHI9yrcYc2NsCuPdQW
w0QL/3eGVg62tXO3BVEaTnEEvavtrt9cEnb6f2yq/45l5WKVCZolRYojI8DYkOPUapHja0H6NoDS
8CaA5jf5fUznDylyJSi+QRsP/SPfF9nVaG8muTodMg0tilBfaEXrs+GjR8OGAzh1cpWLqM8utSys
4rr/nJ4vZleuXoISwypTzOWk3nmU++yJmomv0Eun9OwB+b92fqQ+Us921daEHcN7c1nMrpUhnh8A
J1x2cPoy0NcuqAfDl0LHPzNyCRV8JgxADlNFAIBkFBq/VqkXvbZoDpwMvESmArOjhGP9CQ2OSIKQ
Xs+GSJkelGR7YU2XU//DAX4xunKArB8FGqBgFFrNN66CLsEUGC2+Qy+DZe0pyPb0R9NhWxXnNa3w
KuIXYq51e9R/lhfuHckrB/iHdQldgybVqEsNrt8qq9gQ971RhCLpXrUmMtUh7J1524wNUqtBCuq6
ClI4hXY3ACylp3xbUKghvTresWfJrqQXrod1OuzHxy175sudP7ZQlAPPHfyabUVWUgbCu0762JiC
pD2OmJJbbd7WELz/fVmWk/RjVRYuODhlRGrrR2lV8jKR42I2oUTSWBiElfTYKt6bnKzQdZX/Yd7v
PwP9YnG1D4w51VvZw6J1p2zuk2ttN+306ybwttmFkOO84/pian0blhlLmwmmujLUovsksAMrvgoh
+hqzq8MlJobzXuuLudW9VzVZlaPteTooWjBLAkVP+6B8KmVQ31TkUjpn3az8Yx5XF2HqekUGuP10
qCtrK2W/oQ06bHXfOtggt0iPnanhlx4NpDMrZAAoxBBRzJG4jlrj/ydeXfCPIM3yoLy9WlIbCmK8
pjo+pY/14Wjp97VxYdv83Kc2kHQQ5XHxGgaQbeWaeVdPBuXafHhGa0QIj3gpsPjpE2EAlXrkQPEv
qLd+P39y7oxsrmHAodW90pIOJHTIZ2Rm2DQcytEvej1ciEXPjmnROoMPBjhsjZNJwMQoJOo4B+N5
RP9WTiBbcN0v7R2/n/F/+LLvhxxD+mJotT66KiCZN8MQTrdOxB+kGI3N/GgEmp/tnHAKs20XfbQh
JNAaABEC73r8c3dJI+v8aIHMQ6EPl8m/StAXBwdAgD1ZLSZYtwklLTH3SnCp6eHnBY6BQhlywQLj
5615G7yk6Sqb2fOhdEkCxQ+3CbU86C4SDp8dyxc7q7NXQBpPtqY1H/J71farNlZKv31q1Zte5xdi
oXX1H+f8+5hWF4OisawWqjMfpqjw3VBE4PaJIZa7c8l85UtQTHnLH6QNwY5CiriGf9tV/q4lC7tN
cjEC/xm8fP+eVWTbFB4vtNLF9+CpxPIosTso9F0Y9XkjoJhEwACShXXvaDMNzKAjjNhmJFDmnSVW
UVxwW2cc9jKU/1pZxc4eWv9qW4EVM3+qnNsxriAsjBiIGa8jDT2nJMZkXRjZz4cB0IMQewblH44C
zsF3P2Om7gwtHth0iij3/o557Iir2iMewMi/H/szmxTltYVEeZlGVHi+W5q10jTqrpkOSeG39wmo
GffJqd1517+bObNUoFizF1povOuhFf/djNDc2Su6Qh7qXMWc9afaO8isCX+3ciY+QtIKvR/LHQMj
6wugr4WYRpnLg8NP/LY91BhVWW+M3kcb4ATCeBCcM/zXBbM/l2thFgABBTahZv8ohzsIGJ2iwujc
o+Kfqq2I1JCHEo8gJfzoIyMlM2g/LiW1fi7dd6vLr3/xlUD+yLG2YLUzLaLzfYWemolYxj3NcyKy
zYVBLoHJ9/vhu7nVTjEXWIglYE4WUZIezRb8M+39MO6S24LFvaOEphEqC8tyCjnD4c//zvx6B9HC
hn6iKOVB/HUfRnQccVSBI2gGtTGNQCiRIQC/VD24sK5rclXRAPvBq0oeqqwmpvrc2E/zs4pc0Dh+
/j6885Yg7wrENXpH3JW/NLue4bZQsE36u1x5UJPXtP00kg9+iQHnTEIPy7hokqO/AJv1n6jvl13j
ekOf1XMqD3nvBE2ehUWT+bhwFSQSuyFqOKkTBujxYdaUm/p1EN0FTmPt5/27fAFkqXRr6VFed8RL
hmbdWTB5SLc8FGnA0w161dowuUtvvV1C7sBrfJN+FE+/T/HP2G0xu2Be0PIPvoXVFOulKlSPYv/O
6Oaw0U8RaxJ6CL4QjDTOTr/93dyZe+O7vWXJv0y0XvaibF34olk9KvKue+ME+VOAmDPXr+UW+ZIL
l8b5icWEgp0efUA/eFtBEVFyp+bgsIxAWBAe2xOaDpc/tqaf+O85irf0wu141gd9MblyCm5vTB0d
a3lQibYHEdrO2jr+pUzEui0GewVT+V8razbW1qHFkEpY6cPqpJN76adEbk63fwb/hQKdjnc6YTEY
+wKDXAi/z27WL6ZXN7EDLKkoVLgAIRuSmahByxakICegXy/sl59X5PdB6qv94tlCszgsmSDs1Glg
lzKwZFSo95w9g1apTi1Qf8e6Sklda1u8FMjcbUV/wdEuUekPN/9lwMs18GXbtl3ldpOHTeQlL5n3
p5gunIuznu7Lz1/sf/n5rgSKKU2bZS3L+tZNHplx0pugMC+9fc9kcoBMQYs6/gKLMd6d3y1VrZV0
rMWumSJQujzKzeTXG7FhgROdKt/YaQSOIAI/DcAxTxetn7suv1pfzeNI+25Qcli3d1aE6gEpCSQV
ju3GCTMyEXwASUgbmMccnKLmHil2/0Iqa91F8+/YoJVsiSPxaLW9lQcC/ZjGaYepFlEXKif0nIY0
soIurLf6jNws2iGF4yPlrLMIeqCcXEx2nHMP4KsDrA4iNyhNryYB5a+5G9JBHvij6Elx295X1/qb
MwTV1fik74H2hfQYtEn34+kSTts+uwBfbK82mmMxtzLVXh6asPFn9AC32/Z62iafYPq8QdrFDNBH
FFPy9lKTRwuvoJ68g+wzfIivHh5cPyMeuWX+GyUv8X3nb0F15CvoewrfDpRM4eGqvdIji4j47mHc
27eXYspzfufrzC3e4ssx6SVzdF5i5sCqfhD78gAxjgsOZ9n/65OOdlH0q4PPEg/IVfxYdxWbWSfh
uyk7WjwtQXnUuRtFVRk6D6VyLEdgPo2qGwi3QbDh8GZbtn2O8hA1ot8/5pzXATYOLxB0lwFdsrqc
hTpoc5Pp8pA1f530VLEL3vWn18EgwbqKJgl0rarrmIOhwS8xU8s9CJOgiaw/VCAO/30IZ6r1aPzX
QdCI7Y7s0zrAyPTOZM6YJwf3oXlUwX6HFkHCoomokb6dA9sHCx8Lx6ffzZ5xczAL7j/0u2vawtn+
fadYKaj/Or1NDlGdhvKpbPzt8Me8R0gFkdy49uet+YR2f1DOgEpFuZ4uvOzOXM6wbyOywgGHm1nT
ZyslNcYe5F+HvceIvdMflavitXqffH3rvXrHMeD3zbUAEWy3sYhxrV5dgu3+dDJgIgAVv+mq6Lo2
1i1r6GBKklq3kwMtQcgBDYT52lKukSBDQnPULzwx/6Upv5+a79ZWp0YTteZxy0lQoea+csreFH+h
0dHjMbSi7BZsj1ER28HkIy3o39/aAfWvr57QtXilkfJ63E6hGujREKtoCpAhhGiC3/fDz5MErWek
zoDxRscuGja/bwcvlYXDC5oc0qrxTQCWL4mtrDEWuFa+W1htOBATskRMincwYyWynruYP9Rh9zA8
eQ/tFb+rYu06vZSdPBNNfze6usyTEiBXEKYnh+5W7CV4mWVYkcKvyKW2ijOeAukQULKBAAtyoetL
0x3rtJxcvH8gKw/VqqsyNIobUyvg6X9fqHMH11Oh3wljWCf9Xzj/xcUnXIwCauDKoQQr0TG9HrbG
nt3xY6365lbdJpv0aj5YD+aenpIr5XCJOXM9UFQUF2A5ILQeaHcAIP6+UbTSHqamNpSDghQdzd6r
evAZNDpboyO8uTDYc8YQBCBLh7Eilb0ylqizbnOZ06PottU1bpdNSaXvVgDuygtUCmt3sIzrq6nV
ThFz2wIMWtCjkSRbqNoBo98oUdMhUUehaZcjS6DSS0+U9eNybXQV6EwzrUHNg/G19yc3D7KjvS3g
bbFF//y+a34Edf+xZC7uHjVKdOh+XzakIo0KUkvYDxAzPeikjliQB+0eKV2GoAX6qmHr86g8edeX
REB/HMK17WWVv+xYu+vNvAca4OBBf6in97aMx3FDj9l2qj+pBKdk9v77cM/OK8J3dJ2jngPw9XeL
M9cTp1Mwr5qIdStoJtVXn3NOfSe5nbdO9j8Nmf+NEE4TFW/4UFwr3+3xYtSZLLB5ZMbu2MSDZqh8
raNIq22Nh7S807MHmixo5oafcnbDnJp0YGxfSLSAP6o/dJn5v0/Bj7hi9U1rEhmmTS3kOTAHXuoj
wXhKdv2xeJhHeIniwA8ARFz120Xo1r/YgHjuLIF7AuU6BEhLTvX7dKRirPq0qEENh3bKY/63fkpe
6lMfO4RCekUaUZf6ysF4mCNle0mDZU0JhtsLlr8YX629Njb97NYw3kAJoAynvTiVbzbhpDhmBysl
CM7n/RCqd1fK9QAk1yXg/zoEh31TRyfAQjPgIT5eheDchHvsIeV8pFVc9qcuvZmSa127BNu6ZGZ1
oI1qnLWmh5nuc9hJcsEbrsOBf4MA9S3g+QtY+98r6cuRVS0tqxAgwfG6w0uStVvaFxcSev/SL19D
osWGYYHJFCUEsHet4VkpdE7wzh7SI6go4zpydzIod93R2hyV0H7vjhyIxp0XyGN9Aw7YU4IszWaD
cgOKVOzooab/Pz8w375ndQOwygVeBTyux659HNxX1AF9Doo8cJa9uM3D3AXYPC1kg9v37lD0/gCu
1fLBQm7n9+84c3i+fcbqTnC9zFEyHdPCQLvrobXdM25MBaz6O6OIc+uCtR/1W6yChQIL1HoWlSg8
+7+f1bZMgcrjU3ZMOUSiCqI9icqfZx8cvlAPkCWahuvQPE0hEg6f814N0sbngG6Qze/D/lGE+c+H
IL0LCk6kX/7FPV+23Oiw2UjtMTt6051u+ZVxNVLI52aTn26KE5KfR+vSE+AfGmu1BS2EUGACX/rg
kfP5PnhtAoJs8uYMxGMHJ2omgPij1tnlZpTdTNXG8CKzAfYcIiLvNCr91D3gPcTdC2vwI7m+DP3r
Zyyn8cvQFWixjdSW2dGgb6PWkRr9okl3Kq8TkJ1N+76+1+ughk4YYNmK9fT7xJ+5K4H8XHqowRqO
GtvKX05tCi4K6uTHwn5yQVebgDxWS/zilUNxLYM+X1VfZNH5EdehLwGuBZBcHRnaH3AhKBs1dcGa
6Vj6HAkScNaSzreJHg7XNpHP+N+vf65f5gAMwkT6T61fBNCSQf6kRh+DRLTy8U+RSBJJ0FC86X0v
GPEwIoGK4H5PgxqJMhBRQZPn97laJ1vxVHbxVEfdE4kpGyTZ3xdK1l7R92iBPQ71faZQH/rOVnrh
IPxwvYsNRPgLIh8sTmsEIUvTgSZ8mI69U/sjyBsLwFZ/H4a2hik6y0CQ21M9QEYNjGO16L1QRual
6XycyetxPwQb8twG8i/oJDbIeurkz+Q/Zf5riRl8NkP/FFUBGPnR10tO9yfwovr+9vV++xcqKsHT
IkBzd3Nj+MHuMJCXz9LfjZHp2/41UkN4wDKyWZpqrrQY/9oGnwN5++zDArJ/jIzk0z6ZgGQZ+M/3
IbLwe0kb3bn+RFy/2DL/Ckk264QUfXww4qcxeKn8hwPzw578Pic/jsFqRlYhnNuq6ESdKWYklt29
pQTq36nC1lTBUbL1qgv5AGOZ4G+e57u5dV1SGfjYmw7M7Y+vR5UEhf/I/e3x/XUb3x6D42nbhvjz
EO52b/Hho42fN8Hv4/2nO/zbF6zeVmU25eWo4QvsVxG0B5tsX0/RRxRdh0EIn+/fhYMf237sh5vw
6kAeN4fQ96/9nR+/BS65tCXPeYQvG3KtWGrPpkkdia8p/CZ8dshFatYL67vmeh9SO8u9EQYExC3Q
r4BL7rP/UP7afQgUZoVNv5VhtzdPLLsBQlQNqmfImf8+5z9j8tWqrxx957rgCG/wEby+VtGci15n
fQHQ+YjRoaOcvivJnoO/ASBRit4flI6LCtjgS8HdpclehajVkCS0MvEZ0WOFQ318PnFfJfvCP4LN
hdz7OHwEe+A5im4F7v9DHF7v4sPdk0HI/uEGJ/D90vL/vIlBqQ4qd5QbkFgGblz/7lmTYfDmOgMx
Y6mjP2bbdQ8dr4LmNauewKrOuzwo1QMIQar5OCZE7dBt3wHM7wOI4OWXpMjX8qiLe4SI5cKnjs5D
kNuuzoajOPloKZIdnxWougViS/dVoFyx0xRUrm9B/A2CB4EWtxt3iwkSMRhtEzjLALzXQRN95kfx
UF1q+z8zRzpeFYjTwLmLJuN/KdWvYUKjVJ1Wpd0xqziamIGgP+IyKoKkTtTY0xMR6hZtYm2eRAhG
OvHXrHRvC07i8qpwGAvYXKVR5epZWHlzGY8dV46qY9NQZuoltMjPmxLfaoIhf0mvIlu12umTbkqH
63l3rPlLb0BYubzLp0uA759OdDGClVqIbG08Vb5vmsbx0mbwYMResrb3ANpLkNK4vn2JKwzkAcvP
+u4uUV/AnrANNL4u++O7rYnrvDFaZbpHVAPOE4YWPQlpEqirmz3V3qg55H9lOjGVQNYHkFRFER/z
DGnZGNCkBHqrc1kd2hF8qUEG8ZnXtmq0q3lWsk/OCnvRnh09PI0NYB9ZjXB89Hhykkj1PbbVWIOj
a7RASzK0A7ooh1YZ6MZAUSUeFZ1OsdbL6j4FYZpFcjudID2RMDTaWJBWjGeJveQnE1e0LbMG9tQM
owsWbKOdAMgeTfHeTLn72PImNbY1qGd7AupGEBTrDpOPatN1HcjBmpLP9cGqO5AT+SC0U/PP1HAS
Coyfm0DQCi2m3SgjbloV32a9V85RVrijDshz3+d/5l6xEMwZRiuC3BokIolsBtmOTYWcW38ujAzU
MXVhgnjHTu0mYF2WW1cmd3m57bwKgDitzsCSlxg9iKBsi8mEzDJH92UxdIYaDotmGDGawi1jXdp9
tsGnoP1GoVy8C4rdgy5lkzOC6i4o25mKljjXwQ8G+4stnribTDjUlsjsvTkq4DMvQamxBcp5um1Y
0QKnz636kDJbDMFQa93NVKr0Seal+NOapa4SDlLdo54XnkAXEyiTGkf3mjhXVa74bDbFGGjzYAUW
L8DpROsuB4F+7RagH+zH9mMC2ZcWWA5vWQB9qAYXlDHneTRnRpHg7ada21qU+kcDwRElrsxKQf25
UsBhwt1JRpWzLPdk9I7lu6wUKajPFEFjiECU94mjAo+kZxYFNVOetkogANaXyNgWo0mEV6lluEA6
jqxbmLnHtqhPVZWyO0swznwKXHkWlW2dCF/OrL3hSablewkpQoypTkWcjXWiEa6o+rxxGk/sx0md
FwV4jX4UNs+UrcHBNrnNWqF3EQfyJPdnrlrvOW8dCIeMnHmhrhjM8NsJsOfWAF8GSQcrmTY95JJ7
v206VQs8s0j/8tLt/3rGAEBSrnQC2GxrApyGV654VDptAGegLbFelIoeoua23oL+wJVDGbIaBLmB
bQ4eMtVm0T4Uhe6oUGnxwIGvlF1mBK1nUwh8DcgQgjNLm8k8D+AIyVM1/bQAkwRlSTtbcZ2nmkYM
xeEwqaIRys2wGhHXgHgI+sxFp7whtX7ejVB7Vo4OsLHusVOAWwu1KuPIYFjS1AkqMcPbNLbe/ZSo
9s2IabzpVeHFrEIvMwEZ+PQ+gBgRumkZUuREUyVqcRkXxqM0s/yhVEAnTi07TXx98pDL6geK8fME
W8x3pt5+UsvRwYpC9vAD2IgKb6QWhI40z3D0BW6/wjcEsETo3hcd9JcSsHqBtaT2mO90jAMzNI3F
o9YXoiDIVbd/pmqatppSzhnIS6x0Xzmp14S1O1CPLFi1zcQ9sDxhFvmIL5gLbBC11P3erZ1npTGq
dqPlPRuQh80TGcikTEO1aZcbnlvKcc41JB9Aqdo81LVV9ofB1Rlmq8iURU1HL9+ZGBtQxvQ9PjST
NnOJsEotA6dHpkOelqugcxJQhLtHZ0eDgkgC8ACINi281YBot96tNhlBSDGmHgZt2yWaEZNWe3AA
X5wDpCDsP60jEPfJjkO0JFWz4r7KyumtHpsiBTo3d6BOki6LyrwMNUknr0FqNYJ0ZNlkcAieLtqd
kgCF4heVDYcldGZVoXSkamxy4DT/9BBwcgD8SlQrNLSGZgc0wHYgQJoT1G7wHhz9UTUKDVoBMxZi
GL3RDjUtny1IDnkj3smmFDVRQaj4bGuCm6BF7/nge+2semE1UR3Mg1nn3vR5hRgzL2i/rew0f0zL
xlFip6/KJ68ylHbreh2PpTr1dQyaNq75WBOliBgvPfeYpl6W30DhheqB0pVgskYhZtxPPc2X/BCg
XH7LbHbsZMPtWE6KuPPqQrlCSrhgdyOYfkAOpvZcQ6eguYgQGRQwO3j9ZxSkx9k3NCn+dL3jiRAp
guxtQlvq3czzzvD1wbVuwI4qGuJWTnsvBUNVxKgnyyJAFRvALzmlOsQugkYZMq9HRjmjU19uTTPp
wLvj0rqKlYzZg5/Tht+3BQrvG83uFTvurDk5TRpuGmIXAwatmKXzZ+qqpjhJqxkEKRkwBneq1aJa
YRpJUx+nrnaPtQ2ZI3gih6eBwZlekNFtRB/oo0XnPaTjUsgHqxokgbrZqKqwosJDMT3B1xMN+7Mm
NjqYMI15zsBmOEFiGZEG5LWgW2vJfZk2UCMwW9MFRbkuaE00HVlkkhpt94JGaOeWZ2P6gjfbmOOC
1kAJbHnZ1B66MWn6TVEq002BJs08ajIVMRCzPI6qjpyVUFV7yGOAc2sEDXrq6jjjhWttdSpqSCfp
ueo9AioiFd+l0KEJrKrtB99VhHyllopJSDDR4GdTRvPNGGrFIBXQ/1BCrEs9Sivkcf1EU5NpazUt
lEhQHswyROj9TO+QhveKoOw78OYNKbiI4BS4zXZ0LqhzM2QedlFdqo4gQ60OIB5burMD+HMLTU6q
k1ZA62Fzk8Tr6keX2io41btJQYs0oyKPTVGbVajSln5OVjHVYZlbzgkNRUvmxHDGImCjwoTf2WOD
A5qhWyxIkAxtA2Xkeg+hZ0dRIcxswErc0wb9DrqCkGZq21TssBbqSbHzOdl3Wl+mGyhKKDSeEm+w
40Hj4t7J3ConQ1J3atTYZdHsaZYpeyWh9XuVW+x2tgaI9IiUoa3ApnWfhR4VI7jAGm52W0+aZnng
yrywI9AKrBCgAUDqkxv6oEWgWx9umCkGeseNomlPbt2l9N4SQn8oBXfBcY3aWbe3hT4PuM1nkD0B
Zdeo2WMlJhXZXDNBmQmRB9yNmJp5hNINolQyCynQ2CHq/omDLPxTDqyuQBtj6uMGXbAZ9RG4e1qU
iIYh1kMMik6e0hhSvJK5PUR9oWVQtwH1Z8idxq0BPRajtaE6GFFvZeXpaeDWTYW3WgFej7tkSjQa
qHMCqnbV4WNA1YSZB2dwZB7Irq9pLNOWowMUJIjeFg8aPIK1qRiqN4V6Dr1LcIZKX1HQFhaMvTuq
iLAKxE+IFlxnnO94wQf9qsJX8WBwJuNJYHe86omt1VEi8bcxFbS84RmemL6Hdt5nQ1OmlBgA1Nx2
CpV/LaG6aQg9t/KmROVwxwcXb5UhY8UdTawctJ99qd4ak4si8HLpIqxkuvuOhEL6ikLXPN+WSeHS
qCppg/Chb600UtNK1iTttRT0+DWnOcmqoUl9jojhCCWu6a/JBtf1x6xrPOhzZQma7ewWa9jiEjN8
qPCZ+FWdlu8pFAWaqOR9+1kynjw0zqB1YQPXyIiRWS40i13g9VBtamkWJqVjpP4gS5R552oAx1hr
qB3Jcode5eg2QuCiNvo17hCb+YU7Vy98Rpjjd96AR8WcjThHUyFBnV9SzLLvjlnq4f3BhvlDE05+
oxWJBNhPlH89eLVFFXGAY4QWIuhMEGp4T3pl2Yg6FLvqAS0w5qOXdSneLqohy1DPcRvUIvVu+skp
H+tJS+Ki0lHRUTwrLqTqPlGwcR8GpRpuIPGWJISZCcTCjKHVXr1UReYm7ZscyyFcE5yilllsoK7m
YEF5b6exQ9VGhGnTT9VO79V6CDMLIm3+pEowkKDOb5pBZ4p2vMIUIf7O3BZpdQYWNlSbmlrZUQsP
49CaiuYx0XskwVMXYb4vGUQIfCWdgKfrhO5OoZgKzwmLlqd43jXgnkIwkphZYPVc5QEeM7JC6C5R
KEJCHSgu5qR1SpTc8ZqPeXQw50ZHU/Bk5lmZx0PudQJuC9fPEc8v3sZtbpVbi7ZZsTGUwdQDXW3r
7sZBb2aJg4k7i8UmVYY8AN4bTC8OMxip1B6EL4OJVIpKl0hDNxhiNHWC4iOBQLzj+lxzIauJu9N+
7qvKejJEjgdHbY7Q7FXcvEF/jBjGK6VvvdIf7aKwUANAqx36/YepJTOH9KDPaS1DC54aQs8tCu4Q
0rEqpN9HCEX4tm70e2oBcV1aJUblmSM/6H1WeoisNHfXZP2ETkkbjba+dJVa+oXqTSg2Zs4z1TOw
dnXV3KPxdprB6m+ZlXeaDG7WPmuojcJUbxW2b3ZlAbFItjB2ojIy/02ow1Swz3osD1JhDxxoj7q6
4UWhvKtu7yDH5g0lKBBFyyoCbjqQFw/YT5x4WQauMqs1bzo2Cjc0u9bp/EahE/XbUneOSupZGZlN
FEp8gLZRH2lEhkh0RBv7Z4vSDXggzMHcN/g1iN0NFjsBY4Zne2kU5cegj8WVVqS0Ct26xZHM7crN
CEPURAnLCsMBD7xjAUORV/gmyxzma1VN8zZSdTgaeJTGucfOS++GMXWRq1NTqgSax8DtzCq9PU0T
p23IJBDJoKXCBOBn8PG6pKaah7QpMjyhBhfKOlIvGFHtuhqJPfbVVW+juEC1HKSoCNwkxTN2GkAT
PowqNDyBRXgSBstvQatvI8+UIRxWeQEtv3IRCoE8ndpA3gmnAaJ1pobJKvW6+MjLVoNwtkXhBtPB
9ebQs2X6d+47eSuy0ZwDI0GKA78lz/eY2RYct5rNr0oLj1bMuqPczToz3zRucDVU29wGzlIrDDvQ
0XNAfQ1ieY/w1lMZFDQvxCZx0tkOXLzsXlyWmCr03ezyVGZyskNPYenLjNcq0kK9JSy/qREOgcmX
uScAcyswErAZXldvlcy7Ha3e4LGZFSmoF21L7cOxtzLo68EFb0pUUtFZ33Km+brp0hfNNIdqh8cE
1xAS9shbZq6C5yoaKyXEDBLW8NCZNaqF1LCLTT3msxOC3iv927ChvObIR6cbvSmMZtOUXVPf1R5l
uKx7teNkHCo0kbCmLCl0q6o2i9xUCjNweVEOW6GV7TM4k13cjJ0FcuayrCVZrlDHN6Va4xkMJeCU
0NKstY1kU1PE0AIWRqSliHfdDLy4hIM0RuLyMDQoTCuadrJpDs89VWp3anWNI7guFB3nHmpRYLPj
ip4eeKu1/d5qezwYARFEfQQNsh5ifSTwN4AdpxI8KVq/eEodKNk6NUGYnIrSqH0bWxCp9ilPMF26
WQ9Bl06mS9oM74AAueFH/LgpBtgGGaeUWv2TdDmfiGhajseYglLlqVTUDhkYgXSU701Ad+wMS5sy
RFSidQMIaTjAdGEn6ERrTapBvwK4BN9xcmgZUDyfG3ioTq/2dq4nasDVkV0ZXunVPh5H8HZSrUyD
jAY1c2I4FP3uRUe5EyZcFuBYKasG/ZkQHtHg+jIjHLW8kHfVyBFLVguoxZ+NRGlIx2zUEJBhR+He
xfPkQ5VceZGNJbTIRnQtcGkWpgGhZKDb/cruhXeqU+olSPYXzqlu6eghTThpFaLLAsOAihIYSXhL
dXfDDKt89bRGPuqKPgPxMSjTp17KCW8Zo9dAVm6CrdpN5uT/UHReS44iWRh+IiLw5lZIKpXrsl3V
XTdEu8FmAgmk4enn09XGxm7MqCTIPOe3r8Xs8cSbsOf+y6Kaa3xDUfDpdblmv0h64K8CyGrmTZbu
POUc0Szv2/XU2/FZntmnJ8RhQ7ykjxsBX2ShuyGjICRsOWM3Kt/z09B5NIQ0LtuW0nTWz8uuIv+j
bGy6/owWSUxe09UqPrBeg/Y0Ztt/5WaL/koXpcA3Mgnf9OwWgskWZiPiTmNe5jFrxoho+bHnDi0i
8Uf3aSHL9DrhAw4qwQG+1NFVjjFuslzXADfAUAycY6ZleaqE8zz2Lp3h8An78akyLt9PuW+n+ki5
SBQ9Bbaya9lzHPwbpr7wDzr2x8dRyQhosB2XzzBIBuJi/X19zPN5bI9uBKc5tA2pro9F36fNJc30
EpxDZ6Lw3HkaPrjpheQlC6pIn+F6DFkkyTX7rQ+VXx89HUTdRXO2PxdJN3jHsE0BmICSsrac92Rs
nxLnde29iTpZH5YgIEFFGdqNqK7K27h087b+iZo1mI4J0Ep+KkIEoeUUiDYnWzMOf+cYXflt9n7W
BLSrODztUb2oUqvQfOY6098EdbXcAkTrb2VYz+rL27yC6XXZElK85UChp2w6ap1MMKU/THKFIC1K
yNux8EZzO41+M5eTC6Lx5MktuRSgOe4osAUEB1mL4JJtLCCnohhEeyOdEPkB6qfgLK29/Nu8ehQg
zQ1T1XjQlqPhSL9ghD/UcWF7Dnxmq9XwOot+ADI2Y5rddCupnmXHYJUftMutAu4fIww6WJ/oKOni
vCoDUfuAywJm9VzMCmR4Zi9rqHskr5B0aa8/IuYUYHqqie+XeM7Upa6vq8XcW16xiisCsTuAJnq5
TKi1DGabzcdNhvar4ykb6SgfeobeKW/BtYpmOhoddnfelgoPsYwXAcLwJRLa3nMDMmbF0z0tMEA5
FrD0G8Hq9JoXbG0XRWf8QkWl9Q3Ytxgf1mbz+QjJhqCAEAniefax/ZM3OWdg7fwPQJ3eHQPCMBmY
JKZPRpl5pOgSu+VKbR9TG0jRmv8XtAUh7N6oF/8mnDKu1s4h9T8S4uHLC4OIGMuAZ/SP5udiKnBx
k91kDlz4xxap6hcTmWvKprMt7Z7TPIXLZbQBVe7Z7AvvrgvkbM675j8OMElwcHm0zSHpPmBT17yb
HFjIbS47ou7P1TmRS/rWz0F/Z+ohxWY8xXNCOyUe2Y9a23568QZdB/7B7H4bHvKuoPvF9gioZ2ud
g7LaKkp3QVVK8JUoOfjDqPej6isibTMg4h+utUxI49iZV2q5qx9Jsyd/5qrb5Y9eMmY+L1whyXvI
pe1u96oPmmc+paUbzF8SrjZy6sJ7P6nC6suMaucHk/P0EExG6FIWQz2WvF+acLMom6nrISnkp8I4
xcMQy/x9Njl2gcrXguHEt5V8c1NvONaEIGWX0cjVuSmHdRSEJ+RLSpxl5efx+GRiu4y3dbiOAUFX
YzrLt8F5Ab/FpNP2qe+6zjsmjLn80mpsX4dhbFFhsS3pv4Ps1hyAHLKANR+Rh0gfVCSpCqqa3Rfn
qmq8ouTeM6SLbDqpt7u187KQA1s23tFjWjV3xIME30HH18c5Y4G76ZkiqCtTukse3W7U73rIlcMQ
LuP1WzT4pCREjRMg2GyLrN7FmMPS808St6LXer6sqbXDcVsyq+80bBXH9DVfgskt2B7Fotz0sbh0
aEEexhT7Lgg8zs9lii+D3XxxWfWIPvmQ5HatbhD29sFp7qqcHD/CEhoaanZ+rk17/k9m3bQ7dHnv
k/SRiwQ+KIj262eigb00k0/EihgNH28TaXYPYLcsJybThCB0uaXLIQ4U6i4vBPIo+1Wn06tiRxpO
bc45eqSbp5rPRGTX1Q3+kOh7nDGl8LXlrXds18F9NTSaMkNuU1Xp046GjHpZo4fudi2WWN7bIN/S
Y9PRlndM+1W0n2bnSLztKsabCozPBU1w4JpYk3+Rn/qo6vYgvV3reE0PxRjlP3H5Bj+Et0zub7vW
WfUHpM5mL1yvEUuIk1dlohIMSU1AoVQ8jhncVTswxUqQGkb7xrsscTwCdKlmJN+0AtqCFUCs6Czg
mIqL/cJJpfxyL2gV+U/pcRf3XtIIc26mTD5RZj4ji/P2iClNLTuJgo0Kh7KdJ7m/9swhH17HgFe6
NB3eIdGhckhsHZ13V7SFzj+nISQJad6ZJXaCsYZbt/PzlFPui+lYL/6Y3aTCjMlTYYKWLJGpX34H
bZSiyHVm6A8TRV7pJSfX+CkzS5ce3LIGp7Sja7gKWxmepoqR7xSNYr+3o6/SQ10VyCNjmh3/hk3v
Z496nDcfLAogjCE1tWnJgbM0ZMBrpV6TMbTwHKPwMVh2PcNu3YsYSNrmAoRzzRtWkRBXhZZivw3n
vHtvriHXp8FLkX9umrqNeRvdq2a6bm+RNAAvSO7G9DBNIxtRU/nhB19m/syGYR/71aRfuuDHOoxx
o2+ydq/yQ5aK5eeeFGt0EMnAyNXMaVTzFGQzIv2pXQFIjUpfAnBMAV6QZrg+5jm3B0AAR6uBSb33
HsjdO6DirDjuJeUDBC/WrM/F5OirgMWIFZ9mxI2ScUfzFs2hO2Wc1u/GTfKXAr577vTKHOb5aixj
yipv2wHs6TQ5Nr0y6Fc+UxsPaqY/UPv/SRFE6yGe5uDH0Hjjrzrsve0waSteYwas+LixdNvTEir1
Ykgfoc+LvrzPbZCMalMuk9PeuJnWxuuACX+R9h9NurOUi7SB6knDpvroB7oCWnkF6lcW75NF9NAy
y86dOTZWt+ao+yEteB9i9VbAQYNRra1DSQiQIsulmYofrkFZeTsw/H/bMRG+1a2Gw6uCmXamymj3
NHgKCDpwjf5VVxnjftMOCDcCkLO7RXZ9ejaB7G6rxZAPjEFqJ6MCKJPfkUWeZ9SLiwsUUMJA04n0
2YEBfHA5RH/Q+cAM5bDhcGzVHr97Hbc7G9M2fUR8kWTBC+70g6cEpQyJbMNf6bbk35ZhnmAwgnnu
Sy9fNYdYFKqPtfCrlyAmfyFf9+Ld5VXvQ+1owqiDVgH0D9sAYmfbQL1ga0u6E6cjU4mo6+RzC03T
3swZse9NnPjU8cBDPVgjKeDyekeJri1W2Jkx7rQqUybAW1vEYiTsslj/1hkcyAHwU3xP60AChAEa
vhIFIc0J6f9SlP3ofGLtgmaJymRgiGaH0BW/dOOiu4zIt+4w21b/aXyJj5JLGaA2SMxsLsyQOgak
h8ouccsLSLMptt15Wir/ea5mPzsYC85V5qPl991i36w3aqKuhxZ2PEHWhAIuWQ/2e6+r7j8zFbMs
a7lmsEjdmr5LT44REW3R+AHbTyd1YdiBS7kM+XjDXx1+q5u43Q+LaYubLmJigIOoMD6Ltn1V8x4u
t3O/8lDFdB2NLImkvvGSu/EyzR110VS09G/NvOyCis3CylOyERJV+pHL/+xdhPFsE5V5RSDQPws+
5tNWJ4YnYrmyGizF64/RW8cHgIH6r9PNwurI1PZrnaP9UfQhEE7u0jsRXL0rei2St6hpEhwbckj/
k3YPi5PutlS+2QiqjWfQTbfbymOl/Dj8ZLe4QuY6Q2Omaznez1szLABu4cI85Ie3zeCq7LREiUOJ
lvbNr2Kw6wvNdPypK9uyO4NP2qq0JrK/vFhKeXabmn6gkmDqyeukTY+MlR7Z4eABdyZ0RGoaU5Px
L/2W/pxeODOdO0bet6yJ9vknktONBhuVjIu4iTw0tKXIvPns2VrN99tSwDSnkbs+Zd2s90tqwia+
wFeEDXS5L8TtNmmaxmxqafJoVm8PL91QiM+OVy0GqVVJ9Bssdg2+Y6qN1E9myxp1hSHFB/47as6h
141BycEd/ASAl+nNapfWPw2jWfkClU091ij+1YD5GeKybQtIbkACvSbPProAxsG2mua7ZGeSPYYw
wj9TCTV+rDij/JMc+hjJBPQ+UnK2j/bCXlaZMremKs77vpLMFPfAUzdFFwwz/jI3A1JkZvyXFxBQ
IG/d+pGxlOU87SlfpEa42Je8EOufIc+FQBy+Y2cqNuMFdzOzvTpHYgMEP4hult9lDUnzJ+d/zu6n
1vfaUk20jJ5obMs36IhaRMed8jivPTioj+yodv6BD5xpcXE/VUtHERj4OedJlT0nLo3/22bnV6c1
D6bgULs2+8qpuwCL8DcfNhgm/pwmnWcuXYNPBDk0CyliJp8IZLfEml5NtY5ABnSZesspMZZD1nrA
k2fsyely4rEDFYCrjtHR7U5iqNceL6p0nniOxr5tn5ZkBBtNQU9QQsSoa+6YW2MCwtqxIrC1jVEQ
VVy5ohySuJVlpELH5DrnyZsfFDvlU5NjlUyWuYe3F9lsWPaKBigt8vvhjAwGl7yLkRzBemYSqm7L
g+99GFx5joGMnVvrTJUdxlynAed2kazl0BQsPxsTfX7wMiBSU8DxlsDx+W/eY4toZNpWGEm7LvWR
lJLcfQ97xY2fC7N6J6RTU3enWr/jwdwbaDGNjCI96ZStteRAzTZcUrWLjuSmt3xBrhPjsRdhZJ9q
swQwvAp+bj954dLtp20Srnm2qk5JNVpgoJ6TCOFfw3mqs+3ZgKaZo0zGvbkbJy36J5X6jX+j4yE0
t4UywPVi6XzvGUmVbS5tOhQZ66aVj/ky1itDuFfo7jsAXq9ZdCY1vkbKtb6D8Ymn9j2okr64zccM
0mUbvCThGwZm/qybKZhvZCDA6IvdN+8R61l6aEjZv4bvNstwtK4w7qaoxgz8rvNwn4/eZP+iFQMO
o0A402dkfnTggVZG47nv93w5Vw6ydYyd+a0jb9vOgVfJ8SjH3NnS2xXFGyYeEeg5PhcEC9vds2j0
Vl80Aa7cT9JU9h7h3UqlRA4zWzaJBo7wgaBALoWRRbldyxdL5g+DD0mE+OTEuoPI5quaptdaNCD1
XLRmPwV9gm9iboursMg3qbvp53z9yZZTv2S2hg8Js3YJywUdwwzyQfzWae2lflTw/PtZeHNdE6LA
YPGj09mKQ6+d8urMj4wQTg6wv/SmTfV6nMw0Fqgqwr0A+pDV/FB09C4fqIcy3am1Iw+TWCOLqEzN
o/0xIFWkOU6Fi/7Y+SvHl6VCmXfaEhE1r3qDPf9R514fI0KrCPBOgnFg5raD0E8K28DjTEHT+hmE
u57IW0pn3jbN5VtWc0t4bB0sRNlONdmkxaGiGK59EwKGpqxi7AXAwJC7gFrNXj06OcbQRVnWNwd4
jFTeopW08Z1ckNmeAKxbe562Ai+ongobnJlQ8/QEiCOxGPCTV7eurdWTB4k1Xhx2lu5tKwCzPvx8
asI7ydXT/N1klq/3gcO2fOgyP7EXZ/r0IRiztbmpKyv2UjYuIKU0RYjyWNkBjzaqSrKqtn0HnWu8
fGffhlRov3t+Fi00NmRj8W0tvHz7GU9Rx9MV1ya825lzCHytYqVKxR8rjvtqOuhIBCMbuVBDwK3V
V1n+QLpSVtxsFn7xMgxr0YOVpkxz5brw/tzABC/bIRJhHJyJsezcaY6SquApWzMEGckSN3cyNzyV
BpGVvZlHP5X/gtnfW/RaEUK3dSoKASe2jNb7nse9SE7d5lXdDSoN2x+9RAfTE6fy8DyJgGtwDLLJ
PA/8ecVFKjtUH5K6Rv3qk+/OR+e6qh57UzHeWqHrP4GHL/sh6DNO5hSM2ruHPaSmYADvJaRhaoLu
r7FpSOnDMkbqVNsxhj0Fh69uuxZgAMXGbmGkOLjtcNqtGQL6x/JkffegdNYrbQPfx7yZo0kEpK6a
240+zD8gEUZ6B0Q3kTtK5ar0oOHwhtsNJgA2uRAqPHuy8Mw58RMi2F3Y5fVd6o1reJPQsvyeyard
L57rwuZGa/jvw6Li6k+f1shzNlznAywJ1/Z4AIsB2EXywrLBfrxhs8q8aTvCjKPG9/Sacn0UXNaI
01R4lZIs2Xrxxs1T97zmCBnyXcT9bzmwjx1cOAfJyRQ6TI+x3hJgoiCcUmLTrOzu0zHT98XcsQK6
1SOWaY332FKF2NH24lPP3p491yMYiZIxjstwSVD8cktyrfqTYy1QFbP03MPC3oxoj+1BMPSog6/z
1TsKKQm93qqwgdkG9IHGQKCFw6aA+jx1ck67n/24+l8ynvUM5qDQ4aG7KNRBmSz7CUMc01yVj8Eb
+xEZR27uYo6+bpnbb5AmwtxYCdVz28no+i6vvuXd74RNoa1SyzWt4nQu514p+il3319Z3HCA33m1
F/IQ7Angdpj03X6Y4ut+pbYwcuhWZJDfSgwA7uLtYwclK2oGMi9OousEsbCLYr9OiqOskE2wBg45
cUTbXlM/OS3Lf2Kkya5Ouy49CbiVl31MQWuKTfrYgKts/+DkwGk0s4e+RAVk6M1cLfa78RoM/sUo
l1cA/empyOe2YgVa3FtLoIe5aWep9vPAcr+jJpyjf5KnKTkA8zDZtEHkYijTPYVcTE2AuqjI1/8S
b3HxpU63gD+ezI8edMi15HZkifcLEmVtUd1N6eviYNrKreiUKCu5oihTta8fycjQpK8woQSXwBUF
WYWrc1Rm2rX59Nsi/Ml2Nn3TAo33YTOF35catXFwUdBuf70w7iaE46lQpU+7dn2Ed13wFGbd/EjI
cY2xqukQ+TiIg+8ZQsDxkjk0Qr8VcPeGNDDjsUU/Lto7YIp4JvlSaP+w2TFHVVbzzJ/QjJmVCTDk
gevV7IMuLKn9l+lhp1iQZlfvvNYaVYWlWn6/QUnmP2jenv4oi8QwwvJbwDwlEcOrWtrwhgDQAmmA
zEV4khHY2nFDsss9E0euvVT+qEbgh36VN3Jsyf7jdcVZnaVrB6STN/7tHuUe92YWDZq4hjy59/0C
naKaKCLhLuDSQmFgm/qcbl0eljpk6OAFW+R0Wv0QOaJNIXBZsa76wTTcLNa0Ed0SrIIJHM0dFQ94
pR0LD7ORby+L6PS3BqW4BIpjgiAMqyMJQwEtmxOjcXfxiiKYHqHQi/cC/n84ZfHmoZNfRJqUmzfs
0W2HHNXewRzwNng7suqTaA2zgIlmiY61AxYq07aeKQ6cMvs9T9mPSlBOumlNOsDh90uh2pNKRRyU
/q59WD6xza+qo07zkGS5/GnSZEJS63SVXsIt5zMru3yL1j7/l4yd94YkJ3vWlUJrMC2o/e74MOBf
tguHoZxSo1GbzzlZTqwB7s+azYn8YdXkT4dMunA59GlXJ8+QFVFDkJ7wRAjNUsdBeDvA0fHYQS4H
qPDRGp+UvyT79yYHvj2AQLVEUq8RKad9PG3DeUn35FvAr1OUY6La+eGqpfkFJC6GUuxzu5SRHOvX
qlNM9IIn6w6ihGc/Stgpz7JdlreGkh5aXxxk4s261h5o5+JXPzjv9/zMCLpXR1FNQHNq4Q0vs132
/qPMIneJ9qVGa+tWyajdrsDL/OW99yPLdsXm2beYZrSJ4uprhQm6XEskEoQaPMLuJvHFgsZf9fbN
8+LVlToH8viSa6TYV6aZAD5ybL2A9H1OYqCM3r2Iykk0XqmifyKb8JWcoyBU9k5wxL3Dw+R/VIK6
8XbIl+1rRkPRHOck5u0K0RebS6sygUU6W5x+GakpolqqcUvzmcWmMWe+W8kxuEbeh17mLD11Nedw
OQ9rYu/MWFcqQ9sRRw8GN4dGjKUiLI5tkhUHUIRdn7O+KtKzbvvxCsv0xVc2BflvuYV2QgUso3dP
qOVHPHu0W1LC5LqTTKvNlVu75y/L1Hfct5w06jykXeBhYK/JmELAMUHPyryPqm8IMtvluOqcqDLG
jmR+g01JydgbGUTLzKREyvvTBKK9OuF/bbFunruliajPihxQ4zCwrn0Li51a6aluLWoY482ki8s1
D49Xp8cMgmHVR2hkOJfoQ6p3QzHWhAC2bWuuBA6yE5uxuBfZmnOpxTUoNHMVBgzg5OFT+tP6l/m5
t49jr8BsMqO3/OSpcGxuW36Ff2sy9f1X7GMHAZPi5DnqzYBWREpxhRYT3cPHJamb9ZQ2S93/4gds
kGazoW5HiwWe9FtuY3FMo7j/NXE9PvnGt19ocPukzPcE/dIc6GQp98VPf202mpPzysnZshims/c9
6K8uOahnbmk5VoX7HeFheOontGa/leqsd7ugivaP6PXa+b4jV3B/22uozLJNO1AFWF7w4BMmGjHc
giZXy1/GoNg/r3lqw7veWjk9eYFSnGt2N9FBRwZ+JFEqClA6BFUf3a8uWaojAsEtJR9n1fFrMtmY
WI+OQ+Cycy9QvlGbFi3eFOrmRu2L6c9NvMzDJVlqkd1prmjvFowYApRWWHj4NIjX4Mjt2PjnOkzg
x2uWMTCPvF5f26VgW/eTeP4wzZS6w5TmML4Bmqm3tFjb4MhlOBCaGmJrR1rRQIeuIp853Pd0+jY5
KtYZp1Ssz0iwAz515ZDF08JhEdjtEYcGZLiWN7PyxviBxzGrT3Zljy/rACD8MOO0iG84B/etFPhn
vUvhB6j4VlRhfL39RHW6b7wvQhzmt0GtanspliGKT6Pxq9/pguKkHZKhOhpZNX9rG1fRoV6jtn20
mfMAZLBkNQ8hkci/QTaK33rMWIF76yf568C27yM1QdHW3/TQZUiMYQq3twr/E1KMRiyMn0lieRf3
rPLPS7u65tYkyH85p/zGHH0Vze48mCWvHny/Crm5TB5Oz9SjNPStq+Wq3+vSbMm/Yo9dgYd0cJ9m
XPvgJggUgve8morgQac77I+Vu4seqxgBzDnIwp1BIwhCnU0nicli3lD4DAjcQMGknZqbpHXJhKBh
DCbwgDjJSHfsdse/yUNkLEURe49BACxb8/YGCTZkiOjpXUA5yrMAENjLealCzoZC9H9bnjf0lHCn
GetPsG4n4cne4567ljB1fmeiX1kfLZiBisjgXqPjfSG/Yml28GdmMWO0+j3Bg/0rXCwxEYYEG756
1sm6OUxePgBjTE69993qFwzhXuiN96vf9xxRQz19KkxvkEfaH3/uk9Xvyndb9FrYmiqocdrkj1CJ
LS61WI1/SKiJTX/QLDChHG1R8x7CxgoewN3MQIkdw1RYGpu4/BzlBGHg1cn28WzdYu/DWLH+IFPb
mycDUhWwMrcgNBspxOOfeNoBjtd8XClWx70RidNi8v3DNUX+LDArKeblsMsefeBKQdlztdYPOmy6
/ISKq+0fY1/J+sVGco8U41PRCpQMjFcOAeVo8xeHxFl/hxgPfi4+DNGJDA9vODUrWheO6SbjogVf
MIdabuSGyCBp3kmb6/VFB6isoXmsFU9RFV79NnjuDAsgXRmnavC4Naqh6f5ArPvAe4gGtuI5VYTF
vQ05gZElTyL3C/Lq/Oe6dOK9z+B4cNIIASzL/hqcl75IeZqqZg1LhLDrA9Qv2+syxuIb+uertdou
oTmEgUt+qszfxTP8J9OTJWi5PmbBIr7ArSJuMbhItD9bMuKcCADeddrRipzsbYpnQl4Fzn4bmPwB
PQJU27BlC+oolrChrPu2L7iXJ7j/KuF//Q/4t65vU1Ck8dymSJWYOhDac4qtwXzE+BmIx4rey+DU
MvEigskHjShy8CNhnmomxvbWZN2+3fi+VF8d7DXRq3vkNHt/oNtD1jXzP5vY9Kvx54ljQgZd2em8
fx4rk/8IsIJ8ZV6nECLWuJ2PQZYvyVFuI/ZQFYz9lzKbF9y3SYBPAil7q09hXSy3vVkT+orRyiUP
0Wra7Uenkq068ApndHpApqpjlrYonLfYQ/07FRGJ/J0cIrjw2eafjNUUiKaYEkh5qmp8aSj+0UMW
lbP8QtlW2atnwzUHvnrmLd2vyVxi/159hvSE/s1pEYH5uS0R8CCt97a+5PEU4xktrs47yCQG+tKD
QmrwPzr8ZSEi7pdE6egRtGLdwFiH9Y+0eYbfJgEJBW7CRrP/Y16yHxaybTvX08Q4eq4z9LPywC5l
jmHaDKS8sd+xfMe93cq8raifWOZRhseqUdgsZNyIt7FImwnpiEhVuepuJrY/0N6IXqOSL/g2ediK
UPt3DOpVfvS9uXmj4SD27vdQBOrY2a1y35a0Ecy+airiYwHIXzOCpZxVvBSIO5QK1k+qtJa03DIY
v4qoGg1Dl9vPqt0a87nbHTBahWm7Ie26Pqam7uN/wDX8Dh3+y+ri03DK7M1rza9k9ygsIQ8TfslY
0yoSo8w6ZnPskbVhrgBHtV9HpbmOcOouBawmgvrWv3dtgbU9FG38PtfzTH9jHiLESet6AU+rPW+j
kGjb3iF+JZqcAQ8C+H9bVccsVOaeepgOWJRv8ontvH9K1wpLEUjUKMpk3Mx2ojrb14dtubqkE8+H
0m2xe8YHaM3wHmxk+9J9oM3B6s49Cpa+lguwquyN1FfJJiy0/2J9vpRveoWxuIVW0xMhgYv8g3h+
Yk1PEvmNL7CzoHRoW6FB2kidg6If4Rl0HGAwQtaIR2Lc1fPibdNwrIeRjd8r+BCnJFb5ryjasBsA
haJCF3G4MYrXhM/S3Lnj+eZ1EDPqhKu003iC9dHPpY99F5FgCaxZfKZZkf6Wfjfy30G1P9fB9x9Y
Y9u9HGGdPuqKkbmMzT5iHdiq/mXBxBYcclSLoLyAcwfk5OArXEpofidg5j+cvnN9RkmPZZCfxEZn
21Y2OCTR4Hjf64IocKalLXtsd399rlvPPTdhIP0jFLWYb1JR2P/EjCPl0CUr/GHOivodHmP6jgWJ
ayqPhj65BAsq/HsFc/lH9BWuhb2PdHJq0qZ/JVZVs/LP0fYtmaDpr3IArmG7zOIttmoIT6SkoZys
d9vdVfS04ciTPrku6ZRkLP9BVEnJEdxOxSNnsIf4q0rCHC1B4LXTV4weiQQcXD5L96tFEYlgkSdC
3AWxN5ujSpIC40hN38KL77OHP8ezzNUdZ5f+j9SBeH5g0dqam1kk8tPSgpag7+rG5b2b4tE7t3LI
v7Xgk9ytrc8Pyx+CqE77QCNECURIEaYuhtBjTV3j+wBP5IzdabCxOQkJkvmxi6R+NhZi7wGo03/t
/XxQ912Rgmqv0RS130y2JOq+ktFVmL0VQXMaLNM7RqR+/4ONGP6IPYfBhjUQ4hmiuP6ZL8xO/D+q
5L8oA9fl121GahH510DtrogOL2o3eVHKIayeCJdqt5O2xfJiPFqUbxPY4uBHparoPV675dceB2ZG
p7RNzSEeJlZWBAvFmiGgEL3XHLa+oIcwy6rU3Sp/8Pd73DBj/oK/2r1FskcQYbsZ2/11MFvvlilr
LD/jgM0Ptwdsmh263Dt2k5oRULYmqk6hL7gsEFJVF6gC/X0NZfQJ9NLRG7StHcHqS5rnZd3U6mvP
8wiRt/adf8D00f5Se7H+LJjkeAFtjB3FIj79GzIhQSMu4Dgl8mirP43Xb1B5G6fiGeYnih+WwLIX
4ylaHwbMr1jkiprjiCX+f9LOazd2JNnaT0SA3twWWVYqJ2nbG2Jbeu/59OejDnBGYtUv/tN9M9Po
wSgqmZmRYdZaETnWkPXqyjMTINMthYiMN2GkRdgoqghrAnVMfaOKxPlXq+ss62LAGgLlZ3Tek0DV
sD33emchzqCQ2qRU3QUAtxA6XWSphBRQTQJJtbbFIiuVnar4INEicgrDGWjsWXahetVLGmkt/LkG
mhCdX8Ndt6oiqvuiynJaNr5RfstLoaq2bRLDZfWbJnakMtB1vLebFqDzmSdIuCV+y9tRpB+d5hkF
11BJdhL13onGViZrKhNaxf3px8RuQ5k8rlFlf9fFOIsDfHgXfHsQCd1Xop0E2SWaXcEpAkBT/yGN
SxHRiF3EgVbUSGODd90fTjksgs+dXAOeTWtiiZUiy13xPKiWCp5vBFPKzzW1+DMxaRPs0fZqf0c+
BKUVgKUC/5AbyjctFYZTJA4cwizI8mjTFk3+qQ/75NkI4pGSRFcM3xse698tMBV9Iko1l9QPhNxB
o3uQQfeLoHoNs9eeNXcAQ6iVpvIl9vPJFQyGm9iQ7tKY/SDUAwcItnIVFDVKOrUKLMyx+J3GasAX
fdbQmgBxVQbe59r1o+BZAc9F/x+/Gj8Xcu9/ihKzH8Aq1s2F6nCZcxRHyDSNJ5rtjoYQhXjNqxNt
I0rQdVc5Bcg/xkCc6VTKGJ7qwYWhC+OsAvECNe4lRoPOBaMrI93CqNEBks0QxN/rMTchXHYCcFWe
xh8i17t0AJGm3w3q76hPwUVsHcgc6BiknWjYtKi7LyjEDSpcxDA8o9dvMXzPFAVxWxNiHsFG+F9A
I4Go1/IxRF4V6Y4vULzacoNEsVdsXVBPHkDxKip+jLzjxGBipDyTZ5q+nSgp2H4xqMor2JM+OIBb
8vjXetenex1xmexxjJNmV4xlySmhpRRwdlUdIDSNgS8o97MFRlW3p2jM1O+lDOh0ZTD7GBHdsqPU
LVgQegAU6aCmKA1XLypJ+i+YHkm9TdxS+otuRyGve2Y/MRWIHj1TM1tv2o1GDkDYI2o2NnT4xFGD
LJLnNHiLXM4U24jyAfl0FiCcjHLMPlMgo/XjuV36BaebnnpiAtGmTmsSLVVBM42594NfeIBGWkEK
663HAdUKGsZyaB2oFyvaDihsEj2pqAK0LDOjGlg2tUmYaEXd0VBBZ+HyclREg4KQahVEMQ6njbVK
/9Siy+b/gLbi+dtUb8NH4FOKRX0RZSMOLdiMnIJlv6O4UhS7ym+QVdBCQJS2LofM1BpU0ZDtMTc6
uAFaav2eEFbHli6CuB0rs9MI2IuhfJhqyT8CBCsiIAqG8inSZIvaed/55jmTuqp4olsFxywxJ2kD
IYik8hQraR2tGyPVvtahNyA6THR2duk8EcsDfPqaSwOkllZOR5rmQjCkjDgeSJGtNmrpAGRenFI5
mrAbVOE5CFyFAoqj2JbE+0YxSKe0Gr0zyj3hYyPp8LBXOLgyek6g7Vkn3ehSiSitDmF+26IqCpJ4
QoSFNGKThYXmmkB7G636OSbM4ysdqrfAZVeJqRpdv2Heays0V+D4UiFdzKGBX7WVfDlI4PTAB0y8
J2tAYaF4MBWQwWSK5FuKt9Zh1GsGBBXY4cGeaX6mwNxmTYoF4tTSL37ouT6KZICgnpwoaHOI6alu
uJvAZXxO6mSlLCNLGppE3yhAtWL6N6+8AmQmXeuuOwqZpVrPYNRHcy1nXUfkJQbIKChZbbirRpGG
PwraLdlhdAk4aDGoefrSBW6SH3w8oeY0TJ/4biHeJF4q+vkTWxsnb/4W2qTzLrIxWHRuTDmyUKjs
g7jZR0JijNtU6Zj/POmJUHjpvMT7MQ56meyHvPOVXU3N0ztaHeKfB1T/8JlyNfqJ04mh0T/X3GkG
EaeGrsPNQBHhc9HI4fhQmZHmHmEYwbeSSVBhcdETBQwhcftreQUgD1rWKuV2acStUEjWVD5K4Yni
CdSdPqKBexCQ2OxXIhow3J4RjQJ0jGLAOV5tDfxZWuntisy7mwp9BfMwuyQFEmdJ0gUR3whkfdNL
I1RiizYBuIvwk9aW+g8ZEg3vRd5ZT1I+pgw0lil5DjQYIQvFSUhkw7uTkohbrraKDHe4qK6mtmca
VLxh3Ej1U6WYjOD0uOOnVmhbBA/YbusgaKX1q/cL72fEBxjXPsBwkUIDlZ11U+rVr8TvCB87NaAQ
aiR0kVyl428G7tjBnFPl8Vs+eoK7k6NcKHc08frPbWp0m1TX5WpbV27fntK+RHrFBFXw3FoU+gBP
wATe9W4O6xT1n46zYkSon7acwNOY8cI++AYAIMCTeAcEg0J3Tbu73I3JWBfrrC6yp2F4fe8Uqf9U
KLTinFL26WVCoEl128euYfudJfVUyrUIrknRqP3OzSL/C6IjAVlDk1iP0FlRPOnUOFvHqqQZK/AW
YFUDDTD6igJuk+1w7zk+S21R/xl9/0qxSypXpO2U6yqRDGwqXEnKuoKJ+Uwjnwa1UsTCefB9Crel
l0Bdd1ur+dt1ek16ygXK1yGoClJ16sUZRUJ4aScPiqiL8EMmNfueGsqDOdZAp3tmtDNAFQ0f+aFR
chOwtVeBoBBp0BZcqKQP176SVyzNc+vxUTYohkJOL93W7ipq06iLSCMJSYX88CUulT7YmpXpTzSt
ohAf5RZ2AQ0EgbpdXvZt74gJGZdN/iuCoBhCEFlGVkEo8VqEFujLhSuvkpXMkSOv+wOAntzPBXaK
SKZvNOo2qwwPIgnv9TZDWnRcow6mPfkFmgkOyh3tVexMGt2N65I4gdLjnMWg3j7VbqHSMraqyjFU
Ks4A6MTyigBMQD0L4kL5aCA09nnIut49ZUyd/WKKQ+lEsty03waFxjfV9MEKiXvp2nO/6dZCl0UQ
FJRj2VormjtiaiMTisCLFFKKXIM8AemqIDEA7ILUTIKxWWpf8intcVwNnWB+sZ4ne0sd3U+laMB6
pn2rPRu5ODhQy9tz0ZbxZgTu6oGm1+vfkPhB8MAPoQqPTh/JxkjxV1yTxYtn5Gasia9Mt3RFBTKC
sQ6FW1oLsJyQ7gCNDJIQ5ATk0nyk3S4nZfwlSrrYfTDjWOhBeseik4Q6cgGWZPLPVq6hctZp3Xgs
SNp/ZZANoKoLXfjkj6UmQ6WDHLMCh9wodCtBGG9CiT4/58yqHjJRcmUmn1hl+pSrHnWUVEyrv6nU
5j8zSsP8gjI1SdKpGAw/Wy0pjbVpFf05obTVrYLUVaw/uijQSFLo0G89KbIY3zRI9TMiEnoOc9xM
yIrqPE3ACxTKoVdLOilVqvnePtMrc3QsGlH52mxk5uqYYO8fpEloaD1kfnvGsbbRmnYTWDQJdyBs
p8ltyilPmqF7gA8AbaJDgUTaFwEMMYukGjSgWFU/dcOw+kd4I5Z+oX5tqbBjIXYYvYWgVCvEXDm4
hr4Q7vSkgQoWqIb/A95ACC64srr67Hu9Xh2Vpp/Qaa0UHFU4FP45apJEPYqt29M2gdASRBvQDCYH
t4sgBkpwgH8F1IB/WDAvLqCHwHwTULQGMkEWjEf+Wc6OBgQHYU/W0sqwg+ssXhf0ojIUISDSUJQI
QKqtXGIpwbaYMRZtypjEiZsV0Bu0g1IRZEePXdM94OVQ8tQUYYISIa6HGk07ds0FWD5C5hz83ETS
xBvB/dW2FqiNcvYqegb+Cj5x0PGo+TA0SlvCWSdP1IBGGJqMHtM2XW152c7SIuiJtNwaZTOizak+
DB2tt6kSLHN4eX4dUtPRt4NYqn93TaFcEhVd69i2Gqo8x4FBg0hRpbro4jK9oS4egNok6lcJQQla
wZogdFdKVH75GcykD6HaAEugOiGgFzAxMk1CaoPoqqSfA6PVf8U4GjAgCj0KY2xVuj6djvgjwDYj
droSMDqYcNqvmySPancfd3prbNHqKaut1RGw8CCC5LBsMSyjHMSzbqGo2Zdhc8jSBE6y35bKse89
0bOoUvuS8nNM1fJRTqnufzWAdUmXGgCiaJfjUJtPYV4X7qMFVZLqRS4I6KSPmNkW0G6Fr5JatRnz
fPlrz7FBvX9nFSUtfTgwMiA8SOKRmjiy6xXXWqhTed9QWzCRYJLl51AOPKTgRZnguog68D3CRIhM
aUaIB2JeL9z3Hjd257MrT3UpkWVaZY3UQGKY/ncSzL7aIpvZXFrZKKp10OlNC1i5Frw9zGJPtPM2
G+B0QUWQhAeT4j2iXa7lu1c3yuVfYS54xT43i9wEn26RhUDw1b/jUmr0hWpadqg5eWYbUWwwFJMW
WgUwpviajTyAOSy6xI8Ovh+K9XdTJN6mNgAPfp0FQ6GcNNTp/F0WgkdAGA31qJVGIY8BwXHoRV8Q
aum8CamriU9ZUeXZmRnAjJgoFbWqLpVVAHob2TJxD1vII2aXBU0pXtQm12lUNxVFj7ZD8c1JKl9N
LpTN+/6g6IB/hFbR4QMYauZCZmtalUix17ojotPjb9VstQBwbh3+XBDBvRW4lpEwBEuiiTLPrzwT
V43aRDLBP9VH0MNN8CzHyToBiYdBIE7iahS8F2+MN00m7c1dbdvs1IL6snRPndSUARmJDAdhSsjs
JxR6auS9xU9gqt2A3LW3RkjEAR1yTPYMrLC9zeJ0gUnAdq4fyrhkbZL0VqAszgRRBZbVxobXHLu4
GNZtyQSUEiAWXeGO8YKwCYBWWHi1qC+ajaAb31KIa3ux9eWzB1HBXZAivhkfIckWmFLm3RsiEqpz
JXOtQU3Hz7LmSPtj3Q67MPljeV+R6VrY7Fup4ckOYu98bLR/zNmXHjupkWEoNUfz2tcvmT30e+Oo
CevaNqSXID2WjuJtE+QY7IxpjudkaTLLnZ1+Z3+mK0wBxJfRWICB+oOMOq+ZaKqtIfUNv7VjtwFg
vqNz4ksb31r4wNLdlVPEtJiOLbP2+cqNgFF8Yt0wfyW3x+Y0oppBsuOJWxQILB5KLYdX8Je0k7Lz
Op+Ax/V+UP7KnbDJs2jhyN9+Bwpwojht9zRp+nUS/Bvt4LKG5tmiXHaku3P2ig0ttGNYPH2823eN
SAxv4HwbujQ/VPRolT6GxnCU1OQKou9BaZ5C9fkfGCFVpQ1AZCbPR49HqafUuuq2R8RsP1u69Afu
+tX0lQWR7PlauBaEIJACDYu6ombO7qsuWJVoajlaSsGXUnqSjU9msWBifkIwIYlATFAT1ogZpdnM
NSlvLSaLy+EZNGper0tIpfqujHdgLD7+ZPPLPjc0O4qE0FptEpWdw/xaR0+R+1e2fpbN+WMrd77Y
u+XMrlrAzIIxLqXwXJU/5eC3aZ3HpSFdS19sJvis+VFMr5IvFqt21ZwVHq9hDQxcLxf8xtJaZruf
C73r94ESno3gk6udXPW3mi3MeVjalOknvLmRSLH1qtXyuTr3onknNkUMn4bqv7wt862fjXfxWwWq
lYgVlATtWEIsw/yq6td/t/PTtr1ZSgBbQAUGGp4VCCiR8AcRQeiXC8dr+uRvH9D/XQmBpSKJMjdn
thLwAbmQi3p4nrTIVjTODmINHffjldzdFJNmvMajqIN1e78SEjlQzQxEOfv52URRNkRyVAp+l12+
YOjmeZiWI2s4GMWgkKIos9titKkk+kMUn4P6kepGUD2aDXLOoAjH/NugUbWjz4VK5maUz67xNULg
W0lMu6cz44PAtBAD+3jpczH1+Q+a3a2+HtVBcPlB/iivY0TQAk2m1es5pZBDrGOYypePDd771m+/
wOyOMQLD1SuKQufW2so/UvQlE5O+5uKXnvZsfnDe2pldtNEoKJoWXnyOUDFNQC7DtwMdhOibtUVU
z4KAGfUbAwbEx+t7PZFzw6Zi8OopEmDv+YltzEgSYYfEZysVztAnwdVdkNiDD4B8n/AcPRk/yRTb
x+SgPyaINlEGX5ozcu8bm6o5TTMg2FP12TcOFV9rBhB859zxm7UvMEsFfr+WLi11ekFulqpJugzP
QGOyz+wbD5LpAj2s43NRP1HyXaGZFpOkSd/clXFVN8hqAeiL7YUPPJ/pYchMbiKc0UUCLF3WZy4h
AuJVUmAaLjJyHiJ5bIU2BAOaw/ZJ716k7IHCYEjBpjG2pvyzL+LLtBcAYAZEwvIdVY+N1iYLv+rm
jZr9qJkzrINg6BF+Gy4N9MuhfwmQQ7AQGGuoXkjZ5uNPcOMUJ2PE1gryOpbM7Iz3/ipHA1RLXL6A
4T1R+VmV5Z//3oDO359GQyHDNM+UKFkCMdLy4dLRxVMUhLqFbx9beA1z3p0d1vDWxGwNQttrJqn5
cCEeWunmo6/+Zs0nNVp3iHfTFt8jBNIW1sI+/T/skokZhkYAZs3uBjVfFBDTdrhE6anNvyGK6AgT
ec86CyZiSD/7BtHJpeluNxeSxfIZDSYEMuiEEPb9hlUQWgp6+uNFQFK6TiBIcCdBrhxVf+FO3rPE
aGyJbJMRGQwOeW/JLFy37LxCvKgeAuwIS7nhHvVwgFILE6yXDM2/o5X2kerF4qVBY+CE2q9AuRL9
XC5uvK8Hy3Q+PjB37Rky9fnXZMacvdEDxQUy4l68yFW0iutni/gJjfwi2X9s5+ZBlPWpRqDKMuVR
Q5ZnW6V5YJPAvYjQ4I1zrUXbunjxihJhJZX2jHxpM/H5Y4vyre/ApEFsQ1WCpGPu0BIY7pXaDeLF
yFBXjVXhZ+Xq5qdkpNWToPr1oKlKdqho2x3UapR+U+0rdipVUAfF2OqUhLS0RgmW8Mr1wuShr8G6
o+GmHdATWTV1/r2G9wJBW6t3LfIUq5rWhy10wikxtXCPsqf/DaK5v3DT7n1IBS4MsliceFmbnUTA
NBk0FFm8SN1z+i2M8IP22Dp1ecoXjuKdO01ui1IkdRbcoTQfxEo7Rsiq3OJ6oR0e5dIm1/V1MB4U
s7dzNHZ6mDrdiLrTOKw/3rvbrZvcCDPNTZykQWD3/rplVSQztqMfL4YubNBAQANE2LTJwQe/Vinf
Pzb2Ogzxvc98b232SSH7S7x87XgpfwFMr7+Nv6Vn8WBtwo3rqHt533roIK6sH8mj99K85Idy8/EP
eB13c/MDZNJv8lZN018HzL0J+VUBAR/AqOOlO3hPtBMeGBYpnLQn3Rm3+edTcEmY7Wrtq114BJG1
YPwm2pBZvaqYjBTX+A958hBvjEeII4EQNsaLVyHhBMPqwde1nRomX6WE3i9qzyjE1T+ZRbGFOebU
yvj1n/wCi0Ir51pWKBK8/wW9rIGGR33kUlUCl6v8TN127/ZOF2p76OrfIUuDxdfNaNUQ135s/N5J
I+Jh9LYmTdqsM7/UBN4YVnT9L0pavZiHyrCtNH1Oxr9mvv1Xll5P4Zvv7NN1h76iv57pbKXCnKcf
f0jGeC908JzM9PPH9m49+1Q2Ilan0KnxPM72NVWAPVmRJ15Y4aHR3Q1S0ChD5E9mu2DprqOg/Avr
l8eYx39miqKzP6pigk86F3oG8eNXWL0wFy6E8ia4+aqIxXWRGUv+6e4K35idnRsUBpUkKjErGNWm
bLdBXUJgyY9x6L64rgymfO171dHLS5SiHbS+GqE7BFa0zqnOl0vjx6eofH6JeW2oUBoaEm367CT1
ctZmqLSKl7SLg63V9n8ZN9Tt+giZgI939t6ZJQPSREtikJE2P0mJnGqgWVm3Sv8tGpFp3gGczLtP
Ghzmj029ljLnq3pra1btGss+L9Q4Ei+d1sD6YrKMTft5pwrpJ0AVp05WBDtU+8exKK80tR6SUX1O
4vExRNPKRmc6XFcJYGgNkf2VYaHZlUoKlC7x7CEW7Y/11QskVAyFcnQyKogoXNCYcaXfvqltZeCN
diG7a73tAGXL1YLjl24Dflq1aF+YlihT/bRmizOKMAB+WhKUyBq6xkp9aqLmi6iNoZ3EaW6Dn/yJ
IPI+K9Tv9AaPgekf4jKT4RErO3DZ48Lbfvf3KLwAFEsZImzNgjFCTyrgbiNeamKJVafJoQ22Vl2w
cue6mgQIGtNvFNI9apXv/W3eWMzbigTpkq3QdT1026xbh2fwwGGxQfru4xN0e0nfG5slsyVMfkFR
PPlilvAncvkxMU4jI9ZAbou7j03dXxiDA3T6QoooWzOHoCAFqeQQei7wQjp9EzrGd/+EHBeE+U/9
P1qYpliyLBI8W+JsYQCix6ChIs3NIB9FU9FHPxWgAVScj5d161j4goSweHKLjtc84kNaKB71AUNj
U6HaIhfjtma61dbLFG8hSr9rShdpnFvIpujyFHy+eaMEaUjyhgToUtL//gtlLLC9oEt/6YH+6+NF
3fowFjWlA0D9ZEs051uFLLVmeVhKAWQA2bDj9gCcIkFJK4sXWgPSFMC9d2IYs9BqtnRTIhGZueYo
VqOKsSUyoIkcSWBQd8YnhkvtVOOlNr4ngAiC4DMsSARXdxE8T8VfGM9+e7Fpm+tkIbhrkxbh7Kyk
PgzComNQiDkAZSfESei2J/o/OChkcYZKKCOB3ZxZQeJMojXdyReCehFkjAqeUE5t+enjrbt3o9+a
mb32agkhn9HN8iWLcYIHIbii6goW7GMr0m1cyjebQhhWxLmf93jzaswFF0m6S6j8GcBGCtFLjaBq
muyi+A+ApZWaMF0djPf1Y8P37sBbu7OvOOTU3xVjkC8eDVw1UR+Mbifl9eZjK5J850y+NTP7ioqe
K92YSPIlzVA2MF3FyZhFtq5Kqv8TKpSJHnW7JwsqT4h5BwcEKJNjZETB44BEwcKvmYzNLggj6y1V
5e3hWdBnt1GtU2j/nWdcBpA71BrIfFHZWXmloayRIG7WHy9+um8zc5ZBbm7x/LCzc3MubRQ9UhEB
bMPvCqri1Mpsr7/KOSe2htnjNQ9+US3cwVujlgjhXlNNnfIeaQY/6o1vg0rTQmOLjEtQSDshXY3P
sXLpBukxCp9M/WDpC/bu7DCKFapFKKiQyDK29b1BxQ17MJWddZGlZl2gAFIF1yLaI+SOJF25Klpg
J80nVZFsA84vzmPhK9/JawEpm1AyJ89HXDodwTcrtqDQmKE6+Nek+aFZZyirKzXcSkDiot5ugPf0
qDDyyZlyICRX8IvjcDRgTSEIVSAe1ugJgyl/W1rhfLz9976MYZKVWAqDRMl5Z2c/gzkNlEdyLxGU
G6BUYkX8eACY3gKM95msSmEIsvFXfRMsjWu+QatMDwGi4NKUaRNPzYe1t6NSg7z1vGvXyJ/zcp9H
dt1sKDCign80mn5tIdBaCohQWeM2S45acJGEnRdUC1fuzqMEgIMgnuSMkIUk/P3uwL6BJCVF3hXO
pKNon8WRqkr5nP2SwW4cAfCKmWejteN0+TfDW3h+b6tI743PHvo81eoW7QzvGqXmphiQOUd0wVK/
I/pu56D+JHdp6u902t/feT42YvsK75OI4vjsNgQMM4FOpnhXJJwgHgag2pCTtHaIpiz1ae7c9Cm4
4NqBLFSNeZ+G+V3jYAyGd9WPiEuqwT7tT0ZnrWI9WmfFN8FcuGhL9mZLU0NmqTCqzbvmzdSMQl0m
fWwY1Aeb30FK9OPLc1vWVACegDWiWEO+TZT7/tyA5ZN1dFDC6zicvF2s7gfvqIZ/WzYwCl8alS47
uvj5ZtC9U9xRQral/lfooM0k2LKwtYSHClFkFx3VIhfsotvCFPRRNI/DYCnRuNnz9z9VmeUzjFRE
nz9qwmv22f/GhpuX4k/xqV83+/gAGu2TC1R94fPcRFozkzMv3zE8lumFXXitum8KI72bPx9//puX
cvb3Zz4VcTmj0l3+vtoiOmIWNkThIvjRNt/+ezumrFPl1XkflXnIarZlnQ7jEF7r7otaViczxyUl
+nANvE5Y2KebWJw1mSr3hcCRd1mcbVNaaF0tRC5rMpJ0K/ZZjARpQQ485tmuGpp2D+9zIcq6zdUU
4EBEG7gDvDEl+vfHWBxITBGQG4+NzSyTdbfldO7hPgSLsLWb64kliqvKlFBToJmHxYkGUTFoPfFI
xdrp98IpsM2NuAsWXrXbk/HezOxRGyzDT0KBadfNoXeiHeBVeSm/vT3ckwmLpgaoiil+ev/NrMBI
REENxGO9pzrtQF5aVc4v72IfkJx6/P3fnsB3xuadIeqVzM0b+WzRzncsW36U9h8buD127w3Mrmo8
xUeD+Lov3dq3zUfgAwt7It96oPc2Zte1EC0kkjpfPBrP8EISSC3wb576Rz7fF/cc2C4r65zgQtH7
1P2yru6q28NB2RiPzcIlu3lxX0/h/+2dqbzfu5rRv0XSheKxWlv0FSzbOgSOsbDe26RpZmU6QW9C
vg52TYXQKCfE6dao1m1MR/21klfUshbWc/9W/Wc9s0cP4bOkaUPWA//sIXQE27jKO8FZMnPXT7w5
8+bsWiFhDNs4ZQerNWgeh4IgfiL90W6XjqO0tEMzj4QuBlrCLZbcq7Vr1tMlhl9yjT7lD9ZJ3it2
sZG/MPvLcpSFR2vpJsyiMQbYo6MmY1m2fTt/UNbe8ndcWt3Md4xFGxXwucTjuLE2Sb9TfhJ+2+mD
upJs5Ept/WRdEGy1GsdbXN/9Y0lFk4AMMCtRy/tjWaShGmh+PB3LZu0eYkfeFw44kg2znxa8ym1y
MV2BN7ZmbkWWXQYRMrDhOG3isI52xs510p2/U9aZE68/9mF3/csbYzP/kmqmMk7EqeP+abf0Qk7/
33cR82whM49RUrQqFKAAx5aTGKwTzn3n9GubvNwJvny8jvvXTNcN0CMUAeiEvd8h9HASQUgLEQx5
tEOxZZ0/RJf86Nrhgt9YtDRzUaqAIr2vYGm6YNXKddD/OqQH1166VYuWZi5KQuxYLKY1det2X62C
NfGgoz6W22wB4HrXF775eDMflTObJvaGfPJRvaPa03NpHOp//+nmHipthszUWBDqiPt+Hzr1Svpr
I+j19C9Pw8whoQdiSaHCgsoNOg6ramWdIluymS61cBqWvtzMKzUMvU/diBU1vIoxpBFiQLu+igsL
uuv8/rNB88aKmwuNolusp3emx1fe08S3lzzPHS8OKpCAXcLJ0cue7Q5QfdqjEJwx4tshRobH5B9c
03c2ZhszhioDyMzXI43OkLOqV6tsL+yXXt073+udmdm25BYDsCCaTNvC5F5b5PFjJsXC3t+23wDa
vflg+uxV8NBACMaACd7FCvq+XT8yZ9QJ8dUB8uOQSWLbXDKp3PrUdyZnjwNDulTkpliYctavk18V
7BQl+VXjiM7h75JfuPfu0Q62yG6oeYAam31HCW3AMGuN6d3r9/m3/KHnFhk/AoepfQtLu632TV/z
P7bmaOuO2aNGXr/aSk4tys1PHd6oohzBLLFH+dk9S3b2W17FB/HBfVp0tpPbnr1W78zPviwj+kq4
ka/mJ7ceO8BHX29zsWE2g+2T5y04qekv3lgE7AhSk+8LNJj//U2sK0u6FCPRx8cNVvDLH/K1uupt
Rr7baBwvePi7Z5VsFVwoBURN1WYPfV1Rfq+rSDomCSRrn7a+ftVIwb6O3VXzDlVylUEoKS+MyF11
UL4NQV9a750Ec0qY/+8nTGf7zXolvwgitGYlnjPZjh3rlP6EYN19c3f0VW3zJDy6dvZTFBfsvlII
59/5rd3Zgz32moAkBnartXBGWbx0Ase0x8fuxLv6KH8O7AQJbYbXOe65/oEmlVMtNfDuPBM0ziyd
vJdW6E01BO0Xvj1YT3Jrjdm+jv8SPAVPk5dl4tImeWR2G5PH/Kf0VK4iZ8lR3b1ab8zPnw+hiim4
MXr06D9q59o5lo/qoX4MdpuNdNoynPcHU93+jhy9dLtwxu/dKs3SVSiekBv479mea10mi0PFnl+b
tbarjj5vvrub3Ii8kh+W84TXmtzNbr+xOHNZot4OnhLU0hFtPeYUrzvbeO62U0iT7ip7WJNYUrBB
teqh33fbKZF1d6NtIej+i8mK8arYLOdH8p1QGKjL/30GbfZShEIAuXjkM1g77Wxe6e5fm8O4YQoM
wRZj6tOf1S9G0W9zm7kWJPQFicXCTtyJ9N/9hJl/69wgRBuNn9A7scNsAic7uhd5P9rhLj0ymNoW
XpYCinupzDubM6dDulbpAvOx2YY8X0U75TXRhjPvAFfpnq3dwhqnz/jB3s+RBkapaJ1iltLxu/Lg
E5f3HLLctpxFQ0v7OXMpNbPik1hkYQrXKTtVtmCjCWsjjtI5zNLeL6xr4RZps0SgRIzFHad1desp
r3cJMpJDy/KSi4u/8P5REvpu52YZAXmWUSbhtHNclikN7R8r23hKd4MDNn0pil48KLPQc5oPowou
h9N/bJ3kxECj193rHLSIDvnSg7D0OWdOqa8n1XgDF9HwELV7aGpMY3NqB62qtbx3dy5OQLhqhNi5
bXB4mBFOrWtxV+8+Cm+cwsxTmR4yBqXOrjKR97UuhMqU3Z4nZ6U6SF/b1WXyA5YjLBbzlOmt/eCm
zENXncmFzH5if82reyhOuMI1kzZP3pfaASbNVz9T5jsDedtZzJVdtYf4s146o82s+nZlHBonPsUn
Brj+wxrg27OnzzwVY9JNS2s5DNn6c7WuqHFettpVXC09i3ejW1DDlqTD9yCsnh1yWPZR2ESddNSP
4y/j1WMwrXjNjJDdYiH3XrD31tbshJdC0+kV6ievZUDpud9023bPNF38f7rzLvXK2Man6VkMudBI
xqw+diHTkb7d7/8sdXbk0Q5vmHSA+eaADqZN4ZhHL1wCtC4tcnaiQ11xA6Te8VM2kbudnoPr5BYZ
Y3D+R5nQmw86f1Lx9RJ689ii605dtX1xnXZ6Pdk+eaX+s2QPmCWUBSCygMtmpzJWYgpMg/S/tzV8
NI/IxuMv2Lx9y30wN/764y27G7URMuroMahoWuqzPUs6w0tSBjseGZ74t3fkz0q9fykcaVs8CsMa
uaVdfsw2/jEj0RS22lLMem8z8U5IQxgywnzzD9wMyCAlzFM7WtwMkxMK7tVGK8shSl/KTu493G9t
zT5u0ZhiXKM9dRy2ZOxHy+6f6lV6+P/Ig6Z7Nr8Iby3NQhJEAftKDVmVcUYs/kf7YuxCHlTzsf5b
/khPxUalCeDaw9PHm3kL25hIeW++5iz5wc8gmtuyQoaDXrNTS0yqPbhO+dc4eLbyR1zVKI0s2Ly7
g+DoJlQUYz3nTt51XSkqtUbmnRNW7Tk7eGt2cQtPWnz4Jw7GemNrtoMSEjJBMdaclt3UDA3+VHsA
7QtB7L0X862R2ea1mlZKEYKEr3d+cp2E9VuNAO/jD7dkZrZXWll100SY6btF1N7bA2rwK1DcCxf8
7vvzdjlTnPImIS6HXKZh3co0dttzdVUevHVGpardql+CBb780pJmEWQtd7IxMsT7tYfMaO3KYV4y
p31phxbXNHtTA944k3a8zJs6xfveenLLve2upGPx5eNtulcfh2P1n/M9e1MjZmVmkseiSgeyzSlY
+7QX/B3B2788EDNPnKUjSkvT4Uau/3GqSU1+n0UtucFpF26c05sFzd7PLJMqfZooySs9vWnRTv0x
nKYkFTFFB2V9Z8y21u9/9xWNWW6qtK5UVz5Gp5arSGEmsccDCn62u+CPXmlgs+Uh1SIqlKpNxgLM
MdP/Q9p37TiuLNl+EQF685o08lLJsNwLUZbee379LNaeO1tK8Yo4Mw00GuhqdDAzIyMiw6ylxEBA
jsSeR5mw3YdLNDNsBeOrQhdAa2A2/MPGRTPz89k1jse5rZ0IgG5kU0dYAlgzxmAEv9u8Zk+8GW4G
AkxuvdEhWNKBXmvGVrSY29vRUjxaMXWglZILGd9hxcMWZV/g5SJ5DxqcbfzU7WUEmcJl5jAncmzX
y6QzPSWA7XgpwjIVsuMMd5NZh9WTme3LJ3v5PbOnEzblRhZl8oMB/c9igMXVJjhj8WALtwGpl9LM
5ZuKg27kUFZf6zofeLxY0yvAw99YnUFbwLBa/aDRl7y98RbQNkHuB3Wda1UTJ06P+2vykRV0+tNt
nqUfVrzW5dhMsd7HeWGHUbiYObAJH81z6F4SMa2AaTdx/IYrH+Cj74cT+nK88v+UXcJdtqn2Y5V+
trliej3/yqKcABC+BcAsj7L0vxSsRwB9PUZ2Y+oJNVlDY2YfWVMKiV7VsVFaQ78fS62v9vuirrmC
3wVyiRFIk2HflPhXVmZBJ6YE8SxaY9E1KYywarcbWcd1GHOByO/ERYOXPKqYSK6tTuiONXkLuUaD
hQufObwpo3Itk1qcFIpggIkgkzs4x/hUPycr1hSMCwiT9MJMnqN9fKn2gtkuHwueOshrudRB4imS
MmAa4ndAGQVhg1VKP48FTIWrmAv6dzcpNw7GGFcRQ0hggMU44iErhpNtWAfULKmZNPuyWRTZZ50w
q0x6UXOjAAXwXP/5lH25/gbKvQNAk0sqTBjsWN1Zh5vP0HRNdjf6J4B3woy2BsoYoN1Et8nczZ/q
pblZP+UuGr4GqVwj8DsQxprhvlkJWw4jzQ1pSESAIdwbsiWYhQ5zd5nZ+jmlonyGyGU8hghGT/W5
+wQwLbmcFosnFAa6xbklc1WoqerI9Ur/rO+VAYpTKBK4ZfD00uXFYHzm5PAeGStgosA5yvDMxfie
3rTk+/+6yX+fdiXaq4BMzfXYZJA5oU7LkGF1uCyexizIB/iTkLw9zqUNZnTqL1F/JVIseKVD+XQ0
ty1EBhaARZFtn3tB3AM6AYcUaBsjBgBGjQQa6VApGB88UdKoP2CSCLaNdbAOPvn5KczCBFXTh6v/
zujN6AbpWONaJOUmhQo46L6L3UStFu0V6TpHmqdaFyd5memzFa1JE3S1QMrcghCtqr0cC/Q8ZKSt
3cX9uxr8K/slrRkjMx6vbk7c+POrc+NFRvFjH+KkMCUDuxfTYEbCnzd/tH+UUdWaAKwTzn9ro6iL
pm+mOs5rvAHRstB/wUM0I3PyqmOKVQPdmojhAsrCMUixADdA5nfJqwtewsbIXtB2mwsmKIQf7x8l
CaNRaJCWJH4s42MKU6LsGc8DFFZL+MS2AIpvc7CoBzDHLR8LoSO1f6SMKDMoaWPwjU6otmyUcWEm
JvYz2m6Cg4caOhDKQIigr4GrSUDgsWyXZ70lXDL3tqDiqDvR1FZqjOK6kSIk9saw6h/PGNAulVgD
UZtVApRpXf+Ndulnm5muFZb6zDnSABh30qntleu2DZMKCy++SjPzMUobk/qiC8/oytBqs7COLTmO
hZrlnGTx9tb/IxldbyhwYwBckKlb7wuMB5poP7Yj4QtsVR2w5+XcI8Hgo09YVZ9LD2iSEcCNVwC0
LkaO8Dkovr+h2quL8/cJsHFAFpJ5lHjpNJMiRi3AxIvY7sDnpS5KkFUDtMDkzR4Y6Xr/E4dWDw6Z
cDGIK20R7opDkaPSLFoySN633M8Qm/yyrDaBv0ykp8cqSUWF/3wbJjBVVQLejCZSatEGbgPyRDa2
NQ5M4Uyq8pgWSiA6yHRQDc7VdEYbcbcVGE1HHI+5fJaG7OkLTsxlTYrtuOtBxxAlRCzAnKNyi8fL
+gNPpQXBZOBKQxbGS6n4TOjDVGzkKrFllKg+wXCXMk8Y3QGWDvsMnLWcsD9lBkz8FnRL63BVeBZT
WAP8wVfXLTDWowRG5JhDDGD9teuDMWodvvBb8YQRXxDSOyic/rqxOYSG1x4ffzo9N/Z3JNefTh0J
2FZCuI46sVXZaLsYEzxgzSRRu2MRTm2YYJXkJF22h7kk8x8QzN2eKeM4roCBjTuUGj8EK5SrwAY6
sq6AI4BcQjRvNsYTQPB04G71iwrU9ST/9helPTLugAOzQnLgC7DY5dYXV7U0c4x0X8A/e3H1SZTP
Qcef5zUdPqmyjN4Uzf7HWslPiwS+9Cv7FZfw3LGF8aYFJs5Oj89BmLIcmGj7n+2gVMjjKsXLuSGx
g5V8DD9exd+Df1I28ire+nqxcYNFZf4iUaiv47NvSas9ZlwP6BHB31u8MZegpBOHf1sB+6Vhlh5j
vHcAWyyT9lWfx6ktAggzX4HuC4D9oIeMX5uGY58rH3SdhgCIdLz0eT8510PMPgNnPn5NBS1yZ/zJ
lN1AkkoSMOuONwgdJ/YefgYGhtSuK2+w2DJNQEwff5UVK52bgp0bFh91nlJN4DEDxUcUkM7EmD1+
fhXeaJ0C2vNSSW1MlIsr1ed4K2NzzlAYcDcJOTgeoyISZ7SPfuSMWw7UdbyW0fEpAoadSuDwPRdy
WV2lNh8ZskSKwMSVLNKlcCrQpLPg+pNo5LtC3gjcUkH/RoHiyFxATkfK/3wE6lsiYFwVAThGt0sX
eq/npaxObWYpczse7MQiybc5wBh7gl1HY+OqFM0EFEq1BTjQ7EtZPb4IU5oHI4ppJOBGoqJIg3WJ
nssrnpSn9ieemLkev6eXCrMS/ueMnAmdgpwRSFYE0e+dc8gSXhhYDyt10CeChZbDJffATA9tykNw
4YI0A+R0nASgV4bUhasPgyk9hwCdyaX/dLTxb9vRicYBzGGEPbpbNKg6I1dMcPaFVaVre31mjLW4
9QiClO/nmUzhlM3HhDBAaliBlYHWN9qiK/0uGs/vXKlP7ZAgMEEIsClAepLo0h4UsjVREitjyFxo
RBUV/1kizAlgvwFBjnHpW6HgX2C4GkygdstmrcHkvUL4mhOXGfgCCZMmPVEa0IBFnnppNddZDA07
V4LjJy42LhcOG6GHyt4h6zdcHji4+fgGx2FfOt9lvpNO0AQjAfUicBKKFFjzCKDaC3gmUdLVUrVU
9k4oaeApdZowNEKM5oIar4tc0J33dR1sMdhWhgbbh/xLkgniC6hSMQ/PemWL+XjF5+AzlJTbum3E
akTjW+/ZyXjpuUjKBr2GCiPaQpNkc0PEU74Mc57gxwQWI8ak6Va/CESohaONdLHoa5RN8LkpDUCR
QgKGG53JP/k3fA6z5gWSPrU5SI44Xf5sX3NLdnSV0wGWRmS2mnn30H2voxIALAHfgwF1hIE0QDwP
4sui9jjXHjl4FPT9hTyaHmVl0YFDbO1iIqUFGVvUmYOwf3zf/15vt0Yd85oSsOnR9AlY5z/Ld6X0
ee2Kagh+adt4fe/NZIWOgWrFkPeUvGMjyKHEKFiupyhjqiv4e0L0s/F7POprDPEZ2y3MIEpnEXnT
9eURv5Y9OZ8T/ZzpIFVHZ9J6vdbPc++JexuFCyOgJwY9qvh22u8BFTLOBc1xLlz+Bu44Ular0Hvy
uhnXc38tbsVQ2QPPSSW1BsD0BWk20432JSBEACCEid2NACr3xwdBD1FCB26lUdbHTXM4nhDS3Nbo
9WylEDTe/Gbb3W5ngYVi9fPVa6RbdzrZDr/h01wnxcTNuJVPGSKuqYoWeFXOxZAX6PXeWZ+lDuIh
shKfnl5YKyMyAiqwHenA/J+JY+4fJLeiqSBP5UNVCUfRoC0Us18uPIQgU328v/eB5K2M8bCv9ByU
Nm4Ms+JcvMjO65z41cxNolMz/xygJIxwOkiVAF3lVgIDVrN2EFLmEi+dp59Ft27WewBafqOavZGM
fkZf7nMlWI+EyBjiRk4Gas/YXHYboaiZC6CzSFetRuq1HiSi+Wclv7TSTGV+8oRgm0Y3pYAGg79d
m8MX4sD0DaRJmDooF7HyLKAd/PERTcQ4GguILxhBXG4WYe2tlH5A/V9NGOaSmqEZL9StSta/Lrp+
55K6UwYE+yKizx0QFnho3QqS0bynlJ3DXDo3trpsHZQCKctdXv3nITNWdCWI2jehFFNQw0KQlrR4
u6GFQmTBI6sQn/2KomFuA6cs1rU4ymKVZS2WTqExlw04JDGZwh/RLUrwvv7idDMx9bW8mXkoT10r
hKQA3kG8BIAxaicLIReiQcQCI60xZZDlSXi3P1aLCd1DAMiNuUFUOIHrfXtYWVRWYNGNXTuSi5fC
L7Zgra2J58fmYzkTNwp1VJCnYDl4cvy1/15ZCFUJ2qAZStdOynQN4JyDI4WvWuJ/CnlP8rixOJ6d
uVYTWSntRiZ1YJ3YeZ6gpq69sw7A2gfYAP7okIFfkcWKwNnq66Wzj/CmPc9Eu3+TSpTjvxFNmSuu
kOSyaiH69ZXVn2XzudXB97iUiGFZK83EJ3wiXe4S5BsK8L9tREPGAJdeLZAlLJebzDB+ZzKzE9p7
80WjIlwdgMIIWiBVuWv7vraUB3CNS+w27zgjLiq9LPmZzZ8UByMzvqpAKiVTehVwmerwsevaIUiV
edOvJWByLcNqk6XxzMWccq6oL3OigFFlpD//nP/V0vgmLKtOVF27XueqXrrYUIEkKsF46aF6SgzJ
0UuHVBjZJi5mQR0iOhfA1360eUHSN6ec+R66lX30VTffQ3kPsPUCXpvhXRuT4tzrLkBrhAXavN8A
XUO6M+MZqXLWnTDK9YJhVwob0Nrb5bDIT82W5TYfEhJJ0q7/T4Gn/pEFsFHMcKGGgKzjrQ4xXcXG
eRh59iYmu4FwnNl/f2+eI+SmvtulMAdPORW1oZDwrzwqpx44ntSw6FO322DVVBtAHoYbr7EUMC6z
xHeWyA/4A7DsIyPyBEMQN41/4NjXWFvx1QadTCzJmLWSmGDINrpkGzrKTNzz94Ck7/n1F1JZm96L
BodtAs/GzDQ4Di0UPYAUSxBefrtrfc+98+OEc2X+XA4H67Rl0OGtn4/G626zPIuf/sE3En3pmN+K
0ZKWLOf646avxr87SHfwJoKSDaIXejYvbQKeVC8lCGAxRy7rgbIGNnW67gFyzBcr3oiOvbzLLyVH
uo/qxCR6rxwzbyYZP5Fwwt24+iDKLiA34vttiSOVQHfgvHEMZ0raUnAyo600W0qtFKixAnJPbAHM
7nWZGeDX1X4KdQemehI5c1WxidchPggwBSAMQVYCcPu3Og0Qny4HkKVns7q6Fs1yMbzwT77OvrZG
bDgOBjHZmRs75QqvJVJuqU94La681LOVYinnel9iajzp35Ga9+ZymNPbjUKEAEKLEayQukE1MryN
1GO7c9ESAL8QG+K52HuYd9TMdh+RxFC8Q8miGLAYQBtNIszBXR57/mlzKMkjDxzI7xAS3u5wPTKP
gwMUR14tBrlA/4+wDtyP1tVzHvndJFjFarjgHQVs8aUuzZUkpwJfVKkBZAjINgGuiLJaUiODojqB
/H4hkfwXBPUBAXM0p+uhNeP36aaZPwuJzUauB2QDAAek1LsZQIybJ71nY9bWcstnMIbHjmc07JH3
N4E88l3rPvg8+bc8Iy5jsIouKc8zGz4V011/BKXSQ6aNQHWDZ9fKuVZ1TV1ymFboiJoa/TH0jn1f
GlzqA9jN6lc8nvhywc/4wL/GDdowor8TlBUw34Bzo74hzAYuGip8A0qhVhwZXEXeMFy6T/a2bcdW
aGBsgfzC5B3/N4sfM8nATwadJz1D3pWSWrmsDIunx6YCiCkGgy6LxjQ/JP07/ZRmUseTPgpBzv/I
o07cLxUx7yTIq9doZi0uyVNoVltlme5kw/solsJ+WDOLPVgfwJq19kj9iVkyfe7Ix+2ktxsNBECn
wXtVAjju7R0r3KLm46j0weF6Bu+1f1QKE+RuvLtWtH0cbt1vZi3MMWlNRrnXUinv53sScAMbSPUE
3Xp933lf9aLUS2KNfvAVL/Nk1esKOntk33ySiUx6H8W0vb0HrxcpiH3uXzb1jOZNWVcV8+3gg4Di
3WELaiA21mLF8Ww/W3jVpag3Cf+mYBi0S8ncro+Wmt710aggt6dwIJ6gYmpQT2ZDJLBI77WmT9x1
v/OJCobaPU8U8MT9b3wnDMvIF4t5DiDB3h6yVqABVQgZ305r15TEL1chAm9mHbBNNKuWn9hU9zHg
nv5WwCjcxoEBAm9dFvW4WETa3ON7FEatHbsLZjxRRf3wDsgNZbA8910+sLVqIUdLjj22ziKQZgKs
iWcEhsaRiYGAEWiU0rBOCAQBfNmB3VRrRtArwQjN3ntSh+/HZmP8f6jVoF1FEaE0iAQQ395uLS/W
qlpJTGSHdWag2xgos0SsV/6uEJY+7xJ0Oc88vCf2T0BRUcQoGQAg8DS7lehzjeyFnRbBTh2qdW/N
jhtNKOeNAMoCF2XQO0kNAel+2CQG/5Nt0PuBeA99xdql/WSsx1s4vSBkuhFJoRWEBvXME4QAlQh5
Yk+a8kVS9smwDpKPx1ImyilITMuCDNsOHIU7li4ujgu+zIPYxmBoWpDKUEhwqbbNFmCsW7ypB3Jq
SGY+JUCVSRKzeuaQJj8vH3/F+Hyn1eX6I6iL76HByW1qfAQY400R01Sp+/lYwsRuokaI7kEWsakA
C3OrHi1fK1xb5mjU6uC4h5UPRNQ2P7ozWjixEDgNEbEKYFhB2DJ+xtXTuUicKOtTLKRo4meFrVSL
K4rMfLyWqQjsRgq1GCAxiZ4IznM70g5Nsxa2jh/pYOeJuF2fvgrDouzAwDgXi90X/1D5uVob5RPr
AlTKQ+bFiOxD5SwNv+VwDPJ94l64Eu+hVdDOxAITRgQRrggjAohLNJdQGdYi9bUmCcPYbiVSVyEJ
wlPfvRWV1fFoHPSOc+/xOx2BQYQggBIjaYyXC3V4jcKDV1BOE9vvAyDkRhnKxgvQJPl6FPIzinJn
iClZ1BGKahF3XBAmNlcqRgBiPo+1YrSA+yA5qtmvxwpzp5UQhiB6TEsChgqLu9XKNFH6UvHRHwSu
JM1tPpui/H4s4f7ZN4oYGx8wJ4BcP12qzEbcHY5r0KeIxgoPNaHm9ZUDVJxkuU/8ZsPMKeNdTI65
B1wvtFiAjg5sstRZCRmIWkDikKH8DYOFsW8GkGQu+ZEx9T0A7gPB8OMV3j/9KYnUiaEOL3chI2T2
Jus2n+CHWDToBv4JrIaA7Ew/1uR7qYdfRjp32ydOb0z6wakBVZBFRyB1er7jh4Hr5zZeN8a7tgGU
kGMRlzc+qoUWGLNN5HfXDgtFMwUQ4uFIJTw2buW5fiqrTtfmtrhIUew2PQtcHENIsp9uJql5F1tS
kkaXe2Utg1hDmlGBpNr/jmTjXLPk3PczN21uOeP2XgmRAoZPmlFITMReT8SlrBFbdYyZh9KcGNqF
yUzIFw6X27k5Nh4HSERrZugR7k26+L71WBnvuz/GnQNWPIoMKgzWn1e/WhTiRAnkt3IO9Zff1Xcr
ftfKfb0CBuq5JVEzp4J3sQ/Eiaj3sxh6FsFgQC1OrryyytB3aaPvVSEb/yNPrVI0XuSEYLRQjmdn
nO4TLaPEkbaZ5xFIwrDcnhrriFkJXOvCRnWtJwNee+DsAaHOQUHWCkMG4gUjhqmhOHoTnSvmFP0M
cxHlfaKF+gZKcxofTGwlGMRsTFPUI3C4kcWk8nRgdKzXnTSjp+Me3sRAlDRqjzNFaZxc6wq7sIDh
vpmDJZ2y0Dc7SllMtvRUIZXLws79Fe41MXaWmhO2fOtCYyk8KZdZDsMx5H60IspiYjgu5FO3LuxE
20nyonlleGhPEB9zZ62VaJslc6nAWbWhYpRAyaSwEqA2QrrjGGOI0X76IppZbAVfGYZuMLIPEP6Y
R7c0GgMJx4S68IZWGWn2ytxFSzjOcUJvZFBEJlSifG7VhuhAZOLS5txTDIAoNSEKtx4cvQJsYnsc
zLka+33HPLwg2Jr/+JNw9/9yaVc2ATF8X/uhU9pd8RqiHc6OXiSkJOOxTT3Yq0TZJRuQpg1r1RKQ
KHpskSbiGZBEwR6Bfk4EPj11V1i2EYJI00o7q1+DWm8MuTnHGVHFGTkTLgNUaGMrgYKIBkMelF3w
6ljl0riyg+A0CEvFdosdFKklXjeD1iGMF4JSX9DCcKjLaKjOgPP0VhRyIjnYAYXKZs0aOZhP9Bkp
lrv27csuKDBh/bHmkX0BugzAxhbuIdF183QufjaYqcX03NyA4lT8gc9BLgpMcIBMoXsohrzXJKeV
KzuqdQ/sn1acm8nW3yjdL052CcDKxaBtwmolDUveIy3y7Ywh7tXf6LUIZxzCfToSunb9MdTVdgc/
aNpCreBUm28MEgL2D22uBEDSCMNQ8SAkRF+aZyqkBSLdZi51M2oTfTQSDx1AoAkWHJY6Gq7M5IbJ
+touZLA+OZow6HEGQuvHOs1PuD0ZnY54FY+dhgjwbjWgaGPBqYG2ZhdDQcAQxD9HxWokciRlbAaA
7Vx6gG5SiDuYYrvI0Uxdgv89IM2H2r546iYQN3Wtp97b4+/6y3rfLp9DQzPm/ccnJv6kXAUe80Gt
xHxnFxyRTw74oBdNYQpfgDlagq1vcBeeSPpMb/PtwBttanLCIQpIzC6VxGjDDZrB60XPGVn57Rig
kxY18HKazvAd8oP++Fsn9vD2W6k9jKMwDTmX7eyS7KCVSDC8o2owdg6McAG+eUk22V7Sz5GOSOJ7
Rvh9UHYrnFJTZBl9Nc2HDk/W90jf9SZyliEoHz7H5Ollp5H3F5+8fUgLTrf1/cvHjPz7TuyRdm1k
ZsDjaHx+UUkpRhO7RM2lDmEaWAZCc1jGaD8MCyMBoYBrSKTFjL2jz4i9N1y3UqnbEQtapYqS1tlV
t+8lxGdRCSbNZczNdSYJ9/fwVhIVpfFgohT9EuuzYmIdjPde76zaHDAqVqH9wtS3yFJ/ApKRxAuM
b2NivCA6u9Fhrclcnvp+FoXa6/Fbr9yflsSdnHNOZ8fPyVZ4EQEjPixPEUR5sEe5XkHh3G8tIMYR
ZQOgYsx4Jho7BQhqt5tB3cqBQ9sRV+MD3PybqzaJRypxG9Yi4ZO3MMjGxk9AgpMZFb+3UZDKIS8z
En8DVphKkjC+CzhQjsGyCfdleeen9xXzVa0CSybZx4egoBvWOTh7gUQL1iUjKuXMB9x7ZHwAiFKR
joTbh0W63XfJ9TV+UN3ehvg+IjvM5F7CtUtOP+L34rSKzgvMCmLy+FPcfy9/AcU7V5S/n9waNx6t
SWAbxmwJWq9uv4BhokB04ri3nzevh52/+QT/zv6AUpVPTtlmsVjszXNP1uuPcrW315HpETT9HpfP
jzdiPF7aKF9/BXX8XFTxqcNH2AcgIBYvShkSIMTNHPfUhcNx4sRHbAv0hd8uFa0HmVKUWW/7g+mU
ihlxmvl4GVPHeS2ButJF6aSyV+S9XcaAnJMiIgi4uOHC5RRDCvHc7GdZku9jx7F8/++iqPPj+qAD
xnLa25nxvNuhWJCSTX98fd29e/rhku8ucPFGwumnjqwGsnJWLrkIm1WsLwgxTTvliO0B0hLtq0/L
c0DWZrLHcKz9m+jfxuPNmbKswsjOhpFMjIfSGUKRGQu0MS5bG49kvMdgeM8w1RyrM8c8KQct1ng7
oF0W/Gi3xxw4wxDE453KkAsfU58qgitWRgNF9ft4RVNaOxbWMUKDRi8QPt5Kyhwha3ot7G38o5ZI
EgYGZb4lDTKg/ydBdzA6LfYuGi+pFr85/KZibYF7fSxictf+Xcsdd3Obl6CqDXrQUAP52d3GeBhw
4YubzdXqZjaNbjBuasnV4E17uxY7PLAS3MMEdKR56K0er2jqul+djkZdRqlKe6ZXIMhp8abSUOdP
q//FuYD/EiEuTOc4UXSrALXKiykbFb3dhLXBRWgedfdSMJOupSGk/3zjtRTKSbQKOGjzBFKQKtrG
4+PkdXdgzYP1lC0bcuo2pxNwoxrz7UPkyQdLDMxnPN7Kv3oZbZ+vP4EyneidaByxgAJmxusmJYoG
M7OzrMMJrmox7J+EY0K2HyCEOS/RRxHpM6Zj6ij/BmcEzAWiv4G60j2PycE//a87NImnCVHD98cr
nNLKawmjZb8KgMoskN2gwwLLED0LniG7zxk316H3/zlJTLP89zpogyHFvFJGkOIHy5g879KxO+Gw
OknIiNun9ulLJC1ijwYgDwBY0ce9xAzGjH2cWepfKHa1VKUNQOyq4iOq0T5qP5IdudZ/vpso4uHt
hwFKwElQ94JrurxW3B73AtPbZSJZTq6ucm2uX3ziJY1iIXp6gFaFtAYGhW5PLQoDUaj5ZkC/C3Cv
oZPdCsPnxircERP0Z65erJWPTF/ODZdNZDdvBNPVNZC5JTIoPwdbIIW3kD/8cFO+s095QxwMyolL
7Sn9fLylU6EFgkQw7sJ9oqZHKSjLFUElpOVgx2hi6hNTRFNAUJ/wTn4Pg5nszbht9G2HHMzyYwSV
xSP5dluTHiw/ZcsPttonpI7ONZcZmUDYVyY4akK2jvO5mZ3Jx961SOokgypJ07gUBjz2Nj0wvtEu
pLvLd4BXWa5N4lpP0Pcw1zM0+epA1g1YtqBQxVj1eFWurkLLJ2GgNupgD6GlRVbesaQLUyMWXnyG
tOy2rk1Mq64en+RE/YFDyPCv1NEVX0l1a61LtNwZ7AYkDzJJGhNNxIqoN/Uvp2vxExhyAQEQvzr8
8rHkyXO9EkyZ0SJqcpbPIJjXnvw1B+6S8I1N3zxhUazjOQS0qcD0epWUEqWKIylaMgpzjy0o4aWf
LF1E3XGut4TGDv9zj2NnHwsroCCGpPx8iMFaNxakwd7tSn1jIYu0bC65zZgLTDHqvsUaNqd/9Zb5
cYxhIupltvgNzHpznHFSkwsGNrGIGWZc1L+X1tWxcrkj+K2mDTYy9YJqVUvB08EBPVdZmTzEKzH0
vpZpLWo9xCTZrjn0OWlhCBIgvKnacwUCk8cqM5mCkgH7jM4gBNRAA7hV1rLmQGuceazNkdWKMU+u
eTl8vksYGj18rlanFcBVLJeZ7Uu+9/gKmtlQMkOODmVUmj8tr+ukriumsdmBtxkp0yVhzsoJ945w
lIGxUqAqIFBkKcVJC9fLizpobUQ08MSyrn1yG3hikhxWP8ny6wWk5uifW5cVOS9th3jLj/USwDmK
4b7M7PJ99H37KdQuo8MgUyI3bO1ngQgHgH8QzsIDDi1E8WIkqmNXi5c3zMjty8P5mM/1qd73MeEq
Xu8EZQdVBri/fQjxqv3a/2L2Xz9wxBqFI76Tt18v4gHYlvt9pffEe/9Ftf7x+qdP+9+ToCziEIql
HFY4iax/iatDrszUyie0+HaBlOWr2jZSXBELzAzgs1uvlqgP4/RV5ZInM0GZZ7vWl8tv1Zyl5hiV
6NaX3kqmrqtas61SpFGLwLIE9BSLF6mhuUashXoEIBelXGrRwuMOhfQUJZs4m502nvsAyrMOlcoO
bYi9FchruH9HMcYzLsJytSKisTBZa52tz7CIc1HmRGx2s3A6BlS8oQu5Ue6mQWgGnK/IuvycghcA
4q91z1wyT0sMyz7Wo4nk/q1Q6qkUM0oQ8ymEtrpUEwDPve8+m/MlPF7S9Wq1kMyXCMnrhLDWG4JD
UnNjCb4ls/hwE07p9kOoB1MvtUnq/9mW3Byvc2u+v1cXjTRjgmYn65fAOC2SDYm327dUMvew4eQ8
jt0A9HfG68/d7r945Mox8Vqdp2kC5WeWz6/Au8gRW8m6tQKOM6D0Tz+KuTUVTPnzhLPXR804ztzu
2Q8Yr//VB9Rd08exh1MZwQCBRIboDv4Dm+ATADsusuUTo+gvprnGDkS7o7eYeUHfe+bbw6DMW9+r
UtwwkO9hvNBpN2pmc4A2cRI9yGfekfeYc7em9G92/GqtgarVnTaa0tyMUdLbieZhBRaXJ5Nb73Ue
jsSYU/rZ7aWMm1BmWV1nEImuBMnijJV3dkkzxgV4V57Q7rTdxgYM9xoT/S/fR+FbPs3N9U+kkW+3
mDJzSugwoNwdbztADTZjowK6Fdh1scVBj+DW3SbUFf3p5QXUFICQMIWemOAJTIhzyAha1HH0y+XM
sdMA34gMbz+KMn1hEudu0YwfBaaiA3KN8O1If54WXwSGz3+CzQe297ewemyF/p4ND2z+n45c6cCg
eUwcjnJDIu5iYlTbnaVg1tYxTqfutCXMEaqALju8S2eu2oym/xnlK8kOkHWckIVkIc9XyFdZfZZu
/MrVg3Cw0oY3H690om3iZofpdreiKFMvziCvMF7zj52wRTxIFq2FEt0Tlnh2LWPmUCfebLci6ahN
83gmjCAyM5yds5Asf+0sxYOz6efs5kx8+KdeV5sZxf/Pg42zWrtdsx1ScjgkAPx1ibNdPCHllsgE
eMpnqNEsg8XcUVJGq9K6MtXGGyXHi6pcOJi4j0HFOKyYcDaPMt7ORwpLxV+h6mRZoUFWvzACn7zC
ReXEQvkJC12dnhT9Sz2/pbBjhv17BLzBZkZthckPUABIBCKbkd2TOlS1j8ogSBAliQDEr5HazHXr
FO5O6sVvdRBQrcLjyrOqjXBC1SLF1fEtPTmOzmqpDmPP3mwj50TLCPTs6pMop5W7vlpUAT6pP4oh
gFB2MOVkpQzoH3WsL7JHiu6s4y0wsxWTx34lljp2jAbGeSzgKABPZch6pr7FfqY7+SLm9MeX96+L
6u7Ur0RRp54qkhY1GvwG8I6Pzdf4OGYR/PP6Z4IpUBw9fnObSwEtWOFW7/e8geJvigogpnSt4nn7
IqCNlwVYUEN+ioqc+NVLbb0Fe2ltAiTIOGJMAIjdW7mf26Rx7x99OeXx+MjjO1GMW7t2+H0dsjbD
CXP1+Yma+KgA6OZFCxM71khvo5bcSXJfU8ewCRkpZYxYkI1ycPsVc9ijIw1THSZmWJYJimcb93OZ
z46P3euCyvKsJisCcqjjwOrtFww5XzZKhYJlzUZGUFWr2mEKnXXiPa8qJGGVyHisEty4ptuNvZFI
F5rypOHawEt622B4Ev4EAdiwxc2RMaCMM6LureutKGp7e+BUhYOHxbU6u5AOm42qb3bAwkLM4hn5
zK26f19DGIqksDBj/ovusOOatCqaDutyPN3PCeZdjZnbNNE9OYqQUQfCaQHGkMp5+yWm/foBhVjA
a4xD9+/v7hKwBAN56Q9qTfb6cUisx3s4YaPQOQ8QMSDjY74Q45a3CqKhZtcFlTtgD8Esioaxz8Np
WMpGaaHPN10R3Q7MlvwGs+zIE14Y3fQiBiMAE4SxBXqO2QnxomBqqbeDet23ZqbIgCbalxVauoD7
qlRfAGwgyX+R9qXNsRpN1r+ICCioAr6y9U63ltb2hbjSldj3nV//HuR3xt0008Q8YztshxVWUltW
Vmaec7KlpOLtPXFtdvz5xZXcEOIRP4dZZE5N/HYOQeY+cHVuIYS75VKg14YmRy/IC7nxgFY/vyDJ
lhhH5EPC3TN48oD5U3el/lmujj7EAAVkG0dt5uNmb5Id5AfPoBtenVOLrZvVdtusIGr0VOn4a5ta
T7zGaz2wt0uNLHPbGxRHSJeNKGOQj1xPC6uCIcqoN5yF/inZ5flZ9a2w9Ra2+MxDA5NyYWZ0yxez
L0hlrhYtthvZ1g+5BBTHV6StTNMeC1U/T5Gprytr/bT+ExrR6v5Wn3OFyAfCFUsKyj3KZKeTPIuz
WEyGs+u4eqUeHRH9aMGOE2PAIZUFYzMPh1EgWCXgaEZJXKaT17vqBKhCpqgLJHtul4EkD1uAw+Ph
UdY/UaN7VbCKEKU8IHtSrJZ6ocatNfXBl8Yni0mcsijqCAleN1qzl4wh2JGR5SU/JdxWkSMAqRaJ
J+b8/qXNyco2qqc2bowBC/sOEN5sLcu6z4H/uBC1HtXQ11x+uL+gcx4EACQGOT90aeApMgl0hDaJ
GjESmrP8CpcPSuPUyiVDUg/N2Yk3uNPv25uZ1Stzk2CnLqDO5XZ8c5a2gQFMHDg3hVjnypPrrZxq
gVVjZrdeGRt/fnFQpGigVVRibJIuc1afGHnxlh8rd6FONzuHiAzGTl6UbAFMvrajNhWDSkDVnjs+
ik6MhgelTXPNc3pq1nnBbdogFjQJDNZx7akrKvVLUmTCuDMmuxUHBTz+4FcbO2on1zg6VCEzLarN
2e8MPljRbGSy5LbxK3lMP/NPsdXiz/sryWYihyuTk1HHPhOyxoFJiV9lxXv9yQmfkq9n/o5PNCE3
/FDzhY3XvfNY5s6g2SFPHjLw2CarTj1EzkvcHyu0U1Jw3n6HKrROk60CWdD+kDqPEv5vNTIZohIs
Hn3oP0BdwDrLG4w41UuIWCirKFnVUIp/GrYiqpLV3wCsuduE1/Pq1Yu+GP1K2kdW62K7oWWpx86e
ZWYnb/xtHjTgOKl0ELuyfkmfZuYSwLTAWQHUBGwfnfiNpqtRIylQMpGy3fBUCjpn1dIx7EdIVept
6w5EzqaogJv9lACC/dot9aLNXM5XHzBxIkg89JGY+Eh7tIbUa/FP7/2gRB03q5ot7PwZfAF4FSAG
OoJDEHT97pGLEybyWUUqXEZnkltUyyDTnEG8zQqOjVVYySra7BRP96xhF58da4iQVhR1x4rxhH2S
P36VscGDwS3cG3Mx4NVXTZxMlHUcFGTwVaC3fKOOdkDb7Ng+y5lvHIj6Sn9Xeys9Oy/40hl3A04d
XmGgK6fQu5gEKzHLGOiEo+6cDAxblNcTCJwnSCnngO0Fb/eP38yBFwUZaFgU5UaygEkIhgKsEqVt
3p3livNfGrxONYl1zsJunikfKKKggKMPhJdgEZliVaiaesRR0KYvQ7AGOgZW5Bhq5xmgasoarZDP
A8qrqNI7iHBjwxfRFNHqUSvrUv/Eim1Zgruu4NaZZwqidX8Gbvk/we0mQwcXXX+4wNDkcu12A8UV
+nCQu3MAFFRnFfFeopn2kHvfBFwYKFaCURhv6dJwOD3PVy6v3f+Amafp9QdMj3oc+HDIaB2PX8Dw
ZX205pvhfobaw88alZU1eF1zVyfvDa/F/Q7/ZSkHN3PSwQIwNkyPUrzAfF9PAMkbPLYKPKcK9K4j
W+S0BuQ1reOg8Ud2bPf+qdwE2/XCqGeu8Curk51XtQP4nAgal3aVFaFjQgvtXBOhZPT8GK++K23f
WvsvWUdba7vZdoezvvABc6/jqw+YnDPMBcJTaXwd4x4QLFD6NEb3h7ho0Xoy7g92boZR+JZAGgA4
PUgxr2e4T3mOuT2PCBT4M4pCRfeSDM9DvO7VjawsHbaZG1UE1g6NxFDCwJ6eeG6GUCEpO2E4e7Eu
vtV/QrRRIPl20pjx9fpqNybgsaBO/H4qQox0aVqXrI8/v/DlssflSivDepUfwMEJvykC+KOpzqD1
op4jlAGxS7iWPZ08e7m9JGw9048DZib0UEOyRgZF7LTFIQpDFmZVj9Yq2coPnqAp7g8aAXYeXrKR
s3fpcWjWLmQJefN/vchXhqcDL1oZfE0d3lPBmghbl2lE2ctSo6VE99KF19tMeAAkDbRG0JQKZLo6
uZvUPKs5pcCzohL3zaek/hTdsyovjIjOXEUSGdMCikxBGTJ9p+V4IQqVittB1F56yDrSt+Av++n2
ggW2e51aufYxWI3B68NeWbV/BCh1rdDaMOjZH9zS+b4x9++AOWzN1X5v/uk3gilBtmnzOuj79+32
Z0mHdeaYSZIMMn4Ccge4sokjlZOGb4OU9OcoewBdpZobagikTQXBGQTN91d7piwEKZELY5NTVgDU
yss+jO0OR/YnMkC3ftbkx2r9tVqZQEWDQJID5zp5bRcd9ozrvDI92WmNKtZowRT6M1nlCIt87dPa
/X05lECRRS/qavuH29AFDzbnLa9sTjZcW2aJU1HYjLX8Rdbegs1BsLOXYMF9zD3WJXRgywzUI0gR
TDd2JFUlNzSY1hQJsMRIdYY3Byil+Q0esCXiL8eqTOUtNvIjt5FPf+kzaC+el+R8ZkphWN2Lz5jc
iY0TOL3X4jNAGC+Ax9euMLlkO7yZ0pE7N5/AWnYA74HzdfMkAE9IF7bXuHsmDzG0oONPBogF6AYm
Syw5ZYpZwMnr0+8ysEvl8f72/W2mvTWAxwUBOvu2A3UIBhRTu7I7o53jAwqUxrCXXpQtevcZ2gki
qNa7q8IMN3lhyKvzE0ojqvEzigSAXI07NQAwVlAPglaltnSK54f+75dN7mU8gXM+7qru7Mt8uQtd
qthUiZ7uj3+cvzvD/+3tvrilqlatRCErYMQh74S49UueILoEaik53Lc0OxzA3dDqDhr2m9yq2wO4
UOeYaC/wnnIFWHtx6cJfMjH6xYvBiLSkTeDU3fml7vUYAhBY0mNm/fYE7eMN4IdM1N+3T6hR3x/b
7GmlF4ObrhXpuEH4tfxGtgdrFBRNV4/+CoG7kRvmO8H+WP+omwhVlaXM2uwS/mt7mi5niag0ed10
54bRdcu/8Oonzwbz/gjn7tmLAcqTyI2vuA78RNiMbvpdOYbcvQq+FXix8R+YAeRkpBYBgnBKf9yV
IPBpxK47Z5mrK9WnK1pN9lTi6X3fztxjB/HCv4YmWyUeQvCokL47K0JpxgnQ2tQpNOygVEsA3PbQ
OBz6SKYF5EcMZD0D817ToDzlUMnK5W7jEulF7eKFHTxavTmNF1812UYiRTO8ymMpBxQxn0mphJYX
FWiUrNB/4nl5+NA30mfBKeJCK+FcgEMpqh7AEAK3SceTdXFyYkiDOJQDKrrMqoeW+GaeP/TDC03I
jleXMu4zbfGo7gBqQPACBjx0mojuEg6v/hx5WadEs4xvsEJLVHSMayVE9Ia/UgVo3zZ6rcDkArqO
7ofF+iCC+XAhnzl7lyPdAizAr6Li9ORQ2qgQrkEXcP4Tu2+OIBmRaKbNIRD/yJIVdBDRgarOoL4t
bL4xrT9d5pHEbCyqKRLqd9ez7Xmkgcizy6PZg9dTpIkPnJ1p8cl59RZyKHO5VNBYIm/GIHGAHoRJ
uJL0XeMmJB7OhvAqgNTkc1Wj2J1o5Wu94ANngjHcoBDiQZGQIk6eWBJDNhROglpGsKlqvTNKdMBB
wzl6XHrZgDj6dv7QPQ3EKwULg4RE+/X81WEpVWGGoF+FYslB7QaHmWWFZLAFemNB0aK8Ip6eD47U
WRGRuc+8k5y3Pu0absUrScc0d3wYaqGHI6GnokdBI9swLv3uRK8Kn+sEwobASCiSq/Eumt91yICH
yaPM3BJNR0WOPIQfpVm0VyrZZybLJDU10xjZ279Qr3d4C2pynIIEq5L6uiJRvjcKqeGTY+fFdJQc
A2LZHCGliZXU6GTVCISFOVOFKISouWHf+0bXugHbtEOrPohxE4nHVE67aCf1KXEPhecXnME8zhE1
aHdn/GpIUUfZgViBBMc4qWjxJqdyk56awC/UTVehW3JVlJGY4WpnPnpEhzaSLLWLRGGXZn1fbEnM
nLGGQBx2IAKfA5zSOqJgJVHpPsMHet1T3PtRefAo9WS9AOc31OxoDsLZtPADvPJUCaTnKpP86hTG
bRZYAzrG6lWcqkphSEPWA5rRx1C/8x0uBBMPifjapA4RvbVQKJ0PWqecD8+pFDXJF6UxOtk1b0CW
7DMmGYGWWeiknGejPiBlDyxuVWktdyDmf5Dz2gOmrC9ETiMVyVMzKuWox9QXnT/oShun8UcCxipm
+kgYlF+VQtziSyrr2AV71VByybpOJbXduhxHgxcw2niB6QEFGz2nYUDCXCtKIOmgaBAHzG4amfpn
yC+4gLGhBgQQvRp2Geo9RaMiKe+6tQxd75IlwqObtvVgRPj3vNJyWuPvmZok51CFhq/ZZm7j7soC
iZGfyBX8qN2WTUQ9m6trRt/xazK0R8Ry23xUYlVVkK9L1OdoiPpe6yBmSMy8jqPUcHIQMpsEM40v
UgO5s6uCg2Z03QeErdw08oN9TVQPOmFEckK6R4KG83dO4fDJgYuQEFvBgSj4pUCY78RBqjktbpq0
M3s/TSAInzplHutlkdJQV3LggUF/VSZ98exC3VAMoJyitslTlmXysE/kHIIjEekiTpc4wKPWYhIS
yC3LmCRBy5CsaA18S+VuKuirJmDrThLBrLlCjHd5yieYPK+tKNRSEdUIgL5VodJpAEuqnNaUbZxv
4rgV8hMYCCIZ7b193vdrx+dK/okqHVpmBpUVyofbynLwOaRFRlduz7EShQ/mN2bjRGqvE+I3niUw
NxSxVGIn2QMDSxLORp1vBa9nIK3IIFC/isoiSsDYkgvqF5fEEETg3dqlxgC9t28VKR7Pgoql6x29
IvM4WygSITSj2M0rk1P8LrUEn/BZoTU8Fw2GCzCK8tMmCWeCrmV47UDt40L1qO2+Fy6ZmSsddMmo
+IIrDViQKfeTNDQhbuF0OPsVNLYDddcEZ57fyP4ZNUpNpYcu+WiU5zz8RD+Olnv+T9dlhup8+zF4
XtWfhc+ZufP+Yb4SweCGgvfkeijiIUGjyVjqdi2u0iBaJ6yQTlY0gRpKvrpvbfxlkwsWVXUk/1Az
wuinIOlEFRwOvKv8OWFKbImc8kIV30r4OjACvo+t+9Zmnh248iBjhagFjB50EhuLxRiANwAx9gHN
jaTyXRN9M+/3jcyVJEGnhfIBGmJA1fLbbHgRoolVrQS8B/hixAFgjud4ndlCjemrkJynz3QAEKPS
8PCqzMgFpYZaGKmiGGwRnzq56JFOAgPfhZ76JHQO67RVxRx66qKgxYPOKN7IPjH4r/qvv9QZM1nI
G1uTgJhnRVGQRCEHxOLB/rHN0Fl9f14nIffUwjQGLEt3kJiP0WQIWvBMQ3PzX0UFW6OWLfXeLUzc
9A1FfTeisieTAzv4MYK+AeIpvSa6er9Gtv3+sKaB3z/jGoumyAAiYzllQBGhFFmmNBAPceBYjbcX
CwPUuZYzpPC9f1XfVvjKEMGCt2B3zC1eHL0bu2PsdrFNWdkmaqzALooJw56hRg8RCh/QFAV/Cofy
2L4uNfpOccv/2ER7GopqIEG7qRFTvo0yIfTEQ9ub8bplGtRtVb38wpUF7gDhoL4vmZxdSgniE3gq
gQ9uSuVXopNKqoNQPCC3qkQaLxkJ1fy//XNw7oKlpRz9x82U4lUItlcEveSGq9cvlaiGCOmh/gFx
4LpZc7Zody/hc2ihHe3++s0O7L9tgUftevnaph5oqyaYSqqhRUB4ZghIn92/qaF83rc0uZ/+WbQL
SxOvyblQipFbWFIUnTYWyB9/shxhw9KGnDwWbuyQ6xGFUsFIONrhNP7gfyjBKE4C1s5GD0/9ujiX
n/KmlTV2vj+8pYmc5ODLgneUQYzFQxPrgZ+YufgdQ5oUhAHengsQ57z+3+xNXvAemlkyJ8IwwdiO
TAafWXKhhafgsdhyp/+bqckR5301yrsA+5F7Ch/B62Q6YIJ/7nltied4aQ7H2+HClzhcwwtulf6O
SXkRXkFz7PvAmQiuLogLG//2HoA2Aaiwf1UfEC1NNr7XDmEEsmX10FUKcCW8FkWZSbJjhMZaDmr1
br60MW89JWh6kQQAG8H4Mv/NTlyMLsyDTEELr3OgHqSHi8rMHWWTCOBH7GsjwblDA09YNBoXhJAw
PtXQsuk5aYk+6vZ4XH/F5HhkXFC76RA7B5l89+EqTYBTXYjGlkxMjgJHQL7D9ZFzqCViBdEG76xW
WsJqzRpB/grE34jFwERwvVcEVe0RXzbOoXRLrclOVb6v1YUOgdv9iGY0/AGmSwkJiKlzlGjPQXJn
8Gwl3NI34ZiJJh/8LdVjBMRMWSwkAydhJRzXtbWJg+xTiNyhTcizXdFV9TpOBI0rpUK/f5in3T0w
o6A+ziBQAEJ9pMJuNr4XB5nsB3Y1JJs4ffIllIf1NNLwrDKC7AXPcA06GqY6aMWwaUU04smZBqb1
Y9BkZsAa0+mXGOTGxbq+8a6/aTL0nGRcFSIBYgeSus2TJ7FVN2700CRLu39aJf8dPRRHQW4A1mx0
/ky2TVSP5HEAEtuKXxm5/JolkIpGkOl6hvrAa55NfK37VumCC51y5ox2IUSL1gRQ9KGz/ubNMPiQ
d0nryK7B1IlihYmSaWIElrtyTcHgzNJQDDR0acUqRuUWzbIrBkWnyjoLf5WFNOi06+zmWyYuYFCD
CnwhTWRHRGu8E/BgfgVAsdhoSb1rhE8hTPTkr0hXgSLrChQJ+krjojWaAAn3VkFp/sOPDaXecZzZ
5hoNXqPkKfYMIQg091jkRpAfe6pFH2KxCZE+4F/VReXY27MCjQFEgJDDhDD6DUwhGMKe5AWL7DxK
/4INGIFR93T/oNw6mGsTkz3pZSBbqSI5sl30Y6bNpmMGsmb3bcxtx6txTJZCkhsX1JwwAvAIlJ6G
SuMDs0vW4mEwVarXlUYys18K+paGNnHQYuPTnvSwChHHkN+VvknIwjNrmmsfNxlknEaeYjQLIGk7
cTN867rUKcvU5orcKuWTUDxJYa23aExNeiOiGxUMym0Zrrx6wfRtoHltebJwTtvV4pBWqR0rTx9i
WphKpI/bt11SZJt5c11bmqxeqRKWZG6d2lloyYLhKmYeoPtBa5VVdei11lsIIWZHBu1XRQFEZ3Ql
13deJsZxoFYpRia9cxVSTDLyn9k7coSaT5YCpBmfDDKNf41NPCXfSbEvxBkGVzd6EBzF+o+crgrw
ti2cgXGWJs4fhtDxC+EmlC6mLlkO8qEIa6yX1+Z6KWyYt0XQLgMewAUHwXnq2AkNW954CBc84fwC
KkiyEKjLontmktpQh6QWUi5PbWfYFB5nQE6H14oUSNWzzJ8KZ98FCxfBtBY2ngt0NoBTGtVVCM1M
82LgBM1axWOZ7f8ZrOT0yentSYJ8oanA75OdXq+js7ysIHIb7l6bHbfWRfDJl76C5LCc2X39R/qO
G7RmORHiC7PkAAhes9Z0vkiwkpRDe+xD9dwoete9y9DIZq55f8GnxfObKZjMetW5SOgzMbO5Na+L
VmCFZwJO7W4HtYxIrwJoqgw6iGrMAnQSrdajKAMlUTN9lRZ1hW8jvOtpGX9+MS1Dn6E9McNqBJsB
jLHoAkGOS0/WAIS+qYd8H6x/gIzkToopbO7PwuyCoPg6MngDz85PJiEgucLLSZLZaZbqPcXrtHf1
sLMCguQQhCxBLfAfGGSjqh4IBYAGmhhs+8r1kDbO7JK+gVhf59tD4LgG6htlilajpe7eGfcBzmu8
daCCjrT0FMOfywPn9DXJ7Lj37NBJVpyTaynexrW6FNGOV8nEgVAJDnGUWUCO5gZgKvKx4Bd+PtLC
OEa4QnJGO7tHstDQMhfDXdqZRs4uEz1hCGCnsaLn6nkAy7+gBUfOzI0GcuOciWDugOqA4Vid/qfX
3CfPVNYxGvmhUPmkbpbUNWaCIHyPCmVUKioy+heuNy/PkgDOK87tIgv0NA30tlyY2jkLePhAeAgu
UrxRhiNZHXRUTHK79GNh18mKZwYyyq73d+YUAPrrENDLOWqyjUpOU20ZNc0aocir3M42RB+bocM1
b0om3XXa3tXZejCjx0w/t2NHVqQv5fbmB/mv9clFl6ocqv6khnWlLNAbkgkn4vn9gtf7rb9Md+nl
ICerJdE2LuoCgyTb5Jl789d43vFaYIB4Xtorlg8F3feF9+vsyAjB/MrYIej0v94gRdJAwBRFVjsc
wBgV71C1XHAq0yrFP0t3YWISklCX5koVdrmtrsk2+AKRm/POjMIs94Lp7BiUWZeAU7M3KDgd/3tU
k/UaSkHy0xKj8jb0S3zDhL4ERvGZ7PwNatPqNnhULM8cFRnvb9O5aAHpX7RwIP/Lxuzz9XT6buCX
norzT5NUE0sdySLH4KHAtUrcg4BXghLkCwfwf7AJnmkKxKoiTEM+mkCzJ0T62a4gh05M6xSBUnW7
RHM1P6cMUTrGp6qooF0PLeqAyRf7NgdJPFuF68jiTERCnqOXexHyJvVO/Dsy9v8ES4L0cy8gCrf9
X5Z/J+DiBi5A2RYLAyzTY2cUIFKij+h6OA76H9Wod/LCGo7b8eoQSmA1hIoxdHkQgSH/dz1OmqV1
VoJQxwY2KNUL2avXDGLeZoGXmHF/u0zZ2qBge21rcuF6jqAGiRvmdtw9x8Hf7/7Dgza3wVW7XnU1
RTqWKJVkDw6oWCqNVsfgA//sP4tu25zdTdlbkUuWttPS+Cfr3Ba1K+QKvomJbyAhFuSNJzxx3ns+
eDrvaeGmCVcBmAGBKe1XQ6vLwoKvv30XXs0KknfXKyCqYicTEV9QtT/O2nF+Yiiy5cdBbI1ysKDc
nQ4vQr5EaT+u69W6j1kXlEWBMEUogi75idWMr/yG1bWN3hAzYw+NsCVyokdQMK7cv/cX/maOoY4m
41omcBLQY5iSPvqyWOc5Y4Wdx9FbFrpWkkH/oq5f7psZ3dxkSCirg9wDWr54DE7r/UlHWxpB/N0u
e9dMxScfoNU2RUlsCXIxN55LQxN/G5aY2riGIfQKPQdppiuxehikdGHaZsYDQMeYHBu5LSDJfL1E
slRmaAHyMZ7MziBeqnhnObNSdanEPLMVsBEQZyDIRfp46sUFXwLfctsXdv8iRZqkF6dcMmvVur86
M5N2ZWVy+DPWNkoqDYUt84leBiffHJAzvm/j9ixR7GnQmSKdyEMQfqqBBF6fDN0JQWkLjAPst8lF
cH0KRWPgXWOkAWV6WDqhnjVhrqvEzbWu5EKzqcKlKvDcnDIcMOBlxr+xiVvh46ZoMyrmNi83WkSl
Fe9/hVKiO7IPLPxSEvfWs2LcuDLAawSwExoQJ1slSIKWRIpb2EP2PrhfaU5Q4zZEgkIbatBim665
7BSl3rnLLPWjrdxVBeo4wfb4NSWNjloEk2v0eoJy6ah2oCW4vy5T9jzkMsbvQ3oSzMEoMk23cliE
TcK3Sm7XhbqukkRnX544ymh8CNug1MPnTNY8cc3x2yj0LUXcZN2h9OSV4pi9dCigBBu93P8k6dZZ
AFGBVCmIL0BOpZDrw1XXQ1h1iowYt89fc9XXq1BaCDZndrxM0JSFWomoQhltsgeApvK6pM0rOxMG
g/jbDkCwkC04iZmNBqy0AvIMiCmNZ/h6HH5dyvkQlpWdhlth+MlV1QgCVSfeoMlitJCdnfFIV8Ym
ZzhKXYElrKhsWig6qY9e9tVk3z77uL8246+ZOHKsCa4lUUJ9BzfU9ZhQYemawktrm1WfHLrZFBXQ
GxfCcuRA+DNFKea+vdvnFh4D4CBBGlFERQIb4tqg2LqZKLG2tj1lJVYB6g9ubNDyraqIJqp2uUG/
mC+b/Vf6zO/CTfoMkgI13GKn2mxXSuv7n3O7byQk3xB4QuVEQG/suHUvAsAojnoukvzajpNTxb6V
eB/I6cKJnLOB9CJ0uIAdRC1vsv09KY048K7UdoGeTh9CfSnyTM3/Nu+MIYz5DiziiOafAjCzhGdl
UGe1PVgV3gcgDwRXI/hIl57Lt/vl2s442IsJA9ycoh8adpQe2TPeVIJVEK+aAQoxC0f61muMlnCm
8TZHG8rvRrqw5ImtlKFYVNu1yDy9ErojAR/swtrMDAepbIFHuAyGMjB0Xw+nzF13AHCgsRPDCnWk
mjVpIc077ufrAwaxjQsLk9WvWa4GaGJubLS4gJIPknMbxXpYypdP4ezw+tBoHtkEeDIKBU4doC+r
aVGLQWNHUnxon1mLCL7aqAWgiv459h6GOnvju3jTl842gvgneB87ySqZpEPx3n320B4M/H90SBNd
zJ9SP92zIbKAaeKcx/tHbmZd8aUyAlQCzZ8beKvS1wIeJ3ljO0rJbaqo8c2m7L/vG5lCbv7/fPxr
ZbKwWVF0RdaXjR0Ph9qF7LIeebifpT/eSYo7nR7dFuhUNT11fPKS/TDPCgbTJdGCf5kZ7K+CEiQ8
0CUg/JItX2ziJmVOpiRlb6M1WlObGhT+9wc6JXkYBwoL8KmIKEEnNu3XahKx5bO46ZGQAM5dfAsf
g+f6pdtXJ9CmrJgRgUbUPyme4Q1muSHaX2be/4LxxE82OOURNKPtF2EgYE7XR4jzwjbkStLbJfQl
WOzpQrqLysq4b+X2OsQwAcuUgBjC1fsblV1MJIvSOB06p7eFpFszkEZQ8FQkyStZSsjdtihgQgnG
MrZ1QPxZGpf0wlJbJYyvymKwe30wuo24y55csA93emskZr8Dwvjk6j/Bani6P8K5eby0O/78wq4f
+3XCc/lgvxmnpZf3uNuna3T5u8fZvfjdEgkqAiTJYKuatPpsdhW47aj+EFpLXacz0fH17E1ipL6Q
OdAxwFKvf8arwEgPykbaJOthVb6Vxp9y3a84i9nISkN7sjAcM104cTMHAmE5ALaoNgD2BQdzPdZB
GeQkb1Nid30b6ujv1xzuNeB9TfqmvAkZFBQvddkBTfZjSl6K0koLzwqT9ug74JJHkjJjw7pJ90Nv
kiVdtdvrBj1Yo04gqhN4Zv6+qS7WofBAvERcAe3/aM/X0wEgsIEwbx11GQhZpJhZHONrlOFFtrq/
u+YtI0YGewHo2KY5CFlJkaFF8tIu0GPSovciUWKN71buJi3ffChQ3zd36/fQ4CJCoA69Poj9p15J
kfmAG4JAsv2CHSiXWSC6WYh4ZiJJsGzwSKchIFcoFSdbTejlGDVFVbIrz8xOgYOq7WZQNGUVf0d2
vM9swmkh0dp9ERuiZFUQDxROguUbgt4sZhJv/dP1x0x2XeBA/zN0FMnuH3iQErCdAOorRGG+7neb
sl4rkEt+Hl4g19ZXa2Kp9eb+hN8mUSHihLYqVKH4ERswTbenSt724JSQ7Fzi0PCpi8IDMDdycs4C
orF6G3kHUm9DZUsFTR4UXYmsgH6CW6r9vP8lt5Wq3y/B1QsdF6Srp1ljjuZyzgYAKOUvJULXtyZV
j6F75HT/RP1jDC4SbhXnh3xHtt5WsoMHdiy20ePwLTgm0cirIK/ReqWuRUUHDdCwcJHcxmNgXKIK
iuAqLmVQf167h7AoSZoF+Lq++qpBf1mpD7H48yNBPzrn8Cx/vT8btzUKzMalvcl7hwNzXMti2Oua
lbxt97YKmYDzH/vp78LAxPGivXbysAQ+Icw5WvBvurzcOBrFmEJqi0eI/SpAaJy6wXIfAXWjFlCv
0apVtLZ7RH9fkWruLn9RBYscmvfhQ24OnDVIJqmsQX6gbJ1wnZ5BVjq3uJUvLQlq3F511186CRmq
sKgamcUUTTKNxnJowg9bKi01O9xeerCCbAhau+EmAH29XmniCZ0rly21nV4Pi0FTJbwiHn2gyTqv
0CRPkyRAWMLQWoqIbiEC45ojxgW/lzBCjieWVQC7+5hrqO3nX3THjeKhRlIaDYg2+3XlH3s0hdf8
4+AvDHl2Xi/sTkIX2jtCTcuKwvO9FP5zghXP/qO1U0ZMjqyMQeckYVBULdeH6UDt2q/sQQ7XjVKt
RNotvP5G532zmS/MTOJ3FAs9pnYdtWlEV7SNmC732VeBpGykNrHpR3W2cGXN3JDjRYWcOdaOILF9
vV2EOHegZstTO8rewwKM/1YZ0kdA1bWW89dex5n3PcPcCKHOBMjmyMkK+eJreykLZXFwGbXbLtEk
95WSdhU4Twlgk10RLwxu7j4eG26RgkPwDJHYa2OxD2wq6FqpDZ5JpnEDWIvSJJEXXNBM9Iem1l+y
b5QL8bqbXMlezVHAmYlkM5CLJQpYnMPHOHqRKDA5ksmwUTpThUCc2YL3XwY31WeYWLk6YrgBmVPF
9wDNVhU4J+vYXEwozAYMTBHAN4dHMtA0k0mgtT/UJGSSnQTRtsoVDaLNBof1BUDDY0QD6lin4Jtz
HCfVhz8QLwDudCSNF8VnV11n9FWFqvcTJLybeh/5S6mx2yI93AaAryNV+Yjvm3YiFP1Qia2CKxz8
hxoVdQKN36JcOwaYMv84Blqja/ron6Bka/T8uVxCcc1uyAvzk+npJCTssN0RnHYAZVYeOKn9IM+N
0gWADLOJ3gi1FxdOwdzGROc5ROdkNM+gL/p6Y4KDUm7lHpeWQ8pyhQRXAN5L6AgunLXx26fuBNpY
uPfxikRb/cSdyJkIQHArIlZ8RoRvmpL2qOr7R1ezPlTN+lr5/4+081yOG1u29BMhAt78BcrSFI1I
idQfhAwb3ns8/f3AmDm3CsQU4vSEulvdzQgltsudO3PlWva96KDrvDNOwsbZbu9ufmw/7F93v16/
NbdwTf/1Yan/BqPW++HwdDi8vfzz9A3ewM3txju93d64zu3TGmRqaTnOP3l2SeZm19bVwG6tx9rp
w1djuO2MYtdKDxJwjevzsxilnBub3Vhu4o2VOajqSQFin5c3AB5l41VNd9Jvodip6jZ5VW7MuzC/
dSFiv2586dY6tz27tSa96ypMWRslfldJXnblhi726zY+tT2vbYCZd/dcMc/r3lBPt3At9ruJsQcC
NWiYZIhOjUnPaRtte9vcoLDj0dd/U93xPEZyfLP2RF4KQE0DDjPA+GSE56c8UhtFiSPuGW/4mfWH
drqnPbseH4LqVtR2ZZqszO/SEaMmAq8V3p+AaLb3i9oshIkz4VS4oq3RQuWv1BA+3xbzySVJi++S
eGHwBrk8xCAKUmBcsX7aoW/oHF9G+0PfqPYfY2s4H+7m4zFwio1ub0NQHN8OxjF++57YKGY8/11r
hFs65+dfMvNh5tCr8thOY9Vuh5OrdLzAfgKEWNlOn4t0bcSziw5+Bn9IDUac2MMN/J1vFroBvyvb
ssu7t9+7l6O5+fjUuNlYzuOf7g2RJju3STDDirf7NdF4Rbun2wwJze+Ns0Ybt3SgILyUEB+BTJpE
6+VyjIVvpkHewB0BY0cz3LTKIUvalV21ONNnRmYzIGh1iYxQpZ96fIUJwhIqlAZG0ezX9ZO7uHvP
7MwuiMogW1zXDKbxesS3jIpGkSIaVuKj5Smj1326iOgYmL7iLDEjlmZqjW2vn+AR4qFw1w4HCX6P
60NZijAtlgTctUFeRJUvjUAM0np+muqnwQQy+Z2ehPzV6OkUJTmR/b5ua3F5zmzNHLoswh1Vhol+
8qzb8Y8YbvKidKRqLWhecmYQtn6WnLm9PzUgzuZNapuu1P1CP+WQeYfKsapEZ/CLTd8/EUz1FBMt
6/n6yBbuRdaJ5y3XuAX+YLa7TViZvTxW9JOlDcOtKfnFtg6k/Zjr9xVZIph4ghWLC1sQsVj0sVUo
ESY88eW6WYOKIIeAU1FKeI1CMjxt9XJ9UAvLdWFiliUwgkyGMAJ/IkWqrQDrVUmbjLskWdOMWdjo
Bv0GPALE6W9rttHjMfDqSMJQUfwFGeLTLT/0K72Eazamn59tirEWDc8osVFHPxlLYxykfgUOvThf
JDNVjUSHRvB2acLShzauB7Z3H+sp/B7Di67zxFcFOL4i2jiur87SlqPZC+CeBh8GT4dLa7KXJsiG
d/pJkDN/2/oZnNWjGdlu5dM6lQT+vsn8lQP8qX8+u2JIExsGtHH0SrJcl0ab3PUbKREZIgTR9wZc
zd/D/fdy0yH9WCCkUTgPno3w5P758fH90dw82wOacXcSmnFOZ8swAHb2WuyyOBFn3zSbiEQAVAjX
A7vHql/qoDedyGyQZqAQg6Cy3Wq5al+f+qW9dD4L8uUshCUsKHTD6ahFfVPK51A+xsFKhXbRBO4E
KiDOBWt8aaJL+wRGIUk/qeND530baaPqzJXzveRCAJj9x8bMaVkeROpBreInx+5PL9V/hKzaXp8p
fZqKLxvmzMbsTNSKWDZk8mmpuBluvldb3tROzd7hNc2vyC7f0Idqbt4Uu9wRBL98ZI4wbSyoXG2a
FzLn+eP4zPE56jQEBQ7aNMhNur7d868TKSlUVcQwP1oHaSTRPmibp3+zvXSFhAj0E4BR5qe6rdSh
HzKDxdY8dSd7MXRSSfaWD/pRbuTkQadnarMyawuTRs4U8SeAf5CgzSaNOD2SOiM2TprxOsRHXkAZ
il1yFv33AQbt/sakrk5fPyTnl5ssGZqhK6XAIIyhhUFMlWwTt1Tfu8rsVo7M0iH9X1MUSy9NxalW
FpomsJ+r8luott/VXv5hBFJtQ4euOT5asrvrkzhXNaIIPbWAgKQB4fWZ87w06cUmNoPEOL3VCAaX
PKi+k87ZxE7IO4tuLyd+qGz4tHb1xtx2zpu8RRtbLw8UA65/ydJZJrhCZ52s79fGplTTij5WS+Nk
CTeC/iSKHxaxz3Ubi/MLLEWnhZtIbi4VIRiRNrReZpwKfwwdamCP6MmTmtHIKSuPY7i/bm5xSKj8
UPOetKnm/NoAl0Y5cGvjBB2crdGPlpm/6vH1uhF56UKlakqenEYYAIQzz24MvioEQ2OcSlR9/O62
gzWLe3v4p68fxdhuzZ1l0hwpPhY6GTp1D2Nf7N6mY2Wnh0B47tvIps5h94JnD2537/mQJyHq1TyK
a9Djr10J02bjEAE7BfBH19jlZuv6uqzKejBOrp8AFVd2fn3b8dDzjnK90SRHpz3DqWTrX6yDwSKo
U68X9caZCy87xYS1QzFOUocCtWHUTwIMbXuXZONKZfOzMjH35Oemph14FkCVHX0CQoipxml3Pb80
iuUDfP6kK2hRAkX2nB57ZKAtIoEHwoDejhwP4veR3sXYfvT2H97WvguYBdu3HP/m6alxrH8R5RnA
PkB0gj0S59cmCfRUi2EQOQWj/kIQ9KKXRuG4vSyunLfP8OrLdBDsI8sCehSJwMvp8BFmg8rRwkdz
U8XHyG430m7YVvYDZayDtHkI7I/W/hPbd9kxh+QNkgiqvtIWX2cz8Osn5fN9ce1rZi8raaKszj2+
JtYHW202Flyff4Vur9V7N73Vk1PoV46ik7Oz6M9BWAn4PfIr1XHItmonwzLb7yBZQmUJWLZwaylH
cMubXL8dqoMS3pohz+nIqesIguA3yb9J+sBuooeq2VUC1MC8fh3dtMVTgKqZmlSbTkfswTtq+eDo
7dpgmdlrY53CmrONKIQwgo+9gVdoaTaEqJfWzevTueR3KBVTr57edORnLy1UUZRzxj3zZPSP9Qhn
Z/BiKjAgNitX1FLGhqYtSN0n8BAAjNmZomjhBX7KspWcm8x+g5NpYxAbUZOzuZWgxbDo/dMdNtMz
ghXbjz+m/eePauufigr11hH/TOHPYJvbp2hDJsLehM5aAWUhQ4AWDCoak1qPruizl2ZbyLWh+KF5
Urxf4vAr7SsYzX4V6S9LK7aqmazcll/JOHCl5/ZmUUlY9IVS59gzzN+id+8quwLBvKo7GT63dl7Y
YuEkna3GG+s2CDvH6nduevQJCvXhqZYjeGh6J5a2yqCwARGFB3VP1jT5VhWbWHofJGdEazAR7Lx4
jtvvZvstcm1tjA6RsNZZsXgtTPM2NXGACZlDOfumy7xCS8xTfDT7dxdOPZ9i01E9tIinq6d+pda6
lDI3zu3NvZIR6ZZfYK+FKnXMkh+a9UNsfEd/0DLHs55yE08NOcIYbPXoCfpCVxtXIr25YMJn3HX+
DXNf5ENUMHUjnHr3QfQdN/0GzbgdoDMjbSxrT/eHrD4RwTiKsRsTiE77rSH+EoPyufTRdXJtabVr
d9oyc5dB3RZqJMpFAJFn12Qt+mIZRGypjvU/KQUZoOxPnju6fhN7hyJc8R8LbShTnZ0SKtE7Mojy
bAsXSGQImZebJ9QglGqrPWpgz05e/144dVLZI/wf2fG6z1oqJJ7bnNfAybLnru5lTDsIaCh8dr7T
H4Qt5D32o2n/SPET0KFtELg80Yi9SVZq41/bFjm2Z2Oe5yMGvaj8arKv9bu60m/bvAd52aKWt9Gr
vT9UTl09QJSbpLeqvKmytcbQyVd+XeP/zPknEuXsWmh6L6y1DvuFld8owpupOIZ4FBX6J31/ZY8v
7iciXyTCqA9SXbi8IELV1wbTLTnWg2TDHuVY1SYmIg2NW0F/lJXCidaKRcuu5Mzm7NqDuBqaVYC7
J0XZqvvOQK+ayaUQDPLB1usf+avk/nN9Ty1F+dTeeR7CKERfxGyYphYWMMd25inQxE2dvomgcbLo
5bqRxXUjVwtXMeyVgBwu53IoG0nNStM4hWHiBPLB7eKN4W5rtXKENWHNz5fzl03CHoExnQwdr95L
Y7rQglevcAR0f2/CY3gUkUXnQNqerVIl8uwXi3vYhwWKKty4EezfVMEO+t1jdtdt3ieMlGsnx7vX
zv4bOymhHOQoVFHk3evf67OyuMN4y5F4YGK+vJd9QZertMORa356Ml128BDdRs2GV8guGvqfUVlA
4f523ejSTY8sCShj4KAgMmbhiChlDfVwjJqVYqcR0chdsm8sqNcyYhJp5Xm3uLvOrM3WoqjLKCw0
NrSOS8zl36r8d+C1dn1Ii29I4gnaG1EzZR/P9vBgJVEqCz6uX/ieNJUd67/b6th0L573FteHuLYb
gH1iwG10H6anRDr0mgH5RwYW5Hdo3Q8TUUADDdWQb0sl/1F79b4M9rm5z7vD9W9dOAlECLD+wDYO
B8pn8vXMg0WqMvod9PAnrxpgzn9X3Wc6B+2oeyzDNcKrhV4E4HjAyQHnUVqy5i+lyDKGzIonF0ag
T1xSHHx/PxqHoVTtEKnX1LDHOtpEJOlaux/5nzKUwC9at3L8F/3ahA2Es0wiyTbXC/aksS5yoTVP
krf1tW2W7ZPnpnQ0Egs+0GjpuVq7npe2+bnFWTRgJKoXhv7k1gLe6t4ovHtptM3cmh6vP2XUvXWE
JNeXds3k7GQ1btaE8YDJIYq2o0pcX7/08UNGl7IXd1tV0FY69dYMTj8/20sJwxurtp8M3rg3SRXc
Re7fwntGrGGTBu3h+vCWvNUkkYhj5U78UqnUGlmpSjI4pwShEqG8lcxDJ9g6KEYIdM23RlgJsBZz
e3RgTyxqU9PeZxx8Nryu7FLQE+DUZCAy5k3Pq8k75I/KDuZA+6e6LWz9ZqpJSPZLBHlSa79Uzmjw
9N2m8crSTrtldqWYpKgshk1/K4QtlzMtee2A4Dj5YTby1vB+y3l1qA3Tzro1bqYl/3BuabamsZDH
cG1gKXZ/1mJpT28hyWw2cUR2TFhZ0sVhqei00r3H5T+fYa/1PVSNfeNE8YkIKtypMjIteuZI4lpu
+BPo9GUKP1s0wJ9Q0pxuirPVjPJ29IoiMCb0SRAeaQQYjaOe/Rk3rfAe9dvIzzfRK4oM9e9Buguq
wYEHAjhMc1T6l0Hfy9FaRXLJK6GnCPSNXBJOeY7NKiKrTIWE5HHSobU7vpbSs2puff1nLiRHI3tU
vOy7ovy4fowWF/jM6Oz1FlFb0PsUoy0+V+g/QC5u6uyjoU+E+uXKzTjFVV8mnQuRgis3Ppnjy0kX
BUVPA5Q1TmKQyE4cgyAU4mKN82NxG51ZmZ2OZgxisR1zEnLSzZBQiaMa1NIF36HlPawBJpbeXfDC
cK9N8psgPWeXfadABsjVTRrsrRY3v0dUvF1Id8I789n7Hq8gjBaHxtRxRnjhowlwOYGjVIRxGlak
9cN3s8aJq7+r6ocsrIFalhZKJyIDODP1Qn8JkI0gVtpkME69+RKMJ7NeCTWXdt2EsP2Mh1Gcn42j
NFq3pjvCOMHFbGvFew8JhJV+L5D+6bRf13f45KLmm44+m2m6aMX50hJfKF0YhrS50RG6HeXSzuRv
8UgN5qkifb3mmZfSa0BH/2NNnxWdqIfEMvhp45RW5lHJ7sUMZqnwvRSOUvrLh1TLdUoNz+bHt2Hs
b/JSguNnvOnjcosguz1GP/oKvfjqaPrfjT6xXevB7Z78DAEVR4DtvifJHdxGqKWIx6kNeKxu4J04
wnVuthzcZ1qEYQexU4HOkfQOEutmsIXk2fACWx4212d24Qq+GOssZwn1sxtAfmGcKtl/7uq9qQsO
kHg6qW5p+emOtbRWclral0hz0udJ6hI/MpvdjugRySvWMjFCJ0zFe1PIj9cHtXTEEG6gYY5TTSJl
GvTZxWC5TTNAU2mcokxV7TaWLcdQIAIQEzJKuecZK5eeMjmIL/vTovCK0gBEn3M0lCH6UdLUrnG6
f9PsDVgXoJjfpwz/28/73+HmN6rc9hv/9GxK0s6U11f5tddjp329PvSFlk8CdHqmeIxReIbX+3Ls
vt/RbS7zKWq/VRo7MTaJfhv5B705iuOx7SOnO9UVTN83ImC30efdsiN2hyWxXqPvWAKBXzwWZt9i
mYHiSWZhnoTioNfBQSi2Oo+T4TmD3dXak+9Iw39cxSl5X31AJjKsVaqXsksXXzC7RwqpR6hr4Lni
xz8zY1dVzbEN4IvTdoZmt93T1PsxfuRxZCfZsV9DYyy9IunEN+mPJH3IhpxFKGYTt0LW1iZk2PQz
l/KuScZvKribOv4WKg+ye49CvBf+qZN/NOUl7I7DnxEWdo1qY/guBoPT57akVHYpIxVLYCjJf+v3
5Fu/ptO89Kyj9kXJm9KUqAO2vNw1jSqgp1VU5sm13njHeom7aWk1NNPyXhsSx1Qj2wpvk9rxHxUr
dXL3MIwb+mc20tqcLbgHC44Bgxox4ROFg8svaT0pCfJO4uE9QkWS3sRreg9Ltz0W+JMhQ7BgAJ7t
St9TslyvEIWtzX2DKu1BqJ8k7X7ikymecl21i+o2WGOAmFZ65iEujM42YtcEVeGmqnmy0hfN+j0V
umplt3L2F9yQNSXDILJCTQlU5uXcsUva3MwEMgFiCEg5gXleTdQCdEL2muKenNbvw10P6Jiabx8e
oGks78WwMZ90Q9BtKbf+RXYVZwR8lwU14MCYvT0quUgTqWY1a+FeKvbuo6DdxqTwk+frQ18IEMgD
Amk0yAZAZzSb3qouQrWImN6IpJBI3C9Ht011oGThEc35a9mHpdU8Nzcb1iBlg1uhXgX5/X0t/8qD
ew067v+/Ic2OpCVEeTMODClsyP4j+JXvpFKx5WJr3IX/It6mwZxlkpSJZ0mc7RxTruOoUTPrlNBO
HEkvSkOBUHhr5LUNsdRPeGFp5hJV6K2yKE1hx5HzHzE9QANKpqW6r9yd0VW3mWUbxa+q4Sm3qddA
y4tuDuUhA3dMJgeM3OUBkTKlspqgsE7yXh33UfQYIx7gNo4iP0SSRWXvqDXPtXWTKy8CjL7hq0Kj
9Zre5+Rf5q5gcnDkrWURMtHZwqqDqgSVVlmnlp7+GkKPUaNMXnpOZa5kcxZCdIAGgD01omYYfWeW
0kwO6nAULBqS0o3m3Q1JY9fhUQqezO779d26dCL+19QXNsIUJYTeaj33lIg3lQtBAS3jAAOuG1kI
bvBrMllH+jXpDZ+D6jI3CAchZPME8bdC26SxozVvUsWDILj3umMMEiE4dslPQwCyU2wteBGbPfi3
WjgYK5CRr6tIikMiyuI3LpJ5oiMGaFe3OicmzsX3TCreALmgRmN0u1ip1h7dC3kFOrzp/yXZOekM
fya2ziJasZBAXHYSKylpDuxSeTklXTVCdDPInSHeibaab6/P9tclxSatNrwg0TeWPzGaZza7iFx/
X4fuqSYy9OpdgzRstwIPWh7YmZHZdV/V8iAGpu+eqvifMHy2dmlqQ5ipI2f8R1DETTquvYu/XhVo
KaBqA3MERQtzPpU00g+iSwnl5CtAcN33LNBPpafuW/9vnN6BS/nvZ3FaNeifgBN+oWBp1dyH9CG0
TiJ9msN4UxzFIlwrok5vpkuXwpjOjMycaqXAglAqvnVStWYrKXcZKg2GReuXvE/Dp976obt/ByFf
OfMLkRRmuS90FJJJZs6LJCn3cRWNnIEuPWVyeOMi6oYmhl0emwkmZOw6v92XXrBZxSAvPC0uTc8u
LCvJassUSutUUsbso9enHr26Q79BEcoN9+nG/GvVEAe0OyPbCtrL9TX9fwycNDLAAMY990OGighA
7E/zLaWNnXYfIYime0U+pCO32Uiy01E877Ua1ZXdtECMQJZKAhKqwgzITT3LuuhaXpdByuWBfMzz
CwRFYJ3/GI6O6o3g9FQkEbnbevbP0eY/SWHvy+fNcGttwFqhlgjEfXd9KpZO0/n3zM5vWCQKOtl8
j/6qddB/eo6sb1uSn5L8rq7y4Uyjm+9zFcZqOOoBZBDnXt7fXgD8TDdrDpOJzkLAgyjQ9oX41rnW
rix9ZIt3roqzkkyndKlHocur3Bv9yPNOqxzEocXmr1jujJjcEXSX1d5Yoy2Y9t3XL4QSmb5cRCnE
6do4c5qmpESe7o/WCSXsR1/wkTYuvefrc/71WmcPKHhfuPqBBs8VKjMprqtu4DKwoJauYPoI++cq
Q4qWt+0q0fHiAlNZnGo0dEMas5CJhv/MRIGGg1YpTiQdeRF6AGpNM7MrObVD+rkV4UGM9oHQ24Lc
O6a+z/KRlqloW5mGrZovHqLL12dg4fKl60yxoEWiGRQY6+Usq3Hpq0bgch0Cc9NuXRJrEsoXVb1y
3NbszJ4VjVxWYyESQAmNel8F6YE2wRuVp1u40rexZmj2oAhKH/rZEkNDv9Usu072vu+sYW0W9+bZ
rM3CwUDKktyquGv1Nvpl+hEYH/RZrq/M4oV+tjTaLL2n8mSBJJ+RjK7jgrJT9x775vWPEW685nEw
dtftLdA0cBhMmhD4jZBwjh/SjFCMpSFxT5EtfBMBPvov/WYCZ7xAgV6TZTP2Ogxhd8bNqYWo5rr1
pZMIY93U1aTCjvIJrjo77bHaqxNOzz0Zmm+nxH50jSrpD7ECq9yutIkthWPntmaelv55SWiTlHCs
2xvqzyJ5KrQVE0tnfeK/M4j3wBPMgfNB5cYulRD3hGS9ARVwKNlNf+sqR0m50ddWbtptc09JswqW
qLwg1j3bjXqR0gw1VsDKEvGO4MShc2Uj+MKHTiK8NOU7uftTdisvohWjc4rYGknvXB9y99QMKahl
0qLWbSny8oMdux5jOqANMOayvxZ0LtpF+JD8MHTm9ANdOiyXI5FFZekCIFJv6pwDbo+D40qb6kZb
e18ubpQzW7NLslHTPAlFJtZL/8mjF1P9Wwj/JuCkvvuf8cwccOJWnqCGjEfTgfXeyMdyi/ZSP/wM
o3vIJzNPW/H4C3kDnn1nFmeuWFFqaEFlLOpu/9DW9yrYFtH0qKbce9lzTk4Zil1duuu7ZFfK/uH6
QV9IJE/mYQCDB3yCm8x2a5bo+TgkmDepRNmSvh2S37n0S/GerPyblBysWrFFxY6jm2hQNum/uPHP
rH863TM/M44TCiSvXdBIkl0AMtJ642B0mwQNYH3lzlu6JWDb5y/IKoizZls1LNU0kjyefZS2UDDw
99dncvEk0ANPByES82CWLk/CgCPQGg03FhDNOUZdbfpAM5ysdfdtu+3f6sxB5mnF6ELih+Wb/mha
PJiSecBQdYVl5onE7glqJ4NLFHyUcOjHTYxolFq81eYu953A+xnQWbYLM6cofjTSqmTo4tyefcZs
E4vUmCO94zOiRkHDyW70b2O+9bbDTtv3G5juXLAnUP0VzIqwsoeWnLtBZxvJCtWcIrnLia/MwOuz
AOc+hIc6ekfbCoyxncelXUlOpq0xdSyemE8VImOKhcn5XdoLfQN2eZGFBrrh9Hry2qrHwnJUV3ey
9K6uA0eEpbcUo21OLUaEWLP5F9fZ1OQu034J6fIc2pzmQygKI86epklHCndWvqc1xS02snxn5is3
y5LXPTc2i5NNuW06TZqMja9TB1d5j0zYv3GC50bkyzk143HwEgHXTrjhluUmkn/GCmTc0o/ATRyp
8w4JDcZ20427PN2kfbx2jqZFm1/abB7mU0SWBe7Nyw9wG6WK/cRwTyG5y1h1AOBs6IEAtUTCLbmt
210T/zbz+zRAxijYGcL3/957nNmf399widIpGesuYpjbuOKx2cfPhTOIu1xrv4k8/oPVXoylMwu8
gaMDVgvM9mxhBzEMhVa2ODedvk+ikyb/GcsfpXsrZvHeVTtcl7FBbk+qfxdeuIWa8163VjPXk5X5
xBPjEjpATUEGYHbhyrVY53BeC7hNOkGGb35zNAtIxyAd9GqoJfvWNuALKJTwlGXSt+uzvtCbMdUE
IMRBbBGiH312J8hmV1T4dOEU3k1qi/0OLm3SLSwAehinaG8eg62QbOVulzrFYe3dsvSmMAk1SGDT
jsC7d7YEftNVZSSrwrTt9Tja+MEuUZ/bbfRg0UC3deXHlfEu5NMwCLks3YAWwnszX9m7RhJHsSyc
KkN06kLYAnFpBhTpK9t090b+j2h1jrJ6uhYW+cLs7BUoJZKas3rCKYu/9dKj3EBqbJggI21YLnbQ
WBK3VpvSX2OOX55ggGvghyV4SObJbMkPfGXMG+58GHWlwKZPKhm3tQl63K5vGxXW1TUWv2nDzjY0
EkKIrgBPmqRHZq4s4Kj1ZonJQYC7HG0sH10PT7uFfeJ4fTUXLj6TmA0yBMjkddjaL31WnTWdHgpc
um1mHk2yFGZwmyTmwdQDR1J+GDCJXje4eFwmahy4SWgYUOZVzzzsq2JQZdy0QBmEwhL0czQo9fox
MBPayJ7QW3cQa9hKGTx4BhTO4NpUMjhE1ZtQfku9b7L3qqxFAEsxNCSeE6EuyPaJQO5yJnxPC2Ql
DYVTG6NUJWy1lL/vQgXHxZtPSu1qaPZetZeTbltka3CQ6dDMV/zc+mwdNMnzmqrxhZPhjoldVcCL
tJOe20WrQZS2BsVcXHUYJFTqJaDV51X+IC5lhGNyrCEF6ods66Q5DEpAmEGHQpyjiySt5uEX7gpa
2CAOoLIwJcxmT6+0boSG9RTAe6CgJ8vNJn2w6l3mPqRubtMmAZUteTMfBtXsVi4e0uQ261euyMWB
6xM5pk4DCIpWl4usRF3cCEEqnHp9bxb1ziiCjUHJmNNcKn8R61rZ7QuBD0QcyFpCxYlIjzoLCSod
/u+ejA/azbq4sXIKOIEgpZvWyNYIVBb9lMTkIlbOOSbNdDm2uhddL/IqbJGrcNjLB8EX+2ML/Gpj
xtm9Z9GzH8WZdtNl/uD4kr52ES/OLrUOni4UcCmQXX6BMPjx0PiicHLZuVZM1sCnZHXbwBgT1u9+
/GPFlSzdRFiTUBqiu5Wy56W90eqG3k1YzSq5dcNoU/2j6o5Waw8oPhhaZPP8FteqjUsH9dzmbEUj
6KMaRcJmUtr6mNv5tqGXI/7tOtcHtzSXSEVPBNYUjNX52LqybWtBs4RTqbvvaZHt8hjKTKiP4p80
b6i1t1KyXbJHMZzKO29PLrvZ0zOLJLlJItauMZywDvbCQ7WXGtkRi5c+OVwf25InOLc12ydREIhu
Nu2Trh/toAFxv+ZOly7Qcwuzc16ktZHW+SCcvvu1vNWdKhC2AmDR6+OY1nrutAFLcFuQ4CRTNztx
eqnXUmIReumFft+bB69/Md1jXsA/LxVcIFv/6brBxWGBQpv43ymwfUItz1IdmpqF1QRaOKUjklSC
5dQuQjCKuBfX5H+WHBcFdVovSHMoKKBdHq2ikXI5TQjycu17p9+lxpu/1gm5eOOe25gdpSJmN5Yk
bk8u/NXutvo+mgcjcpjC1DY2gfJhfZhrJbmVcRmzbd6bdeyOLTYt+Z+4+ce0HvL2/foiLTris3HN
3aCuCCRSdLa3gg8S41sJAmTlJLoH8sXlh/djLNeYVZcOFC2zAIfBk9FTOgvJraKrg8YUvQcj7sTN
qGiDPabpGiPGUl2Z+BdMu0bCAK3Y2Q2eBK7slXkOOGdT2L5DhRF6MmObb99fc3guxcOaxaX9fm5w
+vnZfi8qN3clBUhLkVrwM29b63dbSrC7WysHa3Fo8L2ACybrDiZoNoNm7temGeiUaq1mE9FlFYy/
ihu6HtIOEH1+E5X3vrUbuWQGiQy8e6eH78n4vLJzli6X86+YnTot861R8A0gWMlHA03DTf1WWq88
P8C89zZ06CK6IZs+O/WB48p3fInQ3I3RGuJ1adonEkRUfnQZgOLsYMYivOKd3LsnWITsPAIGGt4X
o2W3Ub3iQZcSYSSh/mNqfu3o3mgmsTkCcUFf1ISKDFzCTaqHB9pYHzqrJR31HKUwiZvSvaY+l80K
xmbp5CAQMXH9TLpN88dsFeaVlqa8fyrxfhB8qCRWvMHCknIwJ5TZhDHjgr3cwq1uZIY5pt5DZUE3
Fng4BO686Kdf8KSrVoPAhaWzeMbR7AoHPIH9zFycS5XXKLH/kPyj3tBs/QBJxk2yje77Z5op3G8e
hLUhncG76zt32hEXNyESp5POBsAhEaqseQXAG+JQKVrDf4AOvlc2E+pArdADsbXgLjd2RbcSrazY
+3TB545hGNOuzrAnBSlSlj99ObaF4cGqvqOAuCnTmzJ8vD7CL+s4ibiS3GN8lgZcfXY0G6n2ss5V
vYe2irdFqh7Kbh9HT4WlvrrC5rqtL4s42QI3BCpqYgObdyclRf5/bIHCAiqzL6Adqw1hv4oZWTM0
c+hmnzReGJneQ+M+Fp0CzyVKxYlsF2uEBIuGeG6xIScc8pw42iRDVfJi8B76VtmE9AiZ6mM4WsdM
/n196r46lGnuOAIq9xMyf9p04M92RhyKUO92vv8AQVPZITsZDhuSHBs1yW56JbiNY7BtcBHQysMe
EbOfq2Nd2pvnXzCb1IkFIGv6yH8Af9G70VFobyodMUA12UQV2oNxspG8j+vDXprfSXVS4olJ9WJe
ODKUvIoVK/EfRB6XsEqoHeRR7nG1trlsx4BcH8AeZ2H6+dnsthVN11qf+w9qfBC9j4l4BfIK/7+m
/mUReZ7/x8zMi4UFrbJ6jZnWG7Z5gJpeBDNaVDlVAQ/L2ub8GrBN5ia4MVAFUtnz85YXaELzCsNc
PTgSPuw9DDrb9U+e2W6110F4i0Jp5Yx/hclNRlHR4+3AE/YLgjQdhqKOBzw1bGF74dA9hXf+0a9O
yl5fK61NvmnunU3dJEU/CYOQIb9ctSKv296XOh+2YZpU7jwOwr0bvAry3l/biNb05vlia9obcJxM
kNzZ0nmCZrZD3foPt28/DbvaPjxI9oNl/93tHo47er8edg/28/YZCQb7+Tnc7D5eIDp0CCc3Lx/b
x5efj6cfH1AS2ncw6tycnPfT9nF0Tv727z9P363j0+3gHAy7sW/gv30/fHv6C8v8k/PtydnerCzQ
ksOf8ij/dyAzhx9nNP4Z00C8k/pY2+VBtce1hMk08dcma3IlZ8cpUsZAabMeG15I7KM3OoGetxYU
fAZRX81wNRO3AxCft/BCkaiXEXSkD5IW2nr2q1UD249A3w1/UIce1cCRk37f5lvyckV3qMfSgUHU
EaOXUn9OEeDphIyGMGUD5mt/3XFNzvDap822Ji0w4K2EEsd1g3TSrxUoxuL8wt3Jc1nFM87TfbrQ
x0Eojf5DBGFfFNPdvxKxLxmgbRVR2SnA48a+XMCmi9S2yyxOVqzh2gtclT+Uxeb6JC143Unyk0gA
0R1i1NmjVc8i4O2uSVD3bD9qjrwShC/tj4s/f56PcQPyefX059N1OvoJNP/S1qgfKBjYxuEjN15M
aaMH34Ukhurb7tVNPthRfhSlf/w4Jmr4F1BRKmbnQ5YvJ7atG60wBya2bRP1wcw16ai43Uq3+ZLj
pwZBJYLxwRFgzaz4bdoGFLm4qiOf5iEoAg+Ix4bKEwLZkc2ra62b/n84O7PeuJElSv8iAtyXV5JV
pa0oS7Zlyy+EV+77zl8/HzXAjIoiiuj70Bfd14CjMpkZGcuJcz5ClJd1vbO4KhkNhmKkko/F+Tdw
ZPuL6X759fgpcRKncb4LzMCS5tnt3beH18PoHP6Yzp3980YZd27dx9nL1c9YXTuITNokVPzwUUke
RBOtCkYwZwqZS7+pSnWw4Wd1it3U6GyjM+8lJTyNSFlI94L5p5UKR5t+lfJrGHwZRgY1T33sdhpU
XWHk4CXwQDvB98YDdrFrq2sWZ8PQB7rAAa3gHhTdGChhB1uHlX4r0ooZ8uJw/cZtOP8Lg6s4J8mC
RsxU9ocW36fQ8t1GvLf80BWKnSO4ESxiCD1yOk4wY6xZ7ZShkaOwS5CKE1+rHkhm7ioSfHKNmylI
oWmv2vz9+tLe+pUrl7tEHEzmkPIy+rTyJqpe53FdpNGjUn+XTDy71KKHHconWYAo3LduoSc7WMJ4
q0dfVUFwuvbTLAMMGva4mTacJ2NeEoNeS1MI4NHlHW+iWmyKgLWPhhRCIzlBGZmV/5nhZTnq76ys
zk6bi1PeIm312Mc/1FOsnbrwpc0PUGZf39etLwmVBNaYY4G2ZhUvRB05SdtN8WM7M+XlFcGd3+cQ
Z/a/8iy0LeZNHfKe6za37sV7m6v4wdf9SMgEbFrEjwy9HtRD0J2LUHMQZfjvpkDYMpuHICCj0MuN
eReq6NUUkSEW8aPUOv2iOX4AqVmpn/z2LOyWhTbdpCZTx4BFi66svlpY3/cSRAUt1jLxICDh2MdL
b3D4IpQnP5DOUY/2Kkq6+pMQHiswFjWTUVb0ZYzZ8mHwqv7vICi/s1/qQ9M49fgThd8q+tbRaBwJ
fuLmNtRvDHhv2ttY/hGre/Q7W/4DkCD7RdRN6rDyH5E+d7MQV/FjNLcnGmEA2fTsIZPgqtzr4G/d
Iih1JI4cc/Qgjy4/jN9GSSpYafwoR38oMMd7Zfqtc63TsgUh+FYmW/39TRVNmpXwKSwCU6Gfb+P5
XKUPaA/ZYBKHFgmK9j9rT3KLKCcxbE9/moBn9S7HRgO7F/JOj7nOyJDS23F8R2F05/Zs7tw7K6u3
WCUjoic0sHN6bNlZa/6hUr8n9re5fe+MrJwcm5brktXFj2Lxb8zOmuVK+Yto3oR6YpvFa7w3fb0V
K0J9/AbnAPb/lp+9u6fSoEyEc2ydFLhh8pCKsW2oMB/le5y0W0f8vaHVwtpRaxCaxJBsfBa15iAZ
vP+PkdEcc9W97ns2TdGGIm5aSqhrrCJTwmMkzA23qa1duX+2Ohq9gmPVL7Hw97qprbQcPjDAe8qi
KU75+/I6iZD4odhJriQH2qdsym/MWrQXLSA/mQ6JP7uKBrGxYwpfo2gPx73x7bBtkKMREywUoZe2
1VQdUkHGdq88l+VNjtAALn1PIXxjNy+srHyTHoyCRSU/fOxMqbBLkKd6/KAgWD3O+nOi3u5s6PKj
V+EGRDag+ullM5y2Fimb5EhNqaxHj10si/d+klaumBqQ3Jd5dwjEND1owzCfRqmCTLc0/HujieJz
qBv+kdGqnDZnUbxMA5lna3TRzsnauJ2IJFH8x0cv+dXK0SDvJvmEwoRfVnBqILqgrP6nVTN7zBgF
V3xXatofyKn/vL4pW3vyRtXE473AyNefQEDPXB15TIex/JIk2eccQjhF2Ytit/IbiNAXxrkF2qWs
y+Sa3ARtbCTpI+Q80wlq/cru5hjN0cATABHIbUDAV9ioHnVEnuWe8u3GMpE95A79X6qt9SvYK7KS
VVmfPtZw3Sejo7/OCFZf38qPXWR90Vb8/0ZW71MyG4bQWl36OEx2NUHzrgo2nKOVHf8sXLjDjuHh
usWN+4NBJmyZtYSecV1NicU88n3mYR7r2kwOHBbx3JiSBWQuD78bUlN9CtRsj1t0bZTyJOjDhWob
8AmP48othbroZxG0F4+D3IPjPRmBpwFCq3TjFCs7VZMPNfTFGOMrEDYxTL9ASy/9kCKE+twqGAvE
17KD+1oSbLlE0R52G/PRMtxeeu0QqMpE2zckJ9F3mnLrc7PY11D+0CEFUmWKN5f2R923xrz200fF
T22q2SMwkUT7X4ws7Ct8Rsjk1+CNjOaHlYAYf6y1xta1b2Pd2sKu4OrmUt5ZWb2SwYychZhE2eNE
/2Zg/4qFuwPi7utn8kNSt2wZ/wA9X5IPPt9qy9ShiYdWSh+TRDo2JmKDYf6VASfVv5HuDOkkavmt
lJlHVWhRCmlgvEOKeu8qrtORtx8B6yG4woVBdI0Gl6Ra6DuTLQXBaLqt78Ky5bQO6HdbuPv858+/
7HEA2XF96Vs3Y1FSIDxdKCfWHWTaqkFmphyWog2fYZqj0Mn59I9SeijEPcTP5tVY1HPImyne85xd
7rORyKGo1MsSZ5Q6SrcnvKLotzTJU4oSTTLeRtZoV+QkMxILZfgvg+f4f1ixTNq8MJcA1Vr9BsRY
/KpGE+dR5A1xzIFnNSA8OkwGs8d+2fh2WozRzXWjH6aE+LioaZD4UdVnsnjdJIEJYvYHE6sabCyC
/6OYb+SxeE1lxxrg9oD1f3Bh9FSsX6KWufbUoppBi1vRdiomH7730kYH/LRIQprkWMufvwtwxa7w
0xCs6pOpCOJB9EVHRzHUmac5oEClQYRZZM3p+uKXW/o+hoHMmZAM9CqvNaWatznbdzYFLRTGRLGi
p6KdQrcJZQlcvTzvPCwfD9diBu493ksF2o81jEetF0IuFTMQt7TD37asHGWSjnkbHfUSmoLhW9Xe
h1EPO6YXVV6btjs+8UMl+G2h737B2vOCaNOG1oye9BSmmtQVpvs+edDU8pVuWNdLNu3FdMzQG/o9
MtTAXO9dV0J2ptutfBb8G8ZrlL3ftKRhF5v/VnbgpSU+M0Bnr457OUMwn3V88CGTituoiIdTkkrS
neIzoF0FtWLPcSMBapVaeL01/ZyUReu2TSQfRZRRP6mhuczqtu1wN7fSbFuJnzpCiSimyOPtlln7
EmrqL6FDHb6yovgQhhTDrh+gdWS/ENTw++kv4jQ0ef1lEYOt0klP23Mn+d0hV0Xd7XmBTvEYIxuB
huztdXsfbuubQQBhuGFGkTg3l7dEm8NQENqqPYe0r/Ls2WyfZaKjvn7u69E2+h/1IN0K+XDyvzW3
Q3jfab9wX3No7DxMb3Wh919v+SHwgEDGIdFLw3dc/pDA6nNzKJr2jLTHbSDdtcM3ZH9Q/q5CJwii
g1pB6effWz3a3AL6Kv2nIDz4n9LuV6D1xzI456p+U9SvzB6G/B8Bczx98zi96IJ0GvYIPz8MzL/9
WrQ/+TFkKnAJXf7aMaJm16Zje6akczcWttWpUCcb9pQisth+CZIObd2/OkMnlIfvlHw+NK3mor2R
6bdDeZfVC8m6Fzaak8Mqq1mftWlcOE134C9vGe96V5lVeANoEdivNXDEum5hfE27c2pk5WzXg1Y+
5dIiyivPYQeGKhAj1U1rPbXsLjDCe3lKI9+uRkTdxYhOt8nILLSFai1HX6oSGLWtd6p5F1f+mB+6
rJa8OOmY8az8OAcVJZjZ7zkOgK+XQRf/riptCODJrsvzSELxI0xqkeKtXMejq+atOR9zJVFACMzZ
HhnbOsZYvpBKvYvXnpkcZigvv5CqRtBOaVQdG9hLSz9ytf5fLv1owwkykQdzb1Ji/dq8mYNLRWVG
k7ncN5f9zvNL89TpgYE54Fp+xUl1jzbf+vpt/bAmOM55CBnPA9WLo1gFibo0QkUdFsI5iPxzlvqc
vvrO0Ob7RDirSUvu5Evfrpv84JAwSUdRIvqEFgKhrMttDOdAqenoCmc9vqPXezu055EUMVK/Xrez
fjl5qxU+yLIyA6TDWkxP6oK+Tzg5XuLY5o5v+bgG6kHMhBGP4VTJ4C/X0I1WZegTmZAw13Zq1jd1
dYcu1KEvp53gZx3FL8/ye0urBmlWDnndpHrgzebsyMIs2sLQ/hFac6fP9eG0reys3E/aVH1Apwg7
avdAoOmWeXCvBRmjwPHvtN5rHywv54UXwcERRC5kf0R3sFVdbuBUqokRlGxg+UAwcx59F24V7Su5
QS8dr5+Dj0f80tTy5+/uUa8UShd2mApT/254VqqD352T7AcRHtHDzuHeM7aKGASpMFTalmxjHt2Z
iI3AhW+XmcZQNViwZrYhMb2+vI0P934n1xVKPehmyNiwqGafo4QOiem7M/QHDN+Gwb/rtjaO/YWt
1WHs9U5Qk9IKPBFgRjQ4av+Qk2lM+k5itXHoL+ysDuMYNUavptiZi1fQATBfy0ep3DkXH8o3XK0L
KytHRCw9wqmAlUH4Funmt97PXnJfvpe/pE+V6gpB9CznzMBpc4cC4s5c+kfvdGl85XjnorSUWvI5
lcZXa/g7Zf8xV3lb3AL8ZbSPyPWNsvHdqdcL3x+yWQi81IK6YZS06HOny4MTSHV57Kuy8Kpu3Ksi
b303SAVANQC3hLd05Rb7TJinIWpDb0jFwY5Btt9lxpTzJIt7prYcCOWTJbijgkK36/JW63odkRQ0
odeqVSwc4KYgmi2aDNwvydSntMmCGn7JqhhP1Vx1B18M+j0OwY3rsGRLCDgz+KYyen/5G7IU1xJM
UeIFwxB9VyILvH7nDwdpbAVnKutmpxH6oajKR0We1wK+x9QPvYfVogsjtebRahNv7JHdk324Hylt
oo8Y1MMhmZNT7PtOp0eeDOna9au/bRtQHVMeRAqgji4XWzWTqs2alHjwG6cvsVWIp0mpUH+zlMQZ
QX/DFSEJh8oSvrfSMLhVVQQ7b+GGcyWMpxpJ1Rwlk3VvrjXKWBZGJfEKq6+y4zjP2uemr8EBmVZY
VMdQV8XUUfIqj1w/SsK9CZ4t+zyTaIjwM5isXH3v1vBzQc/n2BMnBc22uEpPWtf0X0U5YAiF/Pxe
DIX2ZOiZvDdms3HUGH6hp7tE3BBqrW5WNYuTlHRdBke8FDwWMLidrLb23bwwj31dqafrX3vLHFkv
lwtuAwjIVwdtiju5Meoq94I5h42MdLbIOqfCFTNftKfP+qGCyLFmhhItUr7PMk657Ps7X5X3olkP
4Vx4cmu6RtDZQ6rf+lF0k8jnLJgdaIUGwbQ7SXcySXhU6TU3mXLfGXtPwsYHRjqD6aJF4oQcabXL
SRO2oapXpVdRYSoNSAXC4mQl5l1Zj50Tx92zLESH61v9oe3H6t9YLGB/WSje11XEeKkMNHJXeXVh
3vTBT6F6qrJvhv9oIesLYkCL25to+hzIeyz8G94aPLxBvVvmS8OCernt5lQwdi7llSep+b/WCA6x
NjBZGqc7D+2WHZAUS8cCpiYAN5d2hsRPet+0Si9J8JBqmum2/uKnmr5jZ/l7VjEl1YaFE4QrojCa
e2knpuGM1mxReVMTHbKaSXLqctoQHdX0i6LtxMsb77dJhYNZZzSFAQwsN+jdmQ2izheYp6YUFmTF
kyTk+SmAAXMnENpaEuU/a7n5TESuc5gClLtvWFHtlYoDA/ONOUmnKg7OffN1EPcQghv3kBO4yGzz
nC7P+GpNHFTBGixk89Bh7xpbYCz+burIAdtH7ZQd9PKHPz/kSL9mxo/Y2juOH9dKNggJAi2m5Sqs
xydEcSgmXYlLL+2ZoQ5+iEpADfKWx8C1IsW+fus+fr5LY6vXrEsKYUrKpPTyFuWXGoj/HvHQh7k+
BpIWLlReTEh4+YIrE0IdtZnRm4mHPNyxuJPu4Vn6q900TgHkEuR5b6O8Xe1165ZvdHkJFqv0I1Qm
6Mh9V547MfUBQQusSmJ6GKGQShj6ihv/ITPKp+t7+PFeX5paxc8dopaLEmECeV4TR65pPCfpHppp
z8YqTBbqWKihFE0ZhsyZqe/LKIXTPzNdvWjbl+vr2TiAF1u3+mC0coasFK3Ey4LKnovbKuUAmvei
UjizucOBtWdrddUot2t5ZPCZxKdCP2rjS/sLsV0nzfYGKjeynMuvtPySd45KA1pRxhmWmGwsZmeE
z8VKqS9OSvg5DGu3FD5n8cNAEzsAojZIe0HT5kp5VYGYArZUlNUXtFq/C2k+cCCH3MmD+lvcDEdx
Cu00IOkvvl7/hh/TAspZvGacO8oLDIlerrY1plkfxST10gr9z3NXntTEbbUbITn7zZMq/rlubnN3
39tb5ftGKhdTpmEPmlNbPOTu4/Pv0p4PGYxLO6aW5Hp9s9+ZUlfBiTw3qVUnDJG1wUEs7rPw39gi
5zo5kFwzG81IZ2tblIfLsd8xvfUJKRKCi1s+INNtl5ua1JOpzAoI/HoU3MgOVM80qXnmv5O92f9N
p/ne1OpehEllqHWBqXH+NjMRIKHGK/dHv0Ab/qZIppNiuME8wGhcwsxTOZF/1JvRblBrvr7dH1QM
F/f9/pes7k3oq3On6QWe57byhkPvQvHYusOhe84fgWi9BufhU3uAVxw5v6S0nXx0QPFf/xGbp/nd
xq9OM/I+VYCCb+qpwXfej/k7DG/QTXVfst9ivlOQ2LO1Osl+SnQ2mGXqGcEpD0uGSYCzHKvKzv7A
Mav1e2wmH/tEywYvY0EgPZgNW7OHLdQqvmR0qTcLx/nYMH8g/MrACmbzjTQ/C90f5a6fz5GOzm/m
zvVh6o76XhlyI6vFI5FLAobSlqL0qqLVICQ/xTo7nFXw1pzG++w7Q6gZ/Yo/82gHezX9bXu4J5Sn
8FLcpsurVAtCkhltmiFPUSuSTbI/BnYeIyPhBHEvLYUmo2rpknXFv4yuBwpcogiKt6qN6n947pg8
IWxcUuoPA5VNPI6tWHHANbU5itmNzJ2e0vuseBzTcecgbz3j722tLlMlxrQy8HYezaKg+ZoKnwRr
pzG13IW1e6TWADpgiTr4pJc7myh62XUNnthKBhftccoPbmhClQYz2/hqxnsFqC17kKWyf1DwQWO5
CrT0VlTnvK9Sz5/PwSK7+VfXb4P+ftJ/DNbNdT+w+cwg92FAra4ATV8nplEYmcUkChhrXqbYztDy
hr4s7kdorSVbBHYW6I5QaQd5/j3tlSq3VgrJokLPDz5vyuKXO1sodR6FfZJ5ggj5eRaeheCYGchJ
dokjmAeUtK+vdsvekiwCeSBs0NZYnjpQlGiURoaoI/FOE+7B9ji+/xyorpHDO9PB2nPd4Jbrg31o
uQdsLfojlwtU016sukzNeMRLPbZb/+nvFPLvL0HzJVD2MDRbyzMXYQ7ODvnjeiR2NLoZvhQrw+/5
dgBhjx5A85E7WkSlI/9chP5OqvoBWsG3o/6J9jwclYxirof4jDQAH9UIuTfPwCsoUHaF4k3VV6W7
b5UvvTU8paZ/HhS71JQDMyuO/BDQDAddWM49g8+aO0e/heiu+3Z9398gS6s7yzwH80cgYBcOh9Wd
tYJy9gM/LTwzj2+jXruv2+qXYpV/NMDPkEoOHDiNWXa1EU+VIDs1iWhoByHhq6QWR7/WHbGePwnx
iRr3zm/bCHpUA6wVhSA4sLjol4dC0etB0Ueh8Az97+hPj7Mc2yb6FMXsBsJzDh1L/aTPidv1oT36
N6rZOQLVZ6G/nX0EP6h/X/9Bi731XqGsRNdUA4nJfl3+njirVV8YgszzTd/RVEZjVSM/R0Msu2Xw
+bqtzbW/s7Vy13Wfi7o/q0ss4ArdiUaoU7HxTepmxh6v9d66VpcvC6LUpJzJ06CEB4VBYPmzILbH
fNjJVreeXo4/A2/AAymirgd7YmpGZmHhxuoB+Z1ELQFSFOhdwquTiE6XiG6YKseZUTsj25vz33j/
sI0CKABJ2gXrTgHsCVOc9VHmBV3tFJFxm0z1V2uXFewDjGu56aZIV5r6jQWH1spVS0kvGI3fZJ4C
kL1uxoMYDQ9d8LkzfqWB5ba6PeuqO/jRTdAMP1X1a7orLbjc2fU5hTlOXLDfjCUbq2Sh6mplnv0c
96arqSObBYqHlv73+gHdehBpHC8M0mB7dOAol7cBoEwSajULjfJ/ZhrcZmF20Eb9z5SPdxpYVyMy
HC3IH7RBO5ui23Sje/0XbB1bHkQeReCA6gcqWrnsNbVKq4xpO6y1YHUQWAqYGWqCacd/bx0ezix0
DcuwMK2my7XKucLHGtoF3CNKttlZAhzLlnyQ/GmvFL9p6u2VQD+a8tE6HGY6RWcodDGVH8YA9dmp
aR4iigY77nXb0PIFkRSGZXa1JjLZqo2Mge+nqDAlf40GsMnJTr9sywhDOwA2GcCHCnOVMStM72WF
RSAhwDl66A35z1AXoq23+h56a+vQ002WKXODgQa9fvmJ/KwoxdIngqiFgWLRUxGNOxu2EaNoy61m
EF9EC20tZaz1vWmNVZF79dwX/l02tvRhfJo3p1KYWv82FBRyZcGfrNgV6CCeeKjE7HD90G9sKJVo
2hUIXS1NwNWtg8V6qsO2z0FoPasmVc3OtpAqvm5kKyqACJK2tQR2z6J0dLmZWZGGpk770Isy95t1
6O2/kGg7n7yv3w7M/tsvnQ2VxM7rulX7fm90XV2xSjNT4wyjSVO78OGjQTKijzQVzaGOb1vLGXu4
yA6+elMmL3V0J0BYfH3dG3EhlCwyWSjwYllcb25fpEwyKUnugWjTj0YU+oeaUR1In5nEMpXyWOtI
t81KuVd433o1AEgxxLkMBAGzXl3GLBoLOeR/PF6u8mcltsOtXoyqgy7CcBu15nKipPhUTtHImHSl
O4MFkiCS4uyJCUPBSZW8Of73zaDPanDK8Hz8sMszMKLamJYoi3iVkJj3dWFJh4a46E4uK/EuqKzg
UA/l5GpqKD5ft7x1xhkaUhblIvrM8vLn7+qlYjj1sFDnpSdo89Ev+5s8dqZKPF23shFh0TVaMFds
ONnjyjWJVjiP7VwUXucfquqn3N98G7R/u+XQLTNMCoAixNFSZFl9Wbq2Y1OINdtYJnzFNCZ0HMXb
YVYei37WXIoQe0PvG46KHhJRzpLe4CpWt3fOwjHLk6JED0m5k3LGqCH2So1zoUiult70JxFNn+ub
uXV539tcIzPzUmkhGqJv2w6fzeAciT9687lLxduMqlyqPKqISDfypxlgapZ/qYPiVO7V2TdegKV1
tswNwZ/OE3B5bCzJF2rmhkvyqtkRxh9NsRe/yvwNq8AKkRAIBWhQE2+s3xgRSE2SVwPN6eRGig8i
qPySpPHQ9y9D+iJNnR2kX9LksKcFuhHpAB0nFqBqhe9fT1H2kz76vkL22KVyc8jU9qeCTIqTGJFo
Z6VZutc/5tb5gdVmGTmj0kzUc7mRopAUXTZNBYFVN1e2HomlHcDZ+yT19H9667ZKdHSN+rhCEFkQ
d2KtDSdM0EpcBw4epvD1/FlBYduII4EmpAU4vAkddJOS9FgrN4OQL654Z8Rg49gwyUwcxEQJeqNr
XIfiT0mvlDV9yO6b1LV2vKestbEgqqvSMqXPcAdAsMvtjFPAKD1oMy9W1PommCBYL7Rx+tQoaeJZ
hQxqSpADGMkDY6fFteFIl0oVQogmncgPcwCDMg6NWc+lB1Ue9Sqrfei76Sae/4dWLr6GKUzwKmDO
1gMOoOk7aZgS2v7z6ISBbgfK4fqR3Mo2gEkAV6WltHSnV68RZBpZIVtANIJcuDNxMv3cOpXhmn5t
B33xHBoNrD1G7w6VafttemyzPaH6rYMik92hBC6BPFrP7U66GiCRDVjDTyLaaF+a7u/1Re4ZWOX8
fWPOzGClldfk96P4bSz8PS+9HLWVAwPwvUB82EeCnFVyqpVCqGQ+HypPjzkCtLeQ26hu0dzIR8a2
pMo29/onG8+fQShFOEUBDOTUymIeVlkcTUHlZQtZdSieDdja1UOhQGS7E7BsbR9jU8uQFgeFrOPy
nmVzKZpl0VReYdTSoWhm0QnSaKdHs7UeYhMJUIFKer8+BLqYyEVTqpWnlrXTzbIrIlShN7ENQdUT
GfFOzrHh+UnhgZ+rsgHcbY1yh8NyNKe+qBGBpvkVjHdGp54UPLQd7ixsy1ewdyROS5n5QxuGorJI
VpPUXhKb1UG1qsch6YqbPNo55FsbuKiNLaidZTRoeWPfBXczIgFj06k1wV16HITQk8oTs4u0+cvn
XSLzjSOB6hEpDAgrgAXS6kbpZR0msZ42SOMVL7M1Onlc7TQ9tkwQZQHZgVOJWvkq2EqyYRroEYId
a3roSgw/PvRdutfq2DgHJmENq6CwROSxcn+Wj/9LJYBVcm3e90ZsCzMUTXrm9tHpuhPasESwClqG
cbu3Zsfl9xHot6YKM3QelCiuGv1pixcResJdMtGP+wYWbVECASpGmWoNFZOFrMzVHhC0Povm46iZ
w4+gorx5fTUfQxms0N4Ej0NRDr9wuRoxkuNBCghl8rB/UIc8h0EEbUklaK1bP4YBYRzNEpXgRjiY
7WQdrlv/uJe4WmJSAMo4DEDZl9YZKi8LXszCa4YSCZk01p5U30hdvxipkY1GuLPaDSDj4tspr4L0
oKK5DhRHGXL0UC1LTxkC4MCz0EoPjRibdioJxsPY5PHj3BAKmHUGTFlvfP273pdIOOXMkB2vL/7j
Refj4vH5RRwkPsPl4iM9G0LdJ4uLpOkF/sQHRXxFq6lrKscw9tzyRgKNNZiKIBimi0GYfGmtbZJw
QNdmQTjKReY2TVm94mG0wVb7VH4ai4LatpBXUPDkQqR+h+ZKlR8G5qdDZ0hqGC6VXqhQC5uNcufV
3ToFy8QysFZcOOXny5/WWH1mRJVYepD+TMFTGz/VkVMPO7He1nYjfgbsDHw22exqu+M60OI+84n1
mka/mYLCP2l+JB3SJNZcwY8+w0gl79jcXBn1UK4w0HtznfT1k5jHakw40dbhURSEbFFLvDOquHQq
vfl5/Tx9DKOX4isde+IvAnVl9YWlrNWKXMZYU0z20g+xIGhEKnbyE7tLrAMV753Hd8t5EK7DnkLm
heNdfbiC8JkYAKfbJJ9l8UcpHULjTglgaGzUP7G+5+M/vsAs8J251RccusYSYb4C6hK3n5BKuhn1
V1BFe5JmWwcF0qmF2tZkamJdy1bjoKyMnHyHPz4NaXBsxuk89uQHcgqsPt45/ZvmeO8XqmOmG9c1
tW4Uoq6cOP1mIp2iECz5bHV/Z8X8JU6/Q3hFrp+STRdIuoUXANlCrXwVcC6Eg7WqSqVXPyTJv86V
j7XpJr+bDlUrR/r69bq5rW9GU3dps9DUBWB9ebeTpBOavlFLsJ4MVjeg4yHWsKY9Et+tiwYBG5Ra
vGJ8utXZDwO/soxuIvVAWTJvxNKdtOB1nNXPgqq/XF/SBiqI4WIG1hlxYKyG0Z7LNUmN4YdCImOM
OiyqWDfhUBxH2WHwMVKcWSPFK4/y9GJYn8VERaqM4G14FI3zFB2v/5Sts4NXYSR7EZj8UOzO27FQ
0sqsvGo6yLrXRPdN/cUIbjRxx9Dm8/He0urUJFrqF35oVFR+bd1wukNhp7+1yGb8+baADRz5zMad
91jUNhqibDV0FtQ6yctQUbjc6qidk5LwofJmlGAlir4wOt6m9XAr+pqdWhK90PFrXKZf53KvKrGB
81u4xwkmlwYe1Y+Vu6kzuOnSeK68HoAfyQUTO3V1buvXzFDtIj6n0rMm/xQZMG/9+6SA5DUTPqHw
tZN3bHzjZVqN+IzCN8HC6mfIUVrRI2LnM2YYpWPmyAM3VXF3QqONi4oTB0mwMAouGIzLnUaHY05D
X6i8Tja8FsBgJN+j1/rl+oFdvtdlfo2Te2dl5Q6moprliLE3L07TO113YAy1qb0c2nznwG4uhzIE
G0ZLm4DncjlDUESaFlW1Z/bdQTRTiDjk21YZ/1xfz6YZQxd1xu7haF2nHUIXVKM/s55UUCxGdWXA
7FXankJqCzuOe+OxXfKA/2dqOSfv8kJBRKcWOtjaC3sOQHLW4sAJY+Fz1EJSW1mxnVTwJ/l7Tb3t
FdKdNKCCoka22sioN/xa0eLaswhS05vot78HqN08E+AN6aBABgrw4XJhml8QdlfhkvDGNhMWh4Lo
V42tQ1LsXKUtS/Rx0Ywjg8dpLmt9t4Vd1TTTFNe1F4CsiFLdVZI7hqCPVfv3+rHY8luIFpBfMBiD
TMk6pLUapLjHYKg9qZC6p6SY6qNUTvOvXJPbU10WiMxI6n0fGfNxFuW7Nir2FBS23MYC33wDOAAP
Wvbi3VpjOFZrZhxrD4I7V8/QWR6/BMIxEtRj1f0Pl+29rdXR1IXM77K257Kdev2v+Wj0v67v59aH
o9+F9B5ZKvOFq+ddKGA+9JO59vLka5Ci9PIDbKYvfb1uZXE+a+f09sgwtkkAvR4CC1KtHBpFqj1Y
aYvypCiv1//+jQCd2VgQWzKUMzBLrzy5bjWC3iYEKVDIZY8h63zNhOJOjPmvyozMQ9qmoo166n+f
VadFSXsEfAFzdKzt8iwEfSOM+sAgWNodSutVC5/MZqcpseWd3ptYXa26T7s81ETig5SuRw63lUg3
Np+eVas9iOKnVDzI1en6fm4d8aUURy5nUMRfF6+6hoo7f1Z53KBe691e/VFZ9tx3jloHOxQGmzca
Hm6CWNId4CCr+yT2QST1pl57dSn/FCJROvaGGTi1qlUuE03SUVJgNiiyIHebAMBblw7Wz/++XjSP
AXCQJ9N4Xv0EK+sDCJGoDLbNXRlZDyQwn4MoOkmB9NjqO2W75YOtLwOTl9Q70Qni6KyuXEyzpO6j
qEXcN0UgS4PNKvWlnTdt616/N7Jy/UGTA5yVw9ZrEV8f4tNsfRIGu5z/B7+P8DytT7pLIFRWZgQm
O0O/KwnYrVE8y1LmZJNx18SW6oaFErvXP9PWoiyQs/qi0YPQ/cob+m3O1Acyzh7HoIKaBN76VqoH
N9WqG19v2x1zGx+KrufSl3vDu6yr+mJs0MtO/car25azp5uVQysoAUEX7ilvbWUBNOktZqA5FChv
rzMfxU+ssO5azwjLksGLf3kMsDsKVMWdxtnyWiabjuYsqDdpJyrHRs7yxyE08mOYhSY42LLf+bIb
i6fRAMHNwp8DKnrldqrInBpjjBteOWBngWkrfefqyo6j2br8NGiY/l4qK2Qiq0KHJY9VF9Zh5+kn
q7rzzUNU3bdGQ2PttiiKo2xE3Pzb/3yMsAlHNXk6mdeagbMxjJhB4bTzIB4z6TF7afHzvx8d6ooi
aSyijqRZK4eS+9mIm2n6t5Cy055LSbHjTnT++0LeW1ndhyYNKqWe694bZrucXrrWLaRPA53y62Y2
joJG/LhAS8nK+UqXj5w8xn7a5tHg6cWfIbwLJUdpf183sXGz3+h0od4HsWeufSJcKIVIb2Hwsvkc
R19LYNV+Ih8sqJqvG3q7SCvvSzkc9A2l+SUhW0XdzSSO0K83g9fFwO+nsHyoq28UxuFXVIaM6UiG
bihTK9ZNkUnPtQHFxWv/fzg7jx25jXYNXxEB5rAl2WFmxBmFkRU2hGzJzLkYr/48nH9x1OxGE7Jh
2AYMqLqKFb7whsjrVQyJ/h7N74v5UpWp2/BBW506xfu8fDGHz2ZieskISkxkZzNtPtz/1beWB9gf
bSRMADHP2PzopEARYwmV8dlKUr90fCxq3M74nJjJzr69PRCbFuXmtZK7CaTmOa9z0+rH564uTqjh
DI32MUqq93OUZztDrbvm6kOQDiM7SQUXpe7LXTUt8jRlmTY+z6cofRhN40QVNTVHt93le1+Hh3jy
cQ4N1EloaG7DmWTIp0lO0SAwB3AyvBfiKfWT+J9G+beW/r3/qfSraSEggfnC+qnoPG9DXQ2H9YXe
D3m4MbkTd/i0Jz5wfRzxwQVfZVPapIy63Qzt0phRV6zV6LxVfYpo7qhjX6rof2p2yV6DoYe9FEqO
wCu2z23aLSbBX0p9JDeFK8cd8GP7JCfoImaFt+Ty8/gyZPlOPHhjAakKGWvTAm4gceHlvggnK++W
maRV0ZsAJcHvilPuXAI3KrXAOVZ7VG1dxSstl0nubDNLCDl7ZGT8fFEsr7KKF1PEue80KMjiVNb6
WUunSo3tzp+WwguRzNg5Arem+gaohQbDE+hsjnVf57VdyZRScEE/ZFJ50MO/7+/G9U+4PGT0beHE
UQRn74MCvFxMGifhEHeUuOq6dotEK+hXDBS62jCodUX4ka3/G6pgOuVm5226Pt6E8jTG1olR3Nia
7EiDYVDns9rnJMrPBoUVMw6iFbyWRe80/dP9aV5fW2Dv0GxBc5R2JwWVy2mqOohoqLLD8wy48aHW
cIJQ7Tj1YyHmB0ur5J0Pd2NyLCcQRzCOhC7GJlrDKqFSiqFivEqcwYx9qUNEfySchVx9Hh71TD/e
n+D1DcYEfxtws1PabC6iWm2G59KxziqcrbjxLdBVCzs0C9UTbLLT/RE3S8pjDwaOhJaEGgmLqyxF
0SNtnOyuCppUQYfUnMoHY8xtT1fS5SkXxl7DenOrvY1HJRh+jMLzD6/j8hNiE2kboVzVgQXDT6d5
mlDgb6zv92e1BXO9DYN6J9zNteQL1u9yGEvv7JzGIcOkcFOwYTQeUcZF7T2ta2+xRu0fMefZx2FE
m1KZZ+spVPTJV8txfJyTsNhJBTf7aP01gIVAVWI2RNSzLQ07Nf3KRFW7QNLn7qgsyefSSl9NA/EV
Jyr0BylE2uv+CtxYZ55bUAF0xFjnbcWiLLoI80etCzR2MORjKUYaNx4Jc5Z4Zwttsfxv0+MFpEqM
gQDvyGax9arQUGlWcWqKlcw64ucTgr3tIbA6WSIR5CdmhrZp17Zf4iob7IOkYM7hVpoU/RNivfq1
7wbpQ9bPre0W/dIiFoultYbyeV61hxbtL1jaZSnHLgzjeqfusm1Gvf16vLO01Q2W9/YqJh15N6zG
7oJWyevRzaK0OUfWUvhVZeFG2A2jRH8iKo9db1anTJrkH0AeherGfSMdpSZF+k6W+sc0wR5aD5Gr
Huqw3fmc2wTq7VeufZRVFY2KzfZ7ZtkSz3FpdYGFrgfCF2n7oZMiwGFTvniRnTdHqetzzzBjhzaP
idUfJos7H/rt1Pz2zPAj1iSZesYbi5bU6vJUVXOImifFsGAJMywbCzU0Il+dlpUgHFoTeVaVdH9x
vsP+GAM27I8t2FDhlvMU/T0OoQbAbBQNkZkyNC92MRteaxjpI6IsZUS/xJ5rctAJGWA7js3y72Se
BuGVCNKTJwyR9oqOLqGWrIXLcsinPuzQC5vk1z89Ogq4ITT4NCqYKzz5cpZtssxmNs4iqFSlOpRt
p0BLJnUYDGe3zL0G2tsV5V0hPuYGpvuxWdG+WZNUWWYsVMj9MMpVHA26FCdAJ7T9KgrDz5NVAaGU
4vncaj0HQV2+4cWc7mywdaDtD+G2QMBlFRBHhupy0lHVJrVksL8qa3KwzEleQzPPzuWYUOpJ8Y5N
uz97XN82EwVpuK6rNTK+yJcjWp1utJm+iMBcapSwLcIuseio+qOIfGCfjSegcOLh/rfdBEr/GxSc
I8mBiRLEtg6RDBGun6kiApw52w+0DRNkjcrKt5p+PhANdqdeifVTPM+xFy5m+V+GJ9zmHK/81C0y
QkZCqeh7PrdZ48KsG8X4DbMFBcsM/WdWdMWDqUudlw2t6lGb3UObbBuy6+xppxCr8SKuaPRN2mfI
tLvtUBoCU+6ST7nZYYmky+jV2pN5SlBUPGhTMh+mvuq9iOj92IlG8ghzPmoAfzzRqI1flWP0xRrE
XnduE/q8/TYydVCoQPZU6rOX20HuJ6hZylgHUUTlwRawOAbd8shOFLehcPfBppH2vs4dbSeCvX4p
eSMpCEOrhfd2pVxHL6keaA22wYC53+S2UQfZ05HMXj6FOgd/ZwtcB1zwgRCWpBBGUZtPcTnPxerj
MYVHElQAID7kOpwv3exmzzZq2B1ZbSRf7m/59Q/cnGxoFtyMb/YaCIpeDphEaZwuidMGkpouR2nd
eNS+97plN6e1Fo+otVC33ZKfadqMwNCiLuin0Cw8oQxam3mUrWrpfRLmC5GeFGrjspNF3hiWZjhy
7avwFGoym9U0kwUM4Do5df6uGMDQAH8XEjo+kdhJsW7sT8IoY92dwA2vTJKtWnFasskuaDCJE7nh
WaY4mJjY9uC1aqs6deWeGsCNKJaghAoDTRhIahRPLj9dPbZlNvT9EHAzOV8iI/8ymXl1qPPC8GMD
wzhn0nJvIGx1M3zMPOphNEYT3cCGcgj3pBdvbCT8UCApk0pzX2/Zk1Na1WGHDHUAnVf/GE/RcsyH
bq8af+OGpjSINieOySAkt6TvmgZDkyTqEGR68dI74TGzZH+WUCdaHqoWSTFLex31eCdCv7GPqBrB
VAbhyWpvL+ZJWcrSGtshaKN+cGMAOYoovstdfG708/3zeCNchhqx6pbhC8Vbu9VALCqy8C40hkBW
RPJJC6XePBdSOjheKsL0xUz78mMW2rXjxhr3tC/XHbhR0TbFTy3Ss+MoV5ab8Yy9RHUyvaf4/a3J
OuVMjNs9tJmkvB80LFrv/+pbC4RHJyVVzHlWesLlVozAh/VTHY2BgBUzGs4A6mT4oU1N7dVtfro/
2I2zRqVz9ccgJl/LeZeD1eaoFW25vlNTO3hzu1hunuc/RaR+jwfhdzWgTF3sxX23RkUiCjoqPBKD
jP9y1LQ3e6uvkzFoTeNTV7xbmn+G/JSFxCHiYGBqcX+SNzY6d9Zacntj/G2TQntMa2kS1Rh0g3me
Igtp0b9KdFnr7OBo5an8GeI4d3/IbftpfWRpVLy9dzRhKftdTtGeYfxkcj4G1mKjfVPM9sOQm9ie
IJZ7Ero8nBCjrc5RMmd+YdhfiTPFQaHW6RZOfDJme48HfmNbrY8g19z69xV6XsH7IkqLbgywfkqf
0EcVp5nK9EnlYniQ8mWPwXNrPARdAXVw/ngT1z3wG6hj6SdF6nnmA0Vf/AqUvMvJ+xFp1VdiUfHn
ZwZ0I9EMJbkVeLbZUIVwhIkd4hT0UfqtoYTjLP/Wxvw5MpsdmPSbENXmkaf2BiaVJhQZ/1aAMeUR
SmUn6YPZVOdX9DQ/9136TW6G2pfTZXmK1Nzx41azXuGpVF4+du0Lpl7ZwZKTBPvoxEgLd67LX2Zv
zg2cBaf+1DGxY0gF143TUHXTKptOqKeox5Gqw86J3/Zr2Jm8cTTpVmYBWcg2fugqybLbLhuDVLdS
FAekPn8gdbA/RZF2zIYhPUeFaD/kiR2dYwuBZkUFdT6aJZluUljHOtYm5C5NzRd0TU5tkzrH3jHE
uRrKGf80ReBNZ4aunNsf4yKV/NjpyXNgsnkFt5Cf1fljMgygTwexp4Nx4+vgQU6vxSb6Am+xxfBO
8LmcthBj0GR4ugEsSj6lQxe9JvTcDuM4tIUbd9pnqMWzJxZtPJbWPB3UuU39oR+XQz8DD526QTwi
oR0+2lxQXkuD6+QYkXkqZyN0SznBkE5r5EPaV/rORr5++fn9q3D3KrLBnbWG0L+dmlZWsz40jDEI
lzqEvirVqDRhKXr/dro+m4xCAMmjz7WICv7lKDaccjkruQt0IQm/zJTlXaRW4zG35MG3pl7dmdX1
fU85HoDLWiMknNnygxSz07pliafALAbVy2xrfIeA1eLqsTYcrKyKfSHsCpsDY0+G8dbIqE1RRQFG
Dr5sE9dlAxrJYc0t1E11eErU6HO6INk6DgYK0LI6vxNCO9XdtFfPvn5yaLhoK0GY2o0K4ftyhc2i
NyV7bJdgECciMB+FoOmDYXaPinSaa6/bU0FbiwaXt9I6Hvokb4VIw17//2/7xqKpNJdpsgRjPZ7U
JHE1Bcu+6EOj6N5S7sl73JwdHRBslAhReOUuR5v7dcGNfglQd+j91mnAcTiSxkk3HFeZrWcJAKU/
N2vVyTSXnd10Y/dSSIeItGbXlBE3c52ozQBGZG1H9ThPD2kcDO13+z8NQpYF1RuBqS2MT9RaXpUz
ipmtIr53SuEn+ffR/BXjbnb/LN74cszGQYIMgXxwDZtAAeKapYxytwTQfeL2RU6fjf6znM0eCmH3
R7qR5Kw4TybD6q/4XPXys8VTKJly7sxB1JK7aOCND0nsp5nXUYTQPfFFiNxtVYCRhr8z9HrONvtz
tf0GEs6uWXmCl0OHYTUINVqWgE7r4FGmE6PHG2Qf2S3GkzPFjSsZCcU5Iy782UIgKW6GZCf12HYp
16cPfSRKYSZrQGy9ufdyvW+nzuJXlKqvfQlfqXz4pqv6tuuBUL4/5Vvf9fexNpF11PWx3eiM1SeL
r+fuQlVHeTTy2OON2fmyN2450mTKRNQ2OQ9bicdFmdRpqnQ5oO7yjgaAPRLXGfxbQ/RPfFXrdiei
vq7kUFfhblsh3izpFlxF7X2qsmZWgsTIHySyhleMpxO3LqU9sOb1MjISFjOYtALX4NNdbhyzjuuu
G0Ml6JCyVT/Yzc/BfJQF3aw52lnFW5PisqZmSFRHK2cTsaqt1lpOnqgBPofiqWztGPMbSTv2tZC+
3d8c1888bjP/ewppM1z5MotGaa3ImLUgHcr6QLen96bF3pvQ9UUJzozaOgHfeui3rJDJKstCHmU1
6Af9k4r3htw6boLnfZvvOZysn+HyfDMUVwo8LbIs4MCXn4nMwjTnxFIDVNTea7KvyO8wWTlGs3xC
aOHUUrWB7b5Tkrr+YCtkkdSOoiKoWnvzDKH7NGaOGDQk7EMkTWlmSNhTDOhg7uyMG9kcI61quDwE
hMJbaE3ZLlGeFkyvNoUSGIP4PgjIfH1p1seiit4rOq6ujYR402DhnJQpzeJy/cTusjQvTSL+UCCN
i4wmBvAbepxENlQCL5ebUt8waqGsBXVWum3xSwv/ur9BbxSw39okawzNEl/ZqNhG1NpLp2i4M8pp
6iq91qFqEqIars/cX3Kntn8lTTKWPnkGeY1mtDlIYhB0wusSqZ8OYy8myYtVo4q9XI7RfXJ6Uewc
pBvdOqRtyWdW3yroOluehNNMcZ1OphZYdae7eZZbpz5rh6cqchp/hsjhGQu7XtNCDD8b++9e6ued
bXjjmCEyxhakvbS2dDZX1GhkVj+2vR6k9g+tX+W0zqVTHItQ3bl1bxwy9JDwNOVQIx6wLWfNIfZY
ad/p6PDPQFsGHFRzSzLdts6rkyHX6aFupvwo5SI+DZO2q+59fWuRLVCWRYdmjbu2KluRVKetMkx6
AGHpSa8SN5XT97PozpOcPEUZAgbag578SJSEPgIK3IaCJ+/7Ab+3+5vzxrkHdkZYRjgD1WcLTrFC
Y+qpPOgB1zUMEaVwMXV5gkj+en+cWx929SFbk4cVr7mJlxw5E22q1kbgIIDtdMtpxgRkHCI06ndG
ujmj30baXJ9q0tpVZFdGkLUtYLovSZE8dvKP+9O5fkrJJyFc04GhB0Nke3lptHVNE1lMRoBCOW6r
4zR6OIV+RmgHTYEehtus9O1/+FRIuAB7NgAHXyFd9TLseEdsI5hGyrvjbAH9sHP9WItmzxfpxtei
90KnkcQWEua25ZbHmtnxDz2I6vq96YCni+V3RvuzQVv7/kJeh1v6GiMgEEJ5fiUMXy7kXCexU+Gc
G2C69ChZj7WW+LGMqrzyt9b+KtXj/eFuFDUYj6ITGpD0SRn6cjwgd0Pdi9kICmORe38gclDZ8sp8
Uvplar2piZ2nCDHer3ZRImQuaEqeLKmEuj/rDYpAozIbz43iJLI7mLi4ermhrYZO0AFR4TJE/FNX
ixgcvpWPlStFi/xutqzadLXUSv6+P5sbWQizIQJnSsTgFJ83swkVEw9w1QhwXFKbxLXC2c2l7FRD
grZlL1UwUZFfekDy8zi5zHzn693IAta7mnoho/Mf22KhrhF9rYWdwIpST6/Cj2MOx637osXps/hi
yY9FP7pCHPNY3cPw3XquqIjyHYmZucG3zf+pyQDcoQwVqNOPZDE8cIPfs+49wry0CmGda6lnqlMN
/fx0f9lvvB1kVRSAAZwTT2/RYEW2cg+MxgzCAahNOEXDIS6EdC4HB4MIVa4Odmsr2K7UE/rpdLsO
98e/ccOZlEwJDVfANdCWy6/eoGJMfDUQi6Jo7EdTlfsGAGKvSbRuJ/N6m8smGOVtQA4SiQnIZNsC
QRgvhjbHRGvpkh6QrfVT51uThC8ZkM1Q8+a4g6+JLV40HM32NdJXmfHzXJ5r47mOfuXzyYkTV0F2
vKOIgnoqxZSjJdCo0B7uL8qt7bBWMahTAqNGsWm9sn8r24QW1SPNzLVAV76FTeI3nfOTTqRvq+/W
mkNfD8d20s5dticIegOLtXYY3wjHWAKwVJuRl0qyUwInItrorGrRKQzPfLWvdj15YQ4s7J3c5Gc9
M06WJvywP8eJOIfldGyN+JzH5sf7K3H9Nq0/h0iTV50f9RaO/rYQCezUIs5nE67CYbR96flZnb9U
e1YIN0fhLFH/oNl1XV21ssWIkYMNcGauvHpBhD9LW/1A8kquAuqXSoj9x0/7qpgMCHO1nOMO3yQp
s5badRgmKHZ2y3gKu7D2U1Ut3GKY0/P9Rbw+46tuFbG6jGwaKewmimjl2jRboZtEEY5X5xraNJ03
FtXzMmlHO+rJ+0yiC/H+/rDXDy/DahAC1uiXE7452nVsxCDZTDOQyte5fR9P/+QR9da9V/fm7H4b
ZvNuqFKZz3Jkm4GWVkfq/L8U8Cpa2b+kI7QRIlHECv1R2mFt7U1uc0I5uGXREwIEvKvZebIC69He
a4nf2JYsIGr2xKzQHLYtpSHu28YyEXVt2rVwE5vRUzzVzUOel4VvS7U42DXamfe/2vWFvH61/x90
89VEvJhWnCFTOcBG9GkTUY4fqq9RE4rD/ZFu3HIMBXWDvJka4FW5uBThbIwZ+7J0fiRYj1jOmZvJ
U3P5XKpPWfs4xOe43tsvNyf426jq5Q3X1IMBiJ1RucwBDRPrDm60h4pZr8nLp2ad2spX5stxh29W
sVZMKY4Kw6Sz4SvLedey6vYk/v/P32x6s9ZBLA38+aR4bi5eI+UvM9yT9dkbZLPH1bztSqlfT9ak
+K1lumFqvKv1P04FWCrwePRoFSDw20pe5KQmgnQOl68TRYeO6qHXF+VPqn/D8f6Gu/lRiDYIMNl2
pKyXXz4a6qlRpdgKUgNgpamkjVcD1vgPo6CtuHYbKT5Awr8cxW7kNluVhIKxVKoHe1RoANvEb/fn
cp1rIGVLw57If4UxapsNlpkLQONQ2EEpF2inF43s5U5u4+7ldI9I7SzuWDV/58jd7ITJtwYGMkoX
dX2QnW1VA2eSeZbkyQ7CccG7zCzMI5zCAkPhZDlMqZWfFaF2JyMrq8P9KW+94qhurewypMgICQiN
tqJFmjaCQJdGOzDq10X+CxfhY5GM56VAkzH5PoHIzZSzbkiHwXgc1roODVLo7m6qz67TVWcIRo82
gliJnDxa3Qpq3O0zr6/25tzjYfMWslFbRRnv8uNHRZ7WViJx7kWe/kLCpX7tJTkkcAubF13SK89u
tMynjKKfanOhGIpRCGKcsYdkoeTbsdYfG2U0XuiDyl6b6vbn1BlNsKBm4/eK9PdULNnHRJbGnV17
4xWFE4J+JskPadDW9Lvua93OZ25Fa1G8dDZ8ufSr4UssPyzVP6J5rxjf7n/NG4eRiIQQiGYd5Iwt
DnhOZqeewxJFKUPqD0pufQ8FoLr7g9wANZCLc9RXr2nOyVZS2GqGCrXY0AzyuQkq51BYTxTyBT4m
bra4kRMfl/lvM/xVprFbxC8RRKNQPEXms0bbTSnHY2KPTx3pUOtm46G1X3v73Kjvqg5y6CGLaagO
ZrsTN70ZYW02EYsCigToIazArci5pNPaCLkVA3lRKvZ23oafFLN1XhNhisKbMk0+qb01FBiw6Rxw
XY2dCGxwOf/b6wnMy4Y+33JEriwB1hA31bewdZLItdRQRurbyktQziNyULGVqcJXCySTYqMQ/0yL
sWByNmaJ5ivZov+TAuCIfVVLStnriMM7tEjDAcJeJfr8IBkoo/p1nPYFONN0tfYpZ+e70XSW7RpS
0QSrH3UGoDdERUDNDbQ7RK0uOQ3huXskZgw/YoWofNXjLKQE0anULyojU3ruslCy3D5XstRDFtU5
5faof4kWrR1dZzLazyIu5NRth678kuMLI9yoqyKSFsPpEcKM6swHuwmgI1SlyJOchMexK+au9+cR
PbxHc7DIL9uWIu3B6CszOaHoZNYPnej67/IgKepBQtFGP5nG3HyvqIV/M6OhKI8sURh5Vl8u4xkr
WUtz80U16gN6quUnuadVtHPfvnFmf98NEHapytEGBqVPO2OLUqOLpkkSFwu2oOkiXDOL2twNO9DK
nqqmyuRmPZVUDQmlyZUkWrR67OTvLQl3YjdenPmpauD7youtHrUByJurDMr402nz6K+iqLqdXuo2
ZoW4gQkMCgu86CtHcBOYJJ3liKWTKOwlcn2qFDRYlXpKfacawqdkVMUhjOU/DZT/NyjAWIpHOEBb
mwRHbpVErobEDObs3P9lV7q/VAelO4rkT8sV60hIGvO48xTBA9pMr5VjGHVaTU7jaG4Ym385Tf9A
XegPswu64VyN5E1wZ1c+9SaGKJJar+VCphwkcWANXw3RGRtPmrZHAbkqeq0jccXwnJCLwgTeRMN5
WYfLMAgjmNOfU9e9aGlzGod3SVm4YjBeJls7yeUHkTk/snFPpXL75jA2kDNAputeYaabsY3GWaQl
JPIL51VuLD3SaXXL0ni00tZVoHgqCPX1O4HT+oUuj9PloJu9ooHXynKIgoEW/4jzzxLWd8mf5lDr
xNj9LCvaofzHZozcMbsMMKAZ9E3qxiL1WzglESYzO6/bNtpgHGSegJNSBqGGsAVu9H0cKmqr2IFS
lfYp72yI4qDHPWhpylHthepHuRl5SH90wGHs5WtndvXRHpyvmaX2T3MxKsEcEinlLdLAsyG0QDKx
ZpRElj7oA+r6oVGax1CJ91SMt2aJsDDRwaIjjLodOgvsvctAKVkwR9S7NAySPHK1bCndWCo+D5F8
lMN3oX1q9CentTx5VSgJpXfj3B7KegZk13t14RvSJ2uMDm2kuC2YkNTe+31X1WjKv5QJ0WXkp4FZ
Uje/T7RZJFNPDwNF+RXzEdPmqHQfsoPeRH4pL/jiUAzTeNuU7l3V7n3ZbXC0jg7YDyOgtXBjbCH4
qsDwR+vyMCigvLlVIsluHJo7EdjNOSK6Se9gPYNXTgGSEls1ksLEGWPzr2YBOEjVc/hLCj1NCpKw
ezWi8WhEyhHRYXxz99De2/SSSWI/omFNRmUKMfJNChNXKs0fQtnA1ks3koujDJG8g7Ny/5TsDbO5
sjUzjCN7mKVATWZXGCep/qlgW3d/kKtaxjqZlbuACwLZLEHn5X7ucpwjstCRgtbOTuo4uIjtmiPw
A+NbOyAMnnehZ9fCy+d858W9YjOsQ69OSiSC0ALgXF8OXaRCgoCSRs+hgi6f5Uu6dWZ0w3wfKgLp
5NZdNOPvXBs+Sb14jwPrPyP6xkInRJse1dKkgP0+yT17/nh/Ta6C77cfBqyLAj6LQ4/48ofFlMgz
symi56E7ID+Ce4enIQLUVMfceLDgukMTisqPBSbj+AQI9B/V6uNqIoQLm68UZwVUbp9+TquD43zs
26Oalod6OqfpQB269ZL60e70HTO76zeJdIEkk1eRtbxSMAGOlmqhWvObpeMMnpuRaH31CZKOqeXZ
MktX2xCpIErfX63rd2kdeJXLIaygfb1drDjVDRjc0bOTqM+jNbozYhKYMh6yIn7406He+ryIsKmU
+AHeXn6XXLEiJcdq+LkJbdsXVnrsdGU5ROV3iB7HPx6LGQHxhXC5VoI3PcqcyoVS6EuONRawBPp7
56gMH+n1rdzLnQ13/e1QUfltrE1J3VLzuoHUhNX5nK8M9nD0q3n2HaQIjmVsf00lfTnGcpY8RHLa
nf/DRB2CNfDEtGe2gW8Tsp2oXOTPUvpOjo5m9S5vE9/p97pYNyI2EL1rsUyBtAGqb3OfUc1uC6dI
i2dyM6+P0PFtP9f6vxQeDgud3nxwx/jUlJJvVNZOWHr9LBl4RrzRZdaceqvzrdlTHjoCc1x+mfiE
qK/yVBiZ9uH+Sm4rTCQ8qOiT88CUQTR4ywJqkNqwrQkHWWMIk8eJDp0HvLYGUDSpCZOTtc8FdUSc
7Ns23Nmut8Ze9ZI5f/j/0JHcHA3UscpJwvA0RCxwxP5LbzIvltCpQbIqU7UPtVZ//fPpAiamrMXe
WQ2kLodslF6VnF7DtBZ35WRhz2onK/3KOh+zTkBF/uv+eNcZGpgVOq4QeDj/iOxfjmerc1Vqk1E8
lwPEd8oeYxxJfl1NY/m+napUPTmZvbRn0EaZ/fP+2Lc20Cp3hZUsu5cK4uXYYq7ypusWXGsLeITL
LOieanrp//koKwgVihEXApSJy1FUvM3AJMkYjYuy4G6TlRenVuadcuSN8AnsCsBauIqAznkrLoeJ
ilEuMhEWz3QWXcuIPTFCnRrOMhyCOJ6OkhEdhOnGhf1JCvsgt/cimxtBNNwfwL0Eqavu8Ha3yhYt
BseYsXeFpuHKZiqOjVU8y1bxQzX68IjoUuxmlcV1NInQK/Xlh9WIc9rK8zHEQuJUivwVcbDCy0jG
3BWj6EVC7Q+WVujHhNbrn788oGMowZOog/bechibBY/7DImdZ+FIR4ShXiZe+K593+4qMt96CxC4
5xhDaQOaudkDjexkTqOvS9MeTeWxO0WHZHxMYfUd8Ka9v9/WG/cypTRgWNgrPxh9GXAMlxsBLpXa
y/JQPKt9mP2Fc3Do4zI6vR9zR2fnGerOzrt1gsmWOcNIB6moK16OZ/WaU5oFp0jOfzlO5oL9KXjM
x8cy2nMqfnMAvZob8F3SNXLZK70EE+VL0OoS64hd34dsQMBGjRT5bERO8S6Gr+8PAjqbXEjtwSkk
bmlUdH3wZukpNdvqqGmF845IP/UAHGueNSaDn0et9KGIIsj2SmefZ0dYftfFxlNkNNmJ9u1L1NTS
QU/L+jSmWvQoayNwfNEMv3Q7nklPq9zDb7NBZlVrH2a1I9GtLPtIVS+EOpmJnbf91qtACQ52O/cJ
oezmAw85eFZKingzSssvgv/XWA5dRcmOnCFP7yJvlsH0/odNRet35dGg2LmtjxeSHart1JbPKAU8
tcqM0c87PS4DS3y7P9D1buIG4z4m14Scyv693E2ZEImENRAW2wRNWMIXSu4LLo9ssV6KYXm9P9r1
ueRRR+oVjhAlH1R/LkcLF3JKx6zLZ838Z7DOK0OoaN12/FeP8iew6h9xS78/4hvG/HILMyT6YYAf
wMhiY3M5ZDSJZJQVzFCMGPczIMuzqNxMSpyfAjGkxa2g15KoaU5bedQc4BCMOLG9aPFUfZGzyvis
Ik40u9ZQL71rVabWu7WcaQ+LKNVvVR/Wn5zYaH5EoEgGXy6KCBqkURvfOxw9jzoAzp0J3fpgUANA
3bzhVbbP2xCVDbi4sXyWBByuWnaph4NTm18ze/SMPt1TJb31ycji6PWxhPy1uW6mOOoyUq8KMIX5
MMPNDqJyPub4y8ahfHa0DJrnntfs9Ynj0gQXihQbnhGcuctvNg8mXuJzVD6bSIbVzrE0vzd29Qgs
oYvjg0MyfX+T3IiqGXBlncNdWcGbm6jaLtTEAqGNJbssCXoR6AN8LQDoP0ZjHX6G72IPXqFl9qcY
tLlJjJZTDp2GCnm42JjAPN//PTfnj5gHBwTqF/SCy/kvS+5Q529KnpQs8/SULmFcDhgqDllJC9Gp
PkQ66l7Y4To7I6932fa0UJMlW8HScY2DL0fu6ZLIcsYBtSfdH0zJy7KTFst/nGazzAT6NKJYOt6V
y1FCZcIhMJzL51E5o6bg5unHgVbPWC2eJY/wQrIDZY0dQP519LkOinIGckdAobYFJ9XJhlyeF+6e
EZ0S/YXseCfyvLV4SBWu/EeY7dQ2L6fVlJETRs5qH49IREXslwX5buv/1vnXVrQ2AAOggduUOrZC
RSNmK58jPJAzOBaN9HEKP4UgkaLl4/19eB3arAoJaBatJApS+E2MK6Kp0eZJY8m0/LAMOgFu72nl
clCHbk8xcP3m250HHgwVLtLH9RxuFi+ZWxGvhvSZVD2F0Se5/izrrh7h40Jo82O2v3fOnqrbrS0B
Oo1NCAcQW43NmNCOO9CQGITTyQyPnWUsfoo4yPH+Kt6oDlIYRAyRI4XsATH75dTmAXqhpnbVsxLX
uKvQNX4fl40Xzq/lGTN4v7YNN9uLIG5tRnidHGHIJzy3mytt0ERmLSr8ad16qovX3Hhs5b1qxK17
6vcxNm8DdZxyiAcM5Lt0Rrj2Yakhw6MpjnycBqFxZzfe2vm/j7b+mt/QoMjktpbWRtiaGfmhz1Sv
tGpXq/9KO3E2tD2rlVt7A3gNYCFU4nkbNodZHvs0lQbyO8MALJIK4jzk2fc6cDdOGPw4xIMdghTg
dJs55ZPSiKXM6ufILMtDt1haA/S9V0/zVCTnEnmqnUW8MS3mRHYMwRDuypaStzhpXpd5Xz9jSRIf
I/reLmo/f2gXTX+HfhTw4TVvsEExbA7WZNtJOtv4qeiTGr4MPVJNdi1Z/s7BurEjVi49JH6UcRhp
M4wEqD3DqWB1VaEqO77WU/wu+z/SznQ3biXZ1k9EgPPwl6xBpaEoWfL4h5Bsi/M88+nvRzXuaRWr
UITP2XujLcBoBTMzMjMyYsVa4ota9Txwi8eEynOjjIf5Tzi4tgrsJgHyNShQ2Hna7Ujlb7xAXUmT
fQDJTk4ysoxkc8j38VG0wi/WlHdnp9WM+dgZ7fAzGeMwcoqITudNP6r5TVMqoei0lAWijRLGwqaL
NH2vKrTQbaQ2LTUbKXjjNQYb8dqMHsogftnINl5Y1c4YjeoTdGIVPQqVFWw95IaMrdoE/eCUFV3M
BJ9lQ4MEpMF/hFZW/Z1AM7nuUPjs/0atOQy7RPf69kue6U1/UxVVrNgl/EW1bfSWHG59o5szl5kX
86M/6uApCkh3V1ZuPvLO5ogUG+lunP5MrEuOraK3ikAnii2Vg54WB09MyXrXvXjIQDU6xtQYox0G
QS3bdQUHSWeJs7BgH96biAqs8LecB4Dc2nM3EpAbgHWkTU7PFtSbeIuCujmyTI2dJ8ohT5uNYu2l
RIG+1r+FvHo30ezlx9HT1HsrAdHZYf1hnmQXz0sQsUui4zBLJLM1Ev3Y1/4uK3WJd0roBF4erkS6
Zyf2bIiswaznSeVtyStQllEbdVOhH3MzAwwD50xS8YJI7aqh6b65772VPbpi0FhsUau0FGBeuX6k
08Nu4fO04ASui42kqbYR/xWsbyueNcckC8/iQgeBDeScy3ZZdgpNI2h6kd0HMLzbclLld0qovk8t
fR00EyDeGOaT+lKXdCx0mZLvir7X98Ks/HP9Sy6tKahtFpWzEDsLl0JuW+3QzQJMVkmb1tqr0pZk
3cp6XjYC9IVFJahdhhYEaKkOqaR+bAA21lQ4qYlz7q9s1zUri1dBapGy8b0MK/VtQ1LTyPaqthIA
njsKrk8inEIh+Q5+PN2BELzC7ZCrytGjZZReQFm68eID3GaOknyTQnPFLz8qMqd+wk6jvYQqyrwb
lomPQESxp9Ii9UgIlTrggCeYqUdN3Kbhkxw/jupPUf4mkqIW1cxpyFtV3bhDyfrBV2kfStZuzEvD
//Q5yydRo/uD4td8jqLcqx40n/p9Y31r5N0Q3fXZSo3lPCIFpkTQAYxglrtgtk8nG9+PI0MTDCTA
Rf1+iDPD9gvgkB7R3A60aXWUU5+7gCvlqdOK0SlRPd9d3x9nkQjfgAYTHCdUASG0WyRmZCWIQYYa
xjHhfqTStYnTH/9ugQoAdzBYNCjA5jn/FDCaM5WVNdXmsRAF1YnZ7BsxKdbUYS6sHCkK4KXkY+Bo
Wh6pdV63OWK3HKltvxOUvwCA74XwQT0gfLnhmf7PxwoZESooADeAuilLTp8uRLi1E2KmzRRvNZkU
eoZeq5rra4q055ueKh8PF/4X5CwY2tPZQ4i5kGREDVAM7u6yugmpz4dPkmet7MSzEBjs/2c7y40v
1xQqROzE/WSbMKHE4TfAyNtiTT/7wiU/WwJyQvGBnz5KOp/8IcTFzW4mIso4FHZmWyu26PuJ3YJF
3niJJxy6ZvJuICWG2cwbhF3bZhrHT2ZurzvmGY8Cz2kVGT3eF5oyB+GLW1GEaFIwfA/B21Gwe2TX
0vRbIG+zVH3xaDct98a0KYvBjbTsuRiGF+qDM+A1icuVLznL7s2dYVyWc+jBIbhsitD9EkRsLVtH
3ijUk6WsPpSJ0d+MShZvCbw7mk89aVc2vnHwRlk6XJ+IS+ZpBIf5lxVRSDOc+ligl0VkZZgXegtK
Vb/eFAZhYBYZaMlbhwmycT1Du1ZbGfbZw+EDV8URSGJzRqAtzr+6ykUtgrXk2L6WsQ0CxbsbVDtd
yThdHB1z+v+tLK7NkM0f+rMV8Ul0usf2axc51En+lmt1mnkrLu4yYGL/NTQftZ8cG6KfRk0nDCm5
TarwW/L3+jKdTxfFAZ7BJDCA2ELtc/r7Iy5m2j209qiOrhf+0EhKhtNfMzt42srj6XzKVPJzUNsA
fYOMaQm880YhhkGsGo6TBZ2u0KKjMjiC950Ua9mr5D4FB+7slfDm/ATC6IzcQu8OEfhlU8vYK0Gv
+fJwlLQv4MWIPmD5f8z0cSVYuzCNvIVnW2gWwdE4//2nZapbEVmswBiOJd2XsP3YrZnRpg80X3qW
wnIloPo4RE69QiW3RaKThCf16WW5HfosL6ZUMR67DafpT7O0B5Mz3ClVu1XtWHfgpbH3P78+t9+r
vXCb/AKF3+zDXTDYxd/hb/FU3GbO2svv3FX5KBwJWhTyfGdplcIX29rro/FIg9J9D6KjEBCmytao
1i9NNblL+nlUKiVn77nBjCqB0uR4rGu61/vHIAC7n9kN3Nv/Th0wv/c/G1vcYK1JAwbCLePRmALc
0xHzamOJ/oOSpO+Z+lrV951Q3OfFTSiseNSl2STomDk0Zvjfso1YFES18+JmPAb6ITSEQxbbOgik
f979YCn+a2Sx+6csp4dYLMcj2du9oYZ20o937b0fbCdhbd0ubEXQ1/xHPmzu+16EbAN9jZYRV9NR
iQC9hj+VWnZE8c1QVoKOCxEwvBlEAWiOgNYCJnK6FyuDfZfp7XQUKtojjL35Q2zoZ9vkxPjQi2+z
ZCVuOweMQKj92eLirot7OYYjBItGO+1MNf/SPk6QsTnko9BOHvL7wSxussGWuxXLH4/AxUEws+uD
9Yd69/yRSC9OG4pyPx1//HgI7d3D011u/3JD27Xs1C7t0H4YNoT4duCUjr89xNt4/sEOdm9vpV3b
kk2v1Pbxy/f7l/yHY9rd9qdnfw3s0Zbtas8Deh9syWvb4Ua2n27Ybhtj87y1v+zv72/fn+4C+/3P
+3WP/OhvvDaixc1aWeZg1D0j0uzcdnd3d91O3o5bAMSOtUMe5Q6Yi2ttvXt9Y/2q72Hb1JzQbZ6c
m96+Bfpu3yj2ymV/eX0/zfLiEo7iatB1f/4m18vSbVXsU1JZO3L7evxaPQHLq6cvayHG/EsXE4Gy
kTo3tcIjcBa/wTrfj6WERFwUkRMPhW1cxCtX8seeW9qAjYI+ZmB5tIksBkabqRh7Wi4eJTt33hAV
4l90/ZzE/v71NbBF+6h+WVnfC8cAnYH/NTmfe59uyjRUu6m3MKkqP3Unvkk2gtPYqfPyY3bYX/Bw
2PUu/aEwxUfn3TwqB/B6tr5toW0Ud/Bz6LnN3SLvfvZrnKoXIpSTT1sc9tIYxaEh8Wliomw1oeDZ
h+p7WDU1cUq4rcfwqNTwpqjiyjF8cU6AJaP0pND2sURPSVT9pVGpxKPRtY9dfpOlh9p8i9X25/XJ
Px/gh4gjvaDz8YgOwOncA7usxirypSOsv3VzbxWdnRYofm9GuXMySdka9Z/rFi8cxvQyKwqSMJyR
tFcttnM6qUkjxbp0hJ1NnVI7qiVHjt77BA6v7E5vb+OuP0Az/bhidx7KqWfPPdT06JCFnikyF56t
aK3Ju1mTjtm9YN5MqkRCHvmV8Tfs+nTANtlzqWdbydhet3senMxmiX8AjFGcW5bmoqTlrG5N6RjV
vDziu1j41aCxHLqhsJIBOc9NnFpaRJxdITdSNBisZRPZ7avov8jit6yMN8GtBzPn9WFdXkawcERD
oJboYDv1HLEzGnjMGVc9bifXIlKAM8bTkBqNJFhAPaiw/vhcs9fNXhoj80WBmtKxyrP61Gpowb2m
qZl8NA16Oq1d0DwaSOd6Thu+CuLKhF4aIy5K7X1WBIEjZ3EyVWIYT5GZy8eUDsy+34S1rdJUWZrb
lJu0fBC62E6Q0bo+xvO9P/f7z6xFJEYVrvDTMRZNoI9TlMjHUnwAZ9rG9TYbX/y2X4knL8wldubh
ERFRNV4cbqWXKGGpV/JxKGrHzF8DNAmjsAB9x4FvabfIrlwf2JmkGRmQE4uL1UuyoZs0o2b18tiO
E6Q/cjvrfgCsERSnHMp9J2zU2kIf1LDJ9NlCYNErssn5sRl+11p551n7JrX7Et0m3KwOjX3m6/tE
NhxNockl2F3/4oseAMqT42ImlsTrTtcij1K51dtSPhbCLvLIHkTVJtsBSJdKmE1L2zNo81/j8r2Q
u4IFhlCVHAlHJdCoU6vBKBWgWjr8LtD+oFPmDFa4FZVNwRtZ/MPjFQ2Bym4NKOpT6+b6kOffvTgm
uRLwdspjNDgs+1ElreqntmplgnJTg0KozneTl8QrE3vh3kHyjQAVDjT4bqzFvdNX5WSmgYcnRNmz
N0zHclKcPGw3gp5BjSCynArZ8HrlML40szMDNSk5IJAs52I99aDqK4FM+THvfkNN2mNhFNC6txWi
YtMOM1v5Wwvy5vqcXjQ78019bDMQQ/JiQbtSLupKoP5Aj/ZY7Wph3Ax6apvDQZd+FHHxVRd2cngP
3eRKpHppOT9bXty2OS0UsRH72jEfyor+/57IpUGF7PoALy0n1wBMIai8oY27mFYlCZUs8gLtGHlU
4GMa95v3sTwIiCP4Xbftn8rI2F83eWlrAneZ2QMtYjRQPadzKk4aVWK27NGvbXHbjM8yvLNltO/z
r2Ji7PoptqWVGOJ8Mnk8EszN6fiZb3YxmSMsCAJaLtMxkSNl27ahfqgFozpcH9klK2BRCI1mssez
HTgG6qTkQTEd5Yn4fgyRhoM0/l8FpohHuEZJmVBcoL9jGflVHvIPcVlOR12Y0p0ZQtZlDkq4cpqc
32WnVhaOn6eWDtiFd1KHXvi9gT7aFslXonvZFA6Wp/Yrc3fBHvcmKSdQIvRKLgGzgzXJiRfH0tGL
FP1XrlnjTupMwgPNCyobVFG0srXnEOD0uCSO/WA2/U9EuzjIZgnQimcZQRcwGZosvCag4RIeRyEv
m25lm83b6NQYjP0mktO0VLPNluWgIBtAiqJdeaxS0TZGXu0D7/Loi+b/ncw7JVrZYueTeWpusauH
UuhTC2w4EMfI0ZLRYcM5tfa1+ndAxqmh+Xj59AKUqTypjS8awNfy30mR3AdhNNmtbMtGYAvGnSBo
M3V066rezx4Rtuv7bY46zmZ1rodAZcFTa0nkY5iFbsXEuceU/vk/o3/QfxbJ3xjSyOt2zvc1mbW5
+Yv2a3qxlr6Z1GFQCmi5HqfKf0vpj+Gi89KVG+7cHzFCqydYCF7vZKBPp1JCUXQw89Q8WkkaOgB7
GRO1ZlqDmv5/M55PphbRnJ5mpl5AREX52MxsQy2ybTjARf2/mLVPVhZO2PtT1OUjAzK9dNc0E7K3
azRxlxzg85wt3A+a/zrrfBYmNTaZUGROChKgNV5MPYGXKfp6fUCXdtUna8ty4EwHlOse0yZpSb2z
Wq/d+FPzPFr+fVyN04o/XCgM4BDUrOGpIC14RjerTnUVdkppHscx28jwI3pN/VBb0laMzM3U3VpN
u0cD9aDKrSPexmNih620l/L2lxV5P4ovcWf8tWLPVqa9IvH4oVQYxJKbKro9ehsDyjO8YD/SjJOr
dhd3hKRfrk/Y+fLMfiyTjiKw4EZc3CFTFcI3D5oODsthAjvL3S5vmmGjeodMNdfO2AupPdPgTqRG
SVzKg33h1uqQFJZG0wfB9/fIuqEDPc2R5xLsoIIcN2xHxxuad0V4DFLZblPhnwkh6CqeyYEJagg1
KOic7uBamCHnQqEcO9hmN9TIFVuNxDVs2IXwiY4LE1vEDjN7/iKW8UtBoEcv1I+lUthZjejxljef
8Q0d2uqld7OgWjlmz/2eOhhsciYsJtCpf7SffTrkrZyOL9+rgEh1SEMIZvm9SEk6ifFPobS6lbD3
nEoJWD5PC1gnqLwzi4tjQ21jCLVCHcxhLG/LbKKyL2d7gF+8by35DfBkhOS5CclSlxxSj33RNPFe
oxbmhQdFLhSIUpLqVpW68XastLfrLn0BkETXAGI4RF6gZ4knTxfZbCWa6rzAOPqmdNcL+n3VeM8w
KNi59U3mGYQm+0av2xuvTnbwFKfqvabc1pK5lTpXXkOPf8Stpzfg/DVzozAI+BkldPo1vTD0lucB
M5G/DQQWJlQIPy3I0x1aTbX2Lfwt9Y71aLQ312fhbGNDnQgsi/nmdoUiZnHutnos13CJWcepy7Zj
8ANpe0fIH43pBfrr66bO3f3U1vLULYFxUo7BlgK53jfvvXKHfFNvAnlfmvZai9HsXCfzORujbYty
P8gTUB+n80kThZpmUYMxRd/W+TMqGLaA6HpCbSX/sZZAP9tYC2uLK1+ROr/g9LaOmf7ejLVNhyeM
CD9nFeDrk3gWW2AIgVNaeue+ffz2dFhSpY9CYgXeMdFHu+QaloNfVrvGgnZpOHPWCwvMHGZOrei9
H6E9EXpHQ97E1gYofhrcmcVK8HLRIUDHgqr64MBeQv4rhtcnBmYm0AZP001T2X7qRJS0usTxn/99
5sjoAbACIQ6qYuHpYtSqUSFEHs+SCnqdjZS9KenKmTLP/sLpaFJnPGCs55auxXtYpv9DFwtfOGp6
Wm96LRdspZfTw/WRfHAUnJmZwSEyZEngeBbL00SJGrdBIhy9r9Wj9KJKFL2c9u/k2+O4u9W/aN2W
hmB47Vfszp+/sAvCl6zfB5oZgpGFWxhaJWSKKBzF6j6iwj9qml3Hv5C/7prMVr2NXADAk1Zc/vyI
4g1pclDzwKaRYsnOjq6dEGqF4rt0udvd9Mdqartr3wzpB1JlK7bOTw3qL+R8OTCYXHzldIRl1EWx
kE2B22d/h1B6MdsHMW43oPGgc1Q3/Zo28gfw83RKsUU2jP83QHg6AE8NtlVQVxOiXa7K+ZTWr60T
iy6aazRhQawy3Tfa7x5Syrb9QrcUorR0jwjNHVxj+3AuE/1AdskooDG32DAVVZQ1gp4Lkw/skQTP
HI3x3l242jROumeFfeia3n1c+CTItJ1Q/y28HwiWrpwHZ4yzRFxkePErOvvZPsv2t06jxOwh4+Fm
3XOU/fT6r9N4P0IY7en1tpfw6D+lYIe8P2hIz35nlStDx6l+7woFqqlJtBVEaJq5v8JfQ2Sf72yi
Qfx+puLlxlAXjiE2dFyNqRK5Ughcus7InCeDZ63ssDPNBGYAF0fmhkoHEPNlrnsaPRK9kKC4msxm
bppNIsaH+RVZQM7nC49NXh7aQtwY370ht8mkyAEIFHC2qU/pLvlOP7Qj8L4Yi+0Y7ZoPMPcAn5K2
ScO1fTkfmAvXBTk+S3fAjADn1CJ+ArXpGcEoxm4bOHX2rObVrpz1HPS3Vu5vvBS5p5WD74Izgr/l
IUrhiXrssrchyGQpmQwzdivrNqhepPYx9G+b+h5Q/so5cP4Coe4z/wNYERFbAonTfQmbeAnJs5e5
Qd7tgE3bYTzaFSPtZc0u/MoliYAbept4/CZ52UM5dP88WOYW8gNKUKC26SI5/YI2jI2i90rtKAiW
E46ALWrozKh6yMneXEGsnE8stL1zvYs+qvldsFhKXx/jSjZD7q1Ma3ZhKgA2GTT53sslOrnUWnXV
dlUg5LJRWDeJAEBSnElTJ8GUhmYsHMNCQg5EDXrTySxf2k4JyH9xrGunoZ3p2/VL7PyEBwRHrhVo
Bdv5bIdJud5JhTwIZIDManKyItR0h+e7WXHC57Vn16NnUT0NxVrcgvdK11R4L7gWZKb0PJFEBAWM
oNDpwpKfSlWpn/gCzw9ye0hggAH4G9xnlAacLmOjdkmabQTofO0sjeGN1asbQll5rzWwoV2fj/OA
0gSAiXQCeEXKkMtHWh+EWWaYYuIG4iBtM0EeHGwCCSjatfjhgimSprTHAjog573s+cp6MtxVYMVu
PSjKJp6xpUNFq1s5jGsEgedcPYwJViuA1ugBcKjOzvfppZsLgEzDNkrdAv3Ihp4ys6xhkK2c7k4n
VuHckIev7ON7DpFu3GSVcdMk6b6od4aW21U17Ma0fKvpGpZX9tr5S2/WxCG2gPWO0PdsxiWlS4Kg
SVNX9CzEsLnqpX03phuvoA/ml1S1jqHtFJQLm31j3CWp8M8rDuudObejogDF+bLY7JyuaiPnRup6
4q2aqey5ZJOulYbONjcNJpClwmFjzirnH6H/p/n31ZY9gPgVcY16G6iy09ZPFrQ0reZSgd5d9+Hz
h8TC2mJImiq0rT/6uTuZ3cEse1v0DsWw+RrBdwqBjXaUlbVI8TwIn21CCDU/kFhEY2GTcKzurKHK
3Rq2GjuQunwbydkTfaavlTrWOy6r8C7qQhjm23TcKGMd3UIAASOzaOWbwouE1yAT1urWl+adLDos
XPDfQVuyuLf8ThmbsRtzl8oZXhQaNIk3nUHPQ/Qr6JNyO6nrlJgym+kkEmAqeI5AokrCjCB9YbQy
I73uaz13sx6BJq1W5YOv0ite9qlPKqv2b0zf5/YSBGGjx6l3h4r9z1wyykNfNub7ijPMIenZ15BG
mUFbULouH6+i2fc0PMq5qz0bN8pdVJBWsjt7eFfgcrfDQ97Y9F6uAWnP68vzJDB4nXQepcmPbNgn
jy9EiOKNUs3dYcpvSkm3/adqLDZ1V9sWUoyxfttaiJltEKy7PuCLSz6/j+CLEVHcWtwnVjhCbDL5
hSu2zde6HaOtV8KCIWuTuo8y0YAYdcrerts8O8oZLOyL7HASoeZZ/6wmgJkTpil3QzLDNGFFSIwW
reBUdIBtr5s6i7xnUxSYgeER+/EIOT3J9WmsibWkwjW8X4r8Vbe+Xv/9ZwHB4vcv9rEkBJqeRWrh
ysbG+xY16FjYVelkyR5HuW5q3gcLz6Q7bm4A4pVJuW2xUglq6ZGXGIUbvxeH4jGObXNTtk77Eqj/
R0vz+n1yxl5CHyyxlMLVLNcwD3m3aWJnqL+Mz4K2kZqV8/eCB56Ma96Rn6yF8qT3yTwuNXnWwq2k
PQWvfvqymoC4sFRz4x8REjf6/OepnRIhuVgzR5YKWXs4d/v3kohJ9J+hInXiodxcX64Lnndibh72
p2GZljASBGJuQlE2emnXoAyX3AHUHjAaaAsIwpTT328JppmFpP7dRK5soX7Rx9vYe/fKg1Q6OvrQ
HVws10d0HnuQ1uA5zwuT9B6U6QuTMDV2jR/j7LQuT8VDiCQPvEr3JJv/eC9QieTmIYKBYK3h59JM
op4E4yapPvgwF2ZlkpY0HOIgZnYXCP5WRczu+sjWLMx//2mt6kCEMM7EAh2FwjaNfTjHRpL4161c
csD/EAGB2iB6W5wVREvAWhSswDUpvSTqQanpEbyJxn3bruyp2ZeXZwWlcB3CduInUlKnA9KjZLTi
MC9dX98FUM4nT3Ka2YOxAnK+NG+fzSxWpoP1Lq/r2QyO0GS3gXxzfcouGaD1is4SOJTQsZ6n9NPC
DI0+Fjx4Stc0a0dKH7L1WH+eisVUsYNAY5i8IkEbLY6FBLFVjTxV5RrtLVIo9Frph34TE+Irxk4M
HyX5phudYTvcWPXXMFC3sh3Fdu9U7UaTdpRV0rWmqwuLd/JFy5Mji8q0HgwKHEJzI8bi7It2Frx3
4j/XA8iTQbvA8OGWoK9z4fe+kBPoSUbtDrvI/Jr098VazfDC4X5iYXGVRGnbIGOCBaUfHbF71827
kHhWinyka56uO8v8uxYrSXMqz3JKlHAjLiWnBlFPyiItGrdFYMUh1xjwboiSmyQCQ/HvpnBKujgh
G6Icuggrer0jcgzqxp16yVHlByki8TDurxu54AdQUcyROFV/NvHC+bE7mpPRNG4KOXacwoYTx69G
Pt6WfbESBZ6nFeaMqTXLGJGtIo+6OJuivuaIRYXCRajrTqr3o4Hzq8+K8WzQepiq0S6GBtwT1Jta
0PdBssblfD5W+AXIztMECKgTjsvTja5CTY2YSFm7fAh43L+J/OIJmwHB+utzeu4jvJtB5n5QsuLy
C39EhSOMUHyuXUlAiiLLIeSW90K+lgE8P+pB5jEgsn+z0vqS7LdBqUHOuqlxMzWye+kljw765IwK
+hBjRkvn4fqoLpgjA0bbKHh6/lnWYYdGUZo+VhoCav2b0O4A6XW1I7YvlTOV4lop9nxPw8v3X2tn
ldgBuG8QSY1bvvtPkPobwe5rlyRr0ca85Kfb+dTMwiUlCKjRDBkbV89+jxFdscZdVf6UELv0NmFI
qOGpdhP9uT6TF/xQQWaDXBZ/sCfmsX+6cPq8HiwhVRtX3cMk9KW9XwMPnYdtjOqTgcWmhrHTauMI
A5CGOboj2fpG2eebcHd9HBf8/MTM/BmfxuHFSZVWqCK7ISK5anc356K8YmUzXXCEGYPNSxlCFrrA
F2ORkrQoxtxr3KSAPgOymZ4EqJeB7n/yjGLldL+wMrPICpqTYFBI/yyMNR15XjPsW3eMsj8TfEsR
oLhqkjZav/YmvhDoQob2AasFQTRnJ05nrxlFvVd9uXWDg38sDt1v8RaN6X1zG983796PbmUeL2Sg
Tu0tTiUx9YQhEqXWbXbNgcjjRT0UW/rVDvDb/rNfnIxsnuVPfiH1YlQ0iogl9avll2+TFf8a/H/H
o5A9AudFjpwEF7nahZlW05OcMKZ1++jBi1xN8Z8rbSsIt3r1rvdQ9/iUHC3pJppSSOXzL5l/c32c
H509i9OD1O1MAc39iR7b4gsm0YMDu81b1zITiIDtXlTswL+T852nPU7TZkoypzLsMYAE+7EhB1dY
92u41Nklr33D4jCR5dwbp6FruQVI1Tb3rZLcm019U1cl3THTz0lc05e5sO1hYtBJpoHK4SJYnJl5
K9c9aO3WlcebYPybFYFd5LuVqb1wMJ8YWTwuugz+fDMeWjfp7zoDhKXkDBpkMOIXZdgn/qHSv4fP
123Oq3U2k4Bu8SkAYWdBei5HqZ7CQ4vbho6COififtl3T1srr1y0A7kwPJJkI4H6nm6PSbeCNNGV
1g0j67VHQtEMhLc0+j6qawxSF88YRDP+x9TijGknI+lBTbdusSMsaDaNaRfVLs93bW8HyYb2oKrZ
DD/XpE8uRHpsTV2ZW3YAqqLoshhiF0mTWDBEK8rvw/ihabNtCWEHpZwNeJptP1EO5xukzoNsbfgq
ZrV7fTHnkZ0t5qcvWPiPUA+VHiKe6iZd9RjJzVctWFvHi/vgk4nFOraRafUZkCoXrYVtLQW21d2r
+so4PgLwawNZLGHaliOMkFhRbsJfNQz3f94CyQ63MkTzpZ0CRLrrbhLSx2RRf1CSr2+Kv/lbNjg6
/RNoXFIDHpzo7yoOZW2CF9eJ4gVh7re41ihnm07aGv3a/F72XmgzaXED0Ituw6kXSfADGojCIdwu
22pMi/kQbKrDb3nYtZ0dvcYH+ct1p7m4Mz8ZnP/+08UVKrAdhfo8ptvkMOxEp1dW3nTnVb/50vpk
YnFct30ooolszVeG+pKUD6EP5YuD4GDR3JK6P2iJfpuFjkpfFL1Sx9jU7n3dt7WhPogFdX21s1Vh
tDWEH81+JdNyIWw8+bZF9JOUxHO9yfDLbdGUpCee9Ccp/kr/pD3oj2Mlr7woLh4ToH1JuRgAViRx
4dtBHbe1Ivid2zZfxBFgjBU+eOGM0JIfpuFLRuJ+IgeYivW+0sSbISjWSD8urTjxA7BW+joIWhZP
Qh3ut1GXp94V+spW/H0t97ZS/VbXlFkunRWzVCvyMDQcaUscYVZDARRbUk+UQpqF1PrbVI4rYdel
SAAxR5hfYEqaefxOvVdBR6WSjWhwy6ncRuK9IW+H5nEYvE0xbNeElC/5Cm3BtJ3ySKOktjhfU6sV
PFlPB1eIO6cPor1Gfy4netlkd11k2CUs8eK4ub4/L70FPhtdnLiVQBk+SeOB19rfIN4ZBpiqH3p+
4OF23dBHnWNx6hJUIlI2owmBfi48s+9g1M91LBm571Rh7WRmddOKzQvt8xsvflOzn1ljl2HthrS+
osq916WfRfiaC90vPTT3EyRuepVtBylxCsXblQjsts9NibCOmK5F9hecGIw4yQCQOIZx9pKQtCBA
04e1SMWbNt/oP5CI9IetNSZOmrw12/R3SA/8XzjrBu93UNrdSmJnnozlZH22vzin4cAeakBn+EIk
H0pDeDaHfC3Unp33zAZ8IyLHJwWqZQbVqEIp0cpycCcuARRKf5nKUdeahzR3g8m0a/q98vYduPzW
mLS1CZ6deWkcUvi5YA1cm2zc6c5KWq1VFa8f3aS1ekc2xxsRBVU6yRXvRQi7N1GBvMpvhH1YyuU2
ENHDbo1oM0xSvzIPF/a4BqkTcHGy7uT5FzdUJ/DqadKIL1HFn2X+V7TaR5SJnV6g8+2XaK01SFw4
t0A7UqWnNkLaZ/n6hgBZU/umGyk9Fo7kDzdqse2M3hmCxJ4CiFH9W6B9Y/Gaqt+r0nKr19b3bpNo
jbnsvBWCIQP3Rt5grkqeaY6YWW0mfj2NbpO5EVxwbWDLyp3R7U1jOza7zrD2BRxUMJAf5p5eMdyJ
cNNKfzPNX/H2S7cWzaPgRqiho1wlLo6+zpQNvxXH0a3zu7Ygtio2VmdPAC+Pcrc1Hibzh+GvMe5c
ckHqNlQPiOeBDCz2mCdMI6SQ6eQWyLIOKAcHLVo5KD1NlAoAV5okGGU79ie7QAzeM6y1hNyFFaAB
Y+ZpQ6SVFVjm8fUwHypDUya3jL7Da3pfvzJFd2VklU7ZwxTlFY4gOsVo0y5TCTd+C02U/6fLsj9B
/Hb9eD4/cGAdJH8M6ynrQMvs6X40lRGFc1mc3HYATquX0wFmkbWK4PmpempkEalJcaYFyD9MbtLc
5jA3FVS4tqtk2JesgFWHOAKuGS7txZUWdL2mVE0lulrkO7kh2xDcvCfdy79PGK3OrBsYYe7r+Vj5
FNiaEfqhmlCKrj6Od71shLaSmk/XbVxIMNH2zq3Je5O+LWu5L4QKCCU9kaIbtLfecIPIWig8NNEx
8WoqucpGsXwnUNfagi/5Anp6VKgB0s358NOhyUWEUI+HVWQwRxtOynhrABRfidsvLRMksZBd0C02
8zWeWgliQ0s4mUQ35/dXsbcHvveMoPdrEYTb6/N4cUCfTC0GNFlZIjaJJrqSOm278QE5g5XBrFmY
//6zN6B/rJSligVxBFpY5ralJCux/fnFQQ7lAyhP5QqfWwTWQRTKRqWl4oyJiRHzE8uHXJpWBnIB
0TRb+U8bM92Qy6ggzLu0LQx2T9ZBVWfxJmpt5VbeZLfNQ/arWDF3Pm+kpFRSGnBSgfhZ4nyMoO4k
BiW7ProMTbVPUCW+vvbns8avJs4gownaAhjq6cpYtSDUUZ0orjiB1UuqbU+HXwo+67qZc28mkuLB
NRe8ucGWBYihIkWbN5PqjgUMO+Khobtp0m7DeA1Pe8EQZwH9RjN/BM+SxRlqCKnc9bGkullT7iI9
fCw8812p6SVp0u/Xx3RhcXjEIQgHRSyNKstqKe+3LEU2xXC5Ke1A/FVwkF63cMHbALCBiaZ8SO0X
MYHT1WlGVcumJjddA5xeet+U41PtSZzavWXXUZvRBCK8amEP4mJ4sNAPWvmA89kEncIJRLvLfBYt
K3AhbZDDpIaWG9QPbSui7vGgV6TwwhX874qdZe1tGDu/DrrAcoUgcrwwsjuwvrJ16JK36zN6Hs3O
A0L7k9mknL6MLodRlKuxiy23sB5G+ZZEge1BuNtmr5IvHWhI/3Ld3nm/7+we8wOcJg16xIzFCua6
lsUQ7AiuFjTw3co3tfT/OPuuJklxJtpfpAi8eYWy7QbajHshZnt2cAIkAcL8+nvUEfduF8UtYr7Y
edqOqEQulcrMc86d1gyR8DSAtGUIIhzwhQEz/ujP8UyzoCW/2WAikAF7DFpo878P6y4/SC3FJ1fs
e53hUs0jX4yY04B8t7vgnHRh+lrfyUfxSA63J2BlwtHNBQYeVOEhibGccBP84qo4nkVuQ3Yz+VX2
5kkQvs8TCKsMaMHbbOW+2kswBEQjQgKEjtBfVXmETwP07CFNjJQrsY8Xf4KACkmRcpYu+TNAOf32
6NZtKZ+GpxE2lHFpqxO9qDJvcJ56z57u8rZ981qoBQou3ENhm3RjMpXzungVKkoXgATQK4+4GK+B
S3OCQRO3EzbY8OWO9ZAUcI5SyBfLSb46styydpVwUVhhhQlBaRLtrNrClaaMWV0Llpqn3v3uuN8k
T+9tEXQuBzU6UleWF1r91oRejxA2EVvhhKK+hnW8HCEVSYN0DCgvhJzBg8u7CLHlUcgEiWc62aHt
A2R2ew2vj6gaJw6FApihtrT040NZ66wvO++JC1BAw+apcZ322KSafkJvx73ZJ8VDVpLuWDb1jwYp
hxA0dCyws9l5aXwOWcg2QjdS8iVxZrrjcpMe7OqStlDqw12m1h28hsuWGXcgfg72He+pIB3QwKAk
S/sKNAXVy8ZUmFcbDIbAQo7IFu4KdBKX018RXUIENQUT/yPG+3XujuCrllDU7d4AiQnyF/PPdEZO
0eq2Mh5XlymGqHjX8MAFUhiMDJeWW+FbmewZSPgLOhx0AeAiUH/eRox4DVCAGTylER7i3YDpXIQ7
tp+yRFDLf3I14fyc0h53jZ5Z/nfXmNt/eFfBSU9D6n+fwVDBgz7JyzQg8DXsME4DmEn6PHPpKZsb
eayEN2zpeKxNAwR0IOcNrRCkA9XfPzuvtNWqXkk7iTmdH6B91QSZMQ3HjXVeMePgBgQuAU3DKHQs
psFpwEPRGglA5m7H7mcE/36gixJ9NdCSDZzZaY6lO3l7qxzsJ91Eq3TtsDTshqrfE69w96w3KMSW
yy3uxyufg8ZORYStsouKr23h4Vo+slIryupLZRg0tvJMP6YJ7eIk1dswy4F1BDIIHJ4en4DLAjPG
7Ym5Omgf5qF2qnQm0X68nP4MHNU9ywBDcit/V0st35dzkiOpyf+6HdKBt/EQOdoo/hqQhrlc6Ynn
FFRgXhZBHGb4TSsE+DLXxWlqqQb4TNb/uj2068cyDKrJVbAB9WxdvMhLp7Z7mqd55LTv1vg6QGMZ
BJuH/I0ZEGzL+CEhIbG2eMiubkhIHsNlYZMBjQEPu9hpaQYhN156eVSbljgZ3EgPYu6sfem0LMin
ekuF4ireWNhb3MgDFOUYnu0YpXvPh2fokpYAgdjI0YYVRNVuz+nHU//iQoY1RDVoega2A+wGS6/V
dRltkYmOhhDicCd/T3dyBwLfnbejO/CEgsSchIcBRdEfxnsV9Xpo1+Gw1RatrCy+QlFjaghngcqF
CPzlViI6xCd7AKSjykZSroY8byFBk2LZ/4BL9Z8yS72NOGRlURHSuQrZo4CEy2Ni9JZFeE9pZOYP
+gzJ7jl6m9otwqG1HXthZuEMdN5aUBqqKIQT0iNQYW6d3utpfmzKfZMmIUX1uze9E9O9jWf3lRdC
OPd5fIsoBMpgdHRLUkYaxOXt8b6gX/gIJr0INagApPxOwfa3d9LaEn62uNhIAyk7C4eTRmJ6Ir7Y
QUw0fSTsIKA1f9vSytohow0leaT0XTxeF5PqEqhAGrlRRZZAQl3mxyr/albD02y0u9uWVtYPlwyo
RRWREGKsJUmFJwq/m42yiabGBXeZHWIe8zGExFdRFVA4CmugiewCoLgNw2rDXx4IdDGjTws1C4Dd
4H4uD8QgmtwY3BmUPW33k4/hNAct0vb+wcj2XXXWKQ+EdtRzenI22fSu5/fS9mIlfdqBDUzTYXt8
yUATSOtT1afh9G1jjFftSkD84AGrNqqNiuGS57oums4rSt5ERI9aGyS1bXock4fCv0fGGDlRMCVE
Nnm/bfXjIX49s/9ZVSfnU3wyTfno1k3TRBIOrnwTL/Y/ZVx8kffWDiy1YXNEV/VDc9DuAd39Mj2w
p2JPj3OkPRvP07E72Oeto3rt7y+m4WMPfvqgSqUOur5tIr0jOwJeHnu0wkqcdQ1CK7MIoTL64/Yc
XDuHS4uLG01kY5FqMyZetnGqwc3Pj3V74PkuH56gTwioxfG2waugBFEaelFwiFTCHjQgl3PeVayW
iFiaCNxAodTJLvWMU1VvKPWsWcHlgf9wpyETqJ4GnybSb7nn82ZmkZkEiLLIz83+netslgo3sV8h
Eol0FloYL00k6VjjuZ7xiCRgT0IRQu4GCKoGptma+47j/7Vjqe2aEdKr1Byrb8D7VGGbuux8e0ZX
zigqmiCxANb741F1+SH1lOSIWmwW5daA95pSO70DlgQU8VuEFSuziuwA6scgzkad3FusXcNQqEVa
jkVNPwW1NkYCfWgFgCO3B6RmbnEs8XZCpzDuY6Q8lhgR36pKe5YVj7yaygPPNBBV9/OWhvjKzgfg
FEVZ8NYhJ7i00mYzL0U+8Qhl64OdDHegqoiLe5JPP3Ti/ZrofOTpxmm7rn0iyPhsVH3Up32ZDenU
N17Lo4k057L4ygWyYuKuIjKoxRi4do9G8PPIwpqQt1Tk0e2ZXVtAgGyxZVFTQI/74lhIwx2zSuo8
Sjr70I9dKGW/70izcVeumlE5FqTGUbRa3ljJjJyWzyweZQQFXY4+O9J5h4k5v28PZ8VdonP5PzuL
28nLcntAvwOPbPdscAEw/Kteg7L9oaFfgMvfaO9Sv7bclp6imlPgVODdFmuX9n1VZrYQ0djWXWw1
hfO1b0o/RNUQclSNwfaFXmyR3K25GTRN4MGhkILX9FEuRaqVW5WI7CI7aR0ONw9s/R251dJ8BjsX
3lf9XB8J3eKuXJlc8H2jrIoGJVQ+7cXk6mhR8BhYkaLZbqCj6L1K7jW7sS5jG4DWvPPc0CeohN5e
0uuzr4oDBoziHYIcitpanw5IiSaEipK2jSZXoGNCp9nX1nGK+LaVlWBOyaQioLORnUAqd+HJal5p
JK8sDK6aylObTc6dzf18ZxI7BRWP1j43fBi/FqQHftvpyaHE+/e08RHqbr3cUPgI5IcgXAcNAFTG
LsfqlF5XUt1vI1NwI4D2OXJuwv+lg074PE/obHSl4g9J7CpsaN/saSp8ZGOLvwZwqhQSspN4TaM2
g5aty+9oWlDVI2nSRj0yEXs0j3Snuaj4xsW/trKfrSwiDekJFK1yJBdBQTvs8WYB6drUdvvbk3p9
SNVYcPEqzTMQNSysJEBzt3mFOdV7fm92SQEqJ+e9MLJjmqZ2mDn9RovPta+DQRBiwCQ6tnFeLifP
4HllEh8GbW2Ctnmmvxt60gCyLtwNr3p9z+NB7OANYKBxSXUjXFpChtMFhFF0USt+y/GrCaHN6k0k
Gz51ZQIvrKjXyKcDWCPzO5q86SKk7qBQAobCIINUMVgOQcRbWyVgIbW7RViz3BsIR1AURmkJ9zEY
5ZcZvEkA8ef3tojQNzOEjHGBBHlmbTyEr3zp0sxibEbH6nnkHhravRZcUCBDgi728G8CEVGjjd3s
32lqz0C6NH+5R5Z2F9fuPLCRIlUsIt/5OhTHbnobi6+3973yFZ99yYcJNYeIRFFqWDq01EJlmLZp
G7nlT6OF+DzaSaHFvgecBVzeQNdYdgDd5g1v/aEovTQLz4FmFcVxgJT35W7hcyUYSya4a+tQfMnf
jB/Oa/4o75KH+o8bpncNMkZQpQ/bM03vinHDpSz3qgFgBtwWKuRIFqmyzqX1CWqDSZKgrJLTwH6v
h+xceM6O6/bOsfyN0Omq83xpbOGtGc2MrEr1LvIpkkgHDUwBkPKrJ8DOJMS2gpmU0904wjudrHp0
nT0x6jYLu16AI9R27SQ/JrovFXqdGfSU8Nb1QlrmQMc5OQS7d0y22nwyHIo+H5M5LQ35LOc/t/fJ
0olgFGgAxUqhqxFVkSVrFt6VqdPRWUbmJIsjQfnnWE7ZPUBIxSmZRL11x60skTrYuGqRzEMHw+LI
5awZzIrSIQIy0HjMq468tVPlnp18yPYJkS3cC5uRWNRaGZolIzvGTPD4OoUM8bwzwmY2TgVjyDUS
YpwLGEPoVW0ibpYJCMyLImR0gLJHlAVXfrmVUjJZI6iLh6joEz9wjObe9kX7g866eKBmYQYj0oR7
7jT5GaAd/U5AoGSjMfL6CKvuL1VeR/sXbtmFf6+H2mRNYwxRPljDHdI+TwRUCt8twbp9TsbmS58n
b25qPulMbvGxf5QiLw+yKiHB8yObjlftsvmdGhNFHd0coyI1+BdBk/FgG+aE8lE2h4hRtENpAhLY
60Q++DPEdp1KZie0ebN9lbLhV0GL+qnsTCMsBgJ6TmoPSGBA8c0cWzcoB8g30ozDzzLh3kEkj4O1
SZZPoD8cws63kgAPIpDMNokdOtr07OSzf5CaTE9EOi+i4TIE4HNPEB8GQ9VBhaqum41n58r1gGos
6HtB3axi/GUDXp2WgmZaPkaZ/0/fGLt0ghhr9hUyWievNKIxQTeWcUAg+IIvvH0sV47JhenFDYEi
MfRoJqjq1ob9ZJfJi3D076NfPrXyriRIud82dxX/qu2O0rvCvaMiDm76y+3eMnDfjRodI70ooEpm
7QqQ+qJDNqSGGTSkC82uOROGtpXUOmzYvr7sL20v9rlVy94Vbj1G0p2gLsYBzJmNnaTHnvyqEjc0
/GQ31eDvsNryOOQHV/NCtEybdKv1cW3SP143YKMFsmQZuvmFNks+Cqx30QdAoWqIAyQwfVP7Bx0X
G8HH2qhxReFjkQFAUXox4+7kt2YrZxywgqD2mNj6yRa++Pt9BJpHlaMx8X4CVuZyXT0zq3yv8MbI
qexYZlDetQAQ/G35oH5521jHlelDEc5CUyf8FXyn+vunSLFx0w5FJGeK8o6f8swOhPeVT2cLwJxp
IIHuz3d263+poSGYoe6MsU5+FjTuqXXfazR+14Ieb3/SMhaH78ZDFUkHFLGQmFvO8TSKxGY8n6M0
sfA67ccWrLloP84nXMS3TV0vp+qXBJ4Cg8flvXwd+5DzNOu5miPouA5BjuB/nzRmvbttZSXowFUE
dwTuGzTKIwmwmGNp1yTNhR6Vqez2lObdmWlWEzDPGo7DRIx4QuEepNBpeki56e6AiXd3YNf1drac
5VGniftQ+k19SLOKP3YN1Y+uNrhhJnqoR2Z6b8Y+iHw3At6VuBCJErgWG6leoCyW3BqS0cmTXmFG
U1rtkLGw9tmu9/9YfeCwgw36tSksAmgMggYj34Fgsf4+q3MnAraVTFxxdZefolby0zZFXdwldoVP
ce6csD5ku0j8grrsgW+FOiqUubxCofWBOBpNGUrzfkmPYvpDOehmbUa4/oJqz+/0XXF4N++S+zos
X25vjJWdDlt48cGVgup2CWeY+0ZLHR22OsT3NfsKQVXhb7UvXceKH+IlqqUW2w/NQZczB4pUmbVF
ZUaifAN/36GY2j0dICiZbU2dcktXU4dwzoZ2uCoKLCzlpsm9zmnMiP5wyMnd8+NUHGtxQE6N3M1N
OJxsPai2yKZXzjDyoAYASegJU+nQy/EVQ45Nms92JGznbuKTFdp26e//eqXgh5X6p+rS8ZaM56Yx
5NZYCi/qdCl2btnRYBLiYe7yLVH5lT2BffehaAPKI0Syl8OxDEmNMTW8qLBJvrPdvNtZvVXt/Aa0
NrcHtTJzQJxqaNgH1RvgZIvLTDPbrsoK14sItxxImRge1DrHLWW01QEpXw4KSnTQLa24pDU7NhIv
qlpTnCWi0By3SF986yBpEt8e0ZUtxL1KmwX9BkijoLxxOXkuSRllOfWj1tCauEzSxjwQA5rogQA4
b5NK9NocmmVQ0zVBX6w2xSIGygF/85jrEsT6NPAhl+MnP11zgLTvceirwCznaOIHCzhtR/AgFckR
/2svCcqS6Ua38tVaYv/j3OG+BCIIXcSLtdQH385bSdN4akB7ASGrP+WcbokMrBgB6zhIifECBN5g
mZbzOFTVie9l8Zf9hu/Y+uXFrteIr+Paxy8j4gi3rrErD6jaYD59tvJbn+4Ot+ubCrjGLJ7yb/Ak
Z9v6Qr6X4M9uwSlH54Npne3ylWVPdTqFhnhMDe1+dELh+RtB89qHAGqA7YKXCbqPF9tT06u2LeCM
484qTllOAaIRHQM01q2DMt9C2a9YQx4O//AQRDl+CaoiiU4omBmKmMs5wMFEU6HcaRlo2/e3T92q
IUi1IArHBYIetcv5hc9lZS+SIvY8cj/Pw8mv5n8KrwzddJMNQU3RxR1jfojdoK5goosCL91LW3ZF
LQ8g2yLOiywa2Y9qPmrypadHOf5jI1DUnKDQIfsEKMeMnBm6RVEiCARU4Yt/HUKj2yO/ImeAt0EC
BmuJWxzFcH8x9Lrq9anVZBlPCP6OeVvUZuD7AwvYkN35hV8/jyNUxg0fWetCb4A9tsvsPEh7uMdU
ZmFqt5tA6KtrGNeGjn5lBU9U3L/Ka33e7j6DKPJolXEy0FfIen4pvX4/aTIwXhthhmZzrFFWRvQo
PS0D1/oc0K1n0nW4plj0kKDSUHNC6VdfRLwQJaBZB1WwuHHu8YR9KsqYl8fMOjfuuTWwDQn6XLQy
uL0cK/4Yb0BkqIBPRi7zo277aeRg4ko9ZFXKGPFzkCulAPanz7b6olZ8FW5ohBuogyAYWI5NZqkm
bLRKxrnujSGvNTw7pUd2t8dy1QKOreUqynJQ20L9Ga3Pl8vICtdKbG+gcWJUUPk+CBvp+6w71/bR
JDXIhqaQSjBmNGOgd/lOePeS/ka35U6gIcwij1VSbpzzq7r3xyeB8w6xnco6WotVdTKb2UmHJlia
0Rc/8c6yEe/2cLBr/50zGU5JEpDpNJn/QrCzK6fD7SlZm3iEsYrIWpWkl8gzQobakU1WxfWIPmB9
hIiSnYKD97aVFW8GfgrVHgZVQyQRF0e6KKx60KuuiiuIW5k8P0/z61wVL6T6n8aD3hOA2NEAi8zd
5QpL1C5lZjmYzrqBzPW5S8eNTbR2IJCDBN0GimkYy+JazfV5MI08r2IB5EDYDs57MvbgHSf1FmZv
7cSj+RIYN0weboJl3FpStB/1nNXxdNRA5DI4h3I6jU6c5M+9EZHplWt/f9pBh4cmFgwP3UhLsmI0
v85Vhfb4uJSGDbFJSQKfmGfNeLu9Ia4yujjlkMzGlQ0ZEt1YbgjmN+nUWEUdW+ZrBybhUENC0X/r
wFgonoXBN4a1csNdmFsElYko3JlOdR1rdgN2j8mUu551/+YTSPGp9MWd6aXk7/c8bCIJghoMtHCt
hU1Htnqiz7BZ6P/OPT3YFgvtOc7/uhVaRedQxsO5QrAACamlU0uSili0reM0D7vCP+jTfnwD3KxG
FkHDI/j2yn1wIy2iBZjDPyjX4D3vLd6GSe0VkKupmrigc/pg5la+T7pSRkZbjztt9trjkGrjrktR
RRTMsA5cGEboEgdKI2k5Hiwkr8PGhlyaIGZ7gHSVCaC95YdjwZwzH0dNqURkO2Nw7KDIiuZeq1r9
5CcDKO9S6H3VTtcfBPzVIffHac/YVJ5FwYqHlud2IIEeeKP67IYJJgX9nwOceJrVzyXX6VFU0BmX
PYqNhHe7lBjZHVLb7M5AevtLOwsIsrh9f7w9ZcqFL2fMRNEdwi8a0gW+8sGfrlBh4LbBH5t4sqrq
aCZ6fUDMP4a2ixTzWFH9IIUr3nzab+3768Q99oaloaSFABnx1DI6zmbfbCsL77YetA2WHkrdOHrz
ecjj0T6WothxTV137AC48/n2qFd8Pm4UgFtAe4mn3NVdS7zZ413RxIPnAT71VeYsdpVP3jhna67k
s53FBWrYvdFAXb2JE34wy7f6i2aRwE2+e4oyXP7TbbGGr/mSz/YW+78Dvj1F800Ti/ynJ58HENX7
dyVF5hG75/YUrlw1SP2gmVKJJqiWzcuN07hlim4iv465kVtn6eWovHhQUh5o9+9tS6uTCMZY5JhA
pX2lPpfIqqF1hUFZ8qEZ7dBDodwpMtDrvSPN/Q1dY+1WJtRYGx3S8UBAIeYDTfpi4YgvEXhKAgeZ
7XR2TvMs8MSv3HodjD6wabFPq5NnlwevCZsk2w0IuIvAPuFVGpTkLu1DRNlGvuv8h0mjd46E1puN
9hLv9fbUXHFxKv+KNAvCf6wFKoELR95lnp8VPhwe2ymwbogG0kaECLTTvXZuvwPfAuW3TAQA+r7c
Nr22Kp8tG5fr7/azlyd22cR154Vsdg4tK3czaj/EGw4s4XuNZ18Bg9s4UWs7HJA0xRyLIgbwrpdm
PV7pmVmwJvYAi2hlFWb1n9x/d+hr4T/fHuGaa/xkahl+9qyphTAwt7YwBa4G8NPpdHj0HDR6mrMh
9mDHgEY4rbaYZDfGuEy7jKg51aRt4JPH+mV2+mDSHxhnuzH/Tsvftwe5uowmHL96tSnxr8v5LM26
nx0pmjhL8oDxLw0Q4OUXzSv2hp8/DfRRE1vpmTWTDtYOHXxocIZ25aVJvLQM5vQli2fw44M6jZ9q
u6oC3eRWSLNxuvelnQao1JNjNs7jqcuy5sB9qGAM5gx2Uif/PQ9+v2u51Z08XdJTnTB5MnDFJ3pW
7W5P0NpVAQomlHHQpIB70rz8WulrCRKKuKWS0ZcA4VXV2aPABacNSUHNKLYanNc8j3pugeMHAEzA
YBf2vJnRmVQsHg/nMfxb5L3yF59/fXFqZ0pHM0/w66bXHvThpax+UPucJCDiAd/ksW9+SS/dMQ9I
lfj2PH4AspaRBgROIGeHzntIaS/eWT2r/QmHiMXdzPZJeQ+yppfO9EMr9/bc6F/68jfocpzxbhTP
nPaBH830frJpiKcyov3hPtOOpIQa3HAHSnRQbt+lRVCRLc6bq1OPijLasVTSHx0hVxgEbS6cJisI
ix13Al0/D8fk0ZMPraadeFO8Irleb9yka89sjAHpdtRRUExZ8hNk1tj6vjZiZmQqj5kY8eingCZB
tmwOC2HQuwz3XjAaIz91tj09GcVUHXOz93coBxpbe0TtsKuFgjMAZkpl15dNNVbP9b4kjMUWS/dc
P7U8SNJz7d7VJJyfTXeCAuJT+b6xPdTyX1kFLMNABRKEJuZiZyJDNnWzV7NYy/UDGusbkFSkv2nG
Ai+1/xVsrEI+ej/L+lDWY0C89HEYhnBgM25/8j0FLZvF0xMjf1oT8k2b5DFrTgtgdPRc4LULUrbF
5zEoazna2LN4YMNPRKp+SFrQR1he1Z0NBioUs/TQHiaJtSd9025kQj7ijeXsYCVQuwHxl+L+vvQK
ndfXxKs5AzPpDMpQPlbIORZe2v/w8d55GLiTKDTLDHVKnKeTlBxkab4023NXFAYLJjdl95rVpt9Y
3aPMjw0lH0bDYoOqnoE/vDLLH7dXdDW+/2hCh/MEXGPJo+AUWsqZpWEfGdNdY49nhydBUSPsHdJ9
9WI691kSzsIKQV+1ESWsZSfwuAArFyJA0M0vqb90sOY15Whgvr6X9zTw8J+J2vVWSuL/M8b/7Cyu
z64cS7fwYcep/rjJY+YpJY9nyn7MwgvRv7D3nUD32id/K9K/viZwShQNu6LGwfQuvCmnLa/dCscl
RzsiOHfc7He1iWLYMrK4i7yR+shf47Yw4nRuAvnaJo/p4AVSsF1RnCr6Zv5w7YcS8SYayXYNglCy
ES2oYOBy4+N1iDYf9McA/3K1kNzmidVNA65Dix7MSr5KbYu0a2Wz4CUI3QPkANEDgMN9ebhAJK7J
UVQ81qcsLIF7oY0VAEpyzquHLAXBnzuFXPvaJBtju47zLu2qv396e2tZOaC/EnYd534Wd6N+tPxj
4YbmVuPY2joiK6iaSE0AUpctclVjeqROax63to+3U9YnIbFNDjxsutmtfe3HMShc83CHSPlATu9y
UGIkPShyBY9riLjmnfXIIAvvKjRfiuuKsxMryL2RgL7Wr6MNj6NiseVmAWUnSI7Aj6i6mC5t82Se
+AhwWOyjXRbMAgg0XC1z0HtYBD4wmSOfml3rgKi3aFu6r8dchN40tOemFWAnhoj3xtV+FUzgLoPa
rWOhPIKummWKI4G3s6dB47FZGy/ojn12ZI35d98bezrXVn1yxy3Ppy6i5RyojB6MgscXh+dyDmxD
gqtiaHgs22LvZhCBcNh5GmKk0Q0+7QaE1ijEhCUYfesJUqDJvDHmtc0GCJlK0yrMmrX4ALMHXgTV
J2w2p0dkSR1w7juIHCAMuDXW69gcNBKfTKlP+XSAiq5q5lKHJops5p/jWCBU+JMO9E/K9LvZFaEw
h4fc8UPNmoKxrO5baYVp5iJ+0Y6TfRrZVufX2thRKNJRC0Pl5YqWsS+5z0uX8hjUKYFGtQCVWMm2
Asa1YYMTVmVvodKNN8nlsEuLQiICuZ7YSeSxZUbQav6/zGInsBXsN47UynFGjg4tbGpBLYByL21Z
XDPzsfdF7CVkzzUWatKLaSeCsUJ2bpbktWkIiKJ5+ehkh9vGV3w/es99DccHGB10TF3aRtWhcUEM
KdDr9to475O7EaGszCNyPAByGWgGxBWq/v5p+zBDq0dt7kUMBDUx0NExPxr0Md1qWFrZFBdmFh4x
s/qe2TrMiO/mzor619uztPrz6IFHJwNScahPX45CtJPZz/0sYgoQjkb3E6jJIfD1PxhB6IlsPirM
4DW8NNJqbk4Zum7j2RIhzyARhBL88LeQNgWCQXvN/7Oy2Gy8Tz196mFF7Kxgwy2tLvZ/v72s6mi5
7KBxgFUoKnlwKQk18w83fnnZ/7KpPtlZxkyplnM6wM7cnb0ExE2pCPziyMotP7vSi6BmC11+kC+A
r1+m7kndF0PRGDiaFN0PIM8xJeoHVZATtCAFPpiawatbHxF9Zm9SesfbO2J9Pv+zvth2NK/LgUMg
NYYOT2iaSDE6IEGWYAYAEfVtU2rZF1caIBa41wEZQspo+fipRytPmpa22HyOdjA5oUdiSLByo92E
DjoDF6ShKd366tFBQ9v+tvW182WCiwkdKLhOIcp1ufXR79XoDUBB8SSegbU5UFkE89RsWFlJAiiY
JVq6PmSV0BF4aYboddsbDmtjnuuAP3J5aEzjAN2ue9voD35KHlh1AkXS2Xf6XTGbB9smp9sj/XjZ
X000uD6h8AigNOpnl99guKCz0j3RxuAP/8G8Rxt9/RrR9pNPA8hL9ki4sJrs7MEIDLetA67zBzKb
p0ykB2m/6tlWMmZ17vHAQcgKojA03lx+UJY4XjOCUzsGVGy280ACQJ3NGwkPNaqrUX8yspj5tJmA
BdVlGxMyHyeHB970ZIpfXvqsa+Bp2VjorSGpGPbTpeNlhUEoevZi0jHAM/symJy4MpqtQ7N2PtXb
8P9O3TIMoxopEIu3cZcEVv3qe3PQGd/rTTekbq/r2QO0FdJYYIldxvtSY1bWA3od45UEdSNjn2Zn
UD4FrW7tJ3tj8tYH9Z+xxQbNq8au7BTGaueP7/9IvTdUrU0kj28fhDWHo4rV4OdAr6yz3HYjbxA0
jFMXc7yPtPpd2t8lWgWH8aiVr0Z6Xzbfbxu8Pv2qwRLvTPTaINHsLZ/zuSlnw4ZoLKJ2HuZDvWtt
HnAAL9Bg72un8qHo+dEu88BGp83fgqHBHKwaUhTaD91jxhKi7E1pmpcNclvUf0NAV4guaKXxt3OK
vCqI6wGzQzgJosvF0qXdZGuz4yBh0T+P5/TcOwc3Oerk3qRyl211rl6dsoW1RSRBS9KXk2Yz9OnF
etKHg5UH3NhqqL4uvykzeIEozARWz1/4J7f2kyLxPRZzgjyMOzg8pC6/G1ONBHiDWdFgFgBR4KF5
qry6ORrEIHuP9uZBTN09bkseIMUz7DJVbb+9pVZnAN1k6tWPfrxlxOaDELTMZMLiLLTK32J+dbaY
565Ovhr8JwuLOZ5oAZW3AhbaHO9JVh9M+EtqB9CZfTTTjeFcZ9ourS3jt57bqehbWKMMEFTQd1tF
F0KMLCwb71FrZCCQXeyKLIB34K5+uj2bV0+RhfXFQpNumGk3uyy2SQI6TGdOwtxlW+0C6gxc+FJY
QesWij9wPTaItRZ3A4IcTyYYo1cdZ3Yq7JMkQE6eK5T+3I3zuDqhuOYhAOUg7LgCgZtsKnp/LHls
g0YDwPPfrnjhg75nJfQ/d8LV9+00dKrmtgd5RXx7Pq9zbmqokBnCrQHmW7RhXA61nkAsVglMaGZB
06T5A8zDrrG618xu4rEgj9K17sC78+zMW/SeV3fIh2WFcwJmGInFRTw3N02l22XK445rxw60WeSX
aP0jCOnOt8e4dgLRVKNDYQtSbqB8vRxikQmwEQkkQjQKRfOUe2aYeQJtEqgmbpyO6+2JswUwDJju
lFjJsjoh+0laXqPzmM50DkeXO4gqui0t5C0ri9ClqYktu9zh8WjsEhJwvrs9YStbEunJDwpCPAFR
p1zsf0Kpg/vN5XH22vZF0IxeMNAjqN+nzAyd5DDyg1c9UfL1tt0rtUHUnCB/iZhbsYKBq2PhycbO
cgu9zfGWEQZ6ZTKEvfaIgCnXGDmC7MVANdopAPsvh90A+hJgbaGGBGAEogNJ39C4C0rGVLBn08rG
vai11xn01KcJKqnhoA3VoSL8wBMNUZGlPTdWmj2Wk2uCZIkOYIqx5CEXHqg6XSI2Nob68kuPokaG
A46CKzjVljimeebSM2mGFIop9oXI9gC3HBpQkUfI//VQtg6MXu5vT+e1F/ts01mCLCEZBQ2uORUx
+Va9lT/9r31Q4c2w4b/WNiMK8r4DQlcUTpdvFRsgh9KrGNIe0EsMpQY2gm7W+Mbb4IpdVW0NsLgD
YYR+E7yL1Gd8CtdJLRoQGzUiNuz7NKPfxqkN0Y2tqPGRPDp2rNg5xAed2rDToAedpvNTNgMkCWkq
L383nQp7BSC4JmTI9pb0CxvARIBCNuPfb8/6tVtTHwp4KxQnEIsv78fSrBhK+5WIq/JlHu/TtwS4
PH0DbH995cMIIhLFNAsyzSUAHe0K4/x/SPuy3chxZdsvEqB5eKWmHG3LtmyXXwTXpHme9fV3yfec
3ZlMIYnep+uhDRTKIZJBMhixYi1DR0ZODJ7qbjkl8WD2kXxAxtkyIgazwu35CWMrCyCocwQVwh3X
U18EBnhf0gbpOQ3AprTe8UmA0IqlL7FpBmVCtF+vxR+6OBJ12KBiyzdeB5ojayn1GAUfid+BW4FF
7bw5fXjHorYOrCUSdtcjaiQQRU2y0HiteIgNHrRcuwidZFn4HnaMydva+Kj4gDUEzesoxFBHaRzX
dZiAjcvrY+53vuo44OU8Er4BtENAppyv3vmaBSbdNIriD5qQgJxGx9j1+MqlDNHigJyQ1rtBAM7a
ISYgdytNCTFMrrlp//u+0992LGN74mb9H4sq/W7iF74UuUKFQ7rCPuOsd8mUndlJrYEEVmlOJsQC
7MaVXnQzYBxzW4t5aZpyz2BUuypfOCwmF3AvilF/RUJnVU2dEy0fCxBsSDqjwLVpEjIWyBLhKEKo
eD2/jVaHRbLmZ+p0L9sZjvBOQE+GG+bMVsebvD8mFhyjoHQG9c3qrNemoLcioGyIpMg8fcYIts1E
dsRUtQRlH+mKU/PPRsPSzblhxl8PW+gurNymOF8Q0lwbrcIWGc84aj1FsMrP2i/92U8egz1najYY
dD9EztJY7Jhb9wjAk3j9IvCGJgtlU4/EThLKuvWAugDYprOEf0vW+j0qHJlgqEHqHA1S16PKm7As
ZGFqEeo+J8Xn1O4y9EYYkY1OcDsKC1OOWEmmrSsYFI5AMcEqIpvVkS5uLZ1LE3luJOTNQuWgfSRl
7wrPGTidQUTzhicjI8pgmVv//sJcG2a9FgRy6/HtTAIoxww1qJbS4quRzoJ4rJDHuL/vNw2itIry
H5o0bhBTWVhqXF8JLapSyuKEegqFbwinu2lR5DtjnDq77FAXC6AMyDhXt24LRIhroga1VTyur4eq
N1ICZkMVM9v2a0AatU6oJblVhl1m3R/klmeuTVcr7QhKuTQb7hDV09wEcedlc1nb3SgWRAtxa9y3
shU3XFpZv+Ji7SRhEVLeSDpPzQISJ4otR89h6Mt1w1izTUO4ZFdsF2ho6Wqb2g2K0QV95zV8bYpc
ZEmDHwvvncEytDFvkLA11oYxYOHBMHY9orgymrTTosET82Sx+bQvHrQgTBngjQ1HQJCF1zqEQlc0
MnVADlkwRuEAWQic8z4wQN4SQX1Tidz7y7NhBkm5tQkO5D/op6feXHlWGI1UaZ03xAVBWZ1g1iSB
RSS1cbEAA4zWVoiwwRnoFtKBl4PZiPPei1QIxnN9kZjV2P4dAK90cjQhnqpRbRmHxubIkDhD9Lam
p+je/TTJRaHmItiMf3bRo5Q/cDHjYbfhcrhEUNsFrSTYTHTqGAR1bTvpALx5LY9CWDYqosVVwI/2
EDa0WkDSGC6+4XkSQB547qMaC4pbyicAHzJmMVJ6r2iN2pk7dQFLEmhY77vE1mJhD4H+GPVS1K0p
l1CCRQvUdOyRJQLJV9CcykUxpWehrhw9K57vG9t6k6NJDEcaNhJSw/RV0lYDH4WxMnpGLkwPUZcr
lsE1ooduTGXH4T1rRrUBZtCaE52Mj8XDIKqD06Rg4rr/JVvDRk0KHc4Iflbup+ttXcsJ6txaMnpC
pxauzAEX3wiTpXbFq6imjzPcm+GhG1l5QOyQi0OrN3rKQKp7bdJoq7Y1ZG7w1CXG3QmEqtUIcewY
Vdqh1lmVD31X8BZiC+4B9011zEMDKQseTSO8xrHU1Dei66uvoa4eDsmkaRjVwZs6vrKkMujsQTU4
E+RRhTWlUnzoKwl9fH3bH4QhZCGLNu5coIoQTACrvBJ+UuaNuovLPM9Hr8BFqzX6p9aeu1w1l+7v
Ui+7KOBZMvWbA76wSB3kaMQ0ILINi1kEKazhR+2nQbNbO6lA7Ked5uj9vodtHBdIu6L7GllBVHrp
C7dEx0ERqOXkLaDzLbzRmEgwI/fDEnTfOPlk5OjQ1oym/dueO0kbFAW6FJOXgB69hwIeqnKHQvi4
P5oNKyjlyuhdUtB2BK7Pa+fVgbtrMnGcvUbRThKHXuNQzmyua1lcORunHm5byOsCQ4mGYDqhyo9d
uIAdbvGSQeUO0NlorboSa0bgdWtlBToY8D7cuvg/tRdrdZxrkM0OHheXAGg2RGbByW4nDBaAp8Xj
Fa0pyGVcT1gdhVwYBnC3dq5to0ZnhKYlJvSDWcfK+jK8TsqthhADAVaA2I6nDKUISwdh6kaPn8+c
FJ3qEsSMS/K8FvpEUi0/iuhPMP7qRxZN962Do0q1vkN06I7hQqTeOnKciXKQtZM3/YoNewDqqbcE
iXEJbk3j2k2kIvWNBVOoXSuFQySgrXbymrmGQneHJubS7PS/9717wx0AxEeRBJJO4G+mpavagYMe
OaTRPT58rKqE9MvP+wZujzu4AjpV8NshUYNnxrU3CMOQNGoR8l6jlaNdJbyMHIo6PQHdZxX5Kn4I
ITB7GpWcceNuGdaR1cTrDag7XDzXhrVWEbJ0iXlA/XXSzI46QQyNMyfejAdgEzIW9/bGeqH+i5VC
PywynXQHWKwH6SgP0eLVU0/4caemA5lm9/5srruTcnl0MyFniINi7TWjdm+KFBXOhHzxynmXtz8j
STZT6HLjBaWUDFMbTr7qTyHsA/c6CMmpvMxcFdMoGc2CTg3dmbLheRlVa4RYoMYt+/uj2nBCGUKY
SD9jAsGFTYUkyAc3eswPvDfkmWFqPR9ZTVOzBJg3Fgj1ObRJY8/iUU/n8AMtgzCLMfFemI9mkXlL
WJsai7VrdWdqgYCAB+MvfB4kZLRydRo3XBdwEu/VuT0vj1yqm5CCgnK5K0lgcc0DW+S/7s/exkKB
aBD89SAlA18RvVDAggdpqnC8108K5JjaHHzCybiQVK33XWrwjMXacEGUVMHnBm4y6KHQhBWBUMty
rdaClz80UECrNc0JhKMOPNNUsJg+tmyBjEdUcAQiV0CDYspeNKo2UAUPmfg4nqx2is04jR4r8Ti+
3J/FW94YEH6A7ABiBLKBYi7NhyfNQp80WSt6FSe7wXSOuBB8fw1RQdRZ8T/nloBDHwQxgiMX5Tkb
ApuPCnsZq30fCQ9VODh8YLzf/6iNM+zym2hKz15B82w5VaKXVrG9xNYUOJx66GQ31/1e7lgX6m2y
ck2vIbuGpCFWl+7RnCJ9QVk35T1O3WVhTgLpNW4yC1xsWv6Qcj6KvOjUdO6PcWPz43qAqNiq3Hqr
ix2XjTx2WiF4XT5HZNSGCS2zgcQ4zTY86crKuoku0jNaLg/a0iaCt46rVNC5JXQQnVnMUJyJlDBY
5basIaGOeRTx8kGv6LW1HCmvKK0HwWsFkNFXphic0RY8dVbeMjxkY/Ov7yppfVatpC7roXcxLlFJ
Kz4IZcGLG81WkiGFXkEygGUdENYiY6WzN/wRqRMRp42xgr3pUlKtjMWozIHgGWNrBWr4AL6ORHkV
hk+Bg8bd6N13jY2HI+JH9BSBlhA1V0Rc16MbGy3NigyoCREJtXp4Xcq/UtGZhTDvFcWeSs7RA5BV
pycjNU5DwGLY3yiLrPErErm4bBEx01dGonWZqoc19l/+e07C9xlUjxBP2XOdeqg0icyAIaWN5CJy
chKB/2qn2QzVYV+XHugN/diJTtUzOs7vT8stLy6OXczJyqYFLSGs//W09BnkoWoNyYOyaywpg035
qdE9YXQy/UeSRDZS/zoKVemf3iAhWicawLQzfwCjdcv/AcH6KUGPWWCwPmwDjbJ+GEC+gBYaIGii
1isDsiEEZAzzhcfLDHWnJJytJK6IpvV22OtklkHwks1uy1RW2zhGNIQqyPOiSA9QChWuCPWYyZ0+
il7fQwB34IYayHSOVeXY2m5oyAIpFMhe1ibS65kfR0UoAF8SPbl+m8bEUtoFqQzJCQoWW9rGEbL+
fgDDgQ27PYvbJJYiXcpFr1gkK81DC2gXUP2EJAb5TqXb911q2xqiZF1EyIzH7vW48nCSwHeChcsT
XXNqBc+aEK2wzgQCUjIhZfGXG6Pi30cSUJMFkRcKVd/I+2ujsaqmkabNIkAVb0qhWYBH2z13Hrve
VQtW1mcDY4jbBU9ShM/re4emIpGbqO+gYC96ArfYJWQke3DIqKFkL/xsgUjBDNRqp8YPYfxlVMmh
H39Xwm6UQEEyj4wNvOVFSIyAmgDvbzSfUrM9qaNQL+Iievq8N9r3cXhNtJeZpT6xaUVGykJDEz5u
HOqUEIbZ0KYOJNl8kj0Jw3SWmrx0Fb37GRgqC6xyi3nHmbR2NoFyD3WJm5atWU3yMsWJ5eUtMt+N
a6QOEOGO0qaHiW9fwvi5GH5Vht31MlkM3hazzspyDT9rllazOjU3xo4dCjZqNC4jNUDL2y3FOBVJ
kclembvGNIIkKCfK9Aoeq/v75rZ5BDixS0PUJIeBIhXZlMKQfORGIFTC1Jp7SLsb00kq0pdZfwav
SSPsCxFiVkv2lrccQ5lt412DFm0EGriX8bqhH56JNiwV6BRkbymC0I67ctgFScObpYx2gvvD3Thk
L03R4BjIisd8nUyyl5f8iZuy1xQsivdNbK3c2psCvB/gm3h3UocCCPSrPJZljy865bkVUeLNx5Lb
T9Bsd2R2FWDLHpYQmSS8CtFfStkroLemjNg93jAXdqN0lqr5lSJbYccodG3N3aWh9UMuIjWh59ME
5wHmrgZDTBGTUffuT92WI2CrAyuJEw5NBOsXXFjQ+yYbJrFVPBSDaoiRa4BNM4BLW9scBYB/bFDT
BYmoSuPzRoGByZ4rM2r3BpcehaB1Zn5ficASL9WDkVn99GQow6FvHqveH3mnQdPL/eFurdzlp1AT
yq/05TnQE7ghM7sUW3Od1BiSLAbr1t+cWFxSCOShrgCc3PXEzko7482Iic0ycIEVIILyxYSRl92K
dZHIRlSHSvXKTUEZMdS6BgGApnhB3mUZSYUWcWalILWpNYNVBlJ4EoXheZBzLQPaPd5LAVpSyl6r
TrocsdoMNicXFzM6Y8FQfEPQqxiFVBZDoHhT7xb9cWhPis90WJYR6h4Ec10w16A79EoRMlnLMYie
siAx/7v1uxgMlQqMe2Ds+MFQvCatSJ58ymBMHDhGNLPpJBdGqCQWMml5nEKCAxQWrjhBEuQZCj/3
PX7rCEEJ9j+LQm3wsg+LMGowDsxVK/8a9X/dEY3bDCsONTMDRCMCfZUEBiA2vNGoXmT8aoQFcNAf
i9Tj1fr3/kA2Fh6FlO/jHcSZN5QmAciyhlguYCcCdVULNSMb+o+NXaZxfUbrGGtcW8mdNVuKWhRa
PYHkozxAq9quSfhY9Ub+h9hCXEd70MZj0RYPWRSaKshw01l9ilU3UUmuaDu92w++nIIvyS5YJM+b
g0d+aY1OoL5Lpwh7uVySApxvXoDXW14+c01gac2DMbN6PTbcBeq9/xiitlff9HoFgAfcRQ0JKq+g
8/73oQccBUkbYIiQaadL6CkK+PwSrOsoTqRKkFYH5ix4/i+c5cII5fXKiieNwlr1GvE0ayctP4I6
ZfzX3eUgEwamBhlbVMWBSKGsgCG504OqV9ftizI9wf4FdznjytpAAcDK+grhUXEBpHt9h11c0UPV
RcqMXIdXZ8l8GpXA58BfZg01wF5aVvDg0DdAM4jXUrUXBl130yUF2TgwWalzf1Y3jiu8K0XAVXDV
rEDT6y+RgNadyyHTPMHwNQXC3apTMwtlm0ZW+TvQzgCwRwdXczxOY611GlLue/A9SeIxaJ/uj2Nr
N6Hh4D8m6HH0YZUKJUwYEjJskfDVVx99ht4XgQFhZxmili4SognNNLXmSc2PNNKtZfDD3ht6VhmY
ZYeOA7hA5fW+h512v4zKSx7OD1Uc/xl4RkDKWhzq6aIUejY0QanB49HaOpE20iFu8/f+8jCM0C+G
eByzQCgrzUt4lJrRfjzEhzyw7htZp+S66ILcJwrAeAChhAN3vvZlre8CNZsNpCWhr2rj3BNNNZ0l
uykXw4zRtRHFYbSL9I6VD/2u9F5aRiyIigEemKjHIUlIV64y6N+WUxcsvvK49CQIbB2CPSR7yU7D
bvngard90/dA+x5z3VTP7TmR3WmyNAVMcCAUOHSgWKvst8jJQYPs9bt/Ny3fHwckwQpx1pAppDwp
LCdey+KB94NabcxxQEWtFFKVVFXEEXEKKpIuPU/iiavt+5ZveNZW08DrotqGTiDkT6n71oC6PNjg
R96PEiJ6i/48gUTha/6pHZrUNQQnBonQ3wmJLFOCSOhD/BrFjFiJdrzvLwDCBglBMJKga+faJ2Qo
oqdprPF+pmQjNms+E7EWNLMKhogR+d3grVdbOEiReASKEUcqdXfwSt1HU1vyvlWSz5p8fvT2Z/tR
kUPl3p/Xmw4r2hLl6W2PxmCJz3k/J4OlkJSUZP2pt4FK2amuQdBJZdZEspx4IIeCPCluH5P+dbYY
+3pzhS/HTM1vnGng6FbwJR/l90ecBbJ3n8hittbpkJgFU41mPY7orXZpkDp/qy6su0L6/wY7SyPW
MBCrNtfxDXZomiZ6yljX9ZYTXdqkdlDShqIUQm3MP56dnz+NB/cQWiZPXnaMo/gmjUSvK3UWx6PW
92u7vH8cHGs5Vo68N3NrOFuMFMGmq6KkCAji2tuk0OT/SpJX+oBaq18SUMl/Ro3dvC/PaUnUgJgz
iXrrd/LnvtPSp/M6tpWvFMcAatRIR17vxCwJQK7STrzvKJwpPHOLefBEFosLywi1Uqo4YBdmMJLt
DTKdQM82gHGAGIyb5uYhQQ+GWqgMslwTnuG8X8tO+Z79kPf6G0DL0SNoBjQ7O5Yl0WITxNadbkca
kf8bR1GhfAdSsLV/hb7qxhIw5nweBd/KCZ7/qUxqmcyZo388+GbKCorXg4vec+AK1FDGBBgXhYHr
pUNKQtfRVzn7XCmA3O0o5Lxz3zluGMLXCb00QZ1otQatzoWTZn95CVLyln59OgJx9s1xIMszQE/E
OIOFpyAP9m4HkBL5zbC/3kT3hkidY2XKoYMWXR4+ODAaOyfW52tsl65uxW46HlRYxuGy43C2BLby
m8X+zppgam/wwjTmma7MfpVND7pa7nquZak5rCO4N0Jqa4DYTBVRSZ19MXSitrN5fq9XtdMG9ev9
udw09N3PCBAUsCHU3lCaSJEXKVl8IfKhGW10f8vFkVnd098MtvR4UGkA+8Xa0AgF9GunhFr4lJd6
MPtvEsE9IHzM5kfzYX08CuR1IrkphOR5/BGbtl0RMyLz8cVvn0zWkb11NVx+BbVyoKfLkybhZn/t
vVfOnHocWdQTW/N5aYJauCwW8jovsHAQdyApyDOlcSZNf1pEluTZzbt03YUrKy8UP2R15Tu8ntMu
lsRyKuLFT/bKR74TjuAuSX7m+7wiGSShft53lM2w+cIczUin1KMepSkmb+hJbx7PU2RNllNY+9J0
NfNkj5bt/wge338hYLPtrxcPPFwMZ72pVVNDptnhxzwOc3mJFl+cz7U2QIjd43XQkS9k7AWitF/I
/XBpzMLYbCwq6Bpw/eI4NdZuueuZBsVvmKaCvvj5g/oGBJrg9AetOZZOsuwhSfuQEA7qeqcUgrAh
I5y5oQ7HkKFwBkUekGOBCJDGrWoZiAGSuuf9IfyaxJcyewexKPYpkZevPO7cZXyKUK+LUvmli4d9
wgVujRyj9tErpM07dGLv6sDKu686Ki0l/KssC+E/7/vG99OA2t4IE1CwQv5x7SOkXHFZ1ExM0R/t
y+fzh4CA+oh7Yfo1OXivZIhVysYqHkJTJOZLaHlv961vecWl9e+/v0jQzCG4WNpiXvypPfTPo0Zy
7Z3nnElCo5qF3ccx1uQm7b+uCS5XFLr49RVJ52GKUh+GQVAXP5jALg2tmNCwgzgA/eADyG8GOYJQ
gnrgX3PRFiUWQdNNUfzbuoAKPCJCKELRpGyJysd91HGL3x9a+2NyrHJ2M84GxbP5Yg0jYdGzba6u
dGGQOjaXGb3oOqin/KlWSAU4Qzea5VCCGMKafvZg1dIzsynAjzb8CkPgah444ZFb6eytUHVH2W1i
2+iRrTBAQMrYmqtp2vGQ+IaUAijb0cNORSIqeDk6Lu/waQL51MHU9tWmjHzppglgd9c115B5pUw0
XZAYzYANmBOQHSw7w5/eMv++C2+9EVVcvv8xQt2PKXAcnSrCCDTJLdEsTWRcXBysqmk5i1Odir1y
ckYVyDcLDtW5OALql+jAH4tz7LByENv+jXY4pN8BKkTH4vV5JwnVIIZaxfuhJv9K+tgW230zpjaX
/ZWDV3V0Eu5PD5l7YSSFYt2fiq1nFVKtYJFHVAIgDd2Pp5XFlEhLzfvjxJGp/4gJ3/MmtC7T7NBP
UPfMRhIVglNCZoar3rKEkZzcei6gCWIlPQRAF/gkyt37bAFfVYS1CJKXXv2oKk91+zc9NKPIkV/l
F2kC933Lg+LcbUFSBvW//hE9JoxDZj0yac9Gr/uqUIZj9YaaAYdApcaZyvuQtZH4p/qtMax430aW
3FjNzMiTbgRGgCEj3wS+cfT10p29mt4u8piFgi/oqJ9gH0ky6VvGO2jrFr00Ql0Sc12LUzLAiNG6
k/qWNATM2PnwwfAfGhC7Ho8XZugLMx3qVpQ5Dv4za6Zm/OiGtzw5RpGnK+dssoexJML+vs3N6QMY
AbT0CKElmii4nDTIzy6R4EuibTwMIePX30i7fQ/pn99PD6kDLHXq+VL0pTAE02jLy7EHRHAlOiGv
ZgUUlhcoxAA8s3wJY5ODbRv5TxIOoD23EjwVJyIbA24mOYxjwxnnKrMTJZgyMhp4f9tFDyTmJJUt
bjBwAYE+ouvxooFEDbQGeb2GzmsVdFCZyEcu/Q1htP4zQsUTCJ1mwY2AlBIYn9Gspn9187xooAOa
U+jVt6NQuIIyjJ0JcAZSrAuHh7BZVLnyyA+ITexcyuS3Uih02ZoBXG9RxgMUxq3mBZh4dVEyqEvX
3EczNtPk3F+yzaBhBZD8z5pJ1BnXDmVu5ECB+1YHOATRdrmbIyu1mAA0F+59Y1sPZiQZ/zEmXh+o
/CjNNTckgt+cBMtpzcHK9osT7/Q/jmh2j8uzSLqH+aQ7vBUd+9eEZAykwg38lHYhqtLdgwZcVerV
RfknnbM50HO3j4p0qjO7Wp5C3p6qnQ6lzKxx+PoDPYLWoBaWHHhz5KTdYBf6k5GxeDrXx9DNGXcx
LetL+yJwi6A2WJcqToSstXHw8IuZBe8iqXf3p3/rBr+cfeoGn1uo7swVzIQzSaSTFtmD4UrINOUt
Y6duRuvoMwNXOMJhUBJR02xATwryNVhohSiDGSOre4zfhn3v5jhQE1Kf+JO8A+nbLjsk3vizMrN6
zTgzk6Cr997O7D/fQc1sWkVFyQe54OeD1T110M866qdiIbapN+/3Z3czHl2BB2vftwDOcsoWH2VT
P5eF4POzrbphthOgIylYhhd+HIJf7WO1mPkLY0k3Q5RLo9SaBkudz7NaCn60R1QGQip1nWKgl1tL
fxz8pnKgOH5/oJv3FxDlaLNYG2kMKkYTwwgaxV0lIOslHkpQkba2+G/JPb636YUNKvYIw6rNKwE2
OMnkPbWw+cIvrRIg7JkR1m7eWcDq4bbCew3NQdd7D2tWKC3a+X09c4Psp6Ie+ZIRVawX+o0TgjaM
R08aWiLpCetKKPJOeC76ZWmj0xdlpSQ8VSrhnyCIEyuMvceyRk3dHIV9JpWw1gTupBHxMVjTIGln
vrCa0jbPk4txrcfaxbHFL10aigMs6ZnVIQSOnurEHoafwFLc97it8xENaStxDohW0WB8bUhs5jDq
EDb58d80JI7axURIfpQ8VLDV/+Y+vLRFDapEZmws+kb0l0cewYQRE074JUE53YDM42NzqFhZlS0H
vDS4rufFLKp9rGizAYOpPEAaaScpH9mf+/O35RIXJuiUlb4IQwneMdHvTTm3l9PncCzedMGKGPmP
zdPo0hAVTFTjNMzgaBV9pV72XKhDAvMtEIEh/lqwZnX4MMkv/Usd9WSKVYbfb0Yyl8ap4EKfSnCx
lIXoR8ZhCaBsAnAWHIQUXmHGFWNPM4dK3XCBMbUgSMZQW9DBd2aZ7cPqiWsP1Skunxd+MrPOiftd
y+qt2LxmUEWBKvXaNoWu02t/kVu5zkX0+vk5tDfW7I6la2jr3zXV4/QKGediP3WhrVcWSE5UZ2Hh
/7eqcOiGBs5IApMzFFmpDSK2JRdgjyIR15lN91JU5mxBK9iWyoOQuLx6auX9JFvGkxEzHk5b2fMr
09RW4cS56To8WH3ll5PuFGfZY3s2J44sVuY4nBmgpRMsxGaw1zx5V0YkO4hHkSci/nAu58qnBVSF
SBvc315bF+I/MwK00PWKJEqbj0hO8z7qBgTpV09j5AK29u8KVIPOOjoVAAu4NhBydTUFYyP4aOmc
3QpasxXgQmb4iqQrI0DeTDtANgn9EMjCoIGMWt65VLoslCfEopbwM7AeOvOACpIXmCxlsa1B4fJA
dQ7UKtDTozYQeK2yNBwFwQfyZEyB+zdKCwhwexzStYOaxN1TVjHpXNapou9ioMtBBAQkJVTCqeCl
CjR+mCsdj+9dDsEMIBft9kl5C0j+ZKcvx/LIiu23yhPQLAPdIyImAxUfyuKA3ullTg3BT8mxOZ1H
N9NI7ZihJT/fd8PNkwHlSAVqORgcOg+v3QTSLGkU1YHgx/PnyP3htP0Y/lbbfWFXbpOYIhhpeLtp
zPhHMh5rgXFJb67nhXVqnJzczkZQrtbVY1+68lcdvqf6vgkfFWSFWap7Wy8MbW0gROiGRzz4la8H
O8Ut/mqORX8GztAUAec3SL18SIUNrnfSpsgT2c25SHf5r7a2X0B7UiJhVlY7ZS+g3Tv8W4QAeiw/
7q/BhnsBsrMCkVEMAQ8UdQG2C8TXSl2Yfeiak6UGTRBUTO+b2NqhVzaoe66f80EV0Ubqg3nJGbnc
kTn5pLb+2O+m5pyE54mzIkgPVuXolPWj0Pyfv4DaukUzi/2Sou5dznbcDm4Dttusle0J0RnY/Lsg
PA61RMBORNpxcmQj39ctAyO1OdOCiEw0AAV4i1DuhqbsduonfvZnaficwNbMJQljMW+If/EK0ZGB
/Y8NKu7UNYD/6gUzPbuzm5yifbRv7c/HkOCP25HpGcmlvfyokh+HF0iCW/cXeqveAPPQEQN44Xtf
X7t40ivClE0osH+cP3+GpDQ5M3e7XWq6KOz7uHfJSNpd5Hosge117qhD8tIwXeebO+A0oDU0+/3i
tuqD1n+NxUemMl5eLCvUXtFBFTsODbwIYnGQqKv7pzbXd0uClBvfc85/NZkGMtpg0cNBTO2aKvrf
yezNzjqfHwundcFLQJ4JZvOHTvp97bx4v1ltxVtuiocfUEkGru8brfJk4pUZ+n/AFaiHNHwWVVZ7
wPdBRy/WhQU6uBekCQ1zMizkZJxN/ay66Lghj69wzowkb8bZOE9mR37l5gS/jUlhifa0j8xXlFX+
vBPu0LmKKZjIrpucREZW/v476Xvv+6hl5rJOCYsY3wewHfKLyPplTuKUbnkOnoJ9brr2g5/YqdO4
uQPlMlKYI+GcwkTQcd8Ftm5ivB7/sxY0+0eujwZgD8viA28om4Bcf0Kv9Lw8zMl/42yXlqgDUtUa
oa0N1IFzDLldJx1D1vcRKIkByvkRokb5gigRXRxuZt4f5XcweG++V4+8eE+mOE1yQ/22/fkK/npS
A2YZ7cFIjJ+w6BN5+tU7lT2Qbvfn9A7lLPKCVK8J1TurPTJRQpvXFQo4QDejcI/eHOp7ZLmVpCBa
ZsxF81qmu9LTrbF5kKWXXBCs2CnQWp/Opra/Pw9bz0Gwnv1jl4qGClXp9S6DXdGFsPxH+ycwiJk7
O8YpzbSzHnMX8z3EozSGUGRGfNc5/MFCP4Lpj+Q3YzhbpyVIHECFhzok3l3UcIZAikUQoPEwo/x6
fHyt3T3kJRNreSsL3AO74IHx2trcLpcWqYEtIWoGwgiLdfVUKB3AeuaYIZ24V6zhFJ0N5QH9boxR
bhStQFWBJDWKnmtTK3XjcrysQrUaUMjzYCH19xmnbgi1M9KnJos2YHPhLm1RL50YeWFdTGc823py
/hh1cIVry9myFVZ/+XcNhd6SK/EVKC8QEiJauXYRPZoDox4FYKx53ezdWjuBVvBJOOR7lzyjvYk4
rWP+Lc56SDLXO0qvb/LDm2GVLY5C1qqu2+32W5CHhEQASEnouz1pl6UQZIz6nHyEnmYKB7NzwV1D
/mLzM5z2m9LrnjHq7B81MOSGzbqcx8X5+el89u7o6gcHrvv8bJgDyY5Pr3/sd/urNt8bd/Izc5fZ
hhW+sN+bN4QoazSHBCyPJli0Sis0RmKc9DQzONQCukEujnOaW42RQbEJqB27BbL+AJG9yDKWqXzk
uRCXVTBrx7RQy7dYLfi9gtKcm/CL9jCUcYZ/Vo2utMjaY4v/0GwXGowTbDP+W8U28TaGcjM++9pt
uCWOqgU6tcgrWIGr8UQezYC3kp2Fu9HYe+XPv5y1Oyr7nugmC+2y7jR66cCIDv60Nf69AVvXRaVH
Y4kMfLvYi/BTEl5nzokImnoZe55laHXYi/NTT0AuHCDZ7w+a/yn3FSjuvAoTWgkMQ5vh/OWQqPlM
VKnEkJBG0QpifRwRj/Qo/drNDzQPKTZyKgq6Ep70I9S+OfJ798Y427Z23to5utZMoMJNL2feDEaY
5TBfNSEkws6K9EdOUtLHsSlzfwPovvCcKQ81Ko6krQ5CaKfy8nr/IzZ9CvkBNM+hag3wLHWod0UV
ZHraCX4RuulxIcbXe+u4XUieXNsOfzwcDp72A6cOFDXvWxY2LjBj3XsoYINmGj5FrXPOSdrSADzY
H1JyRtpltJcZ890gweRJTz1hhHtby20g6YK0yzrpN+zcU6pnMsRQBP8oRdARIu/N3wI9HhV5ICiF
FKZh1cfClPZvu939oa4jobbOyqCNhwbgbWCDoI77esL5IzUi7xejYxSfdfirG08Qgu6Br5cSaxBZ
9ZHVce8ZpLaQIhaKPiHR5ie/hPKsCY2l6iyw38Y2xUMbTbFQkpNVHEjXy5eLPPf/OPvO3taVbMu/
0rjf2cMcBq8bmGIQFS3Zlu3jL4ScyGImi6n462fRr9+0TQvmoHGAi+OrY21WscIOa6+lFxVsZN2e
d+5o09HJmyWKhiUrs+Wp6gUrIworI7PDzQ09Jb7oKkR6lS3w1zm6jzvRz/oHsXQXlsu1vPaUSUCK
DtxFaKWd3VVUjyB40eG0NUHFEJp3lrQrMjdLXABLqqF1agj1De8GVLUEO2Xn4uX3RXMFboXDQfqk
TJq81jn1LC1VKevGRgZ2VD4ZrxMUI3FXknEQn8C/5gOFwNzAHY+/m70CiPhudvZeRzUScrOAWSj6
6Dx05Bygur3lmb1fd8RE12NpeJaDR8iii3YrIs+hOeque7ASp6oXvJOfZwQeRp4oJEBliJTHbOd0
Yc8SxLIy3L81JdF2qWgz/f73jfL9+2cbBSl0pU/bEYMFy41urFUa2Ugt2tq4zes7FRL1IttbsVPx
dTHum25pjf3cqN/tzyYbSQiQ+UzjA3Ff8TgcmXYfJE6Q3SbBZbwk+o3R28ZbQTgBfvX3F33F3f1u
e7a1SoN3SqVh7Glqo2bVsZIIxXF4rJhfAyftqmyplDA50D9mG3Q4IPZHgymUVb4fGa3c8ESrkGtX
kiYFWlPswJlktCkaKI1eV++SQBbvWkY7B0Je4K/v80hTSFonuk4gOg9oYZdpCofChkm3Y5aUJeFR
P7wkY88vhZiNb4URgqv094n6eQRhnr489SwsGDkYki0dCKEaqoQi030FuO0k2moDg9bkkkrLlRWB
poUJtzthPX/I3UhSU5oFmqXOVHtUq7UZ32et9/uAfl5HaMqftMuA5QQVwRyX0qZmr+S8mzAwGdCM
qc0rthaixDHKByV1+jSzi2IpBfLT2UG6C+BV8HBon7LN39+9YbVW24KZ/DwmdbyKsvQydNGSVuYV
nwJWIG03cTRDTmROKZz3ahYGNJLPOgO8P92wmlB134JRJkkDr+vAzcXq0TFbj2ZP4EJts1OWV0SL
X5ewVVeKL3gUBXwguEKgOzLnig5Z0oI1OZPPwb68r+zK0dw13ZRb5rgmGd1cJcqCL3elBA2TWDm4
j6Hci7LD9zkWIpO3ooZSHT8VhCE3nNmqIx0G+5A42n/gvyELjYZsVCDRsI4X+90agibDoH0KEEGK
mwgwxvJNvMh2ZlPblEgQkfZJx/+87R+XeImvRG6oRmJmgTiS0Tc4n1vKdchrwfk4RwVBHYsT6gfr
ZmscGiRvt427ea/WgN2fETouxGBXjrCvlj9vzy/BCdoyszSUS+UsdWAmLldiD0YvQDfdMXWCaOHk
WRqnPHNBBHkEW5iAcYofpVMdFGcdbjIb3aDBTe2qaA8LkEBsVklEqqV62tWt9GWOPwOHLyNtzFHN
ggS2y+PQEBAnOeFWQc+dLUauDQXadov5tbPH/yDl8+3lzr3lBh48tFhg2Cid5KLa6Y027DRbvIeD
kcYLDsa1WxB5JTAXIjWIZrG5MFDeILlmWgMQKsN26OzOIm+h5pWWA2x0H11GtgSJuXbAfzE4Z8yR
R8kao67DtQsAPyeDTGT4sTu0uGubfncJHjcpYpCl6H3J6mwlIdE9NNUAq0O2E3ObtatW/49GBtoI
UHrgkP9BcCv0ctsksQK8jfzQCOoaMlJOI8VEk8+VQkxhnYnms5R/sMBLZU+OfSHw+yUFoSuXmwbu
YEBNcYuCQ3D6/MuyTaOkKEWaK+feHtbpS7sOPcznku8k41tmnsxXK/OXWBZDiv5DWFH3GVGfBwda
as/VU7FGGX8pgX8lbsV9j8B1anMHy+Y8ROcNrplU/xySk/lqA5fcHm7N+9f+1Xw9y8SSiL6V9+MN
Gn4jTymJepsvRXtXzr1vzzBz3QY2akmh4RkStN+Ah4QelQ1Er/uXaEm2+Erc9X24s3uFpmJstNNw
b0aiv63CFXkkyuajcC2fLRWjrmwLdJAANDVN7ZSO/b5ahJoH8TDZ2mvu2+Iquf7tiOEgigqg4idk
4ctabGU9LCylUM61Bz0i28v8W7pijui5xR8sE+d3t066EsxgMP82Nz3OF3N1YkD5zpzeEak99tGv
AKzGdSjetLu71u+WKAuvuRs4NCc8N/AzoFibNskXe5opVWWSt8o5yGLSbzrFlc19/EJPoHAh6rGr
b8Vxx/JiaZxX16KFbDUOGkAr1NlabGMk0/qkl8/Ok7wZEarE9iEiw7m/Q+LotITXuQIym3JUuAVA
ygPiJ3XybL8MszGTlkdNCWBJ5paik1h20FInFVP0MCZumJpOHqSYg11ZggezhBK8cpIMOGBR73b8
LKXbaNykhWyzwm8AAil3iewY0V0v2Wpt689KhPDSEbu3FHWUdLWwKK5N1sQkBAZrJDFAif/96aMS
qOlea+XzgzPKpPPXid35Ig5HRHgVuk9v5a3DDOSLQajzu+krvXuYuC+mZxs57isNXM+4c/gJTLro
32uc4NQ5FtEoUR7F2nX/IPdmq5T8+bM6dHs/X2xsv7pGEQiATGnSdkdo8H34Q4imLkvG9a6QGFmc
wg4k0tjoBz0t8rtf2+1fTc1mWg8ocMIjTD04zpO6qUKSCETai3DQfF9dQLt8kv7ObyAwE0CGDdSD
aDuZWUP2zQjrBFer9sQu4oOxHZzuXjkk7r1hr3YSKGTAtHaqz3d3yvlcE+I+5v6OIJ97dwq9hR15
JUsD4ut/P8vsRRsDV3JFMAHHRqMpKJk8TcXrVpcyFteWMpTY0dkP7Jz4Q+m20yoj4eaonBvtNrZI
lq9Cd4BrmLs0Of++dq953tpXW7OLgQuDHPBCxNHtoDnGulPt8YWeBZd7u/xiks3GL+0Pe8Hqtdzb
N6uzE7VDtYPFvaycpxIAJ9Iu2Oib7p7oztHd7Woie5dxtCNfs9nb7wO+tnjBZ4OsgA4qFqB5v+8T
GjT52CY6Ig3T7rqQ9Hdx/+d3E9dWifLZuioD+qJ9BsxfztF6pBKVGQaXcoByofCptLs420QLHv2V
nrIpbAGZxqTDgSzTbDXKTWgamYCh9Ggn4w/hI1qHjwyEDJ1PSLZ7xQJFSPzakXfBfVEYifhKWphN
/dp0fn2GmRfKNDUKJWoq50IrBLQ1JSzVVrkyWo9WFVXnJin4fQjNjXcd9OWtU7QBusVVITL2Qzii
F9CquiaDvCvPJXSIVFwhWgIXg+hlIr7ImQpgTtGhqESqSmAQegyFCNs9DnL03UpxijxVqOWvqa5m
qacHmeHWQvsyouXkwKO27Ehfj+0f4PHb9SgNLSS5LEE7GzLT74syT49yUUNyoGrksrJzDi4nW8l1
JXQZEE0h/h7xP3Fh1MiVSmXpC2oGx6wxLADOo9jcJ5qS+mVqQP+v1MM3WUPN125VrbDTvMklMmZd
szFzWVinZW5Qkkql0dmlnLbQU8hTsXfzGm2YBFQCgE7nUX0RoV0jEr3v28BGo27ykmGqGJlEN5dU
T6/eGP9+dT/Uw3vaobETVP/n+L6CQLit3VkcdGsFEdbRNnCt0AujhYTcVZf3q835aWPqjOcouZ6j
nW5HdzexE56klQReiNRNV9rCRrxS88MOQQUZDdTY7T86BsweArJxHmB1utHO6bz9PvErAJMK8qTd
gAHtUpS2Wjl6attCsXIWbovro9WR20RNZaLvmG0OTaUB14dMPaud0wmnsTglDyoahWoirrGmDAWE
RWzfDge+hI2bvnl+aUIY7n8sz/uFw0LOylGj6tl6kks7IUq9kotd0a1Ydzz9ftpdPQHgW4C7HGcq
xDy+H6joCYXG95CrCLifLL5vO4AGFqoX10+6LzbU7zaykstUE2Gj9vZbkIuAMyhybt8DL9x1NnE3
/t2Hb6wfzMX49+rgAJlUJWCqETtNn385ygVlFLgUjup5S2Hm94mbHJcf7+jLd888tlZHj6EyfTc/
u5tzBADg799/fYN/MTDznAxtiHWrhAEz9oNVBGDhU9GhpKeinGeUZFRORasTq9j1zYLT9ult/ja2
2dVUGRkWYAXThbvfP994QGuRvgLeB2yDu121Phw2MnHujJiEztK1eM17mmCu//POZrtuCOMyDiNR
ndoO9vzjGfEIUV00CK1v0+2q/Hj8k90fNmcgSE4+cgj/0ab/t/k5KlWQSlHpYwy9e5J2N1MAEDi3
hs1v7hqgH1fxwiq6esggYIPfj/AUIPvZVA9jwSSJ4khNgHbccxsSxY3L7zfg2XkLlvgcr83tV2Oz
uYUoRxyOXEMaQXWTjWGnt770Z2HZTnfAfO3g3eFEmcipwXb4fc/lXRJCKT1Vkarwyq3o2f7pzW+X
YrZrOQSE9MhXQDoONO9zDxT7wtQMnJC0toMP76UiOXj5yYu1vVn/6dzo1qydg60k5NydE+fu9zFe
8xAnaXtIEkEiFE/wfYip0WZK1cnqOdZfKn7hxX0mXPiSVPYVQCxiiC9mZmMUFKic6EzB6fU0nZqR
3R1jIKYq8nIfkgj7QSVkJ5zAy72zG5DvgrySepwIjuWAu6tFxeH3YV9dPcCGAJ0qTQo6s9VTRnIl
ytxQz+KzcJP2K71dQygbHRT6Qm3/uqFJX9hC2IjX+31+DbmSrMKMtHPjmLqnvIiBn+dul/il9fH7
kJSr6wh1L1CyTzqOc1QhRHOFMstgqnCZaxDhbvRGxU7Xz3sPgiF3aNp9D6fkFNQfTumHm5PkHlSa
2RFdydQBtd/59+e5Vs1AvRk8SJPOGJA40/N+ubGCTLCkMMLScva9vYc8OkFZ364f02220zaRbrf2
0o6Vr91kX23OrmdTCyKhgboujiAF2Q/Qb02EusOdh2VGVq9k5zaV7foTBevJeVgY8LUXgKYjwFeA
dgJ8dnZcsEadmA5w3gp3ZWp5SvpkRrcKaIKG3AXvWTyUtlmt4H4JWN1LSfird+xX67M7VqXdWKgm
n4a+d+qj9WhAEh58WLH9AfY7f2GsP0HCOC6QDpxwwsiPzzN0oxkMkkB19ZyhHaZZV6uwtvPIcJK4
Q1+46Qyx00Svvxu9epd/NTrzgVrKc1bCvYXP/vAU7AHlIvsbRtbv/fF4fCx2O8U+2L5vPywdF1eW
FTgDgA+A/w6eNX22i5MqDmKdZdpZ/gBJSY80rwOumkFY/T7AKz7eNzOzHVOoYZo0Q4nDQhvL1Rib
mFOBxjYPUIH43dS1bAug3fBkQSMIct15yB7qSamNXaWdkYskE2Pq7eq4smsSkTvgWRe2xrTtvl2k
uNxgDftiIllHhvL7UZCMIuT1tLA/gzM+dKIWA2v7qHUXxvTjsJ3MQKQDEnTTdTrvR+uRidfq0OzO
w01ykBzFz/ZIi7+DrmtFbW3/2LiqwxyrOy0M75OF/sf4vhie7T2NanEORpv+HOqHoN4Kd81aydY0
8oBq7ZqLIb9l3I5sfYemm8JLIu/FuqSqmyE8t6AnwgiUPW8rh+6rM2/XCX0EP0Uq2+kuWtUBYR26
M5jD4Da74X1xU6R2t7POUvxoZnbkZCGp05uhXGmVzSjowPzyTq+ONQRKIR3KBRL7+aUCBwqzvFBG
nKv6Jdp8NxQg0HiXSU4vO5mdoEZJciD8NNPtFcBR5IYkh2Hq3t9XWkbQGIRieyM8gs0EeQHVjfbq
S8wWW9unrfTbVE7v+MutYQUUxWjT6M4aGvofWGUrDeiQdxLI/PAwxkkTXBa55u3vS+f6ykFNSkIh
HFKd83sjiXhnTC9Q8qIbA7mqICRLVHZLNmanV1eguF+XsLFVV+h+K7fy0p7+cSh/rv9/j2J2AQ1D
yc0qxDYDWb2T3zSAKjwkWCKk2gaX3yfsJ9ZmZmu25Hte5VonTbYImgW1wldSVzsdAlISya68fivZ
d1a20K54dQoBgUEMDOcNnPnfF0fG9Yo1YgKjDWu9NoDOFZeSwS36dZ0BcTQ0w0MeiUuMVT9xodNg
UcyYpOgn9ZXZxGZFnBl5h1cXx8/iiH41Gd0wh5xKE56YiUQB4+Sw0t+ovCvfxZvadCArQNR2wZmc
vNIfe+PLY8zmHLhJnot53E/V/twTUAavMeTApajnVDeZoXi/v+TPaulvBmebMdaKUR0azLdaeU1E
NAuKATRe16rTvBYaJLcgIFCA8s3WjyZ1s3Vi+MWr9N71ToQQ2xXfJKAIi8ffn2rxbcycdxbRtjBo
Oi29IvWT9laT7OglLO8tOyuIum6ferpLMCU5YbqTCFvKF46Ln3W26XoBOwNcPQh3oLj6fSHmcsba
rNT6M9O3VEeO+JgfLcVuChy5f7QgJ4Ov5SRdVxq0FdAyEhPrVqKPg+JxEye7O6D5RUMut4d29Erp
97q61hZxNteO0ukenAgs4YTPs/8c1TFVznU8JFTIN/GAF6ifcnWtN6twWKV0k2jPzDpqyt3CC7p2
3YMCYWLKUAwRkc/32VEQVTJBbwaod+wkesvGwR6hbKxU9Bgrz4MugtJnU8ueFMSuAF0p3Xqu2wXk
6zwUQJMj9AlM9OpJCL4Q3s7WbiIEBtNaNFk9qasnrBAzJuYfBJarYgWFptYGUo37EBlF02VwC2SV
o+9zQEm0zz+/T8h0PHzZRj8eZTYfAiBlQPOP4lkErF1JepKIB4C5g2xhzPMYYG5Imp2PCigYukSA
oRoMh1R6G4KjWZXQK5ddrda8JrOzrdI2IMt55m2+cFrMTqcfxmdOXkjHTi2YKJ6b4r64BNndKG5o
51PJkRpPFxaSa7Or4Ie1afF/8RMkUTAbgeP1Jijm6PcQCoJsDqTm6pssWertWJzX2XYPUkscCg1t
mPladEPmVaKft/YAwp0Ybd1K7kNMfJFe4/NtzZcN8BYgVpB0cKV8Bvxfh0hrbkDmF9S3wKKbK8iz
eDHotKEWAfSl9LLEcHN1lBOlEY4KCO8A5vl9SttYBCkqoPjnWHW11NYaP15bil/xI5zIKP1g1qrG
jSsFr79vj7kWzOe7xPUqIm0INhrgd78bHpPKiAOO9jOljYIHveX9apBRUSvyUCZKFvFnTrvsQTCV
eC2JBvczgaMNLy3+ZGP9kUhZv2KGWpxSYOFuxkIGbknULiWPC//3J722kVEIRyeTIusqxJe/P+iQ
iVGRBnhQyrxJJjySVoWjmIuyULMD9HNCJk8DCBJ9wkrN3NGuC1iPcgYIQWsHdSI7PoKl85iddDd+
61cNaO4FV3N3hkfX2qp3srXoVSiVgdz0lDjWGqIF8NepJyw5mNMWnq/Ir881XyGFJAeKgucy5Hc9
S/3Oaxh1B6R1wvDZ6BHGKLmt/bfV//U6/O/wvTj+9/ezf/4Xfn4tSl5DS6uZ/fjP/9NCYPGS0kv+
N9LW75f2b8XH3+6aS0NZQ1/Zf01f9v9++Z/ff8R3/cuWc2ku335w84Y2/NS+1/z2nbVp8/kUeKrp
X/7/fvi3989vuefl+z/+ei3avJm+LaRF/te/Plq//eMvrJcva236/n99eLhk+L1nmr1cXvr3H7/y
fmHNP/5SlL+DUGjCtYOqSUQ/KrZI/z59Imt/R4MoZLo/hQEhVoV3khd1E/3jL0HS/j5RHU75GUAY
QSWFQ5QV7ednsvx3lOohDA8YGT4Gldhf/zP4b6/k36/ob3mbHQuaN+wff0HK9tvSAIoXHZXIIQNz
Ny1Zc578B8+/ya2uF4lUoOvf56ivN/ldWOYdC/bDOMbCKqppLO3jgEEqUFKKrW5J9f2QF6BnCNAl
AN8bwl5VXNgZPJdibQ1ivaVlq6HHrRxam4rSLTfMRwhRbA0mDytW0h4CAxqxjKDNiGlWsZ0JNfqI
orDz+3IkYWtpr2quFuizYPdG0ZsedJIeRBFcgnUgRsg4x2HBSGsAqEtKleevitima45GEb/W0Qir
RmO+Bl9F7Jf4J3elaoYt4uPC3MqFoK/kQJWQrgfSLA81iCCFAKenohQ5hVo+qVLz0mrRVtGzE14p
aG6R+CBo/Zxkd8vMN9Wg28LosY0lz+L5yajNQ6XEMXgxonZr8DCGqD1P8mo1RnJAP5RBRH02C6Mw
IQw0TysVEm1rpBxZs6nFBIjmVtIuVdczEg8maCZE9S6vJGHd8wTHhhbKdtiblptneepFqehTI5bQ
j6K1hldLPPfq3mBOr0AZS5Ap9Yaxe83Mpj+VcCxuKh62RMxi66Crve6YEH9zRbCTIzcRnLEruK2X
ZVySptB0tDVFgZ1G7DhaTbluBGXAyR2xG6mijAxgPN4KgoYU8JBAwkJpQohFNK1T5aF035lBjiaG
Lm9e614avZ4y6QkABnXL9Uh5TmtLWIEhMvMjzN/abNoML5A2oqtTGV2mJfprnUYNUE8MVNkRDW3X
NmgsjpJsHEgf1F4iRWDDFfueIwsvliCji0vAAhNLbGyt7Mb7Hi2rttkUbMNjQztlZiT4RllTZ1Ba
zS2jMtmaHGGf2GgqSGZbzKEuozVJY6nxWoAE8Qkd1ZmfmDyzx3KQ1+qgxPdxZwxeNhYVSXQgQ8Ms
KTZRKNdbK9CltWIhdqkw6oNJTRNRlhoGgDY2VuYOUiJ4oIdWd30hCls9tiSGrA/rdZJyTVoFdVpc
eN93K64J4qpqR7h/6GNA21Rlip2txI1BeqsGrt8Kwp1SN+Najqoe69pMtgXj001GRxKoXUQUoVNe
o054kbi1MnIeBARZHuHBSiUwtTTWsArawroUOavOghqpd1g4I1aKkThMS4aTKhWaN4nZkcho2Cuq
ysJGjMPutk5GwdZq+phnqrHScq0lhWhOvQ0T+ffYRbu+kgabBZnilcIoucjT1B6kHgR30Aoks0SR
RRlJlMj4qPqqWllWrm6NmEMcNAyJnOf0lGvDqhuEm7qN4Ktkhc8ELTsMtb4pm6zewbfxm77K7+BW
lSssgwOKKXexlV8mhTFCq9rv9SZ26rycJqx75rIl7McivFU79WXUQg3EyWq9iiqeFralJHeSYAF2
qlDpYNbSkzGo+gPSrbGn5GLry7Xqd0Z2mXrsPDkv0BaUpoodC+OrUgvdS9+lN0lg3RfFxDMuZagQ
qY4ZhDcR+HEyMNMHLDllLb/0cviE/BQArzWygGAbgxIlou+idpnOXGREV5pefyAaC7eFqD1Jafdq
yMhg5VUfuEMavgRydWOKY/QMnlOdFCPo70Z5iN4Dvby1IuPAiqzapoPwWFDJG5lY2HkaOUyn22yg
az0SnoSuN47gsgfZGK0eO9CK6lSFAAeL7KKMjpFRbZTSAGdQLm6ENocAnSzt0BG36liH9KZSegIN
Y3eCVSVgjbMrVqp3eiOzFYRscTQa0kjvoemhfZRqlXpAWt4p6oR21/nWTDF/UY+ousytQ9ioAuH5
kIP+ATwv3Og1V5UGcIwq1uCOrema2ZuqJKWHeLO2cWbs0aNVkECw0g1omuVNpsoHK4S6WimYgDyV
1ujXqbYzBJRqmjF9ja3hnY7CSgPZJTKdoFmJqw2NY0T1qlASQ4tewybejFV4b3a5r4u1QiJ1cKkZ
7JUCCF8wHGDMtfEeBDokyCZ9476/z1JrO2BnEKOT5adWwH5qaXyTdQbzITwr20Ykn4BEdEWrP6bI
R4FoNwKVZdLoXtRYSLXUwiGmuD1jPQltA1/ggXp6sMGpsDKoJZJwbCS3UUe0I2hobqm6XHTk0djG
Q9fZdTSexQxoizougVJX8gyXVsPuoqpuba6Mzy2TOjdAe+W7mbL01hLw0pQav2vL0MEgLG6alSRn
1atZgzqF1oNKgjSp30bWjdCXR1bBkqFYWhjCRIba9RG6eYyqsU6toWOBj2ODgpTaWL0HVGRwKPiI
jETQUcTmVdqjb6Tp6F1Z4b9OLeZpa5tR2/U++LxjrzL0E2KDwhVaqyQhVJDt1qo0Eo1ivgETa2Bb
rOrcrIttqsrJLmsoxPPGQAB2XKU26OaRLwNU/xCjAicL2HBCXo22JFeJp/PacKVmGC6VmOnUiRtF
dMW65jijWVXmROelPGxYYxmC04Frb7jPdFyDG1qESeXKmQ5ZFqIPrYC2rZgC8Z2MLjAnpd33UubF
udK6NKB+2CF51hYXrY0AA0eXN8g2cbPYRpn8EStk7qNODG2eqI9D3DZrTMxRBNDQqFrHKsTWjrTK
7WniBm14CFT4+WmMcg3FDWCXQycC1C1txZS/lB3foUIC5PcgnsqYFzYwgUcgM6CUI+JmBTVgb6P0
gzFWFASBSfZhilyyjYImRJfywcErFBOcyRaabHg/OFWaXmKdgzY+0E1bLdCPXg1uPNSQBs3l+zqf
9qauCDhVCrDf9sILL4b4BkQCIBSzlKeigD5tyyyoLmmgfBSUPiO80M+04vsoDRrfqhRg4IwQyRih
tkggZqUbpFilahJapE/46ATgcFsnJkVRh4qdYYtawJ1EDft9IoTRVjL7xE8tqMN2HFobIsv/KKYV
jFOXMwQGgoJSt+ybYIcaaXBQEcc6pibED32Vjduus5q7ztCejaiqvCo3hR3vmo8qS7yqwqOIWJJC
1ndruGH6c8wkw7VitUFjQd2zVRFZnlQXCEFHLCPTUfXhMeFB5aV9Erp1WEU25c3WEvQngLSZK4Yc
HcYZNnwNXnwsAVCqo38Xl6BW0Ze2CuiGZxVPbN1gpV0ldXepYiD5gbSHc9MkLi62Mge/fSTnKepL
VC6B7zfwUoUGHdqrrgCYyk9CvA83FgQhc+V+SEALCS0MoTpJFbzpjChphttGVcsR4mHNoOiOwqWh
7gjlVcrtpOG0gqp3Ugym1w9Rxj05bJ9CTjlkzSJBgfR8ZArZ3hTypCMd1LjCtUG5eBJjSRDtTNXR
4J6JI02PQsgV6Zkp4oB8KEg5U6emPCseopjFoq00WRIdgFUSkUgdVG68l3nYDxKUfZWg3Fip0Ter
KmH9W9GERic4upwiS0FEKx/Q0aCHH4MUKlD9GGgtZKB278B9joZR5DeVNmCWU7cyqFxYoMMlFAxR
3+aiGFUvZWO2vTMIYPb3RzpGsV0VoPs5l3BuN6XeDnYi4Dwjg1JF6HWNFWaPIlM3dZBykNYMQ7tl
dRdobs5ZHzzrMLClojlMBFJ919UHNEYnbFuDD/ae0ZI5KsJIwHnRsbDlvKPDpqWpRHitmLUvR4JW
rEPIgGDELSRVshZyUkAWw8TFNDhUV+yMt2hw0Cs96XfSWMYMPnIWyAdN5x0iE1mou7UCQi00bWra
ixVnIXSBwGZWOuWox60L3Q90rYKNjeUtadURhDO6Oo7yMe6AUlt3XYxV1g+libsrytlzzgVdcwrd
pIIN7IKk+rylpfzUh0wwNnmt6ziPcpm2joKqWsJIz+K69MOhHoTbJKrH3s5AG8Buc6pX1qNkMBzY
isGp6IkggWpW2GMiKMn1tm9Tu6JFA65EXG0NKeWQCk7e1ZWwyosiz+ECNKEOVpWMKptBkqPUBda7
SR1ZmIgKUpwc9ZvSNT1un0iA6loAzs5dogQj7r3ACh9UgKAvjYnjF0mloD6DU4NnDq6GrPeDOrgV
G7CuOCM36LDvtZH5dChG6c1UOpOtxIGLXWg3koSQhVS85duxi4uD0OASXGGL6f2maAKDiIMpxCsV
xK/dg4BCVenE8TDkR1S/S1y20F1FqSimcAmakhlgHGI94UzS3LYLnorM1G+pmKBunGaaje6nYVMz
miGa7ahdd0Pi6HlsuXHMB58pU3gny+0azRni0ajE5CiLdWenvYX3WpcAoIPsQa7+WH0gHa1BVf8E
UXRG3IT1KbViRYQoDyJbxuazW8nKnvpOj28k2rWRLTYCCmt53XSOKelgkI34IF4sYNvRNAUKAMJK
o7H8Cr74IyK+RnDqajDAu56CE9kBz2C7rYZcJ6HMKs8KhgZ66pUUFHYS1I21AYo+T51S75J7fQgv
TSLrewphWg+8yZbdmuphlLvWTfEC8rDdyzEyS3EUn1io2pEJTOUmM9ohRSwrpTd1GH/wKmbO/2Xv
zHbkxrL1/Cp+AZbJTW5u8saASUbkrJw0pHRDSKlMzvO4+fT+Iqq6jxQlK10GDuADGN03DanFCMYe
1vrXP6ikKfy9btMkXGwXDj8mdvDZRU44nO1NXw3H+Yu694+QqZvsuW+G5nX8GXT6Gc76H7ftS/04
9i8v483X9vRv/gRe/b+BVgH8/fd/wUF/w6r+Zz99Y1z8J+x1wLb423/CVIbr/0H2iiOJiGb6Q1Yk
COqfOBUnKxAWtlMopxiaeRhg/RuossQfMMQhWbrQ0w8wFf/gXzgVf+RYKI98D9a8UtL2/wlMdaLr
5WMd3Btd0FvgOKhpf2NRe/molVGoiHT56l6aS+EG25acL9KW+HNaS3Xh0v2/nzwjubQ0rfSZZPQb
0pAW77OhnS/NrCqjpDd3nVOWJEutnXXbZpTUEcJoedk3cfbONXL1IBavfuT48Jq9cGFxHN/4f8bS
m1/6Ecz0v7Hyhv+2n+rvoKZN/V9gETJg+s0irJOm/GkV8tf/XIXC+YNldhiZSIepAkq9fy1Cy/rj
kE5xFLRhYsEq/PcaNJw/kIPgG4Jm0z/4tByomv8CSy3vDxOBFtxmUNjDH/0jsPRUqmSylskzFACa
ZLRBOTkZIzSpOdpY5O5VLkaTmcrmU7dU7ZRN5Zlnl+ZdFc/yUQ9ZLmENbuPFavhkn4vO198Tw1UT
VDuv+kozbSvq6mJ96rd0udVyNr6M9D9NJJZ0+dTnCr/QYcyXd87opt5VOY09/iT+7DqBVfXG84z+
qQ98g443mKq6pgYyFGhQn+uSPKhi8h9zuU59oDDrWkPPabAdm3EisM/ixUv8T2Zm1FT91uS8b5BL
9XunSOPXpDCTKiqSatU7q5wWn3q8zD5qnXfNLjMynqCyNn+vZA0Qiw5KkitEuKwZrPE04c7Wm/AH
V1l4TogGuulCr+0AsrLaGj86S5asl+1S1NVuGBQ9S5c0tDuBWpcluTEKPGaUWc/NGi3aazcsmQ2R
w05o7bx+/WHJ/QWD/wh7H+YwP8xDAM8FJ51HegKUW86vw5//MKFb2nYT2nUvMrNWt4Wplk9xvPpv
qXoPU5Ufn+J7PkQ9z7cYjeE6ezpO95FwTbOwbkllsO3IaAgfOe+baUjP52TDFuD33wkT0p+fZ5lI
2inZmD4h5aMg5zT+8VvV1VbEcTZ9w/GmL6POLsqn2gfHynwfPfWWge1e+oS8dDs14MgQCjf1qZM1
3dAuXbP2qklWG5u/MV0+U284aZTyo3XDSzlOntU8JYn267O2tJK7tZiaKRiT0TPPvFHH3hVdCDlG
7jDoNRBuzNpLVh+Axe5s6m4KrvXS7lckbXFVwpKrq6S98S1Yv3f2aDWfPEdnGF/Mo71EGIN6O053
x6Kt7FY/mrYFJluyZJb3Pl7AqzC6cmzSeNQG1Gh6bR85UzZA2G1HKtmyJzD7UmXu3EZQq21rL/Nm
+m5WqXrSrK0CONPLt6DWAKfnQ2a650Cvuj3vMml4Z1KW8mWE+325yHYhMKQ45NPmhZHRbu66YYUT
EYmuXdt5gm6n8zrMU0veErVuEKkCQEeFX2zVt6LbNlzuuzGDa7W6xhw5druqM9+s5N1a1wNQhJvZ
cEnAf3DnIRr723hIXNy7s5t54SZUYUZMfOMulA5QHw22Lb5aacIUdSoqen/X6DMH+bwRw/Nj4iAe
tg2Be+iVKcXX2jbTu8GuBnntjtUMZjsv8eUgY5rztCSx8aoXpSfCzXemTylIdkFbo9o6bDw+56XT
2lseSnb/9bakZXWRI418D+SWJYGRIJbbb2Vhf9pmMXhB3E+GDkXuueMurQZF0ehUB8+h1CPTeh26
ZbwcDY9XAcaxPrZJLLIwTVqsxM1pNJ0AYbS3nq2Wk8lgmZk2hZ3XATgwTU/UpV0X6ppOo6qj1LZX
BIbMjNMo2dqsPcs7N21D5I9mFiKlN+vdZOUmUXnAoh+LZO5eFuIkX1LHm7ZgNhi0sRs3t7tsk766
6IUxybDwhtaNOPq289GU6trzs3kBKDBxfNvkO5EDVBNg1TPyYZxdgCKumN8NepOfbG/DUcHw2svK
XMZdu47Ly6rE9CnjLeJf4IDchSAFWRMli12gVNyqqQoJtHSGXSnm/s71UGuHS7mhMVhqnQtKfW9O
o1FI73a0NufZ5R1/Kg0jkVde6/tZKHqr8EJNR2qcbUmfGoHsplGGcZbwa5QCOmZkZk0Pbijq5VGb
A+Zore1VKeCMhkeTJXUdxea09GHp6azYj4vyLkZ3615LDpg6yBuKragbZf9h84zV2tW26N9babG+
yGmxRUC5PlzgoWUkZ/CYehlq7sMXfkXqtFjjRxj4hZG2O0/DocS4wY3vmzK18/N8a5lY+NVmDGGj
S+DbxM3GHnfPxvvmiam8gSGyWlfT1nqvqy3d28VM2pd0a9p+h8eTrCMTJMhgb/UZrTEizQ001S4+
pNvU36h2W18ngPgmWI0qfmqrg5kZyyMj591qOaY2axGPvjO0D7rV/DU2kc0oYvIzHemsVbeJWQjs
aZKlV5BulFHvPdIfn+vEaT/ZaUG+56iIcAt7Q5R+tHk2cdYSA8ws3Lwqo83bZtKFzcZ/iL3arAK0
uyYvbF6JUCqZUnYYYZjdh5jrsQiMwolf3E26oJECAkPQ+KWpQ6ecvetRMLOcnoHNSaEzui6vAMQn
2tlmIfHhGlyruTeHFTuNtFuZg/hlZU52kDC/ac7spi7EdhWLbSRObBrh/G2mNObLjnljE5SG6IxI
QkIjOhQ4G+S18rFtLvVGLJTTt/eMDxdsXjkG6CiBDG43JZc2dBuDpJQ8S9SuxcLuS5GYpE8Yuqxf
Mjex5d5NUv0BFADkxgJoErR/fXY+1gOpYrZb5Eykklx4/Vk92C05QvOkIneoM7MMeq2tM9KN2ipc
CPZsL1ObWgDDsKJJoiXOAIym1DM/LsNovfRx532XFchsMJJzd2tLYTytc06mohMb2WsOgsV8zC27
6XIpKh9UduhwCwDdqNhCHhNUqIfp9FrjFeNEiQHQsPcqx+wDR6/A3GUs1m5XOt2A6okJSk26a7wB
mazdmpM9jGQ3mEGoIPr4Pqc/WQ31+7RNjOcerOuzv40ks7qp+tT0vflcx3GMeDgdWqoee/M0+xTH
1KgcLAJurd6cZdQmZqcDj/c+hKqP80+5MgwndP1EZpEzEz0c2mYOaUkAznZQSB37W+pWQuAdpRdK
OI1FbmeY423M8QszrhypsZw0d8wrWTXyYwJ28ziy3lGtaVnc9wVYQtCWZny7jn65RP44bWlgZKtB
yl1RLp/bZIZWNBlb2kR6iTfyo6u2upQruyvw/NRJIi7B4m7Jh4lLR/uNDLMiHe+sjVoyIo6tfK7s
uiWsmTLptZun+qmYk/i7V5jlELh54j1588SPb9UGcA6W1skYCNW438tUQiX3IEjjAeiPtdiVxeq+
3/rS/TomU/K5Gtl0QT0QpxiYxdCNe2nmJjYCyZauYUaGs00YtU8tM8/1/FTVsfsED2STez8tGAxs
QVl0a3lVLEu7QInNQCPYyWbzWllaWVxig3i3ssu+kGdjP0tAzS1IuW/nQLlbmkRYcHdFVJWFmq9b
T5U9d/qS4qLg+fnTTBPA9Csr8vPK2nQZOUs3dRdqTusiXLu5HPZQIAq89wqP2OAhLlS9S2PvkMOG
f94UiDbbrGuJGEmdqbE0gKO3oW0/6cSOnXA1MmN+WNPanwFVlvpRGjbA4mIMa3feG9vIiqwdsfZ0
G80WO2s4S2ckWrV1e2l9q+MuYaBtikRLLJ0pLynM3A55/XSGdEboLpgY+TgtH8NMtk9FRkl52cm2
0jE3upcASwL5yoXmdaZdCKoC54pvmUxTMMektFfMMeNYXpet5QpCLiuhctwPkjmu7gxXL60ODcoI
EdqllCm827IoctBHqlYCDNwyE8ad3ohLuvYm34gTiBHDln4XvSyNfVU7ubor+lS636H28H3gH2SZ
sys1J+OF6c0gzYGVrgUzmG2pfRGSF99k+zYWfRs13cq3kJmnaWWKbNaKQcDUZR8GPOdkGeWdl08f
N91tzYdsSiuxL/HXjd9POb6qFuPsLWO8Z3Mlnif+kHd4+1a9J+6zFFW9CoBLemDBjeYjCbN0pfYO
llxxixo1nzZai61IcZGNGbZ8IJqPqVg4pC5aDgwqNuZaZoKprJE2aX1dd/283AyqU/CUmX0WiJ7T
lcb3Inb6Ds+qzpEQZEn8gvHRzrF4BDj33BtU9YhRtK0xHIZcyvYrYgdRja4ob7xlq0KIvI79aUlX
/TpY/VCFJlMLjyavE+V5ndjL02C1U7yTqz9fdUSGeaSDxQvlid1zG9beYLw3qK1XgsNNogAy7K1w
WJOjSK5zxiAmB6XezLDx4bEwObHtsPUW8ZQyx++ifpgc67xLnXLbkWgk2wtfpr64tJYuNUPQ+77Z
KZuXz/qKXc6oUWG/tJHXk2GMsTbTbTeWNuKWOJ+Lne4pyaOsMpz2MrerJNvlfpu8NhYdfZB62DgA
IQ8Ybckq2871ICuxc2KT0l5b5Xi3AjYuornK5ypxuLoV7keU7NArcEqlDO7itLIj6Tnlw2LJ6Vnk
vv19o+9Nngyzy55KnOnvE0DqAuukGTDctYce/vS8Lt+FCZx5FzcOB7YUzNwx5PEnzVdvpl3lWtze
NUv7hZkDrBbLWEn17rdtDorekzQTpi7pvD3ZrxdzqqYPq2OPHyW3YB7orYObXM6Zq4KGuPR7r2kG
5m+QtcVZOtiENBh0u7htmbW8tXJVeJHpJ8l7s3erzxvlEnwbbghi3fLWLvddaqRsoTTZ8EDJwZzb
NSVfmlx3cITZXDPnQsjce+5ildzHbraij2y3gnl7XwBdl/DguJSQXcRsEWsd98cm9z8DPvsvhtwK
+VueIWxDTs6fcLPj/+Mv5AwyITGJB0wKRiGAJcjUn/AtyBlwKX6IYB74sZkOBMR/0wzdP8j0AhsT
NgwV8N3/gG8N4fFn4GnYoCHYceGg/BP89gQJ4eQ5/IcUTvxBoUGeOk22qKwtjdtQ4M69dT+s4xem
J83OLTzx5wL5iXP6I7KDpcYJCnKgNGKmxlmC3b5wDvTNH1GQoYPY1CcHoljZe4ExLYiaTB6dl9Vq
hGMdr+Sql5hpds7kvjPnMt217ro8qiquv7ajXb9rTJK8Os78C6+SxfnsqCLIBdqsMhUvjIPR4bXr
JyYf9uUwDcZdhls302Nf3OGc7Hy2NQ74jde8S2EZBXIlwnGQ84vuZ2gxHKrPmWEha4iTp9jfgKLd
lt4D+yEqmBG7ly5waJPdMJ7d+XaoxrtZdONLbMe00dggffNkSvoazUuQDQa+FGt+Wc7aDuOmm5tw
U5Uf9lPv7OIaSFl7FSoX0MywmvvWhpWYdY99p3QetYQIpbtJI7cI3GpMXjaSmNbIXpNsn5JUGxW2
ZBIVZBU3Uj8+Igs3CmunqsQozUc/de3U8s6bKoNCEsGvc8ru0vTx4R3389pA77lUjNWWJy3KnvsK
24c58BdlA5T4tn83F9b0XK6JmviNKrgepVnbXylcrHWXmJPDBe7kKaSFUdPsDKPxmUwZ936r4ub7
5DbZgzVpn6DGOJudaLYGEnXzRcsv49a5Pm5JFWClnwreubU0fnIpUxv0p6l9A+lVztlaLyajXINB
NCwANz7f4nn4MDSLBYOid3GgcbaBys7qzFxTP/ewc7Q/egflmpl9Epyy46UxkIEUJBy/Hb1opfxL
HFW5YgGwC5wlywnaIXxBZF4+D26iupddR69ly2bfdkl6qSYmFKGh8xhxydbXH6Xb6BF6kDu+z025
+IHjHxiLmTm5r8yoGx1t5cyBnIxLsYaWlwLYxU5Fr21tyo0DxxwEpbI2Gac1hbI/DfmM76hvQRk9
QMXGCxz1Hss5nNq/ey2ikzNfDf6n0VYGLnzCpwyz89Q3QqZ9xhw0aU8i9JLhUV0ph3RQG34LMXTG
YeU2YLzPecU0zzFj+FP54K3dXi0KqKpfGuvwt8fu+1a4VhrMKi7gAdWqc4HUyqmPRO90837ufT0m
98O4aM4FDiXdDi9cfJTs5gGJdGhTUbhWBuCxKKHo2EfY0jtCmKlRWt2uhrmWUpjqvjlX41h9dXO7
eNJ9CgxaHm8hbc28HDgt3E5eMYB/eXEB59c43mD94TKzD9caa4Ibrj3edtDxUKSYx1tQlqv+BsjC
3TiKQpDC59R9tismj9OE5VN9RittPDLy5H5dHM+5BYbT9IPHG9hhGCDO/OPNvACM3FfH+zrL3CoL
xrI/3OOHK51Kavow1LVQF2NTjBKY83D/D8rQc7AuMjtHFUYhCXt4eKmPdYPOsmlXH6sJWniX8fCx
yrCPFYd5KD7UsQ5JjzUJDSH1SQq55C6B0ftkHusX+1DKrIeihkKofOiPlU5zrHrUsQJqj9UQDu1U
Rp20UwOEU6XlJqoDM9Ad7uJ22Q7BO1Pa7axjfdVMSf9wSHnBW/xYgRWHYqz4sy471mjbsV6bjrVb
f6zjzGNNZx7rO79aIb/Ox7rPO9aA/bEeFMfaMI1nJcCyDzVjZ1ssipnkE+vcH2XTRVaew9MD2LTD
RfgzojkyuwBP6sNGEo6ZXOtOowFV/qLd3Vab4wqt0uyM9+JQ1o7HChctCSJw91D4Fhld5q45lMPe
sTK2jlXy6m1xEdKjwGJdqgp8bigkzGFGUe61nBrOgZRCFlt9s5w/1sdiPDEtPd6UvqySL82ayPEF
/mld0RPX2/qtiUXO/EV0HYhMaVlL/4AZtePdD400CHmAhVVisJbOni13THrM5dE3liTD/Suz6OQW
FQOP1NUg8jHAUqOeca7A0JthaTc0hn02QY5bbnnPcMsrz2gAz0xQchXY/PvxeZoZxXQFduPwlVbm
pDOMDJHE9mtuFBDfRyKaCwKCx9nwDrwvqRUpubaxABZqeLyw+Cdr66JkNGJOJFN1w4fFNxmIhVsB
RPRRMUoaOJyTvHtoO2chf10LsZ3XWjYOtFlb4dKArw1HyRgLDr+uqLLLJLNa91xiD6LujDEvoaNQ
qXOHctFOTxWIZHNm1sJhuDXlhRUSa+CwozpkD0BV+USBXNVL5zwUA7vjvC76SV0YZeUDule6sPLv
9mLBdNGDCxu97n0ZQ3No+i5/3uZRjO/byZ3FDW3TWt1I2VpdhCWb7oG1F3gr1+3AD3oWz20VfwA3
3PBtNZksnAl0uBWfnhiFXQEP7Rbmuu3uUq/M0hvO32V5GTeI+RF+RZW8XwrTvl4hjcirZeuWORqK
1Ba8IXetHwrgpfEyTWP3GUZPogGwfbhB2VDWKhq3IZ3uJm2Lb9Jakum117QrXxn0V9ONM5Vdct24
uRIXhVlXuQl/2x/TcGH6Yyr4Irpzz1gqaz7v2t7ptYTuCX54aW76+yorJ0CgXgR+nlVMyA3KBaqU
SkRMTOipKn+T51PZplOYV0PpRI3G+ULAFgviNafiiGVyLp31fU5+6+el6OBCxZVsd9lWZrskTst3
1Azrq2xwCdYjjVLA6hz2Tm1u7GQwsoqx0S3dRboXU4cXXTuTNWYZrbMDDesuCHgoz+iGNXoOZLtq
1C2cqGb7WDMgQOiNXi7yRsh8ApAo0HLM6iBxpHFTW6t31gvcCdzMB/by5DvPMwM45ApXLxuyljUs
+3lQ31tNxno6jm6oTE6SIonbPThOss/H9fs2QYmC24a0PC5S2IDN9KnLYQ/5a4GAWKUHRYqTP9VL
Gn9esbojhLIxUzea6Un5kUlM6YN4E1xyQlNkGqVcgkSpbu/m8tyBEbdzlDvqCABfsKAxBzODfkrc
KHb8cm+qzXhGifCNZTLcrY5lwMyjw8x7Z7rp7Qn7YmEItBte2e9Se9rudFMWESdfe9m5nTyz5Gg8
J45z7aXrGHUG2X7VZhu3sSvSsO264jJXun+c3akByVATJMHEJJfEG9LXqXYgudo+2gi89bCo8DP5
blx7Zt5O+ZGJLlKI1cAdaljMhzZmAgb7RF3Aoj0MhurqsY1XfRNbXnczjnl/UZeS4qcCA8x1Ancc
RjXHKeXT2EAp1Ayjd7bpMFV0SzO7tkbxCGSZ7KwmbSM7gVwcGy2ePUOPVmOtkyc2L2ZCyTR+NkVt
Ageu4mbtZftaNzq+jzVwQmsD4TK+vUv9+oNoa/QPMMPOyzF+dbSszhfmQAGVMZPEGsmzxwAX0rap
P5bxunX71He+SEpcNELuelHXdkL9bpbjEnkbmzpi5OV+nfxY3dkr17ryB3njcnGetdbyUa199ZmI
Y+6PYrIvy1Whfq+65nvnC+Qfw9hciq0sL+q0fPQ7CyuShQ8ejTHD/61a6h04h68wD3GMJRTC/eBn
DBsDp02bF6up3RydKwIDnGSzi8YRcSQm2fiRlwAGAORgGgKSkEV+e9DwoHQqCrZdPr5slTdFzCeN
XTdTnnqu9ZQXUtHj4LttFIW8kAhKcuQBi7kTo55e8y6Faff/e/1RH3lXJk3r/54iczZl9ctPrb51
+D/8RdVSf8CQoct3GcK5IJbevyWFB90gJjom1oXY+SLghwnzV69/YGqhiQEGUNw9KAcBCP4iyag/
LMzHfEgyNOF0+9hv/otB9n8gKDwRI0vMFfiHUD/bmBd45FscoIAfqBWciMmE9PfG6Jf+61rO8MbR
Rc0v+bgxX4WF5dxJa4DqUvRmPO2GSqEpy+o8/ya9qdIXxTgsdfTD6/sF3eNE43j8TBZwAPG//JfI
o58/U0VuERLp8mbTun2sSkN+bhcgtch14uKL72OG4i+l/yTlRFHx+0cf/un/4ID8+Tos/+CozsFE
e37yOspFMCpQ+U3d5sY+8Wt5vaCSPMj0zLtRW+m3f/44zHBgQwsYLuqUAmJXq80MIr8BpswVc4q+
es67rP4Se9TFaJrU998/72dg58+v9+PzWHE//tp2brj9xPMssWHuU5jtBU4vUEJy/ufvn3SAbU5f
JN9JEUKLC699apFA8d+iPCluDFg1N5SjsBHw/nkjQ/FXC0VAj4G4A+qlTh9iDLk/EYd1w8i1geac
W69ILfpritbyQsRjB8vfXSKGT28ZLcJf+/u3O6Q0kDpg4X5x8h4Huse6TtKbBKgOjLx27D1+E8mD
t0nvoV6n+WotGfJUhWs8xHnTqeD/4u361mGJOpJ9crJDfNXrgvHPTVI0JkUg+txk6fp/vhcsgEQA
RcVTUOP/vFgK6Y352FD6epl8nkxtnFnmlt+jcUhvRNuPd7//Tkd3spMlcwiMxgKIx/1d2iwILYYH
ltwgeGmu+rXFvDYT2R1W9TG6XmP97OtqONOuzQxsKkxmcWwbNCgwMN5AJX+xTdiOh/+whOE3nvy8
TB45NePkZpxKC4Y4VXI8MQqf/GZ+4x3/4kmAuQeaLoQzjJZO0M+pN+DXxep6Bm19steD6Y+/uful
y/PzN17vz0Drce/Dh4RzZpHXilD95OesIOfEKrevMzOz3o+8yi8oorxvrY/A+HJRiftRxSnMF4DU
4iukBX8Ndd4ub0Qp/WLnwFbm2wKqONx8J692xcOtbl3rWrSTxs9qUDqkF3FuGEq0O3Qs2w32yxWD
PPhLVekMb9iZ/OJ8d0yOW4t7RXK1Hn6PH667Cv2Jmm37GkmZdy4ACPcF1KsoL3S/j606ufjnL90B
6Edi73tUBYfL/8fnTUyyuXjFtWO5nUdrVMgqnJTfOEHRKQyUZnu97lMP7pHhWaRG1TZ00nF647j4
1Uv/8VOcrDIO+hjkUlz369jeCq2Td34e26FBj3dvysG8r3ONqrnx27PR9tM3Vt4vroIDtxyTdxad
S1368ztw6yLNFsbi41ptlwUcqXNrTkT2xnf8xU5yuNoOwxTFheqcsCnHBaOBtrWuCREfd7GcxdmY
VjC+rHp8y4D5V4+CmsJgmAqNeJDD6/5hEalkmw1M2a79esvdcE61grmbpuPeQMcCBJMm/Q0EruUi
E1pEtTMU1zI3yLGroYC8V0vTvJNOZyNTXnKoD7Kna/79ujvs5ZOjFAtN2KUoAGzcIE+WnVdDMXTI
lrPaXl8v/eDsrNon/CBb3DOIN+vDpvrkJW5U+9aCP/zLPz8Z7raDU5fJxUjA3MmT/XQ05s5wrwwo
ardxmdFkZs60gyGJwIc5TpgquCHsQsROdabv+QzVRe2KZq/cHkPm1vSWN6qEE4Ofw8lnkaTI74Tp
jU1JeXLy2eu0NJDYr+Ye2WSsi+kmqTL/MataEbkqTR56paZzRl5zBNMMc4xJzh9//4P84nIjZskG
8qKetaGkn7yXPO02uLzqyrCz4aYB/L8GqIvfyaFH1SNV/cAc3DlbgUIvV2fuIVXY9Z3bLF34xgf5
++I9vgk0ILwMJoUnuzGfVnuGR34VV0P+PXZlGyUS04iidqNpBqQMNVDuWTL23bndmdlra8f2k9P7
uAin9naRmgjB6tnp33mLdt7aWb9YPRhzHzslQdl4urNIUal4gfaVFFlihP6U4uumNTPsaZ1uuupr
bG7ljiKrjpx1jneaEzdMpri5ipsRK7zGnjWN2r9bubs/V+6PA8pfNEgWNjAWboR8LIXI/+fNnjjj
ajA1ws8rm+LAVlV7twERRu1I7ZG0bfmg/QGf1Wn4mooVERQZtxfx3Oj7tE/St6wCf7WW+TjYl3PU
4QBzGnrVIv7LUmVfQZBNznqFpUXQQ8INprUfSSod2/eOo5uHdTYgWbf1O8Pmrvn9K/n74cIbkdKz
EBJxAjon2wnWqqOGRVyZ84gzUlaOgYfSrYhGKOyfJ+32F4s1fC6Ajs5//+CTGLjjRj7E2blMpJmC
06P9/FtkwFdmqayrHFeMcwdd4NmcNOg7ZGne41difQEi7F98iOM93m9ZfLH65QUDISeAVIX3a+W/
leL+93dBThzvwZfMy6nET95FWRtr3G/5VdY021ezt1iqmwYtwznAGUD2XKinihLv3IVwHf3+dfz9
XpUWxTKnCa+CNLITeYuRLk5h+/mVZ7X5w7gQ9lOXovj2+4ecpA0c3jlPgViAeTF+sP5pxSQzFJLd
ll5tSjfvGB7NWIAaJK31qCVBLp19yXI4y8s4i+ICrwKwYjvUKrXXqJzs7XMzOqD7NYapu99/sl+8
eq4aE4ICbGUQkZPFgD9Y6aLHueLtiPO1sap3leNn+3gVSejVakX6Htchm/aNo/zwWn++4aAGUL+y
Ek08n07NyYrR9oBCjUsPOkQZrY3X4we2zFDB06lpYYcuccKCW5L1ra7vxJj78FvQ6x4qHGp4LtjT
rzx65CLh5nDVK9lc27BGSejNMNPJrY9DU8zh6DJdxX7nHg69e7UseBFKQw97g3YCJlpf3PUdRNpS
xuOjcrpb36q3+82S/U3VYV3Rzclzb07vpyW3seTBNbJuO+gJPciiy/98o1b4ey3ORMcG7z9UCxRs
J1WpYqbNmaouRXfYH2WPneuWxvYZQ3e/2dliS+5/v2L+vmEOD0RGxMFJ1+WebBiWSyU2x71cFSB0
Mnndvii6t0zlfvGt2JWmkBh+HTqck4eYGfwqI5eXlWHFd7PCjBiD1ARzcctCWLNsqfH4+2/19wtd
HWREaG1N73AeH/78h2q0LpaeqqO/HHUHNjysM3Qwy90bEh73759EqXKy9sGoKHmBC/nd+IL2yZ7r
sAtZ89Ldia1wxn2XSNGEQ2LWn8za1XXoZbNsA1K5tk8CDqlNIqTRi53C6qq+OCj3b8RiUfJKY7DP
EYVu4nzQgmCkbe2wKZ9cjTR6QYwd5bXnnpXKX+OLatBQSJqtejGYo3ePGuORLXSmNm7DoSvtj0tf
FtezPfrPQzfoNFJW2n61VkeNwSjccdk5iIOW3RJ75XPfTqoK2jiF/grBKn+Hrnqb6HlHXLvFBLU6
7NdK7nxnM2BkDGX5PCZiw767W4ao9ux+CzLcN2MuXF9YOEeVxZ0yMXg68IJgyGB8hXf9tl4VjZpx
eWgWeEBTOWHr2NYMbFJbuy+NyvMHOlTzdahXcW+TNU48R9urJUyEBdN3tPBvN4ptwwbnwJ3OG1fg
/mCY8RcHovMKNRKLoyhezPyqLpzifipLZCRKOcZ7QID/xd6Z9TauY+36v5x7NSRqom4t20nsDFVJ
akjdCF1DNEvUPPz671FO43yx47ZR+/oAG2h0FfamSZGLi2u9g4iu0GxWCmPIohn3c2KVg18jFRSv
EHTL6VcFXgfZIkhYvBK35lZ15U3SeZDMkkr7U/P4+dKWVhQAXHU8djC6Sf3GLbIWJUY1Jc42i+pv
ogNIvPYgklXbJAqrCrJugBeCAKHQr6Y2cQHtOwvlI+8C+9Wkub4DwOV8r2FHDAhhhEhytHnBv1I2
kJp8PZ4meoVtCPYcFcphX2rWHK87qr2N39KWn/2sD6q1qzkKsLVdRMMqKiYvWjUFV+Eauv5w3TS5
ma/oIEbaujRjxN/tyg4e8rpHtYxef1yt4YaJTxbOGei+J/2wo5fVzytjmioklkXsoAOvan5PBZ8y
3AQOmnM+bC81bm2Ee9x1DJMGeE4TFVeRlspfdiJiywcozN5qzBiNO8iE/VcOgwanRYeStfLsumk3
Zm1NNyYUrxfSKqFWxJ/gJ9p1y4cpQq1b5fGU3oDirr8SGsfRD6fRfM4LI/oeNdVYb9JmNH87Bbft
yo5okdeZKWDvtCXyEPk8jRMriTUG9arCTtmjk/006Jb2AvCI4bs0QrtPOdmwz2SFb18f82peIUBQ
pejm1MgFx5FXQk5JE/BHWtPN0DHg06C54KbTL+XEDWyFPCuAFIelcRWDDNJWyp0Rx89A8XnrsJyV
7huoHtgAD0qr21tJXMZXaOyRoHuQTIuroRzRoZlqe8j8oM5Jl3JcvGFYuRJjtizPOyTqphaxm1TB
rQG0nvY/HXTdkIKz3OgHglRmy+eCwrv16j68tQYdXBQYWsSb7DZ4CaDGyVVYhNmDIiVEGKbMkcgO
ZWTdmpk3VOuhsMPqBg0183qsUataBbYew2KctDxHX6JArAVOYOUv9M8exSk9+Gk5+ExtzFSXKcR0
IB5rRG209lqUqn0JJJT3B7cNh0d7FAKdDYBuSNaykCFlARl8LVSKMlCVlpW1agddyXWGLEbqB0MH
bK2uTBKobAYztoqV1PN1i0RESq6ll+aqbxw333Bher/UpBsAfudAIo6jXDhF6aTwTJyqcpgATRqk
/NB/egg1Sv4MKysiEaI0/gvlOLHL9Uo+m4mVeiuDHQm0IAXpcGXQz643deXAOUTBRri+0anmyXFi
t15nNWWCVWvIxKRYVhCnoecgR+iqJc2OY9EBuE9BtAPcg9mcpwl5SWcU0/2ca/MXUwLS88Ne5Ndh
Us6SV92gveLDZE/+YDngehx71D4nwcjzyplItP1kIvwCbmv6u25a0GSVKsvPC0A7hn3sDd90ox9e
bFGLO1YK7A2k6wTPs7Z/DANXfxJxBh9B5kWPOVZY6OWmzEts+CSSfpAyzbHxViNk1gKtndgFG6mD
xp5Legl+YybidhGRfvE6ErAVDJs3EJ2H9mBqG7NORxlyxbqMh8pB9kLCdZosbhZ/GALzty2H+A7+
cwK5jhmqa3A60RNQF/WtiWfxE6LK+Gt0885BVkjLv7hdQCBKau8rMNXhHpaIhAwG7M/ZgH5yMGQC
2QEsDVtJZB6nylbbNh4Q/4lslQFF8/gynjui8FgrC1wCZEIDNSFO7KdSipYLsM2G69gzk2/C6o0/
FGSDTxnNNADg+ug8lgEBzYf36tJdI9O+zRK+3NqCF+JekdwrdI+GmbsSibkgXM+6Xr0OOjkisuvR
go8VRpdslMwQh47bJs3hVSm3XKuuRnWxse3huzc0jr3p497NbnTqQd+rxEv7NecK8S1EtZx6PyHP
9TzBiIcs2JnRVTYshCLo+om36A1mX1Kj9zCfrgLnQddQyfK7XIX5KhnRk/Gd3JXQwmSOJY7VTcYt
qQtl+0QbVe0PE4I/PmyV2l6BcgLMYQEC+oN58qKgW3Lv+hPUuQ7ulu31N2pMi92ckE4YBLyHeKC1
8sd2+u7a4MbpVkgaFd1ubE2R+iDYYMyjwygfaqvEH1g3Q0I6injmD0tDHXtNSjSXflWYU4phj9O/
pABVbwbRFIjGYdVV+GNvaI9FlgOyAViV/pZ0yyZ/jEav28oMXvWqtow68Asz7x55c8/Q9Vsz03zk
WvNfjQNgcGu5dd/cgaWdzJsw85zrooKgBm+P7JSAltm/ojkI79vZUb+GuAYj2Rdd+tnKXe1naXph
T0GlsPJ1oykgUm3nUQMyrMxq/QmZLgKOlzyZqMzf50R5elpk7VwKXVtHqzpAo2g1V5m+03mTzLsg
cAftG7S1Mb3Sg8jrboJBFTitFXUAC88ONOvOIP6QGYLHaj4BeUJRzdSycuGDeUGEUhQ7qvebpMjM
TaoWRLMo2ZqrMUtKYxV1VM83kTd3Xx0kQICpVrGilEZTapM5dv29qYwkWIPHCZNt7TrRtxjmxG8n
GOLCL3qSH9BRsfhtde7w2aZZKFeRgCGPkl/tfO4D1yAC5mEKDXfKdYl8HyvoB5JsemXPA9e5nCeF
xKwbGqRF0rS/R1oc3U6hI5/gwE9PE4XXZ9OILPtGKxbEFY8vD4MsPVDxRrZjb/th1Kt9qyconbrY
S3+zpnT6Y9dDi6Bqb9rPYxONz54M4VpTzCT+zSJwIbDpKniAM20MWy/v2uCxwoUHHLINRoo8y4Z2
PpgzAncwilXvFy4Cptslvb7TyBWUPybFcvdggPvZHaboR65V7br1ZusOR45mo0CTRldk9MSUYWhA
glqmLu41b+jnbVB5KUgq/uSHKMt6XENokmjTEX7v7K7vn2dbz6ubRIeke10NU/45s0v3iiATF1fJ
pKwZ7BiwKvCJkVVgVgGFNoj0/BEzXQD9VgEhC3fjdFjrw8w9aRI+B5AyWu74VgKra5VorvIAG7Va
tLWywTA2CwBmJtHtvFcDAUHpj0GTw+0DOrtgv/PWuPNSS4Rb5Vmh4xeytUA0dHMBrGwO7KcCZPYX
FfFvbVOufMvvEZN66cETQSeFvpXvAf1Ps1+3MdR9iqP2b1T+EmRfxjymcMw3WaOD0/wk3fV0lBEH
pADaqaXw0yuTb5JNsgRv1Vru9xJZTgv48pw/61Vuk6b1ZOwbOMhTutGdIPyGyLJxR/t4/jHCyF6U
tMydzLqo9pUYpkcPtlrvl33TXTkQtoeVoeaK9GfqpysEefPg2uyb575MvCtTq3MDRifJ1pUJW35T
kHqZdyOLg0ZkEqOxHNvylvvWinihgEiL11HTduRCsKlg0dLcKB8RrOufCyvUIRw5SB+vUf5rf+ZW
2b9AHJ4eczZVti68Fr1ObURGbe1VRetcE14DUr/J0FN/Bvy5pw0TaLDHG2oQqM/XBnHbGn/XWct2
iKxmvJthec8b1TT9i4meAk5KRih+j1OIaPEwIo+pqilggc02eNKAniJJ1UzpPR3p7NWdEx0woDtb
30th9xFGF0aC/jJ4Khsx0XEcQIJN43BdA/UGayqqBkB2VXsoD6sKST0tGyuKid7YQotQI+q9C187
B4yhT7cQdDp2FPJz6TYoFrTunAX52q6SEOJ85faYEzhOu85abfzu1ElnXbmDHsDI78WNbU4IVhbE
o5elKXEftdA5bvgKw4b4XoSbSIjxq1dztJusyR8kEsehX89WNNyaUsuegpAX8LVbyTFam6jJ3IHK
hUNB7tdgAF5NyHSlXfgzqhsELS1VCmcNz6MCgW6FgP49NGF8ORRJt3JErn3qBGJ0qLjwqlnzyBle
5xSBiG09GVrmAwgZRioVnvtS8Cd301A1j02fGZ8AzrWU/EUKsrTC1Pt70xEktqppXWMFdQRNHeVE
uebPYad9B68EJSaqaHhvB1PPX6HIas9VggD4au6wkyFdwkN9VdlZvCShBvIenh0mI7T1bM58NyFX
2+T4Yfc479jFzq7p0G5ruyNjzst4angjufWS81mk2U0R2f1drexk2DjlOHt+iybxD0vURbOh9gIQ
FpJL+RDWoVf6dSVjNM70Wt3DnlFQSzrs/Pxy1KaXtkb6xM9aSBvboUzkM9rvdb01IhF+eSuj/H9S
3P+h//quovRB0OxTFGexUqDlmveyZm//1v9FyxnC+Rd+h9IBGECPjNfc/xLjYL9ZPEoWcTEQBEuZ
6z9gOWH8y6AqYkhgI8gUARn7f2A561+OQa8fM0Ob7huKO39FizusH7oUvUCD8LyiAEsVkQzwsNIG
OqWBFVbodOxRChcu4nmh7dUXyqIfR7GoxDg27VMq2xRrDkcxklxZKIfOt15vmxsIYAvTGOuNdyt/
oq91ahTLZSBMDSBxLZYF76uGaEJKEEredFtIBAOhnoMbbezxQsXwqO25LBlNMwAu4KSWpRPLz3hX
nJQezAPHVeOtiVYzmoWe24Qr14qcL5rh1Q+IaAyvekNXPKsMaHtchBJnICczkjXkBqQR/nrWNsRg
JDIWqCOumoc/p7Mamp0iYtZ636z1aKh2U2CWm/OjnJo16EXQDuAdqJYetzEd1KI1tHKG27jV0mw9
p3FXQfjCywq11VlxDaHHgiT2SAri640E7zJ3HfcP5QE8DTQxfDr/i5Z5/W/PYvkMNpVvkKQSHJeL
MsDhvLmq6gCPj/42nsufbmGlcOjK34CFq+35gQ4LxG8DvfWklubE0hs8Gigi71GxqHoS4qj8FYZ9
TK3CyTdVaI73kCy9C+OdWGqbk28xKcdeosJRRZork4aozsx6F/ZMGWUFYJ5hfLFhb33TigDam4ZW
ymvgTM1vw1DRawb3Gh2DaYj+dnMB4lm6ZIQgPCppxRwuclOOxYTKFDrgxA+MA3jJkfpZF47Uh4O7
nFnaCzTjUFYWx+V+I1EeYh14c2gWlPFQOa9GiSLW+c94YpAFq2x5FibHNNiWz/z+2JqFwbZU6ray
y9rnoq++xG5pfDs/yhIvD3YlqGewiwIQtIl18XEMqrtOlVUZZLeIGsfzNsqLpNp0PGcpxFUJQiay
4TVDqk4D9/zIR1199ilDsz1dYEm0DjE4P5wgb1NlzH1T3rrgVJWvhUlaUIST5r7tR6rK9uw2jzMi
AeLajlzeQo4z4KRQ08qa1x6CQp812Wrt4/mfdWJBYHbbYmFCw+8+7qxnfV6LvnDr20TOHcIxlN3N
lUKl/TVLELjYiny2XqukbeSFiPXh2FomfrEm2p+GYdFhPPreAAoEzrFxdssT3LqKEQxc550M1o2u
t7cV8t8Xju3H/bWM5wCypqkMwFscLn+OaHVYIat9m4eDIMcXwwaDB3N9fjkPO8TLR6b4zTdGvAN4
DyD8w1Es3iaqoxpyC/nXFPcpLx3KljOIDkxW6T3se68an6mTJH8aty3CC5vsxCTJR7jDAb4t/xzB
xGjRjBka4uVtCabTl6k2rHr6KBfiwZu94OEpAsbjLGKZHPhFUOBwltQuqaDjC3Qr5qV4PWgZ/EFr
LrQfUUIP6EbQs/vVO0hIUhgoqy89GoPfPKdKO7oLbvM1d9TSvYJrR/6PcvDgpwkiS5d+5onVAAG5
gMOk4LhbR588NUtlp5kobjVS6i9DO0G4q6meukMUX7ke7RIVDvMXAQb2ymmUi53KnKIwAnlbRwXg
2pwVJ69wsgtB6AhRwy6hfYpirr2ImMI6eHNwfhfrpqFPBg8A5B65nui+S3tBJU8UFFaVEe9Qi54B
2+gtliWJc21h97KJwLb9Pr9VP6zO249YSqxkuGQOR3sFhtVgiMobYXO6HYKdQY6bC1XM86N8DHsM
AzmK1jc7cwEDH+6VEQ2SFJbcuKceFiLo3VN6W7mUIhFztgbvOYmy7KWD2f+kUsraKJrz1vKFnsht
mc48JOlJ0ao8/6s+JCeA96GRueC9FgbKMd2jpVQ8iXEc99pom37UeA11YTHgKwJ37a+Hgmyjw5vh
rnbgvBzOX+SmGrq26vYJtOj1KCYD01KatT0KDq/nhzrxRcGGcEtbZF/AZ46GstlT6Irl3d7rZnNn
2pi5eujTX5jQh8DNIwlIN/gcxgCTcrRvwOPruYl37L5L2+4aAvDSh9ambTdY6nNVm8EFhN7J8Uy0
OgQQB8Y0DxcQvddMzCbj6UJr1wvRdGPS6PW1wAKqh4DY1flV/HAjugsK3+WFAvF5wSwejtcOVG6r
0K324Qi/1JTqczcbX4HgPI3a8CkohHNhQT9uRnAUbBHHRrYYlPjRghp1ClCWpGc/5WRzJB9N8DLh
UXXdpYV+AY/y9nUOQvcC5aHnApbO1Q2u/sPZhUhlordVzHsEO/pxhbNIuYj6lSlm4XWFpiA9vRmu
IlZH8Y2LFQJljwr2pU9GQo+7HOb2WUztoKEWCBXGb0qCvU+4LLBEhw8Y+qkdGIjUZVlbYOWBBsFt
rYcFNcWmwmKEFHWGC96DcKRfQmV7PS0FnZVtTxVKnh0E15VWQFH2pa6sl/Of9uMBYfIOl5bH81wX
zlEsGrx5bBrN0/eJoGach3N21ZTNX2cay2MdDQ/OO//7Ae5qRRTAkIE09pBexz/53FE0Q/zmy/m5
fNw1jIJgNaGVbNY8zp9AXBYQnGcDq4p8uMsCHF3CLsfmh3rShQ16atl4VJP9o0W2CPAd7pk5dLIy
yAGkOtMY4WCH95LpxP/RPf+vujwnbkVmBC5rKajwXj4OXznvtUA3NH0fm6iUVkUJ/6V1bLDbE3pr
QHqm7IWf0t23WmLBkQnw/mu64v78up6a7IK75SnNIaEucjhZo0Z8ck5LY++mQ7lN55J2RymHC0t6
4lpcTJSFLhdwKV9/+bzvUgCBEZielYWxNyUueoOEwOUnspkgVdeY/1QtoGUs7aziC5rcGMoADtKN
lZVU2JOhxdM4n00ap5fuxZOTB2creBEYEorQ0a9S3ONY6Rh7hTkiHtYeVVhEdS7cvqdGIeTRDEQL
3bbkEoHfzX2ya1NlrTD2ElAD/W43eBhm07zAuzkxCtGU2gsPLy6OpU74fpSg88LOGmW7d520+IbK
rLmjMXjpbHy4nSRxxMGI2iLf1yltHY7iaDlgAzVNe6tMo3+jMWH/sKmwIRbsuY/tAEnw/Pb8cDtJ
rgoLIoghsPPlSB6OlyA53FNtGfZaFmtkp4FbP6OTUHyPO7O+Lan/+20dVxcOxcftChgXXgdHYqkF
oBx+OKzuTtLtw9bYo4w37AsarPraownwuc6mbqs3iC3g7ZLEn4WHhHttmN1XQ/Qt4t5hrq712cxv
zq/Dx2hB5kzywUuOfbqk94e/qEdVl6Z7Zu49IB1q4QfgnJhX1me3qd1dpTv5nZNUEOrIpG/mqs5x
m9I1d3v+Z3x47y2/wiJJIL1lcY6ToSaHPWHI0txreQS0xUVwwUe6WG0DdCs2FaRX3FhM+6euBenf
FkyWoeFjQ5g0OLDiaH+bXpHi+dibe7dw0h8BWrQ/cy1+PD+/D4dI8p9f3rRIxnFi7WX+747q6Ml4
KpxW7GeMRRFsD3SkGs3S/vnXw1BKW7Ck3M3gZI/iTsn7YKZQJvZ9kGQvWRlrN1xG2uavR8GChP3C
xUnuc0xkwMcGZFVciD1QuuxrAjB5q/O6Kv82vC3VDJ1UjnI9xbbjnYlxkSqySol9EqTWeqCn7ksM
odZ/PxkI/ktBg4ocnLDDLxPLwkArORH7Sga9j5ZjvAHTMF+4p058/6VotTwSLdMjmTkcJXWrUqAV
wiiJJXe8FNt1PUv9wmH+GNQILtyFy71LVnZMK3BAqeZA8Mx9lwTqMbG96UcOH2StJxQwBKJSd1mE
c9b5BfwYuYkfgH1YQXqqBJLDqdXuOKPMlOX7xTN233Wp85VgpS0a1NNV6CLbfWFfnAiisDKpPLrU
bOnSO0dB1EztKERMsMDjGA3bxKnKuwybO3ScenHtIbUGNHWK7V07W9bek1UDglTrrxMjrW7yEHTB
pR/0cd35QVRCKQB4gmfP0RKMQOsmWYA6AIZHT1UOqnyEEufclp3e/5FicB5QXMiKjdPRGEY/xWnB
qfZ68+9aUyFwYTxyMD6TZoTnqtchyL2kbk9DM6LxqlkFsIfz3+xE1OcO8mjfYdZCnHj7+3fxqA6C
aQbUnWNpWqFxaMfBrQCO+UTnxt6HKkbltWnG4VUak+cHeY9AdTe00aU8aXmSHbyi+BG8SJcyNdJk
ljxauJRKr1Omudrb6I2jkJVLd9t6qrgJ8P+Vq8QxMywSPL2+K4MZ5b8IvezuQjT78AAgTNp0euBl
gcKnkHG4f7vQ0LuKft2uwjbmJogHb+2RGqy6SQ8unM+PUWCJZ5wWgg0+OscRDb3ujMtGiZ2WBQ0y
B5jblaRE/2CUxQyFogz0dEY6nFDaAI5uVGTu2O/uFXIx1U2QhPmFiHZq2ZYbwHQpX7KA4nCUATRT
mUy6uYtr9143vF9aDzoIA41xe36vnhhIcHVSsXAgpcKYOhwIVf40Muo82FlYne2GArG+FlvFXdyH
r+dHOvF5YAva9E3AYljUEg5H8rIKjSEr83ZSi+sro8NAN47kf8R2/uv77PQoCJXw3KTo+2YT/+7o
TSQXSCVwC0S9U1/beH4CpKd7cn4uJ1aNrAbfegIzUek4ny7tCn4FAgk7rMHFqgJqdx0jjImOZSD/
ficwFM3JJQJykx4tG52NutZQCN2Vgal+xVXzE3spYDixNbrrv58VGTv3J0ZnDlnb4RdqSxooWpTI
XUcH/5dV4RAFWDK5NdLMvBAiP2akb1gFgwLWUvZefLDeZ2y5oSvXyqZgl9c1erReWjwlFFrJ2jC6
WdNka/dt6cZrWJ1hdWGa1hL3DuMig7u8hbjGIcXbR3FRK80U8dky2A1VjJExQRitfJQtvX+nbT/E
N7g8Wv/22jL/AT7P0oF+ptqfEhGAmzhBq9rX2BRPUODAyRhAqqEzLpr826RJq59OLeLRB7wFMEHH
F3yB4xf1Leapfb3SE6GhNkWrjD8OxfC7TsB5rkjugmzVSA7GSuae9wUb1dleT7OkL112UiJ6CyMj
TTs3Wo02yeBaVV7zWAndUj7YzBAIqo1wnSWJEpuqVfpjOyoxbZRK7X9XTWN+S6BJ4LWOJnsNJF4F
3oUP+vGSppJkskkl9Wqedkd7p0I1PJ9VIHdm6X3JVPmMBQn8nkL7lCfBJy1qr87v1RPnHNALFxul
mGUXHX1DFEHSSIcWsHMUiWU/yWGXB3V8oap7ahRekhTfsaMi81v+/l00sXV9crPlnA9pnGJ1IsHg
16jOn5/LiWjCW9m1OHoILFFxORxFjJgStz1zCSB03miWOXyyCvYdOK5L5+7UZyLeUzV6W7pjaiFA
ZuUM/SB3eTu3a8cai3uKHHq3MpALuqYoam/LRv2jZSR1drkyqca7R5sDiFsdaBkxLEhleZXGUYNu
79hf+Fgf050FW7JczDz/WcZlmd99rBmtJnPudLmTLiqJaQNUHJ2s7kYNdf8pnEuDU2MOOxFKcd12
yXQhUJ/I+uiI8sbHYAJCKorkh+PXhT0AAC68XdsXzbqntnwFDlz4Rr88fUBH70rPAoUx5BvVNfED
lANZXDiGpzasBfOa/QRCkINx+BvaDqynq6foN6c5qHDR1MOP1B6i7d/vWNrh1NloVtOBODp9GTKG
wH4thpkrb6WhGAotxY1NPOwt70KF7NRnRUvk7S0ikaY5+qzIpWKHMZveTpRa8JJBqvvc0zf+043p
eG0Cfb2DgPAzUpl40MLZ+XV+picWlBYo1V7eHksP9OijqgSulDVo2m7sUbhcQWkSm3BMIJb8g3HQ
wDMJaIuawtE1D0MCQeLU1XY1yiT3OhybNUmU/fj3o9AM15cu5wJoOLp2Y4GtXO15wU4kSu2dNuvW
Y4c0/D8YBfwKWRhBjY7Y4SbExyUHGy+DXWfkct2JucZLebQ350dZ9tjRLf6GKAKMo9vI8R+9LOAG
gLHvHJygsSrZzW5h/IG14H1CHhnDaxM/tQuf6ESYpmNJCQBdMSZnHW1E7K/cLkxbUstxaclQ2toN
nULHxdEu9aNP7DpAGhwwJD+omxlHc+sNvJITUckd7F3rmraKvOE9e6lKe2JCyHVRZVpazB9PVhSi
wpNPttwV9ixvqko591UbeYtmQ/rl/Mc6ce8sSl6EZmoZ5HtHxwhjrBCCCmuHRknpZ5XUsaaup09g
jd3rvkd4ywy66sI+NE9OUAKxNHTyPHHcq8l62vSUPN2dN1nFbiyEdreAmF7LRhi3KTD14QapjvTJ
7Qxkd+y06T1yz2Dc67R1TPRDhPOd9j5oS20CmLRqmmF+GZE0p5lsOwESaF2mfzUtCCg4XXUtTmtp
0HKvUhfARby1x3qFLr+NLDF4z1tvMlDuxW0Ro/lFV+bFHAv1CdGE8auGm9h3QRjFV74P8ytsEnHP
6sdQn9bnv8SydY6ODVfkUhhAp4QjerSLscjpgtqc5K7FruBKospy01kCqaGo1q5E6hm7NGmBQAAp
t+/OD31iVzP0IvoFuASS/NHQZT5mVVUacgf9S19V8A52KD39x1rlv74AT310cKwAhel0UOI82mp4
BeA7VTFB086VL7oSV/cxxj7dGi5lU6eGWkIcXTgMdTHtPQp0VQl5FZ3lXdFhtxgaabfBA8fEltO1
L+SIp9YOyUvUDDAFwSD4KHJ3eanLIkAUQmaB+9BXwl6Nlav+PqtmGqzZgpgg5z26hSwNomrKI2cX
IptzXeP9hkZA8+P8Nji1aqDO2QALVpw37eGqkZjFLi4a7g7Ncew9jAQZ3gol4XQUxufzQ31EwYKY
B/3usc8XO5ljzDjhmZRwxAMUofDJLxq2ANi229gJlR+NjViFU4ldvVVc56Jbz/O0x2v06z/4EY5O
FQ79NSL6MTZE5ZAB1UDSDUqeVwSaIxur7II19KZsTeUMY1jP+VGNXX7Hh9VuYJSmV4HsG/1Cdnhq
5YEC01WgVL6IJR2uvLR4YmtzzAN/quMru++z604bbB8hknl9ftInbmcyYCowNBwB436Ys4EnjAIT
vDPZrz4N1vApGnLvWicb2FsZdM/z4506H0uYh81Aqsagh1Mr2j53UN+VJAJIb3tuotBfANX4T0bB
Bhk+Hyf+uKJqQ+Zsk9B2dzw+3WvV28ZO5KLe/v0oS4gk0eCs07g9nEtsm1id0PDaNRokUNozMW8I
+1Kf6dSV7OEdQdOFEvEHogMah1MY65q1c2VlXAmBD19jycQPZ55GSBDMmyIvmguScx93IHiexdqZ
PcEtJI8iJlhhIy6nyNm5jdH5vVujSpKnGPe4xqXg/JYkHd50jEUkM2jawY5xj3a71g6uJkVq7yLV
l8FK4BeO02+w0MpERv1ghYZC+lynPZZshtsBbs7NoMHxIsBNQIQZtXmhR/lVaA06Su1BpRbPlcIq
kR0ocE+cda23ufcr48KL5+PZccmVKNkvzVpJb/Pw+6OKoEVA962dLUJ6pvmk7gYrn6+H1LGxUrMx
uPnbDceAFDNony3l2WMptyzuFJiuytpNCwSw7czwBk8PeWFbn3ggIz/JexEzKxtO0rEEYjLMgywo
eu9aGQIfD6HpQqHs0Bqcat7FIo1ucJf2NrbM3V0WpsOrF9fZhV/xMVDwIxwQ3Q6ISthRR4vrBUkR
eIlp7cwcz++xsn9NzXApyTo1yEKsIueEYYXjwuEX7JED8BAEsnd95kq/hLy6bi38Rs9/tlP7hFyK
u5rkk8730SgBsB+tDw1nFw4h+Q1yAlsipMJB0RFbnpOXWsanDq9EX09QV+T4Hrc+IqM1GtMK7N3s
tcGqGdNqN+SafAD6kF1I3U8sII1pSrSU9kDBHYdAq3K6MVTkCHSXuh7RmgG+LPQv4+93PuMsb3sC
zOITd/ihAlFXqG8Hzg61DPMOeui4Q5P78fx3+hhp+Y9DIqAXSF0KBefDQQpowWz81tmZqnE3ZdHR
mAh057bNAnPdYqS4w7reupDKfSybsCF4c3GeOW9QOQ4HdRX8dN2pvB2QixkCUK/jAlpXVErGHvK9
4K8ftGGRhbJqiKHZJET96fy8T33EhSZDX4mp0zQ7/AmODOLaQ79oN0y99VRFhvdgdxfvsRO7cgkq
pMTkxnRdl9V/V/bjGVl6RudRixqsJ6kJ80GvxnCjt1N54bydmA+kPQ6bYXKnQNE4HIlWjN3kVhHs
KtJKH6KmsQ4LV7vw4U6PwrItPDFusKMtqUTZ5lUSBbuE5+gnlCUW9y0jv5AZnxoFaB+oTKwUiIJH
74kstmZeEmwPxyuDexNVALjWSXnh1fLxsQnKG4DpopMOxuQYVm9YCf/0jtxl7sIlT0Nkypsh3TvY
QcHLr0Y0eHWxFb2y/jofZGQIlgK2FgS4hS/7flcMs5ypGaZUupQ07jsTLfhVjcrHpatz+e8cJRnL
fQJda+HT8Oo/HCem45xn2az2uGqXezMKcGHx0kpArwYgvE6jtNlUQeeEf78X2Yk6XpQoH4LqOxrX
Tp0isEIEXrPCEJtI0wFmQlu9EIbfRPmOp8dLEDDI205ZnDXfL6NjtZPWj0Gyz2bM1K/qIkZAaCnx
YykuDVSx88FEvjk0xWutSetRH03UZrphmPfKhuHqT32RoaKgTSia0d/CyszRq8XlXfUt0lrZHKWY
bk/zD81KWyw2KgU/vu+yYURwyZHP4CRMfWPALAn8UXZ4ZLdm0BrbVuYqQWRGF9Fm6CLxFTvzUUdi
2kEWCikU61UDqpKtBXaz2sKMj9HI0qJ0+FTR8TbXSYZB9s2YBHg6kmAHHd7JKJVkpd6qVYXjYfgt
niN05/LKQ9jAiwz9R4oqj76mO47Mj66ptLxpp6GM/Y5LCgy+E/XtBmR3jps81oiWb45VN23csUGw
S8xx/CPEmCNbl7g4tXhPheOPqVVIJaSp1Ru+i0DEU9DbZbuWiDU92HD3YaKMKALGCN4Vq9hpCNmt
3nsoeBkJwkk1OmEJ9WnK4rnIemyAoQ0/WG5hf0/cvLfuwiDEyQkKLC5DFr7PSJsXuXqNDPnZBWEm
CxM2XeppxsR1HmfZdelgRIymlfIcv+Wp5m2l3htXKqyxfzZCUJ34sWXZq5nn2n6u7WBcgx1ByhGt
jODb+evjLRU72nwLogv0g1xgHcflOzmEeRclTrfv+7p4BB8U3EkcJZ6SrtHzVbjoJDlzMlxjLN9v
nRGzLbPTnHuzraWGNWqIKrFKvCdDx4D8H/w0xFXJmmHec/McBWmjK1tWvxj3Dc6qi7c3qr9VP2u+
VkLdBAHdBc1rDU5gutFT/s8KdYu2RPcbf4aN4WbFT2z1jN9BbpT1CgmLRvPP/8KP8X2hTiw3P887
4B3L37+7Fc2BW6yESLpP80BfVJjt9N62FaaL58f5ePsyjkV+A8YPZuxxpVrvVOihitrtu6pwb5pC
Mz4bSogtZSTn6/mh3hD8h/thwSxSZkPOAAnRYzS6klFT6one7PEiS8214cT9s9eHWYNGWaYwn588
vCz7qEUiQAj64UPT27cme/eLkGU0reKZnHWdybq4H4uuxOmx6IJqhVOsXqwnOcG2721v3EyNjHZz
mBQDCs4ifjANZVi05nMPJqCBYbs/8s1SPy3S8cfQodPm0237H87OZDlOpF3DV0QE87CFokoSlmVb
smV7Q3hkTGZI4Or/B59NF6pQhc6mF90dysokh294h6S7c/t18gL8BlHVen3yL98ZugAbBs7Zmqjw
b86/p73OY27P5RhJLoQDcpzV3yZD51muS3WUkFYCp5Jz+Pqglz4u0rkbbGfjye+JmobeZTnhwxgt
RaXfORhivgPXMx9zRMiv5LwX9uumFk0CSmcK8OvuoTGrjNtSS/uILd0FPcJOt82kT2+OCqhGgapC
twnJC9h156u4QtKD4K51kF60+iAbrcF8DnO/Ny8bZGUeli32gfqyi3tHpM+yXMu6qLAmfRM7Qkd1
qGWITeW1RPPCFwKoQ/iLFZbrsEPOJ1Q6SWkPLaqMSm0jFFaoKrKaMBPbSrnmenOhlkouu0mGEFBR
Y9v3ltGwaDN7C3WgDxqb7JgbWnOCy48ypZ/mxho+0tTo38HYzHIfVArKoQ3I8zBpqub4+gq/TG5o
lcLYJO4BIw0R53zaPLf4Z3ptB8BSae+s3HIxX6zwnBdGCVMsWdru2IgluSm5L0J1HJQrb9OlHwAR
fSvmcue9KG9ixwzRwNPaqJOojlW9Y8/YXOpLdYhFNf7AXZLJa0jnVpyrYwrs/wrY4eV52cpDWx+F
EJAO0+4BUhp7Xmu4YZHbmAiBinENpWKIK+t8YZSt04myC7Lam7D3+Trnc670nQ58W/dGDeCG1eHc
qw5vPpUbrpcWJN0mLvY9cAIXq0lHeVGPanVEUJu6d6B6V2/QC3MBrUYbAAg3Pc99vxj+RZHmmCRF
uTnUGxJ1DHlHlCsR88VRuMnop4JFJYk7XzG6kBS+08KM0jYbblc06T7lRHbXnt1Lw2wiNbRoOPrO
XiGiHHAI7rwYVYaq6B+6KU3u1zl3rlRrL42yeb5hUrMBlFR9N5m6cdDRUoxowWsO5FlZPYzKrD2+
fpj/vV3n77q35e2ASbb2+gtIbdl6LblgZkaNiiZXaKpS+ahbqXfInAG/Y7v3PiyzwNlRijnsl6n5
jU8kupeizeowKUpxHEehhUbeTGQU43LIUOkNuwrlecJLJTAnWYelaaZHvHCakEqcvNdlK/1mAwVp
apuexCCSgwAFfSUMe3k/0/Emhzfo2plAknYlg8kxiNIRmI3oJuC+jrM62n0uio/Uiw6vL+OFoVBX
QRyJ4jrwrj09YawzLF5tDd6T9NzvXm7HQcM1/hkpV+XKUC+DEaZCbZr6PeXAF7TAdaZkP5P7sPvS
KiTk1R4aWGtPRYtInp5Yyd/KE/LKLXFpfiAiSOu57mBgbFfyfyLauJQYLWQugzZLebNOLQKLENmE
v0yaeqVu8a9ze7Yl6X4CWNtoPv+0gXY732h0RZSdLSORNvZvNNfX9XYsYr0PJIZncWgpRQJSGm/R
NohtRNnCwlWcMGtXMzugDLtGIMSM7/qg2XnUewh6eN2qFT6g9E76ht6nawCcJP47pEWrHYj92shD
clj1G6vu21CqJclfU+nQwvKFjM4fEWH3ggwvEfw6uiHJgkr2nRegSWjox6lDCvH1/fTi8JPdUBcC
JcCmotKw27oDqqO4wCtzZDgxZnPgIAhsr5bjX3xViAnwj2HU2pBMXwQwsaLmfQURIbJaUzui8ZXc
t7AWjrVtXiXjbTHk7qNStqMgCq6GK3pfv0sddcB92swiPJlRAlH1/qCVWnbKWlPPAnts5Ae1k9Nt
LnIjVKyx8lNEcIIa2YQrr/dLkg2vN9hx2sGbxNiLvnSarV21KXpErer0H8nskcx3gP5GwtEK1B8V
N6lOddVbvzpXmz+7NZotvoqC+I95WSl8iIHm65UU48KnoBAOcoLAle7IPsUY0hFMresUUactSVgO
k34s5yoPC+obb432mT4IELLG7eKnH3h+lrNpGdHMdxlqWic/H5csQPs2u3JNXdjBQBlg0rPSWyq8
/ff/3BgQ3ByCMatAI6F0fG0si6B3xBq+fk5exsXUx1Cc4g0Dd6mSCJ8PA6iFhLVd8og3Oc9CfTLG
+6EfcupQLp/Yj71ydQJgbMk3T65Wju+2q/xC2rZ5hDiwmG+N2fg54OForwJvN/DeOf85hZC86IpS
RAv6umEjB3Gah/Zae+HS2m4fbsMSEQWbu3xNFaJXXFQko3htp5D0Wt62OIZfuYe3pdudWLINvELA
wHlbtXM3Fw/5jFmP2whQPR4epPIhwP3+FnkWVIutWj+8/i0vHAHYygC9gdQR3u+rxktmqN1qo6qh
pot2G6M9EXbzWr03Fb15a6AIx27LrWklbEz2fYFGrsroylWF06c7NYLRXn1XIltx5RK/tDlhxW6I
T9OCR7LnrOpyJvtBZS9SmtGD89Wb4nNS2Et5cBYv+a17dXkykSr47WgLbutDRy3Kx+ISiXBTFtgv
vL7ALyIHCnpsTJq/YEJ41XaPeF0PdtmWs0D8du7DCU6eGyxFPZxazROZPzImqAfDvJa8XhqXF2aT
SwBfCyHtfCO57gAo2lPKSO0b59Y1kuKgyFENmnGFAZJpa/tOU0hDruwnY5vPbgND7Odm2BTEtobc
+bjxWvStPpZVlOgdJgwkxaCyy1jTHtnVKUrtbj98mChoKl+SNi1/IReBfr1MTfuXInCVCa2iqiKt
slcYP3i0DIFRpOV3ZlF8X8tx/FiMa3NCO3p2goGOMxgGBCwdxK4y7Rvo/uxHh0e13ETUy4NSqwWG
Qq2APjQ0GMeEtT7niw8qXa7YMznFr164lNNa1yj1A3aF1mfsmzDCyF2IMr67LO4D+KL4Vm2kds3x
9cKNQjLrUEPkYFAD2i0VWuNIcktZoVFgxYFDTTWsHfPaBnz5QZAG4dkB0U3H0NxvhHJCYXjWK4zJ
CjhOGVygz8BEsse+FmZ7HGa1ROa5LdbfqPraPqTM9svrJ2ArTZzvCLptoG5gIJFWY9Z2viOQI+i0
SnFz1F0SXnrdbpPU9zJZ/XatcrgTSBjeITq9oApsK9cunZfHgNuGeE6D/QT8bs8t1wyUgPW1xBot
6Up/TvMbU++14wob00+nhd2D/tyVFOjld2XbMxaVQURggL6eT7jUWh5dnF6iohjsD0aO4rcv0jh9
fn1d/8mR7RaWFJIxQMxRkNkDO2rbXht8XLqoHTIvdPMO0x4lmcbfselgjdPNbr/F7cjNB+60nSe1
XwwRpJVUfrZ1D25CqZeYwAcdwcTHE2f95aZeOh55KKoRcixOXPxrtfsxmcCjrtwUL18edP8gXAMW
ASKAVMf5KsUeGa3e0OvI2BfH2Ot/e5nxiZhIvxIeXByIEMHlpNGx3BcnjWGm6OF11HQh4m/GDU5z
cI0qjkTjum+tHxCF8DVQS2DDEeDsnm+racxUILARpZOrRrJM1VstUwdx5VHZ/sz5l4f7T0xP9x/k
H5Hl+drhRRF7Ru+JCIX6EZ46FDk/Vmb8NwQAyyxXjGv4/AuLuDV9ALZAwgCmt3tOurwcm262RISn
y3qYPGui+TDrIWL/85XJvTw+TO4/Q+0CLblOVrPUcMlVq+0OqwnpcBnfrjsJ2PC/o+jnS7ikQ6UZ
qSMiQRIaYNs14iV1Vevw4rJx8dkIKbD/9tUQU82l7S4sm8iHzwKdK2x/NJO6S7yeXr8NLq4aFXjU
lcEbwng5nw8IWmI8k5F01WhvHUV0IVxJ98qhfXmXs2r/GWX3bcwF/zJq5iJyRkc95l5tH+umTQ4t
VYWPhe7lB+Ak/S0kojfDN4iiNlwDkHCLcua/uOM/qU2Ww/QSeL9EjtdbYamV9kFf0m+vL+KFz8WX
2gRhSZqJnnbTS3HlNigpMb0JG4el7HJc6QpxqFU9D18f6sL3QqKI6AwFSWSQ9sbywupwpQGkEUk9
6X+WBPqRdKk9vH0Uhy9OMZs9ARXhfFdIrvm4w0MtWqqRVwjoxhZb1c7T24fhIuLQbsJ8gNjOh3EE
BMA0TkBS4r7sS8uRBwQOy9vXR7nwdQBxU8xGSxvi7V7eVFip27gmHcGyG9Mv2uStofCW5REx6bcn
0kgYETxvHHRKQvt03WjxJbQUkog6dvXTOLhdiJPYcOU0XbjGEb5jRuSngET39YeGcCiFVd9E2GVZ
z6M7Nscl0513c1Hmj1hDDVd4CBf2HDklEYkJfwqM2u7Omzq3URfPbqIpGc13ttCXwBF1fiWFvTgK
++3/+hvI4JxvhrRS8qHUlwaDa705pj2oTFeV1yxvXwZ2NObYc9vutqB9bpvlP/dBabvoBMwEP24v
so+FXOlnp+MS5KUzPPQs62lSrorQXUguN54tKDKu0o1Ivxt1sZK5tlcP8BN7587WZY6LGA5UB220
pofETpJbDQj7vTap7Smh+XPv4J7xlLfxNbjDpb2zqdSCzIfZzzVyPn9niZHk6+Mm6mMNPhcOjac2
H7PvYjS7IyAL91rMcaGCx7cEmsKYxPMUi89HhOe2Rb1zHallEznKYIW6s2SHZbabsFDAGGCo5SoP
6eh6oSiM2Tdkk5/wBtLHYBbXPH//xYf/iYEoPSGegYPrJoFOH31f9cHfVsHKObGiFr1cf3ZMbKX0
GqBTr5jJu3YtB5y8hPeYJ7P5aEtDHIoWMb80c+cncGa2n66e8rbw799v4vmlM73tSypj50uU65bk
809WpKnkOLj8DcdeH5Xjm+7Bf6MgrIY+MGBhIDm7URqh53bnaHZUUlbctBrcY4k0It6Phnblyv1H
8dytMp1Q7kEQoLQ/9kB5kavasC6xGcFoTx/kWOmkaQS+XZC2ZvaE0xvJMtKM7s/J6MF7t2Zn5Ajt
TPhnzuOaHaU7pFmgKLMr/c4R7a+6UrEMnARK3P48SPdpmXRkSKt48NIDlZv+TrG68s+iK+pT0mlW
GSxDCl69WDBqDIDeLs6xd2qhBgOvHj6Kje7dus6Mzps09LmAAOfGqw8VWMiAAIw6czMKumVVb2hF
QLel/i5Wt8OHIp7XO1mulTxgH6VFeAZ1H3Vz7O1wGAy6ZRlokGvJ4Z4TQB2Y657KnskqsbB7VRgh
3NxcBDJkZjXXgCZF6d13pZ5gy4zdTzg5VXJrN0sbzHgEHTYhqPq4Yub25fVNdPF3gCyiA01La+v8
nO9VCpwJAheeFlWdDrisMTN8KKRWN8oREWbOLGhCrGFVqGIo768rooFraqJN69SWdkXHcPdk/FsT
cA3UBXnVARnsdjT6BGmdAXuI0kWaHwojbT+MyDZc6UFcHoWUCfQWDIJ9PxxkxjDgSEnXfXabo6ND
/5zVOr8SiO/vyX+T4bOy+fgHti27N6ICPDoZQtcjRS5zdvJyqWGvKo3+F1iS7tl1e+3zwibp8MDq
0h/QHDsQlYvMnrk/q0fy4jb3X//YdFn4mrtzvOlqb5oe9GFoOp9/7RRNQheM6Rr109R/V/gIvyEt
548SwINHtSvuER324jm0EYoUflm7uCpi7FVVp7gSYvJVO8kwwE2dZqXW1hvTsVBoYlNTSMGflgnl
xkAvJmzx1HZVafApZjz7ttmuXBWGMzsnrStlflAxBLy1Fmf9so4CsdpJH8obp5jlR3tMgRN2BXrV
+DEq00ODR2kRZLoKsb1gr2LNmM2yCGTqZWnYyTx+D7QK35TO6PuHtEvX73Y3J9pxwmgWvE6Pi/kj
JCYFzv+6jvlhGZMW7dq6VR6XlT/rF6VJz0sarfsntqjZhF2XgKbpe839VXsSaSgRC/1jx7TN0EDB
o/YBVOCTabReIw/d1nk78CXzZ+warK9iTrio1NquUGSeG1xYbcBWX123HTeUnjMoZOlufy9UkH2h
VGxqXo3ljU8KXVXdJ/cYjgKcRRN4qVIZYTZ2aO1ksRCPhnRwRBRaxwK3g4lNpcGt2PlwAab6UCPC
w4HNBmpZloqNhld62nsMnuMfWl3/kb2uf07TjAarrNP0vWrI/rguansUM20GP8MD59HMnep9W2D1
FtPjfm7RlDNOyJpqt+MoOnaHHWc3nd2Pf/HvMeqjba2D6XteSWO38IbuIUlGfBuq3ECVunRdcidT
KXrtzp3z+rYcLT0/VSKl2ihlu8yn1NKnX+5idl0wt2v7rE6rd5M6fffbTtZZ9zu47OBZh6r7YblL
w26Mx+qx7KbhNtaN/nfa5cUQ2F7pAlG0VvVXtWoK/l9JqQc1Tr73Az3Eb4OWtyd6o9xwlN5x6t0w
42mQqm39ky46tQUla52IerIcTqB/1Q+loSBxKCxv+KbWbf6zxfjvIR+b9YdEOeDTgpHJ6ve5CaJ5
ZYF9a0krFDhFhjlwZle3jVloT22G4zEyIbH92eUcrP7Qq0PJdtCtSF8W6QZSTuW9SOz60RsMEw9R
0U6535pW0wTDvDYPssjV3O9H03ksoTeNoaJkuOe5ap2YN0NppV88rZJPLXaSP1Bocx+FhFhznDyn
WA+5qyvPwzCqi181Ha67ujIZuJ7FqS4/YqTbfBKW7WBrHmdFE6xMqTi5vTHO90kKWPFQ1XK8F0Vn
Pq81Rs2cpcokoAGz8me28U/zG9hW/U1SdJp4LE2hDfdSr/WfmAlMTxa4tOygLS0yAo6WqImviTTt
PkyDqT6i7TxswBbF+9rTPrMC2nW48enT3OHskMk1DRan9qr3hei1hmdclvht5vPS3i+pOXxIc8Hv
G3EnxL+zGBxulKpW7pcSO9ZARXWAYENmwvYHq4FRwvPaBVCDZKhaubcih1iuLfpTa/cZgRxqgl1h
PS62Yv9CSrhQefIN56mYkvp30ZrsgwxfOESvymakXS0ptN5hsJ39LqZYJp+SvtGe1Nk1s9BKNvfh
QkPs4U7rZ5sYfGjFPcpELZFml6ubC7pbpAEtRvwgJcItP3Uwy4vP1af/AMu4Jh8zSxNFGE/14PmL
YvbgtTJRvps18IQfNg1h9aSJHuR+1/dO5jd5UvwFkIEreyqsOQ0LzOr+8NjLll05LTf9SHIZqHa1
xkHCRfZXm+Q4H51pVAAPQZWqf82xhTyxFctvhabkGKznVlv7HhMjsdHj5scAyRx4Krw/PPdU70/R
Y8EbiH9u6nEzS4kruNVbvtemsBkGdLqF7yy9Z2O2iDGw38w174CRKUgCGagH3JhOO3Q+m5L9KEbV
uDGsrhlAr1fu13Tt50CH5YFdr5ood6VbTV+h7Tqfe8xAv4BGUdz3i+4p31S1LPLjPOtDesQ+txoC
JW+9FXPCDk9aPWm56LGCjZ/X1fRAH42Cm3mICzDMC3zczzFlhu95O6z3ZbLypvQy54FIEQEkhZyH
uHmyl0WUN20qteq+yoChHPS8mN+P3QwVZKyV/Cscl/hLBh492kwWYb0k6ONjMmhr3/RMeHdNp/AM
KTgof8LxRUnCDOBOpMlWNYCnD7N5AOiKcHMwtVWTRWOaNvJGgZvc3XO+saaZtHS23hX9uGB6C8QL
/yXENTw/Uyr321pO7hzU5toSNmMEeVNlbvIRr9AOMzW0++vQLsCxQPpvElzoe2GnwaAktu43kHY4
wUlXuQeQBBU7uxC2d3LHfHNyyHieQqWv+uy9q6WAYBKvwtp5YE46H7Ip5sBd8vVTYkGUIKbvzTxI
c1VHAD0blndlauBlXgCbzQ+bvk/ui1zL/4468SzWrVUGh6xdNQJ3d7A9zmbcPK9O0bWnRcZKdQRj
yksvOrweAuxI1hsvpqX7vqLJVPq1m2vGoxlXSku0UbbZrde06s3mNH5sXTtND/zbGOnWgVb9qZ+d
VgV11E+/a63N75NhjAvfSuCtBCMh8UCemrBfp0IWfYAFPOJ12PhZMlA6U3/uzLn1qP01670JyLbi
MfJW+4S4af1e9FNXf0p7ylFICesI42txp5DX8Jl6P14nUFE0A4qH1MNZ2ncmA19rZF++t2mSP8AE
NuxARSMGXwaRYnU/pWb3CNWjUw80W1KPX6mtCoXiScMG3tanG8S9zTagpW38hak6mCEGrtN8musF
a+7EMeub3qpZ4oYI5V2ljdWzR+kcB4fKXDlviWNvHrj4aFsNefGhc9v0p4HX+F/TUej2cKMp6qeJ
TzWzHpmy4G8veZcorORt0CxFnPgxF5OHX+22inVce0YAeWf6U2FK/je2zK73m6017wMNlHR6bXc+
ZGrXf5zdHPI55e/ye2MqyRyKLHcgdtfevNwIXPe+LOSKM0iz2Eq/x3ZfyXtnoaGLNzumwFhMtw01
FJJBH2Ng82mNsxgxCemoqY8AdtOFpodP4oEWVvpRFl7xcwH2Aw8ind7VgCt/FAnMLQRFO1yt1yz/
FK9WkwZVJg36JtjN1348Nfg3mwUAi9gaFB0z2EF7N2Zj0vlKj6raoR+yTfq/WMZbqiPdhKxZVhvH
Nd0kD1tClt43qwlP7UHVEutgYxn2pey9Amvzqlp+ERsVeTjh6ndX5YlGjrwhMnAWGvIH9BXGwZ+b
0ih82LlSg8BUL39W5AoyX6GtWx+ycSkJ1Og0DH7V28kj3pBpjqRQopxGezbckFKiFVlVz5OK9NS8
mTwP822pdpiHqHaBr8fYpl04YV5UBRCNuvqgxrF8XyQexsP8NflFQiNtP3q5ILCrB6SfApkrbGdz
EEjLuvUcE7yV04YDxEsdALobf0tNT898GGooPMY4G3/sR296l8xN1vtw9CjK8KT2pp/WGp7wiFbk
f6Dji+6Qd7p2l44Alg5xacQcl2UgYFCUBoFI2MLTd3Arg0k6r1YfdHPi70tErpDRqQoOWpXpMns0
BC3NzapVKj6QEMxgk2SW4qYp3RSPNi9zv9tGZjk+aukL+g5yyX5otlL3AAFaDwMQExck3+xQpA8c
YxJ9ZAlz+lDgOAxLjqeE+krSeY9lu67dsSTt60J0/Krf1UzD+2DIzKtvkTvqnhctr5tDmWIs9HMZ
1to8GX3KI5q0Li7qXYr0mO/NrpB+pdhYSqFDQQu6mknPfZ5cS+f67as/wqjGj2ghLXFYpk36ZBH/
NCdRTsr8OGiF96MavOQPrqjFN80SnLhlXlC5TxLnc5rL+JfdTd4Jt+/CCNPUJVsXMx/kfp6KBbcq
DMpB7be2iQJpmnHPgXTCTnku+hVKUcUiH1ZjklaYwM8CjUC1rw0bhCCSw1QudvMw6pQyA/LB6Z6q
56YQOdrLZxMXrOYWc2Ah361ymh4m6WwQn9bgCNu8dB8st3ekPy8K/upK26XxH9PFhBkD3nV+nyhF
O5DVIYjnGzkyJFgWWOlnbnB61pwGPHAmrTQG3541+/cYa+JE1B/LQ7IsyhdHGm7+DmkWLBbKth8f
9FhyDSqUrT7pae94px40eXrTmLX+GR84873ReVb/xwHLpR8KpUd4rsqz6nOl9OyuFFqgEco0zmNC
pLj5o1Q1pU3Z1ZCgalDI/CTAunaoIHnU3SJ3YNcHROZS40PpCPsbvP1lChqi4dgn/XGfl5Jl9xOK
mV+cuneerDzJVd+r3OU5TdxVw7mZxoL05oJii7IS8ytt3AkEOtT2Bxga9V3jqkN2WPHR/uH0Vfur
kUWHNLK+WO+tzoZg6unLRs8mnouD1rGrny6pw3swPgSJ0HamxLerNk5uVggbN/2gu31Q6+vwd94c
zzCOEXF+qwyxkYQGlhXqwUKKY4AwWg1G+HohYtc/3GojIL+gEAJO3DAZW1X7P1V7BSeDeOwaI1r5
/+6qZmq2+vlCOUaKtZhDzyxbi2ht8DI2TrZck9Dbai9nZRAaiBR3UYuklK3RQTgfnwIMCno1YGXb
7pogR2A4EIk6/JZrU75RPGKbKzUg8IL/EMWIYpyPlfSiwiKuViO1s4xPqCRYqKtY2KLX7TV1yl0z
YBsKsXNmBcgX38YXqMGtKlMCbo6GxvjQ6XP1jtpFFgLe1L6PXnWlyn1xNCiQW4/eok64qxyaQK/7
JrG0KG70h3LeTKgW6qQNtZdT1yzPr28Z7eVwKAIBh1SpQtP42zv/DO1gt/OQzRFWunpxsEaRKMe5
nYojfGk1PyhDktCGVvqSYMKxxy5QuHOf09I0vmqEsdIfY7tU7zs3TUDhtav8qtk4NPlplcTXiAIv
NxgAkG2PbXa/gEV3ayPcZcaKbFr56LDjF5K2YI5nStCTor+tz8ZHRyidMj/lPIAF9Bt2+8tVjHRr
SEUI+mnhrMz1wXJH48Pry7/rs/0bBe8Hm13MlHDOOB8ljbFhX5RuiWwYp3cLQLmHyaxr31L07gkD
Ju0w9PKatvLLSi267Fi3QEkA3gTe4HxQKARaL5pmifpF1YJYm8bAo+xxeH1ql0YBFkdR1KKbBxfr
fBQ3rtyVUvMSTY5bE0J65o1I17dBCv6tn6Gi8bPdekAwdlMZN6U2M+uXiMdAjVBoSMMJ0sQzBhPj
8fX5XNh7tOYwDN+UQVA63A3VLmqfC7KsCKXQ9MaqV/nk2vjrjAbdwSsV5UtjbaJC7EH6/ciana/d
OrZOhqjQGg1knAccAClxNWsVMlR+ZVoXzj+sHS44OEVwoPdO3XHtaGNi43HUUibQh4F6LybPsaLF
VIdM7cqmuLTfwYAAwOZk8eF2E+t4eiunQuGKF3PBmmhGuBGMbvy+UXOq42tfIrkwT1d2yaWt+N9R
d2+F6uYOqbbA3QyNqKdKb5+8Pml/vn1/0FthE25mcS/a//S84oEQXsPDZJE3utWKU9wr8fdlXse/
rw91cT6bSJOHB8ZLr52lz4yKiooW6Yo2ESZbVhDH03rlBry0M8BngDJWbfDG+28FnruoFgfnzm5S
RbgOVnKbU/nOgs0wY/JbfUFl/o0To+tMzxWQC/xNuqK7D6UXMbFJgg+Mlon+VA6UK72u1a5cui+W
bxsFvi/QfNAaEH7PT1dvzikgao+uaynSoyamNiCAL96GU/3XR94+EeeY4AH+1/ko+OtUdbGNIlOs
dVKt6XzR5eP/ZxTTBTjAywjgcztw/wn53MQdnKa2zKjX5jYsy0bF+sWub9/8XVB4BvwGox44xF62
xSKOL4xVc6IMVPfBLgoRTKVXXpnLHv+xLRlwYtBHgDtVYAe7N9cU7uzRNHKiqbL0T0YncNRsVo/g
3KxPlouOfLrC1qikqYdembmnFmuc05IDS3/jfLl4wfWDoKWTTN9090OkyLuhR28y0mxMy9th+qI7
fXzlLnyxDbdBtlCZx/8feeH80xWxqNsEf8OoRbA/oByq+KmDO/rrU7n0lIB+IlYmcDI5zeejLFVd
0gbRtEhpVTJoGgsHos4ktDOrvvKUXLrc8c3iYsJbmOd4N5RuUj4FrsINqOnUPkFX36qxsdwVMOEe
mKlLZVcs83Tl0tjejPOsg9XbYEr/zG0IYs9nqNdc/b3E3NUtNBsltE6eqI56pFhdGY++JbPyS6Wv
lR5UGinSldEvTBrILoGOZ6Dmjp7I+ehYAqZZDJ0z0pK8/54g9Gwe9XlMjiooiizoOqGWQWPa7ZVx
/8Ubu2njDsCR4ZLRoWbt9mjTaXgvaP0U4apZPmVdioZe1sRZFs6a0aqnauzbbwLJkplMLC2gIXhj
/dG0KlSUlGVju+Z2AiUv9Spxg8CgRefeMBsEeSxv+YreChJek6sN6aE3zf6xBI76Pc90+ydCCfTS
lmqpc7/LpyS+b+sUgarEpb14MEe1RL6nXZYvutKWd2NOmeOwwmFdAkPE5k81kZa8BxvRJL6Bwdri
G5PaPVPCVbJDqU7yGzB6ElTqw7p56JKFstiapGjMxQW41EDtluGdqOdlBlfspN/QNqI0ZLkpQsnV
ZKCFZ7aUEkvy0/lATyv55mjlUB5jjG/Qh8Sh/nM61SMVbqZr+5OUSDYaZv+9n8z0xhUbYQaBtAql
rzl2DitN8PuSjaNECG/oxX07Kd6vWYmN+waRGCfoY2X6jFBFZx+zlSgaGpvV3BEQ4wa2oIab4SfQ
mF+9NqMWpI+F9mzoQgy3Ok26OJCV1nwUhStyX8VF5WfRG444abVJEctVsSTxm0aTn3mp3E9Yogz5
vbtUjUY5XcgHuRSNFo4KNPeQDrlh+AMtwmtGFBfuKWIai4wUIieOQbvANxtK2qQGROmcLXHMetk9
yaVnC7x+UV06SKylt/kJcInscVduoiBrxv0QNfNEeQ4SwAmRqPKDqKfuXq0cwAworl+JcS6lv+xn
BxYZgC/Q17vja5Qa3dV0mqMSfu7tIr3y2ORd+8uQehP2Y18EkGvU0O2M5Z5up3tEBTG58YzK+lj1
QiKo1aAS4Kpag7L1Wh9Me1J+v74w/3Q3dyed2wVsNmQbOoF7TSRHTZrSLNo5Ap3VfFOVRX+/LEny
U9GHLlin7FduzEoQ0/SI2HpJOEtzfO+J2LsdsR+izePa9NjUKkiSWj+9/uO29Xnx2yBT8rPAvQLs
O7/++szh0c5IYAGPaA+FbPRPiapvUgjq8DU1vObrm8fboEz49BDwoFeyu/XkDHJNaXRC+abEdFSv
PAPchozf0UGfavBnSXIF5H3hAaWYRmCPWNQmKLEbkRvF6kmWtciMh99F4VbA18r2IJwqf3PlR2cj
gpDfqFwbZ/p8LVVd9HxmzYz0UXOhCRWkYPU834m1HnwHlMyV8V6CPAmyKfxs1S0yWsBq5wNaY0JS
S/sgsnRgDg16Lz+aRqXyq1D18c1e0Y6NlpgObaDceYctXXmnNkb1M23n7hnQXE1nQrlKq9+oSbst
BR4SQht6t1R896RZqQIZsSbHjCjqsNjpUIQ2dlB/vbyfvxlOo32ZQUvSka7EA85XA8L8vQVcpDaq
W1ca3fs2XvPi7WEUXx9o4WYbCTRht1T11HaYtKVWVEykrF1FGd3RstmnhXyNAH5hw206v8gvwQTD
63y7j/8T0jNzY+SNM6M2Nn6pVmnfjJ71bPZzfyWqv3B20ZncylxMDZvj3Zy8OXHzAgXSaM1W/Wve
LNW9rhdhBro2XEstvnJ0L8zrHx5/K91tCdhuXg1K3cYEgy5yZ+p2qaD7hkzKSidT7a9kEpeGYvew
gzb4JRo950uYxKaAYFrJaFz+x9l57LiNbGH4iQgwhy0pqVtUB4d2GG8I22Mz51Tk09+vejWihBb6
AgPPwoBLJKtOnfAHZu5lLyxmVlOy77XoVv9E/urz3WqQ7VIqGHSJJfb/fKl0lO8txuMDiUfr1DGO
2KXt2N0Is5eXI19JpZKkzQXVdGseLiYrQ4kqXU7AM7wPKn2SlxiW7VeItOY/iaraL407MW59O9he
XRXuoC13CJm9PKn/2YnaWiVGrDrzqUDQH6O5Ve2/jmgO/7C6qvyROU11vy4ZDOS3l73yStF4hczN
aXu1dThfFvvwxOrnaaQl3bt7bWgQuSm7W3jVy90PPJc7X8oNSOa8vlnFnfHcigbU/yCM71sG4IxU
GRW/EE3MT3MU3VIKv9yUBqquxBD6bHzNrQZ1PGkLF4mYTg4Iqrt6EN49TJH+4Imy/ufdbxCdLThd
yOlwnWyjlWeNlql0+nDq11K9s7CgCWZhm/dvr3LlDdJEYRlguK9u3OdvUNQgJbsqX09r0mufLFN4
h0Kf0rvMxIB2XRug6u9fUCofSUYGbYIt23+pYaRktbucMEZOOp/Wh3oXmV20U5bCPjYJiIi3F7yy
E7FJpk9Om03+tzkA6EVpSorY7Kkp5/hFy6YlnNLGvRGHr4DFpaATq8C04LhteWSitkYGwMbCgGmG
J09V9FEd4ZJ5SaUFsVjNOz1N9IM0xA1jHeZXr0bvtCCVUUWCw2l5MEvDKnxzGUxoQdqFItbTRDg4
Lo6j7pYSMeoE6Pr73yr1goepnWaC4d5GZ8OLNWcGlXqKhlr5VE3TZxLT7sZt8+oKtgnMMFikEhhB
BDLRJpvy5jSmVLOXU9xP9d2iNunnAvBE2Ltu/sHqAO2tAnUAxxUKaOfI2om60ZFVKcZ7wfR58hO0
OsMGZC2auIb3XW/y+X421O5j1DDJX7IC5RXpXl3UenyDSnYlM0NcA0IhuS5CydBbz49W2aQrWr75
DNVFML3HhX6uA0DD2b8wyGGZwyECjVFnkTo/Tx0YtDtoYdpfrYtj90jLJ+pPzZwBHdHd2Z4+v30q
rpx7y+YmIiumsEEu7vzHTTb+H9lqLpBhbdSp7LS9MyZAT6mDTGIWOfqNDPxKASQHLlLMj83JkpsF
URWGm2gUy6lswachOISKEkh2Ju9OI5qPetYDuO5yr/2wuKkTQ0Wa6zsjyuf6oU8i7ZcC0uQPE3jg
lIuYve+DM9MKeP9LIZuCCU9ARN90EyqAUpncWd6Cbm/q+foUp74mlpdlzLu9nmh18O7l5ETDxYiI
7hMSZuffAKsh1U5APp301WyRqkdMu42j9NHwMvWTVunzjfWuXF50EdFCQAVdSpnJv/9PKhDP3Qg8
KltOmhBloDti2VVxWgegFG9Z71xZStIOoVAyeiDZ3Tyakymm6JPFPGGO2JCIOi2A6W46KtWc3Hiq
K/GdkT6BHWITnNctzXFWI73pIt08uW3+s1+RSmDy6um/3v5WV1d55T3T4UaharN94XDZUWJSZmmN
Pt4btDIeh64zXt5e5fK18U+7cpAsMbDm6yH6zxeCElBmwGCNEy5AOXCVGA6WxCobUeHe6JpcPhBu
QWBNILu8ChFuHkhtBmvEAk0/VXUKi4EhLHrkXXuDtuSxpc4DOONIefClkIUk451vOXtRJ3MUrga7
v/nmJskjjNonvGp6eoMIfBWL0/iDfoukfuXZyCxoDnLby/xzUzpY1aqIAn3mU1VE9a4T/bKbJ1vd
vf2x5G/fPJuNYjbFtySqcQueP5sJGiutNEbWkTAzeglNmNrGjLqWXtDR0faZ6753tsaci9gJsIQr
kcC9BczMGUmDnufesUm9+ZGu77grkRO8caK2H02u4tG/AFQCboIPd/5gMRD1TNOxfyxFvoK3tLPu
pw4x8bnS9Z7esrLaz7WeVUcT+CVNy+EWp/Li6uQXsP0d2T9AqkHffkAsuM2qUoro6NR2NoLNMuCl
xktpHhFgB/nax+LOhTf1OIxz9aLhvZnTQtXsr2B9Z4gjo/Pcwfe58cHJizef/PV3kd1JFVebjssm
H6ltJUVxUouOUTMqny34XoM/UfNFfqatoxE4KKl0oVOaCDAVeObB6+hzLNPdcWyhjFUaFM+ijzGF
BPprJrthMFN0rsTY5NzygzUEsaKX9q5Cv+Rn7iXeZyWbhXe3osQbaoXFlHMEH974WcJkAG6Spzwm
Ev0SWMAtWx92hwo3Y7R/FpZmF8iTp64NTdEco3vyCfUIMcX0DmrsZDqcVIAL95HhKI+ijyPgtQ7p
E2japf6Ci4Cn+2O2RoCA1QSSy4Qq1U4VipYAbszWIsgj19lpRtbXO0PxLHhp6tJoxzKzivu0NZJP
XTtqHxuzGZ/0woYbJMzcDfq6yf80Gh0ruvYrRgtpgfjPPmqUwtwVXl9b9Kw6C4JFOnrgCpo0/9yY
EdDGtR1qzy/1lOgIc2aUPd5hDh0UiHMcRDQE9SGBOOqLXWbp9OCuqZEGem/OX5K0tfKgbEwdufe4
Sf9R+nRMfafQtZ+u1VePRgzTBYi/jrXa5JadRq3a2gLi/LL+seLCeKySvEE2BjeUvy3EATDjtTU9
tvqqFUFtN9WpL5QqB2aLfUowZAPGXLiMuYFXLdl3oJPNl9Vaoh9NNCZQ92KlOOgQLqJD0VCPBFFv
VAkOD7Fr+LkL8a0xY21Eshoowg4t5+UfZzWsf3GLWgiX0STMwC5m0Mmpo4uDN1XR5EOwgCvAMKX4
WCSAH/PB8D70OX7oe2Hpyq9ajbzJh+diQASZkuJLP0D29o1xWPpA1LHW+y6QuHynQX567oYm+1cA
h/hueiNcPSOaO2tXCxWb7sFTxugwrCYCiu44tFOgjer6A/kbxDPBd3e/NKiRSPE2qfhSAgRD40xO
wHaRcNYfC7J0me8VfVGSYZE645bm0alsk0mfDxScRkGTQok/kCuuzDk1DCj3XV0WSTAaef04unn9
IkxhwXWMlhWSRKSkU6AkVf8zHgXkvz6fig/t0q2wNjst+deqR83agw43osDo5u7fAvkUbefMpvEH
nHkt7jRNqU4J7nfVPvX67k9elvHfPs6lAwCmwbWvZYr2LTOj+ofVeOXnits5Cfqq0J9EWc3fYYoN
L8PE8Af2YpZLuh4YJCJDnjUk+JaA+NZxJjg5ouz8tJ7nz4Pp6g8ZAIrOt5YePmuzOMq6d/gSU+CW
cWYctL5VVt8QNcBLBZbAVzNNi79zbopxD7RbfWq9cqmC3jXr73HUVq1Pg8ztjthJu7/c1nGfTLOI
PjMFhHRD28uA9ynE2O8Mo83HIG7EnOFe3eYxIw9gXg+YJWI6EYNEflLVWSg7tfH0ZxxaCHNp0jn/
OJGyTPtS0fLnsdOidV9PxpTjYZU0YsfXhGKveJX9GDEj+medjN8zCPKGV1b5a25JFTv21U96TiIL
Fr2Ke79H4f9DqpbxF8rzCYi5WuuKj7NBHR8U4PPVg9XG6QcYBzGMgzEqWx+wMl3rFhnW712h6n+m
ycu6fRfV8ecllVyfwSjHGG7TEn+DnEA9s9QJUKjEVBTTH0eP7VJqbvasJApihqk9xF+sJrUa6KWp
CfC36OJvsZn0H7ScTbOrUg8LxNIbi+9jlHrHgQA87KeSoOZrNrTL2hYORBQlbWq/sIr2y9t5xrZU
4wyQRdNXkLUCjdfNpdNB8yqx6IUm6q4Pi1fYX3s7qQ+JoY/HSkucGx2hbVrzuhy25lIhVWonbG5/
Mc66EUewUjUQv8/4PkcPRWdGLzkV+g7ZVxN6e2rcal1sU7bXVeECe5L1L+0LznOOTFtmKnJDC51V
G8IWitdhhOh7o8C7tgraOOROskfDKPR8FdHWda8qhRYqTQS9OKvYD1pe3Eitt1m8fBbgT7YssJHz
faW//yeLzwrTRcFB8MGAN58ST18D4in4yQHMy3v3BocZ1VyQIZTVGKCcP1CSIMgo1T+Odmctd7OS
jD+GtKx+tzTkn7okz/6+vd7l5mBECCqERAi2J9O08/Xm0hyhNmvIScAp/VU6Q38HBaF+tKDMGP4y
dIgzziCKb5QRl98NqKFEDcuWEwae+vmynj6vSGMO3tHKiA6GkokfSb6kN2q8y+/GKqAnic1UKnzF
81XKCHaVUDOkLHGZgnjheH4ywZVUs+xW6X/1gf6z1OY9Mv4ty5zm9dGu12VXSByPZhS3vH0vwFgy
X0WORgoa0NRg5Hr+RHGTa2WK19TRLoCv+CrIr0fBixt9Yp/UXGxUKw3qhQaVX5gd14SbQxUKEKY3
n0GLN+WN0uLKczuAvjkbdGQBZW1qJu54tXa92DumMLiP7uJqH4u6Um4c89dt+N/SjOdmrMxIQDqm
AovdRBOahhom8oNz9NYBPEuEl0R6KJYUT6i01dKdsOz5YzdUEFOs0kZbnSzSeDZUwKz0RfL4Vw3a
NApU08IhGm9qA52UFjUCgEiwYY5aYYr373Dpu0vR9drufK08/hMzIBkbCa5F7lFpS3OnzYuzWwYY
gG8f38vXz0iasg4dESpWtvn5fkhph3L5NtZxrdM5wKcuDdJGj2585IteuAyAXBwISkK1AAK4uUKQ
IYgst8v1sIC0/WSoSnpqAbZ9yRuH0jiN4zD2LIhX5N73ejy1uwnN2xuD8cvDTNMVBBJ1Ocb2BPvz
R83xQulk+zMcKxg0mbdE//ZpGQezpZTf336rV8pVkAxclRTLctSw1TDM1QxZ1mVRQytXOUO4yS5P
mCWb/uxEoKeGKbpXmjQ76JpThjna3w/C1qsAnZPq2Wvz+skxavfP2z9KHu3zI0DfhVuBdwBN4KJU
rfAXURKnU0O9HcVRbQtARk7n7byooRetw099e70r7xuaJT0/YifHz9qcbBv1wVGByY1QbYmGvlea
/rCs2Z5Ad6tNewH4YWfBy2GYSavM4qLdRE/8VEYTG1ERakqXn7y2RUQt0r07XbDTQNKmwbJk5R6A
xvJoT6C8IrzWkZ3o55cYo4hdt1rU1HOcvdRjbwYQE71bR0Bu8c3rJ/rAz6D5SdtwK+k7ZIlSwAcZ
QupNuKrC3E9N8VkZtb8KeiEuBi1WJ77UCZxHZdAeFcwB929/kMuzjnsCc1+E37FqBCR9fgCqBJjg
kFhz2BQQ+x0Hxp+IQFS+vcqVbfbaq0TTlaboBRkArKvIVqMV4WpG4wfTWJuPZMda0Ik6PeTLKm7k
VteeSnaGsAMz5TWy+fQA62JwjoYI6yxXXnSYhzBt8/eqlMnQRXQEwswYhPaT3Oz/icarljWNJUy6
C/Y6HgernQ5d04+f3353V54FfVXGyBS/INe2X2hEQUgXKJ6GlldZO7iVTlDDPX7/PmAViW4Axy4b
h+fPohp4NmYRX6is7TGw86E59Fr9XmwNAt106pgDOvJMAmc9X6XuLSXDcWgMW9R1dmjwqHdOalbB
SM/kRqS5fG1AiyRPSE7V+GOzscuizqRshB5GY1yFC+xTvxyt5MZGu4xnALhA5jLGoE9ubiFjqMfM
ae6MRtiQjz5OWhvfCbMd71pstu7euw9YClNwuq50/6G5nr87bFt7D3kSI9SnxN5Nel0FSIDfQmRc
nlRW0XUa8RK+gDje+SqGKSJ3Wlil6DRbIB4k0ufU0aoAA7fWH7s6fXz7sa5ci6zoIL6N3J8cM252
nqm3Sx8tfCiHLtxzO/fFqUrq5RjXwK+WGtU/NF4UfDHy9LlFb/zPVC50DCH9/1DnMT9Zc5F9uvGb
5LV/Hpd5zQhhQBtB8v3iWswWIuKy9HrYV4n1oWKy95Co3XBnxbI95jSuve/aVuxmvbM/4tnTBGal
Z8muMAy0odRBm58apWu+x1OiP6WVkX82DOH4SO72u04tbrFxr/5cYH2WnILzJjdZjKPknhBINoa5
Fce7cTC6f7jt3A/wK+07PbPsoFckNl2pb0Emr20XsAiM3oEq0QjYbMretOZ6QJ80JD92XJ9sLwuz
Qu98FDnMx6Kd6o9vf5rrC0pLcKahDIk3u6VxV0DnqauHczyrx0JRFF/lov+W0zk7GEjGfXl7vWth
hAERLQ7yIxwGNg/YLtjUj8akhwsKis9T5GkH00tvHYIrYYQoRf5Jus1dvK0pkQZELskujTBLuKrK
oUsOYKFoJc/eu28TGaqAGsj/ge/YJN02dhYlQr16iAZRERYKjfMym27hTa+8NUknYxmI1DBENhvS
aspmiFR0KazWLg9JWmehh9LU/dvf5speoIkAVoARMgHkgpDh1UlUMUMLaTeZJ0rYAs2Rxr6vUJ9D
Oa0dbugeXvlKZ+ttbq+5rdbYGmix1eUw7LPYXAJNQcdgHLHIePvRrr1AScXD14ISGLHm8zCMtnmG
RV2ihTQYRZC4+hRABrhl6nDtgUiP8dEC0w3YavOZBE1TUspSC0VZpuDIp4ncbJjuqqx577CVmx8v
E4jc1PXkGNtkPEOaY0khLoXzMHQ7FeESP6tRGnv7tb2CEzaBmzMkSdxsCChdxvl76+C4526vqqGK
Nba9U5Gi/0mjr+8DAn17sAcMuoMOaZN/yrbJLfp6toLyFq6fekBzW32i42dJpZo5XnxdKxbEJWEE
iAAJPvc4xkXb7obULX+ba6n8ltwo5EaiRkKEZ4N/CENRZUdBwzQAX+11fH9SI7MmsiiYc9Rtm2g0
N2MCRdpyw9wc3d2wTAnjn/mW4MKVc8WJkdtOViY0hs5fomk2xqrmhhcqyoKqI3MowrvXBgtOrYey
ibIbKcCVbQgTkAKciMAoY4sSs2vFbAB/O6EgqBzUXpnuZjtRg7m3jRsh49pSEitG3g5omGz6/NFS
5vuzZaZumHS9cZgZZ/gmU75DZJV/396KV1biO5lSwYCLgx7H+UpwBsQ0D54RosMFdWhElJc7WXlY
NXc8vn8plLvlGJzmJ+XVZqk4WxqP2V+oztXwo+pVz48gRv3I6tR5/wZ8FeKARiC1DLakjFhxbFVJ
Cicc+yJjnqp7+4Ey+QYM7Er0c8m6mNqBLoBxsjnF04BxYBe3alj1lXOw0a5EaBL1u3e/NjkocWSW
y5h+K78x9LO9mmqvhjmQrtDUlHxfpI15FzfrsH97qSsnCo9z+quy6eGCwDz/Ql4BHw6ashoORZnf
e8wU9x4SCftKmxB1z+2fby8nL6LzKOhSxUkHC0IEp2qTxA96qSu109e0FarpAOYgP866Gu9rRWX4
S5AWyHLRCXl71csdD3EGGA0wKzA18HbOHzKXpg8Z88WwMu16H6lm+7UqjfKbg1TZjaUuN4h0HaHs
4imZgG7re2/We8aCTRkOFK0kvA3D0B6h3bcf6GIVEhiUGaSoM7cjO/H8gSx9tfpxsdewidYROlgx
nKy+u9USu1yFlI9JE9oZPJO7Pb34yleMN9sojByIjtD8K1TQFvPGDpQx4GxLSDUbAGMklzgX8FDn
z2LoGT61WeeFbQ2FMPWWLvXdzLZ2EP+LfYfGZ+EbalU+2qlh3yiSL3Y/awO7o04GQ0aVssnZI6lY
aNVlFC4pem1l7HW+rXXfdN16EYP26e2PdrELXxeCuOMgdsGDbj7aIvp2XAzhhg4qUs8qwmIfUFvP
DigodjfurStfDoU6kgx0O+jo6vr5O8XpFfdPuGthBHLa71JlCEwocTe+3LUHIhFkQMjwXWqEnK+C
8DOhOLK8MM8jceyI9A9Iana72aqmGwnu682+2SWwW0ywQPKDXUx15zWz5wkR+lBbEnHfxgiBjotW
PAy6Hf9FcN2+R6mhQE1Btx+QJpMyr573yUnGLHD1vHyOBs86VlaehIwXV8tHcAsdQgSuEwAOVXd4
96dmlkmTR/aSmTZu9hWYoQqTZscJFVdZ7i2tbUKD3/Pd7eb1/1iKKa3FDrbl6GVzxYq+Q62va/kI
0Ph3cTk794B28Dt0k1tMBFgAF2dVel/J7gN9a8Pd7iucRRIwEiYRYXYmXJK7Wh1AOq8zWpKqxB5U
woo0KhzQ4AfuURjFc9N1Dsp9tf5b5N38zRZTYfiNvVTZXRZFSRUMGBZ6/qqk1qco60smWFC5Z18B
N/QtQSbuAV69UZFTLlEUaomSgyiPkmjYIb1trYE1cF0jLps4XwSUuI+2wJRLkhbrZ+LagsC3aMvP
+uDSPK/qJPUFAPonJYk1QExqYwOZ0suOdBXZj78A8ZrvUdOl3Y7mjwXIS8T6k5ZM1bO5KsODWXr5
P8OoabmvIXmCbHLVWvFOSePpqz3TAkDXcJi/MT9qPtqKU/1o3M4siWqx8zeNyzbbz8x19JfG0+pq
B7dYrYMiW4Z7Zv39n8pzBw9Ms6fg8wWwpTiKajGHUM5Bnufa6p1dgZZD7JdYYTRB3zYjC5pTpfpw
BpL4XoCLgSOFu8JfJzUUqANFJgDH1ikdsgXSg1/PkzsdbHXp7k0773XkkXvDCNJUKB9XHby+r5uK
tQPXms4Hox2tb4ZajC8JYypworHxzUBRLQXh1A3lwc5Srd3FnYVSs5vpwwJ13VMfS4AvDIUrb9B9
D+OD3veGenV3cWYhN2pXcf4J6deo35sjBxIxPKNHtlzt8X8eW0xfArxlovXBaY38H3tYwQEq+Vq/
2JmZfsko5/7MJlwsEGOV/q+DzFe7SxS8AaFB287BMdrhqcYRUOIVW9sNB6NpAQFOhtfu48puvD2o
XUP9qFiFVLuYE/W30BU2nGdFyI3n5AjGXVshih04lQmp0yoMSBlGolXTuwMojRUEligtJEZm23S2
kCiFNqdVJ3Srkaq12faFnzcuZnm6gfHH20HpcpoO5oGsHwIYDHoSvk0aJIAR0ssvu9M6NPqLuqya
QIwjihxfIaH+Vwcr9kdfuQR37soLB9FVLbAw884FrlSXaDHc+kGX8UQSF5GmgUXNnbi9EoEMAEpf
EFLu3NyydyOTyGU3Rq79q/bsvA5coSonZSyg/yy5rURHur6O+mDG6Ccie64Zk6+XUyX2jAcpjp2+
QMVE5ZLNDoab6j9TgYcxMhFV8rPDLqa70xN3/AqcdPyVF7MBYX2p82Svp13xq52GDGXGuI8/ICeK
nBbC+bn7qapRQe9XxKy5R1etDCdApd9aCs7oVMSRmlFBWe2f0vRa8KoAL5S7VK2NbI98qJrvp9kF
m5B3JRoTrZLXbmhkefbBwZ1w8mkm2nfl1PfZrohi77dKvyv2x9Wpv7e2Vo7wiVtt3OWW035Itar9
USQL7EcD/v8darxLExRYniB87hiFt18NVGb9pSj63DcqVYnubDfnPc2Z14l7PAtMuNItmqG+5pbu
Q19HmDW4w2LcITwLti2powxJz5x6IyCvHLIj4r3V12YUmEyThiHxOiYFetcVFs8OSN9+rAPE9tGY
pvOrfOi00o53jTvXYlcvtZsEdIrM3xMdxBh5eYEWBb9fqe5jwf3i91bReX4bZW39SCWKPXfZKUBO
7cwT+Z2HiMgHIa2sAqG5FRxso1W+CIFl5c4bFPfbwJf8gblBkgSxna49nz3rXuLFIXRTK40hndOx
fYzjbmJ4Hcct9gyG+iv3pnkJvTSKh7vKrZpREquG6jhpygoKNqcvfaOwvyh56J7SqSDHRIEO7ftN
fjukKOjPVl2f+iE2AczG/VcSNvO+A88bCBwODiV/VDfO1mUGyKq4Ars4WTEx2c7mxNA3U+5ZNRYl
6XSo2B+f0BNubgSwy/xZriLrOLIBB1TGeQbI+MGIKquvoclLmRB6CeqzSJ3xADJmehi14RYi6ErA
wJqS1IoC3FCtrS95UY2itdWkPSGmtpzAApen2Fi95z4f1Rvf7epSUnGK2lhiIzY5tKEKpCPQHj/N
k+XQgsMkYM1UJtEDFqNvB8KrSzGp9TzZ1LKszVJd2SDrYq/tCSoftkhWHaxqjYPuAhLg7ZWubAvg
BnCnGGkx1jLkZv3vYNiA+16ItDm1ljUdS3t1sEeylfe2fbho5FBC1vmvprznqyDkKxzIcmyLDMnb
ju6lr+HGssuh6954ddceSI7CECkwbPD+m/RX09UumiK3OS2jpoQiNd3HWrW/v/3WXts659UHVEiJ
2CANY5i01R4b6oLhn9knpypS+tKv6lLmBYa2fraTFKi4Sebh+GK1slOb9xHSvUaXvOTGoDUM6qpZ
vReeV6HMUpuTusdIDR6FjjcOuK25KcIWW2xEv7GLMki/7Ox3EdnzDytW4zAp6U8ybNSxzHn7oa6c
XQtEnRxQMOa8UE3pkLfo9XlJTjjVDL8NNTF8Zy3KTwa45uOSAip7e70rXwopM2kBhUwtXfDNJher
16/2ZCUoPWSDP8yj9t0rPe9Gg+naKuh8erRHKOepiM63notnmeSFpKcqU5L9MhdYa6loVL/9LFdi
Ooo9cCyJftiJbfvQ2jCoU54MrIJ5SLhqpAW6nZsobC9Tc9AZS39lpHBLRu3Ks0nWFJhIRkpEpE3z
EcvVVBF0BE+aU7nYJhkr7IqUtt6NnfEq8nK+3ZnDebSvZF+EPb+JEqO5mFHnDvEJP4PW9LVpiNd7
M2rHOYg1K4l3Vp5m5ufZ1uPv0dzHhu8ibYb699qNX2urmL7FGEFhtjHO6yNy8p0bpHMsTL9CVGq5
97SCXKlq3eZlKJbIw+SDuZw/TjYOUgio+6NaSlj6KsRvBCfGJHDn1f0HSW/je0Z9NQV6Ys6fGfFl
jzY0wD+1RjXqj2ghvWAUii23xiBW+EOuDEAePTxsfS1v5uYhTvp12FVDnP1Y48nudxb13kQqIrzy
KW6sdN7V7VjWDM1dOw7siL5hIJx4KHZZnU+/6rFc7R0eCfpTp7fu5yVpe3enLuPyItQcLqAgqUHy
X2hxGZiwvLFwiXI8sAzYMsO+BQZd7Ur6797j6LRFSvLnaR/rWEm/zVapfVDnybMPuAdk9yqmbA95
EzfevYdHiuMPQ2ql/qSOhbGvvGodAsOreZrR1Irfao+pPVQS1+pO6YLFm09KV8044I3xM7Vm/Wtc
agUWhJfqmo9ZAlbpi1nYxJsqXRPfrrtxlNjC5YMtivjJEoP5xE/qMbhqPIj+VZWZxKiE1499So5k
ytsn6iIa0VMjFtFstJFkZYJ0fm5bxgcYKYssVEwvu0sTo/HnSjexAliiu6m4BZW+hHhKxWk5BQbk
pks03vl6Sd3Wao9SXehmq3MyG6/7BrZi+h21EI5Ko9D3RlfnWBZEipL7fIH4J43r8kZb6/JEMxqR
AAUpx2Egr3X+K9ZkddesibMTQsXjIZva9YHC7RbD+DK9oBmIaKZELiN7u+0Wp1bSc/BaPfQaL973
EdZFQ2TO5PSO/d7PCETHRDKIaxJO6aWcTxbHqND1Rtgnsfm7dBb1abA4YfCNS9zZ7fnr29vmFeWw
CVVsFjTJKCIBQmzH0VmNzYWCUnVokIne0+OnJQOl9qg27Far9OqD3mvtXYs5x5OS2ssnz6qiXYmF
yrMWmVRKeVm/ZGN9E+MpN+z5D5NTXsDKZFpg17aZakTXQFIas5PIDO3rGkW2xnVECu4XhmkUwTgj
ObhP1wyrzMwezb3jTNTZQlPGDzfekbzzNj+FDgPANtIjzpez2WUlc4TVaav4ZBSpzRMn0fKVmbj7
1xpE+bssTf0bePHqEbNCc4IrNuOW5KhYcfiOOhq/qDAJAx7MhftoctbfRYbw3w4uyDLupnLE+6ZS
tcFFHWydnN9v//bLAwJIQ6WvKTFPKBtvbiKcClc6cGsU5lXGLlLtdgf/xbhx4V1ZhddjSr4/nKGL
Yglp/RKdkSoK3ahE9q+Mfqux/U47X7rWYDIZ6wFpIO3ytqfQBb2fYrvihm6C/V9jRM9jD4tzTb1v
RVXfmFNeWFTSc5Y8fJah/czIYZMX5/wcFUmK6LiUdUE9HnVZUHdl+ZzFY/YXLdvCZ8gZ7WsaFscB
Mv2uHy31WfeWOvYLfG/ywzu/JENGohx5MER6XvEm4MLBjoS3jNYxKQSESJOo281VdCP+XHxJnpex
KQmg5E0g73IeUEcliWxvBLRewofbdxN62+mk3BIJvrYKWHGpeCrVNraNtLlt4nXgbYZG5C5o0kVx
EM3aeGM4dZFkEjskhJfeIKYZF7LKjTHE6ug2Mc8y6Hdz4erSUibmDi7bXRovxT6tzP7G5Oh1G54F
C7kqxY5syhHD1c0bFAm9UEvv4jAFla4P4ksivMCcmw9wecPBQwaomR/qbL4rRPPvhHa/E+dYyvRP
ybg+dZYZrEZ+HEbrgFDdsevjeV/nWDA2zo1yQm7gze8kwALa4SfyU7cUGa/Em8XqpixEzy1NaHhN
1o9G2MUvgXTCwYAw8GMgM8KwClfPGy/p4kKV78gBvI1GOOPXLdYABIA87BwcuhTeoVnTfG8qtLa7
Wo8+vn1sruRFnGQ4XcyTdDoemwDYW3Cg1jGKwylB+NTBVAsWRlYC6DXTr6mJteCN93pt1yE6hvAE
9TQVwOayiCKdQV7EnGxEXBGIken56qIe4GvnPt4qYdlG73U1eIVS/GfJzZaza4SSZ9SBwzQtv3el
pu+XHFJP7sa30pPLg4uoKzKmlDfUoMDwz8PD4o1sjErwNldtPRZR9GPqm/EGc+cSNyx10EmEyDO4
Vbhxz1cZ225WXavNw2wmxvqtmTDlmRO3Jbxq459I84p5zzQ4sX19SLPZh/JoUuQrRa/7qRYhSkwq
bD+qBYCn3dv76crWxRhAQsIJKqQCm3c9aKo0oubYUEzEezAo3iMlHXO1wS7+vL3UlZdNES4vbYNh
A3+ev4bFhDdVGGsWVlWJFht0+/3QZrc6gldXsSEKgbkg/ds2OhlHGpx4JwutPl925iyq59getPfS
25CoRLOGDpNJ04z6+/xZ5sbWotKqspCKDJ9gp58YqM/WjTzkymFnxg3flRuSZETdFEHE+THpFDsP
E9NuH6NEtR9UESv3QsfK109Uc75xxVxbUFYELvwK1t0yfRm2wvRV8zIE6IYa9KRaRGqUMEGej2CW
s+nw7i3B5ImxOCkJHObtvKdH59VLaz0Ja/Z9kK6I5S1Zbr7/NQJXkYQUGpByvHT+sZq6b8sllRfn
rKUHpdePuakn+6huP04Zc+O3n+kVubm5iSyJXYECYRNWtgSVZFIm20AcO0wavUju425un/H8i77G
yTqF6yjFEcA4ab+tTilGn4Hr/C+u8whpeFVcIyLrFZV+kL2G8lStC0Ir2L722j0r9R+lkxxaAL2t
pgGD9hYL+6ltgyhvRmamlqTr1Rj4gK1fBnE3qkItTpDL1P9xdh7NbSPdGv5FqEIOW4CkRFKyLDmO
NyjbM4NGjo306+8D380QZBGlbzOzsMtNNBqnT3iDFTCzHu0d1KZ6Z2B7ae/bSXOkL5Iw/9Ejyvtm
6Vk2bdwe1wdq6RqBBgH/jp71+mtkZB13iRNqpyGVTqA4LfjTAiwoNSEK6mizbxyoayod1R9DS7Lq
RbcbjsHlu55j0eGa6c2nuFQqM+h6O/8R12FdBlVkDKOvO0Nl+a1S9touNszKxEw41Y2D7KQXAb0V
zjJl1OuPepUY4SFVcVh19ISJdyroQd0/Ktexih+7FDMAWWgo26vmZJzKiuKUH9vgqfUk3eS5LcLx
vT2FZUe4wemALjC7dcmk612HHowyn1La0TvbwNldk8648Y1d3yMLyHdhstGyIWCtQlWolyjW1JZ+
ShNp7nA4rR7R8u1fFijOe72iFjoFwZBEmOYCWfcqB4q1EmmRSZqnAUciP7bsfKejF7TxRDeubcjz
pAZIOAAFI3BcHiUXOETP3LI9kW4HuSLTh6QRuz4tTrBq/CoVh2WaKlvrmW7Q0xy1x3j5uGYv3wKL
3zgn9KUoF1ENXkCtq82tFA34b+zVwGxIsFFRRzQkN95rDsO2Qq1cYhZl2TJ6unxecvZUm6TeIJRh
u98aMqFgjJJ301RYhVBAOAbqACJNv1wFZfbJblK7OcFe9g6R0nR7yKzR+w8901V0YEnLbfTFVmEA
bIVoDCWsT7YrnEPhasWxrOlJ3P9+b3QN0X1l1gQkF1gd3/Dlw3i66KxcKZpTF1nhEfuD8hl7ahun
+yz7oORt/KCN0k58VHaiw0w5/KwMY/h4/1fc+PQceobAB0gSSDJXp8Ppm6nGqKI+YQ1hBbYu8qNi
2+GTpvfJxiDvGjLC17Z8DggUk6CTxl0+cG3opc6O1qfImlDPKvIdaBYzMMLkAzasClTxBIymojGI
qM0M2vRYoa82dF/uP/L1B0Gtt+D/luaMw5u+/BnkynVeTkYDTsSIHrJG1jsF7vRGBLi+vP6Iti1A
HKZ8fBOXqzg1vtiOzUVuNZFC2992D4bQVaR5dPEczW28cXndeiqGyxSwCEwy/l0FHCMeFDXqByAl
Io53BXInu7E3nd27947wjGb8ok0D7WN1ZhmM03VSlPwk8ywM3LlC6awDLXV/letDCXELwjYf+iJ4
t+7fa73i5FqmFydLIgoQz7G+T2zMPQVeqxv11fVSoBq45Ki9iZBErsvXFGeuRLpIJaKMo6EAA4ut
wO2GcE8fYFOx8LrNQIxcjC8WAhxVxmqx2XB7ywRffVLjsP8IXkTDegyrB7usOSd9Z3yuwhocoNe4
9sf7W3p9PBhkLq2NRcZw2drL5wwLB4kpUUuOR29gqF3mr3lhWw/3V7m1m4ueEEhvbgIu88tVBjKo
uMxsefI6r3uuRnPeme4Eu8Yx66365g/v/DJVthjxmCRrTJ1hc6/CCU2nzLT6vAesWum7DNeYs0zB
Q6BfrDrPi0HAkS6yi9hWL4WPTh/SbXAClC8RQlH/FOmIX7WVEmA7WpnFwUT4fSMG3NiOP/hiLNMI
NXyZl9sxjYtwZdr3p6YbAZiYaf7Q26DfsY7K3u7v/I33C4mODh+Yd5LBdafFLGU56qMqT4hVFvtq
divfASC8v7/KdVD7MwbHFsAggNKQunwgiVvZrEeETsRUX0MMnpOiDf25MQ5ZjqLb/cVuPRLtbWZa
XBdcj6vFzMqVLtpezQm3NPOlU0L3oRL5Vpy+uQp2EXA5luRirQKT1TEalrrWnNx5mt5mu8R/0JTd
RnS+dRJIKKhkkJqkMbPqoMfmPHdgm1il9sYgdcZvqCkmu8aZPt3ftOuFbGKZQYsX+g359Goh+I+Y
oCPzdgKnnh2Tae4fEHdWDzi1b5Gkrg8DR5rUFhlrWPRov14eBoU55IILb07RGBUHdBxH3zZSAHPa
nO09KbZQaLce7b/rrZI/FPMalOPZQ2xkm68mwhe+rJPwc2/b+cbEw1jSnsvYgkUEQmKLg7AFQGKV
FiW0SCZ9TFr4UqXa/EhBAHywjaz2jij9eQUIa1zIQSK3pCipyOa/C5jIJmKGc5g+pBTVApf0BCNw
aSrqTB8kFB0TdS1NnpwSRes9B99wA0PNHfMgOnP6GtFTWezLpfeqoasEhj23pu96XYhTBtMz82fb
Hv4K40LldpdV8Q1nZ31cXMGE9u4Pj+vXpWpf7IiIq8bli61Fm83M9fITr919KDIx7ARha3f/pF73
hsEB0+qgz8Z05YoQVA96lBWiKk65NhmfJtpuHxcL78gPe1t9kK6a/a5Ad3+9v+qNQwvVGMNHWIu0
wteabbgttMYcK8WJ0TK26j0CkDMQ7Z7c1G/LLYbfjZQXBAIzJFpiCJxxCVxuZZTplVeXdkFlG2VP
VIs4E4O6+Wh5SvYgM2hxcYPqp5JAles6IU8pPu30xsus2HipNx+cggaha4eKY03U5HYoOor5grFk
rUZ+asbGGzVqsZeZKB3wuoq6kVotKcXqGzKWqMoAbYEIruO30mOlYYVGSjeFzY3T4i/U1F6bwgIQ
LP9qkfnwdc88DMb8/p7dgtgifVwm1UsD43LXQ7WLdWsW2cm2evFQzNjSpYpW7CTKfHtEYKONfPU6
r6PsJbMg71mgA2vnFUozJhv4J6DtoRVJ0DDtQH5wsn+E9JHLQCtSgcIwxkRvozZlGyf6+gJjcS5I
qjjKDILx5cOOYxLCejSyk4Esy7cIpPuTlmfvFksjb7ToIlBzU+QjbnS5SqE4szCbJD8pvR7vmqas
nhtzmDZayLeehbhjYqQBN+gKXFK5ZeYOcHpOLYD1fRdqxlMszPrx/TEAggCEWHJh0IOrHYvs3h37
NqEzjhXYg2qO+VFrhHZI6DM/el3qbUS6GxcXB2MBTtN30hE6uNy7zmhngc8acKQ/4jJ2n1V+7oD1
msLI/vz+Z4OMwSxxEWtitcu1hjLkMoPyc6prBcfFCpTIIcrDYiS6WdMRwTaEWu8veeOlLTRECjaa
kCQTq+306F50M2TcE+hZb+carbcTaOC+fxUSTroyTEiXo7hqMMXA0+oEPP4pjfXah3w3fOwNYW20
fm5cSn8SNGBci4LoGgEUObM6JA05p2q0+YswNOUo1W56nvGH+qDXavykIvVxvL+BN84Hh2PBq5mc
MOrQy3eGBTHXYF/WJ2AW/SO5u7WD89bsitB8f7lLJm1gSQ3AmVe2FgJsndjSO9UqT72hhkFrFr+x
4jMguIny/Yd+KRHo1NHjoje4OhWJPmYIt0fVCQHyfN+jE/CQwSt7yJNui/l066Vx/FTyNeZpWBxc
7t9YCDF5owktUnTDLu6c/sVBmQrSTVqmkT9rVX/IpdhqrN5aFg4pVlHsJ1fNalnNi3Soc115Wr75
ndJkURA7zcduSBiyeep0ULXy3YxwVN64aXhSVkbNdLWr5YiQs5pO5anU09cMBddAyMndeHU3UgUu
M4D99FoXO4dVDLGmDpG8lP1UhiY/NvHEFMhV1CdsvrJ/0rgTG/PQG51Q5tqLpRHdaeRZ12ZwMLkp
o8umOtlDkU0+gVt7NeJefYHcE2U7pZqU+DFtBiihBDT92LvxWPp4kW+BB26Esj9oKkjI4ECusDjw
wawxHuzqJGtDe0Lt3XlCZv7dVPhFDXlxXVzEEhZKw+V51ctkUnosOfjeW++xNmTxaDddub8fVW4d
z/+usjzrf9gZU1kZsVfp1cmZInvyARG3e1tN6IEUmXkUE2TmAcLzVj19K5iRc0Hyh9u7BLTLZXtG
/6EOjvIULaUFIk9gp4ueEXdljmJrBnbrpDo0lRd/GPpq66xERbZXjVWmDnEC5X404GKnYqh8UWP6
WZPYbyTRN84HnwPzMJA6RNB1ZdTAFcRhshxOxeiZPNtU71wl3hoC33gqenVUKewietbG6j7QjcZp
RF/1JxKl5jERgDrtWoa7RFXyoJw3wYQ3XtniG0gZT1MeGNpykv5zUqwOMHZSNT0jbhL1HseAx9aM
84Pb2dbh/qG82sDlosM1kFsImRBK2sulXLdPOiNXzGOGzl/Gl25YB6FCpX5vtrBaZ3X4MzDW7dS4
nPO6Ts92DiwgTLpw4xO7yvtZZeGqUSWDHLtSxiyMAhtVksij6hS59VSltvra2WOL07VWtE+92Rng
hqOm+TJZbbJxFm8tvqgkL/I+iAOs25/wNfJ+7lPz6EZq8d2SI0aMdWNn2k4mvec99omuPY796MnH
vMll9en9b5ITg9bVoqRAZXD5JlUEo3vUk4yjkAKNS3VSfMuI/pf3CE2KnIW6g67y6mjWLox1wqhx
pN4TgRmn1h6FUmPjtFyFSr4zWIALQg3eMNCV9bNYoeNVTni0KlU8TFHivBjuCM87b/7Y1YigzxL5
dn8Dr766ZdGlKY/BFQzENeZQj3QjpBEcHj1LjJ+Ukm8bsUZxhKC81Za/BrYTjklUaLKAHSd3Xj1g
2xhZY4yFc+ztyviJk2D/AFIn/aIVlvKsRFH+IWxS8YzKffmQVY3ykAjbfsi8vDqknqp87Xstlg9D
bLcbX9B1POCHcYL4fbSrkJG63PlQTrHTk7EdK0zmD5lIqo/zZG8JXd7YavA0y8B/AfPSIL1cZdDN
Vrp97BwFHaG/xKx1T5L2/z9zKvWNXOZPcL7oevy5+VD3Qr964RCsTqzRO+7cVTprCfzD7SwhzHUA
R7pgqHDV9Qel0DtfBWHyo4zU5sXC3HwMkMsKrYBmuu7wN5LoGb+Xut/hUC2+skz+whSrggM9efFv
PEXaOuDfRFduVho02LxCH3Hnq+kYtrCGjDTxObpmGBTcFhYsQD38RpcHapXIc9n4GIDQB0ogFfgd
cI6txvB1PsceLGg92DDk5cAOVvtteZyU1LCPsyLRdHbojXyR3VQlvrSM7uB6af7IrWY+a2IYf82a
Xs9ojOrR7v4XdutwURCArV2A+GRalz8jMSQktxyDMIEJ0KKlkcBwG8TGKtdQD552mbsiC6Wj07S+
PscslkMEX/s4a3wfdKMM6Zd53eCrEhcHkbXj5xDWOXCiyntBIDqd8K1vMHifdd3XKfROoHzE3+9/
9kUBCWHgJXiuG49ZlqjakOHsqscg1vWy0ffN8P6WPI/uErqoJdGVBzh1ucN9lonYsyYcOgHCBsZc
o6NXu12QSG8rab55qLjq0Iph4sfwbtXUm6wZjk2BG2iT9U7r5yUMyWmYrFPXq3h5tZEVaP1UwM5x
PV+mLhoJjnTax/v7eiOULEL55JwQImj1rX6FAqKyqsOCOYBTm9/xD+jfnMlD6gA0WPzt/lpXeeBC
9lmUnVkRi4L1WlMW4grGqIdkqenQN3O1PfLIZuqLzrACc876d2vFseJi1AIDCv02IDaX79PQh6j1
EIUEpITsTWTV8rFLw+/4FL1boZCVILwCGULEEuzJaiUEJCIXDzPlOIwdfttIQShw1HtDwWFo1v6H
l7Z0vgEuUKbzjV4+FtmQM82ZrhxRczNeurAY9oXRm68pWi0bF9qt87HcMFzsQN7xLr9cysxtodSm
F51GzB7PjmLGDwNF7D7EmHsj8NxYiuSP+Er3gat93errlol3nmfRKVnkXUYFiSYdVdBdU8p6I0G6
tRRFN34GIA7pUC1//p8KwRgGuMjeLE7qpFWPkzubT66YvWcXAOlGWrts0Or+pL23pERwk4mqq4MR
u1alJ3YUn2SPd7PbCOcBlZFa9ytVGT51aln+BA4q+iAcZf9FCG+rxXKdV9MWhu1j/ZnYENYun1Uu
lglzaMenae7Cg7MQeIWJQBgiXLtJYTkyjICExt6/+2t3lmYSeuTI2ACuuVzXKkjjpVKGxyprk59J
1JhPSqJlH7Jsdj8aKBZsZCo33qkDCJ05H6YIzGrXz6n1Ugk7qRyhwP3Q4zrGlrQT5KCJ8nD/yZbr
fv1KqRAWWiVfIRpEl09GFRTBUoPbrrXu7O1Mo/Pqx9nzclRwMkP/XHrNDPuPm/Gv+wv/STSuVgZc
t+znMvBbJSKi6ZxwIHc9jXaq7wYQ0/tZk0gAln24yxL9dybDV+I38lDTCwoMe8dV9khGgsvRRHGY
rbjAbzPqD5GO/rJXePHGS7h12mmOags3i6P259L7z4dF+ViaxmAQcL1GO2WRMH8Wg5F9s2WvPkS9
V/suijdnmFrhaxUj4nN/g27cMECeGE+BT1kGIavEOOczMNSaM9e2ahXwVWRvuO21TyjXpN9KKxdf
372ew/yD75tGH4duFR1zF8Msir3wmKv4OxXIgO9h+qcviTsUG4duiemrV//fpdbAxhY/2BTtiPA4
ZBgdudWEfBh6fu+PwaxCGU5lRU99jevwypEAnLCKo3XR65ir7m5WlPLjNOJ5e3/vrtHp9GTx34AE
xDsjAVkd5oLmfdHpRXhMZqU66mNY/gOFDlvVrq478E8JuuBTMj/Q4i8pMJr6sczd+QEr+g47U+mI
Y5zq+jmsUtNPQB9/daLGe73/I28ET2ATiEHSRVruv9WBUoU9NKoyhkd+zsEsQTQMZfnqjMNJxdWI
eW/4UnZiY2hzK5LB24OvQ+4CGmx1qiR7FdVo6R4ngQOpNAr7LQYW8eQkjfm/LEW/BZQzBQWv4zKU
tbTJPKgsypGZ6xfbSiFaAeU7dHq4dQ3dyncJWQvKCoVPev6rpGUe1L7DjCwkPuvzPh7y+VkrgCQW
Tg450Iy6F9Utu8dQ1OPBHZLpsR3g891/nbc+okVmZSERYS+y5qaOXlRVNbpfx9pBzY5rOdxBvt8y
cr4RhaB0QYpaOG6gM1Y3kVpm0C9T1ztmzgTwhWl39dgy5NyXBt/RDgHQcuM13noupMXBQiwpIdff
5WuUYZ+AJa/hXAKA3uFPiAuUULY4t7eeCynYpRBGiwOG0uUq0HaKaQbifRxCGNBMndMn1enT45jX
8afE7pX3p7lc4zDL8ItmM9eSLqhYjkkFMOyIjuHwPUrp8pQUma8DQkEb0fXWJwdXma4Dulka+3j5
aHFdNq5iO8qxNqfyya7S4ruDlcgO54itpW69K24LCIbcHJSYq9PRolaK9mcawdqP7ZMUcXuysmIL
jXRzFa5hsltoXlSzlw+E51BlFAhAnAaMe4JSGuInbJr08/3vaQnRq0sJbiFLqGTuyBatklu1QI0P
gwj7aBbO/NQqnrd3GilQ1C/N4bXLEHEjH8i3PrCrt0W1yv0EiXRZ+4pIFdadSM18RM0l6Z3dWEfG
Y6JU7r6w83njYFzt41IYcy74SGFOELsu95EyJQlLoTRnNxudZ8NDwKauhi2q4XVwXHwPGFdQG4Nz
BPJ+uYw9oEKc9lFzDjNNw0kXAZ4qmIRex1hH5dnIFKMyPmCUm/Q04Hsd8L3ZRrvCdJV/3/lK+SXk
bgsTi1h91TvuaM17GCfzS2xrkDuy4BHnKi11XpKpEeODkTgeUPzYRlvw/spXuSPj+4WBDFTPIStY
o8m9siIHmNX2DCwe/cc4UXVEHp1B27uTrj+2bhseLDW3/zXTVnEObe6aGzDJ65fN8NKDQUHMJndd
t3+qWDZhY5bFWSsq7zcIffNTCpNjI6xdA73pri1NLHq36D0gg3L5smMu9yqqx+JslF3z0StDY9+o
Q/0NyI3h27lIPJKcqSe9oIf/c7JdikNPwz1qkk53sGUJkSBVmidw4Dk0q8zZ2IYbp5ESgySevJYw
hVTG5Q80hkxrVSsqzwIuJCIGmMbvIIWnnyrBr7DAH/zVM8b8MOIr8DTpYngAyPXuhNehdFwQEIu4
HLfochv9p5RIXQzkXVGV567t5hcrle5JNrH1XoTWn1X+uNv9IQSu7zR01Mup68pzojj1rmmV/LkR
RrK7f7SvcZPLMswiaaT88S5YlYx0VKU2iKE8p5Y2vbkiEcHUx8qpKgc+5bnsH7K+jV4sD4Gl2jSH
z3kkh8eeKvPd8WyRO6Jq5QqHDWavAk1XaXo+9VZ6pnlvo4+MiOMPzaq6b/cf+MaXBM8fUAd4NEBO
11wwKgw0TbKzk3V09e3aQ5pm04v0+h4gy/qDxwQbyfB4df0koZtWblxk57TAXdWHdKm9ZONkQfst
svHH/Ue6tRiKl7zIxXORAHF5HrNU7axpRoymmHTnC7hW5ZlszHscqrnf+ABv7R6RgUEIGSTE6dX3
F4LVHqrBK88egtvG1NWB4kINvP88V9ncItDBIAGuwNJNWIM8e7dIndLOq3NLd/i3GdnaoRuL8d9k
nqOdanIk76/3h4l6kSywILhoekKk4HTwncsNnCLXwS5GZOcQ9zEFLL+njUiYkaUE6WSkhY9SHWKY
Zlw4T1Woe7i3ZzMWQPkwtAhXCdE6uCkhWhOZaAr688QMEG4Tkt9BM6TW31PSS6ASXe19r+m4n+pm
sB77ZujinabVDVJ9UeikvlmP4YlRSo1oQDskL9KVjEYzYdK2ncrZ+JmUPWwTzL1CWoOZWn/QM4aL
aDSkHmLQSh5HuwbNyMRPeysxd1Eny2M91F0N0juuIPt1s5x25VCPn+zW0KMHY+jbH8YiDucLsGWN
r8rBTXFJFupwlIMHuDVDubVCZLsZpO/2aqX5Yy1iqD/hUEfE3rz4lQ99mL+20qnEcePNsPGrFwMx
EWtbtA7YurX4pNkg4y5iZEIrLi0U4aHNO06aM1bbVLK78RHRKF8Y8IuML5ihyzOgUFyIAdb5WZWJ
s/cqSAdWp0IWNbf4g9eypA7RhwEL8tlk21fQQIaH6jC3LGVRlu5a+K+P/ZjZ+7CR6gk1b/dUK3P0
25VCe7O8sNnrpWm+RWjc/ajcVgvystdbVAiS6BFV2PQFFa88KJLc8WXZZSS3s3iCvCBPM8q3e9NJ
jb8ROjA/3n83N75SBvjMovB1ZtfsJVT85xa0Mbf1ikXCNVIsg7RAS3dT1SGLHIZmUCXZ9/vL3Xo/
wPt5NQzVHc7D5XJNpmhQklWCnI7O2WhkvV/WrnpQwnKLuH7dzHTApKGkBlWRCASn+3Itg6p1tpqm
PZsV97/vRs6U7tqu8N6iedbavVtWXXl0iYPSr7zRfVA9MQ0+1am602sQnlieh6kTdI4M3zw0eH63
MNTpJM1as5dWUsuNW/zGu0AeGKb9IkDCdb66Acowd/qqa5pzUrrjvwztDDRqeoT7iFzq/BwVzlbe
cJ0Sm2BS+CJpWDAZWRNHZ85XO9WFeo7GRtujPoQjwNBP/T/ayPR7l4OGfspQDzvGkzOcNDts68P9
A7EE5VVsWChDXHq8JkYIq2cO4V4uMnbq2eqcnWG06sEV7cfETP+1iiw9gADYgsjgYH29JtcRnA5I
kEyC1rUr6otNUdisKUSG90TdxeCpCPr6/BRlwqh3lY0h7UPKSXhwChFyUCPXCpGENjCpy+uOxGYG
w83X246D5fdg2jw4KFb8N+Jz6TEv6mn0TVuEHxQ7GZMHtbCnbzP2S5kfjvTYahvHDNoo6Cj4k5oX
r4T0+S1Kc/mGhrqEp9UiBWBYccUcBfM4jsHgKD03ldt+Nq18AnU2Lj8904f+1e69/u/KiGa8P+A0
f7IEHUe/nsvhe6ZnyQ8nCcX8NthKknLrhOmnAlz692kwxQc4Ve7nutW7X3ZkVklQpUPyXGhRouwb
GXq/5rSy48Doowh98WLs/2kipx38HM2UtynNgeHYZvgJ7n+L/r81m78iqLRcsaqmnNUkDn8KVRbS
78UETFULoxzB/mToc3/M6FX5jL6tL5UXV/muaqL+syEkWvkgNDJfxoLNgZUACKKJYTwB12Cr0KVt
MLaYNafFDyn36Oa6jNL1IG6a+aXLHfkPda4D4L0puhdHVaJwb1vlIB/SIRTtQRajK4MmzVteW9l6
g9/DWOt2jgi1B+5VVEfy0UHHMkkMJuV1O8xBwg8a0MsZ8BII2374W8l7pllcY3nzbEV5Or5gOVA2
D6FE/j+QapJx+YamOwfU1qrOnS694kH0QEoBJtYRpwrl7DyAM5f9cAf0x30j1ZwPWTqgKwP2jOfX
RrtFmX92431ipdoP0pN8oh5P7C7gFu/KQNZVXAWaW6XaPu/dpN6NRm/lQTcU+VObGXa5C3FkQIlX
75R/Kex52DYOFRtyfanHgQhH8zfMwDz3lVBXwycxD4ob9PxP+kVrt78WIpDwK5nocg/yKdP9ME4K
26cnpzw7YzrFB0TD+vCQKFr0C6C83S3MrEkNeHkoCatGyD+OKEyHJ5w71TGmgWb/NUGeawgk2S4H
VusxjYhL9PL9sJrC5AgMpntDPzr7kbpO+nc/D1bvk1jJbCM/vZEE0wkgV0CmEe7Hem5ZLyAnVZPq
uYHhFtSeSJ7CcjPC3rjwoGCYKNJBZCfCLTH/P/crupqDN/XmfKb5U+6pe+ddhtrlrnK0diOU3lwK
HCxNHqofYI6XS5WGMU/tnKtnl7vrOS8RW/LSdnqMPPwP3h+1F6UsWsEgAK6k3NArFS0Z/HzW9bw+
ZYwQdqGr9vuwyPpfTurC4Zqs+uf9RW88H9gZWrXMwewFKHX5fFVJf38muJ0TVa1eCwXIr08Lq/wW
Tc0WUPoapOTQkKNNtTQIuCbWzHyHO6LLW3U6Y/ATtr7JjUGIw3XD8ec5b6YATpTyMmtWjEC2O0ez
H8PG+hcvF23yey7VTx0h4F8zawtl4z1fH1yQkAt8CGDiQohf5VB5F0XtTG7JpV2X3y30s09oEdq9
f3+7l+28vJnh8ywPz4laYJCrLtLkOlkURa48txjAB6bJJLos88KveL+7ShDE769347FYjzwaJall
PrjKBNQUYYyGltxZDbliamGIfYI/4v7+KjT2bz0XGmj0x5CUIO1YHSPkFSdmqs25Yo48Bbo+KCda
8fhnaUqSlfuJS52J9+Al7XOqi+jUOWOCKoIdWnJnNWGcB4CEs2rnWd04HqxR08+mNfbJAWCq87kw
c/1Liz6ps1Ozqp19K0lCBvdtp7e7CHQo3jlt6XxxzKZCjryKmeCMqTaqu0itwyqIPbP8bUd1pfr9
IN10X5eK+BWGPV261nCrz7ozhXqgqJU3HWrHUTS/6uRYBTYGn22Qjoo77jvMsH/INFIFqUSu534S
2+AYx6LHL6HTrObNybThraDEpcycpGEcimZsE54yNT7kXLUjTjgAs3e6IrOfbhS3PzJdtOlezhgl
+X1iuvgBmV6a7ToGNVPQkaUUvjW69luNnVUadHk8dOdoUmjwhVnspn7PL4uhdeJJ+pJ6c6N/YtMh
Oiip3f09Ck9XHloh6t9T3sU/o6qRpW83UcNIf8w7crCwdlQfhAIizs5St6OtEg0YoBllGaDcUrwO
FQifgJGIzIIUaxQEV2SlnIVmTl8UkDC/Bs0aHs1qiiKf20j+NZIv6QchcQSURadkBy+2eAWimdFK
UwZVlUhZe+gEa3PnqXvBgXIe4qHvUP6JFG0+j2m6FA8d0sy7AQzj7zDT4xbl5hlhSTvP2kfVkLLZ
Ad4s/y6sJu79zO4oRmRsZm/cq7LZq+hefa5i2/jJqar1HTIdih7AL06LwDZmimUN7Wz+m/YeMitK
T0Z0/5tYAsb6S2fgwVQeNPeiUXD5RUhz1DrNE8O5EfG4E7RNjlRTSe1HfVTuRBbOH4ewifG7/B+a
sAD1AJtqMGB4MWuxrcbJBg0PouE8FLXmA3mNArXutqD/N0IZ7H5y/SWUXfe7ehTzvVR3u3NhhPET
1ITm1Vh6IEk+ZTtwzt3G9XgjlNHBA3TAjQ9Oft03VGd30EQaS4gUifVhHgYl92M3rN7dW6a1AGoA
IAXoEB7t8r0padT3lZHI8zyF2Xk2FtiCib7z/dPxR7NudTyW+RvTsOW+B6R8uUztOk3blkKeUbAf
jcCDLvEBOUCz8VH4dRofxvF4dhXZ/FDLoiHrHHUSAL6APPIVJ7P/ajMn/A5ey5S+qdQN7IBJmF+1
nJQ2mC2EZfyZiqQITLV0Ypj1c/JbDxvRHk2sFX8Uep3Ee1w35mw3dArVcBtO1CPFIIfQT/BJSHZh
C7qb9phs5D5zBtwjuqRGLF3po5fIzN2XQU273zKbw39NWacHDmLd+rCL4+kgelxg/CiOvWznqujF
+rqcMQDiipMeDhK0AwJSSImBBiy0LZrudS264GDAK/zhLpHVrDYX0602E2p3FrXXYuUhlRajmjg5
tkLX9yhK5f8WZuN+uv9Or1MpVgXlTX6zgKjWMoVNXWR13xh8EGYafhaT0z7hI289w6QcN7KVmw+4
EJAZpjIRWE/d8DdKbW8euzNlpp0cdEr7VxORv1c0pD1anF65VDVb3blbDwifDswx+wpob9XhTlJj
SMNQ6c4VbZrRD9UqfJ51I/uiRJb+cH8zb2UUFGy0AOE/U9+a6+8wajLGuNx2rlFZYzC6oen39PkD
aedKUEfFVPmKIVs/UaP6wPWhfuymMX2WZNCBnqjeIaz7+jGVsfqDdpZCLyLLXzACGB+dVPd+mZmM
nmvs+V4dW+RPfBvaqa7MfONN3dgzekCLOCZEZMQEVgmYYfexK+euP5s4x5ypS9NHSrLx1JSReLy/
ZTcOxYLCXcDFJNj0Ay9PvdrgCDnosj/rWtV+pQmRZTvKQboDKv06Ow2VXW5qaJvfX/bGPUC7B1Fa
pAoBsaxB/sKzuynphv4sVXCLVkMrwA3b/GyXav8lHUp34zGvyS2cYc/7//AMDm3d0euYPsRuZvbn
qGzVX3pizcQ6pbSTQCsH86kB9/8zNrv2LavmORhwZe2n1P29NBxocpToR/nYfhZ/pabXf5Fh3EZ7
WBHya2P31Qes3XGdrsH+fs1FKKv9GNr1aZi18qWLFeVz07Xhh04T3VfkK7Pfse00uq81ylc7plNA
xavl5WEq4FMG97f5+vojJi6Ds0W/kDJlFdNcZxSZOafDuVQ8B/vVQjBf1rcMma5f5oLmBsCzoMbB
1Sx//p/KOrJlpxq5m56zvD8w268gNgzt16iz9GPJGGLjoa6PLDpUDJgAdQMZQrxhtVyRVRZ4++Qs
QzFyvYyHRA0rkLFZ5ieh9gXgwBYM5UYRShqB/vzSp4R0tB6cRCmuVqXtZOcKcegssKUYk+XShUAI
k2NODzo18c86GvJ/aorC2jcRH/4OnwrJc70Y4FBhd6nIPcMS+W7vN3hCYOhhfjOJX+x8LvfDTQHc
0UDv8Djs6WlAylpajltf7PWuX66ymmtrGSZL6kRo5RJ3H2SuTAk1WJSedeoFkH6yPwyezB/uH+Ab
CApuKmbpIAN46cSKy4fDmTruGzvuzlIiqJuQs79qjT3veqXMjy7D9ifbFAXI0WQ4Gp2jPdZuPH1T
pWYHfa92D60q/4+z82yOG8nW9F+50d8xC29u3JkPQDmyaIpGNPqSQUkkbMIlXOLX71M9szstqaO1
s6GIjpZoUFVIZJ7zntd4xyoqo5No8+oXr+7nffr84ujLIUT9Lgn5/sVFvN8lCLLhWMJTgnBve3gM
m+M2qvr/2LKfm8wdpng+wwCE/Hx/qcBY5KqDdjg2FEbkjA0LMO/4Sx/p83b/fYXJZRgR/06BPT9g
31+mrh1bpTX1uUvjuQGNFM81k87bfFoaPCIKvHFFNGyZithM1qZia6h5+dQrv9zDdev+Pz5fgv64
96A/AAXnz/8PG4tKjYFe1qJ5zVbjiCZtOhGo2O8W/Kl/ceT+vFMyIYf8i4qBNBNqpO8v1fd0/2SJ
8BApZ4j5LpUEzVJs/3o5/7xToiSAMMqg8lzv/TjlscOil8LiYAfvzg+0+WPsgGdteliJ206t6hf9
5K+u98ND22CnlI30JkftVcMTQptx4+oR+9jWuF5s/SuTgT8hv7B0IOWDV3EiMP7//lOcSBFWbRCN
R+Q4WKeQkdfEQWbLQ6va7EnUagH6yJZgr2a/vhqXoD7iQt4n5jCOv5Ld/cnDCaWaidrZEflnR0+V
itwKGg/UjNFPnBrVeoWdKg6TY/+rIJyfVcqUUNC3vQixpodS67y6/rBQhz6amiEUw1EYXfBYIqfP
E6V6ItqDfvAZbBW5fgglgeSJMWr5ZATh9IQ9Cc6TpQOslCwt+9lW0/MQwwfY/6scrvM2+cNzjYMa
Zlpo/hkw/yjuqmWwOOMKhOinXnBlV7rw4g4N4KV0uimxKqvfE6XUJ95krQ9/veb/5MkifwmZBjFz
xFz/vsP/4bNxcb22OBGnoyHpLFMhnb3dDb9qbv70KowQEHUyr0Vy+P0d8BupS0uJ6ZjhnrCp+qnZ
e4sof/H8/smagg3NmPbMjURh8sN9JoWvqsX5efIqjDadtHh1dR9sPEY/vyhy/uT9cCVaGHyjEMr9
aFcsgtSaXQZox3klIqqe22kzkFr9i6v8fKiHwBZ0n/yHkJMfN1jNCzfDml2P7Y9daHGtDdIBEqMc
vSYMUoZ9vhq/8kj+s4siaudDpEcDl/mhXhmA6Iu2oA81YD/t1KgzqKZNu8kXPV86s/Tv+9Iwf8Gb
//nOodrB7wKOCPsSZ8r36wOSXVcgZSIx2Vgehhajts5uXsiGyH9xoZ8G+Wx+XAQVHO8O//wftsCm
1VpX0vaIfuinVzG0Du5REj8Zu1LGY07QfLlrZRXcFFilXGXK6DZ//bz99E4R956BBCiIEBd+mhZ0
BgAqAvLuqLoyjPvSWTe9rZykoKD+xfL5aZFyKftMk3DgFHHNH96rMI1oNIK0Ow7RXCXpEljJOpPU
/h+/IfgImPJgIIWg+Peorj9sIDMDyzky6vwYmIO/Q1p2H5Cuvh2y9PGvL/QzT4XRIPcM9OA8jcT0
8vtFMkkygYRbpEe7hDVEvGoWtKRZLdgeNItu6oRc0Qr4fNVlutNOqG8j3eknvLvy29yZpop49obg
OLeTgSRtY0y/ec2kzxLMJnDRsmOQcfjr1/zTw3Re1kwsIdbwDCNf+v4ll0Q95m4aGpcaRsIbHlTK
IMXUz4+ZO8y3JNrlftKa3fSfRn+xpcNRPsteuDQz2+8v60cztiRNmh8rx6txSerHpM3rbkted/Ur
XtRPqM6ZEYOYCFiHvfdM9Pr+YotIl2x2V4e6pajecqQWd2u90JHbqUeWe1RZVXHQq04vBbqiKYFf
u8oXNa3dvaV627hz8NRxT2Oe5hdlbsg2Nm3t1xvPld6MA47ROUClkRElBX6fA7aqZjDEojTVO86X
4nb2CtgApkSYFxeG1lAUJYZiUAVU4TH/CVKCfUtZmJu1nVr/aoga68xb6OnEAuG25eXgpeVd2gdB
nZRTI8ha8Qun3ylcdXHwb9Zps6Rz5x0jrfRTRDVtbYzOFx9qsvU9gdvE71oDbY4aNPlqkbAWLI8I
D/xct5NhXmQS+xMeiMLtkyBPvSqerDEfk8z2Ky8hFL45zMIUROek3Ybnxvki3UKefT3K/krYVWon
aSVbkSAJ8hasFwnH2k0omEisWXM4HHKZwkuSOtMvjGIib5f6c5vT0qLvSiqlPXEoVwOuRg5UdFMH
OcM26o1ObTpv9W890a3DIXLXYU08F0bB1s/H4jlsylYd4GH75k5bVUsapBqH+t4di1ZtIcGlT4Y5
wk7sySPgLZXmaG5Mh1kYn3mvcqgrmfdFRLPgAUMAjGtC5RZWHKqm6Tic7exrhZKA1CFyU/DzMlZi
PYUc5tdKSkWkSaRI49GLZzw7sgx39qqslw5rkXmniQS+NXtDGrsql9UDMWlqp3Mv3JVamtlmxoj2
xCftfrZyZV92Yxdc2NEcbafR6u+iea4/0SW7u0gV8q4eFkj1QfBJr23Ny8M15kn79qQSjPdYOshq
cHbX7jtmR2w05jq8BtiOfW4DKMg94X3ljtR0wMjGrsfX2vazdWeEM9npbZZnzzIbiq8A50sU2wUb
3KZugx6R8tiCU+CiDUkoC50l0XafueSXShjaHTYVzcauVSgJMHR8FZez3b93Z4gKPe3w0fKA0yus
ZfO6hln2zAi24YdLxEZbpxEijw1C7U8q6ici3NbulZmq/eaSmPfKB5aWjOZX78Ep8rDelnYzw4et
pCM3cHQKP8k6yz1Oa5FGSS5se2/p1GqwOemXmps1axG7KmKsjSv/UNy1ACyU0KVrDnEbotfqlG4P
ftCa1VZiTf8mo/Z825umXFAw9GMY+4XRca8bKPhJFYa1vhCo5OD8jGb/Zvhd9dyv0dBsaPjoULQB
4Ll3kCieqiGv+rjTMGiSrheKke5ayCUprOX8eS/DWFzUMPLsJKzD9Gte5tawXQkwThPqnemTxWYi
CWgV001quPWrN3Z9vUMXlT7k+VqHSQpbMbppYQffRGmnj7Z0rDnO4CvZhDdGix/XEZHqcegVetl6
5N4faSWxy1AiLa9nKqMVNfDMXHxyGzg9nTuVT9mCPyVZPflQXtLFqryguPewVvC0425bHsIxGaxq
vCht5RcoqBb7vg9xIE+Gyh6+kgfojTiaZVj4pD010U7xlqJ9ZAzdsqVnqoaN1QbZAw/iaB5WRtU3
ys8le2KKoUFMHPh4crXQ80bypqJYKa3cpNMijJcim6ddS3eUxV5XhN12KTyyS1pEJ3FTzu2yDQZn
7eJhXgrMnEWY2nEIUdvfanZH7LQHFbpYA2XWBPWpaHkMRnbfOIx6iICIldPHuS1KOy5G6DHJurDB
JuYqw2abSgfWcVZgpiaz0nKTyPC9L6lbhA8dp4C4nqZi+jqzhO7c1VgxQfaYgSbCKfqbstWE57h9
vtyYfdBwTwfHfyjbaeg2GICU4NW+Uem93cOa3QQ6EON1W2E6cz0UGlK5ISxOXkjw7U1UW/XLbLVE
phd5274Ohg0NHRwA64Ae5pyKB7IgUNcgjkZAIRQp68LSMnFk0Q7M8/vg6JaOyLYD+/Mmtdc0S0Y7
ghMfkLf2MoUWDF5j8cDC2vMEzZdou/eyys17n2316BBHVm8G0NIb+PWuxOcerOWy0bZZst+43Ysv
1uYi52lnwE5OQxUbWaOJl6hw2UogjfG8j3Yqbt2QIJjYHAJzb2rKjiSbtcWDpmbnrqkbbktWtdmw
ITi18mO4dsN915bOuKPOthWB9r33zvHdnsBwV/dgsff0MR/N/A26UdHvRgFUeuuOUevGflQM6Saq
BM9zHwZrs+lNpT4Yvvt80VjC9py3CiUgH9dq5riFGHsVjgHTcs8j834DGb8J90URkH4a6MX4CITm
n+2CPzusQq1uU6/kvTM2rfLslBX4Z+5mQX7QXtfWWpzDTMZ37PDMYteNUeMl+B4O3gHtGMdROnVm
sCXxru63PbX9594zy/t8dOcPy4BWslthZujEyQ0YCcGAsr5Ll/ZttKvmK8KLgrjrGr09Eni73Emb
447PLnX8reVlut7asinyTWG19HxR5xpObOK+BfO1XZZb10xzvQWHENbBIeeXDrTq+j0BDZotkllF
F09YV7hx27R4altreWv4zshkx5HBV7UW0UuB19bnZl47f2Mxhqp3A7KER9K2IE3JFhuJzOxmpJCY
v28j0gt2rTMBZ5RGClu0KjQxqOMqhZEQEOAMG0a38oQ8s7CTNYdna6tOuwkxjo5KZhiDWeK3DoZa
ldc7HuZHbfDi2LV7A0enKO56+DHlpqMKxNnTNdZlI71OQAjwixZ2Lrr/GyQhHG1EPbEVtq3VwfXI
GOUmq+iQ6ucd+7o3h1ON0qOLTiYGoi/DEBmfvEp5XdwaylpgBbl2ERuW336MuCE9myqsHCix/nyV
exYf7qIG46YbTWzWq0gbb1Zpm7eWI6154yyjFglOM+vR79fywdY2FhdqdODDRkO72htGkulHOfXW
4zqa5RfDzMNo6/TE9sVD2DcfPpCqEzc0hFXcB6WpY+i9pBBl1eS855B0KnazXOdxLcYuTUh9bY9w
TLXckh8SOpvaozNJ5tFhgTuNdS7yKrbijZK5WJDVVyBok7bLl3qymgdD92OaBNXZqzJtLOOLTCvI
ONUk/IMSgfoiCz941RwyrH81Mid1gQC6ZOw9S/BE6L6N8azyESiCfIGIgrW/Z1PfyMPMCO0DEUnF
4hXDZB/6PCIpwtPRABEBiuuDIWe9JQGB37Gaed0mgUxhAkRz3aBvlQ4+7FbbuBQ7VZ/fRkgOGJ/N
aQnnq1im9RL5C/YlQKTyasoc6yU0tI0b8jp5F6buhiABzTQeaxPWXayGufoqxUy6cmNGstn3dEL3
3qBMJ2mrmkNQDAE0obkg9+lQdWq8c0d7dJJRldmLNzTzEBO20PZxiX3gJZPS4ms9rlmwybH2eC2y
cDr2XlGCja3AenGAGNU71dNMzsEiWq+MU4xcP4fKkXcLRF4jXhYGiYmy085IVEB5XmhtkBhGMKB1
wLzWSArPXtyNG6rC3vvEiX1pAlw+tiM6ic8lSfJRwvErjnJq/PKuEy57QKbWQSUmOsHPC/jDo87k
GH6u/Fx9NHU95IklMGWEzArBJtEVTmNxwOrMMR/Kvad+ioJXewiq7pCJmVYU/ry3bt2qVDeqCHWI
vy4nJ1yqVX1BEoFPQzBEGXIt2GWnQIcGVK+p9Zp4JhHg0U7zwoAlXBT31UiSaexORTtxr03rEZDd
+TZiBNLuOjtIvW2QaWThAOLRryxMfoJdz40h9i/W2WGMOeePPtalAURvcr5c5tmc7U2RDk+goNa1
2/fVaZbElcSzG3QECuXpes4eWQ6iGtq3wC2mJAyEd9czNWVqWHv6F8Sj31GJPyKu/3xtqMY5MJlR
/hiV28hpWnN/ci6BEtIknbyRQNOFE14MJbW8Z6XerhchgeGl2+27AZJ81Vrprlx1lJhLYd0xpggT
lbXO1lPWSkU3zJeFm/f71MRRNDRpeOO165ddBz7wT6Dzf31d/jt9b07/fKHqH//D378CSfV5mg0/
/PUf1/nXvlHNx/A/5x/7v9/2/Q/947Z9rx+G/v19uH5rf/zO736Q3/+v62/ehrfv/rJlhQ76bnzv
9f27Gqvh94vwSs/f+f/6xf96//23POr2/e+/fW2Auc6/Lc2b+rd/feni299/wyv1DwjL+ff/64s3
b5Kfu3pr1E/f/v6mBn7SDP4GUgovD4MvJnHnOff8/s+vmH/DRgeIAm4WHJcATK5u+iH7+2+2/bez
xpz1CfsApcsZyFXNeP6S5fwNKBlTZpzfsRRmfvDb/3nb392gf9+w/6pHeWrwylF//+17LA7uJk6O
/Pl9cv0HdKxtULy4vowu3BWC1QbZzh/e/r+u88ffexZVga/8eyn/+1f/MBMrsxQf/NGoLtqlJkDe
HlHErSCsB1GXKxhxZt83SBpvkJBH11ZR2Ef0OzaBQmueHiThd1XCCAYopbNNVAVOa1XkhIIt74Kg
qXdtX3drbC6ee6kzUb070aBPyqq0jpUOs+dBROGWMdp0uw5De8Leaf7kdOvyWc5+/1p0efNEw5o9
hIhX3qlFsMlqA541A/LPXWEM0UM4rPpemXJ+GcJ1udUuVVdIjPxrN0/jRWh42I0uOoUFugR5+aEM
EKPcN5yEVFfnwaN5+xJJbImbfJgVzpikkOZRzsntK1UPB7ub6stVFrbGddbrL8hZrgv2wqXarp4Q
SCowh9nIMqieBzMoYhMtEdL+kgDQxZq90xCswRf8BxgYG8LcNeOYdxcoOPKt8rW8pbyj7VOe/ras
styMYsmPuh4gwkdNyWe0eu7hbGd06AzVnRgZWxtl9e61tIviGK21l26or9P3VPXzmwskBt0vivot
auDlxgNspcpZC3FTDA4pM3LyNw0Or9to6MQ1bUJPRRA4t34nVJnYpCh9ne05fYUvu7xMQ7Geasl8
JYM8dq/kiGQsGrzXvM3th6DIojHp2L4OKC7Ebbm264bqYIJk2AXpBdxgvV1yoxwoMRg/tVYoL3hB
HmgZHOWFz/ZymUVwIDddhnFnDerDNjSxCNAfrceA5u6TaeVzd8bUJRBO6qQP4+iJvbBL/zBRtcWV
6RpAe1iC7yQPyCNW9X6TaDk5p9Y1xuucvZjVzOBhF9a5eijzgAJiCfMDb6E49k5pXo2jyqrN6lWS
Uhb/1Zshy81bXObA4DRIBHIdYxYfYapxhkUYuHendq13uQrLA/liesvCnO/60O83aZR5m7T2x9gH
pzWToq3Ep7XRHVSjRV+jFcZJn+rhKe90empGO/9cWGt27Sk3vLXnMVOxN6nysFSjvaPRDtdY0F9/
8v0l/DIrNeKHm9VnvK1sr1NdZh+Tl7ubhtQooLh2NeWOOWNw0uNiXOihzjZiBAvUOXNuJSr/m1Ru
djf2dX5LUl2+b7z6XPnJ7osKMvdYFICDKw9EzMna3U3A3sANYbFt3HI4hyEZHLVNK/pdEJ0ju2c9
pDFmB/pb6PbqAmSCDOqc7qmLe+IbEE6bLU1Z3Rl9bEBryLfeWkzFxqnrLiags9joNZ8/63xNX8yx
FVftpD04CVbzKYeVnATCkFivDQZLVqpnvMXcT5HS6U2Rr+PbRG9jHSbtq53PJ3M5ran54LEeT509
OW/OFEgjptKuL4ZuarfsaM5l42TRtqPKeEjbyeWlYYHsaqajx7Ya6afGcOjujaFtdoz+jOsxTKM2
nkw5RXFWT1jqM1ElxDysWvtEmRscWQq0xy3Pl6+d5c42uwzfgjJyXi0Z2DJRYW1zhYlsg8oT4wW/
kUcqioxXXxvLJ4FUbQ+GujyO1HQ7Bw4s0HEFPjQiB9iiXe72bq7DROfmeDMpw9x2Zem8YDWpX1K3
tPY5MgI0X33vXYwqWHeLT7Aqbx0V7iKDndfOXkwbCuoBWLa18mJ+ibqIynxtrd2oO8tn0GHMR903
OVtjMU73wyqKK0CwmV2OGLiHdTHNRw0vWhH7gjSFe++xT+Ijc1FlkMDj0AyWUzFZ7ZXKel5N6hnp
e6aN4sMR4YL1W6ugkAi/hI+8LNYeWWJ7t+QrNRnU7f4+rD1v0+Uo66e0ULcFnfUd2vzpYiDn/UCZ
Xn/jbuS3i5y868lfo51vTNPzWM1hrNe01XcOs2fQSI5UsJXFbswkDZ3BmjaREmKHLBnIHIFWn1Qp
zTKwW1O8MYOa+sQqxbSZF2O8zXsGfrGsC7uPpePrdyNv/L1oU93u17xss91SFf3dGi39Rbe43sNC
F3OYXCO86s1Kn2Ds2M9uN2kAeJCZT3NpTler27DAYSXs0gGtxGRp55bY+kUj+03Xq4iN4G5wgC4W
kfc7bm3cLXN5T/HxOc+1c6ODUh+6YqXEhynqfSAqXXY6W8qdVcjoUdR+SWFYwJvm/46wygnxBuer
D+3UF1/bNpsvBjSAO7yl5Suq0OiTPfvqMh0Lc9mS3LAS/U5SUUam3gUqqvWLowpjM4ZNdD0udX5I
z6JZWNLpTOs4LfPRaiJvD0dwYQPOIx5WlFhAHv0OGCV/hhQDOt713cPMxPsLlGo2E5ZT9km6GFxa
qKj8hM0svRp0M5FVJNf3yVVBBMYoUFz3QbQZse3amLOYXhsSb/eFlO2rEQ56O4emXCCOQxIyisLd
Q8Wf6xhAhpq7zPGIDzHOvY2Ks34MhCy6oeyVceRP5lVv1c7FlEnNN7bT1laTsxuBk28c4pSORpT5
r1blIc2J1tQHiREc/qZuxgS9+zxsCe5Y9lEnwzvsSXIOsbJ8yEFgELP39oVDtM4DEKdz7buNe4ng
itZVahoSl4Nnj9IDBS1Ef9w7SXYVSeMI46rGiJfhFbWtM4N6xURtlQ2bTF1iVjQ7hJaObUSD6xR3
7mTVj+zN3X4QDWntS5ejncrp3TfCivCNzIhZABxqGvMoehlde+jYLpWIjKsAbc+9MFy9pR6CgSRA
S66FO9YMkAyH5tFrxK2N4vmS/Ifha2+b6yFHAttNVg9EUZXplnwG/xke5PRVt75zLZTrXq1UuZ8d
VQ1TLCcLNWdlieVg+VpdFLZ8R+UxJyB6jHfKMtuE/Mh9VBZTSuakaB5MI4zua0sWO5hK3rZsg+6i
wYfjtkPEdalViDKlR+qR5HnqfwZ/bOEQDdahnSWwZ+ljLMAMqX8uJfz2BgHFkQd33ddpkVOh6exy
KCLro7EY0sZeEyFxsAIRQL7px6vJD8AYfG82X+vFLV4btwl3RQUk0aQaV3uUEwfmS3pjLMq5XqxI
XQzZBLripkGRRC4k8YSyDXCGuUF1WXmewfM2tsD6lDGXo9tbTxr67JXTW8t9V8zOBeMv99nrM/t2
aez2rheed2B0uKq9h2Xwc7S6AyWHMa57fx6ifcbecVrKOb2XETMhE/n2GUQUHTpzP900blYkHKtO
uvXazk2T2jv7arYuiPXiT28DOCtC7emmp8TYs4OJC9QqI1Lk1XF3QhrWBVu0eF4sc34aYUs/mlDi
Hmcx51d1Gw6f0Xp1W3hb3oUQo+x2KNLfRThRlLjquWMiv5IVGjfCrDCrr86hAGUQ3DMf8/YTC/Uy
zHFfis1+jG5mGLux0KNxE3o8DltMatniFToxJx3HT8UagUCoTM6Pte16d7kjyq9eaadvppLQH8u1
FFcGQPidQzG4neUS3oR2HX2Uq2QKWaJJQ85fMXWJPX8IY9sxvCYJZk77uMmkfzkIAVm4TNezDrye
NRmwy/RkT0HzZDbom4vMLvOEli7q6XiK9itwobiuOn0W7vd+DUlL2PpwDr0/rXUnr1AFgXEu0yJB
+M7ZlNIaaixFjPpQ5zqCdi21s82tFPvgswxtrIvwBnX/jHR08MljDVJjn9kC7C0SZFeAcwJROU7m
P4YNCFRbe+Gx7c/vKIBckFgoDzfCW1LQmqw/uec2MFkW/1tRje5Dtgh1YEa9ECrkoF/bqpTUbAC2
/KZ01wBJHsZjGUmwT1qnPKrOXAeP1FXlBRGTy3Wd2SvyOMdTV/PYutt6sm2WFufufvErcNLCbPAW
cCiJyTSpGRqUjjK/uZYIk84AF48Dv853el7lVYuL5J4Ey+wyj4baT2qx+kTsOuujFeXphQra+eTp
ABA1t5u7Xs7uDS7eBW785iw3juiHvTV1a7uZRtURFGkGByMb8mOTBx5gnN0YB0QYzWO1GvodRYFK
Gq9IryKGb4k9GfZHMOZq3/hO95K33nRsMIvYtKWwv7XRwHPo1t7NnGZEC7Jt6nU7La28Cspl3ptd
Oj5nYbZwVPe4K7Z2cOpH1T70fp9fud7Q4dDBuHxTuoV7Yl9Mv5GP5TxhSlL0m0Xb2qILWbJdF04B
fRL6uiQIF0w7uxp5vqpFtFU9KSaW0jaDk9KejmFhO9djoaK9Ww1DUiGLqxP4gOluLDxaUEz8isQ3
Bufl7HOU1DhQMPF3G52olDjeXkzla99YDRwCVnZELCRuDW6DbQk+GtgMdpa35dQLk2iVwXta+sse
BliJ7D+rb9YUcLufmO0s/tJum8Ke8WAIy+pxDSvkkfSt3n4Np+ijdRsg4WXt+zhKQ/fZngXeEkbU
44ugvfoRuBG7o0hEn0Rj48hjFYNOIGaT19Gg8gCkmDIR+4M3ftj+jDe0xhf0pJUZfCV/uIzrkqF3
7FHp3tg+Kyae/VaekLhdlKlhMH3nI2NcjAA2CVGkPjkyD7+ko1H0x0GnOCpMdkcLDIT+ZkNSOKaQ
t09hxiKHGgUhQGQkz5W8CokLCFu6WsV4ldtleV0wAdgzHy24IRDVrm0jI9eGuPkrbwwopDnLN2WB
mfY6Iqcrx6l4s5oKCK70/HtT9OlmllFvb7w09S4c5gunppvMPTKa+ltoSWfX2pQZcVhPL2PabqSz
jlNc9gPBGxkGdUmd2+JT1KTdtb+6wTWu6uZNu5jWDvuL4Nb2DFZF2UfurXaA93VvBJu1Ma1PK2bb
+wVMf4urhnpg/m1eYRmxPA9uU2Aqli/RNRP++tIOIOPCg7ArJjgVMutdY7NOiwuvQYbp9Uv0HpCA
8lnDG8N5S63prqdpehSQJS5MxvcP4SzdM4HA4Ci2pt1qNuWTY7QrnIFF7Yc0yG70nKKCDrohnkNP
fp5dj1DNjto/NlSLyIcTfhOKNU+oB6qrMqyLW4lnXh5Ha+QduS0rTJUoeFtoAiZabx1ptNJnrQEv
Ze8SFo8+OHKewJiYOOQpqYXm8jhrY30I6849YA6vdvVUd9c1+9/5UB93PRGwGGH0QXtBHoDeppSV
W70iv0ktO7/BD5Kj0Ox1+gWS9mvgdZ6/dXt7fM1MwNe8M8wX0Aba1Xo4r/1wGTe6C+qXUYmHZgym
bdBZ+lrmDV0fZ15B7VU3B+UbMzOyOgBDYZaDX2pqGesXTLc+KbNstoazWNlu8EfjzhpL47ppVPs8
OZZ6L4za/ZaV5xfdTaqHPGaKnclZtdWtUSdYe08MwtZhp1sIZrKOLhdLZfsVIiwspd/ftyun9ih9
XXMWRNVBa9+49oKagj2tI8ExaYOI2I3/uSeg5HYpcVWZUZZTufVy3xiU7uliNDdMBivGqON4reRU
3WDtPi4MV01smYTZrLu16wg0yeXswIowu/akcIPqwFpCdaAysS7pxym4/CqTD4NTpq9Z2QDwdAMG
yWNQ3xOKEn0DtkeLZRO/euXb2ZTGPeSWL6ByMFf6qQr5+Y72K0DffevIxt5T47XXXhnAOWut59TU
8AvOOn5jgl7vIH+FgdWoJd0tQFAWx4m2Ly3tUjKVDWIGCuSmu3dk6+1DMaVUQRR9cKUGPlYL5b7c
4TXb2bF07Uzv6HLYC22X43AzzEFxUIXZf0GTs+AoFLAxFzToTKVTm6N5sAb81N0wOu9zimFa44Yn
OtfoGPVZ/dX0zLrdWX3X3ziDAVtsRvxA6eXMWx0W44aiqXKTyXDgV4QYlVY7p158ebku0vpo87J6
hkiVdvs8LY0BRx6h3v0AW6RYVW13DTMkPDmjyq3Nkg1y/RaIVZ+mIvCbHRuAhamtkPQzUz73Tczk
grVU5F56P0L0gypFcMBeMc2pwQYb98mt2vkCQhG2TIsal63vD8NzKshihOkSHD2rlJdt52Q7zlB8
8toumm4YWdf7KHeNKR7W3Jt2NecHejfLlM/5VALv2mYrO6gw9bCrO+FZcaRq/5PjskWchDete2kV
3hWIQyC32NRCK0HDdldO9oKQc1bfXNzejsoJ/zd357UcN5K26VvZG8AsXMKcli86ddFKOkFQLQkJ
7xPm6vdJkvOPWJoQt882dmIi1JKoAgrI/PIzr4liFBxaPMEZ8JU7z1PjwyQG0PRB7D6Mhmd8DxIV
7b26bq+9wioyhAGb/h6dI3/vuwXsPEwWvpSzikOqOgOd/blYTrXlqpOAsIxnCDUj+XtQHos0DKa1
W7rqtomr5EdhN3jaLLBCV7a3WLtQwztA54ThMbGE94yeqSi2sKjRGi3KKt7R8GgJNf5yJ+uu37VT
IlGNAgLwsyHAMRJuQsReJx+wV8HOx/fPPPQzCe06NqkC7UQucH8q4yZjNnQcZV/tBr8z8/Uci+Ur
nm/sO59mX8AJRhJaZjG7SSsmYHK0HIfGiO4mI6++DK6d/KBF6X/2XBUfgHi035fBcK/NLJ2/gs12
0Uuoo71vjp+FtdjwqFKnuSo74X6t7G6+ZSRgzVvcRZyLvDXyp26Zhz16BNmmLqJ+naQOko2UNnH3
EKUNRpYwnKtPKZIif7texpE7MSP+1HeQvM2InHS1qMTdOXlVEULt4DEAJgvSzHevR8MWW6z6EI6Y
cVFFNTWyB/ojSF2UkTxYTCZ6GX22+yT5jlCbu/NBANxFnmHvXZC7YFuUSZOr9vNkm3TINZl1HjzR
O49dIlchwYwFGCMzdq+Cz/hMLT/VaE0Pc1EOF94k6o7+adnvUe1h+QoOtQvbHDEfpd+3PA9tTMhx
C3vchn7ksTJTN7+mTypAhRkk1RWk+E0XZeXRtqzoMgUJv0+9aWmAu1GjIyGW5ds86xHFjIsRew+X
SACysXCdlb9Meb0t5j64NOKc+JKEY7VrlBt/6Yaq+NL68XJn04a5DVltNCfK+DqRYXVR0Braa27+
vqbyGVbg1rzvVE4UM80MgQ7eosxXi+cP94MPriWaDO+iI2+kXWbQLVHl0FzMkSruxUL0i2NP7Sgu
INi5at7mZud96pqpP83OYq6BD0kkqJpkjcaXveuJMts8csaTR7aw1ZwtsAKusytai9oHTYCLIiur
Gzyj06cUyg/58GCUxyy16zVJqnwsY5pgRWn77Q5rpVYLIE/dKp8r93lIk+bQT/O8zdy+/hJKJ9gI
2SHakZWIiOQlricrkKPNhgdWHKxFKRLzKLxLQOreIB84bsZ40BJcrndjx217iLsx2XIguFcTFMMV
gAzzMRdmQjcJObGVBiPuWkYnl/lUFKe86s3DKLOYWtiZtpkVVOkmdozgG353WbRGdqpr9lXcpvsh
Zh5VQSe97iVwJGCWfTxsAmLc8wjYY9whhGp9Rm8ruC/bJU8vQEVU8zGWlWeuvdxPgBrARX2cfQBN
RabUESVNdWV0bm6sXdHN7ucOSmmyadQUljsLeGV5pK2kHhbAwNdp5HX3yowNZv+01kjiam2rpyK7
kFuye+SJWvboczIbwyOdyhbdjTm6SlXWPqVI61y3ypV0oqMm2ppRldKnX5aA2YyjtTJnmfrBrg8M
XLaomPpwY4gkP4D3IWXm2EE0AQTifJcOVuStXVA1xsYDo3GfIGx9sxSL8bV0HRyzmn6h0eg17oia
UeJUB6LyMBDfl/apnQox4kRq8xOdmi13b040P8AE19l95baRtXaJtH/30azMVY9FjqRw6SpxyEA9
1sQvJ0IXinkfkSRE+naNhpstwQZF4akE15Dv5qp11IFYFu2rPAvjS362Hp9n1yqiryKae3UAxZgk
q1QaCxUuKytEIQeMHEo+ee617daD/ImAxSiK5wS3s/ZGGkLKvQwXO79F/5Y5x1J6fsdRaXUgJ/J0
+oELm51uqOC6eiuCliLNDRcnRBZVJBX6O0YTgMqGU3nsk6Bw1k1FfEG/M5G7IDa62yIgTd3y0VWz
r5kH0+UM4tbaV4ud7gaTOdI6Lg1rb5psksWYYk7sYpaHdOioUsYkaa8aqZz8QL+wuK1SKF9RLo2H
JLGNT1YWZuOalLt6Kv0gXS7Hoq9v2zpPv4OTw18zXdq/mjRG9oZKYJ8mWjQU95IWOd3Rny6FYbfF
pqzS5WeRGkB9ssjv6RQP0vrSOXO4rOqkIi8zvY5CKffQXhIx1LQt+DIEhUo2LmFoefAR/EVTMK19
Z90henfwR3QymFih45Lbk7pPnBL7cLP1jvgSpGLXxapfOTnJ1YxH91rKvt/DBBiulzKyr4hzw9PS
z+0utRcwxEUXppddLJsn5I2WI/u2vKl9lBVwhshPDFzjCxk2NGVyJGfvwRC5PxE4Kr4gVwC3I/Zg
NZITMDMdshCmd2839rUNphjDxClNVygHtT96omS+QpIgv2xmq7vD1SXdorYFBmQRIzMk0d8VfjcC
2xmADBW+N9y185Dc9qk7r2n7Vre2nCw4PKna1oEsrmOvAREK3uo+92t1N/eZd9U59nycUHu8ZOBg
r7NsyXcmgJG1qmvxUyRCADIuZ2Ydi8P8LYkZVaRL0AA/V9nOSZrsQsHtWfnTTH+nz9oGHkM5PvZJ
EfSrRDUp2KWYKYhVes8poweYx3ln7SaAwX8lTtegsTv3xhNOeyWldDPIZiVjTKccsxt3qnJT+h6j
ixJAOyD4ij3qp4jJ/nVg98wHzTF2GCB6zY1Z9FQQTTEY29LHAZk+OySFVY84xmY0g+lTk6TD1TyU
MBRKNWwDRCNRT84sc4sy17IGiiAxKgiSL1nWhDBvqlx9TUF7BlvGP8GFxce1aAyhbgqS2JoRmeoj
YNe50Vjf29KqwEDK5d6Pc/XmqvePgDT3VcH/z7Ex7zA1+x+Vxp905z/0/yCARotI/O9/A1V+w8+s
n+sf/+vxR/v9x68oGv1vXkE0BoAYZD98kMo+9jIIv4KVeUXRkM39S5tCQx/24GDDqf8fFI3l/wvt
cmzQUJS2BJgPmGb/RtG4/4LD+IK2EjbkRAh3/765/xsUjaas/QfrIvj32Drij4mYAnBTdMzfc43i
wrNHgeHGajINccR7hP+MutD7IgAsXqhscb7C8AP/jyS5va0lw+gkxEx6h79n8VxZ6QUCIF6DOljl
baY07yghczP/5NW9++wGlX05MKxi0JggDL6KFgxkV3Y5B585Ho1P6ZBxrmdzVTyFEdoG+FFtJkyG
aAHYlnNordB4GpoqqGAqzXs5uOJbCtDh2aW7HK1qa9y6ZgbJxlscDik1H8lCEGbz7OThl5f6X1BB
L3ZY756Tpp2hU4Z9uAOj/ZwJCzo8b7LS+SngIT44Zkm7PmdAuUeTIFq7RHLE9dCVOlDkoTYqveFv
8KHonuYMjqsVxs0o1iapZa5S31aPppcxgWvV1K5TQ15XeVXThDdMfbq3bRwhqzAkAFfc5QPhrv/6
PXxESxCYsMFonQvROHDFQP1XPxsML26R2v4hnWyGngAzH8EksQ7j6ntbTy6BJ0aVG7DwbVhMqOxp
oh3IBegCfWx9i3A8vYjwo1+FhXml0tHG3Fy22BUo9y+nlOkRhstHVFPNezt7B6FFHwFEJaJg4lx1
rHXM3GFE8xMgToFAeYC1ZRz3a3IX+8rKnOoDHuaZWQh7A48hD1F/3ilvlX7A+72xjDmjDNv/MTj5
ZyMTDzJfrK2o0/7Q48JwCXYfOT3ga2QwFWt/+kgW6UzE5/UGfLROPBiPME+DMyJgkaIfAJnqR7Lk
poXArShGcs60+V5Fpf1zyaPGXKMLfCS/EnpUac4Q3egpgUkX8/PIMaC2kKyCq3yyP4kSUWJA7Hnz
VUVQN3E39iUo7p6R3QJi5VKBrSq3FY2OxyoxtsozM5hvDpkdLBnndgmBaByKvI2fyrKMb0FpU8wO
OQruH+w1zeF8954RFQgQyMVC2IIJe66v4zojuk+y/9tRrWpggXnzxWz44+d2akapEdbVrnIS86c0
J1utXFraOhZE3U0e5N6dxL9H4qLX8chQVppv4NihotnO9fDkGWZ/Iz13AR4ighM1jHhEn2G84Y9a
8ihmbYShig6QbK8tUSX3UxCcfHCIxz9/x9+WMuBIVrDPJkQD2LXOw64FbVa14lvdkGOICG+UPKNI
sGILmVM4uR/oYrygb98/Uoik4DEJYHheCP+Mudyk2gB8br4NfTh9FhEw5TlLsg1MpyI9DkVoPzvg
TA4KbVfZR/XMyKy7tVUJTJxRZbQC2ayuKgDjxcbH1fzQWTRcNq3rGvu8CP2jYQZoOyCEiCcKaWKy
Xma7OyVBo+5t3wb/2/TxeG9NtBN9r7+0ItO/RHMPNowqGeS3jOAd0sf2InSS4Se73/okABOvGXGE
H0nL/L68LM1XB88KkddjIv5+W2PIAPamWP4eQwAvWdyam5knBnOrlZfo+q46TpcPnj9n/NmK5pLg
aKljmcKjSvH+kjJB6VHU099m3gbHMOuXjZ378UZkUfhR0PrtQGfPECR5zSHUYQAO7y/FUV1QlnSQ
3NRnD7JWjEhol3+xyCUZM1ca8z4uh8wT8PsSlHa/Jm2aXc+oRX9k1Pbi2v5+0b0sOHTwUKZDDufs
VrKw8OFPhd8qJhhfsnkpeihSbvuXnbblSBeqztRaTrP/kEb0hFdYpxqfAfWNn7EVzmijjc0nEGFV
vrHMgZZeMZU/RBCJgEIloQDyVTQcVFO3VOxtW17aUeIA23cgNq3sKGJcNRf+R8IiLxIR778UYpTs
WmbheCuxdt8/XzOhnsgN7zmH5gl+AoTad7NrycnZ6p+UNlxalQxlFo5TXMBrds+PqQUa1iXQGDZ+
zGS5aak8qQ2z8Wapph4sGh4lGwFt7nlM4vkn1QpRwYYXRCax2Hdul3c3GYzZzwvyaY+4wNqfiMUK
DqB1yKImOcGgrAxIXzga0H4PeAAmgynAI1FVHux5mL/ktWFDjTSMu5wu7oWx2OAL62q4snKfkYul
Uvi0IVK6+BFYbnqyPAcb7BCcWfnBXjhjCnCqIfzo+L6JcxYgbtbG+yfoqL4bu9h+bm1pfnEH4AVr
S7o0/UxZwETqSi0xYoWTVsfzpqMvJ2OdLWl+kRZtjAhXALaQ7gJ44yJ/8u1eoPvbdrcdyEy5rmun
Y1wVe4iGTvHABK7vqtNL8P5HNc7/n2QBhxTnT7VO+fz9+dc6R//8W50jqHPQR0C2ChNUjDW0MsNb
nYOP4v9UNoHzLygA5NIOGi/8lxb3fqtsXOtfuE5rY7QXsoEt/lFh8x7E7yK2i/UKlg/aP4s4+BKc
fuEJBGCAjcof4zvfCZdl/obAcyndjepK1fSw1cWAsrGvMYYGBhqDVZd/pZhfa39eOj66nEc0g9Fi
b6s0xappKbrRPRKiYgADPQVH+pz3WdUlQCLHvq4+hQrYhH1wGM+BlRoxdEuLayeOGPeug8XHGxaG
C64KdyYNPi4jMiDeyx1IArfbYd3DsOomHVGRBOTEAc7vyL4nYDlvtwXHOGyw6k2t1sk3uQH8oL0L
ULm2UahuqJKIkyVzOuqKMuxcEgnQNQEtajogi+WujKTEuOwDXQzv/XGDOqCWH7JIYQSSUxaKFe83
czG3SY1XY/xkebAniGpLR+K41eQlLf5Qog5YrgxGA803GLsLhUUibUxBQVPhM/6oEm+s7NUoSBX6
TV9YNFY2Aya9JXRmXk46H5XRx8CSWgeDVvox/QATep0FEYIHB9xGO94AojANFNU6ZyZbr+PYr8xp
lccDjhdAm8ac+4o5pbiv2BiZEu27OMWlYgWQMbJRloDXxmyaQtn0TwjywABcZ/B8/e9tlQHB1kAf
7q40TP2BHKoml55krOB5zV6f8+NCFHFvH4yOFuCd4WR+1238JupNC3XkpRx8DYmoXLELyHhrultl
ndbfW8x4hnG39GM1+ZvUhdnqrxswZnx+08CkVVfBlJc8hKxH6VtduWmVcrUGVQm+dlMzYtSTNEC4
5GFTYhkNUo2mvn96ywlfW6a2aL79sun/Sy2sy57/nID6lfuWZ8NBw+xKuJjzvn/lbdYLL0/H9pEe
8BT7R0e40aJto0flgV6mrd/LrR1TX4zHaqggQ9wZfTb26YFeM4jRw59v5306x+2Qz2ITYGPpCGeC
6vD97SQCUGk4TREAg9BjaUxo3U5yY3ngI4pt7cHlSfZqlEUtT4ad155iADKUcfKBOJCl05l3zwVp
cq12h+ccbYLgXJoG6W26dnWHwH6V4ch+o1piTbpvkUXz3BPYyCTyVjSHxzynB5ItaOCtkG2wWFoA
211QedEy6F/UOIej3BRDLXrrk5+q2TE+FVOugm+V0w/oIkw4a2bXQYFR0OvZ9o4H9yv96X1hwtOk
IUVZwnY2icUQtd4/TYEcY0OqOj9MQIqkWHlqcXiM7jBWIR0YeqCOukCdqGOGs/rzi0Tk8PwJUmNT
29OPoiKiyXWWGTA3cyFzO/GDV3jQj+8HBZmo2fWd1/AOIyfXF/cTpfeAi9EB7GvT6ABoXJeL6Ern
prZBDeQriREpOxUUJpYyVMyVlnqbYkO2/aaVlp+GnxBVAJK994ZShxOQpRWf6QEV9RlwW4tPFEYj
WYVfIhQ8pvq2LsOUXezKNqf1GzJ1d8OdwwnAJuuo2LxmB7RE6I3bYYGjLmYSWz45dOqBuDOjGMQd
FR19sJBQnOiYFBmTx8snX3L5SbpBGZTXhJy5BdYLLZtvAud95u9geOlPUSBT+Gizh/ZBAu12OrBM
EFj4w4CaXH+9qdTfOU1C9v1UdQ3/DP8/y5V/R0k+jDM4gikawYV6pdl8I4iWPOGyA9UZbxezkzZY
6hzVVRjLiQkzf9WGRepk4JECeCvHOR4tzz+lZK+8EpASsYpOdQZkzHiuXgMklQ1UnXsAL/lUf1FW
n/PRzlzyvJ/MLOhT6ypP7SrLDmkEghCJxMVgNxBgF9Xzo0g66LsO3AgO/gWWvcq4c1Wvo1rxep8N
/Brjrqw7fY5WglkGUBr0XgoLJZvRRMUkGVACCrUwCX2ALce503zzUuAnze7to+IehiZaPa8RdUIX
ZbotCvr42ybOOuC5jPmm3r4fqka/3ER4VgqvTY0BfczMRzgjushkqdfZ2A8h+aZtzqg+nhjBxDzS
P+8N8VvQpQHE3uMI4qhlc5xtDelFZsdYsn+sBpeh3DpalrABK/ka89C2n3hkTDkWFg1qzghhgonA
uzHevv2IkyRd02wcdJCMEy02fVg7FZVisgfh0453qgUj0G2GvM1YVaFEXIdl2IJT2iN0HzP5mTKn
Fe4dM3aBtNQK04+6End9Jex+uYXC28W3iJqIybtqGGlpGJmwaXCgjvl6gNpOJ7LryvRjLvD6GwSs
9fquXle7xexTZ0HgYbkt4SoDVzyRFIp10GLr0xl/1cAPzRrVmA4FSvn0dtpZiHvyjQ1GdUMIJjc0
R0CANcry8sTxSFq1auFEA9dADSU2zV2ZysH2r+IhoFQ2hTGycS30mzljHXRKamNj5H3TeRcic2OA
q0VhIcG1LwT0CW+XMcXicYuaMuojS4yzriMpq0eLmcYQXQLHIxKfvekaPAQxSWR3PpDIysQPEWXu
BFVlFqcNlf4lNYxchCSSda+NO1Imx6m0xCXaDCNReakAebj/8HQLAH9zqOmWiW5Z/ZboLUltCzhk
7YPoIc6Y20VV+pe8gy8ZXqMwKOpbgm+AFFXfm7jT/R3mITT//WQHozSYVPYmCTEWH4Pj7e2xUox+
y4gJVLGlskfWegWRIAUECs/Oc4+UeiTXH7QWz45oJuj0FE3clSDQ048530WTGI2hZn55Z81tExvr
RE0L3H4AJZ5Fbl1GqWico22M/VgjrGAijX3/5418lq1wB+xjy0NLDiEMNrP++1/KEiDElkCFZLyL
gSz54mlk0i/mnRFaBUs+850MBQfptT3v2kLliLfr+4WDNtI/vQ9mS8LjBlwBjfv8SWSYkBVe09R3
r7HRFp0OyOx8jv1dH5kTr2XM7VBvCHY96UgvC533/vk2ztINikXTYazieoK7ce3zxZ5mQ99K+HS8
kM6oGKJwVGNYsJqgu9vBTw+yVpddpu7k+/EHpctvb4ILk+n4ENLRK8BR9exNgIjIKqi6dxKTG6o/
ggUI3o2CLcQvb8HHKYd2ro6OVGp+jCJUSKoPngCp8/usJ6BTR2PQDn26ZWSy589gBOzZgTWv73A6
wQwTlOTLBpNpyds7gIsnnO+DrGrZbm9JTAHoFYiMrKKUGQQqZZSjOytD+onKxTDJDZMh4ciTqF4Q
F91avHyn1w8GxYDT5XHM56hDYEVOog1WsqmNfrpHvb8a0k89snGVsTX9zEPsPHClm3mXNh5OBGL0
o7zmmzACnTi0/lwZ6M/abpy0t3HIpDrZ13Be0vmCCilXgHIYFKB4l0rT5lZQrtCpTx9CfSAR8sCZ
clK9hv9Usfq+0UzTSQ6K0U3aXSkxOUmEI6apDw2QyzHWpOjIeiLc2apbqocSXD5njFUuLmf86wlY
AWzusWsSTYaHqjbRLrhZUPyUWpe4qFEm7kwrQrTqyRAiz25K8CHWdI1tITpTaOzHfMedcHpqmqu2
LhY4YP0cRWayiwIcsUJ0NtDGajZuUEIIAyUweHOP84xn1A88l4qTlhkML3tHPZlxC5CJJbdQveYs
eB+CbV8lS49aCNS6EtjkbrF73U4YgRHwaGq1mNwKYk8uN5YHEIbnoxe0kg8TE8hq5O9eS1WD3cVP
vv0Di23NQik5cykmydn0A46cOeajyf4TckSQgKRUCoQijQQzVfBjDxz0OgMsR9IFctF6ggq0tl9X
FGBVnWiBO0Ls6oSUmc41LOTr+AckBPqsBkJscDl3knbb7hYAVpFEBq4ErAm9Acpjrj5Pvg0U8XJg
ZMaUAH9QP2q2yVCRj5h9iNrMDiJRP/5sImwwyd6tfuYZGWlVpYCj0ixC4SYuVU8xZcQla9xzkjRA
t/x1ayw0ZYhP/ZI5dW/CecCa0riio9gmYFtijPFMtUmMNJA/C+oBJkdIWzhhd4J6skz+RRuGOm9L
SxhDyDkgE1zRSQyxJnHFo+Gai2ouGEfESO/lpZmSZEM4doDmw/CIUUmqoBvVN0U0T+F8x45ZqgUo
bAQmD6kWhGt0+mq7zZIgM08pWxyt1/2E9mbP8yziuhBqkyqn4nuSpjk22gmJg9vByo9bXSi8VTdv
79vypE6Pytd0yhW+/pS3U9kYDB25Q3+GNXZ4TaH/HLh/i550WcF7O5ymps2o4SxLgY6NXnNZydvX
84OOAamdwzeaTmKcFKcXEwVdibhGJqkjK1+xt/98D78dHgFjWQGoCAgFryrQ9/jLWdokfpWq1lAn
TCby6SRN5IOu55Ji4tEoHWqdHdi3nGPtz5c9m2twanAxy9ayygAzQs8+q5FTr6BfhfjTrQTkF8R7
q4CdkdLysBFZ2I7uBKvgmuFrF5pry5KNX23ZixmM/jDDvHd5CKWBWtVhrBfe9rZoclT+d1Y8krge
oA86vGu5pBZZH1ENwvLaQElE4dArWpqWDPNkOu7tGqlxaxeD/AWja1PqWfke/ci4dja5EznyI2WU
s9EHx7TWLKI/gOMXrQG0x98/b8trxjH28uE2LBfPap/TyW3J82i+D7xvNLq4KHp6I7DIPSxATSlM
KxfP6k3Cfgvu+wmifgJaQ+hK1TI7XlRNzcUPVPUEzWBjzhGsPGrgQTcd0tcPdg2JtuwF+NnJBXxs
tDRYV14GFQN1ayb4RbKVfUz+cgSHO5O+FAo1NnHZl2glEJoQRUzcH41vgHG+tJaEO4nrepJIiSW0
WMaLqR5nsMmmkUF8X1kjp1C0rqXNuBIySmSCKj9NNXYz9YEKP1TGDlKJsnA67sLBwghYcN4MWYm2
yqzfMq58y8t37xPL3LF3CwwK/7wGzxNZCkCPtIm1aAba6+YseQEYkITwScOT4yZK1Z+p6LPptEgn
Zq/pnIXoLVOFAuVusl3dRf7z9c+3Hp1Q1LZpdQmdRv+WPlYNsRZhl+BEgzlfHsXrXp+d3GcJ2KB+
uSIJPDHhH18XEBwSzACqXGGeN/sQcfASpJHdEyggrutC/6WPO0LqYc90k0Mr3c+FxZ/9+brWWWsq
AG5Ec0p/41APOc7z9lwm5dSiTX9SQEbwv7b7pnCS9Vu6SoCSdnVRFb7vG9gatFON+EZOzZYAPkYQ
DJom4gR+e6zkBG9qZXfkQZ9pMQQjUPgP7lXvw18akYGN7hLNbJNaAyUmwvT7fRpOZoFqjSPRZwvA
ka+DTOqF4LZeF3wlB0CHFlXIImofUoWQRrMGhz6lf1P/DeS6b6VIVI/hgiNl0udpuXGc2mjGTVv7
+kH/+X7PWhvcLnWQBrn5zIhtOrnvb7drzDSYykLAi50nAomXSL2KJteZ+V39cnAkYxMy+rMHu5j3
+HTHnCw4aUTUJX++md8Wtg3aBn8ulE/4H/Pd9zej04S+otd+QrsmYS+ZYM7YS3CDfa7VBQsHHGj0
ZHn883VfwETvXxrwZaohH6wBBKjz4BrGU0xx6BJp/Mboj2WrdPu1LCcE9NcMOXX7EJjsoAKde8oq
O73lXHHn6AOjR+CDdGAMZp1YCwtREfoqrx25om68GQCpNelGqK3meEhgY0sEqjf+VIDDp0c4ZiL5
+ecvJX5biQimc1BqAKPOF863a+jOchGIzp7eOrJhXYWAUa0GVOw28ReYSgdFM3MpN2XmNVl8QFCr
6yFTmrkexcFZaPg2fWtbpIKKuiWvWMe0q24X4ODIcdKV9RwDMC/+yEgPuFOIvGjjTWbOPLyQIhuO
fg8PBxplb5D8PkA2NE1j+5osgH3UTdrElXpy0NLUefmFYrj7IpfAE/Qm/S6NEe2dIdM4e89IXIHE
YumZkN7zTNpBeDE0ChHIpepzt//29jqWWemO1DLM+sUhn1U5lC84vmumaIyCe7sDwK9fBx22gtX8
1kvOJ8kRuBkYElUBtVPNmXKVO5W+vyb0YOXsqfOCYkH4NAvc0jjGhVlXUEuyiWx47SvQBB+BHn47
bZjTOkx7MNyy7d/XpkaAw87N+pMqkSNH8rSi8/otl1HIPqUVrJ+hb+VRf+wSiMEfBd/fL683BTq5
QpfK1Orv9yS5FvKLnapPb61M1y5NzpdsCDyun7yMuFyROdxFHqe89A+C/4sx87u9KYj6nif06Cu0
ftubsndT1Kka9ReqnrqqSnPyN3qkiDekw1ogyD6FG25noTZraDnwAu3FZY1sjRAVqmb3VpsZKFvx
h3gr61owqg3dxkeUXM8E3tL5uQpZS1EnWhMd1TJWAwqu4uWqbyurcCHoMPWLh74Qh9lXZaFWIfQi
tNZ6C+n3ekWNStRIVsggy8L4IEL+Fq4xmgxxomNeCobKOk89ptzL7I7h7V9vIYpyxOWVvw2rHcrV
5ls2S2KY55UOq2X2ZDmdxqL9sAB4D6sCU4RzF+uBkZFvB659PnHDFiAXmFhN9wUeyjGUnQma4rcR
SVFCdYg/0fHP8ey33qwL1M/DasTVU7KQFt77lTgawosrlMTupQvYCMAbMncA16yZ7hUpYyVD9Ty6
fhGt+q6PGobQxLp8WmcmPYp2JWsGNh9tzhdP319XJ0M7HoHOB5kN/H5k4RmOhFBVyPs4jHUkmZ3M
4biHMKwT8dcEbWRINJ1qY+CZFPDreWHLyznDseZm10gwj/rkpUfBY/QWBMWu4Tbpt/caKIvYKZZH
P4XojQYUMHL7tkE62kTXKy/0uPU1AW3IndmFnTeTjb7NteBN6GXuFQVLIrdCMg+ISWpm/F54DOrg
K5qRfwUdtDfndWz4tdh0ApEtOFN+MlC/lkNSUMWpsXnpc7Shzmctt7C4PWxrdbE5vTbv/vy6z3MB
Nj1DZQbyFhlBCHbv/dseeisxQ+YEd2+VZdH6PYaPiamiHaXpDPkFlLze7X++Lv1gPvk/rxRHLcIc
GbYFYhBDYGg3769sjjAw7UDBMRSwCoOVn8b45eJlGVoNc5ie0qehVZqEXosDTYhjyBZQjqw+2a+D
EMBbEw8u8VuUkK2BTgOd1Tig6/M213kbWaqK2gfpIr8vkMti+se2BQa7VO11G/vjbK4LX0pXk2VM
PYktx3xANzCnXZPf5COyn8zYKJpmTCtexyxIeuv+nqsw6qhXocxau1wNetD57a2xVeU1OnjoAIaL
pfY1PaEuoVbpRH2NbrOTFXsjtDFXYEKuObKzKBz/MVsQC4IOj5QhVvCRWkDbXDZ2tEhzvwzUQjej
yQgo3iy5rNFGKkWWVOk+n8MyQqoTEATlgQiNsd0gc4aB/c3cdkxVSZuShfVDO3OJs8OsmNjPR1R3
JlNz/iNEG7ew93W3R3RdMBlP80z/q1p3Tgu0AHWdvDLu3dHEJXPFiLyd811GA8fGrT0QOcF+nFHl
JCFb+jmPt4nqOuMuGCFRoUg96CNLuwr5f9Mvkuk+hrfZ4AqQlWziTdv04xSsltdJcuLRSuQiYjJS
MkJjJoXdqKnzEc/unRnxUjT2W5k6x4K+29Dex/RfUufCxG51SU5LlUIppd0HU7MDrzLU2TPs2NH8
FjaGHSD10VpWjGBblA/A6OxAH3Rv4+f+JUgkgRx4IW0WDXN2pTAmJLN5bbu+zeTD14G2wSsl8qCr
SQtaoYrIbfeYxPEQ1cBBhSiZMQrYtzSWWvX9dRIYpyXLU/oe8umX3kzbvt2MTqWYw6SBkX6UblMu
vt9jnOQAHVzGbPRxwJifHx5s7dLzrFocVSUTFMDyGu5Deq8VshjsFqVE/wrsmMDOLgfuH7Y19b2N
SueYM8vfTNaUZMjrEAU3OHN4Vyj5g5t2Bwwa8hxNm3XoouB6baNA2AFzdb0Lk2eAuL9vI0WaXQQN
TBfwuHnYd+ZmaPk7uS/szIA8ngE5u9BK8/N+oKGTbGSVqGeESed054hkLLa5bbW3lEtJtW1od+br
Fs7qjAA+fJ6jV5sTQidOFNabJop9ODv95KOWa/UZJDvcVeobAw8HtTJFzHobCgldOIBYvyolPgM0
7KrwIhaqC8CblT4OP10ZblE5qQO+bObf5eVgXQ+tq0Zkwh37q+WFyUU+ic5j9O6nN4ivYfZA/+Nx
KqZ4lfXtM7D85tGw7Owmd43JQsXPTfoOTyMzKhT9aslk/arhuLKDDRq5S4I9kdMWnXlFD874Hir4
KAzois0cyWVb1yxWX3TBge9q0buhyF5VzAPu8XbIVl3oDnSaw+UKDUeEX8Pcnx9MvIF3feO61VpZ
efdJJU39V+QglhAjjYXVDVBSmL7OPgpNZNCQ+GYUJ0R5STJV7k1XzlosEn8Ao/WvQeXFh5qJ/L1Z
C/FltgP5EHV9e5qNNrqK6Z8fkU/p/w9j57EcN7Kt6ydCBLyZlmWRopfY3ZogREkbHkh48/T3S2T2
id09OOeOFKRYVSggzcr1OxQSbY8xadZYNO7m7ewvucvWt+XLzXSG8YHYg+UZowHrvM1dfi5y16bv
PglStQJr/SXCuXhvoQW9VEg17umyp09zYGLtYHR5e0Z3tD2YuBm+0zYu760k9l5Ce1vdQw4dAcev
MnwwUep/K72x+xaBy1zhbRjHyeviO68bBbtJjV7YMirDPcCtc+/cya/fxYCp55G+MwDGOhk/MBlq
vkQNIUg+bgbvFhIr3Ic7tPdBgxrUSXAp2qbtdwHj+DPxM3p4K0roBpE1fmux9WkBAdwFzVrcOWhT
njfbGB79pBdXC2jtls45glacOx5KkYX5Mesa9wWqTbicIerUfIoVo4Ze1wch3PWQh2EXXMKywIy2
WD4ivxk/Lba3a7ViAFlwIDz0OGQcq6wwv7oswGdjKcJnLwmCO2fLGvrrPV8A8Zv3NeTcSYk9+5Z5
QmhW/xirHKctKqjmC0MTb6VIYJTj2fWxpT/LlEGH+SWhEfUD33vjvrW78Bhzfrx5LCevTZO1RICm
9Qe9qO1A1FX+I60LrKFnu15eWm+uj7HAoCWqwDIO8zw5A9YIZf3Jglo5B5t/cHGPuYMwWGznsNpG
+yfyl/HibSK/FaMYWTPSrXgFYxteZzabwwYT6DpCAT2Ei1O/+3OGl0FcNVZBTko2pWOCraZYpkuZ
VP1fVjDUTyn44NmYK8I6sJjBFCLBaO9Me+NjzgG0lrH5A+r5cIOS+XPqnQ+/lI6TY7FcjDEojltk
Y4jnB8K4WUNbRF8iN64IbY9LzKTzmYjwgfiwS8nZaDq1rc2WnBpkVh3CWLC81i6kT9vKzR+dYSzH
OfKgErvC+MuARZkeRJeh9Oaqyl8+vs53aNLdh2Zb2+8EHhj3RT5MTC53ecRtYb4fsz4XBzyrCHrJ
w/avmb3jwVo9/xs4S/taoZJyT3VaDBd/nf0P2+qr7hTHRnePKCOAbkoR+NtIq3SlcyoGTuQ2JNtz
6vXZY4sAgeZX3AtM1PASwrgOm6nwT7eaycvruxV0izt8D1PNPplkK9zSze/fGlCI82jnaXaZUOK9
JQXUEnQBVcwXwl3ChAXwRtmOCxIgxu+G+MkLqhnnC3wIyPvceJM4dewnQ2esvtLo9w7LsoU/YjLo
vhEe0uI6C+kVkQF37R0jG++SLxa0wizuymvShNl3l+r/LjDW9NPtnf7mkgpB52QmScdHr4/Lak3o
al/O1QWEqr3PbCJzaMYDL7hFLIN7sl8hcs9jKRVQOM5FUKfd5K7EWPxYTv1wpk+bPFQblktttj5x
4T/z3q9+tptVy1yF7NQUDmt36wznLiQk5Vh6Irov3CF6yoLFPRMv1l2cdsYTwJszcco9w/viChx/
Sbr6Tg/OfcCiKSDTwxmuc2TF8HuYu6cMgf6fGzI3yGte0x+qYojusPjqvvr0KkFcCmz/jMSwcSjp
m7e6w5vWj4wNN6/Ovc7rGt+5fHZ+CnCsfSPuYgKdqiOjvCx5kdXXIgnT/LdBCb59tD3uKtV5y3A7
PBUbAk8P0BZTVM4zhc/BSWwUatkxgyJHFWlHSZaMz1i6QXnRJ1DRThyIdXtCn4X6uR6E8zZiMCH7
GCwoMGPUES0cCnxo79LKAuE/D8BXZXRcSjQ72UdQMpaHUw6JmT/xVO+b4koelYK9D7/RV8Ia2xRj
hWO6NYBBfiwZ7kl/xB4yThy0diYcZulT6FD2k4l1i2qvdn8yN2W/cTEGsOxjX0HLOK3jNG2P8ESS
7q6LDUPQxcZjWLq5Yov5hL58mMZDEnlDfh4huqekY3dOdzIM/PI/jBiZ728TzkB8D+fSqh5st6DE
w2zOnC/o3kT96s5tnP9JWiAxMbQ5+iZ7A42OLQsdB2F75gMN2sXzr/SkEmS1I5wI2DozDND1PEwx
hsOl0+IWywFRav3jOWfjOnBI93raawvwQ6kOu3lU4gE+WlQ6J9hq/He0Iybttok1OnAEqYbfMGaK
ccBY3Oy9X3+DVTbG54+z54nkfjV9plgYNOIaFzEhZ8fBLTb/BwVZkJ3HfB6Na9taRf2iaaXVZkl4
whRJvX2oEzK+SeRnFTjykdKRTlb/H8B+yfkna14eFxavkk21QjpHWE+qNM5MQzYKNSuoKmYX39FQ
rgKvGmrSPKoodksfjwLCTuruiVqKIUw2X8SZ3iqJygSkG+2tyvG8MHAPv4IECD4zmxyO68YG1Hgr
d95IkdBkelW9gbrE+ZfB0EIsyC+Mc3maB2GiH1C1Y8kPsILl70BcJWtJs5eb2ZakuhT/YvntSOtZ
XtU5Qiy1ZGZLnsfyd0exJesc7IFTkPCDGy5Ge0sxreSYRLVgcxfV1RROyMOrVesf7wp5s9TxfJgs
+bZ4jMR1KRefcLFuaTB5k3Er3cnJ6JIF3Jrmyul77ezneGqIKRoiP+gwT0ztdqLFPINUiHsM1DFI
xfCHzb86jxApmaeKdF3DNeyhlqRLuLNUibJhMtI0lJca0/zjSa2xhTs11u8TZoNQ9grMia8VFprc
HuLTGG3XNsWe55ZkcEs+xt6V+IxvhtyQQolQBtxraKskNqeD4RxmQL2/YSAmUuaF+RR6xSD18+0D
6iltlTZKhjS8cVgHKz80UN576PnzRoPmajXdKF011b1qXXtZzHMXGJMNfEa3nSemeNK4nm6p+9sg
1NxND7VDTWSe83ZYeTDRTMwew6fuZOuoboS/PxGc5LGhU49JY4CJS1LjCmux2VADTGkkHyieK1uJ
w1nhihJDkgzkiqB0h5TiW+5jmp2eOFlIzNBfUos4rWqGhUTtExcdTh0Z8DGXQlguAZgHqw5XXj33
BgxnlBJy6LUr3YnPVSGd4xYMAZl4jNqkko2p1v0GZCjx5QEwx0zx7OLk8LgkHuaRALyp/E4YrMuv
bZE4w4f47TRxRlncKDXRFIK/LMTJg3R/NquJkOWhwfCN1cUnRoJ2lR0EGVcxgzv3x9jbZJ8qQjyO
1SaY2vI9Z1kwv5LlZGI0R08pry4jApMJJ8Iw+1FLmsx8ROpqFW9mWo5wZhan4/Dcd23ufpC2mJdf
Mh924qXjPOa/qrVkkMlcYJD7DjMkaLh/GLjJ8S2mwaTlakwmbQY16dopk/d8bF2JrU0l3Cn7WE2Z
vKN2ObBQaPC2GOChU/Xuh3eUXAzJGoNv/gyCDB04UmArn+ZdmHl2gXfS2njfMcOxop9NSin9WXiD
POh3KIZ5jZ60OyVNdYH62PTY7fCPSWWPQLj28FatTVz9EDZQBjYEZDas5mF1YQRlR7Ue6ZZlvi9O
cHDk5ZQGXfUrrovReoyD2iUJRfV/RTSDTqhb1BUF1nsorMM1ZixwfFz+DLKaW4tFUcKdchW5cdvh
ZNWjVDs2cmiPO4U3ttzt7RBmZnZ0aKjwS8JlJQA5E/lF0sHOatbb/BrktFmjYnV+917jzhXGlVBb
XyPO67ye5CrZp8bXjNtKTKtkxJYwOOzllHRN6X1VSxnMmpw5obugZYjo9KNXDRQJoxrD84xGkjFW
Db38w7GdadjGqE5QeNtCTiT6XvISrWWVM1VMoFDjcwzQwOV3mPrzy3ihCEgPNH4kv1gNE9pm8i+a
Vsgvr7g0UHbl9rPNHNdZv2p7aZpbPtkVgQZ6IcZMcGUebJ4lATQLAZzsPk5xxsVF0Soflxovg4t0
BHPybJ5ZEh3UY9uHT2I0S8yy1ihljkmBvBnDkLohORV/NYy+WE7aJUcHdJv8Uq4EtAZlzZOUJmvf
KlB5syax+zQt+1yTsdJXvi8HuMJr/+ZjrLHERAmvkBvZHGIIhj5onzxBaspBrx+2D71n+2gkmbg5
tPje8Y8/kxrCVln1ktQUNIGs8CQjcnlFGLFzjQADDfiUGwxSil8MjJke+x5HrOw0dndxVvfOeE4R
PZTlPe3PkAxDq0euVWM/5i8LyLZfMfivdPkLE/5vQDdnui+qVKaBTFAQoN9hnwTrO8SCuszINkUj
J8k0G1YKXKWDg6u85iSRo9U3GwcziJLwyeFnX1rErLw7nYsA/uSZ0xrMF4sUBu6FCYTMncGBk4nT
TJEkmiPRkIg3aI7DP35J+fjq71uOUfb7/r03+RMOoFxcFVCOfPaKHqABCFBLeQOXtpYVgPAztqu4
mDwep0bV1ebF730Hiyk6uFS3Gtybmq0OUsILTbMRdzT5AZ3uGxhAXBrGFzwfdzA3g3DFqipdohMN
jpSneW4RET1B6uZoil1dimPZSRN7geykxDIKg8iwv+UkJJXRZVIzWQ9jNaHrdCIh6DHJjGVLjy28
qKb93lvL3J4b1AzTSnKj4/ItdKXjqOefVUbgDJ9Q9vfhtQMuSdI0DO0imjzGGt5oGffKdDu56qYQ
Y1kLFmwpmQrCpw/0mqkq3MQklJuub2DR5ZKM6WFHwsuasZMzNI9TWB2HbAFE905CsQX6MJSoeWeg
n38Ese5zXKeLLmW4pDsZZ3RJjw5eu6SWiwOCWLlRdWylvGNVclSFHVC78j2yyV94Yw0MYeYqN2nN
ieCsLyeBMJFF0o90TY4urzhRtb3z1FD0oe4k9Fq+p8UWzOtwY99yjJwxa6dFv0Cq5a0n8uvg+Q4V
ZygcN/w16WDgD1RHoDqLDRP5uBV40tBxrjec2U6qjNYgfd1BpAtv2MZmQU/ckEK+UHPxXCylj2op
Wrgw5PDsbmpHnKJJbt6Ej/ZcAd63ctJ4fSXR9RUxi4BrvmIi2P0oCk+SYXS5SxMG64sz2FY63ppu
7RlIesx0wpZA7wxpmV8O2CjyNMMoBmPARBLa3yP+c7i2flCVyWmz2DHzICxNOcn0fYUiKGdKhICD
C1liXIMxsJxZTjysYvFKM09LB5G3Oqq9jVa6JNKRr13ilueYOC+fcqJZ4U/oMaNPHrBV9wMI/nPj
TS/7mYLNPcXLhBhtclX6mLRC9+ktbEGyDvxDnUhJv5Q44pCnA/dMbfJ6TiNoVN+dMzGZsQqYWzGQ
IWNyQr6F6VpjZtwyvWAb5SxJqnz5DF61lr9VIk8ZB2NOj2G9BoqrFK6OXHU15Odi5cmN6dXWpiDm
emjklqOX7Fyt7aOZjvwyn+a9dshzfOBPCn/O0tgV1xHjwtm6kQbDDQlzd+NDDOEg/XlIM4uV7zy2
0Gnyi7rRashFVIbcI/Ure8J2jh2AW8AGYFZy7/z7aY623NySrpcP33QX+k0HqOTs9VuPgU16ckbK
eyqpmq2apO50NHwcAKOwoMNI9kEtDgnIFm18Wk7Y/Oqxrp6DM4TyoZtezy6PC6K8dKwb2AF1ya03
cuyM5HktKha5F+ufaB/IR6QpBxwI5QZt9V4awhkO3cSDqqAmRdsL+f3/phKmg9z7i2WSw7Ums4hL
SK1OLh8drEtZMdNr4fO0dERf8iAWWgBd3chd2Em7dPtIY2h9bDIeIB8l1F4CQdOVQ13tA75qaNCj
3EVp24YA4NI7rbz35roUrVTou1IbwNFODlpCc+RSKxm63O/EbuRJTKswJyuQfZSI6F2W3K1DsAwN
g/YGVKNpXOTDWJVwsqGDzbto0mIVBpLhog+9ZKHJk5nm5I6jkPNzhCnPe8rjmryWvYbR1SI5ADAh
T5L803ikxc4QmA56bnH+ohpHESEX/2Gv2FTTJnFCOphHj+5gkBwCthueDYfRvTekRnJlMGw5JO34
/bzYEo9Uxa7euhGXU2W6uCzzPyRvyevUTFzFlGzpajBg/L01Yu/UW2ACWeSpKqp3Z5alSlX6iSsk
sy5XK0WBMbWgN0p5Exv3ltKh2QSoFY9jgmRPLt6KK+d4e7dMjXV974zUWfhg1W7RM07Vmku2k9tX
RVrVwlVnWMEi6PrL8imO0YV+1kXLkT9gIZOPV7W7zEzsbTK1h2q+MNGoU02BVxBsSMwb06t4IovZ
3OZjay7EBQLxMxebvJMsB1Vqgyn0DB5P3TlnC8V6gU9tYhYO0UPuhAHWs+xhll1KoFj35zwn3+dF
bEkO836xbOSr5H8liIo+nCiXi7emQCDnkuu7OgqEapXXtxq61d7CoIvFUw/8XnJpgiVO7eUxpJ3o
u0dfSbAtm1reO9GzW9jjXHUS32yzYSzqBQhKtKxLVP9LHYCMBeLAIyINy6NHPGKtFepNpOptDDHB
tvbj7z9I2XZW7ZPOBBsyKVgHeYt6p3ADfEpxaI8I7IZuKI8DuqOpj/ScxWStr38y4XryJ/rJYnss
HyDTlFOiGg66hYkeee26D+jE0HerDr31q265iCQfAhsK82JeUt+QtxQUbqeq7ANZkc5QIg7cvFqt
VfQrqWKpEz2IfY7R91c1U7olnPvHiuW7eeXYXq3PZQsDNDy4hFq1n5AvpUYKGn3ApNC7oxI0aCJ1
jwaUxSBrOaZYZ5+E4m66t0RFrXKBot1NSDoM0teKO73uBXMj94MlrOSu17qmLHs6X8gKR+w1WsJ8
Zf3T/ZSGQ50sK7tJTlV9VHL8WZYNjVIy6MUqqDGypteFDR9bTK0qt8YLJWs+rej3NDcbSiQ/ISzD
x5iNFFmboMrc3RAKu5VSPssL02GBjx8X9Jj01fZoGThg+oshFZEgy/ILJcRhmt0VDnBorSd6dJJ/
V1qBw7yEGccPhO1JZjBNc1lZoRtj1IUNbOFPZzMsvhWTWHLz571xqNoCmlRb7JMoyGn9cyhtXVlm
dKYvi2PJc5ZTsKqBd0giMAT/tC1LGRt1P8siGdWN5AHRL934ut7WyaGgC5NJNdg3VUlpYjiV4/6e
JtQhupCqrMGVV66pBtL3AESM1BTLPDqgNjQSNp8u093sDQGloz5LOsDCXIqqD6z9iD+OVmUn57S1
3KF4p7ssC3O4WXIIhCYMywaeGMAIzVBU8GEMywOdE3SAnbSW4inV8ofDzml0oZnyvdWZuXHdvUNW
IKNsDhkMGxZ3zbTSkyJIKkCGiJ4us89F3MmNgaMqa7/ebeXRtqvTNWBmklxEv1w3INQGoIU60dIn
4xkj3C7rwZ32UlS3nE3VPPbhaPIIU1X1hUuANfgbQgh5GKjJwOUcujSV7CnMo5O45hGj7n6dPowU
2ignyrC2rOV+s5B/UDP5FUGTjwLVy+I9DVES9ZHslW6xKFMss0xqqEtQ1Hb+NhSwa3ziovzJC5FU
WcmIBU8A9Yravdtw0Za58e1v9DdEXZwwQ9yKJ47aVnnyBR4Z4x89CgrctxDMpQSWedvmBGfSO4vi
uk2B8E+yG2U99jkJnQ9TCykqvUYlJ/GXNSWX6lavdVN+1Ayj/3gGsO5H6Y/RdPHzfgPXJLSI5IoE
6tR9M7fjn6Zou+YpsJy4usYT1weLyulXAvAKOzRW79xvtnul55eOL0vH2LpUdryaV9GY8/ZgEwx6
KggjghnUEM5+9BKWX+gmbtSQCoNb5Ugm4AL/y+nT+b7zJr+hU8P5zvpSb3U9nwTkLv8yAOuNh8je
5uYhzMrN7C5uH0l7sjFEwJdd3HI2UIFmDemwBuzhcqWOtdeYIQYEuBDZXZMy7yDUM2snAK3F4RX0
cOtm0hvmMO+JOAbC7tzl2GQogvJDhueSz1GT9cE/mUwD59SGrul9IfbQsSm004Lok3sC9bLBPziT
ZS7baQKzmp9LTMu7H6SwwmqJptQjXtEKxuayuqtdI6Uszbssz6sjY6+bngVeEOLW0vF0H6Oyb4wH
r5lG8TNkURY/hen7BB/TERjW79UG34nY3nGZSAHqR8SBdIbNMPj0S1wwDIiKf6Q8CTwOdR9bOAkg
EUNEQhseGzf+l0zOLWNUB07z3dsor2iijQt1uBbXqMZhYCUJeYYj3e0XSDLcmUPnRmvjwGMvKGeg
BHNmyNbKc+8SoJd6PVSjSRcVmzO5ShiQWJiqQm0UulBWJb69L0VZgzfQHyGddg4HqkRqklh20vCO
pQNoKwmW4m9iYUcPeHEgxD+CBFJCqTfJFX7J6idrc/UulrU7nqC9Ao7QWAYKxDlkhjEP4vW07LI6
veGolqeCSGPHbve1GUdpBmsQyok/NrSys2MgbdFvhr1t3rd4ajszfF7crTbCczFYlJvYIsoj0mbB
9PvdoyZraiA1WYj+z5lNFkeL1bK69WHTNF8HQbblZzYUfvxrxuJovC0msbSvQ0ny038UvKm+7ar7
Tr30/piNiANfts6kx/KVTHIoo6AvP1A3Feu5obs4hhf0ogl5V04ay426ULhXtlclCV/ShsOBuUpW
k42Vi/C6LgPUzNi0kYw+t9aYlOsVw5oB1czocZwgvqyxZkI1yOQtnn2HYK8/RwoP/Lp8iJTk2xYF
/YKzMxQ4Yv2wS5u812vTl1nSTG9Bz9sH7R1UHyuaHlK6V/5kECa5pk1kOifczVFdH1sx1Zg3V6Yn
zmPXyhQgp7ONY8uJsyFKK8IAkkNQQiDC7IXFJaMsungDwQzXaMBUnRMBTLkLVi/2e2EarfnUAxSe
UI4tQEZl+VcxZN7HEIrirrHD8SebzyBOwUaidRx58XCCeciHlkE6PNBEhBnbTWL+PWX04O441zVv
KV3Mpwqa9H2YT9N5nCMm4kB/2f0lsN+oTz3K6u6aEvb7s3OhlBFZbs/Zce5H8dkmwu5wQq/qU0Az
5b0jROBhNnP3C4IVpz5sM+qqi+1V7ZPvLfnnivL6mdWt5CnnbnrJqsr5lorOuAti1nmP6Ljpzi6t
GXt0DtnmdzRfrGqlaIY/KEOS+56HX5KG0YxOcCLw1rvZdL9/0YNe7p2E0J+j3UVmfZAGtfjAiN7+
BIIovEebYx7ercGcW8cUQJvk5y6jQ275k39NAiq9A5FRjX/zPDJ00cOGSQ4ZzO4/t7qCgZTYvmMe
XPA7eBRlOpNUlWECmZvtIxRr0GKc4u3ilHNAArdrm1tQZc4pt5z5Sx4n1p+h2QTfx9nKfmZpMd7D
fHSe58VilEV+TFyPbcJfKt17e+6L8DgAoC4HmwS3e4tAjb/Y29gZpq0v/jIst75gR8/Jvq6+jTKd
NeY8hJ3KnL/UZlRdBpt0TqxHl4vjLOZ3u7LTjzjz/KMXFdllNrb4DQ/O8lcw2yVI7EiMkVFje08Q
BktqZqTTCYZd1V6dKsh+LY1hvfdhn5IyMpndT7ivmKHBbKQB6KbGJA6iSFhZYmEtx7ab4wMarRWk
2ijEUzgsXX82R7uqTlNUOxBNzWy6Bn4w/8gjzmKnOiF+3HbjCWLIQnBA7BEKxh7/sCUjvMF09d6t
mjCDMY9xPqqW6ObVVQIncpjn+AZ3c0zOrEvNeziuyZemRa5xFlRwr3OSzb9sMSQA0FMIIu/kou9O
fBHn3ZGy/RdzQb4EEp2H5lEkS/zIx5aHniA2om2G6mdpOKv3NSdh8NjyCoLZKVr+k7Fn/sBrro7v
TGPyx2/RCpnJewznJQjSM8fvLfK/eiFPaCnwv5og0V9LN4XQi9MDAKpBsMaY2iNdjCYmiWZbaQWj
KB+q5XkrkmJ4tGdo+DfoOcK60UcrrM91xRg4P4bRHHofyQSjYzwEFrONtYW0w4DKDv+X6tk0bRJa
IDVWtblUOLcbfoT3Oh9a9flzRlApTKJBAl1bdg9dmf297FYCrep4DB4XMzdBognTNL/MawK0W0+Y
pFxtgs9fmqGbgwOe0/1LlkduU5KmgldfB0ERStohNwHY71a0as1RlGBFJzQRw3pl3W3NG8OgdF7y
sfS2/1P2/E+esDRdcj3Yf2hNoJlAOPknF98WawYXulleVsOMFvEbYK1vyw+siqoCs8z/sdN8UQT/
/zZfw/3knx9mw0O2GZwyKcBGAvBvmam7bHbYIHB7SRuwH6Jd8SFhWUg9Ir1quvEuUW53lT3YyOEK
z4SwkSSC8DBA51H+I8qYDKeTBvocs1ug/O8OWqQTE9l+jPcfvBhrRe8IXIeLJJoL1/e/+/bo8Dsy
NGUDBnMQidqMgwvf7cFFGgqVfJiZ7/ZpBLDgLxGqbVxGSHfDeLcY1rLnlI/j9MEqlBPaPuUwFmE3
Gm6HWz9pHPIKSTqWXyxYiF4zDnFiBuVTWiKkt2/V3Hm8vdg2U349jhUL+RWL00d8prLhqrEZ6uKL
1yVEjXyr1Y2Y2cWX9Q/mLr7PR9saRtN5xkeNnJ97PNR9f7wwuj23ffCJiO+31wTzES6ldoEs3LPf
FSn3LOsredBOI7bu+mC1E5y1u9XM5WlrQk3rV3fe0gs3PXuANTinuGBTJG0RiQrOfiLMth2LL0k7
tzywDZltZt5SRHlb/FK6fmaR0Dy5ZbwdQZ6kj0pKQCpYTEx94n+Py1Beigx6wU2pwLQAtYV+Bkyq
Xr6lcKlo3nRLKTILH4uSupj7VJzpWW+O8wS5PhTLMeIcigWpU1gbpaHRJfL6NjwzcMW0Iih/8U0e
gnnkxiK/MiYaM8ci0vs2CgsSEWWDNkQNyDdvvAarNTWESJqSMky7tiKSS+KB4rw6kYIOwnQmLaLl
JrqW6Bmh/Vg6lYE3MaBOfdJ2QpzpLDO+z0zTCZY7bPXwVzoloxH0yaM52fjX4VecQHq9Fms2jcGT
MNtlSb8CmFbgJ7ZfeHy6wDSFuyGCESDxhqcXI/OWCSA5ePohZw7zMJG94x6HTAzWl14ZpOG/h4Dx
cRny1rsz8oigoMR2ez97zmHrcY1j5gle+n/M510Q9l9CHmTyCIiY1Y6L1sDHLOefiwefjmnkUjYv
E7o8twMhJ5vZAYGHd0/kD0lYCDmdwafVTSyh9OyjlyB7uKGy8VzT0fLIPyYBUtoP2r6Ar/9hYGIY
Jn8SVS1P+HDMjAhttvIvKQBw/GsLJ7yKjzBK6r45oTcmkpMsipTC6LaI3uTuTthDgVjh6Cg/T9uk
wo4BOly8mPYNTADpsbopY1ePt+DviAAPffdgAe1b7Tl14e+S8WNPGOYls0FcLZ0tXBjIl4ThiJQm
jFd5jqqIF5Qjeuily4z2eWvzusST7QDTLWIs5+DbcXDGy2wWw0NpWU4V/f3C1S5bA571wIitKGSm
YG1PCGtc/qGSHEJiv6xgrv/QCEfiiIlY6cXxqgmVjsGox29RCS7Jut6pEbthkPZnRO4iPRhpH8Xd
8yYKPE2hKhcCH8M6J52Hq3SUGU7Tp1lTPVCnLk16XP1VSjm1opP02NjIhqNRjbIZwtpZNcmz76Ou
YnSKaBqw8tFqTu0dmHu9u7UvIFGe1d4hnJFeRna7yl4kkmOni0/ehL8EnAmsZXi5tkCM7V1K2tYQ
hawn7fOkVV22QLwIXAaMHAjQlxgPV+qi1s//6i157jzbvceR61YXyAlh2Ca7vUzEkFsdHHwN7O3u
//eZ8E8JL44NpoMjNJ+DuV1g2Xs+wX9ZtXRSp0nE7faUoOmioSh2Vb9iBWpQQLtWaCrG//7x/9Ss
8vE2DR6GK02XyKOD969pOIH6NiSULk8a3dY0KC1dVdh7klWyR4cqSE4q3RD8/5H6/zuDxWZCYgLn
WY7rIIp3/q0rxBglkDBgzmNzxxUG0MAgpVLMWA1M4zhWvZPP50k0uPefo1lqxdIMqBe/LMVh0KMV
Q6Y4yF9SygmyU1Nex3SNwEyYd6ohgIZPasZGgJvsx9iESTW9FcTYMDq0EVfGBuxX54SFm5r6f7/r
2JH8u5yhucwuSNQjZRxtlX/pZV0gY+SvQ/JcJw0OY2fKEfLTL5QiDPtzjyEE84IWhNxpYIP6iArV
Eh41qahCeLnsYNXNDsmbJm3VHMfxy0AFX19i38t5LdNlweDamUhDVDCj7tIrTGYs4TF4J82WUozT
wMUcFK9M0gn4VM1lsOJc9n85BgJ9HHsDIe96pqUk71Q4dvJN/FHgE3Ao+tQCXrDJmv2o3KqQnX02
DxqutYIOc6wHsJPDcNhiDkMOkghnO+cScjRmIiThf6meKZQdukK5yRL/zPJoe/2hxqpg/WJDUaHX
HBpGxwZeTuVuf7skzgo1m4NENh5AZFE5XzTbS4HC5pzit/DqQEsq3tF1Ag0rJe5S0fEHuZDmlXJo
F063XUaYsk11jpRteTHstL91NPqZoovHIEhnl94uuh2F7FACAmHV+VlzP83sd80JzIMeU2MUYTov
B3PDUmJ8SLZK0ir6PJJ8EsWTd02xs6hKGLXQIxTIrxmHXQsmU9z1VplAFdV80GGxJcSrYPa8ccvo
johGeLT3uUKf9QUHrSVJKENHtCkSzzWUyzjHM4lYlXYfE6RQ1WXZSXioWWP36HE6JvmW5PoERhzZ
xPh4X0NaCqV9sdvUBU2bC1cCKagUEq5rVTdvrGluBK+kphArcISTsWbGxc5olmB21ASSJDvAcWYG
5gk9juQ1m2aRdDcbDkJ6S3Etp7ATNKv5AE2uMQ0359Xs+C314BqBAHxOgrnMEScj0BJMTKNFuooJ
HTK+i4c1iGsuzGrYVO07fTNtA1+c7hyOlgzJZkkPWeC7zZAloH65bY79HoKMEIIscszYmuc46LD9
ixQ9kXhkCbBowIrkIWx+jssAl+ptzaqFrq6iImj4iU2SIaZ/0MgPjgPyqQ/uAp1J09K1l1VhGZDW
7yw73IYFvq0loOxDQQzNd4GfSUEN7dkdbuGxb0t3w8bgtO08eGTipJCHFC9aT0Yzq4MpOIg2sQxx
0pzcRD0wgFg5yBSuEgmsuUDkxpIeAdkuaqyNsGRv85r3VYgqQQI8K+f0ZK9GdJVAcKnEtVQvcSpN
FqQLXjuZ1x57RLbxO2JIazbvW7um/38GmZpnug3oYBg63kw0NzEU44Iz8lPT1BI4RI9fkHXT+ONY
f5b7MjIzLVkP2PvFgjgs2wLwajjIyRaHSOGoWpZrkCa4/B8yAnyLe2EbbitOZWMmU/Q0cAhlTA6c
11mG8tAn1et1Vh4dxgqFgOntMRZxRlCosWrZmsOGgC89arusaTJ3qpNyltWsADYuiZJZLCg4fdVR
K1fqdR4luqd5b0U3SqapURCzAD7Od+Qi9N3bBqPnKyeiNcfbJvrwBZdGL0EcoNQIimU973VmFQv5
SggyIxmFKRiMbRJDVUIgwrs7nuAGVkaX1ag6ycjKxTtK1o0XFNQZANHFOCbBeA+QL4kb0qCF644B
WpiRRdxJ+of2h9JQt1OX1kpn0F+iHy769OLRtQtIoYfBX9tkOuR9jwb41VrSyZ/yo55mszHHkm6Y
zR2JlrGMC8qs8oWmVIorACyYfS5PIaTM6jFriJXEOdXvJWs1U1IBrLVNDLE7YoS5ej0ngw1/Pbug
J51KZquYIkmNanKTnehCNG5A+MFBkahab4RjieBR8noK9BgsBQnfliVE4Q9dhlyhePCpw+HKxBFM
1OC1tQSsZ8jukfw/XY67impj0P2eqmMz2XkZyvzdEP2aolTo69F0GEUYWWLDFc6bfl6j4pBbqEs5
F9MGMOSCnWIKJyMVcqzshwt4G9Ycj9pIFuSylcukcpedRCoH6FwD9TlvTYS60gNcx9j6dyKpoJ9x
Jv3DYM9Bsl5295BUMb9heco1plcsTJbn/Saz9AMzhznNc2KEK4Cq/E4snHPxTSdzqh+OXg8LaL76
Sq8gFCM+kWkcnyX9AAQE0daEUme2i7/0F9QsQUdRvejUy2VBkXn0EqMIV5ryobfLWFHdPDtyuft6
xa7GWRJkzN2uEImPLEBaJXyA72hK7N/HfLp+mRQBfFJoKoCZPLCUCpDQ8plRbZCaaoDwWdYvmqiU
dSjvcU/CHYEpoTsGbSFkY8erJ8kZSLxh59n4sMmY5vDi+VZakAa+JCHdQq2A227f0u1sX83V2VxE
zYy6IFhxb29HoJ/wYhuhRO49pQLS1XxuJ5LmT+cV+rA978aQlWKRaWVJiWED237gl5LkrEUyioGd
LXEfezeCfWxzubdxAMXTUn9vPYj0zfibxAIHWD4cRUPWALX++noRjgKmIVGrFGI+gdYzVkqUMRaG
5sExtTGZvdkT7Mf4Mqvirx69jY179ey8ah6WQRhB+cXrEGEBrnptPP/GEIfF8lTG8GFcTlZt4H93
+SW1rOqhtVPsOP256EB7gkM9eP+PufPqkRtLt+xfadQ7a+jNxe0GJrzJyEifkl6INBK99/z1s06Q
6pFSA2l6ngYoVEGlzDDk4THft/faorrlsfPnt6g1i1KabSuifsG4sPk1txG3RvVsCkOVZtNgW4xJ
iRZh0dpWx5swqkuKFToxgLVzwu1LoNYKV4PGK5ZGLP7j6AGAWzA0xOO9aC1NgC8d2Gm+2Cyeo7bL
RwQWxsettYYDNrphdprqwgzVKH/EeCHqdFppizpdNfZi5E5lI83yKv4wF4q8qQyYl7l4KBuSlfl5
us9Cof/788TH0wRqD3AoIH84NHGau5w2fjhE+jEpX5SrtesuYJnJeCCsPqQDdemN6tO4q9SO+GpI
vG2ohcdp3P3+U/xylhQAUJh1JvUv7spHNosl+5KpS5V6si/+pfnRiXxGA7LRy7mWdGKxA5lFhMlk
VvOnndHvP8wHUIyqgMyD/IPehWw9FooPiJrQzeqiMtz25Bu9sGv1LbssZpiLSHR2bKAJwPO//f0b
/3IvDLroisYun7K4Qo3r58KWWtskmTh6czKmBdfCNA2pewaqNXoBXXDeC7RB4+Ar86Z9++8/xsfv
T2FBzO6WwkXgIP2RHUi/i0BT7PMnQiqmqqUvJKGUsIW2jWO/sGnMZ/nfv7Pyc/IRIDTa+LQ7dMBo
dAWsj2dbDFUe6GdXuvInT0hsuZx71nZIIh0m0ot/ahYn9ZNbp7ELMR/PGhkdtaf7oOTIGv6EhPo4
RFXF4loYFCocBYTRx3KHicAEoJorX80n7FnNVl+8gtMQnawO39V7k1vGmFwwf7hOYiT8WAJVAbc5
OpkB5BJSbP2l9GNirzd0urj0jfQRhPMk2ELP1sp3g1cXeoMxt7ZkIvVMUY5WNCKqX4oGQL5HMjZ5
CZShPcvB7WK0MUqSP/AyP4BgSNPQNUOzNORLlgKU/wNsqTCLQTGw6u80BfTu66wArJEw/AlY/CEi
yKD6hdyC4E/NROtMN0IM5x9mMNmVOR4Uo37VJbY9+s+aUdZ5tIcvokMFYuVg6rRIGEs+qdwLqj99
Gzpsp2qvR8Fw3VtwB7p1ShnHar4Tl7oY2xepZYIS9oVdIWb/2Q3EN3elevP7+/nxwYfvoRskwapw
WAz9F7go83MLBd+xTrOscz6O51BPmPAns4V98QaS/ISeUxkTg5v6+w9h/Ixj5UKqGsPKtpj4oLn+
gmNlDW1F7Xs4hdjmWNTaosrs8uS0Tuw+eX0vQe2ppQEh1+3ISsIIiqbEsGCiKEXQy/Tr2jKGPNpi
yZbRjhBsHL34kkJEiLYwK6UFE2k37G2DrT7QwOZQ4gmEVqeoHrU4CsH0vZDEimVv3vYWCXU8wm5k
S5Dc59py5vUtajVWfpT1r45pONRcS2pQ4vemuh5DIuMlm474I1SINiapiE0BdKEMCVWhIgeIZAF8
4OmxbbZv89RqYpaU7j3bMQKYTVprle2airxW2SlSv9CnCN1GA9L8rdwWUu7xDfymSbaEJQtBsmdX
QgMUqyTmymvLYBOYr2R8AHV9KAsf0u6a8oEvP/3+7l2Cmn+cEkzyN5ihZAO1Gm6+j6uWZbMeoMsP
TnNNPZ++PnsmTpIHCpI4iwhX6mKHnuekzDYmvvlcvCymnCeU6aJAJ4+RwOGPtIP50yROmr92QhMv
eyQn2JM7hKO26f6pZfuxY2vSrgURJzo8ROyqH2G7GjlulMvl8opTVG6kb3jvfC3dTCrkOdhoZqOh
fMLsj1ZGeOWmBcJvUcfIf3o6Psy4FoRKk5wR0zEVi1LzhwmtRSZeWjT1rqxRoqlOFdVNNG8l9Re/
5//TPsSSUTgbGn1rS+SHXYB2P0xsdGcQQIVGcjW3LudtYzFtCgm2C9ihMtOCdvtDkfljZ4EpAJO/
YzM3U+T/ZVMYtYUANnb5VeCHFhNNwonP/PL9/WMLQPSN5VSix+cq8O7+lN/xy/trFKzQ4olyvs5C
8mFKT+PBrwdb8Y8zq79jQhAHuZ9iRBLFED6JYjJF//5p+uUDcJsRBfNMKRw0mJ5/XlNMapYmGXvV
AYLuZfbQLye7eZn1UMOKedmgXBBsDbS91vPv3198wR8fZhslJjsgwQPlMPvLghD1nU42kjccQyaX
8cG2G6hhfmW6VBb40KVUbUyV9Ko/DPKPMbIqe07mUQcCKXtQxtyH7x0ZREaPSVYeibrwi+ba0vNs
eHKSMhz3c9s+jZRMe66VUvTP6QuJM9a8vAeuGoqiaxE2nJYqC0DvuCS7gTrTplQTMTfPugA6KWKG
pwuaMIZwIAmzUauxtKAhQwycPdK/FcqG31/Wj3s4sNgMbJ3FgBqBWOt+vq0ueqceekR4rJ0W1MgC
UXcQWQty6sqoAEkRtQZ+rimMxBiozb82pLq0oB2QyDXmH26y8fEmc625zbb4VDTRPh56uhiBNsqz
8DjJUYOLqW3aQ061p99/+V/fjpmLlhHiO0tmef5wb8MA3orTjsbBE1zP1+9e5Lhlq1xPgvY/vOEv
WzMWXY5RTGJkScqEx354y6pye0HRKA6zmWliDfQe9lQAHZ1o8IhgtzY++gOSSAVFvQl86VptEHzG
G1K7XLk8QtSIqN/NJbI54cPwZGGnmdyj/cW8PJmPwB4g3iXKkKiRG2Ns6hi/Lq/K0mwIogVRLe4g
+ib5ZNFllbcYwjN1wndpGJAKchG4Tlay2WpmNK1wDFhBIlr2te+VFGbsZhL8pp0oO4WQgqkHZi5c
r9tgOpphtIIXVLWJyBVJWgxPT5YSiG3d991K2QajjAa1oK+0JNcD/VEwdXvaVBLuvtFKxTGMRAvh
1SkJa+FN5uNH5qUGtbA2b8RX4vnhnafrUIWmKFKjzhTlm5mfgdZZGK5myfF0donFYfN1ANxWbeyS
wPB60ZVSOZjbKiGJw9mHxUgC2lQRkOUOmgvG2A7T58bwyHy7mS7WfCyap+MQcjhnxrlaM1eoM0Bq
49PcraaYdrH7XwoNU0GSio4oTl7Y03JqyEO4dYmrGZTlhMqdz5y26oiLaRWtMNzMDTi4ECJ0MrhU
NqcrMP3SvKXWUyLqb2NcoS2cE8pqOrsaamf5N3aXdriA+hH2L5NQGjVBHNQLj8tNoEgCBTSkIBdc
hmuqCPuVNLlSUSKU6SbnsXLMQ6LmnXOE1Fg1DyGhhWTTUNQ2Rmc1bUscgW5ON5AZq4QmHHl1ngaf
RNepTsFPTF6QWAXWsqbKbxbrVs6F62uG2UwcFVxlkgdEHyBzuzAVcKPaOosjojgW/C/KZnUUysZ2
dqKnFC8cpJEKER2fxqmUjvW71s5eZHbxsJorv7NUAAu1qHbOtU+3AUf8CgUAk/2CZI5Ivy5liD14
98cmGh8ny5FWYEP6mmDqI7/RD0ffeJqs2DR0m+aNsomiP9GJbZszea1Jrm4AXknDk6WPuEbPwI2E
PdnAeE3rLTK6sQJjHI5KFa+qqfk4l6WJuxN+aai4wq4/YyYsiqQMVk7lpsLJLQ8zWggWza5xM3eg
mQ2FkH9MYPq2t5Yd1RINj6msO5siy2kWmDdwzmDqwTPqdCW8nYZ1Y/Y8stHlwW1hWBXgcFtbrbI1
7ncxDKcOuStRZN/lkgpUYdlOGqKpKBCRUsTAnJyDoaqGhgyDmaDFcZWDJKAwPbOYZjiWGQINLNf4
cI2GumGMkQKdaem211akeR2SspnjnPY+i+38TachZg8mPsnZWTRZ8GaA1PSoR7ZjS89wKltt7UxT
19xwmr1X04NTX9C08qWiPl+m707kEJguvuTJMjyV6qkv0rGcq8UTV2U2UulQw5l7yFf15Ke+ZneB
8RFlIw8Qro6ivs8TFfVtphltQt14qqxPbRHT7sVoxFqOMXI7g3bGnnwFWuJcGcdbTa2b2aypT+X1
GZ7lUDVnOhSCxOJ1Tp6djW4liiomeKCzOCImao3sK6KyXyi+4Z+MIDNHPHfTRBmkrs0kmvSZwbiL
Ml+O0Nc6ElmQC0fScWAXE/ahm17vAjkptWGwHwmt5u4uXFz02JbJ8FLQe89HzOnWfB/bl1mv4iow
yc/Ov2mmVC+1E8UuhfCJRVasAjNTbuoZf/c9Xryys3vVg4ALmqExxU/Pq8Tc4J1YJPP0MJUzZ0LA
bG+bDYol2hnGZQqpL449sHFBMD45hQQxG3kdB+BmmUql4L4ok3F/MsEAxtPZpRO9J45f/nQO/p65
dDHL/Huw4VX0V92ANB4EOcZ9fl6bDv1zLyil5M/nn3zU8w2SJ+usCo56DO5C3F8IVOZlTrdq9jSd
PYo+zFw3ibILY7qa8EzDZD7CpUfX4aSxzaBDMvtn62leyXFNsWg1ou0prVE/GnJGa70WDTb26XSR
PuWTfxlH4yC2CdOflAnv0U/vPu3dELGIg8MsgIpIKmQcRUyoYjFuUgYfWVRCxWJNqRycOBPlFEr2
IF8VWK7o7+T4cr6UpKr4zx4dTZDflBikr3GIH2yK/oonk+rcCcsRvLEgzsXzCQYw0XTSEFopgd1q
y4jVptgVh7aQRPwLATyUBF3PSSNtI5moDTMsAhc/cKVfwEJ63olWGdVpPbaXRHC4XroyKTU21bqR
ZdJh1/UErJ+GraNdgvHmncC83JPgywywDwq1QXNIcPmYOkuvwATgL7FGa9K4ibEEMBAmH+U8Ic8b
x3mgT44jJRrE3mJuCgI4wts8nxBnstEs33AkUvZgnE1EtnmP20ybqllYpKqa0LhANREGYrKGxKwz
8bGMVDXYaBEqL+ZZpP4NA2asTL+/r2l61lAzp7COcpLDuiqnuWwRKiDpyGu8ON5mwcPM8NbnV2R/
yCtCRhNV2GRyWM+CpAmdhGdQWL1klgI+VUVjlGdhWo8mB5p0oZD50+w0bZ7KaXs4s4vmdqM3NXcn
OuPUbpyH52QtnZAJ5rQhnYo81bSzReFsEufe+hhwQV4hg+FKMslTM9qHYG140APJFjG102ieqQXh
9MyFQkotEGGthoq0rBAsWXu7TosswBblmvprMt3s7EIwqkNi+ojW8xG23WqmLPrLWut5Vfvgem1q
ZGQRiAS62LaEBokjgOhyTzISKbx4lY2pD0qFJolRr0HYUCG96eyml3Pjd6gMQLCbwCX3Bc/lxAek
ky421eGk1FLYXnD/iwpCRXYjd4GmIHWayHrmRPGaLtL8jCHQH8tmZdvBGJv7uVgheV0dKUsP55tv
LoqwvRSbWSUjjHgtkxE2JJnuIa3hSUmnxYYQsPE+wBsW1uDF8PzmD/3d599LYiwqLMmMnPkiz9FD
rNBZoS+Fxsnvr6tJtwK1HuzPmkNIn+UrHYNzFX7+/fHuY43CsVWLRAb6Y4ZNwOrHIt1omH0WeGl8
SOIcGfgMaJ2pNMPUM5tZM//RG2uIHjGP0KOjx0Gb7GMpLo60urCz0T+EsV/YrwMnBQs7QU4kKNGI
hdQn6TqFssA0//s3vpR9fijLUB7nQGvrdOjorxAi8UF6KUm2VvLq/i7thtzW9xQla9M7OISeIhan
r95Y9hYjcqkg3hgbv4rTpR4MGvGqJmtqqV5FF9peLSc29kWgBU2X3/z+Q35UwiJ/hUilcHyAfSL/
msE7ILGwrLzVtrMaZtLA9XN+eRmKcqls93ksbTBU5b4VQq2zLfu+r9s8z7dZ3KOgW6ggD6T7Mguk
zFui1ELVvEgYBlqy1qfg+MJP4hh7VBBLKXpYowRrvPDZqWr+OgFYTdF+elqMS0X98jX/x1v/X97X
bPb1VP/6b/78luXwXjy//vDHf22/Ztcvydfqv8Vv/funfv6dfz1kCf/89kdOwVuZVWBJP/7UT6/L
u8+fbvVSv/z0h3Uqgu1vm6/lcPcVH0Z9+Qx8D/GT/7d/+Y+vl1d5GPKv//zrjSzmWryaF2TpX/Nf
7d//+ZdBG9KyoNcS0Yl/SqdP+8P4EO83/7C4Mv/8axkHef61rLP0H/sqfknf//haX1+q+p9/wYBz
/qafximSZjSVWJGwDC/8+1+pmk51XsM5qegyM0OalbX/z78U+W/xkFBj4kFhJGo0eKuMyJLLXwF0
VInFprRrU9i1//p+lX662//77v/k6rI+tIo/XgZblHB/qI47bGiaoNHDfZMcSVPBWfcVH/BCxwAO
GwEsxHVkASeAsQvT67HwNjJ8lRIi9tr2MT4e4oy6H3kAyCrXWbSz3iJzoct7x7wrihvTvR6dbe4u
dAD747PdXIXWe9Bmy3RQFkH9Vui3in7leg+tu/e9FToXJVoqxkvg39vRtUThND8U6rEybzL7Sg9v
2uoY8e+j5B7H4Fz1W9tOKflgyKcKEVyXCC+sYVyONRXXrSeBs4herXTnuned82QEZ7Z9FNsXDafw
EcElBr603eTxKQlv9HZvKpTGseuvzfShZ5cJX6BYSeFOLQkBeFFbbLPgDBS3WobNXTLc+9rDKO+l
6FkZv7TR3vJPbrVLyJYajl63LXmdbmPmuzDeGs6VieJljJ8cY4XHGo1pFp2hKQrWgXH2nSulW4fx
scp3vX/QutPQ3sAZrVziLg5j+1nKNnEFnbXdaOENITeutrPaXTl+WlFZkfqD+CfbjPqzD54mesiR
SUvhMUlOqXFd6vdFde/Gp9DfSXjoAA6woKWLFAffuKrD7WAehAc5X6A2zJWNmgMAPv/ns8z/eQL5
/3FqoOL7b2fkrzMB00v5Ev/jf34rg7eX9B93X/PmNQ7efpoQeIXp+Vetv3WT1gfPNx0QJgP6XdPj
r+h/88yz+tEs0BQ8KPzO96df+Vvm8SYWhjI7DQSZZ3J++tW/UfewN3UMehq2CPv8T55+FafXT8Vz
+uQESak0SIiQMtkHmGJ6+OHxb+CKFDVcfnxDCfrSujMqTdrVeVqtJbREO72Uv5iVlm/l3Gm+6KNc
rYrOrM+57WTPitX259LLSc2KJCvdeIjgnyI9eNWKDHPQmLfVymwDcyv6lNSLuyAlPkM2vlrYrw4G
kpTV5RX7IgCN0sSvQ6Qqq6GqaV+Ulk3MQ5/UwX7Q03wvN3n/5Bl5fVWQAHan48fkmRqicGET0Mtj
KoEOL8rwnOUj6Qq+PzwhUGBaaqp3fVB4xQrwwb4yQmuX16126kxfWwaIm1cA3JjT3Dg9xWnF9iOu
zz6pXufAaN5DIE/XwO17MKOaug9zWd5pcfWe4KZ6DtKkPmc1HrgQHuqz1GNdw19P3gXe8H0yBNZ1
U+fVt0AKXqlc+3vxmwAIrWsZF9eD1HTvRekOR0Kf4ivQ/sNTRzfjjETA+FZIgbULaKvs7DF8tTwu
IByM6IzmDaHK5Wv4qWXuKJBmz5dPSe89OiNOta7ZVb13Ab8VjfAnc03BQNoAe+gNc4dLXlmJzts3
HSHvs9Po5Yi6sKvPMILknVH50dnAV7tXFb9f1Rav0FvGN+5qD8G25EvIklTVqNUVZRsPevSoyVzm
MCHT2azbDvEyX9sTHxwjf3SGn+CuGyDY5043U8wNjLjr0VT5JhIf37By+dg0lRzhV4sj6vI+PJXW
5/CRIqwSZlerW2kwx96ThteE+uKigODIjdxZ3Dzs9jLzshVtxcUNfdvcjX2CjxF/nPENl8hrkca8
o9a90357LSvCF9TCyPbisqZabe0cna+cDlxgrUhewaunyxbB98rKPfMbiobyG5lIwV7LuCF0VK0d
4M13rXfNa5ITCOuSSv2LmqF/IK/hOqqN7iYd5G7ZVl0M8KJ6QllzQwBl1gKuztS9ZQeSR0WuiO/L
orbWWAqt80USptRusLXazsHh2ij2kxyRPo1MXD4btHHX6KLtq4Td9NoznQxiPMC0DU12CapQZ1wX
AKrXct67R9OQtVOUOsnKUpvyM66Qbmlietg7aBqI19LaFbrwnpieyvLehXxzl1ppj5tPzQiWamzt
XZMz/ESciHKVBktNELhbGistG6tTjblgaWd2/TXsjJhQTweAB5lC4xLDZYya367OHQMewla4GJxe
yRfJqBlbS4/M20LutOe8sbu7UCd6vPRUH0AHnI4XD+nvcRzNEmCcoew8MgdQYBHXxKhvnku0LxxG
9AJmRFO0qwxI2HVlKvnBGjt5oyQBqRdVVmkLT6Hqn6mdei0NhXvnZLAWl0Pt3NAViFZFGBlLUy7U
U4Sg+tpDhA0xW9VWxD/UyxL/73Jg2vCXZckuxaO/SUqATLXYTT17G8DYXkPRMK9rs9HOYBC6ezlz
/U2BJZYuheUd4jyJieyxe/PUUWd6BaITbAayINlfZW8NEL07hakS4UPbG4c4MYy1kzrXJjQ4cBAu
ESFF9aCk3Nt1F6UAWGRXW2u4EPiEKZkkBCAtNJy7KzVQdfA1vrts0qQ7QBR6ygonu/EbRbkOzSx4
jARBQ00l/bXCGk7QFdi1BbJ6X1kk0HQOQPbMfO0g5d0rufJYyWbw7MSW8dzk5kEbcZmOsFgeKO6y
k5FqmwEnFSuCRoYdrtyBrAu8Lwc9rdwnQ5Ug10f1sHPrrL5pTL/ZlYmtwUxLCO6CAF4vyb+IjqB1
pJNZWnjFo9FZynBYi2UpNzrBGJ1CUT6kgJU3YwBqCDLUe567YlfOHlPqdxpRHasB2tE9TQxn10g5
7AibZ79m+QndjdyLzC68Cs9VmKp7pU6TZVf2OGzwQawrhDDXXP+G7V9FcEmchGd/oKVuo2J6pCMw
LsxeMQ4+/pUbz+slIAK1jWZZ7z/3mhUcfXL+eKop01XE3CyMvsCMBh5nTTyDSJ0APSFnamktIKq8
jI3Kdyr9ZBGoFMbAQX8iJ1DgKMpM4lHps+gwYrY/gaL0Vmqpqvsm7c1VGdQUetK0ihYdzNc1qi1n
bTT+ztNzHm+3bt9alK3kzrGFrPm+tmQc477XV04Vt3vZHAiccfE18oga2TGGMbMum6E80T/ldigI
QzGot5py9HunPA6qn8hM6yoDSjGKO5922Y5NSbdMwBYsB8ft9qXcms9lKydrqbO7N2nwbPYA+UPV
psG+zPLkscod2iUIYY5D78nikdCusQaREEUilnqogZgQW+CZdQCrXDJug6AadsYoGfteAVnkDtm4
QyrarlXVhYtmm3jeJezWKvytaxfkyQL5QLFN+CCk1trMrXLGA8HJaV+21qEaC+1gomo5q4ZTr9Em
YsUXKxXrXbhXOdXcSp53FzfNcO0ZorlYj9E7+lzB0TQGEaH34FKLI3lN7ZCqqQmC4CE9mYnTA3TJ
GcXkom3KZsxukri6T7whQGOHwXWTRLQLNdyKDvFWeLaIhasqfK6JerRTU7qVExPONSPVOpi84YJS
XHHG7CK/44iyjhXZ7MAD+s/SUOlkpbWkK7h6k24QzSW3cWVmV9SAWe9ABxEGMeKkp7Fyh4he95Y4
A9KFmgfuGbj8bQ8bY6vm/onDbnFLchMWflditJe1uqP5W22QOt6Qc4AanyTJ+7SrYKSEUrd1/eSc
03KMBqu/kWRCscq6jaEdeu3Sd6yFzoKLODY58awSglowiCtbP3RWWS2TPE/OVlncVBoLQJCoD8Tg
rMxkfGUHO6zcPvA3UBi+YI9kmNa2ts5LbMR2GYjYl8FZ5lZ8DyZb2ZSlgwTQ6OUDqAv67QimcIfU
Fdk0vnVkpknXSqcpm6zRg0UKTfV1xOX+JQq7LCBUOMAabyj9Xkpc/VzR6F9a5G3fBbnjbKtMGCIc
f/xWOuWh7OT2XjEq94xqRbo2Urtd64XqbQjxG1ZJwTpndra2DSmOrQ2Imjs1k8p1K8Xa2u+0YRMO
prbJu0Z/0wKboG2fHsZ60DgxghB4NFncOE/2BT0rcLF7XW0EICkjX5mnRsVPkZjFahhS+dHuE/MN
33y8Sdn4wier/HXlmDkpgk21JfSj2AT4djda1tcbG3/FUm4yWEJRf0DRX1Mr4pE+aEZ9otqqLTHd
musKUeohDNNkS+zuKdadaFGUZr112iq9Js9MB9xYmciCkuewVLv1qKjFurZ0aW8mdQ45qVcXgT8k
gLDBu4aAw0niMJB+SN1tX2Qg1Z2AEDAmRXqPAOwlqlcLLzPGXZZKA0fQRKG1UetLOy150Pw2OLYF
VfdC75qdrdT2Nh9CcHJ6Ib8PcDm3IZXoBaTgAbqJ4a486ERHA3nHTc+mANVH8eZRal/KQfkFU1Ww
0PUhvIW/n241p9evskFnN9za17nhn6WRvRumN5ARVSrfD7Jyrol2XKSqVyyzZrC3LAx1uRgstV23
tDXenH7UP4tu/hupR84+zVtGVyaPsIfSzlZQGQw58zjUkVMdYVRfgKq11ZXWNt3RsbNybwF9vuGJ
zffKqANCykuNwrdSB59kq4quDNnPrt3Wrd3lMBj9A2HsxQssQmmVq5m/c0amlKYiU0rJ2vCUxEAW
bQLUXdrwgbnKA5rsi6ZVijtDL9PbxJGkzwqdchnUtuluO61qszWrCql3ZBMMN61XSHdAh0b6/0Rs
vhpZBKkp76snw5Ujjy3SOOyloNIfKZcZ58Ax6w3JLcXWMK0QPlUYU5mAH2ffdE4uE9Emx0LKUBe3
hOVA6dBMtw8XVdpinEys/FUzE+udhWLcG0HbqiuquP6N2arjFok6UgbFbrYxXeynDrD+2vD9DtJw
myknz4mTfeo64Q1YmZy01baS+2Vga+HJB1imQBFZEUkwHvyk8H2OO5ZGT1f1QT058Z2kYAsDprUx
G51SaZ68RGHurQBitUe7T4M1xDdY9aZD47AN3AURNp+QSg/LTlIeE1Ozlzh030v+15pYF/aMuK8X
Dev0VYPafd1LnE4SnKHrwrJf6jwc10XZNjuv9Nsr3ZPjq9arX6ImITZTaaRN37Ib9yQ26y6D9r0l
eWuJDP7OGvOtjd2RsDP5aRgorqtddPAaE4BCkzhL2y+kjZM0CI5a4ySqxbg9x+41Qt13HfuD/k1x
cuW287zgimjqYNWkWMbHIUB7j+Vvx/bn1kqHL4MSlgsypLxTz/O6GsOmWw+dax4scKaHtKildaTp
6ipoiqs+qUA/cyhdlZ6ebXPJH6/zssFKjnb+CXxBuTCtwVyGUpoiS6yvECu/M3dGi5H41V1i6Zus
9KO1YK3FkvPklslD1A/3SW0AXzOrCFTM8JBm6UouK5nyWvfYk+W2rIJQ/5zj3TtmSWjdaIObPkp9
4S5US3sam/azm4zpTWNYgluiuJA9OwCsechq3rwHOUW5KFFe+wRIWQ/fdNVQ+F/IpdksuySMN6E2
lo+ylCVXId9tn7Hf3RRjeE+JgbpcEwGe7aJPcRAu27Afz1QQtFUflK9DIL+mYi9FoPhD2bNKwqhY
RexsD2ESFUti2r5IURoua8W4dzvpWw8lsx+zcyb3n7MuA7TaE39qZKTTWtVw5ZLJdzBr292MpraK
NSVfjWQyLqvUHRaNIj0rbccEI41XXYNaCtuJxXRThCCrI/UEpa1dC739IfLYTdZybhzgF1CwIJtq
C5Tvmm2pAm6MBMow7N217MM6zE0v35ObCPy+bq4QgWRvPaZ/CICNjGPYUMaVwyJHnHTfP2DgsI/2
2DpfMIHAUrQNb93G3qGQyfmpHe0Na0d+6GJ7oRoyMabZKTIS4+wUabsN2QsvKQN9G2qrwaKuFfgY
wgEg4ahuXNdhHDfpEb3cl0xv78dSrxdQh05B4BzboP1GrPKb5pkbMAEHPED4ktlTBDW10Sx1j0HG
ukkl59p3XOgIykrCIxfCB17qMjqvHsTmhubBUxpLR8kJH6sg7056Pkh3eIjtJaDAb2aE6KBU3w0C
FT0ix1cRvJ5lbUTX0PG7FRQ6kjQqv13XivJcyM4zKVguuMEC7QT05IhlzkYRg1GkOmB0JIEyYvve
SeZ9yyIZMSBIr5E+RzR9FqUTUWHuu0+dnK4SSbEXLcdCzwTeKIUeR+sm27q6RcXZ8Bbk75JNRSbh
ijSrZGUjmFsWdlBzpB+/McBHfmfIWQPkLZS/p9wzklsNA9tWctKDLWs5BYD4UVa8bRJL4ToJdJDv
BBbXzlXexNhP5eYr9bl0wfX4HKd6JZFirz3AxH8WioDbPJQ/Z+SCLIqu+qRIxW1mUOXXk+fCcV67
wfsW6vZVm3By0ci40pxvwLT2RL7yycl6X3hJHS973b9DBfriZ0V37MaR0ZZrzcaMq71Xm+WnXJLQ
kClKdK7h7bBXlN0ri/bV2pCgVRIkFbHRRJBGbIoKK6Zwdqx4pLBDNtvqJFhCa1nIRdMSxSlt2zw5
9JVGDV0/JFASF6pk7gpvfE/HvidZCn5pVIwAE4vPXMz7mlZilmTXqQ2oEUHFptFillWgqqhLUQZI
VASiMt7Fow/nKc3Mc9qAK+Wctgg75d5RTU9A1TaQ+8F2ynK+gRq89EBLROzNPVODkWJybIqtG2Sw
28xJDnZr7suA0AJOFQQIJP4Cbdyh94OneBToXp/wz8Z7MUONRUTW2PV1W4pN7qNVd9ADAd67nZos
2tbKd+zjSTiUTjwPW17lzhzDs0qe2xo27bXuhoIgSLPbjp9Dr7proajRfD8aMhtpp2hWuKsf89Eb
AC0HEsxxqhmV7t+SXULmajQ8qbQU5Ng962SnE2sjb+PIb5dO5NByidylHTQ7E3bXg5Y69VI2m8+m
W9HA4MTRpgBnzEzxdzlT2Raniot8wmL0+j4l4YyUncU4xtZLWaqcwaPQWdaWZFdwF9T8rsrbR4qE
yraKJeXgo0ECLyfr2whRUrx207B6GqW01IjOzChgOEgT2MgTkkwbHDE5cRinzBbp75lcbzBqWhQc
CtGLCtJ+oVEaWjuqoRzMqHa+4ve3965lsAnwq/6VPp6zAJeTHXSnak/sVNP3IdLj59EBe1KROX+o
LSrD1AgA+yxEM/reKn3/zQXR85kSm74jRVy9UU27eiyrsFmE4EoWah3KHMtrul5WNBy8TF81ZOCI
j5Q9sTMBV5Vx/FEKjnsVG9XVkNVfR0WKjzy2xqa1Ui4wbEm08WZ/Yzdk9jJPVHcwfUTRqDY5yvlK
CctjbNeKVY7naMzd06DqmLdjx7/xEUHv9FxxPkGWMAGxmK2zaMkut4AMPVQksr7AsirA+mf1xo9Z
lTQQTQe57KTbNpD49L7UBFtVaRRipPOw+hyWvrsy6x7haQneka20GiP75BgmN3W3jUurveK0TsGh
KnNOlMVneBtUHUht8xcBndiVERjuvQXXC/VPocBV7osd+s540/qWsSvCRL+1h/Hr4IXuia/k7sOs
ajduhlzelD0OvIonB/s06OoDK0p1TMENbjOrATxhlZryyQy79sShI137LL5QtykRdBKMI8ZAdOc7
A424LPP2llXE701TW3e+UX1CiKlWK6uRTgmHwVUasI132RgfEDHdmqXrL1PAIitTQTxcFFQ0Sj7Q
ixvYw31uVPImr5NkQamr37KNaT6P1A2OZmYPy5SG/g6eICwsQXZTLaU6lp4UP8Jr5DysMGPnqelf
+VksXzWsf1eVKekrvIna/6LuPJYjN9OsfSuzmxUUMB/cFi49M5O+uEHQFOG9x9XPky3NTEkT3f13
xL+YCSlYUlWRBDNhXnPOc/ZRtuxSm/TNatC7nUV24S5riejGayGdYzl9m0RLtWokD6tG21LUzZnU
4OhYyzWLDKt8TESv3o92qjJrRvEFArMA8ZrTMASyrIMWIdfU0Ylh3OUFQW9w/rNjSzYJt7meDWzR
KB5KB6Vwirgcd3zZ6vOW/3YIiQKjY4CcOES3N7Yt03YfwVBhr8LrwJnpR6GhnKauXsFSTQ9RQXQy
USRQHps5dFK44bsSpLYH0abyo27JPTBz4J0tsClJMUBfnMdon6S58j4r9Ii9SqB8dLurqOjwT/PM
d6WpnFzggaZf8mIEYTn0m8RW271FMLobzbp+zpfxcaiX5b7XktipInnekWc9Ui1XKWnM4bVfdCvQ
lzZziyVb902Hviy1YUkR60cXWi2U5Lfhasq0zUXmH2PHj5N7ztz+C/YKSmEyP508ZWfCwsb0ErVV
AjMfHsKhHh/6ysj8leUN+UgA/TI7HXzDmE0Song3GFlXXoZy2mvNmNg3TW02zFpYmxiSfqc0TJja
MG2uUiYZpxCQYcDxnCrEm8wRDe2UllpxVK3s7ZaFHYCwzHcDaPJNLZsMUOi5Cj3PuDvaYs/1q15G
ZRrOY1aaLqjfBhDrlG17Jc7xEww/BoNI5CkzrGNYinKbICHeJMv8MbZyCJQoZw2eqGt0gFooA+vJ
xq8o7dj/F8Rz7RecBptYyO2+ktvmxCqKoKFMDZhx+ePY9IEqBoV6u1w9hKaKpxS9FZC1pPvlVFfA
e0J5MzOFwHMyyL4SiyRI9QzydqEdCOuad1iUJj+SU+UDMaqFL0ibvTjqhFvqrPJbIv3cWo6twFqb
eY+IFiw5meNez70hmOu1dAhE4b4OuurEDMZ8GjWRn6KwJmYv7jq/ZhfkRszayePOXHL3usdsSnvf
7hvJBffMFZha7X5ZAKNw+Qz5LtXzd5aN+abJ5ek08rddDVian0qmuu0IeXhM1tpy+jwPg8rQMdYL
SvtVH2621yZzxkjMTmgUXOmm1PFDjpAo7XaWXZ5PxhUth9E6ed1FVND9kjyMWd5tqkJHJWnayQaC
q4LUqarLq5kJNlFonZ6Uka2Z0tnrFlJW/yn3Q33X6Ov0E9tEvFOk0bShobEUC9kYnhaswptuzmnD
mKlcYMEzrTBNickvyeQpfLWdUa3aq7LexqtdXjxb6MWZu4r82aDz8XKZ+TOHaV8WvDzbWRvRpOFu
84j9Gp/GZvxKiLK+KzpqGeb6xvRcAzG4q+HpYnPtvuz4b1tcvshglJKnDqZM1qQxiteVS/wiI6/l
dqe0ryJP7IsmiUJ1Q1kfQifkLkNprmXyS0NGnzc3xvijmJapcetq0nV3EBP6aTmtbDgkHBus8++Z
ooh5a8KRW5DevE6p+/1YlvNzijTeSykI3+Y4lV7qse+3pRX1+8Gwxh+kLRVXBXs1WyshjDuttr6n
Us9GR2IX/6OwlO5kQp47m7Ui75VsiBKmybyYqi1zfzMZc7RsIU9t1Fcvo8yrx3LuGy/huGsJcKfd
ZMEpEFp65B6TPLFIbHXABStfQufbpcZMAIQepR8NROtro5UTGR4L4y9JyJtGXdgoa3Ln2XiwLxlI
cYKY44RqMmmH75u4K/WKZTS8ZrYpr0wVyVheSqWXr0w0Yk4d1WLrrsPqCtEy0li3C7/hLiMv0Rwv
qScXHZ+dltE2i/vmEiN/O4/YH3aKyTyVpABtB5tZvDZqm/lcebyyq1bPtD78vDae4JdVGdrXMmQp
6sD549iqvJMgs81siCcGwqdVRdznLfqKN3Bs84+xn1KUzrzTwowJCszHL73iZLEL8j9pgqt6x5q9
3oPzlYE8D9EWzIB25qZqX0qdY5HhVxB53bbVx6LXWv81GEVTS1e+TX8gNYB7eZTI1rNCnpdXsbQe
HKjDZr+5vSolP+sl7Lh3eQQiGYy/NSa7fb6sF8xO7OS0jwaXdkvfZ9vDZsmwp7hgosWWWR9J9Brk
Mm+dLcWvbrtyWcs/EAwq2uo12jx9hYx2ibTNy4VZjq2UP1izt/p9Qv7OfGrzEsxpEorvpRgHWOo4
kJpj1vfJ5BE8zTcNlWVq74B3p2Ro98Uc6Jie8nOut5I3WZWpkPqYrJjd6STjezU31XMdyrjoHUlW
FA+hQjX6XZmToUFxmNMvc18Qa7Cuw/wM6WkNH9opHQcPwN19miBG5bnZQBP1ikniiaQu7Rd8jJqN
LFfQTAtfrO3dkMaZ4qhEdb/KBQETt8l3/rzS9fA07VbppUDKbr6UBgSpIEOXgECsGrNDXhGk5SxF
bXAi2r0BGNNM7ddJJ7fyxJrmaVD5k3WSwvq9iLpyvRMgG6zNXFnD3koqcgtIMZKVZ6zxkuIuWSk3
OzyoMPCmPAWCy9vytFbcdh1lWHXfhKX5erNgvI/62N9JgCW1bZFEas06NmsIKYDabDpIzmLmEE15
taII3jw4uZAVbMSNdGtyRh0iZDqeQn8aoUJm7endZnqBnffbrpEORMeEzkRYWxvEA30RK0io73FU
JZslL6wLw23uEfqC7WqIUS27C3WGtReinvOXCfdmtsHDIxeuDZ4v9SfWH/mwYfRRshCFknNUm6Zl
WJkaeZMQaKh2LZs7hejYeExJUrBQLUxOBbAsoTQbIOpwGFB/I1GGR2YlFvyw2DB+Eg/RMb7HDdbT
RgMNdGXTzj9yvRSLW6lq8xVj8tLOKoFupWuocf2tr5FyJlpDYPnim93j3KJH1syVYLq6TJt7mUJJ
PhC4smQHtqe1waSnTs41wU/CH3ASjPuSo6bdCpvMLeWewjUNSaQhEyi+ilE1vVhwuhM4YkbWzYEo
5X6ncmNG39basjuaq4m8J5ryaVc0diGxLckwx7lljW0z6GZWHd9zZWMYwr4ACWJKPK4/1w6JfpFC
pdhp69IHmImMMxORbiNVfXkkUBjyJmIcl+HAZo3r/pEqWbsBrdOftCdl58xdOPi2SVjIUBsxtUX+
TI12WpkbtDhKoMIby04oc+tJumW71WqMbtXM5ZVXM2GTt7xK1WJ5ZrhczWqU3SRnhE4JAmN50D7Z
R1L+Et3R3FJZiEDYAkAVQWpIb0O1wlXslStRXs1XO3CzqLl19rYoNsrUIVxI6UyYXh9mhiAgDY3w
WBvaQ9G2hZsIayeiUPUwfILmK0vmEpXqZObikmN/oZcm6IrkOEpjL256ojoUr81osqMOH1DWBGs9
2D8WsyR8WZFtdxV017x/aBl1HrKFYT2ukWjQqjBRByrCZJTbGPsp3wQV4stRab1YmlaWbqPQEaaz
TDLWEHEQi+p3bbasnKjcEcuEKVBLUvJdkrTJCwQTXg+17vJj3ZTNI+Do4hQv0VPRUByaS/1sM6Gd
QkJBJ8l0Rcbr69Tpohd3JBxYOQAy3aiZEIVKettX18Bu7YgU3kr3BdnLF4YG436tWEVS/hAJ2+t+
HJEjoiv5AUH7VSeFo071i1jrLRPjnSTLld+IFKKuLF0YjrXuVFFfFEV7JV6A+0BmyoVjQxp1k2GZ
3Ly178ucbW5nTUGvkZXGwvQoWzaYyVg5DzLzXADNdQBJKHLLVWXcJrKPNe3MgHDS8kEes8apa9LG
pnBRN6z7SCGT1sMwy9mmBLWEbpbG3zF6SsemiwwWBCsVOS2QTNxLrPIeRumlsRl5Yh7bRHKdXomc
PERY7txIXXaRkvsS08FdlaQvGKG8qW+iLWNAJlpEl+V7O7WY8ClD9cyuFEkrwXQHBuYtE8rkRSK2
EmBB9qZZanw/5+qPuSKysu90CdJzxdpskruN0cKQIWCsblZ1t1i64agVTyc5vG+VacZvmU3bTozr
pk614adthl9KFjORAibnNQWLwVyrnzMWyLup0607VIkM4dY4P+ZlJt0WjrWndREJKtocCJmthUr2
lWMr6vrFnSlhEIy6wmhIFCv0VkYWa3otQx4nahKD4MP5NeRBNcxxdRRSzqQjeqePeg27PnUHBRmK
LqYnXVcahuV5xDJlBCAnm9ZZJCyce7G8WzNNs4btAbuo+KmRIEP+d1WeLWVlcW3FVcDbavhhh7Bk
BBforFb6bhZyelvHsvNSBxQ6+tLzmtqTa1rigbXRVy61FBXzbDFkhAuHSvkUq6W1qxfzSRLmzAMf
GSEaHFYRsmb9qDLV3AiNLcaib5l+SG41i7d07OJN0kq0D9/Ezx3b0v60BqQq4HdWxDMF5UpUto/p
wFJJUZKtrUg+BvpgkHum3tJ+KYyLavOud6qV74j/Uu+WOLwW6viRpg+VkZ4zieKosYXHmO2AK+1O
aP3oLal0UaNaQt68IKDRig+zzUmpjU5dV4Wv9Vi9ZH3hL0lLoTixbm9kE+9xGH6O6RAkY748trrK
PnK5x5DMWMsy90rb3sXqWvnlkLukvL3RCHtWHX8DHVaIwGJsQ+SQP7WM36xMwnE07Zdc0ym2NHuj
oZs2a6M6pzOwCdQpy14poopxZhSSnGi9zqJ+TVulJ2gzE8Ihl6lwZDEfiXrgGEc7MCZUMp2pRoVD
ZgmOVftSDPN0VkleMPT8yYqsXQwM1pPqYrcykKINGem1xg87rZn3FrHtV1J6p+cpA2qzfar6eN+3
mQeb/12j+MsaqXNIFfjsdGUzRriRcnBL7HvK+BxC2yVU65nkgY0W1agI+6stV4dOKc9mMm1Xy/aY
lmy1pL9Lq9o4dHKXCQeJCZXPWA40dLkXlcleFAj1qpL1P2JZz2wZYZRV9RRb/UYrRXhtydTwq0UK
1k7soUD/TEf1LquaAy2O4mRWmXqpZIyOXHLWE0tLUIWMLiadP5Q5o2pgnO2HIJneQJ0SXxHH+C7R
NDgokHKXEGuT9lo1bvs6NWilGY9bZE739hBpO0DczMYVnGFM1wtEQ6OpQ9pRxdEYeuWuA6mAXEtd
QzfSw2FaABrrepx4mOL7Akw0kT0sdBqlqg5qwYVmxwItjEyAhm8l5U6JwzOgC+k85RkdDwIRO+PA
YNF3Xs0jZh31eyxhz9goKmBWZbG16ECkUvAop50zuHsSb3BsMX0hqeIYWzWXXCVOETWWITNUwsHZ
X45n0WrC1WilLwMEZA3uPpu9rHbNQW+OJbS0Y542nRtn0zUR4WZlFU4vkbWenA1iwwjH2g9dmW2m
bj70WnuXKPozj7YDbAayC1tqpSSXBSJWxdhituUkmASpcdqkXZqxIBdHQztqZeExjRQfgMKW5oTV
JJOhLKw3cQNGaa4/GE6za8Cxh8vIcsVqSV6it7venI6QlpgCkWSyaruqz595EqFXmz2tqJ5g96Pw
hSDAoJ8624ELan0Jq9FLwqR7dfCRyug/J6Elp9Qu0yPbSfsUsQ7dx0mjEd1GTeiFoy6+DI06LmmK
74yMDRflSUG0UkLlbnbWVaE6dqclCz10ubbHQ8e6m1iZHQurKn7H0/zhGvqTy+W/3Ep/9TT9XS/S
nyxO5/pn+dC3P3/2p/f6/4BrCabmP/ImPOBHOL2DAap+dSP87ZN+tyMo6m86QEzLFkjENMNSsBz9
YUdQf+Npys5IBmEGwNT+bzuC0H7Dn2QrAHZIIqWbAPfzhx2BP2JaihMJYR1uOChT/4od4S+RDCYH
SoeNB8FgEmLeghn+bEboU7zCxiRAgvN8dEpjhlNnLdRwBJsxs+zsjRprPhXgeJZGfaM0yU5wJgXk
VD7C4YE8ND3oSTmizaTLbiv9WSsQmmnFMvispVBqEjlIMIDW7gwADA4YbwgZzVgFMUForimFLJIm
msZRS11a2NqZZfPbrLlAR5vbh12+mFFeeyOzDscYlIfRkLeSGbEYkdTWGQv+jt79qCH1lg1lfsTd
sDcKTxLhI8ya/2+mmj+d4/9vV8Lf8wD+b/TnyHjo/r5B5676t+K9/Pfu3/6HTe/2eb9fB5r+myJj
oMEACxYPX95/XQea+M3WIX/IQuGcBmr536Y8TfnNNiD82qqiIc789TrgjyzGFIbFU8CwdM7ef+U6
AJ/yF1cOmGWOid4BqT4wQnEDcP3iysEWTg6Ens3uogy7NDk2rYZWvfqoanWlwkQwGCYop4ynIbT2
DLtRwQ+nmlG2wNys1cZtif2D+aXpSkbnxNr8MwIztBTRUQBKMFYPlHigJFgY1TdaaDBPSRXhlRaV
m479O/RxF3FzlzGdW7vuWOq3YSn6Q1U07+QDqwRJkLt17rINyw4umIX+wvKNyq32NtuPbqNb+8a6
oL5DE2Ce1IiF8XFmX7VphF9o7hQR0UUamkOlCAUULbnTmf6S+nmJvYSnmS8Lrx4udnZNBrJn7sP0
kNQMuHAceqxL6M2cZqNmd63NsnKXP+QPlDFefg6j7wZDyn1zAg9TRC4fAS45+XrMA/YiL1KIkdEp
3qxlUz+wAkHS8ciciVCLJkKj9DNW7suH1nIem/yukp7VrHd0a3WiyI0cSavc1cnV+tSkG7nFoZyS
xjJvQvz9NQOOuFi9XT4fW7vZGsO1kjbxEDSDeUD3y5zT7VJq8k3nlZR+M8751+VTepPelk/5b7/K
f/v19jF+779//xi/q5/9t/r5n/+M3+m7vtE34nP8Fp/6xrBhMMEVMJa7sQtCJpCbJiOiJWX6ktEx
q442aI52cyW85XdpF8DxoV/7AUl7Nb1idNTX/B0BJdJRJ3tEInM/y7usR9G+cRS32sWrT1E5RRuc
klN4zgrMmQHIEeTBVN4tRchKeKyrqVe+lqls+DgAUarOVrslj5j2yjFgKvGh1INY8ufJ+zG7Fkvr
lkJqcVnQ8dn8mj3MLlaMwXbst9EVZ6f1+XvWO60lRlTzbcPSNa0/VeuMf9+JF3wRm1vUieka6GPp
RC78nHghmtLNek88VjjYH5dL/BHKgd1diuRglvuZoJVDqHn1Nh4QqHa02vl9JH1G3bkwjuouH4Jo
w6dX8fM838/am17uL4YcpNIrpypDEY8FAbLXnoX/CFWCI1yqYJYwrsaYuk2J9MEdPczCxEAcWh1R
3owfY6uNG3l1LdNrJL/kB670wHT65jTHsiuxeHfraKOHJy081cd8dOh791V/tK7EObfUz56IXfvc
9vs49qOK65uZzmPHzGIc3AJVQo8bV76kozN9x4/J3ckLPCvfW99BM3uVdDe9n8jLThzbyWxiBV2w
TkkMlckbGX3cAZjB8rb6tnZsRyd/lM5j7PMV1cVHGdYt/qziA0LwgOe++A6TF4s5BLHEQjpS4/Xv
s0S3pRWItLQNnA9H3LTbKqMWhW0rdj8sNR6oz60dI/8msCL5iKzBm7t9mzIGP5bRQITq0WaSFDL7
vyGnUEVd5PcoIpTRUZ/txGnui+Y7s4QTLe4NSkFgWHW/Gj0CJOLGV6e2uMGcVbFPO3lbfiV0C7FL
xt7IDErCJGGD17n9v/V1DiLkVzXvaOrMO4Uq3ilw3JhvhAG6sfnTnqSXHtqavs3r3aIdCts385r8
9MdYeREW6ejappSDrHwuZfBQJGIcljvrHWmm0yH4YYCgrmjnDhqTOdnyEXo6ZTDkrL4eWdmLGon5
cTiZL8zZMOFU14KWz+HfRTDMv/1HeR5O3elvv83v/f4ndAb8N/eq9XZDG6o//tU7t/tZnRKikKcd
N8b1sL4sU8196tanAb7zLIJRndtw+k4PXWX54LTXaGbnD3Z/Ttnd6UvOmfQi4ScTaEO5phpyRmQi
JohUz+UPUlMwCt6bSB2iaEfz76BBBmK269KefAHkOFPBFbAP1SCud63+VPghriWL5FWTkc6QcLM2
XhlydazqjfqeV7VUkF1wYhBeTm1UfhBRzXdmD+SstkqYFTra1t5UHegYh3WqXb/mkxHkXhlkCKXo
Ph373TimH8PkNlnniuaEvNqInuHuR7dxa7m1Ug/AwhoHyFoXQAvE5rmz+lq2wuvXApqI5LIt9ROL
a0fmQaKuPrPNS49E9TbCQZ3dKrZf7nUu2qR/Efrs18JmcawHqrn6aRUG+VR/Rzjf6pRbLEOFlFmL
zcogU5+Iaf7gwf4jRXjvzNLsAERyEz3z2kG+FH3LqNlwZbGgmrrKZK9bWCwiW7vZ/RguKDs4O76U
14fckD2d2TKzcg+MqD9N31N0tLqXDL8G7PuMIVEcpPZF0gbCDhRE68zxPebS14RhP8Wu7ZPuaROy
KBGIiCxatc/F/KBEpGxapp+pwpdL4gllJEhqzQRkGtdAyjb4Q950BRtjqhxnPT+b+fzMiPGLbLpj
JM5x+Tui+F9q1f6vNWHWP+zBAhKHPn/+2n/d/v7vZaf9GxkRtFL0NyAhCPegk/q9/ZIoSDUT4iKg
T3LoSS+AKv6HHVzHDm4h37Fl+BHwTW802f/sv5TfIKhQckKRAAUBUPlfqTspbX+l5QpTCNDX2g3P
LFPC3vq8X6vOrNHx6tYsFBi0MtycFehaItPtfdkW3TFDTiz/E5Ds//iOOjGDigb8xqTitu2/NHwy
y54e1yYPnrItSYPUTWqGaVIYjM9tWwe6mqzXX5qBP2YDfyJe8Or/+afEOm8pgiIdCxK3KV7oX3/K
qsFBhRmCG4yB9dVJR0BcTjeHqeas6mq6c1SbPmTtkGoU3s/rICquoSUS37PGLnsiUBRnqKbNLzYj
Giv4x4f3Zz8+rzrQcQWBoaoDbDYBfPz56LRqMGC9ay2QPLBuKDChmXohuKyzTtgTl3nODRaS0zJ4
//gbK7ef+xcoDycPeABI4YK+5wa3vb1uv/QcBA+aQNkhaOBCg11WyXigEANQgtRVPMi7pJKHjp2Y
2p6HqG6VQ0N2RuPmqI0BzkaNwd6X4VR+rzNml5x/cnSMH/56dKjgcHwLLhKuDq6BX49OzKIqJgMj
aB1WMwJiaN+XVnQIeeCWsRVtcJ1vpZYIR083btBV9tzVd2URhOxmhdS9DXqfXBGiZdIJKlwkYSSV
7PqfHqb9ZzYyrZwBr0VliEKDqGuy8Re2UUHIFnnOvBipTj4Qw2g8vJpK3EuGr92U268qx0+igP1/
jqNJ4E5PoxY+itlj7S/z45JG+g+jRzJFxv3YXaXZBG+65BnrH6ttjF0z4mbREoxX+INiZfFAVSnv
A2mMvYtUMkfZu2TxpsFig1XBQkZ7mRYbIJiwE+VjBdsltrUaDmRJ1UNbZpc1VYk3luxK066pXayq
r7XI62iOSExgQpvElc12MmrnMSD5diXV05iSeYOoFqBrGGWi83pubvC/xt4we5S0eq3wRs3WhykN
MuE9CZPw3ZDT6hGkVJSbfuTheUvMNXUKXLOeXD29RcOvPZaqdqg79YxgJVxIizDN0CFwjEl63urE
wBvmiBuv7Kf5PTKRTeFLsbkYjNtD8LgkyKMcbc0ynxsOX3GtF0zPozwKCkwwmde2WyJU+Jga3NS8
GW5WU7SnMukq2VHlmY8Sm68IBbMRTW5E9N/NZnITqPfVGjabxiYy1MHwwD6sGJN03ixsEj8iQw8p
sW9MRS/Si8HNc1w1DhvVZl+HkSKCHv9M/jh2fXewukmTHCCw6cLaUKO3VipS22FcM+aycS58oU0x
qZFaLUZROtwk7/ZqfshL22Gwr5m8043k88UQuPi3KyKqgzT2c+HkUqxi77E6bml1ZcmfFl6djELB
Dk+sM0RgLPVCZF2EXs6XsD56XYVvcyWfaPTnhbmVIIubc1DFzz71c7lifR3IqWCGTmE9TZKzJAaQ
XwoVB6m0cmW+0rf7EMJeTzagbs+PLEmYJbRaFdtBEVsQ3OyyuejRXBLHpfYlBaelsUchtRypbV3N
O10aUdKmRTRdLTgTizMSbqkwj7cTBIUY8XeNDlBLynplr+XWe1FIBfM3qcre115I6mdthG0AQiL9
IrBKbzC5Z9yq4IfOCt7psvGBTQ+HZTUOU92vX0o+wI4d+m6jJer4qVdqepLbVH40e7lYXWJS6DnH
de63/cTghVDXYhcZQ/eit4PmabdFdp4oxIvjiXBjFKaBDviid5ZZXXjjLfK7u7i5MVFuGpIsLlLa
X8G5K+peCVAZhoTDWin38alTPtcIOQhi9VB9IUwyxBdLPh9N4pi221bXsReEPCcCRTZ/Gn2UPkqp
sKGDNPri9ny+DdcwB91VA5FyNMtM2KuxEFywDXmi1GpfX7v6IRXSkjtNX6YvWSVnXtJaY+RPsCW5
zfB2q05NBrLMet+GoNcBGuQ5vKx7cxn0B7Gm+kcyL+W5ndXZNRpsWxFetF2T9NURSqmB31rGbV7r
+LdRFxkaSgkgyn1gpOi3gnyg91kaRfqJxKo9Nea8+oNSY2QooSfsJ7HE1MDVkH1XHUpfdBrgYRcY
KvSsBAZe5pYYkc1sVrrXJe0KO6Am/TK1xAGZQOrinJPi09JLg30gihuC1JgrTCLQ9rudKrd+PSUd
va/Mk4sN+zmzJZOnWt9Pr7VmcrKGRqSd1C42g25oootVKkRaZxn9gRT2nQ8KUL2Syw3yvOsgL7G8
dsXAdLmxa/K8EtzgCeppyAV2q46ArVS1Ym+VWts0xiPrDpNI9gsMlI3c5Hp/rKJc7LRSXjZpXKFk
KIGfuzGGgwee/PmHBQziRHTNGBTFHCJpVlZGLrjradBZutMOY7Vv0YQOw3XRDIYIchIaB320LWKl
kLv44zKvF6nEqqkDX1wdCxunS9hd43IWr28aQtuBLaEwghWeKk8fnAzWNcNcjKSOM501zmSvNmQU
RQp3I5cCQ6BuhnPBGcu1DcWavWnm2tPNyqgSX5IaMc0vmSee1OndHt7FZbSmndCsRxDAzA7GZQkm
qWdmp24aU/ks8vW+lu2faM7ulcr2jUz9WKLo3K5TIFaGm1IvdnrbNWehtcwS8s5C0zcwLtBj5SGv
jVOvYADtktuwP5/2cwHLW8+YRDRmiV89nBRf4Wp+gmI/Bw3ikaCs7XQ7Lp3igWTUdjzpTE+KkvRn
yLCCgUbUbDgHaY6Mqf8YRTMfRr6FydOnMvwWNiXdnNY8V0CkZQ9oNYKedWak1hJW5+hazzK21Zdh
cdvcrg8QgdmytXJeu20FbxIH4vAOAj5Q5lJOYAtkw+QpEtQc1r0thiZe0DB6l/R5GFyLjNCHOomi
gPtzHO2S1NAotbSC0UQYRrJ1mqxMt0hQjbtH7DHli0rUC69wRmjl2gzhPXOm1RORxpaDk7DGSq+E
EV4q9GHd3OvHEZpAYPbJ3KHzTibXbmcdQHYyzXdon9GiWfYwtUdtqWmWR3mtycuQ09GzG+KMfFlh
Ew5QGeqM0VC+L5rAoYDjnOTWZTYX2SHHdb1PQ15zboO6psDCLfQfTENZmqsFlt61wWXtpHmkjoFJ
HfXENdsc0wURvVtK2N4h9JeoDdESXlZuQFg8JRJViVTLv9Dy4qgKaWQX9t20yQSpIplB9fJoUtuj
RZuKTiAoLgx1Y02SuJpSErp5amfftRJJTw152YOf5WyR4bRGkQ86nRgm0+xcGwPV02xo1mtMcz/s
m8quSzftE0E6aEKQAtqBZdpA+G62ohxLlIKRjb+kac8gtG5GNAJLz5Zkzz8GtajvRaojNC9k68p6
qDxpuvIyWmm3R+atniotj57VZbrpBtVeeWM/px8A3NvbKMyV77TTzKdowAnWwob/5JXVf/RKKB94
4zhj+PHC1iN9VELkgGD05SaLyaCYrJq/gNPylrL9mNVq9iF+p26mDfW2U7N2cbIaoBXXPlVALiRt
2iL7Vd7qrE8cIjzsvdJUjFuskePMJrReaJrGnuu+Kt21Ah0O7WDeG0U3bgZg9h6a/5HZT528pCwd
nLU2rD2y0ZsbqJ55JwdQxgGTQYb9s5JNx9HQDkmUEsUatoYTrgYf5Mn8WOQhda2ay20Ih12opdFG
WOui+9y7prtK0Q7Tklf3Ayk2q7tE2rhDURP5jVRjWNd75RH+a3koeqW5W8x6uSx1gQd1zUs7yKaq
ZHMIWHjFMyLBVX2jNcVZbk/z1eapsQG2xizTLMR6vvFIHdRVOPl1jY6InrH5KlURHgtlVA4tuTFP
BLIp23QRzb6w+/ikTlV0aWRSb9PubK5heayXW3oLDcA+MqUdhprs1Qir6R2pQ/U0UOxs8ty4yhla
NYQWDqCAbiMkuXEsgjyOqAI7FO8F2xvAcoGC0fy0SoXp6aua8kDLp6CCHgTsmYFpKks0jE1RP2oT
PXplaflmKXGUYjzFpZVkygYk2JFZpgLvpx/u7Mws3cko4oNq5ki8Gus/qDuPHcmRNUu/0PCCWmxd
q9AqMzaGUElNGoXRjHz6/jwb6L63G+hBY1azKaCAyvKMcNLsF+d8J8aNa4Y7ryzFUYfM6ADez+d5
QFMvJ209U3KhIwwa6zxh4mYOx9fN9w5wbYNBHyxP77uvc9phU/bkctbgEzbkk35meGyoQ1S31Uk9
besyn1AteD+d37fJjggEssyFL86dhVQ+y4Zk1WSze2fVc/uMHrfBvnXVRKE1j7Ym86imZ8ZqyEP1
Lsblf55lFK4NgcqHMrKCjbTUfK79ZnjOlvJPomNIbTopN+lksCdnLnrGKGdhkist9jIFzVjZ6FNQ
8DXJJmzaCxrbb0jzYkftjX0lhL8QuaiSR6/z3mGPAUCRZJVRiQ+3kQmYL1eMKxEI44f1CixtDZWH
WOjUJ4xr+yov94NfLg8qHt3nyM+Kg+mmhhlih/YblUpyo66SnkahLB+KjufA68mI5Nz9SqgMf5BZ
LSsIENwzQrjHehDWDbmb5R5gTPyCbJ/eaRwrfWZsqLbZVL3GS8qZGwT1CqId5GkMVG+IjIGEieIE
liFmUeChbF2ciau/6mxExXC7L1Y/Bdeq2N7mnVkugv33To/pE9+JYYWIDFlkYtipRL/GAnUIcPfq
aGb7fiBjaetZXNJOiwi+qqP9lau0RbpUy3UneUQm4vA2tovpMMa8sGuA063LkjbG4W55zvPcO1iU
UljiNL/MpvG+mIDWOzKJH70RYTV3QZK92bl1X6U5g0o3/oFz4p74tp1tzNVyRCK3TyRDbJhqt3Nl
9JmzgNZNW/UT9dpyKH1MzBmYJXq2/OJe4fQr7K1xvRZJhA64q+b9ZIEXsBOu95TXmySNRLCbdH/X
kc5w5ibeG+yC5KabJyqrFip10CxqF5GMtx7K5HNI4id3ks4aR3oP7t9Ra8epWiKm5oPFC7RqkNFc
TBkXWM0q/aaRDoEzSI05xppl0QwBAQ0xtBONA/ZJzJKNwRjVahXWNkVNkAmoScuvPMiW3eCj5KTf
VTPbybTedpOs1guLa3UEPmbgbSu4batynPgKu+Uvo5Wuye9oEdhoUHzYVfMJrusNelT8jTGhgJ0R
QvMZVBYeRaeCGz+VRQOKGAdGqrBih4jib60qmD9KaBf3Gr/AsBJ67g52EHz40mYpE8a9vJlIfvuo
fFveh4VdnDrf8m96t4GUMjCSt3HRYaPN7QcayuAk4rLZy0bJE5hwWCBwW8Gv9JU6WQ1MgBFN4UNL
wO4tKmX+tYYhopTlPWGWsBht+Pq9x0TwWeux3tjWqPp9QNBKhEC4nA9JCY9/NTDxOgYARfgHncDg
dXrbUda9yGixv4kOZwGm4vnb4wnf6yA2uz5qWdsOGerhWjTDOrCU3JuKJghSJCytFcNUKCQ2QbwZ
t5rJgcMOtfcSuZ5WW6IqKDqXMXnDkuEQTlADvZygMY1rJbruAYdH8eotfNIG5IN6EJE1nwxe21VV
lv2XwNxzKB3H+9XCmCBoKvi28qo5+XOCtxqd1TNl+xOhBSgDCjraVegtDzr27LcspJTNpFEHhD7Z
Z+nH5Y+E18dcIKTMQjWMLXU4TfWSXMaebeA8lvI5nrr4wY76BlukGg9JYdsbXcCLwZXCFk2N7r7F
LPHo6ubBzLhh/EA9KBLAvqrBpGtkZPqGRO7f6MlZqWWODZKxNZb8TGx/svecSKSk4jkYN3RJAUZJ
0rMPNVSsX6YPuo1uS+ucEtgCVTJDdKPs9AY7XARy08I9idcCHh0xPMDTamx3K6pYH71BxfM+GkUO
q+fHh3HuZ/Eoq/kaheElI4LH3pi9dOfwJ9IhCBdHFzcybZ9qT5j2KxuNzxp7coPGeUjraJqZ6gwN
fsoqEFsddNphI207J8xOGJ4jtbj4FDlY/G3qlCZ77Zg+oe8JJZuyRIaYuiut3hMKr3I3wTfYi1FZ
PIXR4p5RYvkPU9kzXornmtnZ7PvEDa5S6fqwB6K5KPOD10dptmOCR3Vcz1UYnwPiuTW2p3KODwm0
nPHYLAxcLtIF4LlrLTG5KCuJ/970jmMhqovpshxdpXtuPjwKrU7UPcdpU350I8HUKDrICVhdH9rg
l85ohW6zcqrCP0zgSlTg0TyNVzBzMV5B+lZFNuLOqym5VyBppHPno5piZaqmodgVVC3fE8iCZ5eG
gCzNSj0mXNXiHPkaT1zdozPM8WRT2tX++9KXIZaXJg6WW3tq3XyfBzLbBoH2bxVvGe15gdJ704FQ
QEdM13oDlccMeF5pbJhciOG+d4VoTjAtMbu2jcsu02/qS1MRhYTROLuWm0DXmz0YiJxSc0ofskBE
YI0UM2IerdzIddPI6k+imLluHGjdwQsYblyfbd5zpmeOW1VbzENMDsH2jt120JowpNHyvfbWwaqK
TCLqQ8bwDCbLAwtTNgi96/LfNyAxzJ6oL/Yny9CZ+wn9abwJ09CfHrPcHd07Mwz85xFlJyoFRnnP
QvJ47pzJRu0m9aD7bYktZFwvaeZP6wi2jlhlU08x0czWsposNEO7Nr1ORwoXW0aItwD/qROpNxYe
+jCVWRU8hq1FkCconw6jk8B2SpNIzxw0XnxDVZ7dpCkLiLWnTJ1t2pzVEyroJMDAQvUJyTXFiIG2
1Qcf4ZAAYqOoLZiio4BrwD04eHM28AVzyUY9gtvR5jp6WLzcZ5UYizw8elPuMdSQnr5PgxS/7dJg
VqrDheCGsBhtnDcUbUycisY8F5kfUSUvIYDKkHTQa8xEbsLj0mhx9bPXnBmmld+Z3zv1WtFw/yYo
PrsfsKB8jxizX0NXJ8zA5XDnDzYmWreNqnwVLFdbekPm7V55IsDLFwpnOGZVaOJj2/fMabPeRyYy
QTy+AKRwVqBjy3uCTGb8plNTvXrU72+za5ZbIKIJtsVOsqotxzZ4IVPNrliumoi7GUPqx9LpZGcx
KeeWNk0cAkiIpvotHxtBQV8PUf5nSiZG9k4WAVtC4EvJz/y5qXeMYYbkknLf7hOAkXKVx2Q97vib
ex/ThPlp5Vki5omfg3yrTMTT55WuPvVmyX8hn++f49Qbb52+TPfMGXhkoEZHMTCfJU0P+GCW8rxg
atTrVqY5OkoSVapN7te8ysVSe+6+NjhgKsty3Pugw3h5npErEWYYBi4+GTdvFJ7CLuLiFimU2Ihp
PHIJp07OphkY1cezxcE2lkO1ruYxOKl89OoTnrmg2dKr8XDrgnp/EwbKfs+Da9mZ27V+8scM3XrW
Kt4KUomBPsWqto7zMHHUa0ikH/4s+FW2eQYUhBYcvF0WkqmQCNPXh6Wvy9shHvGvEr9uuwwkHEor
OYf11U/g8yP0vJXTOpQWbaD793m34zT7MeQVhVufNu/W5YdEETSx5YwHh4gGo/r2fQhAqyFTCEFE
Yh2pnpjnxh851NR3MnMysy8Q3b26FJ34DNPSe11AMjFxxCrHcD1CVSZHM93FvH4FLUFk3py5HIi2
wORUHO1cNzTWg8XfMKpdzCTAIkbSU1KBCcgl5esWpUXwiaq6PtZjxwuq0pGvLnOMne0jHcgKRSpl
N5+IYW7j+aJh0j17mI/iluq16Kz6wg5zlpvE9/1bP+n40VRl23s9wl3ehuQzbu3IS71NjpEWNdrk
EJhou+6g9w3JpGZvBwuRj0OfsV0BGOlX25a0OxAXk9TtFsm91mjxob9sVe12d02ScOZxCasNcw4D
2yDr6+aiCq0vA2p0+sQIY+6v0IeDO0dRgBBu8N35HNAfmYchIzncrGrtkjMwLLPe9HHbvWhswWjz
6pY9x2wV8fT4d4s1105dH+0l971VwxLssx10cjvh6Z8xDLokTNvckWxtE5k+lTge3MP18ESh6IfR
ysrUFVM+Rzn9aDw+Jjlzk2Pca0C3eZL+DImbr702paZrcx9MzsS4CMNePL4GgVgMao7ew+ZWkraD
I5CrDpi+ry+icxO5k0OT7AMyfdBNMeVvDtPgcjNkYZWSat2AO3VceFdkyNXht4L5ON8XcAnS255s
E7Ei6HoZLzbqft5ABiWkH5SkKUFLGlkl0j971RHKqcB93Fty4Auq+z99a6XYDol0fpVeZ89nDZhW
/HaXcOkQ/BlRHb3B6ccPO4e7++qKa3UQOzqKtxjfk2gLdMPqnmANzRm3IL5vZ0wUjoA486GhIRsi
UJS5zyQ67gyWKHl2TPgt0V5qqXBVgXgrs09/yXJ8SEb3tbpnKl8MDyT7ui8L5NRoO5AEZnZ2O6RA
MEmdC+6UBTAavlO+iSf7XJIJ+ajSptz1jAbfoqpcvnB1i5tgaa8kxiA4E2+yoMlpcyrsYXiM0qWF
ghcjOUtDtjljGB8wGpd3kD2RsOHfl5tGLNGFYo5PcqWtNmxloyffC8evso5SHp8kJ4E8y7p79tjV
jyP76c+wpCbnrZph2FdT95gXskjOWtXxOZRdiCG01BrbH5x+pKxifotskx+GQm5HTM/5psyW6N34
ifiNtSx5sSh9N9HIoxCVWYfdJg1+6px0RIjKkXszzcV4jKbGvsvIcI4OGdoF94RH0MHa38oe/Wsx
HjgMggNtFUo5RiXtp8xkyAGutGV25CA13ENd9uFhGDxYlWECEOvkHHq+OQWoN9ahYyWnmaQZUN0l
lPpEuttwHsd4bfDFluBZAp9cCS5JGGPZ8gRKivAoHNrIz4jNy27ixTeHignhhzsOGaK5BLZ7lEtr
A+uEojLKBvWlveSql2MVxdJ7Ki4jCQfuumSM0rGWzoEypXS6uynpknLbRnV2tzBvReonwft2QTqD
MHPkhPCvE/UTaOTsD7tsDjtnomMDVWzjApaJ9NZ9nQHBmbIRG7cPs5G6tjnpUXrkE5TozboKABuo
a3iEECCPc3KFsZP//DuEKbxRneovWObSo9MiHfYd8RbEDLeOcwCLYh1hOQq2S6F7JHXOnzj3i1up
ppcoQCptTW25nZloXdifzncG16RZW36fP7Zg2HFgIWNbMfUsgL0MwWk0iCRCz1LPAB3jj7nS7cVB
YnHPMJUHf9EdWaZBb29M0PFsJGkOcV2gewEHVxHPmLSuOFaRjUpXTJbeRSGmNxRzdpd91t5gnVi8
oajtYdsR4dXvQcFC57f4QADJoMpXmu4YT3nwZJu4vqAkaREb2nEEmKLwD4D/JdtqGv17X80zoX+B
bm8WIRNEhW2F+CuoN2OJ+c1YTcaeHtSut/Z1kpyLRkHYwNuHNnjO2hct4+g2X4r5dyI7d5vELJkK
BvRvjWNpJrojV2re9gwsAH3ABVaaQdaqrytCeLnJZ7wf6S613X6jLfkH7sp0CBo5VpurRGj9fzLt
zHzVolgtVsJcVMFC2vJrx/gc5JgrVSraU5EzlBrcIl1XsW62/7MI5V+1OUg7AEqH9AMoElwsAt5V
zfRPChn8raQHSoSeQ9FxUuOCDs6LUNOXDlz2bXYd3RXapbL8nz/2X0VSfz8WHV6I9Ivs5zAK/svH
Nio3AQ53FtqNhbG7JnRBbCpm3hypdUxzEDVT/H/5TMe+yn3+Uw7EpyZETkODgAeAJei/xVyTNZeM
9RVuN07+dZpZgEU/5jaH1woF0QgJwWj1bMTIEtehpkYMERcHlv50fFNJ9uc2m0P7c66GhFgRK7dp
XqPByDegogG0YWTrDNsGcFHBJ+tmamgJuOpPXVZzwfKb2LJDYDfUB3PhjF9R0rICUkGYONzMCV6+
AGr3Q8FYw1p31eLdTo5ULzFdLuhylJ7eQ9tjNNqDRpQjem/oG9ux0HBWMJlH3QarIeu5gsao+0xm
/6ogsWTJKcpLR5xRYjvPSa7YoOKos45ggEuE1lp3uP7CCdwtBuFH4xUANEp6hU9tNHddZmJmsJRW
O8+iuMRT4Hs+sexwiVfM/8QA/yS0gbxnthMc49yeoKQMzYwbyaZnM5hCOD17AJxOeYUUUZR5bzDW
umYDAdX6qRs41yvM5FG0Z2OV/w6rxg32eTHF49bHx/FVxSZHVN4bRbrPZAZ7W0wGYUCXLeFmlEyi
aTRbYqgtpmMAtvFod7DCRlnSzZQMjpOo78/JUnLNxIsuKhREPYKXNGrnciNlQoJqZuXNPq0HBHNt
6JFjVoSjwvGogdjtSONMOL6RzQSruVL9yXcqO0GKDiNYJrNt9n9fjv+VgPT5/yGa7F+sUv8fmaCY
TfzTKfLfUopuPqoPnf+zCvXvH/gP9xNuPsad4b+nC9lIAf9dhuq5/0BeGsZR4CE2jVCi/ocK1Ur+
gWGQiobMIowjZBBxPA7t30wyy4n+4bjMeBCuRrinIsf53+hQXSf8L3K/MAx85E62x/vBXfT37/HP
R21NiHaBGtOsEiL1Ckb0bbdc0HLYO1GK9jVryE8nByOgKIj9fmeqODhmTT3c54kKN03s1jjc++qZ
yIF4Z0qrP3WOvZCwIZ3LkDhEav6Vdy0DA2x/6sZTaqr2KEFzbcIraUR35z7U5yCs3R83mX8TOkhi
t3hExUUUSiHZdXPmhpz2K9vIV3+Ew5vFpqNw8fFK1GeJopvz4o6gwwCffNMdYblSfFUjk6lSJjs9
T2e7BzBLZfaHSvJNteUuXdR2uI6/Z7K7qaO55aSPbcYK5UlebfVZkbdbEoMxa6EVm8tePHfdBxwz
VP95cFBuYXapH/L5nQOkr9wlDK7QSPm7xa6fYV3uU9kwUSFjW3SHERJB0s8HjMeoVOwy2U56oO/N
srsG4Az1y7JhC75WeXjjW+WLsLaMsFZ+XSV3TpW/EeO8hoG01lW+bUt/k4byXVBVruoxhALjuT/2
MGS/7RTimD0G82EOGFPW0lnWqoMzlafcZ0Yka5PE20in9WGumdbnTVY+Nn129lsSB22vPpfkbW8t
Rd1JowV8V9lf3uijyQu+KYNPmW09yPo5KLINFOqpVDcJ2D9o6vqjD7TaB56fPsYOG4RyOMnxrSlP
YmYrWBDkAc8JAR6X0VGPDighzWYrvurlx8fGZYtLHb7yaCD3lQqZpc4/fZQUICqaYzIZKpTWfKaa
7eNYYg8S5Yll0LLulxpYmvpKgRQsIc9Sj82Hki2HV2YJprv6T8CztS78hgHndciqiaPDns00SLEi
rKoN0shi2xeGZf2EXJhdIdlWBfiVFYjG6lQNy8UFB75v6ER22gO/EVa7ocFqVsBlFiIvAb8Pt4Nm
FOpX3ZdQzheSnw1F3tEr1amISJIRCaMyZsdgqEbJhAu8iCrLnyEPHpx++eNqKMhROppt6+Q/2OB3
iWtW9kJuQ8Bhjokkf4n98aUsBuyJ9hNSAhhYaPkixsgb1+2qTWy8bUSaVLt0pyxsPgeVL9toScOP
ye8//Wn6NSUsndFwOXc9ZJ8m6Z9Rom68GGEaq6aVQ51fiPE7HTEMRhYvffjERqi575DuQPlqWgba
ilV86n4BGnFPmdWjrDMJ6Cm4CXRb1akrgw9XE4RSLzw7CBTmY7KAt83vASAG2PeigWlEHq9m5yBK
zGmJ8x3OwQl41F6qk5p2i0Pza8DL4suMefnxv3EThwwhmn7vYfwBmrUh84yon/7dYU28Ij2g44se
GWRNG3DtzKnfvOGpNfBKAMdfaRTgV7BVLmpddh/aB5MLeECiDgm/M+Sj5aqdIkSp6C0X2a3hznur
RKHLeNejdlDo9IRKQHAQCxKysOyLlCQlyFig2mcvmx9je2apNPULHZnnsSn8CoqJ6cnO59TButJY
ORAWRml29m4XTfjXzBOVzYMdDj4QCkfW3e9W5rVzyMAa5Kek75y6xahZS5CDszvPazV6gukiSxfk
oNoF3Qc61+04UjMGmcgVvc9e1vGdDRuQgbtlTQ8j3jukYoEvj6Zo6Qi9pZ6C9ViYjJiXsYgziAa+
91aVFTpvPduy3w+dF36ldmrna8ikqFuGYpo4nYulGwlHQXyeUPMUfoh/tILEgJwPqdIwzaQbs4Sh
LFm4bxAPMgNcMcZNBTKD0bNRvnlVe7+4QQTPBUdnVvnp75oJo5hRBqg4WNsO+qAVM/zmRvTDseIt
h+0CSp7m9GNYnNsGtY8fk2rUDo2H2M0DVNgKdNN+OD95DthZRP/j7xZx9wY136uX1MU61+qbwZwk
aM/Ud8448eogMkA3vY4Tc2hgnlrgRU7IxUgQJy6S5KRA3/io3ZL8CmlCjgV5kkXMYQIolpYTv/j2
/jq0nAg8KT2+d1T5lhQ12WvVfEiXk6OhD4t010RWfTMlptiUcrzu3kuqeyYVXs5mU0YXTaTySg0/
yzWzMyYdiKC8w1VdrxE0I6SLN6bIiVeIyp1Ced95mIYrQu22TILECZLxRvR676kpeEcT7jF9IrXD
BCRNLLxFxzBlZJ+16x5ZIbZjwnvQkZQoSs3EK8lw9THMESvLdLdM1RPSZvhWUew9A0CqL2Y2hHLi
EA5T81C1Vn30Kxa0PZvD3DdijQp7YqIv9nybe9Uqiax1+BFV9SfG0bRCSZgfsompqJOUsFVSHHBD
FLHWCwDfSVD6hndv0dWW6V19r+vrcqb+Q4AvsQ/jXoTDpuzt2zj7zWxo2MF/O9eDvB+bYO0h1UZg
xUa+2Kv0rqlCEkbi5JXcqouUy2NYtUiyJSgdIF5cOrDEKLr3lVyupoA/9jzeR8j77ho+eGP8Zc+4
Lt46xrpMATGoPd5JhFlzsFJEez0DaP4Q+k6UJSjJwkr2unZ2LM7WyXLpAQ6oZtowdrS5SuPpuw3G
V78ocClHHP6jYUVs1S6AaOPtoqxptnLuXsbInJZsWm6FVR9Cu08vIaKtIMcbF8AYZs4MINPUZB2U
5X7yi+eFeBaAYHWudtOijxGKyw0CLmT28kRKyO96IUuNqA0LiBRhQio5OleJQevPiKx4SaL8cSDA
qFf7MOJcNgRawPhP17kMk7NVZn8ib7mq0z7Jsz/ELFaY5221qTaQxtZj0tXrnin3Uc2Abct8fpVu
t5sZtKU26XFR/RvnxQ3OlUOHkSe1r+OO5qeYUvIi6m1Fz0YZAx+9Ld8I0DmEAe+iaO6gsl5Fmynk
WfY4Ry8we7IsD/NgsD0nnyNZuH5+P4hLlvNsdUjNyVnQMYdx8kxze1mMTX3zMvliK+xwP+q3zhsO
9hzCpJI2t+BdstjJvh7RtAvrwOYQm2DCBh2FQRS+2d0HOZFfaMa5+i+tmOwf+I5nRLNrf2A2bMZN
JZK9yq0XJuBimxaRu2/KuH6VOnlztF098U4Cf4u45dp0umkDfNIseK8cenukpOnwuBKVy5TXQ8rd
ZP1jji4YE0mAQiSQb1YXQ1kUqGpmEMBBC7kiHJtNyoDFjmFE2yU7Aeu2pvnrk/cw3brlecBYg1K/
mEB5DfmSrdt8Se8RBTJUy0FJojcPRn/Po0bCQOayaBTqjFWEiqf9ANN0lmOMJI2wpC5nC20Qvpd4
5NhsIivJViinq23VD7sapdQvDVGZm/Zd0qdvkBim20RPWxXt04GLfGJ1MlrNGhlGfBBMEV8KLeBn
HWRjfi11+FA5A2Ghrf876T6nqttA0j1M7TxuZxE9QPpAFuOR8JkiaoWJyAgfJwHQPgHFUGusnKAS
Cp6fGU97G96SH75PEyIy88DuqIlqIFANcZOs2P3lS8ZMKji95unimalg6miWHTowdL+uVd7AEao2
nfSf+54rxpHBfQtv/PfiEgpBQhrGWBYspP3cFDxD2x4awqhflrmjsk4APtC3BywXCxdeMmPOucsR
y6YwnKLdJMNdjwAv6MYteF82A5jTHxa2q1dq1fTKgPe5BvnG03tGGDBsG9GrNRqbtcgdGAnhmYS+
A5v/Y48VvIqvU/ooucQmuxSQHrOkuEWa86Zq8yWH4jZrHhKkfiLPr5fLr86AJa1jvK5qW8RX3iUq
z+fAaazDEmJEH+BaW2l/CCEdYTG8YVrncPprfg7hwtpD5BvYT6ge72oN7Vk0GxiF9Ak0rlh0yOOS
MWs5Fo/9OgWpoIPoXsbAFnx/gwfqa6pbUk6B+a+HEflZmB4GPAKSXe96kvzyhoAJaEqsDftC8+Ix
H1q311m8PZbPwAdvshqqBTNXdDwvFIInVPHtTgyA+LpuPuWkN9jOWxcr0guzwL1jifUV5NZJc34R
VfdJTFLG1hMM1Jxvx+CBa+U54A/1Pqk8pecio+19/N7kn+hJqBNanbfSg+CWq9tFItMNeueP7vMf
gvp2Ki1eVaIuKrMJbHbyXzjebvyZYUuasA+jChUHQLZUHO+E0WGNuODxAyNdhNyvNoxbFzgjzd22
qpq3rmXtVcxqvFz1Mn4dEUIC8gCH3N3C5nqNWOOKXKQnTD39FkrvvangCYOnvq1G6wOO5bZv6peM
WQ5xr7jqc+db4a6vvI64g4mly7wWUX/o+g5LAlGRWvr3SAT6p85vdkVPlNTiUp3KSD5UXbzTS9QR
W6T/pEvPjyjcliNiQWoJDRUVHidWoojDMe6HLbBr1rP3LTLkDG2QBWsiGw5WaZpdj7vaEzhNGszj
Xkzz4UVTfXbMQJXof6BK4BxJYjr8YH6KF+8z7dtn2nvHry3CSw2zhd2o1K6uunLDqm3nt+mjVnhP
hfuoC9Jx3Ggb6GLbKu+7GfpDrM1TKOQvSeFesaIhZ4QJbLXu4nNS+buepBbRXpqhfkBU0T2yboI4
TFg3K2hKnJXMPtVC3rJ+U0pEN33XBatxCYt39JD9lk3EdTiXdY9pCLO3r+8VArOvNGNWyLFdZT9E
tCw3hV9gQrLbxjnyRFnQjOHZv3UUJPhQtMfGUiTA+GI4EY4LTsFZbPy7PHsEOEBgtHP1VjeVAoYY
2ywXsJj2M82zWJabjtijDWp+rDNB2+6o5zM6ah7g3MVhHkZ62IMWHrgr7J1O7E/hwzVd2XbqHElo
gnAcdObQRXm17yfxTkBp80KaFzvqOHU/K1N1b0PkoBDta7xRaZTvGyHjFc7k4YhDor2nhXUehGdp
jA4hboduyvjd1523y7LYe0GVG+g1tgmY61Y6u4/BQoAZn9/S5rDiDZ5ZumREMEQJe4LGL1dJSoq7
qib8eaIMyHxIw7K9cLWQk8FilTCJ65hjKEd1g1jZuWtCOIPXSWsNLaWcv8ME6Ec/d+bICdQeUxa2
Rxxu1mkZGRf3EC3boU8ZGOQui7iEkM6MfX+ZLPUR6rH5NcjIAJqcWi4A/pqPoTH6j7im8+a4k/eN
NxHRhu/izoh6/kZzStMLzXA7tyib1gO5s8k6KuiCWn6y9lIWabZ1CLnej1lq1hHWqD2LnOIjVUOI
gmQuPznIT8jYMqKkJvuArn0Ete345gdjtPw1Togd8OqE3rMOxxnBA95+7My2JA3TF4cJvcXB7iBv
1rTqQ9HXHJmTV66XBiKs6urnmPuQgLmcyFXFLx+J9tCs7dSSEDaVzRApmgJ3dZ0vSo4SwLUMYUS5
LkmzCd0xwpJQF892TZ4ASYpusU9sae2ka4tntOXtuUVccanzqdzUDlthKwebuoQ2gmI4WuVa4wZ9
iBCbvqdBpn5nrDI4U8dxeYjyjoYk1nX1meYNxYYZWjj0VLeHqBvRnBazd+h8QsRWNakl341dofqD
YqcJxhFjic0w7889k/ETDujiUlAe/RpLTWiHYtVj5cQJrSKRsHIApixOyClxF8Rj5++qtseOg43T
e6N/wqVscckIOzpec0tY1rOyD2Hg8QwQi/hoVPvhin5P+PdJl326R3gGjCZ2ovEqo4nr4yjGsV7N
Awz9VRu1cbxG7D+fZY6MeSVAJncr42WA99Gt7+NcY8wBTPkcWho6PUJQlkL09SRxwrmn92gEXBX4
Kj7t9N5ngOvh2CKEtyXobG/zW5mDedrg/1CI88eUBWmpaHZSbYm9xefs+lgSiEHADNEvkf6IkQ1P
U+Kw9DI+dUBzrjx9Iwk2ZvRfjZsySYoHZ1miG9imj62PlDtuHpDzTXvIuaM6kGc6pfteq+jGRGNX
b3BAqae0ke+oAK5vqs7GY52TSLH2XDT+K0v2+ZmQsqDaYt4lUCpe+r00/mcgRraWDsPXmzRokKpD
5A4vVMjkRQPV5N7wXKLi8mnsTo5sOyito9iHaLfKtScb+V25IK7AIYU4NXgLzFo1/YO2KbVdl16K
YkRNvzNZs5teVLVw+gkFfN0lvG6Ts1fDydT0L9bQwRuJ+P+eREq0SW5F1QVv8XQo3PQ4JkBJutRW
N9qV8dZzJvfZ85dr6bHE01GzJGGmGIn5NDKo4Hot5XBjhI/cHmHfxZUCvNwyOcnO03SIvFuLw1Bl
HI8MZXC30gY2BG1MqbL3qIjVp4MTfzNouuEiBJs8du02CacdW6mrY+fSKlc/EqFDd68823xFFQIu
wkWwJeMDJbE5TONsja2kO9JedT9BPkBUiQcA1wvyrXWFBP0G+aA5L+HAuMR1M3KcJcS7Uzj/G3Xn
sSQ5kmXZf5k9WgAFFGQxG+PUzcy5xwbiJAKcAwry9XNQKT2SEVEdObWcXUtLRpkbDKr69L17zy2u
zNJLip8sqG+pZ4pvAXcwb1F1FZmCRJCy2uLgaBrs2HFSq4twgmerq56SAm22bIMbJpsWE5ggp2Aq
mPdxoafdYfF4seQUBnZZB/m32E613795vlacUpNOW+qkB8Fey9Um+mbirdv1af1mZ/HVGNpH5Rs/
2EaWPY+SspR7uHanamxOWE3o1ljEs+rNqzs6/Cej/9r6wJRtpshLEce8S4W7QrfOoJ9YREo2Upvx
Rvd+dqqcN1FYSEpSY+vXIOfRQF97THCYD4ptJqH6JoW2i3r5jMwQe/hktTf6TFdirDYRvVWMx+Zk
OKdCJh9wi49GWtPv1aRVnbqcsDZNo5kOhDlaMwVGeU4MyEaxklxNI+CDfl049ptQ+OIbQcqI0emD
LftJOU9Rba/dRlsmnf440p9fDKB3oZ4TEeRln6kl7nSrKJdU2B15isXSkvG4KaVefErelZJdeWV2
6UVPVLMOK3/tZuaqd/oHkmHbLVGr5b2Cer0WQHWrRLzkk/nZtPZ7Gz81Plm1PmqqSZnb1HkpUiYQ
HYyNVcJQmcSUclwZ8n3ybB5i5Dz1unceB2JFNBoA9QhciyBMGMIGzRTguiV0nYLemAyKq6LLp5py
N5Tlmq+6kewIPtOXrIX0lUDuGh3O9QzNg1/FB6/PifCLscbHlnXvVChYa/jIfdddfA+XExfoUz+Z
W3A6BJinAvPLmH4PG1XTi3TuFdGMu4Q67US/YVe4QXRODIo81zUZ8eb+FccC7n2v/m7aFKRTUeRX
GsT3A1U/clbuyn4vH2wpDyMe5FUVOd661fEVQPhlpmO9QjziVlA+p3a44V5UrVo3+447BucQyPoV
J1OsX5C2aE8mqrZ97xExszVt7Y3OwRGYhYdEFz+O6JaTMww7XTW3aiy+yg760uT3lGhF9qMJiJwa
dLIrjRe36mIkoEi6LQtkWBTIaFu7YbKho/LUk9600IPqFuhlcqD9PBH941ebrA+ajZXi5gF70a2q
xiR3d/hmp+neCwyeHN2wRZ8VRMgV4LQz/eDbUbutBwvE2NgwPGKYsZdjtiyspoJ568viDOnEXHmJ
vZoad6tjrFzpRsWT85n+wxzjOUt6OcPrKJNglSvvlCDBP2sNlKZEc/vb0BkAu3VusWSAbcYJVBw3
g5EAizbhG04uZ+4EbD69kVfgrodAPDqiwucWx+JbJ8N+p/c68S858aoLzxvjix1r8GxNexbpYwcd
2i+CF+QeVV3zME4qeeMgH45FEX5Mmh+9gXl37/zG35HIUONasbmeMLTXJ9QnQVkduBURieDjbwMC
ZXTQxkkdZU245ITaHkBr0xQrKy1OfpdvOzDLcFvfh4qGHW0PjZYUgzGMk+dWwkkc+u+CfblKk9eQ
OUzBeGipZvgDXRx2NMytooDlFuLaETbrtAR9gLDyS8Qh6dJ8a8q8hdNDrzKTp6pu7X1qlEvLoFFt
JOa617CV4UBGNX+pfPMpIioaT2rb0I9u8aFWr1PihSfPiVdj4BiLDH1AS4WxMIMp3orIWLRWTNSs
vm8wTrUc1sRR8XoZk/omqzk+228IDcrdp6k3P5UTHbU4Phixs4vTZOsl1FVJQ0ul2YWYYWXiV6cI
Q/Zdr5MFi6KAYY5gq/Z0dI+MNMYFctEC37vHphbzJeldFeWJJM29aFzyJeJO7gzvlFsy25GdmhwI
b0a5UloSNXDyOPrZC4D5H0yx+LowDEUOfQQvp1GGrx4Npo5YzZWZ1ZT6vf4QxdHTUJMpXubh3qqm
/YjNAcntWdYEWDPEWjD1O0ZWf+BgbOgBG7E+zzU3rQRnH8MCmxymG3GCajTSgRQYMOXFJF+aiTTq
oO9d0uOlcWAc8oi2aYnetFmCeHjzmW6vlONb54RvQvBUqS3LDE2xK6nbTLzob03/Awf2iqkxDwU4
C1VKJL+3gf2tJsu5diySMYlNn4ychq9lek+FRJwtUY4yr7kz1fRYRNF7odcEIzFWyPxy3TUkJQd3
FY5sKgd7xEE7J1cELnQSbpgw5REpd6gFKc8oG4BSk3q4kI1xU8T9AV3r0WH1Gz8Axg16Dv3ysQ0s
8opbdocJgv4SBgUXCLBKVq6vJT5Du8L9OO28bDZqlIW+DPVZ/p90d9mA8TSVBpOuaDgMpmltyd5y
n5yE/nI/GSFiTKe5AMj67Jh2qEbbziNOpYVkhgkfR0lo5Cty677JuLjF8alPhnUWlzrSTosLTFo8
VjyF05QYbOCG/Wgk/H1w1tfhpNdEyML14EHz3kml/7D1z1jV/Qfi+moj5/zz5Krb2Hyg4Ht3juPe
aiJHCMS5xCV9oL7MnhHiwiPwJipu9aBRa+wmAOskDb2j3B1htmKonMPsYpx5i7HFEiyC3dQCsdOL
LT1VhhqhxYSco31gH9eN+9lsikADREcdP1UTsuKoN3/Y0wZYlCBjqSqSVR4Gr0TsbUjyZbIogttE
FuuCuIIDMar3PiWIBUHOzBiRBNmPwMYbGSFytvWp30oQLjuOmkvFJu+UJK27clV1YBc93F557JMO
mh3NKuP6OdndykmyHdl1e49AyQXpSeknB0qAYQTqR64Rc4bVZ9cURb3yBFgUbicUBxlWq57OMGEo
99yFlrbNUI4kYTh9+DJWRQoJUzj9Ix1g2l1dufOxJBnGF4X/Lgu1c46YaRE76VfQ9Gc7rV+Q27L0
TA8Q/pWJ0FLxJicGG3JBhkowQmqnKMxeMGntDZ9BiunSU7O76Dkz0o05gQWK8Nbfu0mJjDW9b3pW
mW7re8tuaT5GR69EMGAEr/iM52St8kdWIEcYtWDbcoQsQUXMozLIU8xLxoVQ0TlDmN4ldnEWHbGO
RmMd9aDDPGOiZYCy6eX9+A2ba/0STa3a9hrNP4em0IqaETub9jZYCUmIFS062a/QgfTLGk9O4yRA
/79IIrlrc3Jcx5DTcXgMLSJL9P6hMIp1Ldof9DqZZ+o+C8sfn3o3jr7harmOXFb7mgZ1qdaJ0rgO
udXRbdujALebT28BpNLSzdAOAOBJnRttu60ZzhT7aD0rYwTvom/W28GgeUfKNLtz40Jg7fc4GMKt
SRobSkACBREqKoLIMre9a0qOZtBdyBUujAf2ZQwFpzA/tYp9H3HxOVf6qWaP9yqNdtpNkdzZ07Au
oYNeTDCFynwmTJdIG23hWQ+5UxzaUQeHOpcCFpkxnNncAPWVm3MiutqrVmXMlQ11bJwe9c+4xdtO
pdScZnwjpyxy867ZG0Ig5t3pbkYRybsXudt2DD9HgmfagqiZomDYUlGK4oAKnMeGXn5S+Om2s+TG
mgE0XnIvmuolHKtlmwTrMCYEWiLw5oAMf+CyOcgAZPBgJ3vu+AhdbQJ9kTQFbbCv7fHcQJkhagXI
QBK86Jo6JAatlexGudlvYqbEQ5xqiwziL9jNwNIe2wzyBtie0me0C4tSN7lb1AZjA3Hsamtforpc
TZpJFzfDSsmfmYkaTFGjh0upol0+oQTAGew209bwm0MWo6yaYC+k2btMrRfljBd6brPm74UIv6Oq
qx22jsUkq/CmEWFOrLQ+AmDVR/r0cTl+Fz5XJ5+g+gFLW4rKMZXlve4lSLcPXt6uxlQ8wGO/6xma
sLHX3KjKZj14EcwCQLmDWWwZNYIoUBr3aJc3m0B28JtVcmem1fSEVSBigwxpuNJOIXHqIDHgul3K
PdSYPhsKp6hOHrx0enCbfhd1LnPyzDvHk1udKmgSJHKX06VQw3EQE6WO//U3Vd31Lz3sTzTBn0nd
chaqzQBD+qRgoQB2/8JMLD2Fej7n1fALR17IN7CrLbiD5CvHuf9SDT2N1CgfndOgSnTtCDNQLfcz
yeUfxMlI7P4u2EXNNyvvEFVLDHseCMFZUvc3dXJEEKIN+gIFvZDNu5f6/NIGPUFMBFme3FeZpn3R
tncfUcY3D25r9hsGlw1ggMlOvv/rsfxHqsz/N+78/2/wTw+d9P/Mnt9+r2HPj3/XXc7/4C/ZpSH/
ixWpex6wNCFtEj//W3Yp/8sFNC+gy6O1Rogyi7H/G/7JP4IGajtoIQk5wkH9f1WXlvNfwkEa6ZgS
agz/Xv4nostfxO26oaP7NCw+xHboz5j8CX9/fSYSFkuzhb7lj/4cjN7YeR9Q1ftz6CXukPpse3L4
hF7U7P/2iP7NGpqXyF8ra//1v/+XM38yT0W43GpYT6b1C9qRiUKCqpxcGbSFyOqdUNc/Krv1nXVg
AlEhVhop+h6ABsK0rKN5++ePN35ewvPnI+un6ckCdmyP8e7P37y1mrIp7bhY0qSjDTYB74UuZDcF
IOLBe0LKln7HqJYLir3JWEZtaRTbttGtv6TMKIyD78W/eQ4/a17/9XcQgeHaghwOpLYzHPbvv4DS
i5QJI/YTpK/yqJtJ+GpBYTl04YAA/89f+hdPwfydbfI+hGexgZm2+OWZl31Jh0hjLppkvqUecZy6
K25dyJha+q0Y/gAYXP/8kb+/YJiZ0HV5wmJqjfL456/XDP3QdjrYxxaGabQom0EmFA3YioHfgdGv
Ua6Xd87U6B9//uB/91wt2+Y7Yw/wMGX88sG57YxoRwjGZMxt35G/CgjFHGb3pRYg9/jzp/3+Nlu6
Lk3huS4vk/XbrziSdj0kdbpM0lQem6z5ItC07TbTQCyYMpKNNoJUjVMIOf+wjv7NA2YHYeWinOaL
yl/enxIxHn0LCGjJYMujiodkHShDX6VB/JXVhrdP5vfqz992/tF+Xrum5xCIAZaVX9Ryflk7w6R3
NvNfpKMItT7+QtTG7FT/8DG//4SW7rB3ooHhH9vOL1Tc3GyIoCFMc8mwPwTRmWDCoWs5fQHVxH35
5+9kzC//z1+Kx8fHSGmx9zIt+fmFcTQIjBUMv6VirvbMNNlGcmfo3ZZEtY7ypbStZNWCaeAC0kEl
W/TtbKQbnUGDKpKjWCNeva/+4c/6/Rk42G/xMRssXpesnJ//qsTVAyYXZAt0YWUSHsW0cJm3GIoJ
Ng29/3gv4sAx5pKGE8GBu/vzh00jY98hSNkTy14e20qPthSzwKQaqy/f/vy8f3+H5sPNQMPBzoDD
kRPu7/uezQ4Us0aKJVJlct3int0uA7JU/gNs+veV6Rjs8jaAZX5VXf7ynWjoD0U0t40w+qpzjHxi
O/U49lKAecXCll7wqaNwe8x8TcX/8Nm/77cMtflICkT2dgycP3/HNm9QUTMfWc7jyg+GM7SwxGSj
5bRFLJJzV9K++4cX5t88V0dYlnDYFWa3xy+LpjJcdPf0i6EeTcNVm8g3/Rc9+s+/3m+7jq1DDccO
Mm97gv/z52/WMUKPoTfIRV4b2tVFmHD2K9c6JFHnLwfLLR8MFu9f0Uf/41H5C6yas5K9lW6Kbc4L
lU+dn/ffit2i1gj6VQOkRG4HHqEegbtLs2FOBQ0nFwcs9/mtgjDVM7npeKHgqQRf4BbyXaOrydvH
upOYtPZjvAh/fiD/Whs/bR/80DYAbdMlLuv3esYsEq8dlUaqCXTbrSvAJm5jYi7hYwmuxU7uxEfQ
uuHVzwJvOcbTnKigApbxlHxnQlCppcQMWqzJ6oz+aV3/tgiIE+KCYAox73G29cuDU0OEFd+Ectsa
sftStyr7NnnubI0f0+hG+1DTz1Gq8WJSJ1IGGlB0xHqchAMtqzRfpNPnO9E5yoFUrMQBPHPfr626
c4JVk9ZzxvaEDA4AmbAHRIydosXgcf8jFcSyh9kKk3wVNS/TUomE0IFxcFtuInkmyiWcBgpAC81u
wxhi0M89tI7vKjPyYdeAUohpG1SQ70rh8t+JEY/SWuhJeghGr4s2wby2aj2eu8WEIZKd0rX3A5rf
K+OFfCOyiDmpjoT00zEQTek9SoGlyxgzQNRn8r8YaWq4FsmkYbQZTPcIQqDKF1zcqIjwFLrJW2zH
w12km0O7/vNb8+vvwq5OHQ/+39WNOWrtlzNnSEEKZQq+onaXAn4Fhp+urVVhd/+wKcynBWvjb+8n
XHn+98Vs8/JMQqvIbPtp7cQQLlqvDt2FsCI7fNeERrqPMYyYbIVOUjZtRaKCFXIzYl3BS63i1rz6
ES0MX/cV7te2Nk/2EKDmwE+FNtT2wuvUTJs0CRE6ImnF9T0TvnrCdTnT/PspyaZqZbLwgFNlE4Cb
PCObtScZyPF9UrX7Nvo2CcVAEzM6opce1EcB5HANskd/7xssSkMVv+KXQoHh+kn/EKHI5zrtMtpw
eZrwc0skFM1IB3wFoPg2b4kRgVG+hY7IKa+Ac111QuyOFNAt7HoLiIZ04JaQR9SAnW8C5DQReeZW
TfCIM6vGYPf1OlhL17n1ZS3PKGqQzWi6velCjdaw72nVTKUu7W0YQmxhyFWT8NQZ04sZRPvSKs3p
nR8d9mkDZYRG9JA2yClI0Vs0nDz1Rksz9ahjpYcY2JHnUkIt69oR6YQqTbSn/BXj2qhszd555Dke
4NkWq1imzY2JZ3lfWU7ywOg9+241Hb4sL6wah64dnXgGUKDJfZToHWZsc1unLhMb3Fjej7o06oKl
pslXX+Vo+QpjcrHgm4OzxKKNhr12hu4KU7hCsaLSPbkB0SmvfHnQWnODwsHd1OZgHnn4+l0+WqDu
LC3eEqnSmEvNwBu8DrBptTtMrt9Df/ymxSHQ8bbrvdeaN+o+1CRao65DwgU8qIAvZJhvrV4ZNJ0J
28pT/xmCm7jWM85HTeLLiAPQZJGLztqdNAOSzajIuoKzq9MYc8SZWNv4mGVS3pee0SOV6AK0riqe
83g1Wf9gKEwmJmGt8GAVYSvJXeqXnwC8GO007qKrRQ/9DxICnfopnVK83QaS6iQPSPcSYlPGpX4T
MYyiWJfoh4PSXAAi/Kx7siA6ycCvUfCBSxwA91A2W/AoXrX1QQzT4IZftLUK8gVREbOa2LUayUye
Jxgz2sfvp7UHA4Vihgw38f1lFNXOowHpm5l+Gxy4tKQ0EHUznOM0my2MEZxhUzumL83Q0tIrEpmy
Y5DR08SalS5xMnbXbNL0LbQyfYWCBJZWZw8Hrtl4ieroTaGiI+K1fiArGcURwsyqQ1+nT891LJ9j
bo4YlQHJ11o+j7qGNU79EmKfZ5DXCvfTxq+/SavOAJIAoYj5G+OQZVa0oBUaSG2XsmgUrKiQRviQ
mNEyANi6jlL8kVMyMAykk3dTg6FdRB1eYd+US18ExJDJ8ImsOWPveMFDWbXVrUPW/BUqG59VkZ7i
tsGVjQsLWyavqXwvh+kdIFdKbzFP1DeqHWw1HG6Dpj7qobJeY0D68xDM2g8TwGqlsvvBCy6MYQg3
rizthaj6ixycfpkE0ZsxfdU5lrbA+wp7Y6AjOR5GYHRsUkDaEKM6MOOryahWnl3lRFFbb7C01DJF
B2xoTbRsZbmJ8+nJdLDFZ/oA1W4457B8OU2Lp0AzzC0CvR/dCKnUFW+eLD/0MHpCdiwXNoLyZdZV
7rIJhncSOjq62+X4SX2H03x6dPVE32gN/Q9haCS/l2CJizxDAd4Ep5J3LA39haqN+8oP3GXIwXti
8oe7r4R9pECh10UcrAAEXlJr5Bea0L6GcXCi/ITRliJNw3khgPGNyPtbq190GcwMA+Y1n6DLwwBp
fCXcHgBcVlgMYDHe09++yw1EA04FaLo1EWr1rbnTSNlY5Gb8GPSMQ0gRoECQ1XpgnRAQQpcYKo8w
WUNuXlySUV+ibM+ohKPv8GqtPdUbLqO6ElaziA35lVB4IBXKtOGrhZ/+KulyHgC7lSerAExtQYwx
yog/HSsFHFF1SRqkAQqJFraqul0aWf6kY7ed8Lava2++ZARRhwcNEV2JLV2456mBBuBVuKQno1wR
IQwYGRevMprXPPEPdK79bTTM8iULjoBFs4hWH2IlOTBbqqNwXSq3uUOA9ERsMYG2iKr5YTLnsZom
DdBR90Qw70aTwS2l/oL7Yg70yvsbsaOfgY3ghT0WBGslST/Twk8GdtFKCXZEZIzIyuogQw/VSAZo
SXCOS5LwQizNYeIeCKEBN5LmP1wNPQufHf3geogkI/V1TBxF+IVqIT/WcDw2ruWlD5ZEoUyUBT+K
CD2qG0YJOkI4NmiGqUmQbKZE31I1b8teMEqwcUATP8FbR1OD0XB0Jk3B3dfleB8a1s7o1UOWlydU
Sfd5M8Svw1DdoiCSiHRBcyB3+zTGNFgjSjX3k6oF/SyCHjF5JbALScRKh3oRttHdxO58X1fqHqAJ
fOF+2No2botiOJsVsn1ZWk9FwuXChS/gQumPk/BQaRLLjbqJsGKj69SdsJK7xCkf/WlGtNK12CW9
+lGQK7IoyvEUBiRS1zCYlOjkog9mKqrGVLfx0OugVANLjYSFUhV8bNHYCyYrYo62Jnor2EKhws0h
lLMn+/3GXCowNwYPEtclP3jWvjkBAy9nsLbAxyysQdiY73RGpUw8cS54ef4EUuOTm01IklpDlkYi
CjTeNP54FydoKYEz3lUNIsDag6jbeW9s4HJZRtM3X+EIWRgBh7hpx9QppHQYkdDP1oCKTqQS6PPU
3XpsGktaF0hH4Wgg0WVskitUgPXUasA3GdflPmnpXrSGVb0NEfmZ1sh/00b3ifA4yWWvL7Fsvvea
56DYzb+A7sLCtgjzcLt24Vp5yIA/rBeNMi85dfQSQOKjnVcne45B9wW618wr34PeOAJGHy4JQ/yd
DDASxGZTrbRRe8GeEp3TbHSWXenfQY33QfVH2zRL9jpQRCfYwZRdjapcW5VxRJp1dtCA6y5CWT8H
RtcTFcjQrCpWrW+ucfF8RSr8tJ1oD9gQZ5M9PUqdmdk4Wc6+l8yCm6zmX2S04cj4NuAzITmvJntb
htFW6/GHylpcXQjGGE8qiSxgqJqtbWrPPre2PobjK6wrlcZG9ya1sJISl5D1JVJ1aIgbnHRti2QP
6V2HIAul3iZIxo1y3Ctd5Sc987/iHKFaK9d0jtZWh1m+cB56mV2mRjLJypI3p4bnZfZPBVKhsOOE
bQpjbRHIumnhWW1MN73SP003Q6cK+Pkm+XdmyuQuB+ppdPwcnjRWRY4PO45JY2hJfc1D9nf4/ztv
4C2IcnOLIgdYcI8fA2JnrWnlxqWftpBqLni04llv4fGgGz6lmn4vAufOQhq5tAftaBQtaVh60iLv
NFNeqTlzPg2OmgUKpJA4IQxcVxnBK963iG7P2k9GqECtKVeDN17HMT5Obn5K7EHdqbz4dEaJ+aJH
jUFOerykmn5xs+rqwOy5dBN+U4K/WDUuR/ds2RYadNTR157wfhmPCOI/bKSzfeTsEejdu7b2CLZp
2TY0CAfb+hE5LmLmCSaWcpxvOEngDdqAhXunMtC7TmeMEflScAhQYqPtHbT3DpblwkcNurZz99Hu
DYGYRmyQ4E/bYRriA9rHxyRwH8JQIyLMqm7Mb25OMBR3aJJrqPjTN6vXDnVbgqUCCcmU37kfUkZ+
TuP76ywor1oSYTf1B0BUtrOnSNuSVtNsvKEm8Dpk7ErT/BIh7l42hV1tGLfciir+SOrOxrwYXooy
pd5qgRAzwa1+oBm+ZSALFwN9JAxn5XOjC+IvxvKrMPubURKMW7qj+aQZSMlF38pl6gd4tnHAHVQ/
XZCGM/wTgdrIIAZZWI2ZswCj+h5n3Umk5TniAMOCTGauya0HEU6PxIFeYHLmvZuOoJ/eWoyuyzwb
2ecoRya20BN+oQINg2HnSDaKT3zNw6FtvXbphNEFjiuOqejQK8hCZRZ727JoOXVGB02EBXfUqEvU
3C6m/yIxECOKqV7Hpu2v4OcbCy/OnqupwZc8sJ3NriCIpesx0/JTiht8Qd9jNXX5U5Fp35lau1cd
u8ZZdzFuFU4lNlnEzzwUhrZO7T44m6raYGjch73AhGBqbyrng6EOb73MYQW5CI/zVLvGbr5Btfcc
qPa58KI5yD7YO069ZTcDbEH6SzMgiWybG8LqmTNXnczJB4pLJFcy5uDpSoqcJAvvO895LOJhjqWs
r5UuX8fcu3iduesy3djXiO1IhHWHVYpZLA6aJ+KYnoyo0o+VW0B4Du4ro7jPOuh9yRS96aramjnr
Dnv7SaXFgBVFEELiHdAZrN2qPA96zbWEGwxH9QbkMXtUgcWpq7ckJ6zpY+xTiLMcLE1+5xKEZMDv
zseTqCXOK+Xto8y/GVaOmMdBL6/3PiKfbMZVAAbL3BWpEevB4FIL1JybsvEDP/u8dhGPhLpjk57q
EACSGgzWZqiZzp21UCZqxFQkxaqKe9I9tb7GfJjI3nviwtg+oPHDiFjpWkJwOnQ1dpU49iFemhBc
7iQ80QSLOPADxFJe2uwAGIbnqtGS2xAU1Y+mUGx+Wt1QMlZQ6+8E/mG6WREUFHzJ9HxI9ZLii06O
fNZUNuw0PezvWtPG4W3AbXuG3l5ekIzqPk6/SEs3QNbF1S81n8PaUL69J7YDG4IUiYtCJHCrld4A
/S4747FQYWecOtk6j3bZhldBV3nVBeNlEv4jWfY34kr0j2EYrBVAUfa7kmy3D7OeLr1TQz6pRHyw
saVz1odxnGK/0tu3gQfEG9bAf/ALmxtvqG5SZJDn6WdpDZeFODz7WvA4zOa/nL97GNJ7cLfkXndX
EXg3GsFgTeqe0FNPXoYQccBiLOKzGLTEXwaIWD9kGCeXEIRhERNZBO0LaQgRVeiFPqoa1FgmfDQ+
DInZ24ve4h9NWII13l0ci5wydR8cJhI71rk9FBc830fVqZeEYLVFgxLjsXbEW+6Wz46D1g30PK3w
MnQ+YjIUuHP4cEuCeDpGXkul74QvYSIruo+1rnYZe8kibeRzOrrpQ1YibAMTyjtXFpJ8qG5paQBD
nBQUBFVfhaK8yJFsqQnwehBUobmCodyvsgD+YqP2mlndR515aacigoQj/CPj9Y8iiYttEI3DQ1hq
mTp16GXfuZcFBPTV7hUcB1bUyCUvGmTzEtTzMiJwCh9i39/ToEQV6x5CMOPXQTVISetg3CJwZj+L
DW5ScRif9DyQDyzw96Ye0P5rzQXWCcJV14MnCApZe+IiTMfVZ7DzMLb1tOdYBGHLwfpYZtzxUmJw
ro7TjZh/vRf099oBx9A1MOMXYOLdsbDgl4aONz1rdsaLQNGGB7Jx9ae04EYPGARBYthmT95EA8GO
MkkeLCxOOGkh2Uamux/ayluBauiv5YTr0HUd+1MqqZ6h+JqLtLWeK0N3j4AG0gtUM+pwOcTn1PUV
pQRTdJT2OjrGAWzTKI5uTUD1UEqJJQvhUmgwxG+Gz9hpIFBjtmz7mvjoiHhAWd76imiUMqT7xIrZ
ZDM0USRWeGQ8kq/rqsz2Km+7vUvoyS5C2rcrSqmezGH0ASN49qsw0NVUFNE44iZjY3mZgZRAEPKD
pnTteN46ojWENnIUO9htLuLpEQZDx9wbiO2DrSJs68JMDpPeqA0LEMuQhFznSAqZ2m1ee5g9sZlv
Rtf01ym14jLthFhHoWmu0mJs4u2oKrt4CGpSTVeZsOtzW050rExT6U+WJBhNiBJqQOAh2jVJZ0Et
iNuIAb1xBBCrb+dUqqWmjd0ybLsryV50xqSd7rER5KtW6h4BbjUZjAquz24sMUHhmADdU4pU2xej
Hd8hMSsPEVIxXDIh0eTg2QJoRkHw4OiJPOdxdwL8kK1sU6ZvKRDXt7yJQV8YTU9Wcuno7/hz641H
4/i7CwKPIQHGdYBDUf2Ooyu0TnHjExyY+yl61ZrwunLuNHNfqjAV4Pe2F6ydALWqCGNeyBFi2GKk
FqRcJDfANjeYZiHGrlynneF/g6U5t0LHq+ctOosXcjfWNZ0Kja4167uX3TJoY+990iGDczmZQo+K
2w1K/2AAlCn2ygchTZea3u7BaI3I+k6om2L1trPi0s6mvP4GgrLuX0lM4ywgmdQMPsj3i4aTPrV2
tO+zrgnWhDmlzw0WknkqAR4NCTTLC2+9W0LTU1RvS9CTNFLwNxpb8u9MueessAuuQHYQPUC4tz8C
otOuFRf+YOf8a5xQg5uK95Sno0VBkTe7To9K95YCJFUHy1OOufHbJul3RZu1L4Wd8lLlic3/YwDa
F8+Bgkz5aYQ4WnwIxTDWS2DMM2mkEQNg177G63Zn4mi8pmMX1xuI5SZ8E2UT/CxDPDhk18b0s+ts
1D+yiqxzHF9u8b0VWmORsGlbwPtkZklGZVIPVhWGP6IvhqKrdrTlM7UcQlsH+hW0CCo5ufBHOKr0
koMZ+a27jumqrmpNrLhub41Ju43WQEfWrT4yCIWm6MkhKO+HPulfMXXi6TY+tT6mUdhc6gQTU90Q
ftCWbDcg2XaKFvNtot26csEyHvm130KqWujL391Wn9aJ009vTRrBNaUbOQILoQiid8eNi34DmQHc
fNqht1djTMNlvsSHmLlLh6vmtzrs65m6ojE2Chpjwy0eC6siKXQZ1F+R5+5gq34zgta+K2ylLxJC
4wIVVBf+ifVAyzx5NGEcPOtGGe86OXy4rcXRHU7OrqLaXnOFClG7k6d4KPhbkfo7Lj8xbcp1U5s5
/Towy166tfS2sG89IZHOKvYUu8GAFHTbWMrFwleCt9mUdpWZJ4yf+UdgkR+6JN9WWYeq6TPAXoTH
xhMZDyLud3ETcaG3ZDIDr8KWe0HhmFxPuDeCXrBESpR64Y7WCV/sWKyr0sX4G9blnM3TV7ZzzCMN
zBxRCmDoeWHcZmMqNRAvljWavEA2deydKLAy/h/2zqQ3biTa0n+l0XsWOEQwSKDxFsmcNFqjLXtD
WB44T8GZv74/2vX6Sal6Fmrb3ZsCCrZFJTMYvHHvOd/ZCQOJQUj6RHZlDZHpXozkTVZnfL3JcrQG
21624dTxeyvVIBtDM8IUFjVHRExV09nZLRXzFD3AKsidy2wy2QrcweC/M7uQt9q3fdxOdWvilC7D
S42Yu9tPpY/tMAYVZbK7kF+6Iey3whtsLbNznzkjIcQEs7c5/ul8GY8ebJq62fzeJghZ64svg+s2
yY1onbS4yhrGOltz7NsacFgdEbvkE6xjXPlubSdHfjIC8lDH+YXVgZTuHN18iITmhGWrbD6XVcEr
UWTtB9bw0u314HTGzkGoMMJoKH1ScycU9L4Rt0dyrW2SQGlv3GRmrY/oyMZ15vOx6VqL0Pu69bd6
ZHoZUXdeL1GZnDGL++mr5ROvVA5ZFOAXjXbmD2zeHc4S9wLGa47w3XcPyBVW5Qe65xJ0zaGwqwWv
Aq6K1tAisBqf2qgU41mMJ4RQGobvM/JcjhwuBIMeVNWemXn4FJZ2a61ttfgJ4lU87ltCxUpO+Vqn
R1rQ1JaD7ubLUpPTUboJa0ESnHORK4dGEEEKPt6MeTraGJo4dPm48BdZwr2pcE9sWctU7kVLEtc6
ViE2ipf0BMKIZe545TdiOuddr+VlBMToeYqs+dawfPt2wBqXHEYP/5Uy4DMvpnnf2yWaH0ncI/IM
3FlNToSRnbch0BO/3RtRb58nbBHNOUFgxoEQhB95ZOA19MPm3tY2pxoacoJPMi8jxz/9BSz8SLDV
1H0BSr0mIflEGJcCDbOSmF7MyuCezglBX+VMe2vRpjguELLOMSdPN4qT6g0Ae6KWbeeTKBdw8Uxq
wRvQRWBwpjp8XZGYHzMGrR9jTF+3maWeAIqAurIgoxTTEN6GYU+2YubNuBVCk52hAv9ml/WVpzXA
garzCColpoxWHt+TSQI008k2g8niE1hCVoX/PPZ5dyCeDaI0iQLXeOhAUdCh5PQtAdTE627XxB8t
M3QuVN0/68zGLDl7ZyoJp8t5alyQBGRH+J1yzpEX1UyYdP1VgQQLt1ZjA8vV5dojTZ0BBkofObtc
NmGylcoRz70RRyRDkO6L1SwrWGEZ/oevjcpSQidDw+bYnyY3PoO7p1jM3RNeFF4Tjnlr8JOuHGtx
P+CrH0kxiMrl3GRy7G9nRmbXI6XIvjXK4buQTXtbLnF7Y2iYhSAFDEYpI/4IHxnhRmqsvmvuMJ7i
rFqczyRdeZtu9pqdU83ldSsi86gVOoCNh7gSpnafZociNRGiI9QBoWEu8Zc4dD2s0ZVJ0gtzbUaw
dc2+6vUIueqJPjHZjGjO7Islpmdo+WSXeHFhj8GIWZbu/gi/ZtC4o2zHU/eOWXIcQFF5YCDpM9SL
QxuwnM2ZXRm5GURjuewh2jRXkTHoZ7J/nOs0G370Zuk3nJWWM840EVE2ISR5pzDMs5L4gzN8WCS5
ZL68sBJ6WeFiyoNoxgQs8RKK2wmvzOe6rW1/Gw7NfGUjEL8rI7CCvq5zjAeld00Dx1stDMdBLgRM
LsSnmj08FnO6QxNiPMxu2d1qpmKUr0m1Z/0jj/DNdN/kifMJY996cgulcwZ4oSTFZarUXZigAPCq
FCeoHvxjnfbhsU8VHbrE36aeWZ3zyJ5lZbx8Rk1HVzta40NTV98Cc2i3MWU/J9o2ze57Z7SeRokp
TRISyLvZjunjQAGyJ9Ia3LW/SugDhmBpJVix0RYgx4vBykPSKKLWPmYJRt4wzvqbpe5zyow8ZP3H
/g8Hwsf3Iit/5GmJh6bp+69DaqvrphIN5uIeBapqe67DTI9h90RAGaogb7RXIkqan8+q3XtrojDD
7b1ojCOO6YEkMRzgaoISaY8k7YDCD/xq/gx8fHX/D49FkX2T8DXYTAoyllcQYGli8vYbQbmAXjC0
DWqixsXyZtlFtzeKtb4hEmFbziW2bPp0lxmnceAEU3xHK7y8mMz8bqByHrwicTF2cJwwesaRGBT8
8wp4Aa2mmSNzVBhzfNHqJtn7wxBdoPPo+CLYE/3R5wVc0MPKh+V+waK+zdhEdwOLOMjHFikVBoyo
Fw/KTJ9BqHp76VnRloHgjtrLeuys7EirPT0v/PlL3VrtjhA764eBST9InDERAdy4x8WrRyLgkxHJ
YNEuMybsyYvPjaXwP4VFWNCwVDORrDgl2SsHYNJbb02U7H+FSzZrzmS+Jk5WA9mTU0sKpb3mUcJ0
45UWk6Dj002jCU9kZfsrvHKNsWRMHF94a7RljFDz2lvjLgVt5xn3xoGeIoeQNRSzXOMxF38wAzDu
9UNiGsiV2FR3JYyNPSEn416sIZvQI9W2pvdyFVlEcGJZpCWYWG1ANJl/0ZWat6CM5J0ZqvlygVL2
KNd8z4JO5ZPhkiUwG+fV3BMCCjy9uqSLHZid/pL0EqpPL/0LNy2Sc9uSFsgkEkVDT1gXujE9AqKb
5jvNY/MiMZrowrLIlgmdNdMqwg6OwougUvYzpg6MyRj6RGUguxSD5YyI0PfWmrFagC5ODkkFa/qp
bRuyY24huxuMPca1lzC2iDj4P9Rw5G9CFKe73KIXZkfLtATDmrJq2vVXD87tZQtosdq381AdVU02
ayIgtHfT3D37HVP+HFH1hsMd2zM+JHfi6HU10+a+iyDmAev/lQM70Oo9J6OeFi4lIxOgNTC2sbIt
jJTpQM/EOlcjbqc45BOUGgFW+jt3Nm/bc4g5PtDfefbOqzWiliF39WVmp5mOPNX+va6yPArSmkzb
GJIr9q3egNm3Zt4WSQ7aDbnasVBA3tAm8LQlUutPoabEpPdBIPl2MAfcx3TuzAtsvuI8oqdiB6DR
1aOIbPNn7M3+sdPUZMMcC/Oxlm57OwphPJZJb19pvD7QgJZPWDiLq4kj1q2TSn1ehG51R5JpEW/q
qHDOXNX04NQICyDhkeHY1lnzgztzmq9o7ec7PFqhuRlo41dnuVuyy7tDZNG/jvQgtkYHeMN1OxNS
m6zLb7NTxuRW2kv4GDdd9tPJ8IurNewYzAOThq4zWTbQ96FVl0lFKjIJm+kDOByyklHFkZucEGxL
DWy1F13bZgc2NGq2XMIqWtUhGEFxsu3bblH0ExaEnC4d5mwG0mTEnBYeipHdz51RxgWh4XgfGhp6
KQIaS1sfBZoKiqfUjc69sgwDTuSuc7SxPGI9LBJYWHHFyENMgySXdaiBnliij36YHVSCzIb5XROs
cW47pfXstGNzjuOW/UFCmyaDDl+/zwwwguN4VQGp+USWx3NM8BYTeWbfmWQfG5ME5pWaroG6ZHtV
G2PNaHA9JYvqO9EYZ51Zh5vGT68q1X9OWOR0E6cEZ1u1Ok4TeD4NDkwONnVNJCeqq/IDeNEy2iFC
Y9ej2j5aIQ7KxE7oLPVO2gQRhriDFRF6s3HnAk6ltXqDY8MTm8FV32jjJXvdlIeW3Ltd3JftVY6d
mMDwzGR8hUUBSba7MS3ULamW/j6edXFmc2gInMn7RugjIgfElIeisbpPqWFFZ34VRu0278Di0Y5q
eIAQQnDYNTYQq6Ib7jc6IvR4F9lqHlblWAEzxoizz+KZ5vHCl2TEXb1dmGIYF765FA9Dxdlz6xYQ
jPnD8mohaOrGI3SFrjwpkMs5+yozWsX0mAqKphfzUcEwaFOw+AAtJF161kYlNTp/Zu5aNmkGyAVQ
uLxHosKBJDoSbOTorTRBN0YIS/a0/4w+IB/1bmTMSPDrxHxICURYk/wyOJKgXdjDrD4bbywnrO5p
KWFoWE4N8ZLzxAiLmjhJpwcHwjoX6klLGIMoJ+biqgtlegHRh9+Doi9k5sV5GVTOsDWG9jZ2aGm2
+UwPtC+r5SyhAfuu6BJJ5WvJJSod1zTxanmcfb0T+XcFRl8MuvpbTr94eobaULi/wsFKRD2CEoE9
az11doq0mtHrvjKsVwyCuxYAV+dzCj6OYUgiVzOVCFzZDacbEhs8qrF0AnC0dE5vb+u8i8mJ6GaG
M9DUivG3fvhfGfv+X4xbsFez3n/v+3voh695/9L29+sf/Pb9kY7g/4VMXUk8LLbA4oX493fegqVc
7H2mjV58tW0qD43+38Y/Q/7lCpu8BaSheAZdczUS/p+8BfMvUmhQvzs03Uzbd/6N8w+f4MvVKRUD
eRPpj4n/glwbIU6MAq0SNcI12T2CrcxhlvfuxURG6r0seoGntvXOEPYUvB50dWMPTn0u6rDe5zPT
Dh7u4QJkPMl/MaEgESwYr2qyS59EswcLs+ClKs1m51pTdETzwoAHFCEIXwlCt4mPIAkl3v8Xtx41
4BxV5UtP7uuP43m42lxL0FzCgbWK3R0+7gtvgInWzA2FI+5l1oMDRqwEhtT7Zo6p8Y7j6rVo++8r
Idi2aZz5EBdOrtQXxNdAvZb3NjFJwFcm7ww1EkhDSLAXjR+7V3VfA6byc6L6/vWH5IpYlFxsZmj5
11/txYeMvbqavMIM72XiD7tyaaOLPKTHEUl33v3LS7HIPIfzoo8wnaVy8ilT1s3gD0XzYIxAvEn1
+VogBQyMyZLvfHOO/WolckPxzVlYgXggLEkde+JOwH7pRoU7Nw8ZDQAOdWeeJ/fe0iE/NnkbY9T3
mTY4Z2WEllN8Ykh8a1XkA6ScDL4W6ocQXkApDUSmO5+LG1PH22EQZ8UKoMvvZR8/TrKAtqyOed1e
UH5f6CG66WKaCL1t3fz5vq2/7H9t+uuHERgteDwx73LhU0m/N1H9xHaeQRQZjb0ymQtycLThjXXA
VoVR7v98vTer0VGe7fnSh9+nbFbG6yVRwxzLGHaIB8Iw6RKGhHz4xpRfjARYn9XT6N9mKzUIqN17
K+S102j9pBDYJeZhugqug2Pu9ZVVmk4uwWXioVfuuEMJEm5bOyzeedqsNw82tjebm4o6UmBwP3WQ
WvhuUUxP9kMfWtUxhfByFJmxHLJCBbPl5VtbUsaHkS+hSrjJrgUXu9EQp8DV6oQEt9LZGTP9webr
v7zzDOl8RR/RUhZeKOdkA62nNW0OIutjEmIvC8l4IT4BokFYA4ZihGbvBiu+MxTTrj9f2H5z54Vy
eTcIubqwXOGc2EYsyLFm7Er92Indost2K2OOuXh0btERftLO8JDm5DQohHFYoJznjinPSOUFIC3c
RCA/4tGBmjJbX6uuPhDz9iOyHBJnffFcuctWeMifapS75vDOYj1xobBmJMQEjxVLR4Umkr9uBS82
MKMGZRAtw/zYSPsKCsVhzOtt5fnXrT8SLUe7GrxqYohPVv97Hf2rGub/TjgB/vUX6+dNKNQ9ZWb8
P+7771/LV6XK+q/+KxmKbwPHpw9Ngrca6+13pWI7f617GCN/XHfQCtZ33d+VimX/RbXDC8KysLzh
fePH/V2o8I986AQYyExeHa5LafEf/+uVy689+f+XL/YTq+Fq0CdfSggXEyw7gHNiNYw4cEyI/T/L
1DIfoMI5u5KkHKhZM6xOETJLTAbwxi9u0T9UExRDr/ZxxWUF+w7YBhyqFGy/sqperFR6uMKZ8+Fj
pRFY7vrMi6YDo+3wCQhMTZPTHMiimtsiv2WkO5KFGveKY3baPTvuMh/WkZU8kyhcc5h/SWod6h7t
0McJHS8UMLedvg/JnJwrN2zNvZMKfkRqNanctX03Rfu67+360IKTIBG9H57CDitmYMzzaklyFsfd
tV42f4gibgOsSlcix1L9iJwxz7xvJd92duXY1J5B4k2wrQrN70IPwahrTlXuII38Z5eYbfhZYYPK
kK2jK/baQHG37XrXZMukq11ZJuhrF77iNj/z6JK4T7Gf9TTfIz9E666nWMt0dTX0/jefaHqIjYtd
l7d0ks3ncbTSzxWEqfIwxXip7rykcq4E/JHoI380IWCcPH8xOBzjQwrG3kIULujrgzPqp4+Gl9sx
ort2IRUnpgLd+7HQyLwaRpRAgZi899GhiPV0V+c69OjVtR6tEd65W5B4JtBfAc6WoSQ+joiuRXLo
J6O2DsjlDWSOExyinpySepOXcg2xQYD5oRr1WCDwZvh7nCLmn1S2Ru9sLAa5/q5QZQijCw1YT3x6
24vxFslYFz/Eqni2NXwFOl3SG4E8jysbcXG/1Bnjy02KcGbYRLJH5K6oSLog9vui31q0hKFn8cLO
grBYEGVnjtWsqRdFxvjERWupOsSw/WytmhUf6sy27CxR70yjpys62w4OpG7CHLAB3FyaF2aXm3u3
GWtAoIO7suRmgzYE9+1QlRVqKaPvCGsEabS+Jv22aI5EtSwgHUV0sQgyxWz6OT96JHM/ij7DSONj
MYmCGMD2jxZDBYFfJnpJRagx5jaeRWSwtX2sK5r8YOqQ6qAHF8yIJJEnOqAiGC/1lHUzka0S83zu
uZMFAT5MvpvFNNlomkP91C+xdDb0fGrQXpEmNhzVxDka0+ZR1HbTkDaC7XmDhkUi/yzGEY13SVYF
MgbUk9PshAcVNqwXjBaI8+O5NiP8WGEhtjSY5J2f1kwDfD+5I7rXpjWBU/Q6Qfz4UZiD2+wWox0v
SRPiafKyTN9V0iKCJ88oKQFMR8VhILhln8Zo/khUn9TBIiCRC5PbfInWaAm39lICL8vh1k6Bp1rF
sX/heqj3HNwzIZ5md8OEBccJKumKYLAMDA/dk6EtYddOGbAIwrehFVa9fvB0Ut+mWQTdPjE0fPap
GD5PspVfyADAaUhmD3gyO+1vpOUl92nWl9dLweh0i97P/zksFXmW3F0mfFaUAyD0xqZ5EiHnUaKp
XHVt5dP8QDeBh9gdOv9O5O78EdZm/lUMfpztIGPDYKQ9lqD3GujObGYzn2+AOiOE83yjXS0rE4af
fLFS0tpxRSG4t0to8SZoWjJprCG2d4DC8S9l4MaQ3bm5zEBa05cxBU4EBKM/4RqN9xkdR/0jcWb4
1pFaOkbzMyhgx6ts5AGyQDVYp2UNbzFDJ7LRPcs9sOmngOy020JCzhdlsl9mEIzks0gt+31W8lGv
cE5I+b2AXyrPW9rrLUPMeq2EUNWF07zDbjxm2cbWjIZ1YE4RfhxOHks9Bp5sUL/uQYYZH/mSSQVf
9OAx7XSd2N3Vba68Dc8TY9cxlVamjmRlli3znFpxX9C3tp6LYN1YYhwtBClle4Ck2UjOTO2VbEV2
JA25ZbY4tvQi9ZKAK9RjtwR2NVicZUqYazhvHI2/R0wNIBp+tON09nUmvCxhyQ/ujJC6KFZVmr0Y
Lv4Epmfh3gUqACTRR75wDI2OyXfgx5UrztdXlAWX2MHHfmzSnq7+4hU46YO4SVNTX6ouWUba+D5K
142Ztq37EBUWXrDASTRMEXbVUh1qbL5MW6B84WMNhyy2P2u6u/i+NdbLrUVXMvxkJWP7c2Zs/HG0
0brR5yLVprKn2j4rccc0G5UzhcQHPyJDCmPBu07G5hO7Xfhzacf4skvN4meahd5Z2nUN6RQGEOZd
m3p4s0mPhZA+1WF/BftEpFvgqJTbzFgB7SdN/KlGP3GOwrf72hcdnlBDZc0zw2gom2kx8YGHJpqj
XbjUVgINeExpuVW8xwGh0p1EcFcjn8wYOwWzPVTX7Fir9w4YBzsufcgzrax03PESovc6oGCysCM7
zkVpxbhJ8okTzSbB8f+1AX6M2kLVgmefRNZlL8cKghnGHpL/0OvweGeF+d3xYv3Ql6abBg4vOvp6
eabu8BnkPRZ9u8vxLdT88oufm980rWxELHUe3SNvs58niAOUIi7ndN4T9WR2QcOMmZcuqu54X4Ms
ASdZZrQkijidbpkHex+XrOm6ndkw/NoiDRpWS72aIfxVDgIw3TYM2vI0QsKZl+3weXQUW1ZFULyH
KFcwFWWwXoRIBWP1aKDAIdahaN165xuwM7eg3pxxQ0s5z/cRc+LPzjxK4rJIZfg+8VjLTbr08dfI
5fnBWFT6BE2Dh56QCPeQilEdVmQfJsAr0HKlWFKmrMy22ALQdNteBuNsMpyMhOGoY6jQOJV54ceT
z8BBJ9QgbMjEaJDxXrtXxaAZElKY9YyFDbYvSpzFpV4z1mtr16zds3TAE5oxelIo9GebfG4NsGnj
oqxudoLkgObo4RpDDMfcmSY/Cjzc7Jkd48vKXegH3jg38wF9cFqTRkX9Q/Ct0lvBfIVgarrvYocj
X+H9WCQJbsgRk70qUBGeJ2bSHKWQBtFddsh5jZQkl33JY8fVIwJV3JpheAnCAr941hkQUUF1DU7g
GjErdZAqlMeIJg5Gchwrn0YGbWy+dkJw11RYLVktBuOcCSRvuZnGmGMhGSAY4+B4ipvUGrzbYZiM
Iw06lOP+RCylGzX4FpDAyesWy/AXwoMIoSNJwQvA9i7XLM3pi7RkbO8Z5IzTRnQ5ouRhUB+AyZod
w+go+VF34EfGRRoouurM+MQndzGapNHwYBgmHo52xonCVDWOOsYmnvhK4kHJKwoVqrQUIhxiKZjl
pQjM2O3iIvowlanxxUs9/W0m9zAN4qqHYYBSO3qaqBZuQvIDrsAGZJ/4tvqzepCMJ5TX4P6zkfD9
xL4CJwBbkf2g8fMSaJ5PhEJjrWHqVbVqOYRN28ttLw1/CobKSz+vWhuGY31hTYcBJwa6HOIMyZYJ
K0aWORNE6NZNSVq6aXTqPk+rLjpUsRuWASV+xArNpvwTBqdRbvKMLWYTR+maSUGpzw5GXgE7gOmk
GKtsCFVBNA89eITaiUCVykaiR64m9xJpyHIn8zgFom8xOCc+0bcxEVVJdoMQy/iJgIJokoGCcTO2
qI5KFvxNm6filrgA72xQBYRiL82EFcQx3FeWgtG2Z42vsBrqMMKdMWu6CoFwwhgpRuf/KIvI+VKw
1wxBGzPZ3pulYFOQlOAZmpaZdB/G8Y11xpktu0ynaX31EItR7osKvQ2RhYs3BCJjc9h0Q2kmO0ZX
BXGpxkwV2nRV2MCWd/WdleRoVGmioKYbO7n+9aaHtOlT0HWH3upBlDZGkeyoZFiDiV/pD2SHp22A
o9DZQ1Jha1KlLD+o0fKfCuL2wEoiC8GtPxPBW3UgKQAZt261bwrL+FGqEGetl0R9cZmGsGO2Lddb
NoBjEJPy/MXuPT4QB+YkZeJE/G4BLNpEZwAuNKHIWzSpDuTBD628TFwNBTNkCHw26rS5yaPZICrB
iTqGXsh6XaZX2QgFbJH+dyvMk6eCh+Bxchqm2xxuQJTWasaSidOkeI48NX1OhpbbTdyV8+wt9rxs
BmF37Zbn2/xSxj51a20rhM6UPY/atoAHhEYII3/hF0IDUPH7oB7FQ4bulE2PVKA7CxMtjPa0BgTZ
YMzZjjpXB9EOhLUgoiQ1Mq5NxtKt1TcNbbxFu0clS+0GTorKMchrk3NP1xjLZUSNXOx8px+LncG2
SkSV0frwLm0MTbbhdDF7azMkm9HB0xjwJKrHCuEpbOtp3aYS8mjdTYwDNzpns+f+gmFHns7LGN2U
WUTGU1/gmUnBFJAAl1bZsGM8ZnGTUYjFwHsNyTHLnYktSHPUKTjR0HUiHYjDjsMVgVJAYHkjTgqx
dhBRunjYIoalZdXGJPNwFCl/9+X/f3Ppf64jhv9+AnbQP358+/GyrbT+/d9dJdtnlCVBWNBGAV9G
gPh/dpUsQsWRCjpMwCgq+Cu0fP/uKgnrL7U2nBisoDiiiqMt859dJfEXQxfJH7nSs00HgNtJF+lP
XaWTTuQv5KJHs8uDiINukVHc604k+by4cVx6IWE1V1jEXEIaTYZTxoQmiPXfXws1Drd15BiHjmAF
/CeVPL64Wf/QZXrd2v79OyhmHth06Wv96q697IbSABmdgr0kmHthHavFbK7pIOuLGu3S9s+Xet0y
/n2ptY9HL422MePo1x8XFVgrB9Ona8J8eOtmJbyUsoHB+c6ESpxwhmxa9B40U0z24Los55SEmHWh
N3omn6maQrnrl2o6esJrMHp3g3s9qiJFEkdIB68Aspe7wITiQgQkBqdvqDjSK02l+MC7gHRKx9V1
E1Ct+Q/ZbE3WcRxKaQXNSJrQJqqsuN10oIncjauGLKMj0nDEnkcnIZ82c+vPyDokQCFVJrspt0hT
jJpu/K4gQ+7gUpKpPaQZ45nYUwmJy/MkZ85DPb55C37whS47sey1UfBaRqAG112bSy1oBxgkkv/L
b4dWuAW8UVn817TV2ox80WycHDsPFRtiQLjXNxcJxz4cjOz8zxc5maQwqWCkzBqQgGXhMr5BQDVN
P9qJAaNdRa11NPAZXMzwgjnjWN6jPzh6ZxmYV1dXeHok4sP6MHpktiYaYhNVfb8lUgB3EKFQG+w2
SIv+/PvRMH4xOVt/PctkkMTzT4tO0bd5fRO0nXVrAHYULC1SjZpXPCHABjOIptGEXOSp8fDnC9qn
a5UrCpelut4Q6HzyZI7Cu10mpHYTbFANyaNVZB5FJWKYYwSU9VuUiRouEeXWJ0WpX8GdGvpnphoM
maw0kQO6K0Ln7M4P1/j5wsVqrWEiUSXX81ePhO74UNsZUbEQmGBumHVNEMmfP8I/3DOmUKaiXy1s
dCYnj3W/lGkHr4GFYxaPi0YYngggIn0nrmrb//7ni51uV9wuUu+AILEBO7RP1j3mxSo1sN/mi0Ma
u8gckBxiQZJU5vOH0gidyz9f6pf64L/GqL8WA4pqX/g+0+GV9/f6WjFQJIM3fQh1IDGrXZHXZJgP
POA7mVnGfGw8l5T60LfadIO0LcL4rf2bKZo9xQGntkjTyyMT96ZrpN4ZaTXZY+tPCjYDpvuAFEDH
JvsTA9TWFDmQJdOf8+sIEV8fdOtwPRCqSOhJJ8Nwg/BOI+VycNDuML10RjDTtCctoxhA11dRad90
giCDD/yhezsus3yepJejoO+MmkGFRi7GWJuNqnOrJQ2iJDavWxZJfBziJv5brfNqgPJyYGKvg8fT
e6cYBoMhRHvy5nvKPL+BMokYTMQU2YFFMxl+mj0xI/RQ3j0CVdJPETJ17KJENx2IGMPsgYvJ/6BJ
xEGDukY0J/SennXlh09tUbo3bpO6N8od1iSsdCTFT8fYHDQnEA7gjZe9M1y1TsY+627Am94Gjef5
vLFO5y9drrMBeSTvkbJKkQDM5XDhUOZuIx/kklnGCiOAa0Pvl3SHaEmsaB0iZ7TbhAGHXULLmmhw
z3EJ9o+OWxNiZfDa2RZdRo/mndX6DzccgZePR5D9S5rrg/PiwQg9zT6zbqxkvRDzm6Knka1Kd3++
yutJ//pIcEpFCghTVPBedU/nzclEWF2zutprTH4lEtpLq8GJil2h0juVgZzh3Eg6QOm5+ubP135T
Lv26uKReY5/hkZQnG01LPNcQQ3AKuiKeAXU7dFLjer6mpR89VlGfl0HP64HXL7yvwHCMKdnapuzf
+T3e7nf8Bh5peI6rXOGfqh0ATkmjF5QxRrz0+7hNm0tZNfVGzGVWbvBguO+8mf/pgi5bLBN3tBxU
pa+/2mkph8ExW9pOc9wh0SdluHMb4mgn7DlTp4p33knrHvr62bVNPhi0eNfF+XS673Usm7ifOwLL
8waciTWUQUs5968XLFehDEQuYiIksE++zZyDmEb2z2tD++LYjnANGfSqd8rbf/wsEGgZylAYWKcC
idErFRJqPovvN3MgDSJmDZNL/Xlp/tNVVuELzx1kWLw2r7+hImSLHujbBxmn061oQHCQJvhe0MI/
XsVTaPOo1wXir9dXkVHBnHhkO8JRRQdAdk5+HLt+uvvzh3n7jDuccRAMAqfnHftra3+xk5j2lEgX
23+AexYTpbM6Q/mrhyzNXDzFev7op7jdQVU77+wuvz7B65UH+lk5vNupwnB3nJRfSIUcGvdsYnPD
DzcBJTxw3u/3eUz4RrX4ICMzxhNL15f7Xnxrc/+BIojeQ5hU7zx0bwsNxu/eGm7AsVFZv6SLL+6C
nGysiRCT1psNVKqpiEhyRH30xTy9wxj/tdRff2wOK5xEudeoeCgEX3+xwJj1hE45RPu9+B952n38
HikTZsZ8qBJonCcjIdujaZ7DlEpoYZLBc1k4FflOVtTHH4kpVOGHgp9yN4medgZaCWBQBeQFElV1
v7ApLklHU9ZpCcwSw4w8CNg4ttO2n4jkW3EX3Wra5j7mKVbP1tTOUXiYc9557N/eV2Y1Uthg1ddD
2qmUasLTScil7ROETlldRg6JMhG5rMgJineeyrf7JuUD+hAbBD+caOdk3+S0kNM9p/1kFLX5A7xg
d4mVAfyD7f+kYdod/vzcvP1kqFYQ2QKER4n1Rmrty6JwlpHLzTNWwNSo4e7jQ7Q2RmuZ6p3beBK6
sr6J+VCc13kHo8RF5vJ6zRRrNhsmf1ww9graMVV5zhi/Pl/qPNzD3SOAERAUsBzPvutbX58R62AS
Kkb0wZ8/9tvtwrUsxJPIJx1u9em50Rk8TOLMYTZqmOtPNuMaeIUai3yjG6AavUMGcZ6bcmeBWXin
RH97y9d9HREge/s/nFnBO2DM67nlDMZFgEEdvm2imyA2pvdu+OnmK1AXCvjtLF0k0/6bU05YxFlr
YDgo0v6bVWJVDJUdvbOEfr3KX+4EHDQYtLC5cwhlfPHr+Pxi10kzSEhFZQKkXooBl4Tyw8McOrSI
hpn0brQHmXSOQz6byZlBTgoVDx7/eQu2wSK0MvX8JBBdTKMTBxZam1rDx8OjQ583HqdB3bIZSMZS
wIzwfZQGhqjcB2e86GWsbiLAuMirqwI3+Z8XyekXxefiiKsEZ0RElLwiX69WxE21hWQGPaTCZUty
I6STKTYuB0dW79zDt18UOKY1zYWHHy78Kmx/WQiTtorlaSESHGJpd5wMrL1Ms/N3PtCbAw6LXSha
JoTmiPWMsH7iF9/UHNPD6XMYn7Icms8Tc5F0Q9vJgBTuyvHDAN3CC0x/6O+7tqzYzweDrSDO4xbT
e9fjayLzhpaPi+ZpA3+bhr0RJ0xZGzEyD4Vphz287kPYTKPjlHSVy4i2dr+k4Xv15ZvCms9C44Gm
AT4RiwSRdSN98Vn8MekWpu866PL0wfIL/bUdIaqIOVHnomXkXU3SvptwTz2ExC1funbtvMPVf/ut
8YDxmkXnxumFg+PrX6EvcjVgr4KtFw5wr0Ii9KwEKcmfl+E/XIUycM1I4VHmQid1GhQ1IIUwmmAV
cGaBTiYBuQzm7p2r/NNl1igjhQrbZbc4We1xR7Blz4QzKNQUEjQHhQhroMr0PYCM6bMa2+GDRq5y
V6tkui7TbHqsJ9cZD7om629DYUa2LFbLDJWeZ47HdvDq+jAwAPnZDItGtBrm7j4j9iza6xSQfqiZ
gQZYvRnp+wbjq4D5inqkfz2AfcYzASUPkzf+xSa8SuAhkYtcAiEcQ3hDQdRO09WSaSTsCWwikNLj
kH+G8TF1ZzAhJkx2ZTM8w8JdvoF6S1bUuCAZGtt1+ZhHyMEwnsFZ+/NdfPOGQ8WOCAR3iFD817JP
lkS2DBx8kOPB9GnHT40q/J99ov43ZWey3KjSbtEnIoKkZyqQZNmWy+W2XBOiXA19k5C0T38Xde+g
LPtacQbnjzM4vxGQZPN9e69dXKQy8h76FJlHa3T1tPVTP3mNSgooFacMCXufePNzP2Z9ZW8n5nUP
gWiYJZeXqp/8mEQAos0qewpM445wZaKENkMcsBefz11pXbjfXolKGgVytPQ2x8zTYJtmJvYl1goq
e35t99eLZS/YMcl24b20CYS0MRmw3bauVc3bxugdsPN96Rq3ek/Q8Jl38O62mUfRXHIacLhp53SX
MXVJFM2wIQJjjHCwRxhFK8bLSDYf9KH+TweMAto7VKcmREZggLZOBBUvi6oIS5CePtH/sEzWZ60/
s/a/Hx/8NpMKzboPMlwsKW+njFLIUQDzqIMYJFG/E7i6AT17/R8bvWNxSKVfEByaA3hZZVlItLzB
U9BpsE5eNaOP8vPzh/W/O7yTV8fEwrNi2NoGy8PbX4SYUqg4JtoBEzfiNANQHcVDMgIRPxSjDSnI
tHDoAsJFY8pi8ZKpSqHFI9jzpUxn/VH1tQHWw8nuSwR6xBVWxSOwr6UIfa0fn4XeTQ/UqaKHyLbK
PDTbWRyNIoHDzI56lbJawBSgG2jxbd3lc4H8U3NqlhQz8y5t5KdHg8I/6BGh/SnNtpBAp+y+2Ppe
FD2puZ6YfJrKJUpZ+T/ZPUM7KpmxzG3iLZaH2rU2CSjzExcKN/sluh5+mb2ypfEuybgRyCuNeqWf
UQX7nRpyvF8ycty2lh4vxmaUNuGWJrPKN6ykMaGxLsoOaTPbUJcWCbQ6vaDabTitO+yEnO2f0vUL
JjBcxX1I1kvr7CooA3QCar8grrX2JiSwdqlGQg71Ij145Wx/t5MRfLjtJNWTRQeDeSp29OHSp3OP
UsoYx3STDSpq9saQeNlFJn3iWKchb/2gJOrcDSPb9R+7ioTVfZplzV1v1u0jDBJSAxb6c+2G4ygb
CrBjIJ8xnT6ZLCJNCIc7/92AO/3uwZm+rqMuGYNY770ES+tS/USYUm0NTNnzwYpbNI0+6rcupGHf
XvlmhdxD1rX2WypNTkGbVtD0Mo0hbA6xZhw626D7kaPvpJ3eFV66U0O9aBu2C+4rINzpK7wY/6uN
AHuEvs3MT4UY3oQSjJ9NLbIlDkzVFj9KG0IOYuBlOVY5hIT90OvqhoJS9Q2MYPYsmzqHfja3Au5Z
T89uB8GGmHcMxQiHK5Oy8lWNWC8A3RKVyAZLfwrR0BLHizYY7Ozcl+WNX0qE0EtlsnvQIc62N31v
lnNYYJhnpwM8r4LloiZE356U2OGjjlvVncUXW6OWAN9r02dlKbve/V0j4aEaXhsgNOsqhysWOb3j
BKhzfPHFNWeXFp1Zle5+8CrHgfgG8XZjyzZXwUx3IJR5hrJIIcYRG1dXlrXJi9wcdiCZjQPIv3Z9
eMDiayWUTs6FjuRYn9MxD62q66602rcklAxER7upjNRDA2aDjk2ZJd/qtlEucdDEjZdR0ZK14E4y
2fWOGx3HiBPTNSSP5HEwVNI+9YM+a4FtNmO29XOL5A1Z5vEazulV/RZkKfyayub8HSS5oNox4G5q
r6h1o6QGCqgHAK/Qipfo278WbsLxnT3a/HsaPPcqbzqj2OOzHh5A4rRdoOEP7Pk5ZfWicAHBO5vc
7joGYcb2YCi1g0ht96VAHPFtajyw8OseDLOOnSk+bKFs4CSLnz/0+uxYV/mMUG7TKKgWw9j4yb5A
qZsRxsrci6raAh6o4Ad0IXnv00tto/JCQzTMt+lk6dBG3La3LpumMPRLQy9KdaVDgKTnmpH/gKHQ
JHJgyKu71PCi+jCi63VCvmDfvEL6gY6ZIzBc9ajl/B3KTvl7pZHhg6CxaOBHOVMBu5A07TakjVAf
52KiQzKNmT9z+kY5FaYZpCNfxMLdgRod0Q97c/Jrigmx3lZeBMvJke6lU/natWFSMAxmLWpeOVvB
FYjQFaCpGbBc0PFhm5x7pfEzTlDTBSZxJni6W3Ymq98K7VfheNs5HyYTY+qcAedqEKjT6SS9etd7
btIc0ISi1lTeUDYXul6mj0oZFqqmqqTF4+KEMAOmcGS6Jl5WkCv+RFTuDFACuDqecbAlipi4neW3
gBojA9YsyXB9B0wOklJgGIiLN10Jr+FikjkeWGna1Z27yPl3gTe+2LlKmd8sEodlAA6JxWPsUgKW
u8lA/IJcCFc/YmBYTkC4EYgNbtWD+kE1HvZdbi23ldcmr71beOO1vToILpQHuhLb1EiPJ/U5uhJA
gNYxzHodyIvOsgviIl3+LLUz3gNb4iCL9Dj2N5NDh0rMC8pabz9kvYQLk9m7RIojlSgbguNw5baA
XCEIwvxKt5obv6Jufi1tbU8EULLNoiks+dwBgE/bxiLGJ+8fcIzcTqp6QA+YbehPQnb7ksrmpbDy
A6fGLXrr33qa7QzdOtjQWDzazLXt3EQOLH/QvqEnIPswltHm90gw/f0a2AKz5RmvTWBh4JxFlN3X
WXozku5gO8Vr5qKxbevjIl7qHl53SYbWT6GQuwr3YPEXiC/YYZHfpiVIMjR/Ozf1cvJNW8FTBTG5
mMC4E8VtbOIqMr/HQFPh8lG5biL9Sw+/idx6kfR3EZJNUgpsf7qg13BFJZX/1kTMrNsiRhirl7dx
5E6hLuU+dTsM5OUOjkcoCDA9RmPBtEtaA4mjX62pOCjNWrjD8l5BJmG/8QDOmPqiSsbvOnCRC312
9/W8fHcSeys7/xgb9hXv/840ykcb1gnyxhlNqHHnNfHXlS5u56SYHE27bMOeLLUN/sf4ilGGVn/8
k8v40mX3HpWoEMtYPYomPlqJAXl3Gpe9SUR3h3KZ7uR4D2F8Pw4aLB9Y+q1uPkZd9kO0VSCVQXTe
0OxJ6tlFNHkAwlc7V5jfJs24FaiDs4TujF7r90aKDthHCAmAkPq1FrrcJqjQxdirOrlHHIawzjOh
MQA2KJNlK7Ui5mfcOqX9bRDjsyaBp5FppGU/M1X86iIaXFNXHY1sQoSWb/0R27lffiFLog8KTRwy
XIzfvZQXP81EaWnjBDCUpKpovhoXjmiIP0dD/1UzgLayWH6l5ndoT/vRnr+Msf1c8D1tegf1r6Nf
xL0t70ZM/QMFLacG0GuMWyiavyxISDNAe0oCe1tCUjHRj4eNal8MrSPBHkVmkbYXtc2oyGJ0tEv/
yof/BSRjAa8VWG/vMsXJerrrW3Twkal+5j16ZYweGb1UUbZsknC8IUCtjqNqCEmHNbRjYfaeE4aO
ddBH+4iM4sKbuwvirMwLr2mvcyLXSte7lrZVk2QOMIfE+RsnyyEjr0DYOp0uIvYx+6QjppoYjWAp
29+ZUT5A/CCJgNyArvsBRVRrNl0Diu0wQgOM6HRYoKWruo4ASNnTk1OZ2ncDdciv0kDrGBjCnXHk
sAeJYT5lqAMKzGFffa8xyOLgqMgekg2WH6pulsTwJNI/dHivyVLRZ8Igks4AruS0YK02CWo+E72k
Wr5lCyjfYE5mfBGAf9ENtsmQ36DmdcR2lhTPCnNdW8hMqfl5ZKP+9keIbqGZ1eMQ+G2t71UWWzQs
Gk2gxBbpl8i3AVWVfBXERaC3gZTqrRIkn9ngFSOI8arrtbRgQHYLgu1ygL2GFKZlu9kIdM5zlZAw
MxqmHDhZlPJy1gG+bfWlhXBE2XdkjvTw/W24a/Gj1C38uEYy3VnOOGS7PE4o/KsKxE4gMBdEyEKW
0QslDLlfCbDo79BCUDASjy6/ugMfVyjRu6ZB6+Uj09fKnR4bk+izgbrQpapIq2D04DoKmxkDUJAn
qgVz5C4EP9TgumXQFWCaNlaLVD+YWFwAvpHzxjqYrAzvbrvkKbyuKjc1GFwSHxA2od5OA2FNbEPs
SbQ/m87CrVWVnnPn2xLoPEoHfAYty8m0gTxFipA7wPHZJZjfrE1J2vSfGQ5DyafWDliyZTFYyHgI
NgrN0QRBraHSbXmKeUlUCUWv4Uq6C3KwWQzmnVmg9riRTLBw59mjuVvaUvEVYQ6pCE19JO9s0Hr7
T4YimA6N7ONna/BwjtlukbwKXxNkOeSqfdKUGK4BNCMuR/eE6t2OesltL52ugNHguXE97HkbJ1Ma
IDBsR5Cgs3ghjxT8N0Y2V5IotfhNd0selC+3KRL6xyJDEBWiu4ieXNlVrzZacgNIZSV+GFHi86+9
3nyxKIsf89kU5aEclpJtGS4BO0jl2thLKqCZRIuBgrqsJTi10Otjv2eESnQJFHB1shRc5V1Q8gCH
GTtY1nL4kVeaLOpnN2+GG91Zx+6sKZ4yfUhtrSaPQP66WvfI9ID6hUgOf8WTXVfszvs8Mr4zeRs+
4vGFld3rB7Zvlt37PhJ4L6o2MmriQ1YO6bd4qkwIOVnqDgHqbKR0k2H2r7oV14AVMpMP2yJ7BkB3
+TTm5EcRarx2d9Ha2CgwcMLTFYkr71vmI9TZLLNHqmFRNeOhMwXJsmgcyqsUBrMemBSyRGhnUfqV
RObeD6mI0bdNnT77Ejkj4UNLNoOPsjFe3bRmSVzd2FbjK+eMFD2LuSi1a4a8PgpXJnIDNDF5bfg/
fHPI9EOQLz1DhpJWO6X4svbYQ3RavXF52uoWIXb1AzcNzb6h14wftRPVR2RIvQj8QaOeprHx/qmx
cf6ainLhZOCWwtuXnZUVnJewwgZsO5s+jDIjWVHnHMV2aukFuWOWXpg7ra4hxZEbAyqvWQYbk0aD
fPHWtJq2CWEa9z8pzugqJGLEv4eYW93yZ4eXQtQc5XPkSPeJzzaXsJseWiPRH+qPkFVElELWvajW
EfEW/DhzU0bRgEMQRFfihjiGEnI7quSiheGJ+Uaf42bb1oRsbJwop62BJZGyxzx3M1hSeBQTvOuF
nBfPF+mziJPiOYIuxqxBrjFTXpO39LGc8kurFSTGKcYLdipieiXANvJAifNY2nljKlyeaQucYTvM
nmEHg+LIHpjxxPeCdTY6eDGHGo4SDREONOn1X6MLMzXEb9U+141VkxTiF64O66xPLhfg5/DEtVF5
oZsxADaxNk1E+Bilsy9d+yrDtxoM7YAhYkTHe6VzSqW/YXtHbGWkfHGU7X+m00B2VyVWOhRDsLvq
dM3OcHNAImXIo+oPWrPGl1u12fSTBAzmfqBSETvbfOqf2NFq3VZY0ZqfA3KaVQUAGrE2VfwADLl7
rDvQZ0g2y9HCKT0zJmSmWLh9wuaKUGmzCzgF77QZjGLyD4y5fAJPDhx/04753G1q207E3q49feWY
s0ZOnUvOIQAR4Lrj4se3ifs3oDPDdbIZVD4TNDTYnEU6vyZUdrE0dYXswSS3rOQwEjbJ4B51K9Pi
rRDSfZEVWcAbrP36j5n5zNgNTau/9E67/DbmoXmN4sjqoNdI96hGJ3E3Ju7Yr3OSQhMu5lbda+wk
ZFB0KUMM4l9ThJnlxnLPIXqtcJl69lsUvWAwJDKdw7Gj+kSEj92/QgpOM6C99Qy6e5J+GnYxfHX2
E73am8XQYlHsFoK1Pacn75IyatNuIs2JsMJEVfaVcoClX84sXS2fcrwQweeCZcuBu35R1LwJytUj
NjdJPJjatqbkbzOuWL/Cuo/jWxvnp3d0OmqiYL1T0ggJBcRagyFzAT3XiuIbwVD2L0zxpGdSITXY
M5sNK7hGGXsy8I/srcWpv2eQRs2tOw0ljkdtkRd9Oec/qT86R0y76obAMMZUzp7YodDYjj+8MZdH
OH8UmZAT/tUDAPr6j9IalhhaRhBmEAutPeiTRpuRLaKOsjQP/K7KrkgEmI4cjs9oI961UlbUlGuA
VqJZ4dJ9fVtSxfJOF7nidMrRM922BQ8qL+vkTA/7nSzZ4guwVlKWhbCMJthJeR/LSNJS6mkCTF3N
cRYO7pSos56raY0eTAqg8JlvfjErytrU2qstAaoPRj9RJ2B3fCmRiYVkB3PUs9hUfV5Xftc7/fvb
HF2gzyZC/LSqPFW1V5Vsh4N5LV8ZVZvs7Dq6q7xsOtO4Eqe9/PUx2KgRPcPDN+H/FSv/0whEIZEZ
OLHgyU6jKkBLtO4fv7bYuZR1hnhkqEN73eDVGTwmxzX9QPV5/LKA4AClC6yK3CulX3exCWIbv+Ql
bGzqXRlFh7o1osfPH8xfOdCbejs/l2MtSnIwEmsT9u3gmOiFF6IgCFWzEsI5MkmX1IXLPbWdcejT
pN0lBEqHGRPOpcOP37KZ6LE7Rs8+AdhhzvbljhJVzMHG1I8k7RkEuZRWgmDfw2M6CRl8/os/GM2o
yhk9DhpG+gTrq/7n+bIrrDSBdSkgNkX+7qrCf00abOb/+SqGAxCFri7cknf6Pd1syyZLgYQrFaXX
FHYVZGayRT6/yvsOOG18ym2rcYWuGMCztzfDwcOv3ZTgaC83iCf0DH+Hnrj9ZZdEFyI894/VhJt1
aQmJi8C3AhBYa+/EgFg5iI1J2znTEIf5JOr9jLXLC5ZIW64o+iWXReF2+27y7HvLmQE7sXkNP//5
778qfr2N8QapDu6f06Ge1kbnAYirWLvZO/C+NMqVqAM7m1jezy91qkNavyoOfx5jFdGTbq1Ntn/e
OmnSYlQjLo9mIQKrTuM4iP2a79lwftY9psTPL/dBY8yydDRWOItQi/r2ySjrCbDqczERoAc1FMK3
ZG0iFnKLrqA9IM2xd7Jf9LvRJficUlkdmu5ALFcHt+zzX/LBjSOPwFHiktuCXv/k+9TFXE4uterA
Fr36rRHhgrllrHYONTbK7pVzRvrx/p1aaElpVFLsoXl6qk6eIt1OIO1Dvejb6gvAmOpb6Qzu9Wjl
2Zl16aNLsVqsU/P6ak9VJh4c2h5RHhWEOCaTFhEHgWsRdXBAzb5/5lN7P21woOUx6o5nOS4393YA
cUqaTAKuGmwwmKW8FqBIUrIMfP62PppOcbYxQlkCfGRzJ4tgnY8ZNHZo4toEuDSofDt69pCZRVtj
IIADAJEpCK+1nKm7FUufEt9jIwzBhq8hM3TzSWMP2AzyxliolW9a7ChfjNlzHoYu6wD+AJfpN3Qf
4qdl0J3xzKz3wRvB9gUHjo8NH82pSlprUoLWhqRB+rDYoTFN2k1aieo6Er3z9PmTej+u+fMeejd2
DHgDjJNNiRyiFhQO8GGCuoeLpM1JzBJlc5Am/cjcbLIzc9VH1/u722JaZ51zTl5MFtVR03MGDPpo
tvcYsfs1erHd6n7pfUkXTENnZqy1Uf12YbVZNuius+lCGGSdzCCDEqMrOtapAm02pwAjus8MTx7d
Vrj7vMspq/Wxugd9t1A3rfLiXG//vRDOQaiDrs9e9yM+BsWTIc8JHBAIuAlHVeWvJBP+VVZXPqVh
qdngf2bIhshgp9ZYA7j1Xy3soO66bEBkbUw+wySw4xi6Cnko3rMjSDmjs9J2FD1Ll5YI8QB4kZty
FlTVSQeoaC0VyU8S4tAJdGkF3Kj2rM450O4kDNSeZf5isplwN1aaz9ORmArK1HTrSduFv99OgRsp
j2v4me6Gfd5oKVrwSR0T5a7U/Xx070W/IOBCBefgnYelol+x910PqCiWwO8aOjVCxA7xU9/7xp9l
jCiok3z13KUShkDUZ92fDtwmCUd+1l8gC5mmsALEQv55Wzq/cW4SW+mb3iRDQnNy/5kQlRpVJKRT
N/B1ogfDqeoBExGzlr4oo5IvVD/UbcyhUA9Z5dVT0iuKsuTzNUiFKfnBnu8Qh10vJrQDejYWviU2
XKQ1R5WtsGQXVvGtTXNkqHVrg87WF47cFyPVZTKG6VZoQboM6tA1nv/Lctv6Lp6RgG0bUS0vU4be
f6OppRI7fR4piBpuJyN8kUNKwZzT5IYEMc2ACtDIZ11Y46MBCUCjEZzRc5SDQ/6Ai5QB3gBKmXjT
TppXbQqShXgd8PJvrIKU2u1cLRMxApzOsmDok+o+px5G3Y8i5TV3l/1Jm4E6IOTigcAp0sD+aH0p
DwjrCcFT8ZQ8ZLG5iE0Oe+EqHUhIzJuWdmobWTRcFKkKMLwqt3iFzr8EqbKHh8+nm/fTP6RCFlCh
o/nFd3zyNcrJSP0yJZrStqduS2vf2Doj3rHPr/J3en/70bNXZBuHSIoLgdp7+8kRJ1+i5qCnC/Cq
DTtgPj9mnk8L1MvXDxzH0y3JJ8120qIpqGQKvR7hLwrLpiY8rHWvMq+bjoqtVtDQSAXQ1sX6NRY4
pBHAjUJVtuqSg3oTSq2WYTlQLvn8Fj6YJznFMWWx8fEES+bbO2iiqrH4ykrg+5V9Y46kzleGbC9j
klHC2GTofH69d34FTDn4rbjiiiA04JC+veAY13rikfQViFC7Wy7sb8Wu3EcXy5/iciRE7RzN+4MV
musxAHDneMw73slCUGfV0Bs9ER3h98Pd77vDYb/ZBhfjJvw6bs5scN4PureXOtlz0D0r9XZY00C6
56mmL+KfcwKID17Xm7s5eXpzzCyqr3dztXvYcSv7/f7P/dXXMzfywbhe7wRtK2Z+j1XtRJVVj0Tx
8vU3gdx2j9O1DObb4cK+ItI6QE4SdOG0R21yoNEfh8uttvNfPh8l7zcmXBt/OWcxfsI7zxylmRZz
NzARKD7xZooG78C31OxatXhn7vX9S/vfS5gMEE5np8Z3YFSm1kqV4p8x4ucOMTabfv+/Gh3YjOr8
w3EeAqzHAfztqDfA9pje3KbsE9PiQcaVfTdbGf3MPDkns34vTeZaoD0Z7xg4qCicHDIXZ5wsEF4r
a4ycjwm1TNAS2hJKJCgFrSc9/l6UGsHjOEF2GcCyPkwNkEv//RVijV/p0Oy/rb91k39OcLTv6Bnw
Iim4C7Wl2TgerKx68ttEP3OE+egN0g5glFBUszk3vX22mMaymsQzDNxaOh6QKS8AlBfz3MS1nrxO
5nrBmKQOAVobB8nJRILQxyOIsMsD1sKh37tLbK3iEl+h5TG1fltrPpHCKieaxwMO9pI2undflk1y
n8SWsca0L5QXbLdDqVSswhSbvpraNNHo78hCVv+9pAEzAv+ey7RHEdo6mSq6jPYZOqS1DEhoJuBA
SUxVI888/I+eCspUV2Cn4W2fWll63e/ETFuJNv1QXkdO5ZLRMJAaJZzssWV8mkgdpu7M4PrglWNP
5HVweuHkcmpR9AjZ9AuTEqed9PbBl2QvzGREnrm3j76ktVjj4ySlouqcrh2pKGjQmeDLQRyTMUNj
PZuC2ILBt6HJ1vmUI5qVlmgSGLMRNdGAgZcVw5XfzHp3Zq/xwZRoYCJGq+TDrKZ+9HaUa2neib9a
Zg7L5C8ZFJGRqM57z4Cb/p8/XYqDWAnZV1LU/Fss+efThaeWTCDx0sDoXHdXtSgOUUZd0e3778pt
XCdgKmyqPLgz7b/r3b+XQgRls99nrjIXDuvLgDALm3TzRaPm8zUbrPhgLEn7NW8X54DOnD6jVvk3
n9/v38Pnyae9Fv44BDNXUQ852cY1zoTixuP8MancgbCNpPZo17OFfDzqmlDzkj8gc81tHOf6XjPG
9CuflvVrAtG7qk4E/0MWc1eXWH/rwjq0C95PgfRE7mG+sYKhCZlIJHNpLWdFkW4HfdX3lTJ7mmbx
f1Sj/xck8MEnaUKWx1Jrr0v4Coz+t3YWCYknWMyMj9qcn+hzePf0LIeNSfl7K/TRfwSAkJx5hh8M
T1zJwkONzQL3zgFb1ArJ8ciiA3gD3UYvsuuulwjpvEQ/c9LlUP1+KqaJQuvBgz3CqnqymtJ6zhOY
iNpmkuhrNrYYCFGGcsmDzgrkZjoQOBKLLR1xG6Lv/CHNF3+rx6b8WiWdj0DADGe/167bvkrX3Cmy
GcJKLNnD4qyqRFsR57XpV1Xvltz7ottj+xVWoEe1aV/Gwnd/GHktfjTOYr7WuHRAaqnZuBlQuWuc
GG0Hq3FExxEzWVfC9RC1jlJtmsrHOS3h4llgd50NfmKNPAMxZoHo/eIGP6vzTcsr96rOG3hqS6RP
N7lc0OsP4PBukIfHKrQGQ0sCV8nmd+/0dQ0v0KgRWM9u1yLv1RoydfrMeYBbLZ6HeGq+mcjF5eqL
beY7zfWqaGcwnfWhW0rtUo0NLUk6Btml7yczp3UavneFHjvWBse+GaHgGdsBevNCzGydAxHZxhYp
sZvBjhGa4Ny5pDuHDBM2pzwm1JSIuAP+HIVkgHV8Td44+hj/dX71WnjxsMKYmrsjWA5tH9HfZRuw
7CLdc/yKlg1MPBh7OqrvCCSIm5Kqatsx3MGO3B2/G+eb3plzwmi1AXF6kZMZC+s4zp7aqIznkKZ0
+8Mh/hURO1N3tnULTGIbp6j4q341LUaILb29RjDlaUDUWuCgZC6oJuhBS5JaWlicbBldDUZfqxmg
Ak9qUfuljREWIm5f6lDQLbgc/TKaw6bxhkf4K4itNPpkMhynrDkUduSW1ySHgqgq6Qtvciqrv6gR
LEsgO+DiYa6c5Dj0qVNvUfP3x0JCU9t3SLOQwE06omgkqd7vhEoL75Zbu3YbHcK3VfQ+Y3XKO8iE
3TAgmpyk/hcMWCNlsJrJ2s567v2iUjTll60xtwZxWMhwbNJNtBAt+WRvPW1cXpop7qdA6cOYhilt
IcQDFVvGTVKlSGiNCb3mGqpNFWO0/fiLrmaTQWwB2MMY2c6IbQy6mFtiQIqfzChU2GSdV9pmGddH
XTtiUHs4xFDnRA5Bdrdgp5TbvukkgdVYyjyU2F2XBXSZ5bIrndFq1lCnwblYcGVRrulEYzLyIYXj
0DJLmmtJbV4tg2apUOr5/L1tBeHcttEook1zpyAK/G9viMjzptksJsm5G01WFkWmtvDtQCZxvhD9
PoHJG5BsNDcesV5i76Orzi7yMhqRtzSaa4R5Cwj2sDQD8t6Yz3feZi3I49itY8JlByrcm7RNx+sa
Tf3zwIL1I8FW025zFkmEWKUv9RBBKJmGWkyS7xe/z2FppZMRY55I418peW8PY52zDXc7YdfXFvDc
VTIIxXCTOZR5tt5g9Yi42yh6teZZPXVubnhIVkb3t2TfgdttII58W6FNvR4F4PaXwaP1uhE6rT0c
BZH/gpAxQtEzZLc2AptHzZyMu6QcOXHrY26vatKqCuC1E85a2EpcEsLcmtucXJdfM2b6R3QR9dPn
a+0HOze26tij8OtSN3dODic2Tlu7XDjZodIHKs326YbU1PzX51cx31+Gv42jiHIgpyHsZ2/XQMeL
cZQrLgPuZ7uEKmyC4mgeQIGEZljt5NG/EXvtLr+YLpIdYKAd6du7Yiu29Q6Ufwhk7ThfeFs0DGfW
yQ/a5m9/2frL/9nxtI3bt7HglwG/3BThb5Bo299oWTb3+S4NMfSc2Td+0Np6e8GTxbKm4TAC2E6D
cvN6tzm8BNuvXz9/2u/X/rdXONlwpHOMZpA47UBz1caQ1zFgK5ntPr/IR2+UVo7prOA/1oOT2xDK
VPSKWK2bNaPKlQMTCinvZ/YWH9wKZyX22VSo1uSak1vJOmRyCUygINeK9mArGyh/NpW3XVPX4ec3
9L5hAN5PXzvaug0F4fTYmtsVunp4Lghna6RFcUtduxmc+nUkYOWyHCbMJMARugeptfF4YRNFcG5o
rGeGt/tePIB4NDnegBompuPtWERnSJ+MJPFgGNpMv8ONWDZB1wtS1DnaR1h+tDi5HRGavGiJ6ZAJ
igV/71ux3DZ4tThaxkt67gP54EXTHSS5BKEQxYtTZFGdeH07gZRDT9VZj0QkVciseIZXTl1J9gGl
Zf2E79uYKMIGtmlOLAoQz+mIkKvXzfIHQPL5mwVjdg7mOal+fP7aPmizwL5cC4qcQNeqw8kMhj95
dgWcbmgudlZd0/NAm9l1AvdYNaOTRkGb2qi3vciFcjx36pc9RV6xrRpiXRFrd/kPWXrp7TB0gPNR
xswVW0bV4BMXy7IvjNwk9cqwMa25UmpyrwH2Pzhe5JGP0EgsJbKXTXdmNL4Dd9ElRb9CJ9CmTupg
wX47FqpliXu8kthW85x2fq5y81hF3fCrJZrglm01KdtDafjER5pz8xNmfpNCFmyse+isjkLhZU5b
c/Q9jfiUvL9LoOdXG0/CAwwqDBLW9vP38MHhnHgXtlTUkVFSuSuN9N+JlMqZ7CefDl+xqmbA+S33
nln2gXSr/L4b+hlJrS5+LvmSfk84Ku9wGBnlmVnpo1+xgnfI9gOayYJz0nTrG/A7MfwYSgSjr12x
eUfuNA5L+lSY7L2C3C/m75Oqc2eTNss0bktqMD+6pcpfzzyPddydfMxokPDQcuBk4fNOnsdQwPPL
afgR4KHgcTaq3hjwUa9iw5ouM7NxD8IjmC2v0vlWZcn0yIDAmSNy7QvxKFE4UgHZ0r6dLzhJ5Ttf
RM6eprZ1VHTqz4y2dRo9/a3wCNFmMdHCUFiPsP8sgjowMGpmfEMoAuJdL6MS5I5m7kAAxEE0t92Z
h/PBnELMIBQDkCsrDe3kLQ39mLllROYJQeflDYLd5kKqebo48wre+dAdNN5ryQ0KyZp7tP6Mf25r
IXDEz2LifMFN0/CJpg40gYgJNyUIlJQPlI6dU21cR+Ejg0JezRubFvxLvOjOmWn0/RMmwonhgMYQ
RATdlpOf4hIU4nvU5VTv999SUXskgqv5yV5s8xKRZvr4+b1/IG1iwkZURqwUIjhmkrcX9PuKVqJJ
K6xqvS7acbSlO6lyTf+TeeOSbMvWd346ZkOm3oAg7tbGsvDHycsWR5fT0yV2zdo6AnwYWxrDJviP
BaUoMyuhEURp2J78ERdt/NVaZvcVxL4+bXtcvmer5+tn8nZoch9gUFbAGtya0w9aRm1tks2WB+7g
a79JtB6fWabFV8DvUSiTwjqy6ZS4HKwhVJmdHSLPHUOzwN+60Ughv11EMV8AaaI0tETumcLnB/MN
Sw8VM14rAxna1tvHPGetbxDcWQRdTlT9Bdh3bTjOdTwpVhzX/JPOWnfX9UQ1tZQjEcC3mnH0Sa6Z
zmwePnhOBsXXVZUHwYhNzNsf0hl6l02zQUl78u0LgmwdTFjKuqLyfk7N+cHahDIP1SwcZMRZ79RZ
hCXNmE/AM3ZL5uz0yVOX1eIU97abp/cCqEy/4fOP96wGPTh40X0pTDu+6oTTXLhVOxzQ41Y3ua/I
YkhlfdC0bLkQnLvyM02C93MwBTBq0rRfdDYJp/1glaBOUOAvg9kc9RdzIlgGioi6IoFDXbudlmCq
HZoDilXrHCX4fdWPS6+qD4+9Ad2fk21JD/i+XcwagY3bDjMTOWScXY7eEw/cVNR0kL10+kKkYHoV
ZYv6H9LOrDduZMvWf6VQ7zzNeQD6nIckc9JsSZZsvxC2JXMeglOQ/PX9UXXubWemoOzqrgJsGBoi
SQYjduy99reovzvC+zGkg/zsqUOrrgfU1C7dbGV7VSYxLlFziwPPKh8mxBfYyWrGmU3gdFFG3uaQ
dqUQZEHnOlqinHaY55iV0jcg+F+RxYgCW2um/8UjcbHAwytogSocV948wRG9H+hLcnFlesB9kt5b
NqaXkajlrmvFyGE4bLtVSTh+BtDzJjI7WkvYiW3qXMwFFonjUyiC91yRLh5hVIl2FiCgy9ZOB7+j
D+sX0sJ0PWIJPm5oR55ucw8x3Ap8vvhMC4O9TYo2/IShW3MuP/zex6Lujncw8FPe4OOTR6R7DdW5
KvdrrUvNoKD956Gaya84mWcg3dbTH9jy0vRT6CxiTak99pmajWvwTM4+FEVNN17UntPGv7OgkP8H
BwnXD2HycdyvjGgrs5g+nTnt5wesl8o1eUJrn7nU2T7erN4ZikMk1Y3FR5mjxvFzmTQDNEvY+jh7
1EEDsiHQkyTDnd4+p3dwlgX5cA4sEjsbWNSyICAxPlwn47BvQxGbeI7VuTnd0iaICwOlxHQfa1F9
Qzd4DwMzrmncUqoOzUeDCwl2KJ7xnKUN+ZmqmONHgYBQw3Kkj+/w14qQVzl8MTAdZen+S2dx4Tjp
9DzrBsBrj1jHoi+nUJ0bd+gMe9MhTfmGnlV7hrLSPue0Zz5pivZT92r1iZY79RtGcxdU+PLNPAic
G2ZvSICXlDOwkDATcoUxVoNFSupgexgmnfGp9VrVQs6loiXqBJe+6oyE1iP6j8CsKDlqbV+pBypz
g1LEuNrUXviqSRokt1nujdoGw8KkXwHZh3VTlYWXY/YHcoO8Wh5RWXMy69VD/vqUhA12TbSvjD+k
zd3DMWLsRjSjw/xsTSMUBA03tnJVqYlCuACVA6mfNMZfuc5ysjWRtEw0ltr5oxHZ9rlT/OmyS5UM
7tCCMV3Wl6OEAd3utGeZJEO5neGeszPGdY0nN3Vm6Tu4JREtjWN7Zk17RwbCPqhS4FmobUtp8nBS
ZXLs57YhDPEmuuks5F9XFl3yd3Oq2uRlR8cOWho5EeEpw05S2wqoZfbb3Cj0T43qzRtEY+Y+okeL
45wqvKsSfOqZCPRNqnw08xenBgrDiwaA0PDoQ9YSr7h40dpZaaUF5PpwKnGZ6rgU1jVnY2Fa3Toe
VeN+ohXmcXKrREeg6SmgSdTRalbQd0aIfrwF3qrysIGjIjEv0WCrYs3S41JAIEar3rWhDSkemnWj
KIFmgbKAJ+0SU9KZn4xrU/SJt6M5Lbp30qx8oQd0SjCS8YwXjNPoqZyzLL1tJjv82XZl328ibEpu
IbiIC3bC2OQcZSivXUc/y7lde3n7j+7RkqJcSH9L2HAczhlWWCg9pQbfAVeAM5mXBaRr03WJsONb
EjnDDWphF0kmhRmsaIzbihjzKh/scTsX2CZmWkX55OPV8Z0pTXUN+fnCiEIZfBRiImiM3NAWrW/O
Sh8IoHsvpIG0oCnwUcI0b6CqFZ/T654syQ7SDcQVZH5QbZvHq3/YJvSiwCHxm1wp9qGTthf06RHN
1M65yPU0nGQsV4fZh88tkrfjUjo7LGUVC2cat4QjtQ5HRbxQuNAekzBOvyn4u7EuRYDhqbFicygV
fCZIV1vXsT5rL42u/bKbHgLhZMyPlnCmV+CR3ae0cefnj5/EmxjuYHqgq0AIZRmsggAf367ktwMl
h4DOaWtR+4aCjcB2jjohcbXAa2NjamJKrrWUhpKg1uoSokEzhxLgwSgpc7p9TKoUlOPsV2T4p1Wf
Jn11Wwy1ceZI8oY6PP6QVO+p33s2yZjjppaSF4OnZ9D0PJnZ95F0FQ6CBfpcr9DDZ8eagfI6oz39
jOo0fRpmFeARrdwEOyXqedOPNNr2/NzJBZJYTRbRXh1qOiBkDzhxD4eSSN57O0J2dINsuT7YJZFZ
oxqGMJMNARwkt17rZk4BycXbr9l6RjWbZ8LV00S6gysOudoFMUeP73FTmel0pSMzZDTtUJj7IdWo
uxjC3LixM5Bvyd0AIOCw7kkU+XFP7tKjjZb+O4rNZ6bFSUyxfJKFpon1CLHlcRNXxyZq5PS9Mkzx
FStFzF+tdhvrykWURNpWH8YNWpW9M8HDFHNBWS0/t3K9rd5HT53PYKMuskyTv4/OfyHLJ95ry2fQ
W3kjIxSDgJF1+6sdmS4eWjhQ+shHCCIclYJTBCJGqhoOKage7hZ5SdDG5YwbbOjs2ihWrz2TOmTY
q/FVI3ECTcpQANUZx20uDMxOQlJ7FNRU2vizfG1XZrPh7Y7WhWhoqm87sXFLeAiV2oErr1z90m2a
7unjG3+6SOlIIkEXcehF4q8enVjSFEBl61kENq0XPs7qiMVV1Tsb2LLi/u8PxY1d+goRJaKQOdw8
IdlkTZfQTdebkoIzdoWbuqMPHAl7dSZt9aaWOnyUHMCQP/IKY4TA0zwcq8PaLRIiZS8tZ7i4Qk7E
bLSw5OQhAi2LocFWXkm+HdzSauCcE9DAPWLOQ1pHagswTBmnleoINWXjtr+pdd7v5yqnhVxW4lk3
0PonLo/TjTTzrogL5Zbkt3YX4WsOOjupd6YYos2YFX0OiqFU94Y9iX2Jm8iVmKr6TI3nrU/t6Hqh
2lNboOJBM5t3FJhoUz05kPwLP3Mm+1WNy7wMoC8pdxlWxNWGvXpQtvnY9nQck0RLdhyQwVZG1IdB
SI1R9EJggnc59xS36a6P4pVWWliyjdJUd7Xm0mUgpBMXAEhy60nvauPnx7PjZIumdIQfEHsYrx8Z
kaMtmpCwwYI2A+yTDsmN1ofjbd07cu/NeobW0iNJMifnlp13ByV3yguw9JccA4nx4egSE2MldKWy
u+MYV4ITBCIG+8/+Mmfj/Gh2bn1GnnuqF+dSiXORvNFjBUb0KK+RVHAPyfPRdGhk1Q77A21XN8T0
KxQr3kWYmRWWnvQ4rEYFDuG08GykGgO46LWG5oVUOZfyP0lb8IGYHSSUEP0TJB0tAoYJgFLm8D2t
hLEEpf7tIho981K+E6ToAN+Xy2anOfWWsiL81z0TCscI2P8BpGiRrtQwde0gpd51McUSyUIxttOw
ias5hkM7xPjIm70YPxNQtOUa3k0fr5W+RiAzR+4UrkgnAkPlNIqiIo6x2j63MS1vztGbtXQS2B7N
EDaf/2hekmvIMiqXaMSnxr1qkyL6POki92nmjPed11pBmBXmTQVY7W4yEU3CkRmv7GZoN6Cmpq8f
vyXvLNekfUj7k6R8sz86XNf6OZESkFvha0mffrXTAjB4ZIff1MgjpPp4rNPELBksdkOeFPUzqgBL
pP9bqDaBEuDdYFGJvHBcxwkesZ25IVuNL3GIV7gyJV+ZlqCdcI6vinx7Zvz3br2NVN5kWVt8+I5u
vZFnyEOBz/hiSouH1BLx2oRCg/SbXbGeU/k8Udy+xQGmX2ttbWJ7WzZAsgr9sZXWdCYofOcl4eyA
AoM/eE2OMyxKMwitxIWWAwqqnAhT2p0FXf3cS7Lc1OP5tuRvNCIQRKTHCGzHnGM9HjxqxRx5MTxy
23t90psvmhdRfNSUrnA2Ku67zorUgQPdUG3jVWtkOd9mspllpRqlJJSLXKw/fh7v3AD2bUx3XGrE
xPBHjyPuXRUdLY8jskgudsBXL+1MWPuPR3lnhjMG9xcAAerg425h+nMmx0ww8ZlcyE8z9tTrOU8R
YwNFOPNuv3dBiHY4mZn4BqAOPpzfbuVRIfZY9vBJ8C45gSNrdWmue/j4it4bxqUTwyO1QTPl8X3D
fwJqW0c/UjWjk3Vb07uETHPOa+ud+0byk0Q5k2aRyi5b3W8vaxVXutslpDhTLSohwKnt2lDMQiDR
nbUzr8Kp4gc9ISd89goGQuhxFCk3FsCfmPo5aifJ8UCBtlo0WnmLUy/wwUqDDDgbc+CWlXOtG3gp
ZlWp+GFkerdUFJWgVwfC4cbrPo0Iv85lIN65FSjc+YBUsSndHW9nWo1mgT6tEhZoE/Yralbqqz5H
9o9FoeFeTyEx4x7b7+SmTg2zWnd5Odzzm6hvOky4EICTWmBS7IyQUwydHWvVIEA+p1V5Z17QqLwo
0tFeLFDxoycWJeQMkR365Cyafa/Tiz8b57b208w4BSZytKzfJil7ftXhKHi5eEhE+wabrga0/zAC
xq3nPtBxCERVmySBA8rrJq3a+KaClZsHMM7jr6Byn2dNMQKbHPa5NW55sY7WOMwljQVMYBNIHBv8
lEPVoGY14SZVjvxUm92CoBPZLxjO88aUU79DRLRW0uIVc4RhbY5evZWkhc4saKeNdPQecPpdZgna
0ZNjPp7ECppQlfSipLOTYtIvT4pqC64qX1PeSu8assP3ZTR3UHlhk6bDNKGJly+Zq3/S8Tdfu81g
/mpUAWMEbczaFtW8H7sYVErtOGf2w+VJHd412r5REJHm539e8cMnCerWs+qSh6goyGC7tnKv4al6
l7kx4oNEb9lWyaV7puDzzqCA93nTaZvAY8U8mqRzXQ6t1UNeasOZRR8M1jU0nm4rxmryRaiUQUWF
0P94xTxNBmPKywTB3obXl5bXowh5iO1MN/tW+GNTtF9jJtEDXvbqF7eW5g20R7BoEOC877YdA5gl
26JrPrbb00h3cpg/2XEX/2ghvNygItAXzZkzfe310n4+8znfuTuLOgXVDXodgqTl678tugIZhEit
WvjmgPaZhR5bv1wz5y+u3kQFe5Ze/KjNdLrTlGh8ngDRLa3nZuEGYd1Z6wSpvr6rqqJI1w3R60UT
ptkrRMYCvlE6Anb++PMut+1oBjHbUfQQOuIgdvxxnWoStSz5uEluNEGq0hCd0861UeLC+CzL1vjm
dAk06Rgl2scjny7J8DhsTUPJQ5SgOkc3KqeFbGmKXGoKqiSEjOKbqCPL0aOqPbOrvzcUKJelEMZB
mGa9w2cC3Zu8oEEWZ6DNfQ1IEVtzNx1WE3zbM1f1zuNnkwGxQpS6KEWOahYxRoeRolKzcCrwoIjX
K/fHbOjRheKpEyRgSNhowY1GPeeK8c418losHXAELuRQj24nSK8c4KEKuEVrxDpqBy8ozRKne3OI
zsRjp+JABxEYYhRkdAg7CZUO76dbpih8gHf7GKGWrl+jyH7Fjl0zF89TCLfZaHCA1ulP9DajE1py
7bA2zbs6tyHqKwogzBURHbazdBQp8G0LqpR24caRDxWv0fcR1obgtqNerL1IF2GgwE/9Vttp2awG
pPUeLglE32fWmHeeHaXipW978VpjvhxeVi08VBRFWPvZaMVPRKT95dKAemVhRniPukQNijlNP338
Gpxu+YRLaH059HOmQSt7OKgbkdnDrwWEi6jCdU02cmWkUv374RnDUBFAUkwTGMihw2FGrZe01nl0
bSeTTgvDZH+yx5nudJpVqEZSpN0D16TL0KzFRa1aggmbYiW8JIEhSoIoIrRaTUkbbjWpk4L++C4s
r8XhMmQiqSJRhexl4RkcvaFubnJ8qVVae/A3+GbnMQ0JoImCyYbruupyO95+POA78SpttOpCkONM
xBM/SnAoOHBMuBw0vh676gAZ2vYCPB0sD2SPNnt+GksaDGLcZdWVGRnOptd6McPSE3kOYTR0olXZ
5s63WC2y2yRse4CVfX4mFftOqMY0W4TgYB4WjsDRfWHZj4ZOwVa1qISxhjJnb3QVbUUKceQb0XKc
0lrbuFg+m+LCyke5aVosGIHMR/cIXe1LStPnRHCnMDjqZTwpnhKRHsffo6WmUEoN/rAOuAdzn5r+
Sdf5mdVx+jW26vm1yigIbzxSNOE6q2lCWQ9V3z+QuCqqTRi6OCjklFKgR8CtfFaaznhB8t6agdvO
muqPM1pijQLEzzMP/DTCJK4kb8A8w68NqcLhGyAFIje1URWAKQNuI0ObU2SarHGviylbI/c1aWuM
x43W2PJGeE5nBYNaGy8gke3Nx5/ldK1e1k30ZG8RAgW6w49Sg+QlBgdG2Ub1d5p8tUuvN37KUXRn
8oqniwsDLcgLkqfU1tzl678FI0rsJAW2oQzUyNDXtCyl6kvd4uPLeW8UFE7MUsg8Sw38cJRWD9NY
dByGsjZmUgylux4r+M8fj3J603AZolhA3yFzj538cBR9qGBC2FrmJ3HV+ItgcgMJM7podevl45FO
r4f6gG2wOCy25URFhyMJzs0Leh5r2KwsLz3TIqePE8L641HeWYEQVJvkEZcoiLD2aOXvsKMyNBHS
jysz7zqpR/kaIRQJmhZsk2RqPkd5l67oycU1uZ8HP9f6IYC+KvyobKh4Qte5zKMELnzWO2f2+NO7
7RIUEsnCMIH4clwEoq6ghWGe03xqipcwy3UAmK1xn7pZ9+3MfTh9MWFgLPQ7Cn1ol49fTAP6D0tI
pqxAE3a8frOWrVJNby8Qf6ZrmY640yvsaT5qWD0I7bh97JHpPBE663+bskClj+ZzRCcanDx0Y4eP
Pi05GEoKRWx3CT536jzubT3Kzp12l0d7uN0RHXocw5H2L37KR3M5UvoJvREgxlJvss8eQcAqcanP
gF5GxGKqKRkKkPlZN/QvBqfLAAzG8OPj+376hFFG03xDJYy6NoSfw0uljZl+R7Ys+h3sZBNPHBZJ
bvQw+sW5u/rONsY1ciJiJ6PtgkEPx8LBjzW3wMPQjSvsgKwqX7L1Sd5pl0NllcB6Y8v6lVezk6yW
IOZ6mtie/VA1EU+ZONPi16UOlEPm1k2dM2Hfe5+O27BEzW9K/eOHXk5GKLW2KMi69IRfA0TGrU7v
72OH2vIRrHtzkaqDmviRQfeSmyfRFk73vVu6tJBMHCT2kQG04MzHOl2F0ACjsafAQEjEm3F4zzCe
yGOlywrsV/ocbZtZ7G1w3H93K0JjjawZJTt/LhPicBRtTDuV8lbpU5dSftR5Ul1SSp8p91vqmSTc
yQUx1NITuSzipMyPLwj+lVmXLoIUT2LJN6RGtOXU/rczuBQn0MHaC0YC4uMx6qkMFawKJTB3OhTq
HYor2N2N6wQfvzzLy3HwAhOvL2QXJg1v8EniO8mdeQxh3/q5W46fRZYYnw2YZE+O0ap7dND2KrLV
ZjeCZ4dxOVd//6mZho0Oj7Xj7bR5+NSScPCq0uaMhVhlSbZ65bZ2ewxiKoycPr7Sk0MRYhBOsjy2
xRqTyOlwKDIGRay0cDh0vQJcVaxKXcOi6iImUja6c0RUhEmnd5bDF42J/EeIdCwGciWLvCvwBOFs
jm+E7IHu+WTTVCQopS4938pGPCTGwohu7b7AxG5C3f09b8iQrdzKMF+SCFHgNrYi+X3ujOmSGnK/
FeBQdb/QbB3tfFGyxUS1NdH8T/17RqLjzR2LcY6oc460/h7pg93RQSJU6wFLid5c0XyAUIu8KO5b
sTY1j3God5ZvRhLoRNhJSHdOI6fiwnR0dJolC55PNzY0NjVSMGLu5KDRx9yZWRLEdqXftIoXprBA
hvayh5cEAr+M3dcinoadXY+5gtlROgPDR1dKs/RgNzcL1ymFaigxXPSa3oh9KvnK99RJ5KUX44hD
I3xiMB+iCMvsXjrKtwpK4nPkhDpF7Gb60jut8RKllfKtVhOrBOljxdWq1zPHY93tlRscchX81U1Z
QwwkIhFXw0K7Ceqhg/BJPAOSL1NnMD5oXVJlP6txsh1NADzbIrLjeSX0GgakW9U0++MhpwZKq3vf
CvwGuECaxb7UmN6aK7VXMbNSJrq4brvYZFHQ4CQixitGbJH6fLLtdW8JvKbydIbjDLmWxzTilJ5u
qKbWX4eiKnSg5+0MpqtLx8cuF7oZOEAFPuPDUJRB73UYlqC+bZxVhRZdBDS9UHKwtAl4UUvbdr2S
U90/zdgbPkJDp7qc1qIrNzmzJEIIWI/V2sNDsbqYa9BFUHrLgnpAD18WjwKS68EAeXtYMctsK4Cr
THUKFyFcrsayBizH4VEfA3tpVwsyZ85f0rkdeYng2uuraHS1r4aG5GQVeRYuQ0io+qfeK2YVtuBA
VEfqN3MxMpPVC/KIfnzw1F48ZaZloulDBsUM4dR3RYJe1fxOa1FVJwQsMYooY7hTO5CLfhk7zdIs
7wLiKKa4XizPMyASvE/xKgql8xnCR1r5Ruy5N/XcDFcGd5Nf50SLqZwxmPN6pscRT1wxS6Tk+WJS
wER0Fq1dhqFZVWGtQV6WJe/jhed0iWVj0rQlCl9Sd8c7k4kIYO5zgl1N0BDjU8eNNx4ywSuRJOan
ebSmzzKvAZXgNrgqyKyciYBPZYkLd2lpLyMbpC3Hm8OVrwX15NUD6boCogXtbF4Z8N4We2FLFx3G
bAd6lg5bYL+Gb7i4htG8TPLGRZqlIVFZEccna5ao4f7jG/POPkoK1KD/8S9e+FFggJBppkpvgl1X
a/e2KvPxoW1V78ztP42KuHzOAKSNlsYShJmHl08iRi/UOC18RVL6kPMmND1MkdVHK7I2Tmk9oSW6
St0ZKiSmr5OJLENE6m1TDGdyVyeBKtpqWseRgqM81wiaDz+IptduJ3W6mEJjCn94mEIEZTW3l8LG
3+jv3lpeBeoLuAoQoJMXOhxKmkLmxJ+Lc0HtbGsjD3/VrfO3rQso7y3FJXKoNKgwuw5HMb3Jcloq
SjhndtlGmpH5mCRtdObs/85tQ1qzMNwcUlxUE49GsUfOuDX5mSYcMrw6mnmDvdlCPXXOnOBOJyQi
raVyh5LnHT1MY1AhdzDm9i2XlyJLnGkT1khyP342pxopngi2mBQHoQsucvvDC+qtNm7TBP92DwYJ
bkkleRt/VrPZXfdhGdarSoy9AMyCL8FKSSf5LAxbVv5oyXQBzYt+3xt9Ppx5Ud65et4S9IBkdFin
jisobSxysxkkiJGmtNc0JbrrTIP8c+bqT+Midh2iIrKjJElPJo1O8TDRq8X8SSZYGoxx9gBXhlb7
rhYbCrnWDclC75M2GthwlxYtcrrSxXhP1Nado+XpZ+4N7mnk671HI/fsFYl2+fdvhc15VkOZA4+E
cP/wCYXzmDZpRjHJi7A6UdWOKNyjW+bjW/HODee3v6VuiUs5JB2OkumixZyTzK2Ta1jKeb28UfNc
OzPd3nl9kBjhqsR/S/L16CW1+sweZKrVi+FNAx0HrZ1VJGKXh2Z57tmeZECWHv3l4SKcQOh44gMQ
VhX7ueA04QzqXYxzzFM6e9PnPrHinY6n+13fa9mnKIwSLCx0+9kcMutRDJyWP761b0fdw3MNn4Ss
F7qAxb3l+AnGNdTvMEGPZ8MWSy6mcFa/xFnf/eAskqD6ome+XUkhS/cSKpjxpEmRxheDnUy5X7id
+RBSqfmsZRUGgGXWq6tcr/r91DljvM6hdf4EyIqmVCfJe5l7U91u5lmqL1knsUUlbiWrntZF8csN
ZaMHVVSRUEzM2f788XWePlwKLYgbqTRoSxv30RTqUnusNcSGPqjZNGBrN+EWp/oXjY6RM0Odnp/o
S4eFyuEJ9RIEksPZapFCpqWlYyjDSPSLRtVnd1WnlXnjGhTOdg5/oQ2XljjnKfLOyHSaUFgly0P+
4FgAbDdiAg+EudCoy+6pTIFfY67RbgxHGN/0OBs3Ziiyp4/v7OkyRfoMRweeI+uV+lY6/C3jDA67
ZQYBRHXnFuFoKC3rGaKXdd2GyUwokZ1rRj7F5C2oWfifJDCoevJYD29wxplHzU06KbJMEw+FO2OS
rNHnaWxE5PbGfoqMqMGnzVDuY92jZdDN6vzB8coeS7Iuj+8SGXLaqWoFqpeGjvQhA+sdGJiJtogN
IMnuqfyIn1VbNvcxuwtlQCtOvuLY5IH9xI3rrqX9GZ/HkkKSr6dKvzJ6Jc3XdVRl2dUYZraywg5S
0LvV1w0tYa5SaIFtIqYJOIaZvxRnastdih+0uSLahSErGoxKkzmbvjRK48SLtDHsd2NEmLAqOaz3
f3e1Q1PBa78kThZ3qONgr7EwJcXAEG+yuW2vSPT3tCtgoGzSqRB8PENOFAekLNxFrcpDgz/gLcv7
bzMkotXKVZOhJ6ft5NeZTmPYwuhqdniTiB0n7ogWCke/CasMOuDHY59sHYzNak70QL6PuvXRXKHf
S4noqASfQkfYBQoEevB0z/jr5PAfB2zK9l//yb9/VhjXJFHcHf3zX9fJT1xBq1/dfy4/9v+/7fCH
/nVbv5YPXfP62l1/r4+/8+AH+f3/Hj/43n0/+AdJg6SbPvWvzXT/2vZ59zZI9Fot3/k//eIfr2+/
5XGqX//5J+YyZbf8tgiXnj///aX9yz//1Bexz3/8/vv//cWb7wU/97lMuteXPy6TMnqpipMffP3e
dv/8U/sH6ynis4U+wZpIYerPP+Tr8hXF/Qf9GTpzYhGAcfBa8sQlqYH4n3/a6j/YlAhlKV8jMaSO
/ecfbdUvXzI9vgQ4YRFULlJ168//9wHv/tra/no23JB///uPsi/uqqTsWq5omQL/vQNai3IHdROq
OKi9y/nvqCozF2FluuAr/U36UFzXqxt/B3k8+OUF4NR/uznvjfW2nR4OhlEMZehlSr5d3OG7MGdd
PGu9FvtUIibM4OyqcdyNJK0BKw1fUmWL4tq7bODt4ZfdxNqTVohk4yq1uc8x3k1uZhm5v/BT1X7h
PlxdKKj19xOUzM1YOMmjG0mw/G2VNw/zPI+YwIv6TlVc+9KedPNLKekiq7wa2yWrq8PQr6xJ/ZaM
XfINZwx4tdit288GYsgwcE2MKeAljmJYrF+xRhKJOxhbWyrmg8zS3rvNvLJKg25OO4y1nXFEhmUM
9bD3osLWNuQd3C8k2Bd9WKcPzZosz9xvMH/xXuFs2XLXRVZUrcNQMY21N6nauCW1QbofSTfGUY3W
ynJdDoJ4N4I0bu0VB3vVe92LaZkNE20c9yYyKYceASpoF6qj5Ny+PoJVVRjjtiyk630OTStpAzsX
0a6j/5UhvLFAsj7nt1Jw7F5N0qWbuHTzFqsq2gkCAJo65lT1NFwXlkvKTs5RnvkQWEdnWxh0EIXA
iWO/lJFzlVYC6x8OZU7uA3S39Y01mGBWPLriX1AuWhiQ1jZeLTU6x+YulqHW7adU7SjxlI6HS7oy
5Q+V9DDIQT+Df3tZZdc6nvPjyooxHtvoKGaGlZ2Y5dfBsBIEYl4tLX+aZ23TtpPxQ+vwuf2Ue3Jq
Nl2c8oEtzglrc1Z1fZPmS08xXh71rTObZf84V2PV+yQ6SqQ2TuG1+67u1B+q1k9bNQSSSXc12yG8
m9SRl03auF9jM6K/Ig0jucWxdop20OSNz7PWJMJPi6r7NMgaLVkPrvzR65xGWzm6Uv6UtSVfkPGJ
L9WEvsV08mQnrMgh+5kVbJDR4OCtBzQA4xXVnvdeXiuPmdcW9944COQVE46cRhGLS7OPKAWRg9cf
6rxoNmRBp3ndTRWpqVZG2RNqY4FQE28wBEmy3VGicVWK7alMV+U8hN+J5MeflVBaFzeTdt4CmFXR
+DokLwLqjTYAzxTfVoR5+Dy7ylR+R/mT7exUMZ6E1lOkxZm2em1CqzX9OnUg4cYQDFS/kc73KLb0
2ad+Wn1KGqveNmy7Yq3FjnOLwkinh4wMaroaEg8CXa8S867LIpeR3xth+t1VNL3fgv0tN40c5TUt
68ZdZvel3EgrHskTakmJJZ3lSWi4bd+tZpVU9t6urPwaFeikbkpe2x/2pGURqe6BI8zHy9bRJmpS
rIVmwhFPN6BPnpT7C3rhVBO6CMBWGhHVnd1EZ+qj745ACElIQq3IOA4RgMeJhvOXthINZs7OjvaF
/+MIRwcAr+6lUdSMgFNrwjWgT/vfjGC+WaYQ99Pufbi0a5xQmS6WBoEmwJhoJ9LmzAhHHX5QoelU
IFu1aDdJAFNfPRwiqtVYGCnd0Dl2PiPK31p9AGfjPicRcqpLtRF1yZVFHbQ7t7wuTTxvyCPk1xop
PDQNRgtniJxJ8TwKzXR8XFmm+UsDKKPYibFstG1oJep4pSpqWtCdmdX6mal0eFrgCpg91MERj3De
JO92lDCApDsKWzgaXsTaldq9uBSWzEpdV9I8M9LyQP97p/1rpCWDiGCP7N6JekQxtTZWcwWbzAkG
IbhflFEznOxiDj5+O94fiLMlnEGdbNXRzJrzckECxjo9anZQJI1vyOop8eSXj4c5vXMc68iKEkTz
7E9ewtHOK3fSkPLBJQ6MQSV3ULpfcc7bccY6M9bhQXK5d3SREqwvf1CxOm6JTJysM9WE1tjeHfdl
uhEYtdMwgPDrMj6b5zrMhbwNxkVxOF/Sr8Tpy4X/djzI7LI10ZOaS4XPz+0n1QjYIzzMsYX73Rnu
m+jCLa7o/DsTjEGrPlx23oZG+0kfJ6wvZsjxbJRm3USo6Q2KWFb/CP4ytbGYwvjZr7BBv6VISJKi
mnLnRc+V/AKu8HxvSNxDu3YUCxElTqodG31yy/He1v3MrsvYj6uQAp5t9cqXWtIRN1i1SnKOLfEy
5bj5efJgEa2sPu0ewynRvoZz630LXTtNVq1biJqud0RCgWbnJDeVoo/KdUJecwrMCBKID0TZuKJA
0e1xg+W7qU4MP+jBKe2NE+nys02SwfEbodkkYFr33uoL2d5HnUMVKRLmPF5AhlKNS0576o+urpM7
xObtvIKJLii/2sp8odZOS2Ejwezd6KNX9odoWo0qXvFUsbya5ne8bmntsXXtQbZ2ol/2bq3bF94Y
iQfKRk21x1a62Uy10r7A0e3urDKu9pA9yl3h4KpudpyOsVub4ipoKbk026G3jWvDlO3AHgy+x48d
t1KBQVcKruNIEtXNWGn1D/LBOUqSfsZar0PPSYfwLNqgxm+6uC6aafgeun11KSJhBLEQ6ifPaN07
rdGroKKAd+XOYewDfE0ANBR9mga4zlW3OgbWxWYYOrV/iMacNFsqRKuv7KytxutWaSN5GdntoES+
Fraj7adtl/XbFpMZeNOZ40yBkVbyAfPzKPbbxM2+erN3kbLe7axqDDex2xifCAy9B4k3tbHVonCT
F0hI1B4r7ZTTzpNia+GV0kBa84uwj67qJCvlBQ9T37TCGYPRBQreV9FUrNQmGqEu1imwbd6atSIy
GulL0kLmVe9lA4hMPXasqy6S+XZ2beWpXowYV0CZ2vVgp73JrLab+I7gwYHcngoXHrBNUqRLqua6
74Z53UKTy4AfNcler8O4uu87FEObMcRh4BKNoX3rAcHZY/HO5oHfuJweSXvMxlby60gExXgREqvk
Aiemx45uvnWvR/Nl05U2xuK1nHZWWzGXUd9W7iaaKmzCiBDlpu1UJ78QcojTrSUGepJXAHRU/VZm
UZv+HChJaMBNwk7ZTZaXywec0tLvLT411aUxhs4+L8GQBiDIctufCs96tLOySa46o2yBSCVTYQXC
btJvAqP5GuOBHuoByk9dp+F5EqDj0w6i0EprHGVfNirypYr48rnMvMbcJGAhAiM0uk1pTt5DjA/D
BlnB0K7gdXff9dyMN6bSy50y/Rdl57UjN7JF2R8aAvTmlcl0lVneSi9EydEHyaAJBr9+Vt6LwbRK
DRVuoyGpAXXRRvCYfdZW8m5h+Inw2e1+2ZZyD6XZ2LuiNMJDKeX0Hvam2jIRjf/IstThnFhuHckE
p4FJxcWUzodBh8bzkJa2jWIB7lVcZlP+o52i8CFN58KgvibWV+k4CspZV6/v6IPtduOlptgFavbQ
SnbwORd23d08pOOb7+Thu9ZMsUK0mpy94Y/j3TyVnIfhFWtsy765KnxpGe/BkDvWXgyFgb7AgOAj
XIh7SWcvmbGlkpwrZlu8ad5Xa00FadWvrejydxwIxdkS5fq9LPw03KumidoteX6vafbnptovhl3m
G9mlBbYRMnPiZjDk3msQ+Ce0nNxia9Zm80uNfZhUnaOih5magb83I7ADJ2zCFvsWnetgbS0s0nVS
oSlYz55bmOjcjUybkJmWqD8YhaS1DnZsuSfDVP21tMp6emkmT6UiwV3A7YtkLDo3MUUhc1QRtrFD
2WqCdVhsFAJIbhJqaOrdLBcUCCPZ0mZqXLYO4asc/NhcauPklIFwDzkD6WYsG/rDorfU3kZh1u+h
l7U/gHoAqglKW141vTQuImRjxb8hKpCemQNVSjNosp0ZieJ5TRvvWUx4GehSdFdRZ+VZcrGQT/oQ
zGnYOf56thhrujb0ukxPtPUrGy6rEHejUeb7iUb9NzVZYRFPERT6nV+tHfoO8NPOc81w6EYsWXeC
OCqDQzvSfj32qaUg/LeaOioVSN2pR3K/cr2qzaJod8G42u5dMLpD8zam/QUVUdhTcY/ItdmazWRe
TeSA1td6yi04WAUEiTtF/HjusYe8JwNb3YPVKzs92CrLk2y2sxvLFf6D6Cbb3ax+p+1NiOEBtgzF
aPCx6/XiZ+++5LneBO6kQWLVegl38POs7IBERdsvY9V2JFq+Wk6BnLMDUKUou9azhY6INFwetW20
jw1GBx0rZyzqU+ZN3pzg9hnd1eiFou1ia+wuQHTBwKBEqgGujRnE4wlzULTM9DVKBIDar3flUJuS
9R2u1cnw1hq1KvWLhzlitRzmiiHZA98GSs4UXpobCUBmX5iZ99pkNrCMkqKD2qXWPB5WZTWvGSYV
bysbQLDL3ELsBiPUZcJuOx/72rdYJT6Nz7iyc2ufmXK6G9cC52IctxaLGTO0LLtqWGQftzpyHlxM
M7mzi9p3A6svGwvkH6lOi0enGkxSgtTZ+iVd4HUKMQDRRBX7oCmZVLLKhXAklp5Pyp977GDBiv92
vq7Y+dZr4BwlEDLrXEW+Ggd8oFLx4LZu0G2raTYfm9wzxH6IeO7xYMoouPEcnT0YJClip7rVfV7z
/IFt2iqTnFHf/tCny1S+VVUWKcwRsOCkJ97f9J3hhuciG9DPtLKW06m1yaJ2NmADIx6Fw1mvptR8
TM0QTUtXMkSsy+VqNquacWpCq6Ua6+arsdQ1624OFTWdQUHTETgY1zGjBS7QCAqg3wyjt7aNAktM
oaozcU6tp+oM/6T0DkXoGBUWKKWliDzpYnYxrD9NycbyBvhT6TuZPMYsFuS9FwVpmM8Y7hvhjY/B
TnOSSxih0oF702HsJ7JjmZr8CDmv3tsamdQhwmxs9zNt7oq9VlbWIRtE4R2zdYLzPYBqS8IensTW
aYYqe7DSFe03Fb6KivXayIQhjGzHwPNKBNXpJzrww/zIYCsUiKK8ukwVJYLaTKIy54CILb/J3bXa
48KW7zKkUpvU8rNdxupv8LwxXZ7wshwWRNrbOvTkSuvND89gDczhV2/MQWzPA3W0vvBwbzEMwbe2
Kkecc4dmvp8b1VfbdLar6DB5wXiTR8L80vRLV7GRTN3WWGd9agZcW+JwjFxYqIG56J0CfV+/ITUD
dtcj5wKt1GrrbI+DJOot3Pls6rG1r6PKtVW8YB70reTjSmBgRNlRVCirYryp/dMyK/+O9klzB7W+
Dd8xX87Qh5uiS+xhjUo+aX7wJc1SZnKdbt3WrVIEE4b5xVgQ6G+oRA/3i2MzLtc0DM3YjRVSdAhL
9F+RagwANHlo70KAVJtc54jCu5lwcde23SKuAMil34CIEgw2tjC+kEZN68YtMKJ5DND0BdSciqaN
uff6fSzTSv+wYZH33yzZWsVuCoDjJWZdyObRA/d+mMce49SJ4R5iLcq4SQvst0mo9UVb22n1FA/z
ktPVG5ynCWDKpThp6itNkRC36QJ2ZMh0XHjmi8HMAPacJcN2ff9LuBURNJXNeCmro66q0zQh59TC
cbciQlaf6FUaxwpL4x3Ti3i4RGV6u9Bde6JPOxLKD1SG4iKaWQDm4ozNLY1NKtVWFek1Jo5c1wSD
s5R0o1qDe2WXvRMrJNs3YV+KLVmGdzOZmhzKbaZfdeHVzyy5cB90VQj8rLN3RjgYv6yMlQViqdVH
ZUapugIp25undUGPs2X/z777boeic8V98XlyKmeJyzZM7U1bWsK6xKjmzloLvSTaKr35pUPYShYW
lfD+sVzYSs8Yypg0SyaoEqvzUDMPsKUnINC99a29T+WSrsdiXXV2xFbJxepmaMx9o0Q/b1SNLOBo
+Cqwj7LE4/IcAnNwmOyU3VshA1FvpnrpFJa4UyvO1bSqE919Rx/ZFnPAshOE53pwTIbrSqW/8zWA
n4HbolPEGNvYV0CqyLuKAXHvIMZ859dzcCizUW1as/OHQ1dmuXoIFxfjBYkn4Z0u6/5bHwzztUP7
ZJ/Ct03SNkIObPdV2p4nDCPfzHmcZRyIRU12QutzvLAXxiXYKlAa/bmlih5cjTRCm6dRXMy7R55n
sO2drnoDZy5R2qQo2Za5du4NxpC/hoMFnBy88HqCazaeZq923zHpyiDkuY0prlelzIplPMr8wU8x
FuYz6aJNoTeqT8acabXt3Yv1F8S5w+DOUl1ykwoRc+972AjM2G6JYro10NUMR6qO1TeUUv0Yz2ky
eiLCGUVbaXUNA2b9gpBQBok9SkCpAFpJCcFRvJbjxa/C4bPLlAM1+jru5zUnjeH7A0kcZWpi+FIi
6/N7PgFD0J2ZvVSQICLi+HHwiBmiqU50XfGfUTTvimoed3op64fOWrKtafa4MTHYKGIlzHAfzXn2
taS69tRpvKNjwejkBlZ2cd/KwXyRFikrtNnq1qMWta0XfzBjigbpF1t2AQU6qz/heShv8rXlsEuX
9Xhh5Wp+jfyuYD6iVsTkS7TsIzfXN/6syctHXy57wJtSJ8Ivxlvduva+8nxreG5dT1/lQ14kK7yJ
dceS87JNDWZm0yg49YNtXFfU1rFqz0xxT0jafplmyx0IvQYy2XUgAHKdFNMrobNOx/PokWnSFLKP
jM94e39ehnNVYPPOG20lKK/KHafe3zt2az0pt35MBWGCR3UjLp3CjHg3agvFrtmvv9hoMGOKVOTu
GOpRR3jFnYirVYjXQU5dvuenuTdV7lRd0sgAd+25db6HZlBtlYRvrtbAUhvRDcqKS0kukqIk/RL2
jXFoFxQWsQHcLN84g8Eno3ZQJ20D5tg7ArsWn1j2gxcDgMLOJpN8gw/gtkd7MDBfqXpfXBXIDpOo
TmUUz5lf3RtFuHzBo6Z58Hsr23hM759qmjVnJVO0QY4VWDdt6DeHWTvVg0zHYGvSUNrg/93ejgNo
Vr8CN4xXCKjPgXyvSfzRV1+nyWuSMbAH/1AuPK+ElwAwYJ6bQDs704j2qL6ZrVMLJ8CQsEife38J
96tlG4kvU4vunyb+7u3ylBfDeshoEhzlEk1wJiMHLyg1D1eNdpeniFbOfY7Iv8HrbEn9bYETDnOY
nrEmM3X4x6lW/n6dL/4oiz+jAuoLXR1aO6Vi0cLm6ME8+3E7WWpnKYMPT6DbtID8NOHX0uRQ0lxp
6mCjdFSSpg9g22JRW8s9XM+cNLmXZ3eaxyTsaB+mzMfvPcW+hiIbugAtB/6nIWqal1qXdrWv2D90
bHl1tnPgtySKGxFuAt+ezwJLoWEzj9L7mTEltuVLL74iENyMRVg+pAPC5WuIJl5yCZ6fYUcGj83U
gs232mCqvq9h1L1qabgzksjQrO+4HSyfpQM0FFsLmslxCmt+XYH4Wavv0/S71AaJA5bQ3Lt2G+hD
UY6mPovM8t7bwrXYjKmLJtIhsdgVhYG4jvgV0q+uzCiJrB7r3lym1a7PZz5HYz9/R1o/bbEtunOt
EmHf0JFJgXNS83maWTqBYdob2ILu3SC88KevqUzpxlbOZrTz9S0SqfuWDlo9UAQjl4xKT5xCVpdF
uXIAci/6ihQ6nyATJisNm60q1uIxjdZyJ50i2EaWSItdR1+6jJeal2Ar6Sc5QG7y3tsYhRWcvZkm
6iZ0cKTwpa6hw9CJJ/rlzYtJxJb5MV1l3L0YZxp5ZbM3rc48Di1N/l1VkagNuLyDRIka48eIV9sa
S/Lxn+nkG1jGpbAzhaXynZfK9aRk0NKZZIIoPyghh/fAbdy9GbRu0k9toQ96tDi0GhzNyjZneW8b
nXW71Dy4qDKnbRU1KjGbQhEPWWN6c8Hc9Bf8sm2iFR1W77orhicGE94DEC3Xa2jrB3eOivOqEbm7
uUVr7crb5/cVr99Bp2M9bqRLPL4PpDe9ARILgitzbGB1um3fXlOT14SHLUkThnf5EU6nCxXI6/0X
ckN1pUKhtjYQ6/mQIdr40RFUjjE68yaZO16N2FLmBA9pxYMgtUCnQziZX0bi4G916/McpE/quK1G
J6+Z+mwjwm2TnOxahK2IDlKCusUqaZlm1O8CT0oVsvsSsrnOply1eMZ0Ev5oQZvkdgEfBh9lctg4
endsUdlFyAeZKKnbXTiPAcr+gdwC0YGnvtmTKop9PQTT0c7rIdrjuDO+V9ht7vNurt4Nplo7ZhVt
6wrJ0mLuSB602hd9dMuyvAelib0i057YvixeemRUxfWQ7kPwigVxcrQLiIeuu2q0M2YQOubuu0y+
dcXsbuQw0ASvMZ18laQ80caeQrXELY/sxacIG9ApusyhOi3N4nQuXWbiOP+dqYwmTSTUOVylZnvQ
SZGnaoAc4FIYdJQvr9NMhz8oaP5Ew3+f5lUBRn0J7VtGOFrrYtuY1lsmZepHZ3SnfYGs7Be4Od0R
J6QEnmi23Fgw746ntdZRc9ZlVXoshTxj6mXwBH0Kv9XvWRc25oa0Z3lxU/QWGJZU5clyBFjTaaot
B6vfzpz2GI1O84a5YtlscUSdqnhyp7Ha1lkjy11p5AylS6uhPzkCn0+flnqQYxIU2QoK0bPhCtMQ
TK9D8KJVPBRdNewrUTtnoxhtByhxpqND3lDfv8kRFGuc1zwcjodQF98tiuMz3m9NcS5d0YMrdDMd
HBytS2OPTsV/R+JgqbgjcvKTKIOp3rViRYBq9eFT5zfI3JgZUucpmDiPoMvM6hipyjA20qPIkmEs
CqvjDk26ESTU7CdK/9wyRpeGXr03OdT2Te/0/ftMmW79MZJo1Xczce9RsAcuB+yljDEeOtu+t7LW
r+ApYs9gXKLdQ+Y61nCIWixbR4wdt65hNLcy9YdHJLIedfPetH6CBc13i7AWI47AuVKDX5xu2ph+
XmJRPs07CCwMGCES3RGbFNfuPKaYkhmZvB8yezoopASkUTJab8fULO4I69SNcIYZS1pr6SgomAF/
y1/SHwL7cfhLpcc8E73abIilKL1lb7aNck+OJwzGvQD8C1RvCRasECORzbT4do1U4R8mm4W9KXiJ
X5pVEDJmK7TCBJ+X5kVOutLbqp/qfLti/ssLlFE/jScDH9hCUg5gb/YNEdd1mqy+O5yzMWVjDqoe
CXgd0gFql3cOVqVbRD/9o7Ea8hlGm0dnjS/WT7cpy7u6KcNEsFeM+xlV57b2mUqIgQzmDQ69a/c4
6tVVm7qtHPtceFP0i7Fd2YLpnKw1yVOwCnvHXHWxi4LMLeN8xSw2zsaoPiyiQvvSLkF+FE2FTbGE
87Wvsqr/0njau04nozua0ageTQeqbo+reB2nP6OuM+4bY5C7MvpRBLGOPGklNDqpHCwEoBhcCbOF
NFBZ5s/BUhFgn6UMc9xN0tI5XVyTX8s07+SW8WZSM1PyPtNTjp6pCt7Oef2UMuPRJo6fp32ssqHj
KbYoSMZlItHoyhNTeONhaP0Amcqgp5MWFELOJhMw2Y7xjV5edXCvuuNUCkHLgEd94469mLeM/WHu
EOGWwPyPvRrZCUtwOoSNWMezm6YU+HjiAJXoplf1rYlkNO7A6bQJmpY85SRzcHmLpmuFokR2B5Oe
4UN/+ehmY8ib50ddhZMwq/srjT6r3AyMkBcxb6q7LaS1EGCKFdhlU4rbORBEghV1R24V2Rva8Tmr
9mVQ810QfUh6pgqpyyvLmoM37GuLk6GaQd/KdpxgFS1ObzNBZl0x6ge1ugFzbGMtVPTfUNqKYifl
WqvXrqNnEfeRYhJQdg4fW1xl2+1spIpWHVWbe4CA6ymPyqW6F7TnuLJwzOo7a/TC+6KwR3FVl7o1
kkYExvM6dOatmWW4BpoNZSOv6htzK8zVJKmzfZtAJ/KXa2aUg1fHvJTCM2P0bdgotX/mXUp3xFHm
DsuISVwto+V+I+LkDnme1ckDva7ndpgY0bNqZ8Q6oRmCdW83YTgmZZaV9lNPKGZtbAd7SAqL68Tx
GM/c0DjKfLoEfqhjTBfYrmt/Nl7wtekPZcAnNW6KWn/jwVnXRTCU1deKy47tprCNR5qiNc2VucpX
CneB8wgzzbgUHdMhqayBgoBXQvu99J7m49hEAAfwie/kPhu89alkxrBOarUsz6N2iqRD0XzWlKvv
6aKXX8XYywM6zkYeg2bsqkMuBSqwxbO3aAepUWLgDIfOrYfyUVi6D2PVMUyZUJiIHhuTcOC6Hpnx
ehhboDabBqNccuM5tDTqX7+rd7UcIgqJIqvx1RsD/5dhAzs/jqobadY07I8bJ6qHYz4RQ3zraOLo
Z8MXVv4wpE2leGUzB68o7VLS90Kpnue5xC48XQrxPKglIkYeQqrodNcNA8cTyua7FVuy/J4Bzo7W
V1ENX5wsa46dueYHF3vkNnbLen0pBsdF97hUj5BnqCu5qUoNnh2G4QA0bLOPsSHGMJNyTGeeR5VZ
xU3lYdL9kOeaN7zk3QpOHp/sY9Noq7gq6TKTk+bcfQb77ekdueh4Y1WqR9DFSPB9YbMPb1Q/Nndh
FgyPDmm/G/vG3BVX6eh391lmLdNZ2TZjpFWbffEJhIZ4XlJqjaXJHCWOMvq9r8IO0hkuyvMmk3xc
GNYpxuWEe14xbSw3W4akXabizslqZ70Ybfftaw/e9qYufJNsPKvqV6iuCC1NaxifRs+XT9oPHNrA
fmdQ7C/aq3DtZZ6skQHuLnKmyov1Sg6xafrKppjUTc2Zgl59z7kbmNm71uh+r/QkT7Pw5J3lE5jY
br++dL3Or1sMOhKHlntirfV85VM2MXmcdA782JMQM/b/RTVppw7xcurrMlgeynKk8xmY0r4vxWT/
ABkW5UleOPOuqhF1fimIAal9anQRMa1H5iBYL0fpldOZnlvw1eqm8OQwpUhZXZp9Eok+rfZKYuFK
Ilg4F4t3835u7XkPrwM/76bQ7jNOCeywYKGLfTD2U36AXY6PXtYM1sGeXJKsQkRjv0U7G209mhO/
+GRZCFc7CYXPK+v3YZKS+WVa4i3eYliDQzVsGdDu5zYRBkpIJqzGbnro7d6+G4qp2BUAoW/MyGSG
RI7W2V8sb9t3/Kie7j2zAcXgNVsQXyKpbdXt9NBq3pILnXdWJjP8zmyU4RWtn+WVSpHYETmbKyO7
3XiSTp5dB14XvMC/KWkz2NNNp6boUGQV/c6aHjT5ipVRwKcxhkVGSuP/B2sp3cJKi+5KOVGpqlNO
KPOdHZYF5i18ZCSUXT2GScN28jqZBPcmr+YWTWO4xGOa282vNCP2OxcKreNVFtpDnqQ1+/GBIB0F
bK5K81irFA6zNaivjigy4G4+sLQ4yyLp3OVF2g0HdHziqhxd/7BExLkxlKqWN9o0mgeNvoF2ZtmX
P007Xb/YA6N6sUmnTR4oV+rnfmWM+TqnA8i9cDFnPSpnQnGrosL56bAM9yBCUpk4YykxNzOq+iHL
QqoOCFmsB0UNk0iKqls8VAzl73KDtmcEh8SGDuGEz82att7WnzGJ2zJaiMhtbpopaUpnFcc0ynCy
a6agY9CagFZiwYptqKiztX7SxbrEWD6ps01cx/hrxS63a/mkndD9Tda+Xhtx54UEOTqFSEXl1Roy
0hszJW65PLhdituyuKXOGWZf57W3WShAdGlu0UVIsmbOrqdiQCztaDHOL35LmBVleljitDegVk32
iqWUF1JIY4n3JJEGOLeAbdLYDINvxzkt3bUe562vuz37RXWXLjgJMvUwVg/5JGjL8yhOnhesz3Tb
s+GmMK20pH7oZAf6n9lTZxSsKzWVN5kFem+DUC9DUUKcXjIAbJDCktSzLlZuGNb0RM/Jshr9Eusl
l9/lXKmGObJx/uqVHpsWBmFYTOP+tSQV/a16Q+G73YZ0JcTDxFEfXC2aU8o2dkMK499O4yLvrUIX
ZWybgo7F3Ay7KDXIV8Kxmjfr1OHTewkLd6Bq3WCb215zmEL24Q0DWeYDjTMKvz0/q40zz02Pmo/N
fDX6/nSr+hl9Y91LJ9tJL4S4tFBZaOIihTOK8mJq75zSta8XgSf0CW1du+DXUFDiCqXZ3hkj9ruB
wIseK4eOqTzRy9tMuh5rQ4l9SXxzstJ8fU9lpR7liJAynlZPnSXUp2HbYTIEySIgwNp1WGCFsdXV
85HKtf3iE3m/IjnXVOg9h7aD21vvU5tiX8+yS9u7pVvglXnVjD/aot0rVQGCe60hH5wFxhlVnPNY
nJ2E9Nxs5Gh0fRxMJV0vs65uy5kbtCNMsEJqS2Lw6ZmGvrinC5HrR5QEtXwj7JEDUrM+P3gyr34N
phka+yZy5vyOVD6c9xPxTOIMtd/gTMWkTSzdNmwwcKpJiXs/xKdzRobzwDZQoVwyW74fumv2ch3t
Z0ATC91C1W654+YXpH0du6DH989OyGQI+PlyK5LY1aMcQc+0Zltu5jKlPzTQ041a2jVgCgyf0joB
QEWh71wWtntmWqBnXB9h3LPTZe6LC3YU8oKd/whtTuUg3aUbaEC0YUm2iFv85YyX/KTDYXmN1qrw
d0XkS3PLjsv81czHMHuNQhn+yDSeE0ehWspIqBOl2BLAY7foda11rSMgrbEVKv02Crf8VkBSfO/D
eTAQg4nwa46yadw4fYeJletn4Y+c9kXEFk//hRKqCrBaQVPN1mVI2kTM3N+Wo2YUwkKXoeIo0N16
YHoiuqeEiQzEzsLicW6k2THzayrFMoQ4exnB7+bbxs3Xq9yal+8m39WfTtuDHp4rm32nBXzLe16G
y5vdWe6j7g2rpsteFOnhEp4FdAspLe2oZ/s6VrawyjNaNOBLaRNaZlLY0fgmySZPJePH8tgOcxok
Exs1jo4zzWQGLezLTp3NVA+aEYRE0rl9BjvGdbxqe3GKXeIqM4YXZ1rcb7kgwN84NQOvcLnndrwq
0rH1j/TOl3tMdad2/39GSKATWE628KJy2sSY3flXOA3OGOdUoB+qSYR7y5/Ks14Avtgl9AXpmOaX
v8tt/1T1BmAg0H0ArAnQEH8QKrfKmod80lgQDQ+6sK8bFm4UrP8dHPttbuyfw0f/IrSlF8ngtAOy
PXTdD4JusytTA8Y03XhMz0zjoYjyOGpv6OV27t3fL+hftK4RaEk44HRfQBV/uCD0WV09NFR015yM
zUyfqja9//sh/uWeAVFhaD1wuB7AT78reT2nM5ap4hBOd98FT2LdUsT/+yH+VEGH2PmYoJDAUwFt
uAxz/VMsnLdoYfLepSmNB5ThxEW1B5LCRX1GKw75Sb/rx0MTgiJfc+gQFmS8348kevDyaQG5RsNQ
KSnrKezSdHjwl+9NeFVAcfn7lX1w2riIkbll2MWiEUFFDvHw9wO2HTZb6GzdeKjXzUzx0LSuhNwX
0XVZXGfZdqbd+79xKS/HvMie0bDZIJ8Y0PxwkXZGUzNCGxe38wNz24dZjDtn2v79yv4jF//9VkLN
QpzD44JLSU/u9ytbAqNFSEIM3SVqM2z9/ZwsCbbSMdaf23ZDkJlEG+qOmz7BRHa7bFRibbjpMaWS
jZHQftgGiZd8NgL754rgtKAPWv9xemaG9vfT6sJ6KqTPaVnR7TK9jOEnIK0PXmL/vbs+dxYUDZON
f0DwjDqjSh0yttNvL9c9J3Nib+wNtaB4jf//dTO/tqFDukEfk/z3qtFabrIk3VBL3XSfrKAPwHvO
6iK2Z6Yn8E0sAf4zV/nPJWSprk7DxlriUB8LmhKAj6K4BMf8OOysm/RgNCc8r3kCz3n8+OOzm/7B
Vu/Pw1/W3T9W8AzMtk1LDm/kODjH9n0I7PL49bbdjDFjZ6GIi2O66w7fkbLEImYeU8e/VFxuyk8G
RD7wbi5ncuGLeAykIGD32el/PxMof6SsEtsKlzHoHhLt3L6WUCelzosYICg+r0bszO/28AISZktJ
+liUnzmf/7HNXNAzzHPg2uGHoP8+Tg21DdMAuH9eyFy3bd4lkzk+6NIfNsqw7mxY8nSgPrEw/YDW
/8+Vs+ZNphJNbI3YBH6/cr+OkOzmFr2VMrqR/WunCCIHV90PRnvWwt5Oyr+hj0tp25PIY93xbgmd
DQ4zZ9GvDIpn1122PPx9m/i358FZObhUmNwMxk5+Pys5aJqdTH8BV/vWdu7JJHT3SreP5/Y69KcN
AK3YENNzZNe3Biwz0TjfwBh9Mvvyrw8EzzgfhxvOI/zwQAKbJm+2ILXuG5S6npFEWPiqHtO30DpU
VO4QjX3/+5X/EQVc3oF/HPLDkrClRvchOKTkxfcolIHqUvRoJ6kObb77+8H+2PU+HOzDs1+8DGG8
4mAzoiriPPrfAVno3w9y2Tp/2/E5CCsr8GyXjxkP8/dHiY5Wl5NwgtjUHn5Net9VaLNJIf5+mD+i
AYCPQcAAOFOJAL39Dys4C4xxNEZoYJkX3mlh/sJNiZJaMzyva9C+/P1gf9w4UIjgYSilANgIKez8
fk22J+fBK6soFu0Xxz2V/icX828//2J0cZmOu+wIH17/LkJamrVo1vTafhspaawq+OQS/rhfXMI/
D3E5hX/svUZpzOhZOISJpIpUFM9pPEynZEQo8feb9ecLEMGSgTLHU4E65X54AbrG6Y3RC6DPFebe
IiHJnPmFJf9JUPvnYuUwEePGuEle0JGXC/7HBbVjZs/jGkFitF7GcoeXpitQ4TABML0FnffJF+PP
dUqwbjGodhmLY0Luw0UpY87HCOsiiJjYk0OqhY42b6ulua+idTuLzwBYfzyugONBYLDZp/n941ZU
YC7ZVJadxm77bfatm3oZH4SuY1d8hg7740h8E1hAXFTETYSv8vt9NC6dYFH6QZwPwT1/sz1kMwjL
vnTCJB/NT970yxbz2+5ARGQ7wSWIh+3AGOjvRzPlIifUrux302ZwHy3vl2LWSph02INtM7+JWW3/
x9fxckQ34BUBjON6H/ejqW+aKjM5Ylvib1mAIvB+4gbwv770kCTIS3jf2feYB/1wXZRytR0JHyHH
crN0XzyZUvf6hI33L0+KY4Q8KwjQ5EIfdgmaxV3IOD6Jj3EGQRi78iqoX/X08vcb9oG9xutASuAS
IdKtxJ3K9z5kpjMc1dCqbXK5wbDOzPuPSR/0y7HGmf6kJ+9X6qgRnTz13G4Wh0oz0ijpkG7tMl0+
Adv9se4u/BiffsRl1yVY/7BtqaGvoyWwvLi0XYU4B01L2LjOk+PO9ZECE8U+dxKfRO+srz9fUyYY
L6PcqNN5Tz/c6h415Oz0jIQmSXJKkuvkdM2fdpd/d7t4dzzGMb9d73Y7/hQf4/0YH/f7+GHPL//v
H5/xk/9L2psux20s0bpPhAjMw1+gRzZnUhSlPwiJkjDPM57+fNC9Z7sbxGmE93bIsh2SlaiqrKyq
zJVr/bSf7T2/fOSfz/w+fu92+nV+cqYfDn9tpp8cx944T0+bAz9OB2xtpp/42+HH9Fum3zr9x+bX
6e3p7fTrhAQi/3U68ePXafpf+M7Tym797HGoAkO2oiGVQk5kzuKsNqSOKauC8KktOyo/ZBFmyOjW
1V+vu9znVVagOGbv0H0MbHlO9+8NsL+WNahhyPjRfGnpRdROCeCuPHBy6891Y0uDYpNOlGeGit3Z
2iZK2wWSReYxivNHGsWP9FcDMu5uUbk4XDf12Y3QFoA7QWRgsKwp07jPzqjIU8J29FLDTuJok7lv
VVFsSBA6tD9s0/oDBMJ1e5+OXq7Q3HPgadCpWbNxLu35UqTkSugb9tiq5Ul0k3gDRCG76YWkXQmr
nwM5puDjE6FShjLUmgWJAMIvVasi2hJbMzoiwhrYQTskm37QMyiMRdRCPWNoT8Bw3gxQOCvx9u/U
XR4kYPmmawZBXZlOsMuhtpqfin2ckBa3M/v7//eqVh4ATdnDlk/Ztzv6UDeJ87vb0V+gbN0Xutr2
3amzG/st34j2n1+m4+3Q170RVnbNFJPmn6bw0CblMe2ZOXflCEIzNKrMtBulok4BK4Cydsf6bEJB
RugvJQSqLJ82TN8OyCG4jcEbFV0lgbbgYoXA/XNOCl86NzHzpVwyG0MqW3w3kNJD1grDRhvg9ysB
2DrFAM5FkdJfkdAWTpfGD0ojrnHaLWzUKfDwWv1Lmfg3nXC2e5LYdX215QskSnIO5Ca3GQzgajq8
x0axsmZLtibZzIlrUuMpPntO0JExUDbhaRTDoykJN6J1lyTctqr/0c7sJVEKLT3hEnZAGGw66c4F
QRTATFPEK5eFJQ9BzkOD1FLk+BRn+6Nw0VxrJFAvRSY9Fbn3ERprfr4QbWhs5rojkUKZXP1yC3Z+
BKY4JpVQAvy1K6V1NLmvbF8rVja7NM3+5Y5iYc4szXyxh0IAMQlmrVHpcAweRxzP/10LMOihhSyU
5ISbHxU4f8j3rkfUmf7RdBmaTEOoOLE68i+zQYYNfAdAGAkr0mvgPQC1QBC9qB47eS8CZFCD26y9
Eft9Tk8wlIHlLcCqxtrBZjdmP1a+ZXnC//mW2TSoYR1AfcU08C1Dtvfq+0z87sIJo2i3NHzr2j7o
X2L35IYtgJStHu2GYeVqtOBW3Ax1GUQv6U0k4S7XXGp1JdOh37fzUpSoruWc1+DVrg90YTOiH8eB
CQkcKbp5YqwBkA/3BPUyeg3/yJm2o1fiN03K20L3/72piUpOIcwg0EIu5nI8hdcVah5BmE5B/msb
DE95pZ3A1n64Ub4WtD8vHy8EKOco9nAqfFLSEzq5KOBQwosVYV8U5ocSybA6WN/+7exhhgcxXKfE
Menv9f4sbA4toMwBZWnbqNtbv09A+9D9kQ1bcg8r2cSlU3h66VO+ABLEk3VylzNblipURd76JOdI
J5hPORXWoycrQvc1hqo43Ckh9eotlUjzq6rUfQi4YuS0EoKoGxwqHsGRpnj9LYYEw7hzy7z7DdOd
Nd7S5kXvkQEQItlkicZjpx4p3u5ALsR/Bpc20o0+BtqbTFP6o1iiHo/L9DXvka59zf2SlsFe0VPy
u3ka71UlRPtR8oPyi6GP3msV1OE3Csf1MUQa97drhPWR/rA+/NfBfip7/HMRmO3Xemy7jkZCk/5f
AV3dqPecMBO7wwh9xLbKxP71+sr/LUxdxkmq3LLExYw8lUGV7HI5shTgdmOmlg1s0taV/CaPIpuU
H6wnIJqgiQJX9QrJxrMa9sgK0JuUpaeM1nyDrhdJDp+uf8/na71OwREiAQhbyZrMNRatcgzjwBBc
W0rVZ1X16FIu4SOoDuHov5vjGon/59jEuGnyoajFuw2XvBy9F+W6IDeIvhV64N6GlfGnG+txxeU/
bWIKR9NDxbQgc+fmO7soFH2dNqECJx5Poo3U3Iw1fmoO/9ZzZlZmYWmAImtsQ6y0A71G1CMauEkG
qmaGuBIA52vE89pE4BdqTpN0jGnMXAYdC1VslUmS0u+fqvEjC97x28MAgjAe1wpQ88D+1xg6aFO6
joelPJs8LsteGTaQ1MUjfCyuAb8PgLH3zDLehdhY465bsGaB9zH+FnJFDvJLfxAD9oiZhagIm8lX
M6/bgxyY5ZbwGD217lD+y8cXg7NINCEoxp6fwuGlOR8dD7Ow6NkXw5G7fxHRBS3JYDBq1u/6xloa
GS/LyRHhQYbF6tJUEHut5YslchlKvp8AKmnbHvvAONR0YV03Nd9U06iml54hQQQMB+BsUzVdZ7RV
hSkzrKEf6Pe+sXYnnm+pyQT6awrKc6gXsl6Xo3F9QQT0nkIoWccSDZjVLwNKlY08Gr+vj+XTm2ay
NLEYsk1IUZPJv7RUaOCA8rIrnLFNHVVsTi0wZ6t1ARsbe7Eu7+Gbv5GifCe55q/rtufvZZJJPFIZ
JqoBYFituWkLhgz4N3NYn5R7IUbFM/tm9c+G/CaPdOZrzc/ARf30utFPF+dpwAZ5PNKGlLVgQ7oc
sEQ7DumAsXDoIdrS9rLN6vgo0R2gF+Vdp/vQtVY2KkCbJNH26eCvnYAL0WXynOkOp5Gnn5f/S5g3
lELhZZjTP2PHMDY4Stfee33pb9VwercajbS9PugldzqzOU9fNkLLTmhhe/b9jdUY30U9okGG9rPr
Zpb24CRTDpE270ZOucupTdC5E9BaglIysPZi138UkgbzeHkgNbO7bmpxGalIIgJG0ESLfb7f4aVT
Rw2h6YxmqpTzXW3VjQeblhTUm4iSodkUoObeSHQDH/H2/6P52VBNeMY8SNXoWm0gEUiSjLIEbF0d
eK9bHxJbcIHKA9RQ0ASH3k9DC28hXfy58hFTQun8bjO5MkV7kvgWUm+wSV/OdxBTHrY6raBJJXzU
tZD20LIHIlr8gBnxJnSVfQO/Q+Nbnk3MWlE9WVpsEu8gJshEk3Wa7d7ULAcaxMDucZe+66r+OfdG
+G7E92Jcu74vue+Zqb8x7OxKPQy5GaWcJI4K6HyTAZMFx6n7jl6q7sotYym2U00ghUYtRpPFmVvJ
Q20qXoUpyiNbIIvfOlX7uL5sf1FZ82XjYcWljNAuf+JZTGqoxUhWIeRiHuFNFIvTOPxqokMcK2gq
v/s19NTelyE/uv1LIf0KUa0mFyLku2Q8GOleHRxthFx/r+W77v/nbv9/QvA+rypAEORVgMVAywvL
7aVLVRTE1awNclSnNuhAw9vvOYP8EVrP1ydh0Q4ixCCBaGznenBpp7dapaVhPEdRy4ViGaBP10BS
cKOm+r++GDAihkTQh0wX/ZhLS76Ql24X0M0+jPRXj8+G+j5A65L8uD6gz45DXgTwFJpRlAXkuRmr
11T6BCKa5juI9ij36o7rAuy8bmVp2tgJvJcR3BGRxr4cTNUI8Kz4de60SOSdYPgR7rJSRomr899g
FKlWMmafNx4n9FQhpApKPmB+DZFcEfypW6ChRO26r5u91hhA2o2VaLo0d9NbiPQquvOfoGc+jVRR
nFaIsxuHxIVd9P36rE3B+HLDMQxUoBgLqaBPNRsj8ttBTxAkhOtQmVAepDH9E4kWmwZqtfl93dry
aP6xNv36WbSSJDegcRprQadtIae+1WNjc93E9ZsTd8RLE/QYwRFDAxqoqEMFWYa2h+ZP6JN9oAdO
01AkSlccb8ETUBQFXEDaAcmYebQH8x1aLU3ETl4V9KDDGyFuInXFDz491rkRwhwsTU+hKdk1x6C5
aP0NXsO1N4YURM8QGzQFx0P9Th7Cr8DAXtvsTSNvELlP5CU/YOA8AdUqLWVTyPHKZeZTzXf+MfLl
JFed75rudAe3rCdhJOLWW88LNrTEm3Ztfk3hVW0jWONHmGy6u74fViLKwpTzIDTQXwIAg86qcmlf
7kPVD7O+QGrSfOXd5kEG0FZOVMVrl6kpasz2B0kSgDwKgOhJ+e3SUpZDmiaoMBdlsIs5rVDjQKP4
WBjeh0avSFRExkoNW54mb26SOzjlFASzuIpPgz/fJFaZmp1Rl056K38fbVSftx/f4LAFAkseYUeC
zE63zeFLRzHraS3D+SmDzdLy6kAKReJtxU+zMKqaAhQCXYOM+mBXpe3dp48jZjfa1ruDMOlNgSNs
798nr4fIFnbX9+6SX4E4R+ODnMwkTTebbY9rv6Bk6HfJd/At2XS9HSPna/aeHaOdu/1vjKEaJ7If
eOLNEeK94jZqUDPPwguCDgfLSfY08x7Hbepkh3DluFge2pm1WejzY8MbdYuhFVtqnTeC7T/EELja
+sM39ZSuvaQW3q5sjDNzMycyrLigdZvBDU8leU67sHtIczfGHnqzlfj3CY6Jy1zYmk7mM4ed9EAM
q8FWd9Nsf/anaN+8F+86oGxh1z+sXcOWIuGFuZmH0oBFUm8aWv3ebIcfxqm125uMFzoQYO+l3pdf
npK1Pfn5OXE5xNmbJkWrsZOQinXMp+Tgb4C7btD6vbXsHfy/xQYNjV2//+ZvUVjYv6346RTMZvEA
GRgy/ZzUoBjn6JIutoRqKLEtfVi/oh87904GAd3syA6MN9lxdTkXQt6FvZmnagECvPm0nOodT+4H
+B1AVNfvhePtYQiGXXlTO/Gd6aT76wNdOLkv7M5ctu7gAREK7DZOvkPN+Oezthcp4K256/L4YOsm
0wwWYB7hYknOfclqiXA38r75ndzB/02TQeJYTrltfwTHH/4NvA7J2qE5zdvndfzH7syHrFShbTDs
Sqd8j36QZfBs97b8WW4lp9+ic//laQ1Bv2iQ1Db9GkBR5b/79mxfajUUI/LkOJ0w3uqGeKpRcrm+
Zp86F/7u/TMbM2dp4UrSoeIjzjiqY91W2wfpODgPz+/uxt31G7Ld9/LxLvjyG/KRb90GZeHd3j8F
G/Xeev1irizt5CGfZhg1XqAz3MyBKV4Goi7Q4PiSgVBI2Ws+PMfpfljznoVXBmk/bnvAeycpqpmJ
UTMj+sw1On5ViNZTW5KhwXPvvHbtKFw0JE9FU17Bn4GIAoyVWZSqpQOYYbgJDrD7fVNt7YmaZtbZ
FK9vRdvYjI+NuDKJi0cHV8xJSJQGI2xfzqKvFk1RDTDX9LvWPOSPHteOrf4gQFW8MsjFMZ5Zmn79
zEEDEbBI0mOp2ELwlDkQk1kro1k0QQ2anCKFR32+B2B5aaG2Z72K9gsqH7YL521wNNduLotm6Gjj
JQh6y5jfJcqUhHU74HmecKunz3JxGANnSA/Xd5u8dAyRUWI3Q7VEbXg2YRFgxso1dI6+DzoqHUBp
e2Pr2frRvIXBEpqaG9++p0fr4N4ZR3nlCrO0u3h3AGoQyc5Yc7FlC43wvjDwSMNsHgfdPDQ1naqr
cizLg/zHjjJ7wSUjQmZNj53hRqbtXnFy2RYcCOZj+5kW3+2o0d+5ZZSgpej2sYatDG5tJVr/LS7N
YwlCIHTXASXhTqpc+maTBuDjMhxHv6t+mM8ej67bYGtuhg9jVx78H8poK99Rf30VD7GTf0Bx1P43
rsuLQ56AcyZ9P5dfEMGVKvsDX5CMx65/MiAk0rWtCWXHda9a9N0zO7MQPiSFOWQ+dtxE2fkNhOaG
/gWq9hTe8JXy0NIRP+Vl/++QZqEliDQlNBtMQe+AfJWLbhUsD6jbylL7VuofcZnDOrhyeVu8n55b
ne0aGvKVsaU/iToOLIywyci/BwSkCt6LGfzHx8zfUlaoa9jlZXg+t9end+EUpsxsKaAsRM6LeSa6
5M6fhqmLI0HzmLiQl7n/fgGp3k+KOKQGKFnNHAUhMpN3k8CDUfLtQbdH41sYvwRr8kVL80gmSgTk
zMFAZ+Bs9XLZkxQJ5gkHJJO0yx9U2u+0O/FXvW23uePfwZl7feqWjqILi7OVM+ShseA+r+iJpBvd
kR+7R6uyEQupDuVaG+/SOp2PbvasgKK8gXUDW0FR24AWO/J614ezEEAvRjO7AMptNdYJIh6AlI9a
FdsCavX12pRNT+RZ3LowMrugJHmvT/zglSPu9Sd/02xRDIi33eZl2Bu/ro9neXmADoNPmorYc2w0
7VPIHWR0hEofrIoA24fNQdTb5V6/G7+tGJOXBsbVjqOcFzugpctw2Ac6uEQN7UV5bz2I2/Hk7iwH
jtrwBwTCey4R1+0tusOZuZnrFUCjOy1JKydulQ10tY5kri3VtN6flurMxMzjIuTCR0VOKgd8avek
7v3Mhn8VAOve3CCgVG+Vp+lJgnr9bfBHe70+PmltgDNvhBKh0McU642TTaml+5/tTnTcR3MjvmS/
Ssf/fd3gwrOLW/k/6zdzTBr+xR7VOdpVrUc0fuAmlBVotlw7VVZAN0uWwBwCrwC4r5NDu/QUpe+J
9gCH0PQ5lTWFbFKgvzIUXNyV+9inDmleP4Bh/rE080lZkItRkLGk34XwMN/oe2378Pgg5nZ+gK18
H9s3yLDBbwPF1EowWajyXtqeOehYlnSgQgPrZE/w7NuW4z5E+3b7B5h3sTLOJUc9H+bMUYvIk+PO
zytH/Z7e+g/1QbgTntZUEddWbeaPdZOAuMsYj8UpBm93klBk3FT1poNP6borLl3uWDf6ypDX5bk4
R8TURi0HUlRMAxp3UEN75KpUO9r2x/Lwzd9l79ad/Oo/DydIFG+in9GwElyWclgXHzAbrF+AbbM6
PgA1e/hX34vsHjDykH3A8p0mFMo+VPVjrO4p4ipaaVfyG6zNK5OwvKr/TMJsQ5bJ2PSWOE3CXXgc
nvS9dDL3/Uk/ir+SY2sDfdq1NnQ8O+kG8dmdsU8df98/WPabcdS31z9mKRidLYg+u/MXSdmIiE2R
h4XLuNWf1OzhuoG/WZ15sNVpUqPLlOcZbfSXQSFCgnYMxIkanLQEV5g9ZKn3PneYCc+4Vw/BpjmM
j+J+be8sJX6Nc8OzpU4FSTNQ4WFosTMeRd66ogMPKBQWxPggt/399ZFO+/7aQGfLKohZGpUJ9mpJ
hsGUdJNry3CQp9bKmk1/0BVDxmzN0L6tmshkzcQB6lunck8qNInUqqlTa+pO8T+uD2zxxDqbyXnJ
FahXCCUEI/vu3VSF/ZsThF07Olx66dBpbHMtTqyNcLqSnOUnskyQIPhnhE14QDCmVKn77BKEdAQ7
T/5AWHR9gNNpcW1CZ/d4Ot0iTasnT2lsWmn78id6iNdNLF7ZzudwdjZC9IyqmYSN8FZ0ADO/xifh
e2jr98p/URY99/s5Y0xVK5VaS0xe3Tha/5bQlbzWVfaJnuLv+fvPpp53dce6ijD43xnb+UffkW/S
TQIVnl3jEdGx2pV2d5C/qs/XJ/FvNufzQoHWpi8QXpg5VFQr4gihSYZmveg3xkn5apE9ruzHllyM
aou73PlK5HRiUrviQdxI3/6LdBNz+88HzFaxKwDKo0THxRvV2uIWEkdf2ffhygZfDMqUAOkdBm6p
zPsDqzozhJFcoNOHos3TxbbUFY9ffFISkEmlKpPY/bxBxLf6WGxMBqLvqYs54S/0UKX74FHYxFv6
747e5vrSLd+azgzOZq4JTeifJ4UINExga+/sr99QlngZDtlhrS9l2U3ObE37/Sx8VAWpvNLFFioU
7hZS8W1ki05vq8eair2NRJlvP7qPH/mzt60pXkW3Cl0OK1O8sIgQ+MDBRh0AVe6/2bazj4ii0o2L
STUJTuLapuy6aVGfW7nPLFwlJjA4KCKwKpyxs8ilGhEKmRYyIB7iYoK+L6N3ILkjnOV58+CnK4u4
NCTAURTk4WqcKsWX81rEqj6WSIo6eiyOL3pdfBlY0pVs55KngB6klEDxEkKAeY8+AmvFyIOG8xOC
pX4DJRos/jZSPXL9jlSU2d+m+dO41m68cAacW50fqskIPThKGxQas1+IWH6VS3mLgtv79W2wYAWo
1D8zOLuTINuaZhltkYhJlTasVxBfqrzF9MN1MwtuYYnkwyeo9oShnl1FitCVQsQNmEIymbuiNZDs
jSwa3dPsoSgnaVK1KF4DlF9XDC8c3ADnJq4kQgtMKbOdV7e+26DKUDqBePTMbWM9ogoqhXdF9L2q
nSh6uj7OhafLhbnZU0z1GD6aJIxzYJdDhS3k27AoyS9uJNz0urEF75+oBsGd4ZkgjmZj81QLeuap
fDkWxzaJnDheg/cs3CAvLMyGY8SxlvswrDplLtGMEzlV+Kwmd1nVr2zkpXk7H8psI/sdZ0IUYkgX
nyrEFFMv347FSUKnDp3GlUC4NqqZz+d6OfS0U1Fehoj2IfEjeJ+RdHrKR+tJTGt5ZWwLW4wNNiG9
UWOfTtDLIDUkjUpfHeZa6ylNjmXwa7VAsDR9ZJYJgSpRF9TtpYm2gFBmkEcK2dkjkiUdshNoLQ0v
bbpy4Vm6Z02lkP9Yms1d7/oS7T1YGvbuPvkz7urTT3TAHWOrPasv3mO+Vz2yftcdfSl6nBudzaAr
I9rFwUIoDA8IrITio9HCg78Z/Ge/XXkeLm2qf2yRYLycShNtBnTHsVX3L0F3Y67VyZce/MT16YoD
CFa0/mYkzo5hWB1Q8omI6+NDZjriNrlD3piLqsZriYMfeSLb2vCAKVaKH0tueG5XvhzYAL05CWHs
Bl5J+wTiF/FGFP4rI/85KucPsy6LrRxJE4AGXrmPci7hcXajmGsd5EsOQUfsBA8HHE5jzuVYXCtt
K09lLIb4J4sPqF+MWWSjXThSEBd/Xve+RZ8/tzaLgrIP630UYI2mDv27iUTFUUdKQwIp644TQbOy
7fHOx1ryNEdDMfzW6OvhSK9QtRWRnnf6uEX5IEz0TVfW5raO8l/XP3GpUgpYnk48Oj3oFZ6zmgWZ
kg6JPuBUkbxt668Nj+/GlzdhaO264gOOV7toGzQOaP0S2zuYelQbvYJd1XwbzcfYLxEFVW+oGiE6
6G5y5JWuf+DiHJ5/4Mz7+jKDZ8niA/W7fhc+dnvvQGfrHkUr96C+JMf0xmdj7+loum54aTuf253d
RzvfkAs3pCaQRV9rFUrew/U/f8kTz//8yf7Zbp7UByNVJVygaWkrYAbrdmP4N0jmuC0CSytV06U9
fG5t5vdotQqhTK8QPBrfBxQUZOVNs96uj2jpdDy3MfN2vTHHrsiZMQEV6wjCpJ0SbZBBu25lKf1A
swGN+rSX0X07fzl7SNYgo81QRvmt81CDLY6lVCPidYSOQK9uVOAExVrSY2ls50Znq1VZSmG6Gl7Y
tV/i6FWLeS3f6WuvksUQT2jX0DNXYTWel0dVsCzBMEpcmzZsvHHzgLi3sWW1tvmduzXJ+XW2+rxW
tlxyDjqLDQpitM19apINjKZNZJMZRboFFQkqcFX7Nqb6Sk1lyePPzcx2spmYrhgV+AdaUGO2YU/b
7Tg6hTHYImJBqrJyIC97ytm4ZlsYRa+qE/865FCj200TG41iPCZuEyVETVSEkVzxH7I4s5GrW7l5
rM3pzGFk31U8dKtARIhPQfMtavZlv0KYs3R3O5/P2Z5GJwdB8ghnCfr4uTVlCKPRSDfK19JvtyCJ
VpZvKXdqndub7W8AArXpxthTXjbqTbwz3hWkgCHyHZ3hSH1xhy7e9b0+TdIsSQZLoDg1LJj0ks5P
awpjWlC5WNRj4fcQdj/TWF0xsbROwOSnDj+e6UBkLsOwEiDh18HK76jJYxfdx8arKK5FrKWFOrcx
bYyzUK9wya7aFBuG7PQn+n2fBSfY6kfUSMYneB1vkl28779Jv9yVJVscHLwBIsTTgK3mg2vN2DOj
hPuHNlY7t4UxK6tyFJvclUTHX4Kpy4UCCguDCnbocKBB9XKEg2bUg953tWO86HuUBT6EB5cd7Xj3
sBsPMGxvAKrvxSO6Y+Ngq+/AgG/MD/HDfzN3wcqKLjQ/TB8D6wmcDOLUu3n5MXVgeProZzXwBW2X
8do4IhQi2QaE0zSUhra3VTfVrfJbOnqQPu/Dvf5lLdR9nvjLT5gc+2zF6eoaykBLa7L+NyhQyaDr
1p42n08kTEykK6CBUc+dr21SqVIhZtMo819N+cdSWzsgk9X+ub4FP/vupZmZ70bU232xwExs2VX7
U+yOLnIbMiosYr1y41qor022eOGQLKMqPm/yi8aoH30XW14f7uPm16jqp1r+QX7e0TuElfXOAdye
oQj/u9aDDWRvd5ZWbcYSlHlo7oT4sfei1+vjXzhELj9qFvXUiu3SikUNpRti3FG1FUB5D8ch2Cj6
+1gcTPFeaVaMTu7xaTtBQQZyFiKoTx17YmkhWCOTZkpM8SlK9Bf0rlYm+/NhzLDOTMyGpfiR0KM0
WMMwrWxLFIilvRhthNw7DsKNn/5bJiJCwoW5WZitGqsWfCRGHWS67Y7uPZRf7RG67eurteitZ6Oa
eWunIzHQuEwc4o0Hr9plIaUTZWreo4HleN3W4h6HCYMoI9PsNEcueV3rh22OY0gUErUC5h/UBIzt
dSOL7gc1C5RHkJGCmJtNnJ6Wcd0njKiU/vigiMjUcbEOXEfQUOZF9Fm3Zflw3eiS+1mgHelIJeOP
LsVl9DLGXi9MjcXKExpuS+U+7sqVk2kpep2bkC9NCAVEKUXAsIQgdAT6mEIydzpaHl+uD2XJIc7t
zM6CoIiY1Rw7KTq2ZvXAw3oEcu9n21pY8Yc1U9OsnsX8Ak36qFIxFckpisp2XqIDhmZtfRsHH9dH
Ja+t0OSbZ7bKNNKHRKyZvkMz2LVsm3f1Ud0iaPxAz6aTbGI7cqTtuL8xH/znL6HzxUPT4vpHLEWQ
86mdRRDgFl0j1pNnNikKpNtuzHboxtmadBK8jSD8um5uabudm5tthAKOjQHlcc47Q34V5JGUHt2U
BVJ1KzFk0TUneAeoRDbBnFVHIruhCE1TO2qxGxW0cVBB/jGuecvi7J1ZmUUqywrihIbTSZx335nt
QRA01MFOfZVsc/PRa3bXZ28BZgZx6pm9WSY0LYrccFtGNWkD/zE8O3lXNuKT8lVDFLi1c88R3oBA
HOT7YlfTH+a9XP+AxeVDAGPSA4HDZH5DbBVN6P2B8Qphi0hT4ASqo1crScTFbXFmZOaS3qD78HFh
xAWqJ8pfA8R6rg9jAYrDPE6cQWQfeCnPgdJjBCtI7zKPqfBQZI+p96309kb/Eai/yvZBD2/0/M4T
9pH4et3w4vyd2Z2GfrbjXdgiIn/a8dXobaTKtzWDG1HyfN3K5AXzi8f56GZxRSjbpB1drBQpCve/
1eFWJrFGYc/LU5vW6G2m/2uek8v5nC1Zn+WFRXYKv6hurPBb0N551Tdt7axe2NMT4hcqDODZ3Jhn
x0BLFgDqbqzkKLiGhrKLKRVF5kMrBSunwEIKBxNnpmYLhRSi3BkpT6EeQOWL1NrjIbgb98Kd+liW
dnKE8ONkfZNWQDkL4WQifJ4Ej0yKLH9BEmfukVdCo3gdOnB1fmeidKOXm7HxbRWZ4c7bNtlK6mHB
Gy/MzQZZK11sdBHmcvk2EZ6l8CAJK6640EX+l8P6P0Oa+WKv551ZiNgoteeugnMVvqG7Bn7pNHXc
YCu1f2p1V5on0Xwq25OWopT6UHmbhsDmr8zu0pOS8ZpMLfzdKI3MvkWqRE0Yu4jxbrx75aFhZbMf
qvMc3La39cF/bnaJYLsHFGvudfvG/1Kt6QctXC4uPmC2TVJXoJIf8QG9u3P7XY7OrfWtte5z33Cu
h4DVsc4O2rIQgzjQMKV4myI8iBpdpuovf/c7uv0Id+HXTNoER+8RkdpbpG5f8/2PNdTL2mBnZ6OJ
GqZRWKx8k2xQ+VYn1Xvkbb3vSvh2fbBrlmanYmxkQ53qjBXWn9Y9FfHNED9Xw4sbrB0c046YRdbz
BZyjU2GtVNSwxFIp35bq9zpauVAvYE1oGlQBk8H2gJrQvLWuUnPZVdW4dob+QXMf6HHp412h7Mb0
NPQbBqd4vjOq2sqB+Em4gJcdTeVsCojt6RKePxZ8r6ryuKccY9XKpiS+9T18hGiUWrbcbWMT7qHI
8Sz9kOQnr70T/NMk4aqddOW+09717gkUmi0PHnFqH7mbMGu3Y2V34ikad122MUZePgrqk8fQdE+N
O9iB2W/bSnPqFCna/q31c/qufsjNPk50x0gGO49OQ/lg1OKu9x2LB5Mn27Ao/2vPQWkNXAq8PepE
THx5HpOQAdo5atwDiIAgZDPrLoocS9wWWrm5bmohtl+YmgXbrFNHNIUnU8FtoG8qH0a7EEmOjelt
9HxlXIvG6FakvsJfdA1ejssbuyZOFIzF8Lz3ybgTBd2upXehu82a+zCvd9cHt3AyT4b+Y28W2Jpq
gHpMwl4kvIk0sSjyq1fpu3FNF3BtXLOoJsE1k1f6NC7NtZMq2ZnyR6btldHf54Z5NNG/vT6wBYMI
EBpQnSL2hn7KzEEE2TddVNjQW4eB1suPwfh9qO+EtHgIpO2/byknCSHTUUcCllz5/PhPUgNaOA+9
YllznSH/MlBe9vVdl654x8K5f2Fn5oq5pPhqBYOik6JiGN3FMJS3KyF5IVBemJg5oDIqqG8XzFvt
qo6sdI6urlzRFgcBwygJRsIVKIBLF5dHRfdSn8lS/eZrnY6bNvef03DlzrA4jjMrk3+c3chayRT0
QMQK3Hq2AvI1yw7XPWxtHLPDKxR8SwZ5hJxg8jsvtqgdbyTSpP+TkXkntaqh180GAQEAwXytHTtT
JfKuVKdX5mrO2WMm4PrUjJGIjfbgt/KG/r3N9XEsJZdpMfzPqv9loThbj7KMihrxh4aW+vEu0G+1
IXK6DM66QdnkQXqLbrud+h2PcREeO2NbSKnT+9LGb1Nb68S9273U0VqdYFqi2a3g4qNmQSIFMlRb
ArObNF/M7KUY7j3vFFcn5NmlaNs2KyDDhWB7YW5ah7M5CF2xTUN58smg27eBBS3611jeu9FK5XVt
PWd7uGkts8qtaQ9H4WNTFqckfb2+nGsWZsdGVniW2YtY6NR3N93LtbTi90uJ14u5mkUJxNhHmmCY
q1gTX80wDG3gDbAsW8Nj3wpbKzJ3fZDZdfVseWvaXqvGZ8HD90ZaBjqXDSG+Jm5p+2zy5iEZHyv9
pg8t2FhOqSCvDHnRGcl6cfRTc/hUdahKE4UdwW+dhIjlpttADYH6OEYPdeQP/Vmsf19fwyVvVOA0
18gzg39SZzNs9mqV9xb2Gqv9k5TZa08urJHSjaisTqi8sNHObc0mtKvhPCiigBbcW0DYpQdeLv+B
AMDLF/m5/MhW8lALoCU6mc+GNgvNpqvGoZRirv0Q74M34yW6H34Xlp2fDCTJtxvt+KY9rTYmTAjD
eTQ5szrnIc4NOUatAKu8TrfdH6Dz2p16hNXDt5Ev+J8Wb85Kb0p5JqY9tih0blIoz8fUicJnc420
cOmQOx/TtLBnIcvXQhplQuwkinXUY/Xkd4HTDWsJojUzs0DcSH6pJPVkRhMds7sJya6tZe0XOlUu
vEKbgtrZWAZzMIZmMiJAfGfuy/fwNb2VNggivKsvSL8FK2F48cw7n7xZHIbNRmyjaZGq9M37Ydj6
9xreMWGLWJUDbFT4nZ/kV8CP1lO8cotbm89ZfCZuxmVQYllRPjrzTVYquxC/XHfB1eHNAgiSVJIg
Tr6h3ynkfNHkqk/BjZZumo4hZe/jTf8YbbTclvfm2nN7JaBos4DCqa37fYFt6uIgpqQHlUK8rdNo
722/icAKjJU70gL8BlVCeAYnCty/5FSX3uMOSWDltUSvbR7wtn9I4pso3CJzS/v/JghfhuIudQ9N
sy+GjVDch9F+Zbo/00JMHwCIGww3hen5i2bsR8+KU5WWta60oxYUJqKng4iwlA1HVkgDsK9vR3eb
5NsVy381IS4j26Xp2c7JTM8MAAxAz6mfgPzVZQKD0CHqjkF0J1gPSXZbFu+Zsi+NN0uzWzmwBdTC
xN+S9EPnjaLZYh89WRNviydulXobdHdm4R7GNnKM/JUsiSy8J1m5sfLQrqA6rMvvvS86df3gQWus
5gdF9ilQHluVhkDSF9VtNUYUar6b0JMKter0w06SURnZ5slRK24yId0W3TEV9m541NPRrgF4mnt9
2JftS9TfucqD5qW2F3qbJP3lBf+Hs+tajhwHkl/ECJKgfaVro5a3My8MjbQCvfdffwld3E43mtcI
bcTOw76oGmChUKjKyryiOWgckVXkwMUtd1lyW6ieoQYAHFagAShuk3yXzIHcIV8tXnKgv8NtYm4t
+6Ws7kmHikBxlc332eyYSupZzdasH60uyFPiVMNBN/YJvTfKgwQCK/PVRsN/OaTNVUkyDNPszPIh
TzdF+x6OT+ibFPajOWxLwzHnTUpuC5wfeQBBVPzRaoDu3Y5LMJiqH4OSPX+T21+lGbtoiThIilLj
OrJcTXkukkepfCdz69kYTkfC0hkU2wWCt1rbt5C5jj+gsuRq9Jc83+TJrQTZxR6NFHUATt8K4H7Q
rXkOa/AVB0v31UGpwT7I4S3KWEP7bKV/xmZ0ovowQMCgK65A2F3Yk5tCgk/zW7ndSX196KAErau3
GRkduYSIZ/oGtFCQx35ui/pOK901cJ0BtYnpNSiTgb/r9GzmOg0bPeoZGMdVduauCTrQpsROdmgx
huvId+TafG58eNgjpvNEAthr5jFDqmigBgKEG4CvU/N1ppd9o8J8csg81R3d1C1uG/AeOq+PxgEq
OPsPNI5eW180GrAyn4iuw5Fl7mAa5WyYDS61b3hQ6Kv72lleae1AHFl2H0zfvK789jBvo50J9dBk
I02O7FFPdBOwaMvFh5Ofwe1/NLRQZx7xM1RGRQLToWdsEIxH8DA8Fw5uOM88pM6b/Xk5Mp2nsKfL
5665oUqtWTbRL5uoF+W/K9Vvq8rpiWh97PdfWh9308kpdMlMHf2r3MlvNJdcRUGKddbesOn88Krd
9q6opLTSyDpdG3fD5RGY5TsLe5q/1E60K4JaA6ED6o/ee3d9k210dxSkzaJVcllzRhrQlDM3Nu09
0TfhdENE+qhrt+iRp2C08PSoRKCXNtIGNhKD/pH17SIXuyppnXZ8R8fJs7PpvRtVB6TmqQNNCXdW
IPsQD/dpKnphfjPt/f8fFU27059i25la2awlj2Tw3o4cEhS7xEtvQu9Pupm85QG3moM2i9MGljO4
Y9C5o7fXE+fxh04MfSRIm4IrmREZQ0Dr9HeMUjRnshoijZqbQMWwYY3g2prXQuj+2feFoW/aXQD3
EcL52rKdLVllQMcDhTfQ8RmFU0k+UYPLqzn/wpwV7kyqA4FwWwsrTexYGOxBfgYl7k2xDR/LHXGL
ySnRvBLR+4rWxp3QAlMJJq0TCJ+V913yVOnBqLiXV8b+xIm/cAvjDiQqllIr91iYlMjyLkvr/FWV
iJH4UzmX12afZF9Sn0yCOuZZiPu2ilFRsEWCD5V/6KUJYDLDAkU3QjcyyO5kTF00Vyp5u7y48ycz
Z4d76C2aCl0MYLxdG3mdp0yBsaF79Zdku/RgPRYP1ZV+ne50txUhIc+fZcwyGJiAtYTMGsSLTv2f
mos92tAHdLMdTt3OlJ1XTCb4ZNPuEh9ZmohTV2iQ+5A9rfu46WHQuO4OMSrDG9vV783fIwigo711
IyxHnBUGuBVygVXS52I0IxisoWwJErwBbC5Og0wtKNxWxBZw3rg/tfZd3Dp65vZFVg6zDGuTp9xa
m+GjzJwWDJsue58tG+O2RWIUud07vGneiu6t1YOItwBT9WaT41w0m5WyLNQlHwGsAqR12I6siqUb
zn9xVwL+ZwzOQS+EbyIYnWVWNrYVyVb/1W9k1/ClQ72v/oR3pg/xsuUmv6NBNwpiwLrvgLYDrQuW
6vGXBmasempYsIvG0od2D2B9EHrZH/UJ84Rufdv/Eazz7J3LPuaRPe5Y6pIKfeKoBFGsCiRL1znA
n7rxpvVkbwRhDl5/gp09xx9wFrlk1uzDzMglrND6TaHvhDp1UATSAF47qE9BUOB2BtmStEtAs/QF
CYvf1V46iKj2Wdp6FmoxJgo+TAiOY/76NCQ0WdVaJWHBKDtoypclEjFZX+SRAS4EAFk25rRDLO8m
Ayjv0qm1xE1k66HoAU/tKxt4F7Tym8xJZg0l6MgJJzS5x2hLKwhnEt1RjRBKIfXtWI271CKOMjaP
lj6g1CfFogfGeZrPvsnRz+UCyJCCslpW2e1m7Izf4/vilEYQPVbbB8gwb62PPFhGL9mT/eQqhje5
s/f4YwTM6U/g5d+JpE1NpmPHQGVby7+l/t6KIfH0CqE1gQeufnzGM8iqHHjMcR8/GfQ6TlrErwW9
rmKpbqZJ3giO1eqtirEjxYJGBqMIOXWwqTDxPGURGTxNOojqbvqbQL8ioJP51Tn0Sd9DgwAYyaAR
ZEciu9x7LQmblMQd7NqxutOq5YAutUsh1RuJqLbWd/HvCrk4PCSzDqVSWLLs1zh+0WL/8hayE8If
UaBcAHkBeABJK5c9m20V0ZHWcEmqb1oUPcI7qBuOxUYpsptcBPdYW82xNS4M5ka1RG0Ga7P92tOg
7ESYJ5EBziEMM9YnhRkwrEdN+YR06OXtYk57tl2MvRyvHwB1TO4EK+pMiDE0ozuYf1rdK7tNGweY
ZrGp6IZaXclfSxb3wioncP+aKSzFRB6gnReh4pwm1zn9pGEaUJUAXJp1XjHYr2NcgK6o6F7kAdMM
ulXehFkr8PhzxC4CBxhcmGg8E4TjEbsz1WoyFPg96ReoSGyvA6ioBR/qDUBKKIh0suAVu3bEwAiJ
eUJQfgNBw4UPLSaaFdXt6NIQRBPmoSI5pmv8svUuf1H+AChQKVMJnBJqqWDYl9nvOEqz9CqbSR3X
lpPXf2Ibt4f1iYkKULrcoBRripjbef/5tgZsKdD1JiYJ+aQOomykkLUOutvWsiUkvC9bzVH64VoD
BxZZRFkcv4nMHPR02DwhwDP4v9PFYRS0QanbtpyoVdD99HUyBoCCKeFPKeagRcx4rcB9Av0VGbju
U0ND0YUltG0lCFy+xyWmrSIzgH7Q0+Vvdb57sMKeTxZQOpBI5043+CxIPMURhb6X8tFVxSas5qdJ
wow3jmSBCSJrc9kgnwWzZYHYhw22yhAi5mkdlr6YB0lJqWuWT0XVYQzTxM0s2ryzRxvgbwAdgkoZ
o0noSvADupk6NXkpIZm/essdJkfy4Gw+Xl3fvRccqrNXPQPaAXTPyHLharB1+p0inSihXtgg6Ns0
3nUQbDaHFlMuricIX987cxwoeUOc541EndI5DiNUZUA9BoWEBv8SpPcopXsEi2T/UIZzrt7evGvb
v74NnN3EFr65+9CcgwYtH92vfN3/cO400AhqSJlfN/6ju73//LwSdbbPD8rpvnDXrGpFKW0o9kUy
h8SNoTmwKdCb9VWaPpj6qAi6UOeOzMxBNQIBHoqMhMtbJwVg0FHB7iT9tLeaIpBrc2+NNQTaugDS
84LPfu7G0EjBeB0eWiivE5UzV/VqAWWYKEaa3IOvU8YQwjxeVaokKHKw2+/8o/9dFhcFslAyOzSE
IhfpkEPCt37J/bQdt6C33RIQBxg6dKKNSDRCdbY8zCNYYJOFHAZCOXAQp069UK0l1lQDH1surtHj
CkwNxxLxIKxZsfHZDBVsLabF00ipjKxw7CbAndqD3qAbCjE2KRacG3YsTnYQQ4oQ7IZmLgYsQFXF
pWN1CuYPUozop/X9VpckB6FQkMKsrANLwLXKojUeI1wI6Bfak6zBOpZweIkiOWgN5UbOzJ/7HK43
EHKz2U4EGm4lWqiDdbGBgnpipY5OGq+XD+lPNTMRZU6M8Plk1cxzVkNkd4qxZwrwoX2buRrmHDB8
tsnCr2hqHi9fCWcIcdi0TLxomDIuU2rl9g/ltTGd+yl2dTW+j0Y10KAmMTXyh6LQ+ykd0IqUXxUF
b1Fae7EmElc9Cx2ocDMVFHgJaEbO3LDvAcUeIszsjfJQO91oftiFqb/XpFfAhouufVYX8/PlNa+4
DA4WaANVTLEy3z89YNOo9V1ilLHbJCrIQfUy3YLUPfbpiEN92ZTKF9mg6MTSMFgDiwSAHuy3HOVj
UYLa6dAq0OyhwaJQJypkv1hewmzYtulLn01eQg+DKV1FGdtqKGA8zdPGyJOgSmV0LG+a8B/T3Onj
TvDDVo4mhHMxr4bOvX4+G7Q085jWGqRLl0KxmM5NgizKLlpSOlQx8ut0LmPDNYwmBZWIZPTdtixV
/S7KVMmXUagMt3ls0Wjf4GaYHeR+xNPTWr0fAfUfvGaYKzlQpEm6suS40FwlzToJuuEjuMnqvCZv
vRnbNEi0Oum9y0s7d2kEUJbYY+LK/j5Qp3ve6GCUmQsA75Nmi0K1p2DEAeTjhTssgYkx3LqvHBss
5CKinhW/gt3vaQvMPUBK6dTuUkffEzkI3DhCJMV7Ck1taoqE5c9I5uFT7G4gYHmFyhzS4VM7RjvZ
eo5pX3cASQ2tIgA2723rWWv8dPEbhsiN/TrcozQP6VYpcyfrsZHdaHivqiut9C3Nn3qIMQu2fcWh
kJcz9RYcKjBPcKfKSIcahZgqdVOwa2g2Sk8iMtjv5wR3nZyYYD/h6DD1Uw11pxYmqo9Ec7XCBdRy
2M9v45/pVyZgL1kJTKx1D/9RoVCAe+nUFopoU52VsGVh1nHuD2N726kaqFK8NhWYWvObbz4WcH0i
HOjcK5yCI5bGNi78hVbbLlw8muo7qxTpr50lhfjzyJk0G881gjuZyyuyUB0mSQarQ7Xk5FDX1uJV
Y1i58jLIWyWmIpLWVXuQmcWtCTXds8s/bZZBaY0aQlpRtle7XzRWA4rcUPv59oESA6ylIMXARcLn
SzF0n1WI32Bdc32DG+ujC+sNlayny2FlbTlIZJDn2lDPA/vyqUMgDi4RUufEzZLfiv45DIFBPqvo
7b9YgRKghlyAnHF9xbGsRH2sJi6Vd93yucD56HQXD5+Xzay4HOofjDCS4I2LpOZ0MUnWIbkN7dhN
kElvpFjP93mtQTXWjpNSgIpbi1cEooaoBsC5z+9A1PxqwIFSKEpHo/wy5aY9AFSfKPfTLBfo9kh1
ATETSZX/tOhIBUU3989ZTJdDPiayeddMWZUjduOlvEFRXq4dU27DzzZspqclotmHabb61rSKFlO0
g2X+0pJSef/5fkGDDyzXKqZpTH5Qr+5xT41yCDySNnthhNlHu9zaoe1dNrPmY8dmuBukUMMUw/Iw
k0VlME9b2skuBjy9JXz5D4ZA76obCmraZ1KltlZjSERDvt/npgwQ26RprwrK+Q8o2pCPxYiQGFy2
uOJxaPCjloL4Yxk6/96o5FyZrSrOXNNId5I9edqSBGEXby6bYW8/7oqAGUBYAUmE3rTM3UKkwbxj
10WZG2oNccAwg7xW3c82o6DobA/MLF7ff/0Xm6ZMoOmH5yh/73dhE87UhE07nv14gNvuKuW+KfFo
zO9SWZBSrlxMBjjzEVUtPIMxZMgdXTi7UZI0c4llXMlIEvPB9Iz+K+5qB0TYweW1rX02VFaQnWPM
GbronEfWoTXmqp5nUIS39jKm5BRL99VWECJW/N5grw8wPKFydMbx1OtjKtlSkblyaWxYESHJAdPK
USQuRsFtsbJ9TIHcABwPM3FnDtLaCUFAmRL0cNLBL+RBukYQ+TMVbYeZVBmMJXSsBfWRleVB6F1F
WQyTRujicZsohRaobTQLKn0jOSQo5+cyNHmsfBuOuaBmITLFpS3WQhKUDlD4TcuXyoqAYCpco3yL
fsqQhxz0ZEncOYtludNJATslhIUw7eubXbztF+3nUYMNnaDCh1oF3odcziJDWEdrlJDtHKTLlOYm
LCtMvIoaYCxx5KIGYJI2sCwWwzLzxP9kgNhc0rdAzyWvo9Hggf/442ME4AFTvkW/gaEQTg9tFVZp
ZJR96hrRiJOaB+gjO0n443o8e/kg9jHUFpNL4BxN1lsrkgyKektWHhYgnONW3vfFp96mThzPP/84
J6eW+eJROh5rgBzZBk4taewnKGySzKn0ZfYaQMZ+X96/lQ8EUwgP4N3Hw4eH0sZDGSN+wJReSztM
TNzOighiIDLBrWbWo4FWIUw0mD96WGiToKxI6cPlhaycz5OFcA4dQd5WWWxYsUbIGiL2aOhgPBBJ
9FZaCXOwg2Y1FFDQCDoTmWhMeSnmKoPopPY4DKYz2EC2q5Ffz+k1kSxRHWft3j2yx8tLzBaJMhqW
uAOrdnLaJirdcqAmpuzrX2FoBTSmkCFMg8u7uWoVBCes8IyHDf/mHDOqtzSuoX9VZnv0harsH1WZ
nEq7y4ni9pbA3NoDlOEd/rXHfOjI49WxMFuphj06qMBhzFDa1B1Fk106P476LbhsHX32bZFezlm3
EtH2xC4XPjSlghJEBLtKuGxIFGj1/UyeRm3TYbVzuSnb2V3iIujbnSEqN6x60tGauXNhhFLe0xy2
0VWC5xhsbEK6mzMMo+qjs+i5YD5pNeM4ssedEG2ycfGXbK3qgSq5U7dRYIDa4LLnrJ7DIyvMs46+
5FIltIdyW4bWve1Pevd7bHsHHps4lVjfdtUYKqwyOGLYDcMtKesyOoAELsN4lQRdtr5xqtr8KFit
Lw6fkm3ZOyBVKgBNJfJO1jdR8h4ahjvQt6EUxJ8VV2LS6+gwoNhqosfAPWNlqwQkNByh6tDY5KFY
FJl1T/SrifGAVzZU8voSgnJpqOIWKXIoGPdh7yR9MvotiS3Bx+adC00B9IaQjuHeQiLOv0PDZQAp
F8QYgKjGRHWYyp60oIUUl4dJ6j7xNhVcWWcn+H8NWiBGALs+K4icfvfZjMyJWgh/qoTtBm2BN5L+
YIMZyWQ3V21jjikPpHrcNFoq6CGcFSa/jaMQwsRKQb3Ls6JMSwpGpkVK3WmwvWaUt5JsB6ZcunCb
AFxNzwuQTHEF5RwM4FVUkBryF9y3dbTNWSkGeQj/cChAZLTkoZ26Ov0zgopQbUX4R97PmQUAfwkI
KS288yxuc7OBTkBVhKiZhb4W7Wrlair8XqQxtPoNj81wOa5t9JIsNdhG+QWzFfSZ/JF/zZ5qXEMr
ZN5cjhN8NOKXRE79ZSoipdMpbA2Y30HtOq5vbcu/bOMcvvm9b3j34LIGER7fJGibJV6almZuoU9B
mqE8TamtuGanzJvOTlOnwAPJy8qUelPSTTegN8ZbTxn1fZv390O3zKJfxLbwOCHGsgHuRsKtIUYA
HsO25Tg8JiNel/2M8FinPvJmSH8rTtgPV2ZtuKGKUTK7ukG2tpn18Doy6X1UCzK+tciA2ADwNfqH
OlTiTn8BiUNgdKsE6Zj6lZmmk1s3oSzd9fa4KUuRXtDqycSRRGgGcAwPDd7a0GZtoiMsVEpIHMxO
HuwQzL5RXda/hthIgO2Sbzu6mDdoLF0nlmR6yZIKDuj3d+Z2HYURgAtRp0V04GEnoW5F0xCikDBV
BrjirCEnSC2MXHuS7ET1uhTTcI49pUV01aB+G/pxkjKgSKEAoG4mzdNE0h5jhZKpvVsDJV4qEUAJ
ay1P93I9FxEaBPhLTtsZ7VNpx4qHhwlUtFqU3Hy6GPmzanS6r3Wl8iR3mvQFNdl6YyeS+qKHmLvL
ujn3kkgDQDDW8hepD8PIobmV3fW0mX5MMgICa/TO2E6gAAEkzqkHyLEpD7MS4+ipiyeNoTNNv8Ml
FiQC5wf81AqX0kH7JQdoClZizE8lj/0Y4z50Lx/w87gIG4wQCzRcQI7ynAYV4DDhgmECIO2dYgFn
hEWdHgimSBUYOj80p4a4rCa1AVxSUGp1J0ymatIHra8x17k0UGsJLi+JpQmnrsoEKlHWRzkD0EE+
85bCPrMXEyErHn29uB0ggm0+DhAbToIUUDqRUgmf6LMwrCnsaS5DiwKk/Ke+kE4qWEwH9mxS6X2u
mneF/tENlQehA6e3SDCVn5fXtxoRNHgfJjeBjwQ28tRiMhja2Jt40PRI6K170N4V/WthPqGN1tv3
seppuG+EYxLn3oh1wlPAEAWW5bM5hTFTwZqf4dk2Rt12UjBN26a3RqMJClLrq0PCzoCyBhql3E2d
dF3fjBpWV2ISN83/tLNjh1eYiqKTi/6gau6HvHUq5cdeg+UBecmql0BD8q9SS+vM0GBvCaN7XvrH
qdrT5NBJTio9yw16UBvBR1y5xqBRhUa/wcBoBl8+6su+yqGkAwxF95wP3gRcaeqBJrJLHTN5w6Az
hVXjxqoEhtdSrWO73DlM1KiQwFMJd207aLVM23EWDQoy/zs9gFAfxLHAZkIV5qzU03Rjp2YFviBN
tlW7q8ftXOeubrilsfw4RJ6aYrt8lAykJUVTDLKOrkUxbIg+oaVnjpxnAucQrYiL9zSZa6hvwkyo
aE413U3pGybf3XD+jPpSsKS1eIKnGDoF6OmAqo/Lb/Q+UtBr6nDTEqQyD3ZiO7Z+34SPPZRohAo+
58zcCF9QKgHQSicAXPDBRKmloW4IS/Ai6N2CArZ6BFc1TXypvm/DF9vaSNp1T9/nEmMfwJZ9tdVN
BLIRJdlYw5UMFmEJ09PVY7ZsC8OLCxHD79rWH/8+zl+NugVcgSLxiJU9JHmHOWjMe9L+6WJBinPW
C2SBHOEUPZpvuBH/RCCN1SqRjp1oGHdCvMlmyIU5ddQ4XXpfG7MXobCXdoWflYjs2e+KXJWhm9Uf
Otmn00sBJTsDVJLG/SSEqDP/4k/U8U/j3LxXK6JPbBPq/GqWwd6R+GCCaBKP2E9JHhiJN6TbEgLC
NPcK0YDqWuA3ADYAmhH5NhrMp2esrpMotAZ0dRYwTJRUc8BzN4paR+eXNjb/yAjLU44PMui3CprC
yKj8wtCW3m3MHHLqT6MOSoVbNJ0vh1/258429Mgc87ojc3U96zSeYc7QE9eCFAK5mQAvskXPzjXv
BQCdCdUhuwIy5tROP0twOVYxIukAltFdszxEeLZoynuWeZeXtBI3cF3aaM8TtDFNvl5hhlqSxxpM
gVrFoGBuNhuHlrdUcVICTTjBBq58rxNr3PcaE5VmEmAo4FDaLXXpjJgHjyPNMVQn134TGoydaE5z
xQ9PTHLfLNE1tdAHmFQb4stdD0Wsa1nkGCsf7MQIF26WEWCzpoEROqK+l+2RB2NbMZftDaLW2zcY
mHNCA8TbAEwR1N9QDj91jrxItEyb2R5mj/G0G+ObDuMlGPfQofhTPMUAEkXDZ1t8gv0vXLYmoJ2j
Bs0JOQCPXBzvOhpA6NpTer8ZIdSU9U40BMgoUmCBotvR/vklePJzua1BfOwLNcbfbwbA8RoKotCN
Wf8ZJcs3RSnuqjMfbQ1XCmwsCDMsLEsJ6z+l7rXSa0wCggpgGu3k2W/ioCIHW/HV8q4z9vlcuLX6
YOtvWQ56VNEVtFYEOVo5OAdOP1Qroyopy/g1NrY5BQvMtT4A/CBDYAhkOdQJx7e+mTa6fleAABrU
MpdP9kqwgnkMY0AwHmXRbzaVo2AloSbQTiw1Deu7yX5SwVymlvtJRBq+er7+mvnGix6bWULJblnd
uWjf4mb0gPgqQFdzeS1rceO4esPFjQqAmXawUL0h1m6Y/zGGJ8xXzea+pn9KSGsJ5xZZgOXOmImh
agaTA9ss4ZlmBnuJplHR8VbCeCII5rP42Sz9LNxP2uJM9itBSaVDiiNY5jnDDRJf4MssFBwh/HjG
TWjm0tyEpZGBAKV96d9zn/whXvQJdnvwtO1A7EQ/I6d87a6tK9Hw68p3hGkTz1H2fgIT86m3pk1X
h2Zj4iJYtpbl5d1mmPwff0UMBTF8jmwatsWLnFe5WYFLDPhNo8aogxUY8iYijiUbjh57iEVCoNbK
ETg2+F13PfJNQy0apZpCuA2m47OkcpZ4t/SHhAjq4Gt7d7Sw78fpkZ1BptTSchvvCYm6loliEjqG
ojMgMsJlc2bV60WByO1GI3L70CUYLGwExMcr9xhk0lXwX6AkAU/g7pbUkICkTOF/mFY7tGXvkjq5
6sbYL3OKFmEi2LeVeH1ijrsbYglPCEmGz2XqZ1rHTqwqTib5tbW3sJeiYTuRNf520HuozBWwphpe
k7wnGCLXmu0E6jz1PhVBqFauaVSuUPbAgCQ71Hzp09Qzu+4wGexeVYdkMwTZU7mZ982u9a0dxt6f
Y1e7pYfCSW6k341T+tUmOXgIOE7rixgzzz3n9Kdw2yzLoVH0ppS4ZlvjsbHvNMAVS8E9f37WYATy
6igIAtBwxtigLzk6QRCmc9U2c6A9XksxkskHU6QodH4VwA7DkWIuy8CMJueiyUJLuYphR1G+UtNH
GWupX9UicQbjPjdHN9IFL7xvyuTTy+DUIrd9eFcnShjCIrn9HbvkrfUfk1286f2nD4jXvsUPH3nr
x27rDrFTYRDOiw+Vk+3LRwxI+MRHaW8jarCcn9PTn8S5ciaPpTLnbLNDvym2g71vu1+27hWd4Hmw
0po6tgRs7em1YNpyNRbMjaFSSFDkDcM4MLsQvXKSJEFs5zoyp6b81CKDPkSKFW2M3haqE646178f
HUKfp79CnhU6jgwGhDlFvBp8CB743Z9Mdu5mr8IkYoxjcyVtTcHqV7cZY7kWUNJ4jPEkK2Fjgy5V
RvW5q6/bAqM76j3QuJPu1Y0gEq569ZEltgFHN0iuQ4K7YHXudAQ7F2RgagOoBHA4adtofB20e637
IUIR6QWaEX/Xxp0jSws1QI5gkZibcvQX1UQ74jas/kMnihn6t+vB42S1KSqmmfUjZNPFAI6utM4A
okXUApr+K9Qe5Phpsm8UEXPv+rf716zGOW5I5YQaBVuf4iVgL22kO8MGf6Ivj4La82p4/btAvgmu
0MZo8xKWJM3Xs+txuVPmt8uZ0/oxPLLBXf6KJFVmH0Wp24JBQCn9HMXsbgGvQRg7+vA8JI407wbR
jP/KysCkoKOAjwIX6lucjyQRoYOVAuJcJAdTucv0t/znGQeqh0cmuOAaAwiVjDNqVGlx16l3zfBc
l+4y36q9IIyvlCxPLXExc6otRUaLEA/RtxSiRlCHz5zhBYIsAT2QGwcgVs2J3vfIeW7bPcCMX1/y
70xQ/zhnG4RyDcRs2dQ/ugUYhj0957OF99oEvApuL4cAJLMBBvm9hozhS7nJrgrMde2nr6kNRGQv
K6fhxC4XX+oeRUpMTrOs6i6TH0FkbYEXCwE9mbc/d9UTU5zTaANaQRV45V0r++qkN+OfaHTLCoxG
/bVSvyjJNQgjBO+mlevhxCTnRJmkaQW46/HSjpxReVvkTWMfClGvh/0VLg84scI5EHiY22W2sDBb
+ZyHdyJ5of1QRw9ZvA1VQUxZXRFYAECAhYFjMPSf+oncj200jqg0aigUDOjKgfKCZgfSC77W6gk/
sqOd2knHQSVpBzt0uVV1L6yeBlGuwv4Ev21weEQQVifH2MypiaKzolINgRUL1dIp5S8hFeK6AQsg
YUaFRvhnJUbLs8pcMqxBIb6Rqo+L/mNeHBxbUFJDNEADey7us9M1pBGQgVg0i1KfZfVg0P/iwccG
uPgedYo6LcDPuXp+L6OZrqa3ZvYQidK5tc99bIZzqyapB9xUWEfU7pbixawB2RZ41FqkOTbBeRSE
smg0pViJhVHN+JeN8UwJBbg5dbJaEE1XPzzAwGDKAFfDmUillWojJOvQX9Pjg9ZVbpv/WM6Mffcj
C9xiUiQrZcm6yh2uBNSBKl2Qha1+kCMD3H3QdBVqeAw9LUXPsfZE5slNRsEXWbUBtTSMxTEgEN8a
pOFS1OmEFnw53UqQ0yoPJP+6HPRX0lcDfZ5/TXDXS9bQNtUqmKjmG5Dn9LYHzeuhuq4h3FvVXgEG
mMsG12Ixxk9U7Zu57my+BugGEK8SVB2jOaiN1lNLPLlACG8cEJ9rIbh21amPzHHr63Q7MkdWyrWa
w6hsY/PFJN7cbKHBdnld69/q77q4YDkOVj3ECwz1028D3H/xb10TuNzqWtDEwpw1WBLOIQu1nduy
iYI8qZ7G6jmOdhoFFO8xEUlDCQzxCPq6H/s8rxH45Xk75E/IWrPKHYDLMgQTUKub9ndF/LgaxZRN
B04C1BWjVwkT5E0T+7ZommLtRmZCcZAdQ75q8ZmbXKkZNBiYixNHsyl4RT25fwmb/xLTjsxwnqZ0
SaJEFGZU+V6S3mrJu+xgay8JzNIAJYCZHXATf3ctjl6aZWIkRciAAjXIX2roFFpJ6pFY3SrReCWP
N1NRAEuiFrVT2K0AHL3SEkGVAMKxqDMzEJzOuXcCfijT6haEohvlKt+g5OthcAyN2w2ZnNAHkmwS
mDzjq8A798QkiyRH60Wk6OukhUl1U+zih6diB51N5dUGq3j1herBJrpR7pXfxJW8RnJEct5rXkOQ
9tiYzWP/cRduR3KbLBC3B2XBbZlmjp5sRwmYr93lr7p2AoDDYAkKKrOWxqWmUQc26NbCCSiVjRr+
M8y3symqP69ArLCTf43wujtNPvd1bsJIX2EYj3qqdR1iNtnc2LqroJ9bPCT2phXRFqxd8sdWudSL
zgRNW2a1La7irsQozOvlvVv9ROBqwTfCqBzwM6cO0qjDUi0VDkQ3gRXEBVtMuyFzqIIg3EyNztV7
2RZRS6zdl+C0k9lUvGUYPMfPRDClYBqwGXZaMTuaNUIuvK0kyFDFnbXRR1X1qraKr6UuRG1vBsfv
5UWvOszfRfPVETSQ29Rii67L99zc1davXqjFziosfOIPBZf/21i+LlKPQ1hX0PQEI9uO8duNjQ7w
yV3W3S0oEbehV4J4RfUvL2zt0gHnBCbrWMaOFvnp18wyySI95lMgdTu5GfFrHLrQzhwpe1ELQWK1
6jmsQ4gKP6r8/AyfnBNIwEECyIUEkLckhU8ljCyDUAZ5oi7i7179YkfGuIthKYssnOoBt2l1N2te
Nz5Dmu0/7J2tQs8TeEZGqne6dxKNzKzIRnywutjUqeSY1jse1i7Gs9FBF0nqrp6Bv9Z4ptvaqDtg
YLCgOdYeI+vX0rxRe7kHO9OVXFjIFTAloIlAhuc3EGPuApu1agAriikUbo1lokL4NUeNqZiDSbvF
2NBgA1C+QMMsdeT+GrGst76spnEw/uQpuuhFcfYZmX3QBVisvasgoTjd41AqiDR2A2Bx6n6MPzD3
FtHPy5/xbCLqm53sXxtnNfvZ1EPdaGCjtbV7Ve0hUwLpHvkj0dMDYPdbEhe/wcv7K+klR+2VXQW9
5ss/4Sw9P1nlWb0e03+dkVn4BQxkaQPa0LbQ8O6ujG7ydGTncyycKGQ36Um0gUkFfAwatnZl4KHO
2KSAopWuVAH4v5H0sQG/HQ1bR57H7iHSh+q+liU9D1S96lsn1E1KDwrV0q1ZlQMJ+kyT94ltjaJH
99kNhl/GMi4UcxiwlR/8MKahnEoCch890TfSYgVV/OOskZkAiQIKRWvoz8HIU4iumYU7LnRXq5ar
DiIe1rNgx0yAatNAtYjlv1wmI/dzbS9oQbtVnm/VmjrSdGhi1bGjUBDC1yyBcQmAcVBeoRfNWTJK
aOGpqN0DkgZKypF6pb3Xy3squipW7cA3TZgA8xRfmLIyS2uBxcB3yeUrRf6Q63rbTjK4yPX/4ezL
diS3mWafSIBE7beSaq/qfZu5EeZzT5NaqY3anv4PtXE8VSydEmxjBrDRcKe4JZOZkRHKwpBmjySi
bQRQwDdPOIvLYw8Bi8JgdjKhYe/C7hW9iZ7Ktlqa+Bm/V/irJQ7C3GcQrlrSXp07iueWpfi3zUkV
sSqFWtBwssuTlu+IpvimfmezV21cuBGvY0TsEhDvgafEhm4OEn6X44wNRrNB5RyNl8bR4ORpaF/c
tlhRytdF3HiN3p1UNTk6irOvtfDHv3c7YDOcuDsnbPL3KpzF+pFoTFH2OQeLv/uG/nePcH3txo7P
KvUDm/XQ0CXaiPkRQ4oaeSIgVdCDejlipR90FlKMuE/Ml56oe2XQgl5rUMqz6NGCrs6QuHu10H0z
/MwMa2lnzXkXcLQA9Q1hbOxl6ULRQ6bZbYPTwuujU0CodeeAp6x0Bg+JJMddOe7GDdfQz8vAgmii
l2Vpya/CPCw5IOATChyv4iuymMqNwlqocAxdvNMyAfVktKEqXwy+wVK26bAzwlO/JBAxt6vdiV0R
7YWTOIV0nsaooiWbLhg0/MXHBEp5HnqeixNyG8+jiO7sOPzVJm6zgI+Zcxmg/pp4G4C/xDVzudia
XuVpRBruGyWyACL3bGu4j3pIr2l0oQJwFcgiOoBvQl8rnsmgGZoCibO9HBZGpdocrbSt+Zdbiw3a
F8HpXXtuU+1sFMFvn5zrtMBkDgUpECnDKOrdl+ZEGgqRTN0JCH2eQZ7kQUnW52qy0pxy09UPrav6
rQjXVPu3jeuIVi4sS0upcCsuOwWW6/ChAzFKk1eI1ukaLSLBwiCnLLoUI8AULq9JQg7bVZpTZRgB
k8zgH5pR3xtR7OHmPzKFBnoBqsHMQEcCW3PnCXRRh7GzNrX6b3mMvwc7QbunRo2pXftymvMxKtFK
g8GOys/GPNUKepKapzpeoqyeOR9AjoOqdgLjgEFOGqlwsrDGmUSYq4l95bQruGrA7rS/lLzZKlm/
w2NiszC7szsW0EW8adEWCDrHy7EZhW3njgKbSbQz+TYy9xrdVOnWAEGos2VjkNnvpnLM3TWJXxU8
e5tua9r3YinFNTt2kMCiPQpFVjDiX36H0N2eKQO+I2YBFB8N/cU2T04V+gk7uKm5vj3sGZcAUbF/
rMlZkbYfIKNRwv/nHGqz6jvYHYK+R7/Pksubm17iIMBD8yiiCFPyPSE66TohRu4juPahfgKtSPEE
EuwD05On3q0eb49rLmTBU1AHnBq5CECtJHu12quRYWgcWMABDKqFV9TrRKiQCT3lmR8XqzB6CvO3
CPokgHDcNj5zqV3YlsphSdtpapUR2M4peJDjo8aahe06nQDZF+DJDo4k1BBAMSQNr62LAizYDveR
MVg5sfBNdUAUGO1uj+SK0X068SYuZ5CpgdLdlauTpjDM1mjQB1VXLt9ElBneaGTo+XSoG7Rmn27Q
DHaKbQvGAWarB0BVGR0QGFLzVcFls2t5Nix4wpm9hIVV8RewdHh76agCTW1kg43HEk9qYfl4BIVH
UKyPeeCSFLG9XenJwVTCuFgwPJ09adZRcUCIBu4oFbSdEirHihJLcKQX/IquSHXXWWVARgvAxMJP
nV9Q+G3apQWYcfoXJqWFBle827U9TNpOH5TFqwvqWLXPVoaSPKA5Ak0PDfMQ2fReStRN6kJ2PiQL
ZZ3rLrFpF0x/QIYKnmY5VZQNCNJigcNU6ZHXgmW9S0AbDNJNvTkYauaHCS4845cbWcgdVRtDVECI
5Nsoe4Bc/TYxGy8ENWxsRYfQsTaMKF5fLCZ4504d6CxtA5R/ECKWQQdtLWI6uDh1eesgmtuL5CMO
PVS6wpq+xkaxM6IPrQb03epeCLol47jyKnWp5XvuYOI4Ts20yNSY8tWFA4AW+RGBT6QrjR8ZWr+t
TBBJ63W1UAmbt4R3Jng88Sz/Du3PQiwNcNhUTCmD2CBbR2Pbuk1XVmoveJq5G8JG6/MEfHfxMpHu
o17VldisssJ3GDKD9TZKPiPO10a2FMPN7HQUYfHKnIhQQYkiXfr5EJlxE5eFz8swJCsWqdnaVCGw
1QpIIqN/wn7XhKZtM3RiHmu71o6OVWkHIy9av9RcunCDzIwbT10N/QSoZ+KfyQmdTS/eYm0Vj1Xu
p9HwEaWoySnVqVHUnVMvNczNhq9oYsN9j5zeRPFxaYsrBbBWIQoTNTQNo2PIP4XyRZqVbXyYZIN0
JorDtx37dWEJR/rc5DT8s+FFseCtncDk4GtB9Y6EyNP/ktLD29YTB7SCeg979hv8Hr4dLKlwzszs
hWlpZgdWVKB9bAuQ3f4oVaDnU68a7ju9WdhRM9fEhZ0p0jobYpiFoJEXsAN5PFAIKX4C+Wmlr3cC
5XZdYQtTOhe4nc+odFA6HX0TUYcZTZuPEfrjY/HcRU+qEvAQyKGlxjT0NeDzpcsIOQoEGmimh7qz
fAuOcRbbuY7QDZk1W/hZ1ffVpi5RSFvBM1j7qiGlvqJgEV0PWVO9qUVFHhTTHfR9Y2dAe3fFJOCZ
6GjMEci/0bUxDsMjGTigrvqo6+kDnGy5AYLasLdRmPS/Eq3nwMAOVF+xkcLbU4cmh7p0my4gFTNA
bGG1nK16U6n2qYoKSTSdTh1EuoqfCVX7dBu13pIaGgeBmrlKFLQszm2/7kPnzlTKGPRtmlM86NRQ
X0qipR+mmjmqr2jOiMdjrVLVNyItJB7jTbwTIPDEc2hwk0CzWYVvcMRda4dQ3ktVhf7SqqgIkEyv
nvVSBzQZJcBuJeJG/YlaJ1yaoUYWD5qMMmttspLsacf7zGuKqcKc1Z3JNnWmZKCPdenoGVpqBEDR
qVu3JAAAN6kgI3rHexRo4j4v4YHVod13CURg/ZJC6olraEYZhO1+JbTQdpnuRhsknwYoGIfM2quu
Bm6OZmgxbxyT7NE6HuKghDoHiBEaK/SFamS/y2IQJ2t0eQ3a/jgU6ygUTAAnEJtfmRs2v7SoGRw/
oXX1F5CS+TOP+Ajmu3JwgsZR3K/UxPQ+2dymd5XWo32UDinXvQ7EMUYzlqu2QkMr7jRcnR1639s8
JL3PimaXNSLej12X75A/JTu16Z1fZV+Ak4XkLOPrqsYOU6pez/emOejZKTe5syJKG9GgSkV+0Hkb
nlRSKNV2yDWbBglRlVMmsHfBk0f4B6mGEERjLvC7fjWMZRl04BXnj0Ufs4NVDbrhowpXjqBELktU
9ltem6s+YZAqYF19p5ij9mxUfTR6ZdmOmUd0TrSHwmzzYiU6TVDUICv92HekXul4W/2vdQdQ6FhW
bqIWS6zMv+1XZ98dyJVDD2fy5lc8JVXVYPdkBW5ldWJm2rDyRLofSXSnoyAUb3X+VY3BoB8tZ4kW
Ys40HstIHU5ExKC7kPwqbxu3rBMEQE1kHuu2vTPpZ0Iy6NUUGwJzQ9euOekOJXp7awBNGmOpi2bG
BYJYB90GgH6CIUguT+WKOmYMIbIvFM0j/sY8is7AqYTaAdgQb8/0jHfXgZa0EGKBO/iKkEpTUrPW
GgWZS+FZ1l2RWX5Ub4fwJdSXuLLnhoWc2cQ2PhVn5WRWMXRwmyUt/LA2kCUtDb7X1F6kHrBOZubB
i4hgpFqSe6OwuiXRwZnr8iIQka6xVAHIVbEQiEABYeuUZqBggielIKovgMxnxgmVDPB2QoMP14Ic
5uv94FbOAAaruM1XIXiYAqLwZ6XvVrGdrRz0tvX9Ehv9TNR+YVOKQ2waW6yNYTMVUFEHR7j9b7l+
8YQFZRkicjwLUFaXSW7Cwo2MeqhR+gFdtpEDrd5XUI1f4Eebnbs/VuSnIfjzRTt2IvdH4eJSVd6i
xL2LcguSX+napsampcrm9gmYeQCAWB24RRw247qA3+hDHY0dtqUBPgeIjiPQCHdppC28/mb2H/ik
wJU96Rmjd00KThtUIJyCFQjXtGZVmVsQjiGiekGz2u3hzL0y0SSFZxOOGAI32XsMVl/oBY1AKI1D
9FH2iY0c/DDmpt+0KYg60UKFr2BxMoye1Rmh5Q0IQn6GrYBUUUppcsypZh9Y3bpbRi22CsOCHljU
KSvNSFvkKmsrCYOk6fhDn1pO6ZGqRVPK7WHM5QjOtpuceOJNoVmgMgfNN3u30gcn/CL9LqpXY/rA
smer/X3b3MzqnO9ue4oSz4LcuIkIWrxgjoUnp98CsDxWb8ZS8+nsKT3b3VLGJTKR4tan3V3ZSKd1
MbI8CVvqQ557BmGfIbdCAOGAA5q+4mwsbhvlpiqqwi8spFfZCDAKiGfGn0zPPY397DKfpEFmaAuB
+9w5OjcrbfCkzjNSxTAL3vtVkQHGPGzSJRWkuRmEGA8AaCq0HnE3Xo6tSfV6aFW8blsU9qjO7hO6
1CO0ZEJypRqvcFdSmMgyKNQNIXskTfTvkw5IO0KBCjlVVLBkvqCqVIF5qYFWd9TiKa+VXzRM11lY
LDy+5w7RuRlpV4sorSDeDjMTYjW9502GCOIEVqjUXente2YtuNKZYGLi4AWqBrUjYHGl1clKlFsy
E2m8ZmAB5819PNqrpjegkxOCPW9Y3z60s+ZAXO2AX3SCI0jm4tEqLaHhZRqiPKWN6cosrYAUIF3S
2alY6jmeu5oA2vnHmrQvyrbvlXiAtUq5H7vaI+QTmkmNuWYoaUPC/fbY5pZOmyRFAEkAA7i8Q4wk
IiPrRlizfhv2yrU3ffeVxi9uF0Lp67MHtP62wbnJBJczhFsh1I3En5QhNfQehUaalGCH6VcmD8GT
kBq9JyBwMzB78IUl/nfb4rQ80ssb6T28ziDbOkX60vJlrOcutwsUrTn1tN66p1C3Jnj3/YeR4eEz
cfQhdLFkdiNnGOwIZy0HOcmqHQ9Q2AHb6IpVePYsIcvmJvEssy0HSXqI1O+YIsi0qw+uqh6PXgcL
HSPhdlgqcMmz902e7rjoysSfKXl56QlbojW2mMCbfVT/zpxoD6UH6qUOXcDVyzejbEfa9rozvaNd
QG8VogXdSHylIVAZ+Rn9J1nNibwRKqj2hMyTbkdaQk2kwHsABBqD6+kcbMCZyxfO1dy0TQTZrolb
BDS8khGwPPeZygBvFD10O2lxNNPwKBrn7fbenps1VJen+u7UXi1n0e2iVRgUo9ErFlv5i6UO6a4K
qTgyHIQ3M0veb5v7zlKfn6VplQCjBAoDypfXiEbWRllRRQNINJQkaJsdWM94+wNpk3DYCyX1SvuU
dkEdrm/blb3Ut1mQiSJvjjW74mHgXW61gqoAvyrREReNsUnqQfVUbtYPTrNn6VsvwHhn81+37X5T
C16OF2VdxDguAUkJamLTQTyLcYBCG5pIFyZyPS5kD8fGPiqs/1BqnaySCXybCeddidvxvemKIWji
wfDrJHqiuv6z0+ib7lTJnYKweJO0agxiamhV3v5EOYwAdg1KjVCrgIYrohWZRSVV1FpB7R8SyfpL
U7x3S3zh8nUk//7p52czkGc1MzIGTkmg/fFOsslLnz6m2cZ0goIuEcxfn5rLwUz74MyYEefGWKgY
DDjDVAoqJLC0AXq9AKy5Sr1MY5pysKCLRgnDkOlSSN20uCmI4eGl5hn2m5n81HWgBHpUyY4JeS27
Q92u1fBEkiWsxFWJFraxiSfg5PRmAmTicog5cmJpqTemR7QfGmjJQxyaFqWDL9v0IcpeQeTeRGDr
dq9hUq9D97SoXfyNSZA2NT4B+EooQEPAVd4yisUtp2+xqe2hWGmgAQ5Lr4zA1LJiJEK1/16wxGtj
HGPL70sNYIN1T1ajWCkj2N0eCAofbFtC5WUIvYR0fgPKGfsl75+7KtBV5qsgfC9Ntu4cwx/C0OMx
kn7IKEZe71ReXgPnjdSicmqKn5nxu66eXefecDfxoG4o1NUhYpdmz8Le5/lScuHqzfL37P8ZurSb
o8hGg2KKoZc0CZiVej1kfujgMeO+F4EukHSOn0yx9CCbOUQXMy4teoyQTkk7mAU3qOggEIx5fEZQ
hs1Gj5BxW4hErt3ltMf+GaUuFb6RAk6cmsIcH3KvGQZPTUH/2XtN6xON4ZX+qTpLxfaZo3thU4rr
oqJpLSVvTc/sUeMvRo8oGTJuSwyLhOB8XG9e5L0QtKLZSYZAhsMQWomAnWFEz4WbeaCdzdPfLgBA
4tG2wYbsBmMSFAMIq5LA0tZE/9SI43Wm5ZGs8xSIqxb6qeu/AVeguljd9sffV+6tD5wc9pkPCzNq
mFzD5JsUk+/sUZVEb0EGczjzNuTPf6egM65SsrLpwxj95MUhyVHFUPMg7100KOSe6j4KHVjy8h48
9F4F2vzaWrrZZtdrekUB2IgSptwdB607dRhqzCMdSaDYvptM3ZklA5o7BtqHBob95EDml4Ezv3wX
hSf6TwPlgtuztfQV0nkkZdjbSYivUBvbM8LPEq07uVhM81+HSTgQ6EIFPyHahq8o5FvVHYtc61Fn
Kh8zsmbVTjdSj0WZB9yfcD9s/kPFhEN9CX9/mT1fqe6ProJG+cvt8X771qvdcfYl0oA5xAd1vcaX
1O3oxeVW1IaXJ+XBIXs3RNBbBZo+xcD3av2kqms63vXDq6GEAYiqBURu43hAG8W+gkZy7awys/Hj
SPd6o/Gy9MO2ItRplui4Z4K+afYAJ0ckCzqC7+v0bEcrSdrZbjeYHqs/UCOx7R+KzryqNjY9tKnD
dkTGL6hsT2hLNeHZ7YElw3sReWHgfS/PEnVai6NF2QSXccc90dQ8yJT202jA63d7YeZ3yB9L0rpQ
JwwNvYIl5DzxMMjQI79uzH5niSX4wJIl6S4gGRYtTGCJ6moQ4qocc0hdonq71BN3xQr3fdn9mT35
GjDy0rEHBrcTlWHgAApG8K/pvhBAR0aPQolXBL6JasCH3mnqhuh7Gh0MF2HIW+p+6MWb7Yz4j5/d
cIK0o1eJ+9wFGK9ccfKGUHNwH2+vwRVhzfcHAxwDwDPAK6DquVxuS09DqNHigy0lvOtBSGFX9iOS
xFO7pL5OiLHuVRB/DwA5uO7PJPyrqsCBWITRZnTbgDftgnea3/lnHyTtv5EZZU+AtvFya1zzofA1
tfGYe6zBuesqBVTDDrX60DWWZ0fB7cmY2fpAfU8sTJgPMAxI2yQjmdJFGRxF3jBooimnEHihJi0W
kN9zQ4QdG3zMiInRIyo9VJU6Qc3OhgcGCiD20ZbXgaaHFUE2gOZfD2tljf833IQhWDZohSsN3T9g
9GudJXLo2QEDzgu+TqT2rnrew1Kv3Rxqx14EqEBqd+tozFdIJS7M61wAPqka/GNHGnCqh0PMMtiJ
q/pXD5kX7mpveoOMXg+4KzefQ9rtHLSNuGrrZwZ7tDrtHuDUtdkmC+nZ+ck/+xYpVgAIPjVVE4ss
pmSHuWmrnWqd+Gh7Lr3XwT+nZnsbZdls4aRNv1e6hSB/MM0C3AP05qV9nUJOU4smu0m8tzTqu81C
fW1+ZGcWJH+qtcYQqTlmOXPvqP3e67s62ybdu94/ZnxvZSeDHDu+tLZyewgcyMW4pEMD/WdAXh2M
y7TRb/QeKuEmRZNM/lBFXyk4dCPopy+Vm2f3LfADU1/BlGaX5tJs8Gq1BozUsHAuQmObgYKG5+7C
o3WasKslOzMjTWilVgyoH5jpaeYX3YYlqzBf6f0T11E9EAtZhe9jf8ucNJOIskmjFLilEv6gQdIt
PlX5OqK/U+Yi07DKctyMPs8/wfrnZd3mP/i+f8YKcuTLeyCNs1RrUrhdvWarzlXvW52f2tRZOAW3
Vw7owUszY5ogx5VijIX5VKOIYH2M4dPtkcwetLORTK+Zs9CJRypTRY9Vg3SUp3al3yoLFpYGIbmz
BNJaJhS04UIYA7EFHpc93QN8tLo9kGkXy/thqn4AsQKlQbQjXw6Elr0CZBeWpAazfVTGKMmDYa3x
lOigWOpCMDYXJSMGmNSskSQBd8E06LNpo4ZTmHWMlSm1fTt8mYxs0UpS8t63YiDW3Xt1BGarR0xi
o9ve3qh2vXH6Z1dshfnpGneq/sntT0UHmuzBbfIAxEqB0R0U+xdAqH7SLDHezbm7iw+WIhceQ123
mLZSnJAaWhCA1Je8+Ut3C+HhBwn3AON5ozTOD2wYI1/p1HuHAZNye5Xmji18EOKG6XUMASRpmWzg
3UMDBGJe0xfZijkuIO96pR61kDOvNSlKcnkH8kE3fmZoTfetbmRooTEJrnoB0Q576QDMZVzs71YE
dHWg5PM9c2dLqWDRKrsBxG9Mf7ggUTXzDwqaBLt8tZxd2de+bT8rxlIP7Mx2vVgPaR6QYsP7lmM9
GITbgCFvVDy2RLtLMggTQ7YcGoFNvNS1PPlE6YxcGJVcNM2IEzUKjGbjKkcKrUPbURXlKzNJfBEb
nqq/Ov+eKQV3HpYcr9spmwftK8lTGxx4PqvHyUQTulfv49SBkwE5YeDcpfZ9PlRfhpU9VdZSnXIu
i3pu2JG8NG31NMUsT4/qF9H90MgXddWgcF54tWtiMJSOj4V9KAWKe+bCZTjj9C62uTTTjIgaCUyY
tszMz9of3Qidu3zBs14hXP6e2T+HSZ5ZyyrbcICVGFdsm9SbaHjjQLMMyBQ6vyoHKAeAIdFQwlGY
Vf0xYcEIbmg+PKP7OEgiyB5+EBeZ0tQbx4+Fkz5dTleb7VukGqzfjiuzBIIhuMiKASedi9d+OKT6
Tk/XLfQ3+nFLh886PGQGGAR3t83Opd8w85NW9d9mpQstGUddcXM8JDsXycRklcCvTHD7RlGQEQgc
zYEo2q823mgQJeIpqkE2+IVzb6CbVHnKSEBsH7Ty4J1CbuxQL33ftPBXswINIIRiU8ePnNnnsW6X
TMGsQH8uiAeoETat54qH0N7VyY9hXNgi2pI9aSMqnKY8qjEdcdRvkcPRos5j2roodqmyjwr0QTyb
5gm9h6wXSD2eBjvxYvo77oNIe7SKpeL6/Jk8G7+0ZS2oUGptPC2P+ZGLcVel41qDyxPRKwGiXrwN
BkEy5aUc8EULIcL/x9X/M/kyqA6MgGaPHj/TUxABF+YxDYu1FZ5CFL4yPJ+KT5f9FdvrhR0px/yo
0Vgof/4/IhlXiuKq3CmNdESldbxH7YE+5egvAWrwzl2Nd5Ef7eiLu3HWbRd0ATBmd3y3RKcpx3jy
B0hHIqWlQqiGD8igTzZxA6J0cnuMM1Idl2OUgjxbUTOlj1Hm7dfa2nxmL4wFbWDsAfc/IBbDHW7v
ffoDvAMepJEXZli+S/8eH8BIiMSm9kVpgrOsgP9jMG7EXzrC2LHzcJ27+au5pFm6ZEmaSegz9Kye
aIeECm3e2rNcX48e2xYCHj9uz+i8JUBCpob3icr1MsBsIKKGJ38PvhhI5NjNXYXI3HmBimIL1MZt
U/JdNU3ft4airSOL6siNUlbiDJGeTfvTbFdJ0a1KAcpV8nbbytXJl81IEWjElJiTCmaUbXjiv9Dr
3T8ZaDQ/doH5AN03MDLctjj9wnNX+7dB6N4B141Ht5xD4Oj4tgwNUADT/hXrXz26TsvwvrYWrvq5
lZoApt9qxriRpd0natHRimGlqHIUdKeSu7Q7EP4orH+bsvge0JklafepmckFa6Y9oRWbsXIPcQM1
Jz3X0adaiAApDS/l5YagfaWv68/CXLjSZycUI1QhYQzSFjnZLSpnHBt3mtCq81zFCGi5akCIRb9u
L9zshjyzI91ZDkqRkKgBmII6h9g8GPFaWYqEr3ATf8/ln7FI5yvTBkDXAJXz1UfrUdux1iOPgA+V
XrO1nhs7UF5D6o1+FIAiduEamn711b78Mzw56530VoHeLkxj3yJFjV6dfhv3aCrXvwbISZABj8Pt
7QmdXTg0yaN33bUAu5W2qO0MpNNCTGgGaQpj8C3tiw0BRS39tp3ZowBufMdGQQRnTrKTDZEgMZq4
/WTcQlOmiF6UblUX9+YS+fjsgJAU/m7YQGeIZCgVtOY0JjgJqbKzqi/Hbf9yU7TeV+XC6V6yJJ25
Kg2jIaxgqSOProM21Xe9tn3ILC5sitkb1DgbknSDgk4XWfBQw5BK5zS23NORCGjz+BXd6U9VIo6R
Wvg9eyHFWx6xB2DekdoYV53zw0DvzQDKjtGKfLuMd0bLdrfXdWkSpgDj7IksUuBJjRLfppVB7a4K
46Qy8IM+3bYyHeurczFhmMDrh25n+cFAS7cjWguZMaf/mYqvtvVHtJGVe1Q1us/bpq4KOd/H/8yW
tKwswz0IglLwaK7yD3Ch3kP1r/adgDYBwrEAPW3gXuH/W4IPzUViQPMAHQ7WFTRaSItsDLHWOcl0
QPp7rt3XQNncHtjsSp0ZkFYq0ZViSEoYKK00iPXj0AQA86zbJRa3WRd9Zmf6+dmOsAlvM0vAjhn9
jLLRM8Eam/zv9lhmvcmZjWmsZzaQc0Ff4WRjQOInTj76gvqJxvxYoO6/kE6enTdociMtBZQakXvd
OtqCzHWArarwGEwB26CCJHDByuwOP7MiXWwM2Ckw9sPzMxxZK1414BPgK6Giq2NtOC+3p2/2mjkz
Jt1wKk07XRMwFqmnEPKS9arq1q72wijawrdl9OO2uYUZlJlfcjwBiDl8Bwcfgm96UAnrL1QNbluZ
v7cRFn8T0SNwlUZlFIM+Mn26t7ODvW4/1BX18Hzj6P98yL36wdxYzyL4NXjOwt02u+P/GJbfjlrB
E5FzGK4VZzMCGFdazSls7N3tAc56iDMz0s1mRpBvCGOYYaKEGCxSg++3DVw9gr9d35kFyfWVup4l
hoCFkXwZYLApq23nvhnGEynfGSTnFG3v8KXbbfYsnxmVHF/PWtUyEhg1C9xmoNNGNI4EFEMdzAl0
+1NEaB/In4SFF4j7o4+Yr4h3ruYvbQ9FqxhkH0b3ensiZjfs2SdJrlIRKjVBjpn6aBf0bOe5KKD7
+lQtddXNLShUwZHsBjBFJzL/UlY0WcvB/+k3JIgGFGzHcWFnzr6szkxcHT0zog4HW61P75JV70HH
JlxHr+NGrJNPdHKhceH2zC0alDapxSka5yftwPgovvJduG/BJej1lTd+qR4B98P6tsG5pTofoLRl
XZpYVRY5mMP2vVeD3n7U7A/zXzfGwp2cW5H2aBhjO+glRjWkv3sH40hQpPjZuF+3BzPnSIBSmliQ
TKD8ZQ9mdbyOIb+EYBz81nhwmMZ6jJf4+Sc3KMdSZ0Zkb+WQQmVgL0AcgObsjD6jzOLGjw7y7/Gh
5nFQtPXCppi7284tSntCJdTtUgKLVrk2qC8IzjjxhvzYfSb5ktbJwhzKXYqOK1rwf8GYwl8SEfTt
q75wnWmzew6dCwAguqBxlGEnTaMY1SDQVmJW9YttlfW2H8jaLscPl2uJl3ROt+nraggi2pK9Y6Uf
HS/Bkh6v3Ogv4KqPZtat9X5sFmKIOU9qoaFRxaeh+Cj3g7pEGEzlSEE5rQLYZuRTKwRD4K/Y8hp7
wW3PTfO5LencVZSrSgYaIL8oO5TeiD9WfxlLgnFzE31uRDp2CImoM0wdIvkAvSqqBTxt7zIl8cb/
pI0ETC6BQgrAJVcN6Qj7HFbTHlefFph94rH81+2zPbs4ZwamsZ6FrGoMGjM7gwGqQZgRqsy6iLyw
fePGSgOE9raxuZvFRhe649jgEABRwqUx4RiDGvXGpGTzs+j+Krv17d8/t/rnv18aTMmEYdMQYE/o
P4McoA6Y/dL0S9DXuSk7tzL9/GzKcqBNwwwi7j6Pd625CdWVobWgP8ML9/k/jMecUgbTbQx1g0tL
aZdxx5nkpEEq55f1WgeBJ7EX/Mbsovwx8h19nQ/HDFtSqzASoqbk2BuQESw42rnzYkN+UyfYypAO
kYaRV5A77WNcU3q5HWvfzcFl8hSThcWfH8c/VuTaaY7OX60jGAeh60z76sOlZsQrmNsUh6LFDbg+
vMMhfCyNQwgT/mWABQv6B7mxQ27BEqCP3SRq4IS7onrHCU2aDVr4IWMXmHhl3t4P8xP5zwdYUnk4
VpS4AufKlE5lPoqlofXK649+iXJv9hj9GadMAk3VSONajXFqKCk6uBvSZ3cpdJk9ROjsRM0TfD+A
mF1u7XDQa6DikaDJyZtZPZvRTs13gNjES7nLuVsejfT/GJJ9AuEDjRnSYcgiku7Uda+DsjWajyrb
GkuCElel3O8dcmZMcg0Gd0UFaiSEfcIb1/az6wE9HnvoI304eu/vo++tjquV5W31pTrP7O4/syw9
1Dse5+lgw3I8lcZBUFtEC9f4rADn+UxK2z/OOvQw9DCh34ssqJ8UX7lT/HJDT/aqDMpd4a+8fkWf
uyB/NY40WHrPzr6kzz5A3v65U1lsVLBnnJ/aM73jb1pQNF78/Fv5WT9oj3sRgM/wtMTQvbCB5NPA
SQ/yFAdWSca8OoGwxtERx7IJjORnaj3cPuFzxoADAHIY5QokV6XQYqSukYrJGfcJX0eE+MI2d2Ks
trXm+pGGfqOqWFBYmnVrjg5pOQNSlWA0kGzqTRhFYYrQlEd+qKsehDt0sFw2yn1Y7kzHi8LfiJUB
9rlLyNFOgmaReXiu3nz+BdPmPruCFKdqtQjwZ5/yO9KDSQgiE+siPTF6qrC/4qcQD97bEz2bVJjy
Zihyo10PffqXNqEI1zSRcPGogQR3Z6DS/BAVD0p1YFbth1YGQrLEq+jCVXiFJps8BMj1cXsYwBSA
TvLSbOo4eZZbMOtCSOSzSMYapRS3O6CnOdvl9STsCi3MTWkXvW/HsY4HCenwSHVGFV8GbaFWdP9F
tG4qBoJP1kbdXy6CiHjkSUWAgQ2rp1p/T8FBFIGx7/aEz91d50bI5cBJjrbfLGSZD2Caw/aWc49w
CQIRt63MucFzK9KqpsNot4qKoeCdAUAcyJSW9DGXxiHt1VDVMjXXYMFMHrsMWUPYQP8bWwIozF2Q
6GUFcp9MB1MONhJH5WVRxeiaodVbbLsPlabc6VZ/cCyxqUmzvT1xc3e+Cz4CeB3Er1ckpyXSrrk7
ogfIUjn6Iz5K56sADOK2kdnV+WNEDjV7lBCNzgVWyamFXxlgMlwKNa/QQ9/nC2ogBHRQKPrKj01O
u5DmIcbBIuBDvexLuY8O/aFY5wc8bqKjvepwVYwr647tzd3t4V1BVr+NEwMQZzBWoPlDuiE1JEqc
ssbe4MxvXQ8X1DE5ld1zskuCeAOMwm17s1vkz7mVE3VmohsabaIM6R/mcfqXUEBf6n7mxcOivv3s
9vhjSk7Y/R9pV7bcNrIsvwgRABrrKzaSIimJ2q0XhGVb2PcdX3+zNeeMwCYuO2aOxuOZCEc4Ub1U
V1dXZUrKZAxRBMvGIHWieD5EY4jujoHzdrm6QL4XPXvCJ1kUq7MPi3q124zSeJpx/F0ftFVL0JyJ
slnK8PZVobg4azTJV/sgA0RT/iKCAhYndwh+XMe45JalChNIEYCZFIqtss54+UxLa1AdVZk92LNn
HhQ7uAn+1NvwNTiVH0g8kgdIfci/QfVA3+xBo5LveLwSK3aefQITEHZaE6iVUGa22Ey+AjIkUbxH
F2esO0oOEQz3usVrCVZ0E6KYCbcTsEmw79si+sxIr8BiBcSWsYDDSz34KN7qdBTo2OWcWEZHBXPu
Sd16MWqHr+OvxE1n8MzpIvZynGhJjVlVPAFPUyOSTeAYrWwi3ok8foi12OEMjTllmiYrkiQCGiEP
LdINM2jhwOCihy8dwcGOBBw60P/F0XYGyhw86mQqCghtwQNV3pXBgCCfd71cu76cQdA1tdgbATGK
TEhhlyCcfNVDNywJ0bUsHlX/LaFUtihI/U0yAdSjYKd+BeMf1YNFVsdGz4Aa7Qftlxj8mKono+eJ
Sq2PuaaiZxW8Q5T08vzbSJRkVTTi27ryJUs+m/6nOntDaWyy+kmZHSw+KCOPzvVltfbqbmAv4yWE
Pq5fqGaRSC3S0MCgTzfiH+VHBVXkbeWodvIEnbm9tKvcQYTwKQd1xbHjGo+OA8jHIEZlaSjDWGhz
QcbeHb3JlX/676CK+GVa4JsN/uS3mpfdmVjZu/jEOz5XnAaAIS6L/kgk+9nTU5wUv5K0BpHgiArt
Fw3CBq133bhV23C1AY0PUpo6SxUEchUyEh396I1MNvr4C8zUU9DYY74Z4811qJVQjeqH/A3F7JgK
ZDKGVgAqlJxUgNzv1sw3E69aduXMOkNhNk05VpR1FihGshnlu8bg8fqvTsrCDGrmYlcOsVrIZQSA
WLa14DnqvZBHarcWuVB1MzyH0Lpfle24C8NaqKMewvJ6JLo9xN4Nyc2SD5BFRtIBXZNF4kE4yUIx
AMdxr+3rM2TmnBJIWoLqiUraV6cOz+IZSlk+kByc8U5ROjUe6XjprVVIMNzJaICnJGbsHUwyYz8l
PR5KkKVJm6ciOEpQUkygbjZ1VgwJLGHC/YHjSlZmkdLq/Q3K2ika6GCipF/5fF9o96L0qY2/rq/3
lUPwDIIJP8FSNZNqBERg2CL6ZHRL2wWgs58MzqRdNJMh0F0isY91Td+qUHgBEimHJ7WrbmKf6pXF
0MCdMJDEaclnnb5p0iNuE5V2yMYQQlSouzEsMYktQw13Ua+Blb12Au1Z9kXIaf6KZPBVxCJ6qvL7
cVDvYoFH4rLiEM4+m33xi/pQUht8do98hlx4g/Riol4yd//FPMjoFEMPOFom2NxmoIR+Cb5dpO21
WXmJTDN7D7AMa5TskxDXEBWevc01iICJYEr/55cs9DdDMhvBJ8ir4PwYd5FWWd4GESq20sdC3Ocp
x7rLhYy/X8fhBAgVmpj0zxfuKOshf+nH+PsbPNSCFBo834lnim/Xx3CluhAwKNxFpgTvdMA6h6EF
H2qhJqBFix4ggTEknkg2Y+BoQQDt4Tt1dqoeVCOH1q6eVMVqbVu21NKbea5xzVwNPOgIO0CLdVEs
3YalFE8yzK2KP0WiHdpJ2EydzKuUvjwWoaeDHzBPa3gYY7OMbZpLVdpWSMJNlvokbnpHfMlu/IN+
VGu7tfRj9ju3s316o3P80gW5joxIA7ASCM9QCIuX4/OBnkWxE0oRDnjQtDm0BBQ6fkooN9yDnp5q
6qYtavlbqrAbFaQ5FWOa486SSTVxpChCKzNSU3eo3WoiuyjNRnMI9Hfcoal7VMhrXZZbUJ8IQLZe
JeGTr3fN0zAXmDsiJsZW9rndK3RhnBcSwB7UeqM5EvnMi36lqstSTYlrvLQrAXIzpd65qZlKti4Y
hlXJ2WGqU4ToaexvEWfxyhkvOty+hhP3HxAuoLnjog1C8lPUmdfY/PFOfvd/Eqs8CMhRm7ayg2L2
W48U9RYM6bl1k90pt1AY4cRXlz4O5n/jfx1+i+0pSJASEynpY5F+BtoeRB69/6pmnNBqdVcsUBhP
CkL9PlZ7oBjNQwLtiTqFOMTzdRewtiXAIw2WHIjPUEXw84XZNVByL0lPm4DKe7lTj6FJNpoPjp+s
sAzw91yHu4zjUMsMgm8oO4MC60JTq6mIEEgdTEL7k23WsiWHnLf2VQTKX6mgugrHAus5/UKW5ZCG
ALrmmQrYYGsO4+fqkC0QmFBxqlBhAjVoPB8Up96HBuKjGO/NBBRMPNq3y1gDo2USUF0g20WZK5nJ
8ftaA1Edlvl8i3YAsdr6oZsPlgqxVm6lOb1Ps1t6AXYhNY7Ips5pO1hdOZl8HKZNVrkGtC2DrQYC
G/CNNHdZBPb3rQGRievL4oLyh27oJTiz1H006WOBAry6bU7iaAnPYBRzh83v9Kg6R2iPhY6+eZW2
VrArLQkNLVAUsnIbClxuhspczuesbbzl18jn4w52G1R80XEXq0ONF01zG4QcD7LmQJcQTHajDE3f
l2j3X5c63biTUfIIkkKwYpmeYNgNV4B2dVtAMQQcRei6RRvAuUljniRKjipSUNx5TXsvzm9yvDWa
uwkteO0fg+xS5b0UoMObJ3Yh/mx4nc9r+HDWCGZQ4Y4LAbMt/UoL4o7A3sxE6zye9nuZ4y1XEXRa
AAxlY3QiMQjiXJaJrNESWdJYUnaEMCNnWazk3+C58IwFvS6FNiQw+7GuBLHyEzTMDCrKAvbZ9CCZ
WyE5Bq1baE5gJlbVoNANvzjPh2uOYAHM7s1E74O27wGMZjVT2EjkI25vpem5KW+kf17Df2Yk25ca
T3BFJTWyhBx1M/0sZ/lGCHk0UTyL2C1W5ak20WaukBBLm+/SfI+biK99iO0Whc7Odf+ytqGX48fs
tg5le00iUptQe6W/N+1NPPy4DrF2KoCTGWQGRAfZOnsjKEu1rquWsjP7CkpW6uhP1EOBcCjmyQ3H
YHZrreGpAK4NIk3T4YGVciKxHNejEJLIpIV4WfLYtpBNtwXxuZCsyYQ81NN1+1aGEELzUC2nStbg
XmLWvtL1UiFowGpNJH5lRXsqW5CLpXo0cbbZimuk4hx4YcTFDoSZDFIg+rj4GnBVEZhXpSm6DYp7
NDPdClJ5U5LbUCSeoSI8vm7fxfwhrY6HOQPxJNpwoL557iAL4ssoKs+xf1H/VXQ/qi+1k2iXd8EN
8t6762gXM8eg0T9fBJAIj2Ktq4DWVztBeo7rG3UIT3M9QBYgBpdfxHGOPOuYMc2zuY+jGnhpM3qZ
Tu5LrbEUI3VBWnY7FtDGu27fRYB8bh9bJ2a0cqrrEaTEeqlFnvOpbj4r/ffI6w27TKkxOMyx1hp+
FJc5cFpTfm+SGPSOcS7spWA4gLCwB23+qEFYGQxpYpllbiv3n0JbJhz3wrOWcWZNZEySRK2tBU8G
vzRKYju08oxcce7VaTRRPwL6Y4Wqnp8vGxNKYrI5YRrD8phV3pic4KotrX4NeS/wqwt0gURP28UC
HQTdzOcRSKb8gockSPjlqLaC6niXGFYw8Pb86ghCkBPpcOhUIB1xDqcIQ9pGUF2z2wpIkeRk2ODt
LB81dE3/i6W5gKKfsrAsrpNSLAmgSl16NKCaFqvIRA7arlZNzi648Jl0dS6gGJ/SxEKeyy0GUQnM
E5J9qH3vPhSj4Vi0vgsWOIw3iRW8xg9h2aAB1SWzk0PnSgYVYo61UaVP6MXO2vsZHdm8UIE3a4xX
SXSwgxQ1hrIiSA7JZmGldYca+MIZcpXnUi6fib5GE8opko6GGQzs+cRVWVFSKcPGVuPxT1pKNgqm
7owx2LVZ9ObnGbKNTfcZQ7QiMfNDaIioF2mcGByieCp+VdA3e30hUbyzC9P597Dv6L2g5+XQfY06
hIPE2jaU3kpDDeognqA50JApm+FfeBqcvng7oNSyCkteIBSpSsa8xkyLxWCh2cZVismZy9rBkcK5
516m8GHgEoxZVmkvFAZEoRu0pOxJv4fSoBIdhswp9GeIcqbma4jHg+tjepmRZDCZSc4qSBUgysaW
kW7y6C4Dv2VaQp/gMUGY2DlKcQzEbRK7DcTV2uNkbKXhJmwf9Ajx1T4KeBWfazt4MQQKUwwsCBMJ
SYrPadTgfUia35qcbMrR/6clGV9WoxIRpdvgUGCTFhJCbRIVgIl1lGRo+Q/k+07XR3bt6EA+5G8I
xu2ZAdF8dN9gYOPGapR9g8N/Fu6l5MUXf/5vUIzb08zW0FsJG6MGK3aYnRqh8sCopQo5LrackVuf
oG+zmDXaNiEIXlEPZMMR2eLoBAKK+RQO2ew6CBXbRroRKX/GoGQ0jagRsOuSBrUscQjZeX9fkpwz
RWtnroY+4//CMLbUUVr41dw0YFY+jvWTJjRvTX5bpK2nISUSQtCacz6tHhxLRGa3zUTJxbgFYpdD
irXYmn9gHLmdSusmEuwZqkb9PxfUhFORVU35EhWGpOa5F28Rh7bdiLEUg/YQo1xL0Ac3bW/RgtwS
Hk8tjVJYF70EY6KYMg3yQI1gX1QSd4SgbJihmLqsbTA89YFkST3aSl4K84RuV7F76SQr5XFSrI/x
wmC6uBbxRpDPKbLFMFjTLNN/H5UHiAFmrasIOMFK1wf7naHcNfqP65uQi8ts+FLXQx0PBNiFqAvC
y4PYnyA1U8leCYVbIc2sUgPlk+JIiAyuQ69ul4XFzHbJs16Iwd+HCAuvAmJ/M2vjpufdaNanlnY1
IHBCjpSJ/IVhhvBz0DW2PIsOGBNwa2q7t+uGXBYSU78MFZr/gjCB/WDWrW6OLRSRzTsofrXyq2lu
auGQKbdQEbSrV1PeNO2tUfxqTc4grjqDBTSzT4QqUYTeBDRJW0gGitYM2pQQLQ2QudXMbSnovFeV
tXhGA82ZLKEWB0UxjDNQyzwWgxmIQvk09cfWBDm455cD1GwqED1v+e3fFyXpdHi/EdnTtTfktJly
IPb6ppVdrbifkhmNcYWTh5TBCH2pJd7GeN0qq+uTQHsKpZsoPGJbbdHek+TqiCe/Qjg04ynxj3mw
u75yVlfnNwT7dh90eVXQVia7ApdmqJfOkPI48zhWsGVEmeQPQkqtUPGcXyeFE0z7MPxz3Y71GFCR
DRBZmbIMtaZz7yUGUhoJBlDAvf0D/7+RamNb66Ub+zN0uMlm0E453pcQ+PI0e1d3wAKacd5znWUz
ChgALb2UY2iZaW8NUbfr/B9keG+qeXvd1tX1v8CjA75w1BXKFuKhpwNqzhsyjxuor7tlAa0ss78L
Km0jUu6FlKcLyjOT8dPZ2I9EpLCyKbwI/kefVuCYJJNXkHepz9xBLnn3xdWlg4d2RDNQKwCP+rml
HZSxzHbGyEby5MnyCM7x8hiBPcww5ttYeo6kaTsG+Ax9ikrE2SimNYVXMTEto/E3hcZrKV3dLVQQ
GuI/JlTFGc+joGa9i1Wjtudq3KRy9zCGhLMhV8PfvyE0lpq7L3EhnUNAkA4ck7e4vMTJxlDQis0J
SNfuxAhu/mML7g7nYyt0qp6Zo44QQ/PtCCV+HV6v0IKyBbOue33Brk/jNxRzOqGrHjzddBr7dttr
J2N4bcEgeh3j/3EA3yDMWsm1dhanFvboWYBsHrEGFOEm6U3k47Eqd9FcLkNcQWp4rSxcYGb7o7+g
K0MJwL3YQmMZ5RAEFFPbHt079WhN2pZUt5XOCcF5Q0r/fOEDjL5IjFgAaC47OgrX/WCjNz1nTFdB
0JkNvWv8ixLNcxCSp9lo0HnLUZwxRuVGmTQXlD329albXfILGMaxVLI2GbEGGKTZra78qNFrFRSo
Wos93x85YKvLfgHGxHyS2epFPQGM8lZP6W3ZQ0Mt+NkUvKccHhB1p4sZ0gKpxh0JQFF+Hw8bCUbp
BtSnOC9uvDliXJJa4gBIYiwEULTjupc9huLkZVXzeH2O1mFQaI3WWbSFseRmVVmEWTPDLUloBhzI
hDz24wi2nf8NhXEUeVLWAZ4+ants1a1khk9TFW3i3ORck1dPMrSg/9cYxlV0kZ4GnWHCx+LeP4cb
BUIParRtcZ2sAmfm3V55Y8c4CKP2B6UrAIeGRujalHIPNmNeKQDPJmavIlkTmhrk//BubUhOLZth
DHW47GeUGrPbos6yQQfUQFySzt3T9Vlb3b8Qr1JAUkqpAxj76qpJW830Aa3uER2PElQKW4dAp1D6
N6lMsB/8DcVY2aRoOslLQEmkO5BgsmPlYczw/CZ2wUdfpzuCB8yh9Hn6A6tTuMBlXJQiJmMfJwJi
H6yODixFKL0OxoGTyFydwwUK45tIAlFoQq0zFKdNH0qwo0h4SIc0dVmbLre0Y9VDLeAYDzV3fWdK
GYxKA7dHIrgvN6R5V7SOs6t5OIyLktKhNyoRZslVa400aqwiJJ+Tx66IeREjjVouEil/2wTh1nOv
m0NZzI8MYJnhczTsQvBQQmI07Ox58K00eZzNz1F8KhRex+RlOzq9Ii6AmXBqFLRUmzMAR42BovXP
xjcDzxhFq4UrqxJhk5WPfT9ZZm84A4LVsgd7Rx9ZMpTe5F5/GJXqfspE3svO9SWFh3FmPFpdwbs7
5riNn9t+rxqntgihYfCiae9JzZNeozN5OfpU6UrGC4fCNqwTaSrLOoUTqiFEEZV2X4xWRBorl3Zj
/nNKUSIc/pvz/KslR8LdD0HKuYFj4styVMO54oKOniu3aX805E/FY0lez7AscBgPIHRTHDc+TNPB
bZDvsghEer/Sepv1p0naSPJuLH/X3XOVntA241x3sOspMtwFRDycIunB1mwonRC2w4DFVbeuWu+h
FAuCbShr35bFjdk6MaQBKwjNgXDkOjD13Jfz+TfuV2fjIobJg7ma+gRGz5Jspajo90fehl1NrXyb
xnZgTr3QpqkECCNH8T2sKPWthkgW3ZDJmIA709MmLw3+cV3813b9tozZFzrUHcS0x7JRBR1T173M
dbq5PnjrZ8Y3BBNlqFrUNSJE6qF5dqyzHAXTTzqO/+sg6zvuG4Q5e8EwDJF1sDDbeOOzFGHXUJ4C
mVgNJkwbH9rkZha21yF5i4LZcekgZnknAzL3UcOspzd+kXMK4NdPjG+rmM2mEcgURgaC2gqlxHl9
zP1i02nHCGxU121ZB/qOJ5g5irVwgCwl3KOioxM8iwNbzg23h/BRYSiv17FWXfHCgzCnu2JUcqvR
JQfioxRCon7y0uAFujO8LkA7Gq9DdNW0BRxzumtlI8VSC7gg+1NFt0ppV8ZdrnJc0+piWKAwZ3tj
xhpatoDSJ/NOVbvfUidzovXrhuDZ8dzDp2JslnkEiKiqISmNhixi1cJ9WnnX52d1vxr0zUcS0dHE
amKBg1tu4wzdh9ApPAoKOWqZ+KLV+sN1mHVnvsCh9i6cKnpIks4n8AtkeMVTlkTcOPKIZLVq4Iq1
I3RbMOKFYDbl4NK1fOHMF7jM+pMnoWm6mR4iKKmq++rGn4mFy6PjQ5c9TyBFbP5s8vAXtHWsstIh
E9wcdOibcr5jdToXn8GsSwJ9cDK0NCJJu5tSKfcNiroyiGfLAq+FmVp0zWJmcWamWg64fdV2l/1W
sXDqGJc7lBUPr6Bt5XhFjlkXrPhN4ucoxMV2q70gjGxgmZMtKhzPuOpE6NkFzjGQ5BjMJCrKqMX6
gEVaTRul+YNKnRJNkpHoqO1zLTac3b16uizQmLkyOz1p9RFzJQ7vcv2s9XvZfBn8ED0L+7z0ppYn
qcsDZGYsaXxBKQpqHnSeAs3OhaOE5ou6uM2Iq2qQY+Scn6v+69tCtmBZDUNoqskhNj30eydkGua4
feJsPI5RbKGy36DcJx9hlJiKJzMaTKtJix7NrXLvSOl4Ww3xndg2v2oyzLauzM+NP+8Ew0f+MLqL
asruVqexW0BZ1c570MsMUwFGcdMXOINxWTeOkUDPGRSoaR/HRZ1u6gutmOkRqi8JnvWbYIN+LzRH
FeVWjtGVWSU3Yd9ulDIBoyY8VTzsxtbkJYEuiQfoV0DmQQV5Ouprv0LxhYMMyswUOjonkw2KWbSB
2vob/oNCMf1WbazW/SF+tLb4IBzyTfsM1pj0JBymzfVZWzsNlh9BF87iI1oCJo9SwFBUoMIcB8kr
FFsjOscZrqFA7Ou/29mUz1F8tBmqYYWlEYvzjYB3o7RUboMq+VdvcAscJs7RDTEuYx0bGVncLfEL
t9LRe6DwkvDr3gkMRzpELFF9zWxftNoVKGuDObr23Guz1WROB30wfXLB3iJqvF749aMUTdtQyAEf
Kqraz4cvGPTRTxSslDSxU32CVNshwxswZCbG8DjkWxM1ykILCiOVs1NW3cYCmFkdQWQKaYGCDXvS
q40wDptBcK6vv9XzZIHARtlhpiKUwlCOBkLg2Ss130n0baHwluDqIQmuQHTbmCZUoZkxBK2YORYD
lkYePqiVG6HgQkRUqrjoj/43q30BxYyaP8q9mOcUqjop0mBpjQhy59i7PnKre2qBwoxcBoViyaS5
OiE6mCgMiFDtySWvXfXpKG4Gh7FOUPzPgIQDasVIg+mRQKYcRIcJchsiqHyaOzN1Y+hvVoRz8l8y
On85Z3T0IMOqq9BROl/sZdonWaIDss2t5Kg+TPfaU3Mr3/ue6FBhMvT497vgE0Hd9fFc29RfnUR/
4bKRjVwneSx93ZHmnaG7Kgpn43s52HeSM8WcZ63LhtlzI9l3hijXkh6BMM7KjWkFrh5YAfz/bGn3
2U0GMTZztl5FK32uvMABR4Pi2wLnurG2H5bmsi65bUmkKVg+8+h18X6akFt+MmpHk35eH9fVh8Ml
ErPz1Aw6j0MAJDnewyV3VPZS3KsqKkvItta8KtPsitfPd8mJxowwswkNow/kXsAIN1ZxhBB6jq5Q
aF5DgscKX9tn/2HfEgs9Lc5P3w14r9uEt5iYfSPPSST2MTw2SPI8/0m7j18bR3cjF69wmwATeood
w1Hseqc+VI7w3oK1YtO8lVjdpd1sETaZoBKNd1vyo/bEk7CPePckaj97aaCEBroGsVdkBpgIG91e
cxJnMc6w8daPRtA28I6tNQe1jLKYea/zDNrbEw6P3LdUsKsI2cbnNiqsJiyXKMw816kaKTM9ojI4
dOjT6ekRTBNK+Jt0qKVIBWipuJX4PIubwfTUSXSvr26ekfR8W8RPCl51UbgIeKk4DQJaDVE+mOW8
R9bVCGBpJTNbSpsJ0APBekL6oTa8pjnMw4smaHaUvjXxs1hs1WpXzQ/XjVs7nJeozL1IKEfUe2cw
TqmEm2TW90P6CSra12YSfl9H4g0j4/RriCznOVjfbX26V6XnqX9s/c//CYK9AsVd2uV6AGPkZLbl
SAbt6+zNae5ch+FNFXsNmg0zVLuBDhpY2ZB9QKDRGbtavutVd5B+x9K+kBxRy3bXcTkjyIbYQTj2
khgCNlDfaqSwe+mkyq/XMda92t/3JjYOVQ1wE2QlZikaUEzag45rEN4MY9jXqvwRG4+NEW2vI657
qW9EZndPZlKnig/EuoL+K0LcDBIjnIN/FUOi3LSUGemi+ipvjEYaqAeRu/C2MAekgkyl6H5dt2R1
7CTFhOQxatpUduxEVDtBeIOiVJozCdYEuad0cmSIy1faXYDE+f+Gx4xcFsxTAnIieIzqoVbu/MRL
pkNs/Mj80whWnutgq4tvYRz984UX1MUoTkQNYFM/ozB+VycNWAA41eOr3mgBwrjaJOgHPO8DxB8q
FwRXthiZyDUYdyhq4Sw73mQx7lYL8lhORECB05SYKM9x2/ljGh+JvBdazmv46th9pwHYx0S9baYy
9RGo6GCAnoYbyXCiisc3sB5wLlCY5ZAruOWjZBTiecfwrt7OW7y377JjCeWq2MIbSmFFDtnltnDM
PDGz0qPhypz5uyTdoSHZ4huYVdJ2CkhiEmyB/tcd1I+CF9Qv/n57klUo+lVOb6sb3Z7t6dVwO5vc
zKrdegrnG74uLBdhz+IbmEWEPPCYNQHGoQNfhZMNtvow7ptNv40/ql/hiYC408XDveRe3yDr4egC
l1lRaS5PWlMBFyJZhmAh17Jvt/Jv/3dHLLyGi55sVR+o67grUTivuxnv/XF18yzw6Ypf7FBfUZLE
jICvPh5NUHS8+ochdjH3ogcRtodu7z/It6CZCT6uG87DZQ72WGtKVcsx5yAzj5AfUY6z4HLFfTko
X1eQhXV6gn6EkcC6qP6I/T3EIpK4t+aKczelH3tl8Xwd/QsYWW18Ept0EEEKnIb6H4I7BGQpLJF8
zqGIa42IHDWvPHjVGX1P3Vc2c4Gq5HMd9hNQu/K34CtOmoB2JgXB3ZOGHGnUeNdn7AJOImAwAAEM
ZItk0HAyYXsvQjKpEgzdCsSdGk9QVD0E6oFIL3X/UPDaxS55+CUT3CBIyXxpW1+kYsFNIvWzADf7
5n14uz/3v9zbx8DhCXpebj/A4HiXNKQx8KTAsr0HQkm6cEY1w4tqHT3Psg7WZmPZ7pazz8yLlQgg
iKKi6A6ZQdytGD8r+3JayEEZ2c7ROXpvx79+PO/oHS3A4hd+3P/8i//ZWDsLv7yvf//6Q9dyc+tw
sJ3t6bT9PG2d/enl9PL7ZXt9ni9bOxHqQJ6K5nWoQg2bxcyqVlX8oovA19zYnudF9tfPlpcOuySG
pkCoJJdAAIWWR5ZAAkI4WZJNGHxn7zie48Fo1+KEO2szTJBfhsowwdmPdNW5g6uJmYErt4rsxNrv
X/bO8d3bvP5SrFeXM8WXAT41Z4HEuFIxDyTfDIG0Px4xbbbLM+XCzQBAwtTIBNKzUExgTIkK5HOb
aKYAjvN29P5YGywHe+tcXwDKReTB4DCGoJmhCJMCOMf394+npyeUdFtPo/UwWwVSUfSfJ0BDvMXe
Pn6W9uPn42DRfz4npClC+h9eWmzdcsh+IUxG1Sr7Nl2DRiwPGwkrhW6X3d0Ow2vZDmzf2jbH/K+/
7Mybf5n/DUa38sKvDnoujmpFwRysfst72GBnAsnZOhyoLyLDCyiFgJ1PR9UY2pzOocSxCabWBFmg
A7eAHeDt6LanjgDmwT6H/ro+u1950muY8jkm2I/GrqlaYGYWsfBbYpX4/QXWJnZk/9m8bu4P94eD
y5nEyxCLjuvCWOYA6apeDsUEwPCAheV5T5sf9i3Pqazu9yWKcm6eHkhyWUfUPOeoWyY86P0GK/WZ
t0wuHwsZc5ioVYvSWhK/gN4cb7exbnkIhA7IxUyBTg1UlCCVU9lUHImLXEimv2Zqr1tvvde5jre5
/1W6v75cpb2le+Dm+gJZ3/4LWGb7JxB0y2YJsHR9JNZbZ7+9NO6A4wBl707j9o6jY1dYOCnBJoF/
Uvzva2qNduuOdmpp4HPMsTsdzsH0lYm5Nh5MzGjk4TDLyl9TS49R5/j1GzYO3Tz0RMUxSjcr/Q2/
4+eA/35tJmwn/Dh0G18fLo3ulytfxapBCJVfdeLZV319m+f8dXrTr6Dfgl84EegP7wsIXdLsF9CC
UzyK6ODcYMsji8JMVaWWseQxHogovn7gIh+sV1h/a99QN+mcPF5QcxHTyPTZUUbRqYFYjRBmB5C6
CQl6QyO77yYQzmiTJZudZSYqquyDh+vD/NUmeWYkA8Z45RZ0QXFoEBx+hXVHn0UyG8oY1h/832yN
+D2gkZsLey2YvTnc2w+7h83OdWH+5+fpN4Zl58HP7V9O++3JOb287E/bzvoMnMH6zSscpScx87Eq
HRQEBKDtVdgyFTUZshzanwnK6WjhdzElReXOEgHFTDX6nb6Z9Tnagccx5TjZlSnRJEiT0GySit5g
ZkoMX6imWRkSe0RHraVqoOLoivlNndT4JslrXq3CKhxoENCQYCiS8pVdWByVdVfodY+7s90L7woK
2wXTlU3fknidwJePfzIiK1rNCaZQHR0cjF3BEImonAKQVKuWpNmdPKKxKLTm4OATLxTeAv+5yb0x
f5V1EHPYk/yYQlpJ21xfhZfXEuY72FUIigmx8/EdWuxbhux7qenp2b0yOEp5rCBCmB90OE48LeQ9
1AIPpsBJVFDny6yss4FgYsBmFsp0kvEBigQl+MEILFWU8MCPV95cTFwQXri1rLrXzV5ZzmegzImA
powOLbcAbUFdHpc39YhMUOgJ/VYYf/wLKFBfglRdJWg5ZyYabQMgPzGxc0yhgNrTppTdtI4clAr5
PDIX+lddDCVEbyDEC78JcRr8+WLxGkmhK0EtY6+YdzOSXv3r3HISA+sQYJLGLRbNGGyTaSwqfV7h
0c8Op8qeRmeSPtPg7fqIXQYidE2a3yBMQBfWoT/X2pTYYqOLYIvzxcYVSNC9ZT0e4zUjVrZBMouP
+ZjGXlqWw6FFfWPvjp0Q7ZI0UnkXoYvziPkgJtCrQnkuI/QM2SGaM0W7DtGfaTiqv9f7Rz9ECdiu
Mj3IzTmafoxUu5Z4H3AROH19ADoxQaOK6Il9apHbRJn1DB8A0mS7lexMcImy0yDdgsytGlmF4KBS
UR/ssfql8DSVLt+1GXRmPoRJmdSpwhIuxE3Y3s66b8nRhzE5w/AqGl5ae03NsXh9nX0bzIy4OSRV
D2XZxCb+e5o8TGCdUz6vL7NVH2B+QzBxdVGJs1RSiDl6F+tfRnSTGXf9vOl13gs0zxj654t9qWSF
iI5pjB+Jp9uiexdMZEFD3nvcqiNd2MN4cjMhJKl7itKiWaq0W2UzGBBqymy9dnWT47YvLrDMmmDc
dmHmiarS0RvnexCeK+atph0g8wJirqS9CST7+mRdtmMxeIzHrgRNjTsBeLlpzW/+Z2OR7fyRfgS7
Yhc/gJxkkzxhQX7w6uHX5g7ZTBnPZqinuhBp1kiV1n5hokCyPEXDzwBy6vE/bkaEbQsMNqnbyYmU
DT0wqsS3xDax5G47zDzdirXQZonCnA5yq46DVgElS8mTjM7RrnVEvDRZEuFs3rWVSGRQrUNtUIZg
GLN5hzpRajMU4C/KPaqnM+kumt66qLM6dT/4m+srY3WCFmDMNpZSVcODMMAGf3C14BQrk1P3H9dB
VsduAcLsYB8eEFEhQHQce3J/zDQvVRRL9HfXcS5TCnQpEAkRLzQGLxvDjBYtWlODIxyPCVbxa+xB
jK1mjiq5dSVDWfMxJaIjFbgi5HZXOxO5C8efdcf5jFVzv7/iK8+5cFiVGvaRUOIr8viQDT9H9Yak
j/4/roiErUjI4j5BebPBwHHuFk0TZ7iWFCD2nW+VxDGNW2F0DJHjOdbWB8JrTdQ1CCBdUHxoZR82
Qwbi/yYYrd780Qiphfrs6/N2mWKDLQbeEnQo0CClyV5TpkGKRZOiSKIQg4O1ShWLpIWxTeRqgBKM
kaK4rZjT2g0SozuC7qR0xRh138dR0xu0jhjgkvszCMiVWn1cBKZsz3HYOUaQyn9EtEnHFmjyR9kt
1FyswI49FaWrGFnbHvqejOLm/0i7suW4dSX5RYggwQXEK5dmt3ZZtmTphSHJNvd959dP0nPvcTea
04jjebD94IguAigUCoWszCw3JmQmjV7prq4VoeJeHuGWS4CiGC2gK8s01NJOFwvPeirpY2gP1Cp1
i8DLVXvSLbufJWi9rVQLQHHkOGCWRqYvnCtVpWo1AU07OsXCfgeM86+sggDM5cFsGoEGMwejNBCy
IkQh6PWIgKEJl56yBXdjZIdFJImBm/PFoXCjQm0NkhBCtDWHqK+XBcIycUdTd5reGrVBA58xu1M9
S9ZmazigCgPDPihs8I4lzFmAd4d6nhGd0jm3LWhDZA//fr4wVxYwCWhRAXTkdPHRSWWQLMNgjM7A
4XRIus+/MWBAn2Nl3sbl5dQAD5MJ2tgRtBZH9oNnimM1kYzp9/w5A3uUq7iKrfrbYIsQ4k3Z0Lxu
kgTyGeASUmOPg7fByl00ymvGc5iMbo0GBJC3cvIX7nZseF2/o3A6VOEAVRqIHbG6eB8GBlbef91T
J4xN2J5qm1m5EmFsIX0Fq4OrTR7Is3azITltt9I+ruPuDDylioumsFCBHjErWXJodTA1gKjb5wQR
bVwDmiF54BMafPQiu1FSWRa2tZv4KkqmIPIoaGU5ncEcz49dMMDsPJiRo9aaC4qUj6zUngsZQG/b
TXBOrP0qq5CLsJsUFIsLs4RW01BpjgmNpvJ+hp5wfKDaz7LeG8YjoV/ZsL+8A9ZfFe/uHEc/jii8
7OH+fjpCPS5nJAUYodlEDxRiC8UPUFK1UB3UZaRXmyeiBh1XDXoLYNUXTNWRTst51UkjNb8bgQ9U
R+2mC2UkUVtrhkL/P2aEjD1rwZHSmYjkM7RjbW2cnJwBfMPDeyAUJbMns7W67dEO0wGLoGQVLBqK
Vyu7LtLbrLrri++X12jzIoyTCWoiukUhGiqYgbDw3Go4jR1cRn72beLUSg8cLnRwTd3Oo+YhLTK3
rD9AeC/JYjZDPPTDEN5RlYQuz+kAS32IGNStcCx2uN61arMPwkRGdC0zItzzE4UV8AwYiccUXYHK
V5bLTGy6Oc4qnf7Ocs/IM2ewWi4EJ8lM+p91GB+qcYaUF99b41vdDLvLC7a62NmmOrImDEiDyDrO
RkTFHoo3ACL2HkquIJF/tyLyEgz8TjVeLlvcrKdykGRjlRhoMxRhc4GiiOQxgckyqh7HJXfUKv7G
rPK5gGbjGGSuUahuV1Rgt9O+axy4yF5Hy3jlMQgGXv6W7bn+8ynCBgyGZM6yGscON0anJth6d13t
9UbnZZPE1MZEo/EB/WWIJqs4muCebUOXOgcfshNOUCFofehQR8beZLkbWm9E1gkvsyYsa9xb3bDk
BbYh7svm8q0Ov08hxTsNrkz8yiz2l+dxI7iAlhRQC0BI0Acnsna2VWMsdITACjOYj7pfT34Y3Rdr
qd3LdjbOVmDQ8TSKoAlQgIiP1KeGQHUaQiep8b1Au+a4N8hVoUNWG+3dFLfnSvIwujWPaI2nEPTG
yM7E7Ky8V/gS4KTLloepdqJiuqbeoU+8oWsl2M8NX2Srf4B5zlo5T4TcSyFmEyqrPmrbW9cT8goI
EqTwEXDnByl7MPVYEjA3DjkYhGQSmM1BYSUqJi1hiU5CglCdjNTviWV3eNIYsc8ur9mWbxyZEbH2
TUsrAxI/mRPgWpS0t+AeDyq6m6gkkm1lJWhKA4QMwtFg4vn9/0cnXM2NvqtW2S5Q7lOHh8C42l1B
6+s50x/J1MaPVjxrn5C76nZzAUHfCDovka1HZlFLpnbrGMSzLMdzINZyxVWdHkYksmjeWSq+Jbmp
rNY2IB+2BGvubmvajigIaHhP4fX75bnedNcjs0IaHfVgLxwiivx9Io91iY0Ymc9lZPmELw81S+yx
KCVb8rzphuIGd2RTyKuNYAq0ttCg30R/TpU3DT7VDyG/YfzA9HvefevzXQ3FCSM5jIHkCrkVD45t
C0FVIbnK5hHjjae3WHkb6S5bCrvprwzFCXlrx7Iiq2yChbi6tEEdlyYMloDt99lLvXzLg1VKN3HG
/E2NJHF1MyZYJtqykFMBKyQclf3YLWVYwo06NFqSdt8xbTeAJXIIQfUpKVdvLyRqCqbOLIQ68YRK
wykYSIyxaWaloDYeAwAyzrHX5TraVtTgUw+TykujkV5RRX0igaq5I+tMkLtkHId4JGtj2Ro9QAbo
08WjNq7WQi7Jx6pOjEKHZwWWx4zqWk/8pN1ZJPXrfPEvb53zFnz48ZE1saJXJlrYVTHgwmpx36sQ
ba2blVr7EcEL9Pu6O+aJWzT0Fu2JlepShx3M+GuV3CBIk/yLwuzkYXKJq8pE3DdSTnzX+g6O8hnk
J8RQorXQ+zExCxPeRdO6usfRcLg89q0QTYHpANCXQmfLFLYwTwPIn3drtEpjlrrgv4rQW8vGA22W
Ot7FE++e/r1FgG8BaoRcEkoywsYdaryYWUUAi3GT3PdhizqZsqS39aDGbhB2rST72jrrcBsBdAUY
CVDWCZOIy4dBgGTGpbwlbtAfFnislI97/WghlwYS548RIfrq09IqYwQjA+HcnqrEmULiQRUGGimj
XQ6Tv6CSUiT8EepTMUjjf1ye1M1T53gd13U+OgH1vksp8nkk8xy92fX70H8zwQ2pAizxMtHbPMJF
4vWyzU3vRGCCB2KTQjji1GSukDBNGrhOBo6PIG9vxkAmT7npnYC+orCKstS5Wn2gpguANVB2bG+U
7JpNXwj1+fh4eSCbwQbFLwOgAJWrTBiIVWpNbZZrsAmLh1QjV3VUP81W7IV9fxeFjXvZ3Oa8MWSV
4PrQ1iaw03lTunDsQNaDYNvX7XVrlvzGXKzny0a2vB7b+h8jgj9UCa7o0QAjhjG5HAwbJEndmr5f
trLtdmAiBNYBIRSOcDqWDMlskaQm/F7PH5tRhVBqdYjHaE+CCiFF3/cVvx6Nn4z/VZ61Kq4hQsL5
NEvY1yYgwjyIOS4ePXZZ/KoS044auhuiwJn63M+Nt7GcfKC0JcfF2dSe9i+J4KQSHQZDtHaZ1E0B
aczaMbSXLv3XD9aCFWEBs6ZYaVhhRUk+W9Vre7eOPo3Um7GWSSJxyfMEWrAmrKNBpiZna08W6kQI
/yhlPyjMjQfgyVo3AkEG5OVZ9wwlJ++yB8kmc826juIW7WuFGDmG2fU+iAGm7CdI5iUnwFnmJgxO
SCZA2l+q+dp0xak9Lt/H/IAUwgILcsPobjElbzTrr50cBafWxGTCmJu4H9aFyy2P9F7cu0qBhp3k
sNDBmfn1RCT+KGvqE5FNlQXmnrjB4mUHENvTK9SlqpvumnuZHd+2u8RuNefLvPuW+cMVVKptJvGe
s4AmjFjIjKHLEIDlDSMmaeeFjIGyY3fZS1b3O59TgwJ9aq4C4sJeH3qCxzcKdA9KRX10YPy6q5+j
zGOaZCgyQ+tQj9zRmEhd5gEMVfOujn4syhUUmLLR7cGndnlI6/69NKR1YxxZMocxjyaIfjlK+QnN
OPSxZjWzpZ1V22tjMXCnocoL/ZhTM3OCBpPMTNF4B/LvHI96li7JILd31x8Lwg6eFeC/LBPet6iJ
Pcc1etFKJ2D6zVASOwsNtx2ZDGe3rvf55P2xKexoayUyqxXYjIv6JaWonOdZUXsKz/I9aysd7Xhh
Tg0b/cjza9zrOSTCoJZnZgxa2kVMtA/aL+1nP0FqptGt6UYZp+pN76LsC0SS9Ns4Rr3LxstevM+X
FpSzldm4dd9Zv8AHGjz3szJ/oIgbgRhs0t0ZOQN00TswNaZmGO7DjgW7vDM09HhWPL2FTPRwy+Y5
PMSKOT0nXXfbdrEBRbRSn9yaa/HnYM3VwUq5sV9Yq/+MlDpx6JjmYJIghpdo05NSsdxPa+NJmwjf
6yVQn6iIPZQ8JpIF3dwDGkfKhVI+yirCyUMKypqeArscqq96bc8QgGaarac3E5ME//P0YY0cR6YE
7zSbkVuE5IjMCT2YJLEja1/xVwKWM5VdpxFkhnQvM53LW28rQqP1nkL1XNeBXhI8tu5HKIDq2BMz
CjFNm6EkBIBM2UNqtPCjMNnPeQvtKuXlstmtebVMut4TVOjEihXMAm+b/WxlqIG12OzscTCSFA7S
olWV3yogVrpsbutkPTYnhLIgYgZRJphLlccxa73W+pZ0gWQqtzb/sREhirHG4ks5wEhY/izwfpW6
Q/ZYA3ieldc0MCXR+Rz7imnDJRWEUCuQ5EyQMc6WsZo4yohmGtlZ8D5aNrjiXS2AuunXHvuv7WwO
aSc+d3agfvzFhFpI2WEd0mMiLiIjOrLqErJYjP7AVdqJl5dO1lq8OZ9HNoRFq3NDa9JVhi+NKAQN
/DEEpjZBBvFK+x+6TKF200XQjbbyoOnoiRXDqJaWoTFipxdQe1ciqJZ+TEYpyYe2TiD03P7XiKg5
nY540SXpqkZbts9RYewKsPv/zcr8MSGUFMxqIUVPMI62ir0IffX13Dnm8OOylf8jSf7n1BFHMgcL
A5ksTh3o+RLIw0yLnSc90v/v9YqLuFnKb+D+44Nsk20t03qA/+cMF6tzxRypFOIBK4PSAslnYgcI
iamMGU9mRcjiCMuKpUwRFevZM4zeCYZdFPz8mylEnVEBIOy3rPtpOhLWXE+LGUb65ClcfGX8thh+
itZ5KPrk8Y60H82qZCAJhVu7CiWKf6wKJ5pOaNk2E6wG7XtcP8dq4urDNRkOWvqUGjIimc2JPLIm
HGoZi4F40mCNkNdY+9Shz7VIT86zgtPvk/PPkIQzbJ7KJAw4jCTVY9DfU343KaXdl1dz5LZgFitK
ZwRnXCUjTd06xI5P7HXwR2lrFfEsWzqc2KwJ/GUCbCGO7voxvGvY/M7a/C8Sf0CqKDp+EXLRpHtq
jmsdj+ME8XBQnzv0V5kJwi440yrcYoZMcrxsucmxMcFNwOKw0DKFMY7GBfNBtaAPaHwAnO4a7BB1
ElTklpsgyQKsBakAuoGFoBX0RcUCFUqZGq38kDV2MhlekUoOrfWbxUz52IqwqxMlMUqjxaFV8rsA
KEuT+Sl9SDKJma2U6tiMcEHrx2mZ9VWkMlyKfQZwfTuAgFqzdlVK7Z6hQ3S6V1SZ0LlsCoXTEsXr
kI/9apW+8v4X7a4o/3o5YsnmT3DAmHGtpSpM9N0Esg0OVqjKoq9TAalm9ctlW5vDQUkcFFSrsqOI
jihYlneDPrTOCE9QVOtq1I3XJv4bFQAQbYBTAEc+SrdCfKq6MpnVHmYMXN1AuMof+kr/pYWlD15y
//KQNsKFCqj76uOIeXhhOt2/TRLrNcjWITxh7e9pUznjcKfFMtzMus6Ck59YETZuMeslVCIBFIZC
SbV0diNLyzbcGwaAkkadk9Ez8MFszvGcBjBgpK2bQ4BkUfVd2X9d0J6oBOQzanO7tQIJLGAjHqnQ
QOEgcIV0IaCfp5PHg8jUwqaDLgRD1qQE9mTqj6yK7KS46W4qI3m8vFgbvn5iTzxTQrzEgRMbVLLD
DnqMSVvus/ywtKlkXOcwIHSPHg9MyDuLyDSzNoIhFeoy+sGgTmf6aeul/JmNO1oX0C7aT4lvLL3d
9RYugTKu/I2tdvwFohAsLkbGWFF8wTzfZiA9pcCiy5AxW7fbEyNChM9X1bVlXb+UzF4wgY4y4XY8
tTctR0GCJeBAjexIHZ9KXHnsy2v5fxhH7yz64fCypwh7AjSNC57He4DnkTQa0Ekh6EWLXwr9qSWl
HbADwEp2IgPzbm4UECv/16rgsuhWpaPCBnTb9Ts1dAvq4HK4U2o/LO0qB/lcIrmAbi/kH4OCz0JB
rMjJgmE2LRpy7/mEjmvJBWZzKsGNioZkEzCgM47UWWdBFVYj3BUEEHcTjyZXqefAwyt47k4cUjTA
LKETPgKPlqEvpj3opUw1cmucALaAIB3vmOj/FAJpbnaAsI8LBBdwvQ1CCmm2u6h8v+w0W9H62Ijg
MyQDMmABGhuM1aEzpd8z6iuBy5kzNv5lS+cdawgBx6YER+kUaK8HGcZjTh6A0RP6x4yXqHqaOp9D
2GmsvCy9jbIPTfEX9HvhtVizYzQGy/TYt2Le8XcI/tPFaITIGnwHgY5qBcS0gh4E8KiDJlyyIzdX
0PjduwSMBISbT6N5imcjkN9TjFgznLnczZQ4VbmTzOvmeI6sCClRxKso0zNYSdAYpbbuNH9YytWg
XEe1HxjXA8t3Ab2J01uV4ZXs1Uh/BctHK6Nd3jq5wE+x9mn9HqvgrXOlKGPXQw9Riz0Gzt+xdPra
sLuI2WaDumX3F1FABa0X6JiAQwSI7nRuQWsVZITB3rLwys1aA+87jL6jIUN2Sz5n31gdF5dXTYMZ
7YyXPEvqKK0iTLBhL27tTa5h48UMdFPpXWrjkceuvdGLr/rEzn41+3kX3yQvPysvv6d3sav6OMxe
Mie6UfaVe3npN/3rz4eJxOWopdb9NOLDausJqA5bWw6pJrmzbAUI0FwAJgLyNNzGhHVdtBGg2UKD
9mXzXCuIEQlkRK+MxVOpTMNhK6c7NiXEonjm6rRoGE7XegreLVIqexaUWRBCEIjPsjFdYKHMZyiI
1XYqe03aPDmOByFEl2Sa8lgfYCJODlCyi3RvzN8jZZ/oXk+ugvZGlelcb3kB6PrwGI8U3zp7kO9B
tz0n6uoF+k6xvBqcFDITv18wxXT7fxsXoHzBQApzutvQ5oKbQwIvKO36qt21Pudu+xn7L7OLpjQ7
dwMngHaenTMbHOaejLJ+K8Qdmxc8g5S5kc3rEOMKUj2I08iMmX4VL5Jzf9MOcn0LXDtoHxPRV5Y5
gvo1xjDn6T42XT35MMt7gz79+2273ij+a0UI2AolI0dPEgJ2otgm2ZshmN9lQkPnAD9ELY1Drhbd
ifRcZAY4yZ4NJer03MrviOI3UKCynoPwuV9szSivU/6Qw75u7cAhwWU7bcs8RaffCmPEFQrNIace
k81mGKloq4HY2H0LqPHEHln0YkyftPhKajtaXHCBWtgU2j2VAf03tvlaPgJ8CB1L6JoUtnnLcP9U
uQ7uaIX8sKraDVtDJh2+ZQNKFSCrobjr4sJ2Or4+Hdpu5iZqp9VQ2eps7AyWPl52lI0zFQAvlOqR
OuD1QWQ2VEbVTJshgkJRZAFA5i3Q5m2sX33stVNjx9busrkN7z8xJ4QuM4I8a7zAHBkhTE6sW41M
kNxATm9M+8umfh9NQkChGt5UcHSjhw2lj9Ppiyx9aAIO8aXxqoRQwuhAadE2Ijt1+6vSHxLQEJbe
B9iBbePL4EQ2cyCX5X7mbnqjOYrNII5w+Yu25vrog8SzlPBMHxcdH7T04Ij/ObPIRciOIM84hLdV
M//FhRgToFMQrgKkCHaX0wkYQgNKNwXsqSo47IiT6y5G/dl+j/Y8tV/H3C6Znc6SrOmccW7tNDoy
K8Qe2gwoT0LO2nnOPWj3hgC9+mius4OD/hDfLHu+G65B9GZzj7+hRJ/b7/zw3qK5ytbscNd+3EFG
HoB6J/AuT/85/9PvD1tJEnF11c46ZsIuVvBWiQ8LvpFddRO63Wdf25Yb3IQeOoVXfQzkIIe/kEnF
fPwxS0+XIQgzoi4azIatBuIHNMC+XB7YFvf1iQVhoTVlNIaawcL0ObjaHrJDd+Vd8r39FjvBk4Ea
sB0+6d8rpJOAI7hXkZfav/6fnyAsel6lRpiFeQd6v9aGtO6HeqO75beH/Pbztbo1/PElABXgO3Et
23Dna0vidFtopZMpELIHTsMQb6uYArK/ne7zX5YD1Qpzbx0+v5c+xFkC4K/f9CfrifvscbZ/XB7+
1sXzxPwa944eMKYGOCI9xvCN+3vLMf3hQ3UnEHGHj5+qA14YT3OayZY0K5wzV6wOjZYbin9wGokR
jqdVXOVL2jl94LXVzqAxquPAdZsuHkaV7paEV3g6VBLHgtTbWxx5k+whYPMMBj8SnozQDa0A/HA6
8LlilclGzPvS4XKtdXaq6DaCMlQ9fE07lPwezSphD5RQcbdYd5Xs/rt1oIB/G6QnKhqdFPGMJBNd
Sr2H/dG4thI3TA4FR3f08Hx5gWVmhD08ot+JtgrWN4Ag1lKXN+jR+SRN9EXtZIxiv9uOz84tNAmb
UAAHjYHYdxoVUacaqy/x+wBcmZEfPFpedpi+Wl9VX9sP18Ar3xa/nowfyDp2OEp2rTuDOLN9ke2q
7Yh59CnCsJukhU4mweymM7btgDswrqbJLndqyB05E1SX7MFXdssVO1ye7607zprzrEzFaL1C8eLU
r6YZeiOqnmASutlZ2OQTyp1ubXyfcqhAxPM9Cqzv0JnyaCvrddzKu1AaB8sstha62YTcDkrvWl3P
2FY0hC7IzyH4cnlw67eLC2yiaQBkbuCsRvJ6OjZlNjjURzGrNJpn9MZWJQt3kxpmidPmYe1dtrb+
mmCNo/0GxOG4caDkK8ykwZSoYAredEGVYneEP9WN5aAtBcyCb0Mlq8JvlGpPrAmBsAnUxgzjFXtV
hE6R3eaNEwTMLc0v6djaaXuraxJX2baIwgtTMKmKIowPmB29SFsEPBZnXtvgnqi/JNBr6nPtaex/
Qf0CusqyR7WtxwaOPAK5JR5bgfcSjtxET4YOYHFIM6E13LijLXq2aGHrjaegyyXzyJI5OsGj+bvR
l3aTHmpNkt9urCs99iIhlU7Cup3rCV6Udd2hgNRZ12rebA1OGkOFNXq97EWbewIuu5K0QjNXfEVs
mRqO/Vh2OEpiQBPbm0nJJDfjrTml4IZBA6mFKh8q46f7IkzKGQyxVeeU5WzHQ2kvASCXjeWlQXk9
FMVVMKJpTY/3rNHtpe2dtZFtbDQHDJCSNl26FfCBbQX7KY6W88ZgOuShNvRNB/Vcy6umztF5cJ3P
mT8FE7qD6a4osh0bn9TSdHJF87N+PoCvx64t8KIZyY2hWU5EykPfjzid35LiPcVjpdFXTpFmt3Ns
jRDVBM0xcM2XF2ozcoKiHvcetM8gMxD2Q6rTiIQKvlytv7PxRuU27V4ry++jB6Oyp+LaVDpbYnM9
B4QYA+KxPzaFXW8GRqMoLWyGbWrHQB0UGnHC0cs1slPK+4nfqllm8x7oxF3/F2XhE+OC20RZQKdk
hvF+JN+6Nrkyra+t2nkJxLGmoLb1+UMy3K2tdzxccesVltFO3TrcClhL1Pii4jVFQdrUXTM07bF2
tWavhBBbgWJ8C25rxY8JouHPcb5m/Kfka9ZQc2ny1wB5lHviXSwLlQlfA6JKl083vxHDhksnbwlS
jwUPdfEdja2QJ3+ps5/EepLYX7Xjz+yjeIteJ0i+ozp/at9I1QZsnT3mn35tkOXq0TOqL5QeQKfW
sB1PgTWUvc1vXaXBifWPTeG6oceqWk36gNibPUXDDkSSMxp1OJpZp8ouQ0lk2gh+J8FesBbNo0ZC
UI05Giu/F21VHXhHG0nI2XCqEyPCvtXjkYTlCpuMh/AQhjEITx4bM3bwkrRDI71ky25MIKzh2Q/M
UghwomwGSzqWTwtOTR4rHqOLY8Uvahx/7UprNydIENRKck6v3y+4ybFFkeIcaZuaDP2K2ASet6LZ
PmhDJ83+osIPM0ANQQ0NVyPxECGmboF+BGBegiuZXZHlTVEkD5rbc/fHhLD9A6pVI12xp0pS7FEY
BcfYboUdFKE7QbWeku+Xd9imZ6CXFioqkIPGFjvdYNoUA0BW1hhSYQ9E27XBfRP7Flr9Chmt2dYZ
DOKGP7YEVx8KPjftCFtsKZWHuatueWw+9gv3KzTx2holTxSN3KDPDnGYtNn8EKDe44G+8ApcAcl9
Z+X5t8vD37pjnnyTsDP4UIGpM8Y3BXnyrJXtW65Ud1mWfgbjc44HwDQI3JEEvpEm9qJD9D4IP6kZ
ymLORkqwspEC3g8uopWm6nQZqlADTLwGtK5U/bF+B5UnT19AECzZmb+70MWNcmxHKPuijlGDfRki
iJ2L1t/Qi/eB2+Mx2wYXu/9Obme3vV880Lw8kRvTuzzXW5v02PZ60B+dJQMHgQ0rV9s09Q1QPeNF
6JBrfzOVx14m5AtlafSJtSLu2+Ju4MaV2oLdeXpm/f7ycLaW7DdBn8nxSGCJHV5LW5R48oOdOHQs
xWdheijRwiYFlP6OKuKaHRsSto1uDFO8Nt46g/WpRL1vzh2qywH7FkbFXsteTW7tVQjIanPn5u1L
S4eH3uAvFZxVLdK7ZIa2F5fRHWzGqZWe8D+jF/ZNCSzEpET4KAUMguxGR2rWWn7OAFVG088kI/vb
8p3jORAWlRDSk4ZisvsZzwidOw1uCWjS36woVhNIRrSIiK3BozIVzZQAOVlXTsSqXVAWtgEcW6pK
juPtyftjaP3/o51QJmYwzEmLnonih24sDyx+7K2dUbj9/KkFo+Rw3HbUP9aEHK4ZozYGahcbQtNQ
BLAV3vpEbe64jFN0/aFzR/3HkHgKlznYlowcaOQofm3xAJEpbt7lTme81JHLrPR6Gv3LK7ZVpUSW
QRm4ucDIDx7D05lMA4BAf/dRLPm0n+rJVoEMKeLKzvTyLtUmh5jVzjJ+9P0vo/hJ0YmMy5etFKB2
R8P15Y/Z8tHjbxFWdTFonRY5ju52TMDrAiiGO9Za5OpxlO4vm9pa0mNTwpJWRpmBNR+m0jE8ZIMK
hXuweIKdbJmoc9mUZFRic/DcVxOd0I3gGCq5LWs8nmgUTGCSp8LN3OBoRGJHMLwmK1kAMwHJ/D7W
X0gJ8Dy4zUgItfOOOqkKUOBo+hPD8/aQeCzGEyw4m+NRpuWxtTsR16gKGgcTVWfhjLSUsSe1ATdu
w9HJStC8dsxpuXEzdh+xOj2NxSI7s7ayMI4MDC0DKEqCSu/UjUckfE1kIZpqs/aNN31styvNXcuL
2q01OrthqLqX1/W8N2jlaTkiABEjOAoxJMvXLIDkO73w2fIaBnf67Hdt6PXNI1W+WtovUNtftrue
VidBQjArRHJc5DUr10CmYiTljmi+ZU6SkZ2t32oBz9priQJYD/HlognVUGvbGSnsWDia6qnDt4T4
Otn3wHJmsQwqcLYXYQ4knzhlGUhGwed4unbGElDdilAtUlUUREYn6XSnTd5KEnv/fuaODQn5E/RI
ixACGqj9VcVTvxRfteJfg4zXsTAVRDfm+qgtVh5jPcg0awCrUtR9txBR6odCVgDfWp1jE0I2Yyhd
Vue/WbDGbyB7YXFhg2fO6UOnqx9q9f3ynG0uztGABCfnKVfqOMDizOmV2gwOYZU9WnhgkBEfyQwJ
bj2RhPZDiplLAgghfxuy26b9wiLJUX4WjLE+gNaAyxqvN2s/1amvTcliLWaA21mYWSXua69VVe/H
sHi8PGtbexS3QUQHREEGbbdTM0GkGIvOEBqsNNGvFfT82GGnJt8uWzmP+RgNXhnRT4S/QZEgLI7S
JazoR/A+xj1562vNh6a4TWLFmQ0AMKfoZmw/tBEgirnZ8T70QmwpqwqdDAB7yaesIxKjkoWnoBUI
jigsShxolTmitTwH5dLS6ei3HyY7ncDRrpd2OaMxDd3yJYgCeIXInCxOCcj05S84y51+z8WfDxC2
hcnrLGeo+0K3KXWLfpey62LYQQzBDnPF68sSHGqSk33LZY/HLEy/EYxJWIXg6+fNtIu7jzb2y1Fz
l+7j8tDOe6CFsQl7w8C9P2YqxjYbU4y+qsKuRuaarLkKOxQyUUByWfehLak/joWX4KU50wrJ/G4e
d8ejFbaOng7UGtcJbvPABkxcB0RFt34uxmdtfszRbTf1ToousP7f5vq/Bw8+PMiCrWT7wixb2hyl
IPBHSFWTfci4zcvghiZPneUm5kcySA6/s0xCMCfMdV2CVIiAtNsJo+WlmGtv0M2rqgfj6MrNqfJf
l9d204cMFPnW1z/wUAnlI6hLJtxqK3Cc9pY7125Z3S2Kn8wyqPDmsNBHr0FDYAMNGMVL2esx7NT5
07ophtrHo6Zr1beWjFpw0xQHLbmGP3j5F4Jf1eSR2SQ1QoGiOkq414ibA/sevMeahIZ/6yhcackN
A4IZa85yGmbj2Zo6CBMic+i8znBN9XFI7xVzdJh60/5rwDkc49jY+jFHd041TqswYjBWDG0BhJqq
oL9G7w601/51k6NgSridpOlS67kKU9p4x+bPjDyALU/i51uOx+EJFEojOjS0hFVSW/DjoxQLBjTA
rNK+dEBcbleU2PyvRnNkiZ5OXAJCwYWXsBR2nU203FaDu2F4vbyPtsL/8XCEfZTUg66UBYwYemzX
2pe2jm3V8FX1az7Xdjvd17Kn+80JBO4T1Ua8rSCfOB0WDpuwL2Yw+E7RnV7uKuUQZ1+prNlJZkXw
uhkKb/0E2LpTFRB6UkPytmTLVazS+ywKZCF+XQnhEIf2DJ7NoUi75i1CqI2gdaEmFjpvciQLDcpf
I69ss87sXv/FMnLQNbT2FlC/CfvhEFAVLZ6N5Bs2tjQ+Ab0GaHsCtaW4pacKwh3V+glM/0WZNzRu
ZRwG3CEV9jlIFXc2QtVKSY7ODrTf4voobDTaTmW7rDeC3ABRV0x2eL34qpvTHtqE13loytQ0N/LC
dWIh3YmiiwU1qFOfWdRm6jUNqwmhH280LQ+4ysv7YF0icQkhuwMughUyfCaGXrSo+jcaOLMj8laF
dzkgLEkmgbbJbAg+qWexwvIaNpYRj8nWW8rIDeqnu8sj2fD8VUDon5EIazPGqaGhBQ/HSFLaGpjO
6kOsPamdrL3nsh1DEV4OlnAAReSC0UDK0S6Vewhb9EkFJiRJtvi7U0ZcGtQEwLiLvwCjEBafotOv
1hpcq5cGyDK7b2Y8UEfoBHYDdYoj6D2VUenlfc29ADy5h2icxsMEaYOrMNaKvQ49RUC9TLayb0ap
u1j16C9RlOxgrf8JbVAFCMOoLh6sjge5lzYJ+DPjaQmZnaOVefQ67Dq278HeDD2ZEoCUNKuobZBl
egnGRXlNwja84XE1v01hxoLHtKfaq97PQAhFBByxaPMM8bKlmj+COEXRNaM5dYk1FH5VVQUIzaZw
BHB7avrAb4KODTe8SUm901rQffhqGEYvjTGML6SpUUgtyjJ6rWZLjW0SBnkB8Aod9iALL3Zj0iRc
ct5tBRZI3KCLCzdz6PYI591S4RjMVTB+BkXndobfIH2tdJQ8byrdy60vl513a4scW1sj7VGyECZ9
PCcU1lg92j36t0kXgVxMVgvY8t1jM4JLtekC95lhRtV+qPljGnwZ+s9aSvq9cbmzTDQ6gI4Vv3fG
wdQERsS1CJSfbf1ZaS7NfU2/T6PE0aprkvgQhOH1w/+Q9l3LkevKll/ECHrzSldG3qv1wuhWt0iC
3oP8+rugO3OaheIUos8o9n5pRSiZQCKRSLOWaT5cXsOtF8eJWKb9ahGnPolzvAeANKr9HkfDrYrH
HC0s5giwmhET4nedFIArXBKxvZ0nxTHApQCGG+6TQQ/ycK12s6AVT0fmfbDST736WEYaguYmHl+G
rDua8RzYeBDEmXGgYP/MjAdcpYclARKLZu0uL8LGDXXyKdwa9K2dA6sZn6JjGMTVKsOXjBqEZn3s
DVV2UKtCcE42AikojhuKjTwCPJBzu5EZlaleTAUSt+ZTlVeBbdeZZxTR7SBVX4DH3Xdz91Tr9u/L
im4xxq0F81BLRqFkk6SMoPyulkMk5wh27ALAkpLe38jmSCeEQBm5IktnVccskaIr2cpTUJPXXfIV
zZoseX1mKhhDL8Z7WZ3JnhS2UrlAosqBuzdE/Y8kM+jrGGNI3iV60hyTaTSOaGvL72WCC7mMK8ED
ZcuEEZUC/Q3kgYaFUaRTEybx0vXJCBwARRpHLwLTnWx3BryC/kPXnCxo2+wZGZl7I98tTYYJBDp8
XV5X5dzxIR+O7mtgWWA7waZ4+glWbFgddYbCM+cXo5bDRClenQnNCiR/cjpQvYFhMJdGT+laV0no
PTpc3N5In3r1SR/ITaQ8U6v2JE3IonvuVdi0sIlMM5rTVLCknH4YAME1vZWbAvPtToyYHTWK1Fru
kFtyoyoJ6kV2yfyLjkWYd+BxMJ4uL8yGiwbxBuilGFELCDG4dQFx1yJpqVwgUireNC3ZOZ31aiqi
ysSGi0bvP8uKIQ2DtwJ/70yEmkYDs56nxTWBVQyG4iHZFeCiuKzPxkazjCPmzHU8hhnjzul6dsqE
bm17Rv83wGrw8tbfx8pvFb9YMAz+og9hNLhJstdQ5MtB/Shrd3l6SOK9jB5N/NvlrzlfXZbJR1rD
QLcoykBcjCjnZJFwsBgzVAHqn/0wl15OvctCNnwGdg7O1cKthJSuyeLt1Q0h5Q4C3ATdvH54c/fM
fh53rusdvafZ3Sfufi+IfM83Ez3vGNZimDA413z75pCMlkZBb8Ewj1xg11PjQ1VfqYhUnH32aaR4
KoZz+ggftaarIKaggzvptzMmwi6v3Pm1wiTg3WNiMkO2bfb71cJhmhZtBgYkVNoQzPJLufig6trl
SxCVh8uitpTRMIGh6Giol8F/eyrKNJcIpgD/kzmkv+/LFKjxPVrAL0s576wFYeram3BrRmLJGM2+
RbUc1ONjMwIQUJpdTUlul+ir7dJwlnSwxOI9QUU5vK3FRP0K1yUuTTh5TsOqAirIUnbwsHgyp+ON
iilFBEcRvVoyUYFpywJXsvhqcjph3idJIUtb0NOpYJKKXmnplS16rWzqxOb9UQV00KfMeccsMZHb
NhF3gFHVVYAzZ+XhMN/m/UcpArPeuCSxdStZ3Cmmo94NmQVZeLwiJv8jK4jJ92ZUebr1a0GCOwXy
Eusefb5sMxs64ikG2h4cAxUqcheQ6thpZ+lVCTKXr7iUXLXEzQwSY3K0HBL8F7KQZoB5IIuIn9NT
IE1tUZKhLgFIjv48facCZ6U2vKQD3NG/F1RBtgZiKUjBZAmK8Key6n5u1HhuIKvbmcrNAjTCjiru
MgjWb6P+dCqIO3O1NrdmTiFoKIDce7PUO6r9Vu2AIklqDe5YXqHmIquvVXWwu2AQjUezc8W5SfTQ
o5b3PawDjU/1LA0njxGMll5kTGBlQV9canoTq4daT2gE9lTtdybi+9w4fycyuXtNgzdTCx0yMSsc
OiRUimhvaUejF1XURMpxTqVueoPUFLyJmkZc20Tuz5rdIftUjMjv9dFL5TC1f1w20o1Qca2czqVC
cJfP6BKCcqWFnNux7/xF/1g6HY984H60h3+XhrAUIzoID0Amz23fTOURLKkKHv5VGmjgEc/aawmZ
vqyhIQCbQakiAmDfOvBridzmAeI0LSdLLj1JqXcd/SkVAIG2zTBNClcSRieb0lS8YAG+AKQaflQQ
WKgkAQ5B6fW08ufScg0TnINz5asxWFpFj/SzvWPzeJicRhCEIBNB1+lhiCZ1GodBkVBu9SRMPiWl
m5iqR+QbmzzgxXZ5784udSYN0Aog2EF4d3Y9JCmmq/II0iTnJ8bivEn/uCzg+yI7OdycBO5SiBK9
byqCeoS5Wz7TfX4Il/0fbScd69fU+zW64Kp2ZR+LGyaC0fyzkwfJIPOV8YNsEfpfTldyrDorbQAb
75ag4UKuduxvu+qVzAQVbSCcdPt6kgXRi0gkt3l5MeEpqsI84vkjR5VTLl0AUmGIqVZ+jrbhOZHg
7J2F55yO3OoCCr8fS+RtXUpvbTXUAMGhpLvLW3jmKjkZ3DUULfFSWAlkJHDJURwCt9MFoX0jYiPY
skU8rpCpQaIT1sj5EczEdYmaQk5bP+da4bW1wBa3F+uvAM5tmFk/L0XFBNAnZCQU5SGhweW1EunA
DGQVj/fGrJGshwg7iUNjiNAqL7IxgQiembFSCLI6bJm6xHT1+FV2/iubApsccF8wmatz0UBEVXME
QhF0IJ0LUMe2fVTNx8vrdD5uwIzKRsESDHkYz+Vjm8lMTMkcoYX5ou7eRz97zQ/TtFN22aHcdftm
L5C3acQreZxSTWkMslpD3hgqT8r7+K56jxlApX31/nq6Vq8tH53rvkAo8zC871sryVm03i9ZggYz
rGSc+XFjeG3rL87VOHhEB5yadZdIrdugyRHQpABavCx9007A1ItmPAN5QB6CVIkzM7NaaGxFN00B
hIB/fUN/7+Dfv8+dpngcRzIU+PvSDHZ0bcRYrCsvN7mIIl2kB3ekGgCpGjNzcRUwXAplH8mijoDz
CfxTVXhI0VYfJDLFEIE8hxX7H+nDcj3uP8F+mnyVgFExwyKsXxrBAgrFcm+JNHLShU4Q66je/PhQ
fMle6haICK+mHwDkKg4vjl8YgivqfPKFKYv/FNBoIMzgXzCDPEgyakmSuzjAADM+1d28s2+ar95/
Bri0O98lOAuxD0CTF/lKNPpy/rznpLMjs3KQjdOhJyLCkZgBwpcE1Wvv9i0mSANpp74lgiNwPjHy
Lc34TvWgg4XvOaqKVKkWFgKQ6+areVU9pMOvzIOyo4/VOz22LvporjIZsAuXz96mmoxSEHwT+MEM
4KmaNlnoMlGoSbPKNQ1QR7sxuW019DUfasMn0W0jqn9uKmuhtK+jURGXKP8M7rJoHGoJyhZFMARy
UA5usyuvjMfcna7nEPhgD9Oe7kjwz70NWOW1YM63ml3TN6MMwRmIuGV3Vp519C02hsCHbzmCtRjO
m2IvUSdQIUZWf1gTqx/9ubxrm7HqWgLn0iQritQI/Z4uMpEYrj3WoX7fu2583cW+6druS7cvdw/a
wbgXnYuN6wk0iagcA6gCiQwerUKldWIsLdhpm+5FQa2m8Wf9QJ3XywpuBECQgsuAtUowRLVTq9QI
4y5sF/g5PShRPEnaDOXrxLssZWOfkLRgWDXISqILhXPYctRa2lCC64I4L471ICcCyttvuJmTaxUZ
SAPvMUx9Atr7bFRzVBqjS6oi8a6ob3vx3rnTXHtH/Chs3D5Mr7KgvyoedEz1UQ+YOa/30864NfHS
KN3ivruDr7mKAv32dtmVXnVQgUf2kgvW4GyluU9ka7Ryc4md9hIaehPAU9xm01VmBlr0r8cBIrCH
eHBjYIJNrJ6KGGMQYrZTCSIrAoLNR/2foS/Y30dNx0RjHoC1+IFYaZQBMTJViddrX0r7NPXHCRNF
k5+kAkXObJ8TxK1V7EQ4F3GdeGq1uFN0TK0PPQ/kVrAl39xQvNl8x0JAs7fQL8f5j3xBWlKrBijk
m6/UtYL6Ogu024/aR2OFF+/66/Q4ApoMIO23xkP+iJlMHxHATnquAlHR7OyMoGX9G00R7D0wYn5c
SytKuWjLKfEU9QtYHwMmly4fwo1FPRHAubKiJwqQ7yHAsO6WKATLc42OVFHfAlsybklRdYPtGSgL
gA6Vs8EsKpTI6JmU5iaPOrdU9/1YeXaOiop/WaGNE7UWxQ8GK9SpNIVCFF3u9Wo3dMfRFgRkW9og
GwL8FQ0zj6h2nZ6ovEp0UFKAGk7RP/XatcurqAP7KkqqorG1re1fS2K7t3IPpWou6C+CpMpA/bZE
FVsIIn/29oCFrUVw1u6UtixXtY71wngxZlJdNYj8Ouji3ay6QIjzlt+XN+j8ScdJ5EwudtDjlFNI
bKUwfZUcV/car7yKrxuEWvqnYXuiZujzxDUnkrO/XlpwRegQORxL6aZGydT743jUk9/TwjNmVynA
7T3vLiu6YYnIVMPe0dWI5hK+eNhP05jpnZF4BTJ02YtuBqQV9Bt8F9O4gwUZmDzSYIrAj+BMUZPM
ZSypmXij39zGruXaR+uueKRu6k0h+TL92K084MBdl7dfWjC5t2h7c+1bgP9Nbvzrsr7nLwYwt60/
hrNWuy06o6+sBLCDBNjZDiY5Z7f3l2vdS371QRSWLm28CtjBqmuCoEBw32+4shPxnCVjPiuy+whr
kWt/bB1IXobbkMcKYFCX9TyvQnN6cgZMskptugWC5kBzwQpy24ZqkD9XXvHY75X9snsZPT3MXS3Q
/f7W2TnHYY/ijAAHZVNdAJSz1iVE8haXQ7Ttyams2knAQeUTzSMIPe27pRMou+GBUC1mk52AX9Mw
I3jqgYZUU1NzGVLPAIaR9JwK8SQ2nOmJAPYBKxfXxsjnpT0E9J8dnJzj5of0Kg7sQ/JruZXvjF3s
FUkQOAflcHkbz7u+sI1r1c7OTtqozQjJXVAB9fVd/xp2y10Hug7PuJE+musuxb0uiuBFC8odklEd
yqRQILXOwq647+uvy2qdmwV6j1BlgXJIZp+Fe2kyOVrXxug6JWq/d6L+1taX7tBXaKRtaCJqHzt/
C6EgwGoCDNmW9dZw+oAqrM6GEQmRRPOmAN3+mILr/ennAizXvghadwY78Wv2jJRB7P2WUeURWCjz
3acuEB+AAQr4b8yw6jykHqhdpQxNg8jbp3A2zNvpd/H95AqTBOc7dyqI07TRSZ6rKQQZT/k1unLB
A4Dy9VV6KLw39VMNbaDqCmLRDRs9lcn5tKwoF6MzIRPNq8/yUfb0HwPW8499l3po0HWLX6VA5NZy
ItKU0Qvp4OjxCH6jpYL8iM2eGQBz0UlQJuA/uUcLpEz8qp/cSNSou2lBuCbBYYNQAzcldw7leTSJ
tCSYBL3WfHIoQK7gBLg5UB1xtR35ip+tm9H2ZpBa088BLF0CA9q4RFm73t8P4DY2dUzMV1v4gMLV
Qmm/YJLk2v7qr99/A37pSP34il5hOiFAD3flllfZs45+Qk8+3vaL10Qu+jIEX7R5hlcfxO06Hlt0
cUiK5MIcmF0FIr4wRagc/zPTHw4u2vFQq7QRxYJ78tT3dvkyRMMQZV5K7xSQe3dNONX3g9qF9fTz
slvaMisgTQOaHk9R7Qz8BazG6MDUIcquBuchK2XKGGuvljlr99XYAahpnn5p3UyvspR+Xpa9eXCB
uwI0DQA/AzTgVM0pBp9ya2M5DfimyCqDTjQ1zW78Mx+E1yfyDRhlQfvlqYSYNGZemgAgAJZOYEmI
faz+CoDAb701eyM6d6xSRPG2qdTK73JKEW1Ik7qHZ0ibewKcw17Uicz+wIlO30MrfyEW1FOdojoC
/WQOiAXLbixgHix20KYTdZPREBRgzxuCmCiMEQONHsAkZy2rhTJJqaUBQKLozZs0/u3kw1GVh52c
ZAHJviyDAEDMcS11OFTyKIgDzhaSCUfZF7aJFhrgFp/qiQkoTZsaCK9nEqbEeMzGRfBg3FzKlQgu
YFQJJXKFtII3mFkIRsg9GiUxY1EHl+38PJvMqcIO4SqW0krsUj5ADsmvteRlShLwyT10qp81RxMd
arn8LoE49LLUM2f1LRQNx6wTATkmLllYNk7hdB1AgEwENWaBKJ8MGBHA49FOBNw0IlGcSQ6GCYZ1
HaJQLQsoMJPIPIGwwLlDd6zgZXV2or+1wssYuEZgN+Tf+FlOHUD2YynhMgB01pchxkDBqfbSFr8M
W/Sk2FbsrzT2+9XGtXHW6TkDUoqUGxMzdjU5OAnKfSIkVWbLZ2da+yuHs3U8UtFDP0OrOS52NJnc
tAZgSXekydsoiVoKRUpxVo/hpkbNGZm21Adp7txk1q8+mu46kdmfXS3cVnFWr5Zpn6kpoODGOXX8
Jo4y8Bj0D701vcfqdDvMU+rFoC69yk2ii3ZuU/hfHDo+szXixSQrBYQb6eBLtU/pp9QdnCJ1q+4p
r79iEl4+buchIVP3r0S+v38xMDMBFAhAGf3UA/OIsMQOjMc6mMPysandBB56J1+J0mrnRUhOLHOj
KxONJ6CN2TUT+1oFeeJLe+TGb6ZX/U+xK/eYcpsHr/1CJ4AhOImbzhOuBe6F9TfyUD8Aw0irKIJg
W71xFJC+o+Zhtb5gVZnrODsZKymca5HUPtUUhvNH2p3R3Rnx7KH1Y1pQcMdIalwF8bxrAKAGL+qM
z5eFbx6UlWwueigLa0xrCbLjXr+acwiRMaUmpbs2NfeXRW06gJUobheLvJRJHUNUKU07qVh2mJtx
mwJtxWYOXAnj5bI40d6x36+MhtZRPeQlxCnOj1p5qADLC9ToyzJEq8d+v5Jh5ADJBCgsVq9N4c8e
ih6oEUdb1Ii9qQqGOC1ZA38NoKBPxXS91id2JsN1otIv+W39meiCBNb2/Y1AXEeyEMBFPI9R0491
YasIRYz+TbGH4zTVrT8tPxapu0GVPhiX+r1UnrOyerq8hpu33Uow56rTrsTfZLddCkBTBzm6BY6k
j1BliV2T1AExDUH2atMQVxI5p10YdjqbNrtf0RbtUtUKif2DRuOD0jBuHFmwtMyuz473X3F8VSAp
5SQZ2QVLelAyDvHPcQbx7OVFFMngA6G2xXgKAynUsWsIZyNXnmURruOmta8U4fzUnPeGPnQQMgy1
n46y4UVowF4sBTFDJbrBz1P1zOnbsHZMZsP0+Sio6RplVmcsW0P21bJLq3sS/QCnnR4/9xpQQuc3
1cD09H2dHDoRyP32q2AlnDvY09RXZcqov1Hly4wrXb2JzTeD7DHingNourlWDNceBbfN5n3uoNsF
KSUV4RDnsZamtroqhdASU2I0AZsjSf1JVYMaI9xdZ7q1had/IYWXbWdb2ZVcTlnaJTY1WbC0gNJk
TtG1YMZuZM8BrV4tjH8o82uZAGTffjUyEQylUDjn2wbUOy0MLqKhPhuB6X9TlbeW8TkT4qfWcbB2
TeTH7T4SYRhu2vJKZ87rSPESO8kIsZIadMR+aAbTNaImVKzXy6u76btXgjhnIxvy1PYJBCUAGJvx
ArKlMtQxJnFZjECfb/e+uokIOvhpbTAx1IncZqJviba4ElDvlWHwLssS7dn371fCgJEEvPsGwoj6
pdQB1bwoPkQYnmkAvTVPoTyEtHNHnBGB4G0tgcGDajQ6cL+7LlaCq6KIeytGxNu3qCGNkZfRGMyJ
0s5G8ldrq72az/j39qDLJNCx0NJiPeUg/M2d11n7UxfC8W3mWM+cu/P3izifCAAiaZlbsN2P9UNi
BdN4B3SHskmOxly7FnrIO7Ag9YETC4KpLVI7BzW3/ywFF7h1ea0bJUbDvaX50cbarjdVNFibd+as
g3EUjQMSEKTIQ1/MKEKj2kjkg4EKuyY/aXlydIzoGVBak/2j7FRPHlSYSXIcLQBnT2qy6yvlT5e3
QRyjR6pSZBcwRCCfthGVNtbj5U3dvI1XinBhoWo6mTEbUCQf78f+EJPPBvQZuuzHdD5cFrXtYP+u
Gedg26gegVYBUY161atPXUQxGPWg9Hc63hSSBWzk58sCtw//X4HMnlf2GrdybuoTrKPWIxeHft8B
psqkoo7u/8eB/CuHd6IlGMHHkZ0LNNFaQYOOo6pwYxmkKIcs84ph8Ef0rShCSF9mZafmDxAT2cBI
DWZjWbPTqYK1A/YiVUYAXKfXXZTuIv1owuLxfBnIrwy5GEq8sbymhd8OowuY9svru/EghXz0iQKE
HZOygMM8lY/2bK0DCD8C8KZ3nQ5JmTCTr/RU9aPGRmPq7FnVfSt7bY4pqu7RkDQ/T+7kuQwvf8i5
EZ9+B3edqFLfDkmD70j6pQ6REZhcQhPZ18v2LqoIgPRUaxbIPDcuyDQsNAohuYyggfMA06JmgIXQ
EI45t7m+j5vnrBJ4GfbZZ9sL2i+G7oMt5pP049IBa2cG8Whk1gDyjXeyUQWDjcYTJVF9J7ruwOMp
cPJbarF6L2tyBLojX1OTACImTzrUovOt2aIdbg5j+ufydp2Hy7hBVjK4c0lNJwZPoI4HVeLZEsxG
yEsi0oIzzHRu8oiyzUEL4IjE8nzb5O+XlWAfyW/OWgnO5gZkBhxJggirvJMwAplHgRlf990/Jz5P
14oLYCYG6saOmUebG43+rkDgWDzYmiAPv70jAOX4RkxFJe70IBezOcVzjh0Z1Mnt4zDrBVu+vVr/
EcD3z0cA8Jtl9MQg1f7Utgz8Pome1FGEa3Z+xWC1UNUCDAdQAoBLeKpHbKUglGOrFY2xBiwpW4fj
XerI+G2SoXyLDSn7veh1/7xEJAG3e55FgleEurmUgIkDqRz6rFETOv2EhZiqPS9x77VhddvsokP8
YcQukECKQ5C/Gl7pmbdXy2/tyfKndxtcp8Rrr9EKe9k6z/ueoD3a7mzWxIv7gQf90xptATVICsKs
3FdRyUw/TNSP633kFtdoOC8D51kS1eO3Vf8rk4vGbGkE1IqT9Ow6Msdn9d/x1U914na37SWikAh/
P9Gu23pvonmY+JfXbdNxrJaNqbgKGYrUmSRAVPeead9KxiG2M1f/57GY761BCzeYFVnChztso50C
E45ARtG0QET5ieclxQxgZwtuqK0zpyJUZ3gwyKHy7wQ5GyisnNGSjma+s5dsfMojOwERmj2ov2iW
ACn38upt3cNI1YKLT1bwv8GtHl70mda3mEl1ckwZDl+xCWCXClZvja6h07fL0rbMDb0nMmpPaIU8
A2NAaa+ZtAE+RafVrsBwL+1EULibCmFeAmUgC1Zhc1tlLTLRChM3sKJSvzQDhrbcgkRV+9T7p8va
nPciwCzQWcogPzDde75dXY0uk66HdR+cff+u3mg+rVz6Pt1iCi1x1U/7MIULutRfyhvzbr6f734A
3n/v7C1XQydCFVz+nq3VXX8Od5gbwMQtKDODXA2bSKMKKa3XyxI2yIJPNebOc1oVmhr1EKGFxm10
A4Lg+9639tZtcRx+SP54rG9MN98Br3FfXJdBL+qP3zogaxU5c+3VrkENB/L1Cm/U/NpOb6NK8is8
tC5ruiUInbYwVhwLzD1wZlQSfZIrHZaqxmhEbQ6F7HZW5hai+dhN74W5DdbCgzwyjwtEraaYgXKJ
LHLyYY9guI4wrSUCa9s6EyiW/0cIZxgm5nybngnR4VTS+2V6ysdXvETcAUhpl9dtywbXojgDqWLA
0QNdHQWg6Np0cswrFYKd2QwYVspwJgDKQrOWRkiY9Pci3dP0DrGiUr905l4n79UkaAfYiujhkAHl
jml6cDZxCvW0aytiOHhtV8+llrmSqgHI8XdSf+rWR/rPeDzsollJ45WLnHxCTgj1+Xnf5L+kWpDJ
31w8UNrDOaI4YvFFi0zL4ike4e6N8a2PrzX5NquRb3F+WPo7mb1m+rxsDpvmvQqt2O9Xl3M5ynNh
s9CKjHrQIPENlwluS9FrUiSGneaVmNYqnGKqISY3DjrwyuCu3U70ztoy7fXlzJ2ipdFiKS5ArFxO
b2N9lJ2Xy2u15XLWf5+ztCVT6mJU8fcVoBiMX5OWus68GwtR6WPLG6h4/kMWZgrPurtmRQGengwb
kKmvTIlrqPtRPthThwfR/rJKW/uyFsWZs5SUuR412JdaQ3oTMNla8tbYqf//J4UzMgnQUjHpIcWW
j4UyeiCXMyVRoLStCqCQTAZlheanUxNbBjA99A5TRf0dNYAiUr0+IQLvuWkCGPL8v0K4F2obo7Mq
TiAkBcPtoqW+CbqALFPcRAQPtCnJAj0vUL8wEsbju6g1st1EQaRp6ejBje4IxQx2MIoaVDeqpHjS
4V0Htg2G2/FdtFqdTJrNKeAfFqR7LUyOGNYrG5LXtaV1HbPDSGbpzYWxQ+kyNDsR++PWgV3L5qzP
nnutmkAI6Knl4g1Ge784iuAVvuVPNXhTuDjWTMhHm6AhSErYC+vRieFyhnL09S5WfTI4aIOrDOvQ
t1Hmq3b7VmIOSVAo3bJJvBZhMBpiarxNTm0S7b+RtaS4LSyCyCEGk0dtX2OuQvBA3rIVNhXD+JwV
ByzTp2KGHHiruHVxKUWBCjbiGNCFgDitnSb894O8EsSjjDZzNSU1i901GYCJrgKc4qeyAKILkhwF
TsRladu2+Vcv/sGNFH01AzoEeqUgREllNyfy3qa45HOrcUkK/BqMxVj0bqiFoxpbYQUSkaCRZc3M
SEqerqlWKgxX2kbaA3lY3Xms6yTUhuY6yVRfV373kQjzccvrrx96nEALSPV6XzKvb0wAbAd8rxcb
ablXG/WejKieNu+C5WX3IZ9uA/kNcE1RjmYvpFMVSY7+w24C0zA80LuEk57NpW9S/Zia0S4vEK4N
PXFVsOiCXBk9Ib5cCdvFN/eYDdxYjFcIeRXObQMGCdAEHZIqJBuOkYH+f9N2STuEgzq7NI/dcb4n
GLRQkt+X1d86m2vBnCtHMb5BigeCaVy6Q7ovwezc08NlIVsn04IRKSbSv8htc0ss18DwNk2EDJK1
W6KdTEA49stYRDvJbIPfSXQVaPhgkMxYfNN/Nky6PsgsMonvzQwEQTNALbJ8PyrdYcz6fWrMT2b9
A3TW3hKXoE9XjmqZCKhmNnV1cPuixRNTtnzCU5JUVULHbO9NgH1CSympYrdog1p0B2+dTOuvHD7v
SUu5s9FhA4spyaOWkqBR6o8lkv1Rjd26+T2nona9rUsESGsY4wDXI7pyOf+qLwVIDmnde1GqEcBH
L8W+rfAOJDS617Tqhk4jm6OWMIqnqJVgWbf8AgPrQfZTZg3VnF+YadGRdq7wojd+kel+LP5goJh2
IZ0E7nZrXW1MaaNtHK2rmHY6dQfgFpTiTMXT3bTf6u5AyI8u/czqH4P8GT1ePhYb5T1wDerAWQT4
rIZQjFOKTOUww81hRZFSHsZwRk1rCpXkTjFCWwltFQP26psqeppupnDXcrmIg2aZJskj2G1kPfxN
vQdp37Wh/fEovdptkHZB+yrwMpu7B+4lGCzDC+BT1+aSoxqjgkHezkFEblwDmEpTfsrkJaECO9k6
fvZKEufPcmOq7JRJQpwHbBu3ln9OmadHgoBqo4sJW7eSw5lJTC2N2kxO2aNTVtmPbu6WR+2hR0be
B4de5BnPl61FoNn3FbIKUUEU9n/WMEVGpAdDePVWAT7GKURWublZeHIBqhFDwKBrOT0BDBt91CuK
5NXO9JS98hwCRBUoF3fKR/y0eGTX3Nd4XLrLj8sKbl1FyE7+Ry67qFcK9nkkgZx+glV2v+LxMMY3
sRNeFvGNu8dfEWsZ3IkbZaAwZBJkgNZNddXX5hj59GAfOj96qp6VCWCAGqaZDT/+mXtXaJoXzmGJ
Vpc7ezmxJA04kcAGUdX7bJHDuljAN/fQL/b92IjwMc/WFNNYuHbRp4R6MgDuuL0cC9I6dgNKo6i8
X4DP3DwMIky4jRFt9tTE6wyoAd9kXaf7ZvWNVI8yAKvMD3oHnpVmN4ZAQxn38c5yPOB/BsHks2pU
4YtyBNuyUQ7DfcsmNfnb1jZbqqQ2btpsTwaXPpWh4yWYGWUFe0/yGt/5s5jechOHdHG7K2HH1Ob6
/pXP38IySWtNp5A/eNGDdTBbAA/YPkKP3RQcFm9KfMV7umzD51hLbE9XMrk9TSmwzxKdAYRVLjng
4X203pFH+JV5zSeF8n4S0CB6q29EWEvnHIIMxBmz4bbmoABp8bButVoNtT3HGWgY36zIk9NDM+5p
vGPDK5V0Pw6Zj2dCibR+1u0ua33m/TjRnF+ve6qgmx6iVYseqBKAySKg4yNYyC/LOXfsnCDOsfep
qkTlAkH1tfa7DZf34qgftJsW6AOBHgKFUkRhvzGrerKqvA2hgxhTwDIkyrOnf1R76pO7+SZ+HPfA
nLuhHkbHvfIBUL0vCuZVj7VgZTfs6VQ+Z08lUSI5NSE/OUh3zlMMNMTmlfjZtf08x8GyRz2h9Jpn
9RbgTZcX+/z0nErmPL6S9xPtlSTzFhtAd9lbUtZhL4IGZxt24vJPN5SPHNsonUg3Qb1FAfHY0Lmd
Wj92DnWrXn6NlR7R+eR2k+Nd1u18uIWTyzl6Cr0YMzq2dTdey2QPxDsv/TM7LnqI1LvJp0f1Crho
viaIEzYXleHiKEB0xpgZd8XVU5fJi45FjfBsVMmurV6jf0awZroBn9PBfwBM5d2u2iA5j5I8PI5j
jvvJcP5ki3LXS3O9x1C94NLeVOivMP58jI6WoUoLYYn2x5CDBWOvsS46BPKWlayEcIfASpDsBCgO
QkXpOtL90bwm1hiUhRa26rFTgqX+VEWJv02ftpLJmX9CFmdWIsh0UrX025zcGOOsA8mukoJKU0Ws
pKJ15AyjkKOSWhWBQWoPSXTfjGD/EUTfIhGczScOSRYrTrFV9i/ApYDRwLVEHbLbB0tHHwDoSRjh
GfuIVZwIVmRDnwzoYTg3GDBcmptKd3vc/to+yg9G+mxJSBrhhRGHjXGHLhViumovyGmev93YEVh9
Bdvc1Vc4pVbP1oSvoO1B1lwVM3JqG1jZz4TeFYOBMRffTAJnFIVbm0azksviy5XcpEV4W3eQO5Mn
1fTUbL/USMCnAi9ynpGCfhCDBl7Q6iAlxa1ytwzEKCPIkXSAxOrQQzHRrx8BejzCtAT6A71GVnyp
045JK8jkMjPhXTbAedHj5CAhB+itUx0bjaSmJlcwo3i+1aQGJHMiFAy2TGcigNWCVLFtI57hrnnw
kRuzokK9rLGPgF30c0C7TlT7MCvrEIvu+E1rYdAw/ysOSYxTjSjm3atZRctuDkgE609NFT9G53D3
WNsguC5bP6nCopwOCBgvX0Nb5rIWzC2lmcrdrMYQXBK8SzXzEKctQLlA8hYLyYOYvzpbUwVRuIZE
H/CDONPElDgdyhSybMC5uyPmFOxhcUsj92cTbTo1Ddi/t512myn5HsYH/kHRu5zpc+kbuDgRmP99
mU/4Bski0TMgiKerwiyBZrRUo1fKteJPmBHZxdSej3WqtncFbXc9gI8EFezNWBlPWeTJ0J8BFiPu
/ChJXiCPhQ9BR5YX9f447In1KfVhZoSx7lYm9TG2OAIFk4o85Oaesx5iQBGhtYifN1JnB2Vms8Ea
pB92tsu0344U5IYgwNny9eBXBcwBBrnAT8BdJ0SimlTVLYszjONgVvtkwJDB/Ouy/Z7nquCHWBWY
dTWw5DFnwFZep4pNEEapI1wsjf6HtCvbrRtXtl8kQANFSa+a9ug5duy8CE7Skah5pqSvv0sBTmeb
FjbRuQ8H5yFo1yZVLBarVq1lv5SWUrhmX6teNOT6c2QYYdoXEZTR+Peprl67znoAz6/jaYXxHPXE
kESnzdCINpMKONpvqIXg52Ou4GJqofuQdUUQGdEjOof7fmk8FBb8LGIPZCgCcyqCWAYN3szV0QUF
jSr8apVf+hhH9KzgI8oHMF3ft3TasZZ8zzEBW/SPi9b7Wpz8YwOECfbTEUz5Y/3Wp7iFeKsfOjND
ogaSNEdStvlUMMUHwnexMdYHCCzYnT/+pNnqmqafEazZlB6z8aEw5l1uQn8tmm6rcgyjrJF43pZ/
X1oU8qZ6dPJ5XmCxTpfGNZCudWr+xsweZCwySYwtL7+0JXi5pvTLpHPYypBNO5y5Vv1S8/11J9+6
jC6NCGlTaypJpzkwMiM+pmnjsninOMcID/kxuG5q6zV0aUpwoCrvhwQsIZnXQSqvA1gXI9rsW5TF
vo533hwPbj1IYvK2SXRlIS2HaGQIV23Ka5aNFKtTowaWgErO9MPsqO5AndsI7XWzuMuURQJv/zxI
tfrlOmGqo/O0ypl89Ms8Gqii54hPZMe+ElA94Rl7rm4M8G6flGD2ooNznnwCYrHipvYXN/ry2ngg
Pj6yL9Fr85NIvvFWToNh91VmXgdGSxTDUorWnBMNQRn1IghR27csluZsm84KSqK1caGv8yMfl1yV
xQI9tg4h+YE8amF1jIPR8SdPD0F5F2Z+zV1Pxja85bvrRwWTwkq1JSInqhq1g6rrkWBQa67vi3nk
kC4DQM30WV5zcAj25mPXVZZM5XtrsTbmCtYu21qUEhbbYuiP9+qIKaj5LjPCvkyQc/9FpLEN3KHA
6BKwSguuq/YTL5nJM0xGvyvLbZw8M+eZyuDUmysxQPwKLnMbea8QQRdrmnNcpzggNnsahvElbSH0
y5fg+tHfTElWdKDp2PCQT+KOUHSOYnWakYQ6N2YS0OzEy3Bud+1wr5pBpQUGHkr0rMm4KDbXd2FX
iNfJhBlEnixrDEV9NksPRvNYScedt+6hy9UJkTqN2RIXHLuYWKT2WsP6ZzW6dxgpPb0urZDVg+Y3
Zfnt+rZu2wVIHNBqYKvF8GbysjE6qG1gyhr6CYV9Gi3qz4tyFymlW2pKSOmv6xa3QgkiyP8sEuEx
EfUFGw1odXtGFXt2eusMMvW3zRTn0oTgknjhkYbGMGHbEbgNcLKCJL6P+deaeiBa1ksgQmSkT1v3
xG9VzJV1EXAs4bBFZm12S2rCTUaw0JtvvKy8KeO+AfEk1k7HnhRnlf/n2VFcExdWxc2ETsqUQRga
K53ulvouHe715KVV7juybxuvkWlSbZ2FS3PCxjqGM2TQwYVmWApl5FNigAAwCa/7x5ZHXtoQzls1
tRWNddggWYfRewxIAOQPzql29uc+WP6mPndpTjh4QM5mc6PCnJW85xgnLqeglc5jr39EeNdROPwq
HID0F6W4j1cbAMF90yGR8IY5z1mo6WP8BrYF+oNBmjB0Kq18mio7u7Wmvl28uY2VO/Ccg0+XA0p8
Tpo8P/WmzWfv+lZvfE5c55hchK4BINGiALBdQuq+x/saVSgMyh87awJ9hGz2bOs0YgQXfNPUQvrg
/O6CXdR82nxpMQeMQiHnjXlWbGCh4sI85RPHo7J1dvOocx853A1aQzPohKrlL5aJfje0J6FBDJiS
EHFay+rqIsdjNrKfbHJf2XtNRuf+WXoYyMBLG8LJMMZ6KR3UzKHAmHpZtgSkr1zMivhW1EKiXTnr
YJtNRuoyDTJ/huNlBQTcS83NAAqdS3BZGrrbq9+s/046Jvwy4TzZVtZE3Vo4bePAMV74gDN0jGUd
ro2oDue2QaQE+nfUC1ZXu/jIdMw7lBHwqtTbX1n7JWmfr7vq1t8HFyEmJdHStz5xLNAKb3hq4e8v
2KeZQ35CC65b2PRTA9BLZEpIdD+lZPHSRL0JCgkwP52cfj91gV15ufVGEhUazruJo+QimXvYqg+g
3vTH5hoML7atTQBSHp0Sl+GTo7nzznRBMvBW7ZzbBT3nl+7s+DJOpa1Dv0KrHSi+AlIqMtjk1Ch6
Uq3PNeWcU1BexW4p60NuXIaY4ftjY30DXy5LU6E11a/LanwNY1KxvxQ3EXtWLTfT3UGWgm6ePnR0
oBcEECJEIYT4iuFHS+smPE8G0L6rzxNzRxdtEA+6WiE723cqOvjKqQ/znQxwtbmbBvilUS1bX4hC
Ht91c0wHA+80ph1JcqynbzaTvAW3mrrUuLAhOElVZmQoYzyMILTmsn0c6G/ReQidXeLSx9jXJBWi
7SVBF36tW1nQbP/48YqGsCRZsCRbw63wgxc3cy8xAWA6/oh4I67vaaCq8HL4BNPp06mdM6aAgVNh
zTPAiOZ3U83GF2IX9X6oI/1b3pXOIWKpcmuVaX9MC60IUsMk+6hSExBytP0bmSL1vUmraK9q8RKm
ihmj+kArY1eNcRROsT4cVegBEHexyuUtm3vi0XjK4R4TUWtXaezWL+Z0uOlZDh/pwCfAukG/6WZL
uWubaOpdFVPLO+BM43c91fIbWgz1Q1R305mkrL/PlXZAVSqpHSAZCmcKwboY+7Gqf8dc6QCuaNJF
OuC3GK0eBsZwK4zs1rRas/OZydIFMxtAgbhlYnW2u1Rz99LTjOywcfwRV0p80MxGC5wIbwHMkdlk
n9RTVaM11bRnZhjrL4vSwwgmQl9vhrJ0Z5KkfulUPGyo2YZqyZ1iN8TNsEergB9oVLDYwwSj8Rzn
i33ktJsAVJ5KgwURycEOQwqVnPVajfYxd6bUrTu169wBmxjyIjd8EypIb5NGC2U/DjnzBsscnTCl
I9sVi0Nfiz4B5kBVlS8prjhgOu0IBJecBIqWGAMk2oiRuwwswMQ38phA/E7NtK/GouOpH0/0lBeD
9j7krf4PqZh6z608DapWY3hTQnc495Wyyr8WGeWNFztV/rOMzOmYGkrxkmrjeKhKbfFaPhc3+M+H
m8S2ATDPLeMmUmYNDVgjOdiTnt7ozGz8tlpY7TZoC311Gp0+8DJ2UtcZWqOGCred8zAq4jjfDXWi
Hyq96x+y1GhCDBY7QK4axnyEVBH/Zo2JCo7jFk0lW6niHccUPKA0zMzvbegz3+ZRk9Zu5axpjjPF
TzFIzB+rcqGVn9ZJfRiqpnmLCU3QZNda/k7GFOqGuTYv5lFP8v41hYhfmC55fYwG1fhSDrURHQjP
2H7I9OVB45j1KrLZ9JRIsR5Mq4kOvdaZaN0T9PCDZmgizaUlmiceSbN53OVdNz3k9TiPgGeDMIOb
SgG5cWXYR+Bd1FxraqrvYK1NvhjYl8RtklZ5ijWzK/3SGiHskJLpSY977ZtTYwYjzh21d9M6LTG9
NzbvZo7KI8TEKTShkyxpvlY8dx4iJwZbWFkbxm5QSHGy+QSAxjBOYV51/IvezHrrxkpb/ZpGPgUa
EA9fdMoKTAXaaCq7hV5NdYBR9OTJyKL0XDATfK0x3q9f9FlXwioajMRVKzWH8G808RejjfkhyovW
cUtO6YnXenQbGz0OcKWaE04RpMKSoh5PnGfq2wyZHFfPGszq6KYdFf48Vpi5bVH4ciHWMx2aiCkI
HbTN5h2rl/ZIWiW7n9MFJOgORvwPDQa9w9IEyX9kLkmLKqU5QdA5zX5CBIg/15gPOBR27gDQhmbB
XYkyRgmZ8sSv26p9j+0ouUU0BGtqW8zfrUJvwoUYCp6Q5ZRgMhZ8du4Cvt8TGxled84MiD84+Iun
CeE6VNNOH10Yig+VUzchCM6zG1JX6aMSzcmeJoaJ45DVOEg06YPYKKdTPi9jWC00ewNjseKSORmC
ApKRe65a4+TS2Bz9tp0tNAc0TAWH1oC2NJkt+24kDQ9YWpKgGjOT7zBR0jqeXRBzcR1D6xyXV6zp
fT3pQI3alC3gK2aNCQJ3JEYZDBbrDShGWllAtSz/YqcGSqllNykLQpjZzuDFIUvtYbgh+5XQEuOG
U9X0L03lRMFstDVmKaN+PyZ5Fs4k794wNtjvMfpkQUNn6IPWamvfWDc9KZXlK9EG9Rcnme1aVlY9
ACZmnePe6U6WbS8HDY74PBQKEGnXU8qNUj8F0sRwMMC+IvzE5MBUu2jucJMWTtBgMqHF2HHj26WM
tX7rxjYB+sYzywYjrEjvwfUUb8sMmasRHXXln2bc2bmkDC4zsebnFxmdas5NyieYGOwnB7oSQ+ur
s6TrKLOx/vuFjSprRwwIIzO1q19NFmTV3VQ//s0X+bNTnxJTcJPVHMuoESoa86tdfYsK8FHJyrtb
z5XLLyJ8eabpSUxN2CmHo2k8p6OkbCfbKiElVBpczhHG872mCBroNHTmi2a/XN8rmQ0hD0wz3Rjz
Gmvou2M6fG2dpyx6uG5Csk2/n2QXX9yJSkz3tDChk9ckb+BV/x3Sg0QWo1+ob+CBLvYUZnXIZrXA
w6DQjmwKFLBQq5HsEbe+LsRc9tKI8DFGI+eW2sMIfSjeITp1u+wVj/pDyEd38Op3dX991zZfjZcG
hS+T5YCs6uuquKfhbrtf9vfjCdCre2MH4Vv1LHvkbCXr0KgAdQ8UUglGFD8eTNVW9MbpEcfmAngP
fm8rD4N5E0NciUpKNfpWyLx8FwjVCoPkU8szvAtMFxDWsH3tD3c8iG2P7tJ76lteAk3W1/6I8Yhd
/av0cEU8E83dg7hdWhBYazbid738LcKyE6bMmWFH4IozHhcG/sjF1aw33fmqAjWIpYMoKJtDMobX
P+/WoQBE2QHyHd2hT4/ZFnJIlbYiBpVu10yFm7cyQcfN5/mFBSGYx0Otx84KF3SG+Vut/cyBdHPU
yKUGOl7sh5Pn96SXzUZu1lfA0o6CNRARoIYTYmKXdkanpb8/rQ5aRRf0T+XeHsDREt+x79f3UGpM
OJNNZ6XDpMBYtkoqsoM5hgMOv22GLAGdxdeI/EybXxKjq3OKDnO5QuFcVm2K4n8Bo1AqMPbtz+KI
srJHfqh+Gky78llibl3DZ3N4bJjQZ0afT9hQojag9se8l6c/tBAKyg/fQet/07tWAbE7/T4KuwOa
EPZtfCcj591yIOCy/rUs7K7TLkkMXTnUFPOwPuS/4rP6o31Jd5YkI/hMhYPi5aUhYUdLJ2NRm8AQ
gYLMU/USgnIZAnOxCz6Nn8WN+QhNNK+9xfQnvW2fbUk02qxSoMNio+AIGS2UYD4Gvg6POp3U+KA3
1WN/Z98TaFvuGqRZnuPFXvqtup9PeFRDbPzr33zbC8tCHDSdpHKS1ZX6V9t075AWazvqG5Zb/bAT
KIi1LvO7E/ue7kAnIBWC23TkC+tC5GMY8imROKde84I55nh/p1lu/sL9+qjsWCibQ9m6XtaxdyiH
rnobIvsL65JcpyuSuIpuGXM5Dft6x7ubSNZa2spoLg0JcW+c2xkaJmjDKO2XoX014sOgSlxmK3hf
mlh/wkVGkzZwV7aG1sU6TCBdiDXjL1IatNnRT8Kcp/2JDaGCahjRV5yiw098xpBS4JgSePDWJXzR
zBAB8lpXgBF2RMsAEkdnbufHnmW+VjHPSHX/uqNvffvL1EL4JA2eoUkJNW1vVnck2cet7RL6sGS7
ypFY2rwSgKXBxCrBE+nTbGyaFyYdC5iKHtI7Swtw/4xHsIDogfFTNhy75WkXtsTEVtfqqClT2Bo1
3ya3CwlH/je5M9TCgZZBaxH8Bh89rZ2onmsRwHR9DSmEyu1lo5SbXvDHgCm0zfKyr6idrC2d8bnk
IU1OVbSjMrHszZ0ChBliUETD/4QDY6msbEDpgberteNxqDSZm8q6c1srAf0K5kGBcnA+oZeqerGT
mAM6kiRgbgWWiM5uXgVaGlx35i2MCr00JHizqqQtKfrVUNdDI7twsmOJgmRg9V13b7WYOmvHAcOF
FMOGqtb5dDHDnDLDGwjYMa7/mK2ThWbcqi5Hgcj6fbVeRKK8N5Zq0fFIsLJQ1TGIlTzG6qnH5N2k
SToU67LEROTSlHBZlbXeIFmAqXVohxkPPJFBmbYtUIDpkehAV31d7MVijDwvrHRts/Tdrq5ujVFy
mDY9BA3q//19MaEpHVtrJ/z9pvyZDqkfl6h0OlZgMJny8tbAHPpUSOuBEgFIRZzogiMCstHClD1S
H4M7yEaV0IwhZ4l6MwjkgLUG53fMgjirzhhKup1Rt186aAnhOQnaRZQtVZdxZz9ot0PkoGgt2Yut
5O7yBwpODBnyYRnWvRiUrza9T+gRcrNJ5TX9san3hgxgubn1F/shBAD0C5DsMHS3MuA9QCLi0noG
EcM+RnH3+onYCjWXC1t/yYUTlU4KucMZC0sxsWA898qtqkoiwKafgojFQjqO9qrop1wpQZagAk+Y
6mCZ0dBzl4KbtvfrjwnBVWdaETQwsF8Dpj+8pPCG2zKMA/Cr+/RuOCh++Yt9GZ5sSU6wWXSgF0sT
7ptxsRKlXr8TJtjYbX+vKy4aL+5P9axDKlzDSzyTfK/NCPbHoiNcQKzMnQroTCD+mOrl3ZfOCsv8
Ne/OSiGbLtvsIF+sTkQxRjzqswREL15+WM7GyfBRX791vDpgh+6H+kN3rfO8N5H+Py6SXqjEZRwh
eEYObXmjw2USVu9Byn6mJN//jeP/6zJigt0Z+jylETbSocOuMjg6DyXol3KJ88u+lxA4mjFriRZh
D2fwNqsYnitHt8l8Mj7xNPf/f0sSosZcqzpUcrFrek98Wj0XFAIxtmTfPhP54/l56RVCxMDkLelU
9Hsg8eacycPkO2GEcWr+1p+iMD+Oj7Mrc4ft6PvnWwk3XaRqzIJ6ZObF6V7FfE3b3cz8pqEovFG/
1HaOEV7fyW2DQNUjMaJQHBYMagOIucx8wIsFlLrAJp2z++VoeOzrdTPbuZGj4h1NdAciqsIXq9M5
WxmOkI+wMyuO0XSXY3pM175Svh8A0yAu0Twg5cBOrkkCyfqnP+UnK3wfjVdwZYk5ZjktGZqTMJ10
x3JIPBVd3iTdSRa4btQ1K4KzjKmVmclqpQuAsXoy3SVkx/prWQcx9drTfGie0meFuwC3H66blq1P
+IQjKWeFrreOY+9Sa9cWHUZG/yZMXeyhcO00JVvMxYSNqYiBlkfwHyRHejMQXlgQLpiY1zVTFFjA
Z3QjpfJG2dDX7+nxz58IorYgZkUlW5yqKCJHX8p+ApLG4zv2mPtm2HjLnr6AJMbxxhv6ysIEl5od
dufn2e32kurA1vTvygP57w8QfGQymQ10K37A5N9EvvODndrDP9mZHtJbw1V8WrpHGWH15vm+MCk4
R2WCf6QqMAVQ2umXFDmQWxS8Oy9JRT3LmNGWzOdHwBTeMY0g8UvpcgWnMXQ29bSBbXqTjBim9p27
NKQ79lB+NW+sxFN2EDHWAhZaEl/ajDaWZqFGgooSNT9NyGYc+lnrl2Zm/FDYBmb9v/CuQcu6Po+d
5ZWT+tBO35f+BTOsEGWS8R6uH1L0NMzv4E2rEdDXfGrJKgXXWw0rL0AAmoaqNat7MiomlJxrcFPY
lfb832MA/AoyjJh3RjAXwuvEuNYnIxbsJK6W1YB73C2xTGtvK8RdGhHcF7YnVhMYSYwfzAJuY58j
JxraL93wcn05m/t3sRzBa6epmeNxwEu6BtnQwIHoAFhKBxbE6N+uW9oKnpdrEnwU6RDNgbfA09J5
j2PwhTxZVnDdxNYANd7H6Hlg3NRZh2Q+vjwIgBSdsh77xvKXM0Rq/eKs/GMe+ZfhlOyuG9s678Dg
oj8I1AGSF8GWrjdNxzgmOsro3WJhZgHTVgPlpLrceTeUsIm/Xze4vYH/GhRnEOx8wCRjB4N6ZQR0
AtyT9mEBYNV1M9tH+s/CiFCMzyaQ28zNaufYjt6XLvX1n63tjcB0QsBOS/02vG5x2wf/LEzIzOvK
1Fq9XH0wC2kZEOKX+ZNBJKFq69q7+F5ic9Us9aoYGlgx2tcC5fxa8nCT/f313y9evZB+Waa4UFGc
maD1Gbs8laVXmx63pnVA3oLcSSwUjmmXQ2pFQ+JjPbX97KXTS6sSQKKA5jqwGe1SJvGFzTiEwTYM
cNsYqRBrW3FfWUA/wKKjnVmE0fg0LGPu8gHc50ziBZv7d2FL8ALdzhXTbLF/CZh2FLT4jZfrbrb5
sl5H3f+3GqHbUtpzSdoJFhqMXqXHun2q4seWQLBvNwDmhipCetTikAOYp2GASUofva7g012FHiIY
ln+rWwlXR8QLqg0RPFBJNJ5CJm2cnwlTAJtrU7vyqz4q0QKfmsfcosUduJayyluRlDca2ExaF4gz
2cnbDCnQAcBctgrhDzFPs/SYN11k4BeNTymkMPmxdyQxWWZiPfwXx8IonLlhOUEqmFq32VC6UZne
lq2Mz37zbFysRLjHcLmsujYw0415fzItXiG11Y7pxKjfmenRdvLEJWl8Ik0lq3dtpl+A1P27jcLV
xttam3UL2/gICW3zTg+it87ty716Mh6gfRfojwiee9kLdvNwXlgVLiDeD8wc63XJ4AVV9bDNnqpk
VyWYMpKk05tH84+l36XWi2+Ypt1oxy0sJb3ptqDl7HXJ4Zd4iRhoLKOyrLaCBYiAuTo09ICWJoUE
WydbhhBhnEmrgf3FZxq1F8uGjafrAWbzg9iGjuQQZK2mmBqWaVpOZoN2HkN5HvrIBTja8hslusfo
0XVLm6MKeJ7hnY14hrFmYSlZrqW5sU7Lg2nPjYzTOP7KI7dKb5U29/oq4MbeKt7m6KY27zEIJbG+
tVA0Ota5BRRQqJj6lCRLFlahD8EfnJDsqsdlDwUbcuiD8+xbQBS559aDHqUigSls2wVEwCYqwC0i
QWxElTJVIsDYcBW+twmGZqdvGAm4m8wvRtZJAtdWRAETDxgrMHRN0EX4GLiqCvUNex3P0InqTcup
SL9Phu2alZeUpzHzO5lG3aZBAs0UyD9T/G3BoFIjRalRHgWUpjrN3Vtnoww63SY295Yo/rIUsx+D
F+H6t9w6eKs+mwpvwqiSyPlvoV5jlRrm4zOCIZ7soI+neZQlLptGQPwJmBWGMz8xGDv2NKCphFpb
S7qwi5ZDk6i7LqbB9bVspv/AkEA3HJQr6GAJmWvL9Yxm1voYZPnN3N4tMwr3bXcL2YEAw1hh0iT3
UC16nNNVIuz9uvWt6ALqJhtvYIqmBBU+H3WWkjbO+vaYSleZzmP187qBzV201woDzjvGSAUDmU6a
STWQPljRslsxr7WihjEge9fNrBeymKVAaexfM8KFrRq5DRoGZEm6BfINHWNkRTikTxDJ/f/ZWQ/7
xaWiVRofB0zveBFyWAb8XQZQpwZ2FhnWcfNcXSxIuJ2ZHVFoHmDfKh1ycM47wEUkf+rJ3WD5ZcX2
nf0XyBGkeLgGoDgHvS3hYq754Khtg/AYZ8d5eVXpXmv/ApfsaCrA7qAtMXXxvlSMFJVqBTVQJ009
awIFIe5mWQtsy6MvjQiXDMjxU5KUMAKZgXuVDg9O+XjdB2QWjI8+YBhlAdUKRJ/GHF1tujNzyafY
fMwCtQEObrLybInojUydWcxbnMrO/qpWIEE4zfqTMjynyYNWesmNcoMq+CJ7Q2+doQur4kstQa6d
Q3AQFyQEBkBG1beWW9t+KWMtXV1XPKuXdoSAB4VpDop/2NEaWu6YPj+M09d2ce7p8qMAUYlrZd+v
f7GtIHRpUfSJMgM1doXDlJmY1u0Kzxgesya4bkS2fYJbFHqnx22EZY3ObskSd6FuA5XBRPJil5lZ
vfMiAkEshRuTBTM1Xpz5NLsF/d7zfa3KgOtrA/XaZxIiN5m13NIBR/BM1PTj+X2J8MFuovqxnQY3
zmpPN3Vkcn8B5kC7ydCgjQ2e108S0U4aY1RpvQ7zUT32pXU7yoSXto7X2tGC+AluPYQ7IYhHZsUn
TE3ChNXcNmtZoF5clgxukRoYH29QDjtaRulz83WKX/X6L0jsgCWhNsWINbh3RP48Og5awXRcIiq6
5bzapZhvUL+ZbHfdITe8/oMZ4U5EhyMmmQUzfY/RvX6660nzqy9VyZW4cZw/mBF2sx+WZmQrSUze
pTcERHkWpl0fJsu5gYSGiykOyVW/cTNaePcDPwFKoc8oilRT1CbtcNWntHkhehUkw68kAqsYf4JL
YRLsu8NkovGba7ywKdzGClG42fT6GrL8dnlqswfXNWrmpr0ELLX5zfBOQF4L3nfwgXw83XXXFjFb
DfG52g12Eo5LcWyWWPImkZkR1mNMbWxxFWamftfQ+7QL82R/3fvWXyqED4jorjoLKP1hIUI47KOm
LjOMPHojxxQKC5wWVSuMVhduL2uubq5mlckmKGnbaHF83DRHNXCkVlNTwv2B7o1p8HJZvWTbiGnj
rxEkkeKwUAfJRGs0bVSdwC8BbsYZVBNmLLn5t/xMU4HeRSqObRM5V+J40pV4UIBoT7VdlKCzkRIQ
z5PZd0YHo8oTCqesknyprZVp4Eaw8ZJCTBKfcCmneBjXMUj3e1v1nLZofMsZeciMRbK8jbsLnLR/
LAkRaVksinFSLC9xCKiXyLkcnUNcJj5umsN199taFEjyAAdY+yqfHsIgsoxyJ0MRuJ5owCHL1KZQ
Im4dyW285eWQV8SagGHEK07w8sYaoNrMUAJystJl845gF+0Ttdw5Da8vaGvvLi0J936iFAuoq7Cg
UgnB2+hS6/voBKPxdN3MRnILie0/C1r39SK90BRdjfGvMGMudxZ3dlVVSwL49kosPNtxlMxPkyl5
kVtoiaKiVZS/ZnBfOV+tIeDm3zgAmHr/Z0UIcSzTjCZZq8RDfV8NhxmEk9Pu+l5tzaNBvxFLIOBt
wscXNquexiJTV1qvAqN8+c/6zB7n4xfFy0/T3gzbEztYR/Rz70DOfwv08ulhpRqRTYNsefrljxAO
FSsKZ+Drj+jn28l8UQbmQXDx+kplNoRrqZ14ixsXNmwSkviVa2DJlgH6tmIfGvKrCDMEo0CT9tHz
plzPwCWNOwnMF9/rIjmPRnHKjDTM89wzG9u1tUSmlbyVS6yDEmt1DgxEYiZmYiiL9zHWxcYaXDS3
Ka6Npqjcro09Wgdg7+Cy2tVWxLg0KXyusdbzuFYRMZrCugUiztN58WOstaBw7HC0Cklwl61Q+HKk
BTI6otjVuaorryfTe1Qr3SEfu9dqVN9UJ66CiDm3BfDI7nWn2WpdYUIAUvPqyuGC//v4RdMxSZsa
6u8eIGShwdgB3NqeNpbBaPV7XDaoRqY+iJUex9EIgR8N7PhdVeL7PJHEgs8RB9QvoMKDcjpEmD5N
xfAcPA5sQpE5HxxQDBxY/S21X6kVXl/wtgf/8SYh5CiYJ57yGutdLG3aqTXqhaD4HP3CUt6nKnpT
K+0mMWUdlc+LQ5cGU0UrdA1ULqKmVbwU+lwr6xXET3itGVPmLsxro1/XF7dVp4QdKMjSdYQJeMCP
X5OA9WMC0xaCnU5v1Ix6c059R3d2jZKeiuytt4uDCdIOM573sTn8uG5+89is9UMUrkGRZxgfrdNx
HFtQPOHNVP3oswInhYV6PCKTeMcgnMRzN7f0wphw1xqmyiJQbaMWBjb5mr5kS3Zwujg0lb95zODP
/bssYVNN0FaktMWy5gTsQ6p9skoL6bi1H6bqLu1Vv016116ksyiyFa7/fnHNl/hJIIaH3SSt96AS
9lJzcE3QUICA+maaZw/49PsY04M6BFmjoX8qanpnMd67Sp/vmmxwNcgm/MUn/hMuRAwoqGfylg/r
8UHDIE9CJ/Yp8UG75s7fr1vaPKgXloTVc6sFq2KC1ZPpGzHcIt/naH4BJBKts6KjxHU3L88La0II
hlQnVK/WdTEwYqrza4TytBbLfFZmRQg+Cc9MxcxXTzIxABKAJsVFEiz5RJu3ycVS1n+/cBujN4dE
WyP6MvSvhtOfk4H6Y/SCucaAUBaw5L3EcMz1ryVZGRWed9BgoxGmJdeaO5R5Ex0aDGxXK70kx9nK
fA2o5TrQ38B7VQT5W3lXm06GB15smSFP6R6cSru/WckfE/rH7cNgD5tiBXGlG+NjaiVA8ycv0bJI
zGwe7ouVCLGyMqA12M9YCZnjQ9vVN9r4qJU2MD5U4g9bLV2gZQlIQjFpCFCZ8G2I03eKkThIPkGv
Pk3uYj7mYD03XizyOi3hEN2Z3C0JqC6GoJNN7EqtC/uZIC3vSIuF6iikVeSBJsfEhgT3CXI1+fAd
pEE4BVAIHHVABHlw/WNuBpGLpQu73Fm8Gdq1IFAx8Eyn3kJ3MRv8uHguHZfIWHy2BlQ/7LRwJ8Vx
UicFnrRestyaY1AD82+Ou4W1SN8eDeUx1/0plWAPNh1pxUKvB8L4xNupODlXnQo26yg5lO0IIbMu
KG1lN2CJ13dz835faZnBQUVQmhUcaZzNYo50lAbMZAQkUQuUgexyPGQW8orc8j8nhGDORzYDuVYV
jJ5iz3WuYmIqpMK7wrA6t83yn33jjJ4eU+Yuuvl8fW2bBWekn5ggBBeDroq1sLhy7E41YQ7AR7Lr
svrcd03lm308HUBrS3cDNX70rOncyR4qH/Kr0DmOlqeC1jJ5s8/7jFR4pelHEoVesxhMedUaAxCF
uUdsHuhTDn6CzE864ubGWzwRSUz9HLo/WhMO6DLqY5q2sNYv4CfX9SC37pvpPxczVyNg3QckYK0K
rz/i4lLSk2yKLYdhdLXgP/hEp3vbGp+rtK8kxZ6N1cBZ0KmnBgZVTLF/aRIlmZAG556jfOtAOjaw
gMooAj7fsMYKowARsgpogy2WGbVh4jlmzXDM6fc8Oiw5pHQOrQWakuxUVV+nl+uuubWkVZh9rZKg
rinSL6u9ijJcPENkdA4Ue2/aT8t/R0kZK7TofyZEHFatc1O1aphom5s8fmtooJThf10FVLsxPITQ
gSP2Sa9HL3pjQsKee1C8P5IBWheNdZNLKxQbMRi963WrVvwQZtKF9KdP4xGqHCPaAP9H2nX2uK1r
218kQL18pYrtsaf3+SJkkox6o0Sq/Pq3NO++E5vWs5BzcYDgIBPMFsnNzV3XSh7s8kfN7ytQHY3c
RedlXPqtJM0lv8trO7fBkInkNuYVNAvNU4J2S2DKTqoQMtPCVdrHxKYgWNpV/RoS95qc+edHt8hS
WRoBEBT+o+V27HEsA2u6pfrrf7ea2TwdSanTHnSHNlZjAOMntjFwrzzqMnpbni7LWdBr7Bps7oz4
C7YQ4XFukhgUmN28mvyx5/elfNus8SouWNITEcKDHBv15DiziMH6jKydQr2oQkPS17RWxzt3THF5
wEuPTicgFOCynO5ZB6BIaZyHN4b6PqLOg2yzlarTogQboTUy5XidxNY4TUnjMAlRUmPU7dJXXftr
PwIrQG0BjJpIUqB4croCFtdjO3yXz6znVgu0sCJZeFtinPvyqS/p8LEcIQZShxLtrj2S12bhRXlO
IgtAtijn6ivrWdovFI9RvkXmF2DggrPCOkQjtYncMnVu1ep33qsr7+Z35vi0eoasABKTQDMAshD6
ck53zJSsWh44orn6gJmo3YcaEctr/PCj3Yx+QWTycq1eaYHhY+J0Iq8Fph34VeQhV0CQDUGf9o/Q
j9ApAr6qzeU9XoA9wqfhEGfWsrnCIhgkivnIciwRjjGjJu3wJLOQxECVwhgLodW143zpM+e3xoIs
vZd5u0X19ImpmicrFADLFcxXsxb8LtxF5PZAL4OnBjAh4nWnLA9bIGwiRDTzfTixPU2UjdYYwYhr
OU5rrRFL4kBDi1uJAgM0WtiCqgJfQG9Bz2g71e+jFQI7tJhsS3WrPAeFfToqOsDSWGNsS6nA1Kqu
c4tMg9VfReCX9R025TYB0EhVgt3TnkGWU94+h8gN3xlgqDe8y2e2YA3xBIMqHW2aSK+LZUVg106d
JvW5m0zbUX+V0wNda4paFAHzYcoAw0DDpHDFY64qdLLwyvPhEcW8MTvAn768iqXnF4NSf2QI13s0
ALQNTHX4X/Rt+tBxuujWNX6ryQfj93lEicGKFZnLy9Jgeh3MTGmisjd1x/QKiSnXoLso+kpAlK39
uLys8zgSSgsq0P8TITy8oSLbBQ4dMJ2h30vb7Ks1vLS8mRxfbf+FA3ssSjgkZ4zyWGcQ5YCUOlK2
ffKBKt/l5SzcjZPlCIeUsbFvFRkymmQkSU5062W0C+Ioe23NSi6Y+xNRgjumWA0NlRqi+uqnIl3l
7Vc9uH20ubygc7WzYYhnp09BhQjWRRCTyHErMdBBIvLOByypAxsX6BHsJPmdxWjZteLaw8NX+nCf
Iq+xevp1+QvOlBAfgF+AQVXgn+M5mH9+5DRV46DWeYcPUBoeEfxjlGzG/jOU2jUKvTNd/JaESiY6
oxCJiyiMc44/RZcQdR09fC1zzl0H6OR+h8TlYKBZHh2ihBrWuGKfznRGECvoTIrSVKgpENug5RCo
74nl6VlO4jIk0V8DaAqyhNMsKcVkjYTNTFrA1pU40Hr7b47rn008C3goCmwp5LiJfQMwbdL3e7rW
0Xim+qerEENRm8nOFHbYsQiALlRC95pKKjm67Rq+YjPm/TjxRGZJaNmAE6Ko84svKJ86ZjnTsZoM
HeIWG1C8w3PlvEza6LZJdlfQmoxts9IpsiZVMIqymcRGqLfQiPSqB/tCbR4wo0JGxR1mkKM6iLsi
uHxsi0p4tND550e3TI57S0ZZFCj4XPXqSgFmLHvMysaTDQnTKWt+1OIJHokTdD5hwLO2HYjLjRFE
nzuT3zft6GprD/OiHBVHBw8cuBq6sCz0kZXKOMKxN51qH4eWa/DCl2oAopRrIzaLO3gkSlgSUFYc
bvAOdqoFnsAPc9gm2YAaS+lScy33uywLUTH6buAoi6E4U+2+LkpcAENjNhmrH1acXyHDFHvIsW2p
vjq8NPv0Z/dgDsP/V+A3J+eRehiWxEouw25gxGgn1/qVmbT7NpJ3JXvr4uYWkyQENaVDU8i4Jvnu
snIuPgFzoRCYjkgNiYa5GfIqzJFvBiNK7aUNKGinz9AIV+zwoq4cSREOsAKJAutSSJHjxJMY38lx
GjCQ7uZGtXLBF19V4HmgAQjDANZZXsMG0jqNCsiSOl/lOXg10U6Ze2oEvgOd2BEIPzSir+FdLO4j
MO9QyMZDfvaWq8xsirzvYVdGUMCYfU0ULfVMqVvJSS7arz9yxF76MZb6sJA4davMcXPtA3S0fQnW
YkCwYCLZoD8NR/cvq8h8OGcKeiRSCEoHWy0NSYPIHAfmxB7ea164bfORKiWRzZXzW5MmZnbtGpPX
NjZS74kaPkbSg+lcx/oj0mDRWri9tplCMNybpamXMmSZvPEnyUNuqpvgjLyUHHNLipch3r28l2sS
5wTA0WXPQHOClj9IVNDH14HnInUiv0cOO8LNRjHyOU+GWwzo/Losdv61l45QeGuVUkm4XUFshF6V
osm9GMjGl0WcY5nN7zlcSSAX6+jkEBsp1BLN3FYywjuRDjF/oc1b1+41EEWpWzCI0HJb6ME05SRM
720ZHFIYIzT2FttpIB6Nkr8Nr4SPEfaZgr+FjzkWzM2Hgo1+ne2R0VsRsrirRysWdjXX0B3XN1hx
ll1pdPCbcY3RbNFuYkJ+Ll0Bp1ScorNwVHnHJ9gybKHCf7V6OEOc2c1avXXRfB0Jmj/kWC91LazT
BoL6uiMVB7mO9qKYK7brXAgYmDCCgYlOMGrIom9Jc0XN0QAMQ4IkhgTqporpAZCF//pYTsUIFkSy
kkjLNJw9sBI5qooyuFuSbg0K7vxoTqUItkMCsEHHOyzGnlSvSF8o+L2a8LM3Pi7fq2U5SNJjUBRe
ggjUYQ+1keYmfB+9MzegQt5SxwIVV99telNdy4Scmycsah5jhrIp0GzB1Kt2NtWoRGFcGWoQj49a
6tqWF898qKmP2AO3dsVsnN+hU4nCYRWxZmZRLuM9M6cbq6Wkc6L7yzu4qHZz98X/ptQcQbe5NWCC
c8SiJC3/LMtef810K9yEGTikLks69x1R0MbgDQYsMPiKacTTW5TX0jQoo46mp6wCh9aWd9qN3qqk
eUea9bKoc5QFTH2Dz2BuL8VQ5dnMI2srNbMLE27j6Cpvgfw4EPW+cus9eucy0nj9W+SyT2Vtlu87
ZX/6lJzKFQ5MQWhmj6ZBXYs82Vf5Ybpr/emWB/cKaNItwki5YfhrKyIOeTL8weWv7Ubybc/wQUm6
TV8U1ySy57jVofI6v3/Vfl3eGXX+gktfKNxMu6ooqMrmL7yNN/FT/Wr5sWt7jo8v2Nd+j2T2dGUT
9QGwZ/FGI6uAb+cuzOkWCY/PJANamg34ALAzUvqqmE9KutOLu1HDS7Gi3Avu7qkw4RFKZDWqpAnC
1NxT9GvN8CPQhclo+aVBWD/S0J/qFZO0qOZHqidcqLHnaZkkUL251qYxdDZYIEavCA+31toLuLSX
mqnIqLnh/oLs9fRKYWQg5JVk4UpVZJA0gvk6MnLA50XcY3S/1vN+3oyKa3UsT1DvMgERegr0DbfM
njs0L8g3Rf2B6M91qmtpRCdSYDO3XUOJX7K7yAVizgORA8DCBcMx1IMUZ3kIjRluwawoJQ7JI18B
NV+GLkr52V7rU1myifrcn4LMI6q/YnneSYCcNYI1wO2yoKcfVvUyhCv38LyJClt5JENMVzWGWqsd
lfByUfo4lZPH2A+eJR86uF/pqNwptb6vjdyT7R6zYpGfTa8Y31gxyectMsJXCAqU5kmMz8BK+752
a+OzCcv7YqgCBfODifoy9RFCmYMkJRvKGUop+d+mrQX5gkJllWIUToldMDFV0wASbdJfJ+VgpHfW
sAKWuaRFxxsuGL6q5HVjtViqjGwnrUGhYXka+6W1AZztrN1a/N8Yn2OJgqWrDC212gkSs/EpbTZD
4UZVQVBj9Dr+3FqRDxJjKv99pvVUsQSTNwDrRJ9mqYP1XAHKUV/zudY2UjBwdqEYbVtDQFtOMYkA
wiP1nLRlgtGRyte08KWUSjKVxsPlp2vJ2B1vp2AGpDasa9tyYAY0EBUNj3oGWp3Ocuv4d5rukr/P
ysz7iByJhS48cM0I+jJ1GHfNZahmVHz1HUcyhpQglflrjMjvG/BHjKAkahNyxZpvQDel27Adr/VO
92W1WYkulhzl49UIWmEkXSS3GsTI7UPZz4+SFpS1a6Hh9vIp/T8m5c+CBPXQmnBMIwmSaFy7Q975
RvJqTp5qbcBkBW6FOYQ33Cn2NGOtm3HxfZrHeG2AuSpAFRbMmT20SjXpUev2udH/LjJ92MzIFLuy
tkBqxYqQP0i13r6CObfxOGXVlW7UvU/TYo2NackL0BUVM6WKDswNeVbmo5BRy02WWDRu3YLrXpw+
1QB3QJSg676VrJQKvmsBokt3LGu+sEeywsHgSdZi1RZlHmAmIRPCpvS5wbgIdd4LbfSwzH1nZJtG
Nd8t8I3K6PHkQ3+Q+ZdkFwHUf5fLPx0ldjEevdEGaZMm4UNDU7BTgHHdWRsUXdsf4XZJcZ2h6Rvf
LMm/h3LX06CW9hWSuPJaLLAmSbhgDqjz0riAJNuJ3Mryy/qpkt+iJvYr4OJcVv5F03h06sIti5DA
0kFMjDx8HnQU2CEuhoiBzFyTwkhcib0qyctliYse7vHhC9cN3otkTSaum2FtUmMnMR/T+FJquiEF
a8W9MyK/xMiK0Pl0LmmcYIodsO6yzsKeavW9xaBNxj5vX/NJ8VuAIpa0I2xOGd6PNqHOFQj5VuQv
OmiA1DVQHMZ8mTg73WhjaLVd0rqGcsCD5/YmI2AqmtIbXPOafthRi5n3B2Vwzf6pd65MGcOua0yy
6rJm/fkKYev1bGR1r+IrrNtb8x3DOxvqpTs0NstEdzt4b6T35F3l/qxJTL5QLpSDzJOC3He86f3y
jiy+jUcbIhyI0kycwuK07iABdF/tP5DEAN9dOXpMbnaG3noDM9Z6JBdjSf1IqmDk8ihy4laBVOpZ
pAzimPz+cG4SEv6KEUai+R8bAO4QgrFOTHHtpO2wFnCvKYJg+hK1yKocTCVuRgkGj90+9qp6jbVH
m73Qc3X/56AdYaKyQgI8zQ1IARJZ4bOtCsI7c/cJnvpPg2i/Rjfy69dQIraX7Mor7ncEDRHv2sNP
xU2CaodOCS/z1i/hiv6J+SjWdprN58+KBgXo+bQ2jSDMYsWtIjo8S9xWHhSAGfSu1cfdVcsSDPKm
RcJ+60qqg5o0HJ1PoMGke94qzrXcFXZHotLRx/tpCLv3imfNQeFtiPE0y2gf0KLNgjFOMVCi9pnj
VQ4i2y4ZJNBF1rXDSBw3YeSDTLu5ilKj2wK0VNtXYD4nciMp94PMzEdkHxIkay1L34Zxbb8WbR9e
ZTQaI4LmWubhSiHjrfXTTWk5+SaVBmfTlm3lN5KEsWCblYcCg3oekstoMSto95xXY38Vmk7sDmpT
IYPu2OV1buvObYUx3B9gt7OvCzbVDGzdtpp6csUtMwgNvbzS4iELjNCSvRI9pwSkPzpSvK32nnQZ
u6ug2oUHcvgadeip9KauiJ+klJsEg632XZfzEUBDOmUtMadJ2Xa1bWByrxvNnzI2cB83UdkhQ8jk
yO2dWtZI48TDFl2H4Q6kNxaQa1Pw9zDHoS/2xMcnQO81d/YwxLetDDgw9Osqu0YGK1rec/kraVQ0
PldUfued6ux4GeM3hjYtgnq0GpBzj0q3oyhGXUWZLt/LYR9pHqpT9jOXeXcdN6NZe00jl7/CCdT1
YWyycB660raKXdRoboxyql8xNNGZRI07pwyQytIZoWFoFCg2ZWwgKAepI7FTFbh4Qxvd66EKSvWq
zsOb1jHVOwTqsUbMxi4+LBqFLVAmI+C1tBaV0HjXWM5W1kv9Tg6z7iouNOnaMbu8c2sZeO/UDMcv
szV1t5rSsttcNpDf6fNLd1iINPUJmcJMxmVRr5MH+IIfqXeXXYXeTwBIbNTbapd4r/3e2o1BTEAi
uyL9DNVp9vL/WEqxsbSI28rhs6W0N58MSbVt/Ag8k+m+JOr75Nt+eo+hT+tg3YY31mw316b8Fx0T
BzPEYF5GEVYsP405rrUeZVh9V+mkG5trU59sP2T9jyK1f2aUHawSh2ZU4+7y0pd98hkSGlcOoCDi
W500mlXUA1Dic6UNQg3IjpXt/MjiRg+oxvEymBKcTglpWTlvEiIpSCRVVbmSaJjf4rPjP/oK4a22
OlrZMupeLmpSN6E0bHRpNxUbEKh7l9e7aJSPBAkvMUfrqoTiWuuyhiHdyzJO6jQ8GLL0zhKb8FX8
uEUPEK3BYLQH+ii6QIWgR8ozxxh0wFR2/V7DizPaHrUeFdjmLkJo4/HhOl1Dz19aJaAJZrwcuLsI
kU9DDr0bVZbP0Jgy/SwtvPPGq0kNYrNXY62TZnl9yMSZqmYDLVMMxKMYRN4txY6a8lM0YNJ+b2BY
WmKejWY1Sw+SxkuUNaLpJccCKOYKRvw1dEmIxQruJFHNu7KFMSrR4Jru4y7xa4Tnl7VlUQzGX0FI
8T0JJIRBERuLhodwpKtpSzOHmNK12n1dljEHOKLqG0cyhAAIsS+YHlXIiKy6CRTa8V2TRaF/WcrS
BTuWMq/0OAgdR401CqTwHsOfWUN6jJv0qkeHaCXIWlYIDUkZlMxR+hMnzxKzrFNJgiijp/7Uw83G
G2I3k9u01Q6AYSYpkWeLqe3ptbZmypdODDN8aLWeQeQUcTAI0XGEPuwOoLBohMAYaCKbRIv4ShZl
yV7jRv+zRMFcTYqTsaZHIJlJB1w2D1Cub5hceE6l/EMJcclzndTdWoVueWd1cy6YYVYR+n96iEaG
aAEjrq1b022okUzZcIA2q+6kuuY0kEYBj/UaGvvShqJ/BmSjgCxBrU4wmDobJcyPYKmO9mBAX4oR
nOcrj9CiDDSsmRgkxH8i88tQNJNT1VhXbkb7Rt2ovN7W9e/LN2DxpQOv5z9ShIuWdjbNux5SEsyc
KmOMZyx7aECq1eq2CxI27haUgnqt93pqPDm0lP7F23P8AfM2HN/BGoOnVQEvo8vGN3NA+m1Kfkpa
vZVBcEq7tQB48cofrVdQUqNQeM9DrLeMNx1/SYbXLnnhbOUqLLTOIHGJuXpMQzsoP1mCUoZFXCgV
g+8ysezXJNu/gLziG1ZGtDY6cP0nb0C8DSwmwrTkSlcLYhdZQsBg2xPHjFNSD79qW7lOQGOtd2t+
xVLgffRxthAalpbZJVGILe8n0iT7yd4w0FYZrZvKID9Zwy1Z1mOMdWJswbIxDXl6wCrm/sNo3grw
U5C6VDwqVTu9LFeSxYvWZ54e/Y8YQZEHXenBUAUxKX/t6ls2pd6oB3ZuA84I+AzIGq8BqK8tTNDc
sVPCJuaQKBeT29lRTmw0HVfd0Kx44muCBJ2NYrPWlXbeQes5M24GMJTUgB+9bAkW9w/NlXM7P3p/
RVBn3crqZCbsBvcugp/stU9vojH12vAHphTxQJEWodhlkYt3Eej+toIxaeSbBYcsrxkzQ7WC7TEC
u7FB1Q4ar+uRKcFlOYv7h25YAxB/4E0S4cIyOH4TQH3x9qJretJ3MXJ+QE70L0tZdC+PpAinVNgz
gNaEDWyM+lBi9iiIOund6uyJqCq7ryKgCl6WeI6ahQjt+F0XRA6dk/VmxRGhST87RhrrEKN4ZoeN
KykoN2kEPrVJPTn11fgjagaA+1srzZ1LZ3j8CcJLOGhxnqcxPsFqCk+OjSDTH0Z9uKPsfmWxZ1YL
iA8A0MPw/gyPoIh9ssrAUEIxJkymDc62KnPiDJYXJS/aqG4lybxq6ycaxXsetx5GUtwQdXl3BFpB
Cme4s571NN7qTHd15eflD9OWP8xG0R24/Mjuzup39ILRKOWVVcq5a1dSi15opEFio5JVVCCS9EUN
5ekd7CzOLtFYv031MfMo63rc4ZmsNeqmkICMKn4taS3flaGahp7cd0aOwlrGdGSYhu6qHLQBsCWj
qXmWGte/WMqj3lOlYviVl6n+Ow5pErT6MA6kT0z10+LU2JVgKt+Pkc0GN4zo9MAcqjzVnZy9h22T
7CJUeoIGLy8oxErmXGcyr1bK10s7owBODQg5yEXZ4s5ETNZ50ZroIhpRjZfMSfVBIbCra0p3mlYV
3mjbaP6odL6ilbOxPwkfMGjpAGwGHePqzP0gvHCDHeMqTlHhdvVTWGLmRVtLTpzZFEGCYLt6IKGM
KV55V2pqjH8cTHYVruFbn1mUWQaqWOCOxa+Dbp0qVjHOkJU9hvk75SAPHuPv3Aq0bDf2L5dV+Psg
zvYL3W0maB2AwCfODDAU/aMxDHNwQQ8/O6/2CmIFiIeI+pjsJre+H9x2bTJ28YyOZM7Kc3Rt7BLd
lmYkAYsj0L+yfY+GsmlTHfKbZtd9p97Xjuzshfvezj+LFHyy3OioaXEIlDfRQ/GcHLLd4Neu/HB5
MxeU/rtT8D97KTbJGHUSmz2FGB5YIJYgbWBgOfz9v5Mi6F9axiNQS+fd+zl50X14UCvwfq7FICtb
9l1MOT4jgNp1eQ8p6SHcgBjmtfUwchdYK77beQx3ejSq4CMyRe+idIAc/V4J+LbbA6qIjG/5pl95
RRav7R+lUwUvcVKtAghrEGTK2yn0IroL1efLJ3MeUoH/eOYvAb7HjPpgCHrGqo7L3ZQAgyN/r6Ur
2F6v4v5oPoRWYDubTP2y5KCyVrIyZw/xt1QNFBDz/cX89ul1MmIWmlqeF244oxMBLyEJtw0egWrt
3s6aJdgKLA+o+AA1QRQhem1KzvIWJSzMi5jMr7QG+fxXFKf7aiBWqPg2D2OCKdhN2wNZYVqbZlwy
VegdBPslCMkAriK2nNd6mDp6ZUAlmdv7dVBuqwOamut9uI1U4myANFBulMfo9fKpLmzviVj1dHvz
tFP0GL1tGFi7mjgaj3+N1XUermVqvi2tsLvo4LPQDzIvDgjlp3IAiMG7JgY2NLrqS9mN45hfwz3o
vxImtahEMOA9mVk9fNqlzm7Koa81IvOs9rMha696a6APGOppI9JJU/FMgTd91+QS+6wdaQ1N9Lwd
EB4Zxn9nBDxgY8G5Pv3WpKjR/IiKl6vesxeHFD5wzmNUj6erKqg4kZ/a7eVDWHgyTgQKh2BUBnA2
TAh02nsNyBDWmke9dMrHKxLsUKdHnS3BWXMVzU9lUqGoEiaym65xdS6YobnH27SBDoT/EXNWUsMb
lijwT2yz8RnLbkoN5R1OVwoIC/uFpiK4zMp/gNlOD6gsUAPus75wmd17iQTHc3Avn8iSizIjj8wY
R6CjFUOrPgZ6Bcdw3tyzThVfBWAvU9FXxwlV1ho/Fw7HQD+tieqh48C3Ew6Hy3qd8xC2O0ZjcvlB
wVJR+Wm24rMu3cATMcITwfu+GdIRvtC4cR4R1AOp48Ha57fhXeJ2X2VEkKhRgxSvbbNiWs97E/AM
ohsQOwkEJ3SICBdK17IuzDKsUHk0HvUr3Zf89FO//zRuMMzP3WwHFCS2HQviJjvNRZfMpl/rPFpQ
mZNPEK5YZjiJao/zJpfvpn2dTuSywiy9jicChFNM5QTlfwcCjJ9aQrqQJIQT3UtUIsc+gBhXGs3O
M3HCngrHGSd5zNMYGhrv2HWFNLsXHqYNasTTVUmUe2kzvjKSui/a0xoh9Hl4LogWnmRJyrVcV7FU
+oZ2vl1ie/xVJw1aCWZFcruHLPh7A3myufMVOvLX4pFPPE9mu4IJfFnyIwxUXz6/Nf0Q4n1kCM2u
mNdUqhkG0dNttYaJsHzN/1wCIS5o6jhvphFraMoocDBL2A6vZke6tazQohwM9WDkBpWDM6Qbgyt1
zAvIKZT7yRhIZP/AcI+Txis7tmDr0QTxR46ggABNbEf0KKKRWrob+XXbv0psJRhYvlRHMgRNy5BG
awcOGVP0kIYZ6Qq/tFIS9dtuulbpfVLuZOfH+C+ey5OlCepmAmNRSuzZWOiAeJrLx7JbVyjoBpeV
bm0LRaWLq7FzGJYX2o9GfUujgWiZ99/JENRurKawUDvIoNHDZG+r3mV6vGb8Fm+PA9JN+Es2hp6F
c2K2mqD3HBvWoK+TGZ6TbMOR0Bx9FPLzOBI9wdThYxuCRVipCMufpDXPYzHUsr/HejEPiNKSYH+r
tsEgbQW1Z02gWfe8CEq0Pw6NGxYOwDp6Ig+HvFo5wCWv3XBQxgK0hIGmGhHzqTNik44JHCvqDV64
qz8n8CE2BAPvJLo13PpafhgkspZgXvJQT8QKh5qCR3Bm10K4t7EQVw5BRAjdDy57ax6b/VoYu2RR
jhcpBH4W2rZHqljIUBbbWr/GtIHdevSvgXfmWPnPVopUCdQp7LibpRj0raw9fbq2eU1QHWiHICze
Lt+KRZfkWJrgkihSM0yNCmktiTaDhxlAN7210C+pguB7g/hHfQMMgxc/PGpXGANOUSYEe+3avZnP
SYiKTtYseCXVgOnVMIb6TLcfoAy7nratGz86/m91h/4cQjd1Q9h+P6zY1SW7g9sKPgobYGjAhjx9
TqdaydCBA1cwpx6lmGS1XEt6uLzD/4+O/hEi6CigAuyMjlhbF3DP2LIb5BR/FIfeC8nMqs3WPLzF
x+J4VYKaMgo4BjRPImzbKHkQboan6L4CBDegSYlM1pKYi3uoYaIRrruOOFFQIIDK6E4z+3tJCef5
0KXbfi3MWRbxT7ZXLLYCBSHtgZZeuHqRkhgpMcDotWuD1Aum+yTtIaggzzJZshOkPaoEPYX2jbLm
/S9YD6QM4fvjT0SxYjSdW7ztehsJnBZGOJO+huFBioGT8ffv3IkYYR1drHUJdSBGiw5ReuDx1ghX
rP3iVh2tRHhiJlWymygrCjS3Tl7fyqSOni5fmoUTP1nE/AVHfq5EI4p8BBaBugupnK+Yd8RYG4pd
uplo7UCEjhgdgEjfj9qRlKm1Mwk4i4WbRuhcSZALiHNSaqQsb5CagbzB8KbWr6vngT2HMrm8xvka
CjbvRPqsL0fSMwC0pJIMhSt4umkd61HmzX5Ep2WkmT5tcy8FQV5pt5vLYmebdkmsYPOSPI0QfWPR
k/bQhofcuB6Ud41+aNNf+8VIHFgYjgMSBtrxxIIzmqgbs5WtFJ0nAA9B69BNYUoYz41XEqPn+wi6
NQdY8UCpQNJARLQ0OtZ05Qh81KJsic6u6+GxR+txr+3kbsOtu7JfKT6dKyfmfWdZMq4x+OsF+zrU
hZnXNRBGQUYlKc9Z/CC175cPaUWE2NxvMLN0wgoiaoNtqP6mgVujXYPaW4hf54Wgz05Ff/c5nluo
OB1CJNAWTAopvuzaLb4cUu9bjXSUWB/StfmYeWsUg+fG41SooPajVFt9P0BoY/U+2rq8fs2SL/g0
EDF39iLPYitIl5/erAY9pnHShBDhl088AH5OkG7KnXPId61JKrfcauWLtande3TjHNKNc1hjnDu3
9adfIBjhQpfMEsRBoDpHp620M1SfaxhH5S+X1WRBDGjO5wSjjSIiTNnpQnG9Cu6wBAtkz4az14bA
kp/YGjrLd7by1GTYczsmah0g98DwluDByK3qACqrgEdKiofsBa0HkZ8qLtI6JLlKNqGXo9vQTa+5
HwXFI6Y+Lq/y2w5fki9cuCaf1NZB7cNlV1OgeHmgvys3Y6CS/Nm+/mVtfvxaETg/YBcEiiU+Jk8U
HegQGH4YCukxiv3C9woBHsU1GwLlC7DKa2s8N8soeDiAIZMBtQkzJrypqTxK1BigMdSTHtO75oY/
ppZnHjCmx8m0cT4UF+yfoasZqwXNJS2yEbhpKOXPmd7ZGB09REAUN5UsjKBFeZiTmYQtl9lNP4Eb
TpFDaXt5c5cWeixt/pojaZllpJOkgd2jTBrAiNY/hjJ/UqN3gPJsx7U24wU7aoM7VYeBA2UJ2qZP
haVpHYcNEJmABRG5g/xjGBkx68fLK1qwaPZ8BTFKYapoyxb2b1CGrrIcBr/URDKKoDho3cMFtFe0
cknMjIiD/mKUFs6gX43ELlJrRm6mSPQncFhW+baXdguY2cAUVDUTjCCCOUmcRCrUDI0uU9liNvrF
KVoS/z0A9QyaoaCxFkkSNPQKxlm38qTubRTaJPueg2yYeYbmXT6QBY/ABqgfXAE0Ep0XaMfYKQCP
26EtJQyy6S0GO3qa7GqUaZUAbcYoLqz1Cyvf3bqCycCLgyqJCVOMpQnLiiepcOKozDF9arcTkfVw
dItQDu8GzYKeWzEyadjMWnctmzPP6WPQSyo2eleQ+pIagp2XWiDoScj4J1Pb7/pe0l+KsEU0ksho
DU5rLZs8rsGhkguzizeszzXF43CuDi3I0g4oN9KbRhkjtq+tRL8Dvy5enmmcAox/xXtTLeQPdazs
/ZDY7Y7hIiauohTwzfRJVxrXRGWCkiZyzK9CroZg0u3xM5FG475qw+IxltA0WGc22+tONgQGZNzX
dmTu67KcoTYHh1/puWm+8SZuNmo2xgoZWI8+cSWSypsqsbk3yXkbuSPwJX7A7wbVtBop1Y6Z0DdC
e6u46zGmO+0tVe7DO0eStdt0cGyOSTUQjJGhjKudZcTjS81oHFgJB/FKpXSqhyKYuYlBUowxT7uq
R2DzjWkP+p5Yus3VUn7Lmim8r7o2Qd+YZTS7gkupByaSnl5xHQMVSEfH5b6sAQKFY9QiX3Oy8bfa
qOjZn/qseEqYWiN9BlD1oGzb5KvtmlwNgHJTIglkWQwQ+E3E3lS9x4wikG5iwmM7/VQiqvk0YvpA
0NGmHfS4RVa9MzGXeVnlzxMoSEHLmD1AgyIyXmIrUQJfNZYwaeiq6FXVMdKqSt1mSuVN0tVuyIvf
qbSWZ/jupRBVHhA/KNXBwYfBEOweL5omjjrYPekRCary8Fa51kSKa/3pKbrh+8Q1H42bzG88dld8
xr4NNwygWmt9rUtmcSa7VICxgNZWMeVqhJGllwUuu5b9D2nXtSO5jiy/SIBEiZT0KlOuq/20fRHG
ynuvr7/Bwd6dKpZQxMzu4pyXA3QWqWQymRkZsWHgCe0naf6xckFCT+iPCeHK0sdggooaTNjBBtqI
5HZ2v6GObDrkwS48/bHex8fGsfcypJFsaUI8rorMLLsRdkMd4J9sdsZif91tZBaEzK6btd6Yf0dK
nK82vpvI43UDK29scA1jWgkcmRQ4AhEs0+H9URbdjNyxJMqnOZjmRxGFKCLWVoGuj7202SYP7BBR
KGfD4nSQHyFel5L8RxPqCfwX3LpVPA615JJYW/rpdSqkBlkYTGNo4Dod+xeOpmWRpDm/5jWnBvgP
OEl0rKZLSwK2XrceyWtKim1tA6E8V4eC/IOl0ytVeG3YeYGIkgCG2U6fKWVe0leA+YOwUdckYWY1
Qzi5vIVNU0uQ34/QlnTbeac1hxZPbRmT/0p+iCEC0Cbi3yiEiz3yeJjJgGiGbDQtNlBD2ORb9hwt
uW8E2va6c8pMCfs2lWqezgpq30EV76CtVWRgBOi8Tr2Nor/Pes9WJWzcpJnhkAZoVJRT4HUsxuyC
l5Wvhlp7hcLc6+tauww4Gh5FFzBUayKQog7LoW9tbCH4s+I2dirMsho7u9EdOu3HROYUa45+ak5w
9FZLjbmAQKA75+j2D96s/goGKI6+Xl/VSqcfgj4AsKK/hMILZUI4HGzaRCPXeOj93jd39vNP9JC/
48pp0GsCscRW3Y039q56H21Phi1dc3wk+SjbErB6XgB6WA+qiozCdqRwFn/HAk5EW/6akppLI/2x
Ir475yIE2/2MGzWJQBkbPTDjifWb69u49rVObQiJar40S831dVHfpGw76mmDBqF2u4AhE23lIHn+
38wJZyyejRoyODCn698z83uBDLkKIBmfvF23s1YkONs74YQldW5pCn+FxV/tL+AAZM5yRNEMl+fR
9NHQGhzrztrE3yRmOdJcTIIghwBUD/5PQV9+HuUbhJAm6DWggXGD5hRjVk89edZmlHFjLyo33SxH
Nqydbw6QpLxSQIg4uG9HYNAISwN7WoIuq1pAaNH3zz1Y8H2tuRvQZFZsCWpqLVSCWZ9hidBQA0Tr
fJnIhEfdHAlyvdHofUV/wFhm4Fhxoe4rq35nFuatr+/sqkWO7UcrnTMsCt+T9Z3R1imumnLOTOAB
NAgWpWOsfZI0wHB+bdRBts2nPpdQZa7kBZg/gQ4PCI/xrBATFnziImUjeoJFRPdlf2sG9fb6ylZi
iY05JQQTDYnzBT+wAsC1ZfTAD6tpmvt0USOPNe0EJKL587qliz0EDTUQtKh/mMyEXrsQmcthmrXR
7gswEXcOmXZa/6MxHmn8nVH/uqWLqMItodIK6S1IVVwMAfYJqJe0EnwRwwx5QrXz9HjHUDELJJfA
hesLdoQVJa3doyKKFelmtsGz67tVqe6oJZs0sz8gE3IAhZfE9WUm+ec8yePMYkTFaoFJPDJAPOJF
0VM7h+4AhT/6PRr+foCV7yRwggwjz5hnE07aHLZWRkwQcYCwzsmGuwpDpEP8SNO/TrT4VlJ4Bi/1
oOUjXARLgExLzWGozd5ofqtkG8y3uQUoL0HFd907VrfwxJRwCRTVZJuTDlPQSlJT4pC897PsEBLs
YXoEQc11cxdHWFiZEDr0WI9Uu+FbqNabNApuwnHcXTdxmYwINgRHzGM7j42e7978WbAnPhgaTRgQ
PXTJoVk26eiywMmqHfrhCp1dFr+M9hPrHtCoAnr+i+TX8A08u4WEXyP4aEL6slQN/BrMc4Nj16CD
g4qkMwAnXrEbO2gcom7q9gaSDL1MfuUSb8CNoyZpYTYXYxGijrDCwNxgtXMB9Bb5SJFGkHq8U8DA
ZmnpdrZL0G4CFdR8FjYmT6sgl30K7qgXiwc5Peq7IOS4EEjEa2EeY2Up3F5jGDsDNFlBG7d/URk6
FLkO0UFUY/Lgq8Gad0OVRIfLJhpWb2ko2vOrChwFwjEq9X5gmYXVD+PbWDAvIOCAsnKXhvVrAIpC
E/R+1ZTCNSY/pOn7OBZ+wLpjk0Px77obrAXh058iHDMaUB3cltgISHJXYeSr9k89ulXr8F92/NSQ
cMA6K1fxJIeh2qygMfKqW1uiQgGy/MJQ21Tw1B3A6lU96JC8ur7ES3jb7+3mV6cKjmmUFM6jsa12
6VDb2G5eE9Ern7IfuvqYa34yUT9N7qP5Lif/cLnB7H9t8vB2cgMsBk5WX8NmHZdL7ZN41jOPJfm4
hYTA9DHY1fh0fZlrF/cfi0wE1UA/os8MJJHuPPVuGdS4uc3bIn4GLzFINKWNYO4Y4gnCkDYvX3Jx
ZlHWLiMaK3vI1kFx3XKixVXVR2pkTmV+sdi3ZHRBZ+bExnsZ3PeFxJfWffa/psWp33ZSKCi9YLqr
p81INnnfe7mOGngqi5EXmTr3HMAEIBKFk3rR3TCbSVkaAkt5+RoFm2aGxvstKs2Q/TkA12Yu7iJj
TFkNjac2Bc8xoZ5SaCVsshQQCHOTqYarBEcr2Sj0htXbJfCZAqagr9fd57LqJqxV6JhCOkbpMw12
MSICttV9091RhkAIOqZj3gM53nlBtsHzBMMcAZPNAKx+U7wx0aPS0dQUG4pam8ypnRsF/KZ5AQnG
YzyOYEF8zRTZ3cPvtQvHPbHEf8nJyeymIVOnEZYgieVVEfh7hxikrcU/BACeshOACfAsuACgacOk
xETDghSU2M0kgfRiiJhTGMZnqvWSkYa17UONg+un4h9o654vyqqbXFNUpXAVUrgTKG/sLnJzpX4M
jF6SKa3t36kpwT91dGFCHe0ZlDXyxkv1jjqZlTBo7NGtxCVlpgSXNGkRDUMOU2Vx05JPYj+w6q6v
j1H1HX0tfflUtVct2JHhDQQ12gSgvuQXrMXUk7WKxZViAhwJ019IE8ofeX5QraNmQCyFPOSxrJvP
t010y1NTQk4w1NArtENogLeL+SuNXtMCw/1s8Co0Yawq2gyGTEJwzeKfC4Pawu5GS1zlA78wqPEj
UW7SylGgrB2BmUy9TTLZAV/7ln+sIZ6ee2ig1XNCKtz/ZlEe4rLdVW2AhPPndZdZs2IDnQRhbRWc
52JmBb5gJW0HkP5HBd3bbf8CFmMPzGT+dTOrx+3EjJA16VaUxZoBM8gib8BEuFlgIp7orsmJBKq2
8pUwfo+pSoAXGcNYyvm+KXH2Hxc07bH1s8CwvVHNwUoemg9Jp6gebabIAVC0keQTKy8isPFZFOVL
2IeA8bnhoupZlOdRiS5MrDzpfW66OfrQkhPGnUxwe2qgSAT0ionyiagdv9RQc891PIzz+pX1nhof
58Vpg0/Lnh1MLjuaDBh82YIE5wTq3ID4U3AooCJ2vq66HBTW1GoJfVUoLGGILusHp19Md+5Rihvp
ziaLHxPwylJlr/egCoPCAe3iLYjtwQA83sUFcNhs9BdmflEh9GlZ2Taz001ip15V2G5KZHMoKz4A
eiqwIvI3E1xAeDguKeoJmaKVrmIiTc6c2vJZ4Nf9R6jX7igTDFjLl9EN1jA2zlC4BnPu+Q41FgoK
hJszc8zVfBsxz412FKOP5rLTRn/stwqVXCorgRapsgkaPDT3UMoQXge0tCwjWwwwtKOZEodo8pl+
Gd411rE2Yu+vDy8cwMY1SfEgQP3pfHnzNGb1VGF56Mp7VYB8NXGy5EfePV63s/LVuJ4iug4Y28bM
M1/zSaJhDoUSpwPWNHVbSlCri/bh+IWASNPodiYi/f9mjv+cE3MlBNRVk2/hFL6UduRo9l0y3EfB
SwFVi/xfHlVYHYbSeWtDh4zYubm8quOpVVnpgnQGavQNStlJqnkteQU7aEv3S3lbBs71Ja6EXZAM
AOkGHgXDBEfouc2Q9HSKsrF0h8brdJRbs5/F/GWErth1OyveeGZHCO9hbo+s1hCUqLUbwLrOHApx
NG1xM/ALXze1lnbzewqEcFz5DZ238zXN4dQ0RgxbpvYwGQ/K5BKUI0js9tDqoPbG1MAEvmkA3Er0
rTX8lJhfeeHAOWGaYf7LRoPg3HzOoJyRz9NvJ+3U72kN7twNGXaV7aqgS176bTZJzsXaxXJqUnDU
qAumomX4igzyxctiP4NAWXJ3rX7Ak1UJESxi+jzSASaUOjrWtNkoYb0ZmviWptnbEM0SdPfam+10
F0XsNWFZW1kddtGsxx9NdG9mKsi1w3tUFA+V3j8robWxUfbtjPcW3F+Sb8jdUbxDTzZU5E+3S7ub
Kxurjdp9Wvt1Asan6knpfwThqxUdy+pZs/xG/1IZklfHuvP+2Web/7KTmBMrhBSzBctNnXhKg/5Z
Fx0pS+4bVr60VbaZx6dZj7YKdLzS5HmG3CS0eiXL56f+2vKFuyPV2VyOFTY/rX9kwSP4Rr3OdvPk
HgJi2bAvFrzW31rZDNNqLOJdZYQigKjExGWeQ3UqDFiNNK/ons32IRg3iYw0eO0OAQPT/1sxhKw5
TYK+VCisUAMZUo9cZQOGdkI/CUe/fbm+kyu5GMpG4O/lJC4YvxBOTWzOBbgAEYps60Up0i2rXmdb
eW6gRaqU7JhQoKdpJCE4kBgVizlgsNEUyBIhppegxHmhwU2CkkNEUX2GvCD0CQqJv/CAKrgLRlzR
CCUWyr8Q3jj3WQxZ2SFpkP9hxrvqiEOa/Qzs3fWtXPGOMyPCwaA5y4NOh5FleuhQx8lst8YsbybL
m2SLEXw/ViytNCtux/oGzCo6C+iwtpLFrERTpJ+YXEEVAwPKoqsXNSYRU7TqoAToGtmrXfrW4s80
QblW9nFW9+0k0xXWYxMMQJQqTFXB/TL8rMdnM3ymneRNteZzINLBxwd4giPYz13AaqOSBBZSpTIH
uW26t7WXqHyHYoFDu+8L0JeIGX/vD0jdAWPGFQ/IoXC05pplYTLCIhC3jtIFrmKERw1sUyT7a2gN
QOUnpsSaBXoOKa1TbkoZXTAA7RTyBo5EZymth+uLWlEn5abwhAKfrY2eoJA8tKACq6aQlu7cNdmP
IgjLbxD2Vt5H0lbPrUkC6s9lFt6MNMqO2bKYRzaTvNtqmh3t094sS8eaYqN7ALpa6/14ierBU/V8
kGQcK1EUjWyiQV0SdJDg3z3/3hWdprafzRI5VYanzIa1DxRkRBlmQvUSpO/Nx/WNWTswQD0ACkCQ
paJhf24vZH01VC3sRV3tpNCSsz8mJJBMfbDiSBLOVteGti+a9qjEXzQ3FKMpe52vbakb7W0i0ewT
s7ptwgpzlkt1l2ZlvMPiJZCHtWc0pMnQwkMHjzefhZMaZXodo6hZYeScBa9Woc5PZmhoz0s8Ec3V
h6z7GJme7oiR01817e2v9hQNfjuAWNCZ0PMB329L3/FgCUGUDc2WJytJIeyllMY4eqweoshvBpa+
0UiZvJzprZcojfYrXHTUOzQt1KSp+EoubHLZavByaJaN+tH5Zwsq8KiMKcDPVflBjFtiZx5ljxV5
JGTyounQGj5aktddZeXzndnkAfEkgzLMpRkMq61cJUPTM1u8fP7K66o0y5wO8F2os8iSNgN/UrgA
z0wKp3aax3AyDW6y8VWwchnbfNnyHqxm7ioNJHHV3g5vUWfq6k1RPVb2678sGWRmkDpHzBDTDFy2
4GzKerAsqrdV6bXdkwVKb33x0Ysu4AzXra3lqFjuf82JCUaKkaEq0PBVExWYRrIr7bt52Pfgw8V0
Wo952YC9VmD+Q5OH/ZgaQ2Z/3av+2BcumxLsw7kVYrnhsk9S14jfKgivq+4cv0T6bqLvVZhIbK5k
BWdLFuLPGCNfJXyHCXmMhp/qcmf0v65v68oVemZCOP7VMGTLpGJXowh8tMBnqNqGor1q57t88Rr+
Zf3rFleCKhdfQVQFQxro8IR9VEbNHhd9qdzFPkAaRB0sx26+xcHWlH6zNVOoM2hAw4JqFYir80Np
NzlGcUIgYSflsyw8CskAKwWTXe5MUBC4vqyVjAeTP5htQl6lQRxYWJbRgU0HRD3QZsrRxSyOyE39
JAEZ/O66nbWqHqZK8JZAbEPaIw5+aoPKgiHTKtfoKfDLhWn0mWNkRuSNLXShnLlVSQTlZbU4MsXq
RsjdY1zIq8Mpl2DP19wTEj6oK6NsBJyZEICGMAqsYk7gOzWGfELwu2KAPrBMyc6ufEWoamgMc948
1vwODCehFaKoVqctaYVGqpOBUVklz2ic2uk3XcYgunYYQJChc/1qlOhF/pyhwJSRAepDiHc4QfFa
zYmjtgcQ6+UQ6MnLaI+LT/I1uVuIQZwnksjIuZSAOClvKU1T1VqJ61f9paZbpLSOBo1uzOgP0AJL
7Y+yfA3110RGqX9JhYepjBPDpvAinao+VTsdhg1lcOseZAeKl9gPNPhKoBNej5s4ONj1li672HZb
46Ex3+PwYynvWimTz9pFdvpThKMzdXM+9Aw/hau0UjjvqAFIlHtU/QrBYldvdiQ/hotXzE6oALvs
BsX0D5EWL2UIfqCUjB6J8BNMPdBDQ6/xpy3bT+h9FIEvpZSkk2tHF88VHBkd71ZMawnxiJgdyQMG
KwO6EeMmI1+DfGtxR242yXxoksFlpkyX7+KUAtWBN7LN3ysADItBcKlsBnoTQPSTEgP3oPPE9Dup
JX58qfkKKxgRZyCNxRMCZ+g81AIkH0JADQzuGPWbfeM28she94qbeZN5IH92LS/yJheTcO5YesXW
+3pwLV9Wvrs4v8KP4I52Eilis6KNoc6c3hEMspjW/mbfBF57G+/LvX1rOfWP9OeROOl95VlP1w/y
hQ8LpvlXODGtLVbUpA3WTxl056GEp8tgh7+38CxUCCaEFFOvGwsSilgdpsKgNGV8fiYb9vGdHqx7
cCY57LE7xp/5Y/mlu1u+sRhK2K7mB1+vr/MiGAs/Qoj55hJGWB1+RIMBjOQhUTeavsvzY4lYed3S
JbpOMMVT7pMtDTO1AJ8OTJlO9oE5WjY51bf85Ti8Kr+snfHUpb4peQmvfkUoiOG1B8jqhZhSWkwo
g86Ygo600DF7G1re36+viqxu4IkJ8SvGsVooGIZ1y8zT7msnzredpzjm/ZfEdL6rTvSLfXlrHMV2
Gx96cN5YYRrE6TG9wO76m0Q2PHqRtmCTgTfBq5pwPl+xhJKOiQlNKvRgDO1AxkNh+LP1q0TH4K+X
jdFy6Irh37h3cPOcf0ya5f0c89GuLonLjd1DoaoY7GZxzIKy0DPtyLqN1Ty6g4RrX3pNmdd345hl
z/ECFZ0sJ3m5DRpNSZy67g2fsCB75lxER5JM0+wQY6p3DOxq8Wc7jkAkJGWixD6L45lgLDumz5mt
JCAxawnbJ20LiR4l0xRZ2esyAGF9po6ZBRVdfoBiz1cZzNAxa8DAhIFUqvrzWASu0bbKfuy4wbrD
m56MxpbOPfCDQ21JMqXLUA/zQKIamo17DKRm5+ZzsKvEaQWyrJiQetOZafhuzXrlFkFTbK5/0FVT
XKwDlLYmAA3CSic70ZICOtYuuu6zY2pFvI8qhv4hRLwlvrNmCl8O7gl8L8Gg7/mqkkpXyjFrwfI6
V+1NabHqkUDbCiUqHQPy15e1wh/DC2CokmIbgTH9fXxPgs4Ud/3YVjWuKbf4AsnW3eRRzUOGDeGc
xEmPnQ9egWO4tTzqZz4C0VuxlY01ryz47DcIgU9LISESjvgNQ3Kk9DUyPwAckCxUZkPY1DlVw760
YGMp7oP+HjP1Sfx8fS8vg+nZVupChtlMSwuicpgwlnmjadluhnzL35sAxtCwAQGwqSpiQEzA/2oj
gAklMTcxM0EikEpWcVl3MJDPnNgQAvaAkmjRKbBR+1nkJw/5i3VU9yT0tYO9RbZeOYvs46zt3KlJ
4Ry3sRlhOhYmswWz5TlYlCXVqsvsX1iU4GIhpO/Qj4KF5mg+Ry5poBBOnwyPOflm9KAE4Vr35qFw
VVnRiv/h8yTmfDcFv4PMcIz6IYTIrMfsYfAwPGd90BsC/m1rb/oZzNuv2utwG7gy8pFVy+hxMjTE
cAOJZAGMDl0X17DMSgivFV+Sd5BsYSrWY6DsmL5dd8yVi4DhXrVxBYDVxxZBVwgvdtY3HRCP2v08
DI42hR5klyfmWcF2DthWinVYO9DYWgsPcbwsUM89j5J9EpV2xaewCqR+6nTIk699615f1WWyAAsn
NrjfngTHRm8UVMphQ4FI8a+hfVNDL4lkB+6i0MapJPk0LKBdHCgnrKSlHW/4gd06eFEP1TPjbkE2
teUgr//bpqVgSlhQNJJgahTUK3N6owA+lEfQ1JrdyHY0dtNQt14kaigrO4ijhUFCylHaF9q4GCO2
GUrnuVtV97UOLkgDE17z1qiUv/9U4OvCJBlK+xBgU4VzFhJWm0U6gDcTPK5zjHG8Jb6LQLvWGvXT
da9YiVanpn6/ek+8IqiMUl06mJpZ7UxtcQ/N9I/rJlacGx5B0J4AxQ5UF4XV1EaOnK6CiXEIvTzQ
H1KMCUTpvL1uZi3WAybH5Q4AnKNY1bmD9yCvH8NsBkHiuOmXpzi7UZLXkOyp4VkxZAHqm2VyoZ5X
ZVDe+HLd+G8EqBAaUTzEt0Jni3J5mXPjrIOGZBQY0Ft4HCE57UxHa++n23QLJqbZmTf2o4J3LKht
eudF2cpwEGtfkSMgTJxwNE9E/JKqKOYQpxTKNnkITjkcifgfUkYgQ9GwB7YdpCr8I5/4Ce1pGTA8
Ldy4eqXlYSGP0lRx5c1oq+B/QmEUmP3LOg4AWDPLNYa3Kb1JR892is3gTI/x7fKIlmGtbL6Snawi
S9YONRh4AOtEkxAAWKF4tFS07GiNheVO6/SH99bvgESMHegQ9E7u3A8e2dp31U6/C3bN7Fv73AU7
IHWgNb6R/ZjL4UQDO3DyY8j5LqdL3lRZix8DthrNdpIBrL8hOBG6h2SD56T6bj7FbogHUuze/ZB4
MP/bFx58YluI3L1VxFpawPbwnv6aD2B/8mvHeOg/vls/lu0EYuduNx6Z6SSP5hZNY82V1hLXIsXp
8rmbnzhZXxtJ1fBvUfr2s/6OSqar39ItnM6dfOX2kTxWEhDCZVUPbJMISXhHw7V57Vgwict+DBsM
h2jddo7c2W9vUfe6b1s/fZgkxlaWx1/paCVwjktTJDydw7RslqZCIEx3aq44C8qzmMy//h1XQgGo
BYAT4SMoKAkIn9GiZR1DoRYuhNHWHg0TQwZ3+R1NBE8B+hOyijioYCsR+aOCoIjaojRBiHzXbqM3
Y3SgcobhpOeH9D3yw2SHgoQM/rJ2NM6M8nN84htEifLCymEU+JptuAPiG/nvrv2o3sxbsiP3QMI0
m+g2v9EQ/SSZxu8Cx8WKEdtRFgA/HfK/c+OmvUyYf8VwKMavtvVtsrcOYB6evpEHpIWPxWvs0X38
kb7Fz8m2+7j+QVcCFKMEY29cVBCmhZdYXmuNHgURcsPiNoju4vrWtH+NZHfdyorbQHQAaHNEXhR5
xAkHK42LLi1SPJ3rV814Z9nf+z7qDBwzzPuHFyWHou27OYW4sFtBPXpMPVLc670kP+NfQfhKeB8A
uITCBiYZxHYMwVwGA98UHnvaVsu/jNa2NN8MtlfpU0AzBxMHzvVNW4seYLlA/MA8PlhrRW23OB9m
hQ2Y3um67eiHjvLVHrzCSRzM83gSWyvR48yWcACUJU1I1MAWZpLyu/zW+hFtmNdvyIbcu5GDeeFv
quylueIVZzaFlEor65mMfDqp9KMv6rbEFRl5KcKxfhvddc7BCmU7Klul8LZVVG0akp5PKOEC/q6+
pqHbOfN+diAe6wfPmpsd+r0p2Vu+DMFxzpYpHO+xJaVRznyZ9vOi3BiVOzJX78DiPSeS8LyWpZ7a
EgsrZT5Q1k2whWdY66tYmGu6xnNxk3gP5mP7HErWtrqh4PWAlyKAaGKN2DKGAlENE6VND41lXDeJ
8aWeZN/twgqmlHDggOzi0ETEqvMAqaoQ08UjBSQ+Xepos1dphWPG2+tHQGZE8I26Au91MMEIDSA7
hDE5vdi2skB14fJ83spADo9nOPgRxQluVRsnNk0p9gno3kj3RqCrri/jIqD/tgAboFzBgLb4Rbq+
quKBgNt2qm2vqD3LftIATVW/XTezslvIADD7SonGCVv5fz+5MIOyqfCOrED5Bo1wDNs44/wW/vWz
ALwxBpCCACwj/gGCfW5EacuINiZYoopIfwSjgkcLbUtCSRxaW8qpFZ66nixlzsagT4CbcAuI7GKq
cavF/b1uyhj2V83o2C/0VAyU4YUwMEwoyrMFxH9DRo/dpN+aYAEH5cnfuzHGkXCnc+57LpwtrGZR
CGsoYLwtiN2Q0Ji17oAZ+PrXvyiY4cOAhga3IHiKgKQTbgtS1gUq+gwCO5RuRjv2y2WGKB0n1kqg
6DOCDUdW+b64fgWTQgxIrKo2pw6oFhCsuKXqx9XXMOi8FALZBqi/my2NJXkZ/4tncRtVYzQwkIaC
AhsYWMHFzaVkFeX8npbVIqnG02QEsURabdliPQ3/QFjC7XF+Po1wakwxSYoCvQ/6nFNPgluqz/yK
gXV2WyZuab6k4FfXHqPo3Q4lnfG1VQK0bBgoaSB5EmlakFWNcd6g2Ko3hzACESFn/LxpJ9spZbDE
ldCE7h4f7TIIxCNt0WuKNFvqEqaQBO9zPTj2WdqjcvKrt2WDeWum+NSaCqJ/XBlitcYoyhbTQfAW
ygbVabWqv7WiuTtWba04XTj/Q6SCLi2GqwDyAt+3eEONxGq1ADNCbkOYDyJtx4IOG3jZrx+7tW8F
iWGubY6GxsUTzwb7MLwHPcRSS00vNUMTeNLiMdYyAPSKcjMXxfu/WIQKhA4ddwNd2vNoUpvNkDU1
CCqtgf7M5mlLjNpZwgY8Lla6aZmMq2Z9hX/s8fvzJBa3E3BqZgR7VR7/UqPObYvpMIF2rVXqR9bI
8qWVmGwSsFH8//KEIz7jnVlnKTbUKkYQRHwBmG1Txv71PVw1gtcPSONAon5BRFSUs22B35MLFJF9
rT92A/VBrS/xjVWPP7Ei7FyY902acCzPFJGN2gTvfVff6sv3MG4kSIi19aDZynUBkMyg93r+jfRl
TpIlmRGJh6dstCFwqDiRLPiu3DCoTgNngf+hYy5e/UZizE2g8IRS1bxIfVPjtwBd1iJoH+v4a24+
Xv9Gq+ZMODmY2jEXqgtrmqcIzPRc57ldqoOZHjP9RzPWPvtZgQB20J+vW1vJAk3MwiMJQGKDXRTy
mkYde7UFvNZNbfu7klm+XsSSF/GaOyA909HyQZpmijVbHCLVIC1iLco4e7UvvH6cP9HTgNYfldyT
a/6A/Amz/Rjuxmw3/+8nZzbWwC5fmICtJGBf1XVo+exaksmebmt7dmpFuDwYwJeFXWNBXWbkP5SF
skMw6c1DSYb5RVMWEyrZrNoCtZKhOG+2N0mFXrlTNIl9T+xxeGa5T8Zh//dfEltso3YDOgqoSZyv
vc9Ad5Fx3W7NDh70uHqY6pfrFlY/JFSBdQQQvLHEIQwS0sKeG24BKPf4MKi5lmwnXasjzGYBktlF
g6xSumYShTeMfFgo88GFzheFqTY9aCmCcJzl76P6tqT6Y8XpdNBm2Vxf3WWNA0nP6WcVDp4dzzSI
GJxHqXdBNm4hLs8WN6SRwxKvrHXXiLbSwc610w5UE65qzENjaEg4f5oSNuZCgWyqmm4fM32/xP0x
yKbdjFAWNP0hNRrv+kJlJoU9HUo2B0UIk01TY0aYOZP1vYNEThj4QF0W8T/EM7wvMXrBH5loq5x/
wmGeByPkjNxdEW97U30v1OpQVujJmuS2m2NPyU3/+grXvAYgWS46hE7zBTlZVC8TTSAh5ppowBmL
upnz4sYo0WexqKQUdzmMzb0GooKInzCIf86XR0zMEZU9PDRA60ZPR8fA9WqGmyT9PpmOot/VwbNJ
NoYpiUL8OItPApS9kb9iYuByxi8CXHZJDQ6Ja01HK/IHsLlvAoCyr2/lWhZ0Ykac72vBzgEeBJhR
m9APu1cFTYu63ETgTRkSSfRe+2yUIGnFIwCTc+KzNKSKlpCM55QT6LnbwPph16PpKt0UObOdbq+v
bPW8n8YW4eiF9mABsIWvxXr9Lm6eSsssMT83bjMabsiSfUwLfW/y+4TJBOHWvh0QEOhIIHFGkUzw
GbMeML0I+SbMkNPUqajxy+7yAzrLtSQTW7upgElDqDaBEsP45Llzxp1elMsE6UvgGj/KGjwdGN6T
xM3Vr0bB4w7uZVvFhp7bSDDUNAJ6xGc8oP+QEadMIABjECdnkvfh6hfDWx8lHoQRzIwLpqxSmZdx
AZyPdZ2lHTpbD7NbJJvV5IAB0YbCypC0lsNGkt5h1CV6IhHpbyxosUjqNJdrxnMOkQW/hKv4iCkN
1Uc6VsgCXHQy/JE5c1B6IajJCtlE/uXxgyHwFaMjzd9ZoiF9GGmv26j0B+2xYJ9TDgKhYoenKhBl
kpN+6ZTnpviaT3InqtmVPhkwpc2N09q+XSKNkqUQMiOCQw6UtrXGoXB54IftN1sZQHwkSYTWbADL
hKiIegnkA4XTBRmfRp1CwGVSCCqxbNjlYGLWFRmr64oZQK9xo0GWDEdZbMLMGtKF6jeDYWt+hZj8
1gwQP8IqlERFiR1xBEZXcC2MOhoFYE5xokrZtMrkB1QmNbFqBnOD/DLBtSlOhik2OjxtzbBrczC4
qlVi4I2BALbrg78/xhpAUxheQnEFg8TiCyesG5zhzC7cGNpxueVjFitNbq0y9qzmk4F9zoLY0yLD
kF+mPbzdh5ccirgY/RC5Z1jcRkkQwypk875UTfNKKtzSKjAqKsSdKPTe8tD2r98xK3GCq64xG6tk
qEKKuY8eJlm/xCU0ndTNoH/L5nG7INea6bi5bon/pfN0AI74x5LoJUFchu00wVJnvUApCFeor2Ag
fpk+KUFq4tey9sGlvwCEA5gMSu4mlKnFy5rGVW/Z6FW7adO9oKQAbVqSeIVejZJ0dTXqQ0aANxE4
8keEzyZUizKrRjaHSsBBt0BtmYa1H7TRZzCMPxabvGKmxyVl8aChIvS/bauQI2RdGQArj22N2poP
QxnmXTJuGHmLTctvlXdTpoyy6jEECDIMTgKFJG5rjzlJOrVp6WoMaKrocSKzp0KHW6YUv3YaAPv8
j50LgsSmrNQqYFhYoumoXL8Z9uIGiavQ99x+sxQZZ/xlIgKCN1SdcPD5XSaCj8wlGqMQ1C5uzW7I
DCa88O8bcxofVkPuiC4AT6vOr6+pzlBo6BG/KkyCOrM6Jn7a5bYDAmgZ2eraYlA7Bvvp72givrTR
UcsUMOAD+BxWDqUP0pTqd1YtnGaIyABMiDjJiRj54Tu5i/sGwgtNgFg10bYAIzm9MXPabZQZ9NGq
cp+3Bj0EZDxqinKwrGavkPKlrpfbioQh2K0Ra9roAT0kA7nscChJtwsUZGShqg+SuKORy8BDQeSF
ixaKSEgDhRA3NgNAdGkEUiaFbSot36kRELBM9arBduMJOhhJ4KrT93ChXqKFrj3I+NMuIxFaBVwi
GLUyFMzEtkFbBehA/h9p17Vjt65kv0iAcnhV2Kl352T3i+Bu28o5Ul8/i547tjabI8K+OAfwgwHX
LqpYLBZXrUUob6tyikbLjdoHVVH324mAbwTqmCAvA+SC3ZcQl22KmkRIBEhCYSfvTSjF6SKu6V+P
4syHBzOhSqewcWZ8Kti7XF9S1cG2hH7hTrp5BxfFN3Av+bbXdO6efLSvDxT0Xl6ds9vWzV8epaf4
VL9ZvhBk+gnfTB9gcHfGBdPCiAlb1g9pUypaBoerOQvAVW8ROgbVzwcwf/htO/gkbB+UurVdoxOl
fO5i49ZJraOGY6kxUHY3WmLAtp4638jceyBQvMpjEcyZs4/h4h8zNBevdplRtmCpG2AmqfDSlJs3
fZx83Q4bzrFMHyfRjMDgmqGynDV2Uy9ZIeF7mu2DHt6M5RcNIMf5we6+6PphCAW1IqcboVzYo2l/
5VJPejskSUr5WfyqvcnAio42vAJulpMuvTnQzZ6eJSGJOG8h8Z4ANm0KqIJSx6XVbKydpm5zUHkd
IOpo38tB5alfcR8yfd0vjuM++/i+va68CFlbZPyEjmZV1IAZ4nFGviVadQIx0G0iffl7K3i4w6A1
sM5o0jGnv9k4gFrnBaWiIkHbk2PTdj6GyEQ9JE4ORYAo2PbAHIPognq7/mrOlM32XOGr3cbneTce
O0BvlbfqrH9gtl803CKyxoQ9ONlCdMlhrd9hpvNg7pO9ctVeLTfg058BB95eQ15sgP6Uol2Bt/v0
wDCldtygnscmg+KU1v3A3XXbwGeUJmUrXlmg/q5Wz8I89SAXsABSmfzYf1E9jMrgadU1FT87j6fF
+4b+8d+/1wHRghMH/Au4oaPxd2lVTTFMPZodcpT8pBgnTQ2mXBQXnCINMD88v2NanQ6OMfsqNFo1
bOcJ3LHH9Na+fjK/q0fnZjnJUL33wHvqYy7Ok0SMtby9BXAh1eYDuhCp69KzEMK4FQAAyFlgBipb
0400dDhEbaPPdF74bGszNHBWnw1Sclbc1pT/7xbiDaOPirDy7Cfga7O9dV2d2xfz0Fw5x0WQOn41
nNkzdm2Y2W1GjVGauoB/6v5thuHltjxPyFo77RH9vx/1uQH2b4zcHmBbvJy/SqdgGLz8G/GJaxyF
UHjeEbH+Ocx2NMEiHskmfk7fBcbBeuy88Qr89oH6SOmKdnPg+PqhOSe32auXiYh1ucYBAsPDJqIM
N8jLjxCZduWg5YndaV4NUCvrMO493WexX4Y/WpCyVIK7PyeigTbDwBQujhpe4Ji1z0fQzzqU9EpL
ZCAfZ1ed7vvqLrFBJpImGH0QHIicWIZOJ4V4QKoAYznU/1WQSWQ0GnSDwNZZjpButT9AB4NEoU6C
JMTJchQFAQwavRagHX9pp9SUOowTMCP2diudlknt8SRtzIJ27md4Ng5YYDooBTJ2D6Dvl2bS2IrM
YiLYms/2m3XufQuoSghRJy4QsrMHfpSTqrjStb2LRHAIXpq9sM3s1yZtSQONGWwbr/tZvLTn/E67
KhrXRpA64EnyQNxdP8uv29mdt7Brj5mAsbMGAZPDaldczeNLJSJE4mwACNajEwUdMww1sRhFdbCy
CnAccPe2QS3jgSgDnORJ6c5xFqjRnoiGEz/P/tBPuDLInFZQf3P6uqYGr8x9f1bO1tVy5QTSj84n
0Flx5avusL2EXBcpsAQ9BYjHsyAJYAqNqZcRm1Y1nwZn3uP1zzWdn5r1jnumGyrWXrZEir/c7waW
GjDJgNvuE9H0NJbNlOFaihKe0o9PN4Wk+9t+cSMSboE4C0BGqn50uRv0QYsrA/95Edri0KLPk2Mi
X/foYgxeOz6rxLWXOxUXwuRbPuxHFFeiypfn5foXMB8zM+ZxbkqwX6rhIp00a1Bv9cb42Pbzc85U
gf1Dgga1I16MNPojVjmskKAgPndg0BuyR5Djmumpn696/VaST7r+Y9sWrSguz8ZLW8x2A2RBqgqa
n8nwzdL3JSaw5rOSXDup4OPxEvN65ZhM1mqZgujAt0szOZDwZzf2RysRnW/08Lz0B70gYEEwJgn0
JMqoy7UjjkyS2aF5GbfIvrY9Zc58Jbltqmq3vXI8h1aWfnUxV1/JaJckiQtwyebacgCjG1ix0mCZ
zIdtMzyHQJAEyADe0/HgxqxbnilNOuC5yYvwMmk50fsMnnEZrReM/AnOTl6FBsSOA/kCjOSg2GUW
DyD7Itci2FLT+moYoruFmOC/K1y0L3ZZ1h9k7U7BdHreqK4z36jKo2m256gz3EZ7b7NM4Drvcrv+
PewS9w263N2A37MY4Ws1KoHeKiejLk9pFt91eEjIAci30K4AFgHccuVf70NUERgcwi1epTx9TDU+
jSrJph4o+bJz3EI5zooH/qYc5PmFhEv91+0PzYknGyc9RWIDqYpB0cvIXcyoJUWdwBr4AHtjT/Jv
y/i31Hi07lvZYNKXEVYQJQ3j2muT0l3CfUkiH8I57rYnnJC9sMKEbNTUs6x08EQHc1z/VcKEd+7H
afDfWWGyZFw70OMd4ItJwOsJ1NwR/UfVftq2wv8quKODrJECDpktYStLaiEMoSmogFQDkuUYoCWO
IJXwF+y3EZZDNJ6HSV5a+uml61K/LaxDSrx5EMDyPh8r+PhoYGOEHDw8wNReBlhTWmE6W1gwqdNQ
sfbHWmvOg17nEEZXvUkJ9+okenXgLR99AcB0HMpkTJJd2sxTK2udApLQtp3iodE5y0W5d3rlefsr
0W/NZH3wBuLBDSkfhlj4epM1qUJqMNih7rsmC6Z4w/dtC5/PSdrmQkUF0jpw/rCPifHUDWqr4V5h
2UnhTyPU0LN4grp1V75NJB2QF6NCkP8+f7DLs5mGzeqEoY+mg17hbO7BLmDfpOGzE2LM/6Eqz7Mq
uKdxHt2ASQNmBA+0DtrqOv0xK2OOjBH/DKMVXpzYxyp+BRm0lxaQibXAmVciHc0fcpQ/ho6oqvu8
siqEUtFrA+CB8sAz2WJBudM7OurjPvFH56uuBeFwmvS3Qfb+9hPCENrsdIgSaZ093ZJQ0YauQoVa
D19m82vYHqPhpVVPi4iE6nM0Xhhij62uyiwjn1AZKO0XcCe487zf9oQmnctwh2YWVK1pg40SndJd
t/pWnT4uVd+bqKXmq6W/M8u9FL+20aGZrmr1KuoEDUTeF1qbY+Kwisp0aMGECX0a4hH5uJB2HyZv
0gwpYRHWlmsLVA9AxQM5DADMpWvjQmW1gFn3Fvmlt9ODbiz3ldYGUju4gKsIKp7P6YlyQ1JcvO2o
+JP+mtVCGlKfRhU9D6epgBDXbrKfwzrY/lifkzu1AW5NKMaDypNVb6/S0YaACHhih+qHQR6a9BwT
QCEFrUNezFFBdVRueJsDTeylJ4rSFKVmUSvKvRkmaPvfb7vBTUY4OnCz+5X/mKUa5KYu6wasumAs
NutnNfyI9FstPRYkczNRr5UXBdijv40xyQi93XgYchyI9qJDd/VoWPeGUbuWfOxE93NeCFjoF2Gw
GoXvJ5qEfrKn0oixcE0Ddox272TAhsSikohrRaNiZxjiRteNWb24rQy80ua150j3xKld1XmQLPmv
6y6cFysjzKrZzSQh08LIgs1ZHbvkY1FOspIJzHA/Dp70URWjZfyJU7WsoT2QJTBjZ8ZVAYaWA7oK
natH85s1mNdqFBaCLcS1CFZuYK8AXMCo02VwxwbkFuUQZ1NYfKeFRGd5jXSUptrvq/12mPN2Kxp7
/zEF+MmlqVEv+y6tQPrbkEOXHRvwXDoGileBGW48rMww29UMjWYYJpgJ88Acvw7xQ528bHvCXTS8
k0CsAw8Jn2DYThrrLUD0v1jax3TXGyfZCYHVhPC7IDVwnUHykTFhhOzAzuPG4HKatALOTB2kbonm
pcDuzzoRnN/cT7MyQ/9+lazzYoKUHjWTDQWax96cBEQx3b76h1RKh0v/zx26sCs74OuD+nQGO60R
Q6HRfimX6F8+/8oEs1PRPI5KPLiAcTl6MJLbxLldZkFBx//8f7xg9kynO0Nj0EDulGwXR1dDtm8i
kFXqlTsKGwc0XNmCZLVk7AUG1KJT1+gwNpQxyOsmOqK3QMbxzRxsv7eKYFx0vzGHFGzP4yFbnP9u
PdmqASpz4dhEsI/0OqhPo74PO1HHXxDlhnoZFqAfTzK7ho28dXwrvpV7x7VEmFxBjLMTN41ZTYqs
wogS+U4fjPbOUE+WqHXFjQ3M+wJjh16PzaLENZnEsTLDylR/hKXbkGDM7/Mw8iwQOG9nIU7PFofS
yhYT6rEyJbM1wpa6V3bDKbmpbqDdtpsP1uKCaAbFw91wsP761k6NYjgKi4UDiiW8jXWrwyWnRnqV
nzQQZBY/LFEGp7/7U8ivTNCCbJUl0ijvNTuEX2YJeZr3WfmWOd5oP9oTxCp0QXxzOmGXDtHgXFkL
4z5X8gYO1aCnSlz1a3nVuta1tE98Z6993/5m/PD4s3pMorVGiMVMOm7TrQTC8GSAOM0Mkg13Mt4r
42Xb1md6OVz91p+K/piVZ1k/d0YXw5hMDkUge8mL7kWBdTOe2gOks54l1wnGoD9Je23fPiR+LSrN
RB+SCdAuika5qbC0cWscACoY51cDqF1F+6rW16P6DzeOtbtMWgb8L2sjHdbUUn/PLQIFOlXfkVY5
bq+rKGJ+Ac9W64pBqBqAQqxrHwVt+GSUvgUk0pIe5sGvzEOV4AyND6EsGlOiDmzsCxb4uShzbNRU
TCBss5fRSY/O/GSE1CbG7Z0UbGSp17SCCkTwDTUmN1fh0sVRBqMDJAsKkKk1kwf+ArX7OhWVW0wf
24vLPQr+7H0WCoI5rCaTaXopBwwqgeii7euHXLIEXomWkkkxqtQby1jAjFx9GKlX9ydrCNF9PMST
Rxy3E90fRG4xSSbKa2hhabAXkmurv6mqJ7V53F45+pO3ooNJLWOT141DTSzT40zeNaFU6mcU40U6
+YQKtsPITEcYsOf+ZSHSg+Kkbq3E9+DPDIhpXCXlbZ1jFrEwRTtOZJpJJK2tNnKawLSpVy9aMZxT
aNNZFjnlenJqHdlb6tKtFDMwZllwPvDjH1U+ZOkxRf4rGaw2ewnujkHrcRilku7l8oecxvu4WHZU
ArBo02vQiQh6QtxYQQGBUSVcmkEZcpm2NYwiznlKd5wxBWYzBaWig/1MBMfnHkUrM8zG1ge7dVKC
Ne2TcVfYttdOye2YqH6h/YgdEU0O5wEM0bN6eWW8MnHzS/QCHdfwTYpdKlthHpvr9hCBLeeIE+gE
7Vvla3oUvdhzv9/KLuOm2fbaCMYJlH294vZF5jnDvofcgLy4avUKSe/tXchf1T8PzNrlx9ONdIEC
Ox6Yw+pFAp7Xfu0qKO3sIJ23bYhXztKOPFgATMg4srT1htkZwwLwlQd5ieMsOVfY/Pdpa15Dfk8U
KrxsubbFbD+oJpSVXGIPzGq2jyN/qu6H5YCuTuBIbgQZsRmTgtvu8dZxbZL+pNW204uobvIE7nX5
z8K+koafc/8MslwvljR/2xQvQujlmiqTYb6TlSdrh7GfIbmGxJntrBCcF2+qfQ5JtVNV346ElHy8
XLY2xwRkUVlaPXQw16AisvRjHkNX1L63gTJanLNdBXXxYzBNgZPccFk5ycZlnPdWTcWfZiCa5v1Y
4XYAwIopooTkJa+1d8zBqlWY4e7Rx/Kq6S2TPTm+y0QU3ryDjvbnVRuc2pQa8jI08Eg0RGaD/FjZ
1c1Yhw+oFwQHjsgEc5aWlVTbVd+iPKjDM152gqYTXRS5C0UnUUH+TDlkmABHU6lJSiofqWFsWYm/
dvLspiLWVe7G/W3k02QSGmGJ3c1IfhYhb0v/lEC9NUHDd37vpMc0Ue5tkHdu7ybu0gHwikddy8Eo
C/N1SkAq7LDD18nIW+vc6X/PYoHHtNW/z3yaWS7JKNECMTHNg+0kt3EGxEBUSUFI/qX3AdZdGxgF
YBE1Vj7ZjMdkAg8KvhGoLNzIkgo3GfpTE4vez/jB8NsQKxY+WHOuQvuXxhuuFPXr/84LC1IqNwX8
8YatK6DOO1gJbrpA4IMRIHdt8O4Mz4lIFpwDrMQXAik2PhOANaBzuNyfePFW7RFwZI/cg+8jvPfn
j+oEqv1wVxzL12g/n8o98bNj6OYnEQKYm8tXtpnkWkpdT2wNPhI6TRPlsRcXCQbL5gTik1CTyvLD
hNvSdshzziqwGWI6GhT/gOV/whGVRhpjvg2I6zxIRl8fQd3ltpUvifRXeTdPINhBAAT4LeXIYDZX
BiYwszAdIAGNIdBJsZfyZRdCDDlvl0Ov/wAo4MZAAy0lVPRdhHLg+Qm4FLDGlFYCf15+WHORp3JK
gRnSB8gHarlaBsqUOe6QVb2HTVT6cgzKyO3F5eQTDKRhOgAIBEwj/mqCrQoBtRxKEip4HMtDaPI4
y/tEQL2wbYMDJIXoBKRm8UxJxY3YNvu4GJ1ZDHipMol+V4yAZcFaf2UrdnmSCMH1epbu0JeyrhTU
H566pN/ArgEAlzlmbhJBPCv9ewI/+pMAZgc7EMgR2IfomqhyMWvwezQ+jOYxizIfQk9YdQLZW0eQ
tDn558IYk1QHPAPLtQljczQDuiQZxFPN1nClmLxvLzXnRIIlvKTiZoN1ZvdK2aBZ4XSo61oyZl4e
o/zPk0TyFSIdG5IYuzZ3FBeEcT/6uXrats3zElxOEFzA6xpqByYxlRAv7QFZRwK04mMZgRuoRANu
EM3nisyozDZRSrJUFlwEWrdVC1cfIncSDWpykvnFOtJts9oWfUkGcDripVBaTA+zwJbq170W6H+t
3Quqk/X3YjIOSdGo7Go8dUWku7FQNTZQv6pbTwKv+VQdtj8QLzgMUAJTujZMN7HpLe6XVs1nODV0
HSRKNRUkoLI5v1Ql5t9kvfye5FAAqdoxfZbboRDcu3lLCjSjDREfDFWDnZtZ0hl05sMsAQ661K2b
Lm1/Z/Rd4ydG2XnLMg8Ce7x0CgIFg1KAQUSAJTQAd8EY6Rm8bUBGMQ4vTncawoMSXSe9YHvzEEiY
QP1timU0WKpCNxId+U2fjdBVjNEjVfzF6E0vU8PXbGiPgL1+kFo9Ell0Uf31AM80piCx+2fbMVeP
JXOWKKJXD+O2uMlv+53jJsFduQMl6QLNRfpM0b2P1yDQMkTsspxy4MI0s0vK0WzMhD6eGeROUT11
vO+7BzU7F2iIK8F28IpsMeGTj42yzB1sRfN0LgfTbdPO08cuGNP4Lh0daLCOgu/KM7n+rGxC6ww0
2NFbBJosvRsVMKYYyq1UtV42Yv5wsSx3NKS7bTd5u4TKXIENTEGPir0t22lj1xOFW0CkfDBlTwqf
lSTzSSQ4KLi+rewwWRSv+N2YarBjh5N/XfpViXn35k7Kdrb6D18O1T1FgYMxF0MQlxvfkoZs0Awk
7ArE1xHkOUHA2vR+3yoHQ7+yRaOIXM9oXYw1xEnIguVCoy6MX0+Egxwlh2YxFbDkAe1FiorcOIWj
+HkSXtf59Pe0DpiCx9ADeIhxZ/2ElNEaTEAmBMVxXdxSRkcI9MnNfjs8uM6tbNC/X51LaVZqoTzB
xpxa7/2YXYVJ4uFG+IgC+oghRVeTLP/vTVrQXQP/Lni4P3EUjcXU2AtFK0/KkyR5TvTVWo7d9FTg
uVDYLOIdUWtjTEapBjWMLbSi8Z6bevH4XU+hIQb8sqx9y9HXDKerxPhrZLlKwfIomPAHvh0TnnWc
jHJKTUrKspuV/rT0yW6YzN32MnLYJ2BHpYN9MhYSVPOXn27BQFrX0CJQnQbX1B6jBI+uYKfDOISv
Rh944kJnSoIMZiGaxeMtKkQAKHAU28FgZ3NTOcXQSY29LuM1VLKToEieZetlME+R9VBqCaA1T9vO
8rLYL1o8DP5ReR36i1ZhCqaCKO0krKkSq48DyC6GQg1iDBm2pYgriXv4rmyxCA57jgF9yrCuevY9
hoZDAS0cDwC95zZKgqSsjmo/N65cO7e2HL1s+8mrMShRNiCSoHP/9FqPR7SxG2Qc/E4OrovwwUFJ
BbCc60iRV9YCdI/IGLM3lgVTmqkCY6P24UR7tc/9PH1tmmDGOOO2X/SfYmuKtV/MYdsuHUhdKCZz
VF7U/Bs4jP7h38czPZDAGBTDbNBlfERyH9m1g3+/c4pHJR7f1ULy/8WEAxgRRNhAws2YqOVWcyo8
2oGD3s/BuC3XsaA84FDfYEdDZ+Y/JljCybKWCznPULxbt1Xi1ef5mO3JXfNF35mPpvut/gm18KAK
usDeS5OrHbcdpN/g0zcCpJiKa1tg32HzSdiPU4pesGfJvWeULumgXCGaGuSdNxS3/H9GmDIBPOaa
3dJnEM15bqxjkfvqYmMoWfOK+bb42PaIG3UrY0wlCypN0hgljKmz5Crg9NNFRSR3zUAiDcg0OJ4+
zT7joSWx1BbdTRIBfwe6Hyi35c9K2gnim28HhAtICqCTZr8NxBWxWSlKzrbjaS/jhhNkGLzwFaUT
dce4X8hBUwWJFkUje82R5DSDOh3SnyO3QW+eUuhe9T+MOnPl8kkLH/7+E1G6L4w7APDxiVvIWSBR
UVoI+Zq89mhySqImGG/l/hjAGORlZiDNYhe5DQPm9M2CE411ikVHhsgGs3NivHJ3ZQobxNw56b1m
3KDQ3l4n3gG4doPZN7U8yHiFgolpPMcpiG+P9eALBdhEjjAbxoCKkDposNJq3a5osh0Bsq/o22Db
Gd7Bs7phsjd3S1KdfqJJgGqg227sPGcAF2fmR+n83LbEdejPXdaiy7qqG1JnICitYamGmpAJJYjC
3OedoODjtiPX/lB/V1YaDEeSesKyjclyb9iSOzU4tmPFN/XseVR6P3Z6fDiCt1+wAi396JZVssvz
9KZtZtGPES0uU9Hnct6VOr2+Dyfp1nkk99Bwhoqtq1ius5eP4YH4ZZA+268ibXtu4bReBuaEJLrR
qSTFYs+28zJhRjdZql0OwlOrik+zrrtIXnvwQ/hx8Q8QxIvGAbPLY9xxB52CRaPkep7fGxAmTgEI
2AgoTpTH7Zj6f/y00fcC/y0kpBg/26avSEPxjpjgCo850YodeoZfrCI6ps2MYi0fDC8z0sfKcU5y
Q+rd9g/gZGhcnnB7whmNGTX2QjraYaxVwFl5URVjd35MlY3o8oxpr4+nVJTceO7CnG4CtoCWPt4y
LqM7b6bUMVO0D+xYutEV1MVGj55X4vVQN8tAQ0liMyBy58okP2x7ytm+F6aZ7Zvrbd+1OTwtlOu0
DvLmpQwFJjjbBSaAjtVohxlDSZfelWYdJjMFgKTNfTr4kh6kzi4cr3pNgELn+gLVXszWoFsJGeFL
QyPJFCOxsIyjeVDJKa5e0ulpe7m4vqxM0HpolYdyyYyyMIGJMgnS4boBJSj4cpf54IgEF+jCM7Ui
Bvv+OMOs2tJOzpzV+DAgXi+SE6nf5uh+TN+3/aEb6ZMVjFjRMW1It7I36byQxk7NFhx6uauMruOV
37RgOKsQzN02xLtLg4MMt3Zw8mI4lyXqz/A4nVcxje1rcooeyE0CwkHpGB0LWBsEwFfeebG29gmQ
Ch14OZZkvJGd4316rs/xLrm2z/Iu2i97Y98K5UU5hTCeBfDUSXUsgT5iMpaVlW28WHDPgYLqiPfH
fhJsI150/7HwCbmQqYkzKwMsyNLdCF3s7liE/r98pN9efJI2sKEuMoUjbJD7xSc3OfhAvrcB2YWv
8Zu0+4f7ngreOxAoIflRxqHLzQS2P3Vc6NN0VMgzQJLg5kcZXrjbTvE20soK2+m36kGT6wkXiEH/
0uteoV6V6Wu/7Let8E6MtRWmQNXDYpDiBL6kDjjUoVI1X+XpTkpfHe2mXO63jfFCgbJ0oNNNpQzY
vWQPoMkAdRFQ5KRV0XMzO3da6jiwMNAqWD2eKRvhrFCZYjDhMQmv1pQFwmNIQ1V2wPMuSd8GEfKY
94Fsh06NYZpew8DtZRjU8zTqXTkCvxJ/bzXfLndJhxljEVkLDyoAuqDfdthAiDA/rE6AtYErMFB2
UQCVJTTV7owwyAPpXItgP9yVW5ljIqLOksJoQV7pyR2g8DVIVylMXLBjRUaYS4vTO6OatPQ8mh6b
6ZB3D2l0/PtgWy8bc6pKVR7ZCVDOnmLAAWivqTHm9AVhxkufKPUA/UJAA1fMLJY04GKPqo8+t09+
t/RXRBZBl3g7FI/saF9ZYKFHpr4MM8OOx0IFk7gXQ2ynDmevItVeRec2rZx7PX63tUKwcrxiAZTR
dO4JbBQQcri02OOiN0W0pdDMYLofG1eVHow8cg0iuYkhINwQGWMiodEAbcsVeuMrgwqMgmQ+dUu6
Iwpkd3bbEUFXii0a1n4xEUGhgHZGJ2TH+UYG3TZ0f90wDYrC78Ieky13Eq6c2ya5cb5aSiYNtVM2
krHH/Q+421NWOl96cG9oeizCvfCCBDGCRyiolQHazgTJuOAqHkk4LGZgo9XspbFeHEDNraOSHMJY
cJHkr+NvY2wzsuoLUlkqjNVRfJjyErP6wwHavMdEL13JWn6o5jy4tiSLpgu5GfePlyyDSSynk5nS
CZbKsN2heZ4j1V2Sa8jGCD7bZ7l5ENuu1lNlonIIkXRH6uKk1t9iRW9duTNwlpCzVc9BIWt+Kse3
s/1VNkO/sp9Rsu3TTnV7c7pV66do1vGkmrgyJHH/IaCoqAFYhdGH+wTK1KRcqy3szdmMDl2HuiDp
fzZLKygLuLsS7wy/5FyowO9lClA6AO01CSe1KT914WOv3bblfvkekdd/cEdFyatQWv9PjAyT04xS
syB/ZqnuEbQ/HAuT6yKoEtebVTHAeNPkXRE3OqzIZnaP3+JlUMENwXlW5NWpV0S1B//EXtljomep
lgWpDKcbmjiq28rfl/itmgtPHvQdXj2vF4U8hfKz1bWemYvUjbibZGWcyXLZLI15FuHcU+X8yjYe
Czl8zOJlZ2Fl//7jQcIFd39sFRnsIJdBEhXZEGoVLFXNGWplbXOORZpl3BYDAJmIREo5DULjSxtJ
jWcPa5Zx+tkfA3mKYsuFihkmtG8GBMycumr6aINvc9sz3rG+tkoDanVdxgWXOBBoRIaD7FYveyam
I7YtcL4SHEKLCPBwaKezAKkG8AV8JGwwfVafMw2Xr0SL3ofZAFypF+HYOPEPwKWu4DFCwb2FPdAn
Yi5m3yH+JeU7eBB8k2RHqSS+bXSuln5se8Y58i6MMcFvzZGixhOMFflpmFscQu40Cd4nuau3coiJ
cYg6LpoyojWzAOS1qM9q/pB1kxtL37d94Zx0F74wx/fUSXJX438vUednUAXsrB54I6fxW9u5JoP2
DEGlwExF4SdaQvr3q/AzF9UZJzphJeGR1wSgpKhA537c9o0T4xe+MTvLtocIQgXwLQINSmE37tSL
cHEiP5htNACwNecR/Ehn7QqzOZgucuBILshDnOLnwhP696vliqG/WUF6HNFg7c3+bPe7uVXpfnKN
vvAqQUzw1w1staAJRH3MXvv6QikMp0NyB12tr3VXTSLqOf2avGcKVTj02wR748trCarKEkwYO+2A
MdZA92a3vJKeb+Tb6Wt0Bm75Cfib63ofBlnrZu/Fz0z0I3iH2MWPYA5No2ttOgKCzlDsDpPrKOfZ
8MA5ZUF6BYwEg+LhadYUmeWnqj+uM9kjdkapVypYzRvD7bT7ovhaz+cxnt1oFiQRwYe0mCSizUnW
NbTtakJwayJ7WxJd3fnp448z9BesArOSQOnQOdQCbhr25M5RMKX7IqOCaJB92U8ipRTR6jGJI8Ez
5rwUMAihC0y1LstdMmXekPiT9radPfhb+49rTPaYSqdoCxmWIPpCBnT1FLdURN1QzoDdRQgy+aPR
y64fEhQYMgE62jeT17Z86zFDO8pvZeoT1R1FrHGioGByCcY0McGgwy9NeRnCN2GrUrRuTM2kNCN0
jWb8+70Tf5PIdADX42tfG7vtz8Orm9ZLZzPPXj0E48aFBncd6RhK3IElrovAwgsy7/jaLP1SPRki
Sj9e9/rCKJMyktaci8FEIkag28ckkGtXOZRXyRH5Q1e95lZ6Qg4pe3/bWW41AKpysOcbAHt/7mGj
8glVmLWnyE8K+aihUWFJHxaGhrYtcaPjt6VPvexWSeRiGGCJtJi4bCu37v5lX60sMEtYWdYwyPQs
a8G5bo0fEF2NRGxu3PNyZYPNsXbTpa2G2DDyr6bzuEQ3gCbMOXjzNSDIBUvGTUlUsMjC9AE0sZiU
pEiT1WD0HXtYvdcUvNbY/tydh+S2lvbbH4e7tVaWmJQkO+kwZDrNFt2DbPiGHDi1KCPxA+CPN0xG
0iI1qZYJ3kwSCqYxkLQ+KNVAqXu3UbyqnaDcCGUQwC1fsuJrNXrTINjZol/AJCgQuKK27uFlV303
tQ/MvWyvIvfMWq0ik6CW3FnCYqYeli/R9OAoEPS7CwdsXL/ooB5Xi0YaBAHiMJnKWMpQL6GR7kUg
srRkL1y8KQJvYuyNoqcokSlmc5lTqy6DQmMRjSOJfq8vCfkyZidDxFMtssRsMQ1zdJPVUUuTBKD0
VSLFntK55vwxi8AV3OwHun/gpcEgjAbgZZHRLAQU4PR5QLZfpR5yduZ7b9x1Ijg4d3etzLC7S03y
LqKdmsX6hqm1cTqboaCvyA3tlQlmc/X2qAwWvTlO9mPc/yT6cTu0RS4wW8dIGxPE7VgptYSAVBb5
8rDXwp//nRFm/xC9saeRrpM6mhD+LEDKsdeiL/+VEfZ0L9o27dEnwL0U51CqBotkuFYi4rAUrBfb
NmhHLdU72sZSrOdYf0uifS4i4PvVSP101fnzzW1mo0CnoMkz6omluM4BBLPG7Zt6B12nO+Wm8dNX
kJn6ee/qfnd+jnoIPLvNlSRIqdzNuvoNzEWgsYFAtmnNB/INzxhfkrHx2uqcJWcFk8bbX46bXle2
6B5YXQmkRI0zq4GtqP4WQsV0afIXOdX8YZKD3nH8pil2hll83bYqXGYmScRhVSo4HlF27pSzgkFj
d9lBm+tn4aWTbx6XfXUOr9qgfJF399F7d3rZts+tOFZeM8mj7xUzX+idOZre9PpZghjE2Jq7XFHw
wGTabplliWCh6T+5FVhMMqniMZxsWuT0NQSUYtcJA3ATupJocku0SZikYpllq8zUNZUcbQhTTq9C
SReRCSal9O2iyzjzEZ/OzpofyvxdONrwi2RmY7nYU5iACLByFriRnjuv2isPiQuY3B2K0Hbxo2tj
Xype/aruwof01XyV3emg3gye4z9r+8IvRF0Agcfs80NT2hIZol8f7ykf7pzuQU8Ehw3fBCZG6DMn
7g5MfPS5NjUy3RFkGdw4PWThMyZ8t8Oen1j+2GBiYzDVcFZs2Ehy8pwUvZvM+i6bQ7euq6+lLsKl
cHcZACmgcwTNP/pTl7mlaaGMV2goOiyMMYEl03WG3dgmflOf4vQoi97w+R0iPHzrgGdj6IsdMyrM
sivmgqDT+9C9AKGNEEnOGOwz3OJOv+lEj3LcHb0yxxwVbYj5U2LBvUT+qpOT3Rzjyivs4/Y349Fb
QUfsj1fMaQA+jNKeKnglHex7EsjXyUmr/Py1fmtd5Zju01N2Z3hhsG2WG44rq8y5YGQ5UCYlrPba
GXhGeX6NJYFnNE182uKYGlTwAADyePYmNrW5ahYRHjVyjCfLByULOnAEq7PfRXvd+h/S3qw5Up2J
Fv1FRAACgV4F1OTy7Lbd/UJs98As5vHXn4XvPV9XqYgi2id29Mt2t5OUUqlUDmsNfErevqDTiUDJ
61etriREgU6pPepHipDY8VsTzTjquAbWtbh8J6Kk0zzZRRIPE/oBW5Y8TiJ0osC6SYeVOe9FCzyR
Ip1nHUe3DlpIoenWJuBfeMjUO3NtEGYJDRYNvH83Svb3FAw0A5ubG6fAxcR6qlachndl4Q35K6gh
7egGY3WRf9PVT2MM2KEN+9Jb2ppnMIFJNmNjn7uS3gAwdk/nAhgqU2Q4muMPuuYdF+3xRIa0mgSt
CoaJGsT8Xg+Jm2UfVvNfM3ma/6s0vHINkmBx807ESataK0GjVj5UMox3c/yp6S+U3awm3hbfMGAE
BPqYgZKbjBpsj6mZi3nv6nFwuvIj9FdscNHSTwRIq9YboREVFgRUzTbJDoD4WyU1XLpHkB4C5vF8
daEyf775QB9QQjuAoyVjLp6KsDkwE/04UxubhwZjdHeBCtIi3aiz3XWHsbRF6Ea10SMIkAHzAiFm
EIPJxACHQZ8s6xFdiIN+k6xlUJZWkIAbhACOBf28cq8MWCiVogzJfLx01wfmXmBOoIcn2+vKLFgC
+hwxnI1CDtJecnmhBjOAEtlm6qiYfgd8mq9y4Hp+gRjmTIp0b3SstIaWQgqQXh6KAtjlZboB/c5z
jVINRa3mulILawdSQQI4qBm1DXQQ56YBhOXUsAcrdaw29PKq/kmawaGKulKaWRRDkGgnM7rLBQuT
BeYBYObYqdPFxbvoMDajVQ9sFd9qaYvA/IihRhgbbG7+jJPHmBXRzDRCJXV8W5ieXSbxk0rD9ykJ
Yi8i7THzi7skpm85mn15N9FbP8gIV5up5INfsn1Sm2s4b7NjlS7pebiX4Jssk2J2+PyTMrPQoqkM
M0zehrwHxUYy3ZmNoyWHjL1c38uF0wasBDQgzEiJKkgvzkUJDKKHdRJnDiZkMETRBr7jC9zR2pj4
uKlrpVmrhy2tN7px/z9aDFDFSS5Y8zOlIlqdOW03dFyNab1tirxeGadYgimhJgalcfSAJICNPVdM
nWq/ykeUfotwq6uHrvJCdisUJyu3Qeoi4bCt1AMtKl4bP33bC43vYbX324doDSt4CUDt7EukJU7i
IArioc2c5LWeH1LVR+mWIIX93W4TZCD34dF8CD3ba3f0bg1cccmSdBMdYujhBFGejM/UdTpwN2ZL
mjv7e5ZPXDRU4xbeqw64T0M+L/91i1oUOWM5AvUHJ/fzwXBynsLBCkqhZZkzDBvWHsDUjT8/RlN3
irWxrqUCF/3Ejfz/ZUmvASOiXUwNyBoByZ+FO9HFvI4cdbprJpeQxxEIR5XiXVdQXzozp1Il/0f9
IM7rIQViUpbM2HuDFd/qWl7/8H17vLWbiNxrPjV/+/1gF5ugaWvBU6r6+0DVusd+TAWKsroGLm1l
UPdM66rOqasa3RcFaTXhpArTfoZ1QL0+CnBFNZiwGniqk2LnJ1HwLRTGmLql0mAuxO/MleLTknaw
mBkh2TIxPyY9IM0SXTWmDXNV4rltegeq7Sh4ZdOKmNnqZR8H7mngyJlAigA+0/n5ZH1ajhqw1UGl
rm2rQdvYdeiNPlnZrEUTAXEVJuF0cOLgQXwuJzBpV/cV7sR+BGiCl/Wh+Ufpqjbho6/H/oZFre8B
4bJ5SuECLacTmGPhQZKFaxXKz3YuWWWi4tZEPzWAP+SmkWmMO5O0oBYhG4BP+3vNBfYeH7yfmhug
qb99DDxysEaupFy3eXyI9+BY97IdMNX2w83oiW3LW+9ZP5bPwvnCXDdmx//3cXK7CdHyXlFm3pPJ
BNk4eW7ZHh8ZGtveuhXdSr/30uafCpNsrA/gsJR5JQAgouu8Vyr1twbcl6dWidLv14/rxX2DvkQE
4fCBoKzCoJhkaBoIC6IsyGEAKnmzxvqxRuTy7yJ0U0MbpArYISRCzm1MHfp2YMmIuKtoqQNgnsZR
gnol6loqrJ/tkOTsimyyaDbvEH2sQk+70T3b7dDXwTHWsBF3vqe6f67rtbZNkqMbIyXJy2Q22OCp
MfaFtvWTlaVbArU400q6pw0zp0XdQ4b1/B55075zkx8YC7o/as7DtHvweRZy4xhtiBdsrmu3uqCS
azAnVtWlDtHtH+tleu/uP4BZvgXK9+Eh2w5OUqzs4PJyznNPGLSDY5WsXi8IxqNbXMap+WcQD3p7
s0rqvCgCaQMVw8fANfqMik4u35blcdRXCGZVc9wmvcrRLYFy7Vp78dJAJJCLGAOmyjwda0uWoadt
oreflhHlfByNj0D8zNr0qNdwUWP6q9IsRzNix8yS3QTe1CCJHlZ2bxZx4U1PgmRp95JUbbSKzMYJ
ZjoP7KlvKlP6jckw61ymsbL1TeNZreyUq2p0M5iR8t2K06dMa6kHeEplxZCXrk3ge2JJcKtRvIwk
H2CLPiFzIB2T343m9Wg8LKcdXeukWBMjOQG/jcteKyAmye/82C382zbGDqyBVC1vMJjB0YhEEcbJ
13Pbp0lUl0nmBIkVbzqQ6cQsPsbj+MLat1Ckt1XaOqUavbVU2Yh02pv6+8oGL2QgKDn5hPnnJ7as
aXEYZAY+wQrc8MUueBzy9M/old69rvC33g2etZHXe7bveh6v3FBLUexMGjqDyFk2RvvOhXdBnXWG
iciyMUCk9wpj40O+raJf2Vob86KaJ5IkB0h0cMEVcwxbNabLkvcwbHkyqDxE8itq+33h9ytVj4sb
EbD4ePKBDhXMbRhYk3RTgrGryBy/IjMy8CwZRrdqjS+Ub5Baga9Dvz6QYS8OxBgZjaoKrCBKuMm3
AbUBdXJXbGShORBMoeo8om8D7UCehMHUiGWUCqI7NQB+6WEYX1t7U01HG/DrIPDTLNdag6RZGgs6
kzkf0RO7DCIfFJUMMnUw1uaJq8HVFP915I74m1J3J3ofls4IT6S8l7qTAn0tV90m29N8z/K1XMzi
/Qkonhl/F+94YLSffw0T9Zy9nePb/CZg3DR++8MjqJ8Un/f6M/UByulpICKt7s3kBjUMH4Aq5aFt
vaL/nkZeHq/cqksOysAwCGWgN2QX2MtsyJFHSfF8MNXfU/1eUAvg3TaglVanLhclYbbXmDG66QX+
r8X8IKwoJNVe6uY7Y4vwYQO0xWOHltCduXnvubax7iPO7hReb1vAqvDc+R56AJNybD7caF6yF3c2
+C/4rnkfEWR0r9PW54+F69+G3ut1W126mk1YqsEMVOUugsQ2qevBNHqEb3jzwXKm6MFegwFalgGM
M43gXYwXz7kx1JGdt5jjzhwxmjvLLG+tXNspWr3iHBeS9hQ+ZE6sIIcKZ3Iupk/SPEgZcit9LVjE
p15T7ztgiR8qtcxcUjXqY9fq7SEbG5U6YxaKt+trufyqsyzoiKEjGJl0+eOiVSqkyfBI3YGApuXD
x0Bds9pgzl9wshJqLK0qCINBGAQ0Y3BUSHeuFjet5Scdnkb9hpEfIuOqsjads3QLnMqQljRBF3UZ
TvOxCdzJ4om+01PAkOcb4OPQtamPpU4QlCb+aiTdOSgcizAOoFFU4YUJcSUHuOz393yb8QCwCfnW
AnFs6iCjfJycg/lr3K3Rri1dQhZgSwEFCYglZDnPbagF8DxyhPiEasJhaPWYx228YiaLG3ciY/Yg
p546UwZc4pDh2xiOBOW5ttfr8MPK6rWk14Uke4YFgUGqqPrg3EkLGqqKQbuoE87kW9tICxzdytyk
njbX7f5CDE4dEGJg8GjyI/jvXCEQV0cTbXHwlHIfdN9Vf5utudUlQzwVIUVdZUFGJMkhosTDS/GP
E/UiNH90KuZ3bNAgeF/Q6CRNK3ksUiaktqtZXKc7RsZuw8H0xmh6ui5mUasTMdIRbku0Hzcljheg
/sHgZFUVF8obrV+Ysi9W5xXn3yY/TU5zz9Jh1oNIn4we0pBpaNL3KbB4mH1D7BwWb43t5bnK7d9q
uQe/A7+u52wAsuTTUyUZCGrGlhIIXDLpS53f0eZ+mG7V+D56vi5maTlPxUhGktl9iZE4KOgnz0Ft
8DR3asMFv/VkbBE1ryi1dN0A/IDMOD8mwF2lY2x0g9CDDqOz1XuGwncIUs/44D+NAf9CAwbAQVUk
P3XEFcCvPT9fldlQ0IdCkmre2PE21R/pF5D+T0V83mwnPkkfSVX25bxD/dvU/9JrV6ucbG10e9G7
/lXkItUQ6QlpeyjSqLmjtzUH0tl1E1hyRZiDAf4NnclLLgjLkgK1BVNDqEGOJiAiMozmrFVPlzb+
s3iqIhmNnKl0jtgAR1ujXwV1dBQQthMgFDK8jvQi4EOxbUTixv2KP1qMLE5lSp6cikSjSBrDxQag
3RXHJqgAf3GjZpt+dOrgDtQPaPC/vpYLp3a+PzADTFTwtsspd6UJ4goDjHhRYESsm/F8s9/xiGac
6oOsAZp9VvQkFwFheNPjCjEBaCbZODgXgjaqfNRMHMPpnnuDZxkfMcjwGt00e7LJDpMjnljKAVVX
PrA927aCM5fy2DNqZ+2dvZSEO/0cKnX+09wH+pQC3cXR3lJHvARecuvvuHIb3pBD9Kw+XV/rVYHS
jRP0gEzPY+gfUY75JG67wWOzsyBqePWddF9sf61InM30yopT/dyrTH3mky6BxB594FzhiTMc4s3D
hGy/ANlzsnIyl56EZ0sqHZuw7XtMw0MeQO+P5Dh1DuMJz7m4Nxz1v/wu4G+0cu+wxRikr+FOV6KU
1SWWzpAIq5zW+ecH1Le1voGN0c3P4PCGsoZvoXbOQcGzMpWzYNdAZ0OuCkj8DC5JfhKYQdoKqwMu
SGuiOxCIHNTu+Jh4nUU3jfnLBrJ7b74XSBmxIMR7dIOEPU/YHxJPtxmymG29M4Yjs54bdU/tp6AV
nlKlrgWk07XZq8vzPn8qswHSYiH4lX2nGrGxmDJ8alp7Uf+kZd+RvuhUvNKH39dtb17pM9MDMQ8F
exsibBUIjXISpmbgk6lDmjptnuMtMRkNT9KpWHGaF3fBLIWZc/EIN+eF/wLGV0FFhE4NQHtNhzqv
vw1MB6u9oN/+XR1Lpzpo9giaaeS0c0caH/QjKBqqYfBfhozupAfOdREXoQ10mRGUUbhGw44mtwSL
RiEp8n4oTRXfR/LcTKDCQlkgCLiIXk36hZVD0h/pEgyS65YMhkZEMSaTWaFyFFWvphYc7bB6ZcEa
lPscIZ2bAd7pc6kVLVUQJSMKJvWgTImVNc6QbmLFFf5DUrs9WzmCa1Ikz2qbgxEOqWiQM96Z45+G
PcTCDdi0cluuiZHcqV1YYtS0tHHAwNLs1Tr6qXSifAMm/28NDTMrO7QmTXKmWdrYDL67Qaj7h44e
i15ofUjXalGX5xQbhHgNIQBaVfAoPr8iTKu2WTjGjZMGIWifChq4xhitWduiLidS5p+fxJ7RwDBi
lyYNQORsN2vtrT7TFyhzlWbzr6do1gchBoVpgwpCeofkaRYBmwOSkJpEmtlRWsfP/mtgGuweUIMr
N97lmT2XJj1HJqMNAVgOixiq5ob4Xc3Loo540WnNBm0qI6c9cJgyxtayNssL+ldNKZbCpKlFWAA1
q/G5yDTQSTIuJrwbyIpXuoiEwaeB9iyGpz94KwHMd75zhtW1jYhwtITtc9pYeENGfNQVL8F9hl4n
N7OZ05M1gN2lhUXnxExb9+kVJeMvIyNItArG3wygsgE62nOg7YPsIyxG8CFZK0pext6fWv4VJ8UN
4AXTO7WDOMDueIl5Z2FEL1d3Pnkw+29RtMlaBzH/v1vqqYrSyesKVC/SFDKD5pO/V1SIfIHQHniq
9WivvcsuxyU+VURjHzprNQqPfL6RwwA0W9sEwSKLvpkqapfbWtknIuAxOWo6bh00hNiuhevmupqX
XWiSYPns96VPlQKCO18c1epHbP+XF99KpXZAOol+OJwPouzHBqAetNgyBIi52W67jGzrEEMkmCLx
i9hVBdlQ9IVc/7hZafl6Qnv5/xZFsu6mrANBFFg3gIO57j8J+h4PKzIuYq5Zf02bG8VMpBzlOklV
VdSvRsgAOGfFR4bpqTrsO97RtPXGVtzh+blW2rssFUlCJcfUZdakDgGmpUcr/xYP/dYKW7cQPY8i
8FGjb7RD2S0uvxeoUMfmH5JMt4b2LVUxLmx1rjBH1yDTsfLF9vqCL5vhyWpIjkulQTsg4GwcAnCm
WnnT213XbdPxJ4jluOi9oLi1skPX7q/LXdxo9HyClQs9UChbnVu/AP55GGNOHqBdYmdazU63AWAn
ijX1LsqCn+uO9gd4d9AsmZLfwgxbhvInDnVXjY7fpWhq6rwGOW0ThAWaob8YYe52VvI4TuGK7KWb
fIbm+7+iJR9m9OimZ7MPa2l3iMpyT8y1y2B5Ff+KkHyI6PWkLRJsHmsGoBwZcCEgczK0L7mME1Uk
l9FToerxCFVKpEDcZIca2p9ohxbaY7UTO2E7D/qzzVnP8bzYjU9fMZW/SkqmUogm6FO0IjtRguEk
Fnsprb1+zFZi1sWL9URH6YRaft1a9Xyx2tHenDZ2/sRw9SRHYL1X6q5NHv/ftJLPXcMIupKxpKnm
1v0tpUc6/LouYsUA5YRKHPs9K+bwWMlfBnK/GkQu/n48J1HLRHMGfOn5GSa1gWAVUKNOKu6b6rlk
u+vfvxhzGOg6QfoV0HhyqEOzLrfSGj6iUZNjn1BOtPjZLF6oUewqmt50Q/1xXeJsShfXz4lEyQbK
jKol0yGRjijSO6PyUCo7M//lNyvGtnhwTwRJu98zNUgwVAiYWfu+BZSo0WIYdK1PcFEbvPcBSIxC
80XnTtJPSmyQEg6ox/WWpcMexAs5D9V3dSydZlJX9mspBkYD2Nz2hOIXMPLP7cFoc9/Ps2pWalcb
bzZoTdimWWMUWLQKAEAi9AULkCbDTCrIJgU2xdIFNHWrBg0/aYm7u3a0YId8E1fyzReM4q9AeRY6
bHK0jfYQWOZbW7+rQHaU/1btF42u3ImL+3UiSHo1B4pdBkM5awY0Gdq4I7Dckg9dc9i00vfzySEh
Gzryvug+QJUS+RPJ/jJrDIIxbBDyCR46GH84UGfY0JFHu4h3PNmbt/3mLj58f/Bd5rTvz/VN66Y3
5rbcCI4ld5B/XzkSl6VoXNUn32RI+d9C7auK0BqUvPfvihccyK65yR/TNwDb3Ux38Vu0n7zHROXm
Q3kTgJcUwflKZHiZrpw/YR6zAUkiuPVkHomkKgDRwdraGZEXPJDt4IYuCIc6p/EwevNAuL4NVzoo
LnO0kkz9/NSMqQ/sAxsyP4LJAarem/owPqjvpfsdfDju6IBx3g0Pxg1WfWeuWNzldLMkXAqPekZi
xkQHhQ9z30zu+aOTbBWn3/QP5hbP2GN6B7SwtXWezevC/E7WWQqNAjxv/SKBWNQJ3dIzOdCwE9B2
1D+P5Ytxb3PFpbeWq7r6tlxxUp/jPtdkS16qGcteHQnWG7MZm4m/WvfD5uOJ8nZDXe2gPqj3zCFb
wx158vbcbhChrwHlLj4GTs1MCqc60VQ99fEJAP/WYGKN9zTxYaM4n0dPbLL3YmsdiLc6or+47hbg
nFBCxZCXHA2jB2Ksgw7rbnHg5aFdCv0WvHsnG4B9bUAkeBOPaI2KSyfb+ChxrYSRS/ECOZEu73qd
YjzRhnRfN7jReTobvyDBAOABQekM1NvykFOhpBHMecCMdBo76DZ24tWKxtISGmiqQoMH6HkuELc1
kfZxpEJEjfl/t9zBSTcfsJybn+K14L+DffAy8nDfOumrvbaASxfsqWzJboxaI5PmQzZLOmCnOIFw
Q6QOQPF4/cZbTBGgD0/DJQ5E0wsKItpVVVKC9NohLZ9+Ml7PFN//BahXmY8pNysHDLJO/h0Jkp6P
21WvtBQdnYqXDAWkaFFGh3mNR27+HN6T2xj4poCLwZQgt53kP4KHRnb/a0XrpbeihTlcUN8QdM3L
8yFx08V+2RMsr/ZqpdxOflPr2CUvif4am26YHDpjZaEX77xTkVLAaUWkDzEPXDtVxJPHboeBvHug
Md4U+2TXm5yCy/nOTHABARAaVcnYw3R3+A21m+uqLxi1ibcxxmOQo8V7VYo8/KrOwqFEUX2g3/Lc
Ydl9YWyRUwQPG4D17+21yHRhg5HZnufJ0fQFXjRJnq6PtqBaWTnoEuy2A0ODm+HHHR5CYJu5rtqC
0wEB2zw+jkSbacqNUmlURJ2hAlodRfeNXYz/AT1nJZpa1OZEhLSJIuoQagMgF5BuJW/yyW36+27c
Xtdj4eyDU2Quqc1k0ZjgPA8TaNnGJCogZCJIhQaJ10IdcGr536/LWUq9zmw8mJHCm0FD6ulcUKBl
pFbapgLr9mFAeAi8384AMBoPFEC67O30tgifr8tc2iMbgPEGQScCGhIk3QISF3HStZVT29lG+MU+
taoVM1jKc0GtvzL0c7UmM6QiTSAjKdBlAzBIUjm5KHhDNlXjTiMPJjdsNmGwMn68ZBwz9zyMHL0r
7OJKYqKImI1eETLe+f7vaHjO2z/Xl2/RNIC7D4oWHCo0R52rpg75KMauq4Bt9VIyjCwSYJ3GuGFf
r8tZVuWvHMkthyJCObSBHPBNJOTOaO+0NfTHy2kT7JGN3kZkgDHRA87wc10UK0oHX52tL8sfp9if
B13z12oiLdrIjWA3BtOEee1CHHMt3FeMfGcYo3XFFGRP17X9JPSTAkV8CoANdJRZcNNLy6oZYLzX
kqFyunQIUl4zq37t8zB4sNKh+DkaYtABl1ZYGQcnXeJ2tbDvwiTE2F+rJKUDhyZ2+OX5VoCyAB00
iEuOg133Fq8YDXIeAY85YJgOjJRi2EZ5Ux6LMGi+mVSlFU/7AkNbamBGD2IwzF+BnbC3ZtRR5xxG
6zViGP5xAf7RPkZ+osGAKz7oA6gQGj2+z9s5ZeUXo831sos2YCrJ//ShgkeTbeuqF6CP/kETJV7O
pdbqB71t7TXEtc8Wc2n9GOaDDcxjgEsO4OjnW9krzTTa1Vg5gipACv+GJfZAe7GZ2LSrbY2TEZg5
cfQRmH/UsnkGKBAP9fgNF4abmehIQdepqH4kesCNusfwsYZqWvevyBLgGp/LaTrSw/MEmWRuKRpI
1NLEHutNdNOjOyXPh8NgvV03pYXr9UzKfIBPq62TLVpThRRWF/0dIFuqkIc2+l25SqNpr4o6eUrA
FBVY6JQBkdjDdfGL5xZ0KoDOQPPcRTSHQYQ8UG2cWzSGHFMN/c+KOPpB8IVrEFuNQbGZWh3jROda
mkOQ0SKeKidsrftC7VyMWYcYQ1nF6ViI0xjmsZC3UNHKgGf6uaCp1PrOymZ/x0bqsTZFdWqkgFJA
089zFSBonIJcd/RU6zm1a+HprQherq/pgs+d2eTmGwV3Fihrzr+h7MYYPF+zn0K81LV/KuALGKY3
rOGHrsmRrq0qF1lB0KTsaHq6YbQ8qqb/Gqf2oQcjtnNdp4X8E5TBnW+DemeOv891Cv2hSOPZTKsc
6ULyHIMFGxynXQ9mpXFzXdaSXqeyJL0MP8RbdIQshR1YtTXD5lYNjqm1hnK2KAf1JQT0SBeiKelc
p7iDh5/ArAJWPh34bTpCZ1OptT+Mthi8oab4dl2vhVAGpGwoLsKPwlHLIANiSKIJc3Q46hnm0Ej/
lPVribKF43wmYlb5xJt0jVGykcGv9mWOGVNtw7TRbbr6C64Rw/IYe0TUgnFWaeWCyNbycT7ORvVR
ZcIZ/OdY+X19tbT5qF7cESdCJDPIgtCs0d9aOaX1WXdREz4k70Lda9o3km5Ne0DvhtM3dy3bokH/
uvSFTDIWEm8eFchFOqbHzhdyAtSPQA8cQmpac8vYgbQTWNN3CZKhoVt3a6RsS7eAhrga3XFzR4wM
d5N1wOkYq9nki37vx8ZWG4Yf6Km4yYPuaBgCYCXG3iT963UtlyxyxmjCCCa6/uAuz7Us/EBJaA0t
4wH4Onp+h0nbf/f886DZ/0RIgWHaxRmhs6mYavTYqdlTHM4NrmsznkuGj90C4BiSV4Ypsysid5WA
w0DAF1bMBavWRi+mPctG9/qCWUt2gRcQooGZPQ+j3OcrVlrIyOpGXjltqJU5Txk2jFcAyXHVLKnM
TReadGN35fAMMM/urkjTxE310sdfUvCRPFKjZuSWGtY6j4emtHgzVLmrmpUyOlUYAzAStG23ChKg
XjrpxXaGPSi4r6rD0e+s6WCgKfltmPQYk+PML98an2WeHWqADMVYQnTs62p6ZEZfvNQxmw4det3c
rikmmyNvYmEUdWrwT0lRxIADpCQzeYDkxk8C1sbOy/U83ylCY24whP6D3esl7krd6jepMQjHLIxu
S8qBgUsL8zgoqYQPgH6ONqpW+qCJ8vdJruh7SzEBcz+RjSiscTP1BUObGhvvma5OGPxQjKNZ4rXF
w7TNM4+IRH0kAxVA6BwMshunenodK6plvLfi4oFMqI/zdAgbn4MYPvVsM+xehnTQtm2ZJd+VINKc
sY0oeo4UH41P13d86c2LfioEFXB0GFWVH6A6A8NOauFhqFqGdYz8srhr+6rZgwTaeEVrmx/zSrSD
WyiDfQcI11jwIR67lWO0dFcBYRF5GIQWAKqSnCEABGNVKPiKJlZ5PnaO0T8T2xvrlXhw6Z4/lSPZ
NxaQjEOG7ItdBSDb3eQsAQyRW/bPXWevLO2aTpJrAB9u2jUJ4hc1i3gL8KIQvc6ZV9Yr1aNFOaCE
A+8uxUNQ9uVtwBqi19CJNKGbC7cybwvD5pa2u24qS9701FKkPUpRUyt6E3uE+Os4JNZTItrtdRFL
98Q8T4OMEjCyAS917n56PONqAxlYdPhpztQC9C3HmEsIACklzT9yjPH4sb0v6Fr5dsksgEeCTBlM
D7OL889P4grGeqUj8xIK7ahHTq4EXEe6MU53KM19wSxOZUkps6yNh8zqsIwF0M85KF+zjULVlyYt
qye0qpOvnKyTaF2y+CArxzq1kDwzmf9B8frlAVq/6iq1eZ9bT9f3b9kU/z4NJJMfgZZSAmhqDm1B
KRnwiiZeob/44doiXm4YBp7nvguUcOd6jhS/VBGIP8HZmzlairR4/0LQvBKYT4pBkCRcwRm9VAod
HtBJR1IQGXLZOCI/69iYGgiQbEAJ/FE0N5se2uH1X5cOOCPaDIEBrFkDgwTnJjiaPSAwcnMGcRge
Y/IBwrjbQthuSddaxxciz5m8aUalmHOqF4/I0ghoJiyIAvKPO7SHjiDTtGO4Go0bzXSGyaOATIj7
77F1g3v33/VEUhBvRxP4X7hwzvVkLerPRYegWsWNGFpby95jwh6JoDXOhkt3hYcIujHQ8W8YONuS
idgkSgs2QhBgzZ0xbu+GwHi8rsuyCMRKABXEk1zGANVztQoNUwinHIM9IhlUKrri53UZS9Y385kA
hg6Z6Yum5yBsI9vwwW0+mR82QC2s71UJzo5+RcxlgKnOW6LC8mDpwL0735agjZMe/a5YLeMmL9lt
ZlguuG9XNn9NiuT7gErUEy2CFHQbbKeoOsam8SsT2cotv7hmmKrHugG2BghN58o0kRmzvIOYgL5H
4mNIfV7W7iqZ7kJiHYv2PzkYyDmXU9AmN+MeclJRu0q5nYYfJD9MIbJ5NOEmu8sxYV066b/3AZ3L
lUxbLxmiWX+WazQeyPoc0TFcVrbXDagukyeEUs4/WyFT4QApRoJnkmLp1IrBj5qhSRAjM8MJBmRw
0X3kk1d/WHl6L2zdmSDpBqGgB9LICEE1SbNnFAn1PZAE85uxKn4kVrg2iHz53lFRnABnPUNGDWOg
kl6tAuZejcBJ1EXyqpZIJgRty8FExxGP3hIAC/iG/oW1xGMYaA9oQrIvsCUTS1PsKG4F2o6p03fo
vg5dJkbul/9cf8E8LRK8n/ivuLkk5aKur0rbgusAUs/BzkTIqQZEIIJn0r9bxynwgySIjWrR9Qk0
GoFiEekvHXskqRdVaz2/SzfXGcKEdEkOfogGvAyC/Em4STI5pN/UlkdHp6AHDQmUInRKxa3BK9lO
NxFZMc4F98V08Pph6zDlZ8ppDMHyGRcUABcMTEOaknj6aHianq9EUQvBzakYmdPIN1otVVKICUL0
Yvk/elI+G2ruNrq2y4s1K1mUNt+QM8wpML4kZxkN5aD09gSlsF9qkd+oxkcU/Q662g0xmnndUhZu
TCTIkYcHeBTmrj83+CTQ1pRaBRYvVCOReFAycrTK/65LWNyjEwmSAynVsQoyBglW3DkCbROT1jwZ
Sbq5LmZREdPEQCFhsAhDWrUmEmPWqT0chx08qtbwTKKVZ92ysWPYCRD3GB5lcq4/j/C/s9yEsQ/+
kz+jFucvFhAGjILbzwKp/e7RMm6t3yrelSJrttcVXHLEqEIiATrHHkiNn99twqhL3xxH4cT2fUzx
Mup/Rq3nq9OKN1zywAR4QrOato4xhXM5lZn1mh4B8Dcm1i3YK9whp9wf0RLH0m2HWlmUrd0xC61/
6I/CdDTqQiCIQc7hXGY69UL0c9oRk6JvRjDsaZS1P6yU3BSNeSvamjqTEb7QynqK+qHnZhJq+8ro
1YOflXvTqMimaEqgBGnk2/VVnyWfJ4VRpYJ7mQejAOgk59+qwtT6aEQprOpRJawdZGeDclNkv32M
pIzspQ1X7Hhpm+fnNjpx8CTALpwvBebFzYhWgXCALsL99sOykNaaMG+wss2Lip3IkSI/u7RCxc4V
gKV035rhoRN71RxQ7NwV7FYrNkX/hbsPTQ/IJs2nB5nnc70iGK/i9yFCcztGMglIFmgVqyttRa0l
b3MqZl7eE39mNE1cazaWj7KH3sp5A54Sm71cN4qlI4KMAbZptlf0U5wLsaM6Q2duJBxtuPPD26wy
uG3t0NPTCC8cv7JwJ8KkjQrVKq+zNIbXMVReljd6tK3TYmXZLoHpgc2Abis8y2YUJ0POZwM7Deg5
BL6tLGtuhoT3FPAIyPzwfoj3eu5vzN5AQzsyJGacOBqAVU1xm4D2qwOLTlf2vDT/mOUateOSlSKc
xAg6+n8wsStZDdy838chHnSisVwA8uOE/0mKeptr38SEWZLbInOv7+2SASHt+X9Iu64dyXFl+UUC
5M2rTJXKtbfzInT3zMhTjhIpff0NLc65U8UWSpg9D7svA3RWUkkymRkZoYNOCq0m7PvLb1tbEgV/
Y4Fv25RZ2MiFDnxJwk+VVpj/xhTWHdm7I6O9JZx6OuIoIg6cq9rp5IygRuTyk2mxx+seLSDJMVgI
KxAWAdn499kY0IOVALTjxUqMrZUnzwNNT93wa4x+aozt7ISiNd7LHngAH5WUB4ba1r6kyu5g9Gvj
W0vJzfnWEXzOu7iDegO2zghaPAuTs5DZS6ojTZ/V4d+cpH82jojhHwCuY0UMU7HyXtshz+9b9amp
d9dXd/G8PrMiXMumw3LeGbDi2Dunfh3rW2iCDGzl8l/aB/OUyYyFk0FbKkSlHqOvlZZ4hcVa7Dv9
LxlFUVizOug8S+kGPWDPHtcS0aWt4KD84AD6hDKYuBXSrFLL1sLJgyw+cIDPyVCjt6376wv4z8yK
eMWem5kzu7MjmypN1ksOzEjoVj73uTEAaNWlNAsGwxofdQjVRRtMoBPDBfyhL/1acYYPnFUMqA4l
hqacPRSSh5RAqR5sVaIvvFfSmWsUMCkIEgD2sxkTEJE6bWV9luPkPAxmW9SoBCj2YxZlzj03MRs/
lFH33uCvgPQP+Lm3orH5libAN25iSR8oGJ4gse0mFCRT9y1DpcvHpu24l2VNZXuqJucblnCNBAzo
nW5jdYXpsmnS/K616rs6aqYSAP4CSOW+ppZncaPeNCCZK2MKFchOrwiGvJO+dkB8xJobp6XK5Jom
Jz+l3krfRjkHUU9qgd/YhXQ6XlVcB4sO6Zq49/SsVs19Pliar1qx/MiagWenXh/NOyUpHR5Al5mh
w8LV4jZX094H73dsuokOvTC9ADEolCjl6CWpHW6dkhJEgcCTadYtesLtLolba8OzAdnBqNeZvNWJ
Q03PGTPrmWUNxE/7fii2SkurTanbNdlkDu1A8ZXq7ADSYv4RyUnWe4xLdZAYal2snKRLm/A8hIRr
op3Y1A4ZtkcJqqouuumjBwtFHzt/uh6rC8059MNALu7MEhFgGBMMdZmsJ8pcYBz5LanCxAoyeTM2
zzbUKOvsEFk7TQqv21zchWcmhYyGY0jBIhIqIi042mu1AQQ2qe/jenq/bmdxDcH0AZ45UGRgz19u
Q6drpoEUsIMGccggsVA12XOmmQ91z1Y+1/Iy/rH1z7+fbXk+EpYqcyl4MkPF/pTHe6qn3mh/6HUw
TUGX32ftmpTEwiNjBteB+QNUM8gkbOGkBplp3II9HEU65xQ3dxU7tfwrTj5GIFeMzYgNmz5hn7tQ
H8TYpVupfpq/0eLz+jJ/P8kvf4V6ucxQi7IjmuBXDDkmCKLHdsx9InMvmqe7XpPUS9fakd8DCBZn
zPn8wkf5XfCbGNAfTBNKvByj/XUjbfTU3rFozcxC8RV2kKmB6soE5ZLIGhSxwayLqcJNyMxH3Rnu
0yFpQ5o4e1NLK7dUc+YlGh55NG13adU0gQ1M3Upofc8vFND+YaQIMEpouIgkVhOQqXU6V2LTrjsh
l022UWn3Ph0l6jrTiGqskah/fyrMnptYXAWZM37A5TeNFNCWKzmMlg3AsL/yZHS1Fl9SepfKj2G8
gcTkOK31bRY/65lR/dKoXEZF3OoIJG5MYaaYbzTpNxXm7q/H68JehXNzCwKUxtAjE6seMoRDokrv
UA8ANVtZ3rTOU4lso8QkBuBYQdmdymiNP/z7WTTbnJE1WFLcvULIloBrOH2LkO3KX22XexlkBSKM
g61hvhbX8MyOsBkjcO+M6MXibO32VfFJy0BhK+nN/Bkus5tLV4TYaDOnBx8lXKHt/SRXLh/XBDzW
FksIBFvtLCMhcCIHwTpuil2e2vdWcbChheFeD4bFw+tsveb1PDu3y9rO0GKBM8S+layfUme6E99p
eLpEypEpkdtRdcXkknfYUTNhP4CM4KK6NOloTc+ZjQqzSnU/KW/H9IYARa6tyb0vhcKZHVFpiCWd
NsoJ7CQKOZgKCShGuqci9q+v4JoZMbJ5Mei9DDM95L4dSIQkZevX5arQ3By5YtjhJLLAQA+SKaQP
l8vGGlanwFkTr04ZhoBiFukblfbpCEwj1coThFJQM7Mb6QYIsSHQQELzw2blcFA70Dm7rAXR5997
Dl5BDMlrOJdxF13+onpwaieVwckbm5hAaMui8+KGRUFfK7/+3tK57/PanEWppbU6ngnw3Y6GxypS
fnaW7lvVyrN6aS+cWxE2tkK6qR4jfEmLvTq0dpUK4nXNPdAOiTwh9XxD2/5f+GWj4IRKyJw8CRbj
Os3rREWJO03taJM1srGvQOGJ3mZhrHyspVNrnr/DOD4uUiS7l0tIu4ICtg5Tfa+B6ae6S4npXfdm
8WJBNwxPKaTTmLYX3EmiPAPvA/ocDe/deB5KClU5pMNGo4Hi3Klm4tL+r8E3mMhVNFCVo9yFFFCw
KUmOPNYcxW1MCACQBbqQadyVuh6YhK58re9FQphCmR4QOrTxAfe+XEIrd5p2SlWCjmLpTpI/DbGr
mO+teiJsT9rn66u5dEyeWxOqhFbJ6FSWsJagbGyTrSZT1FU6t0pXVnBhKmoeasZ/oLwGilccpZGm
tujI7NdoyL5t0I3mlH4KMmfaSV5mKT4bX6Gj540NP0WFtYmycSVylnzFD0AZGYyYc/RcrmxZAoPG
IfIAHbhuE5VfvZ34JYjLZSdd+YZLe3zmDsXglTOPWBiXliSg3kxHAr23k2kDmEom1roRUywMy3Q6
qMrMsbs10piB1gbtSTwHkSP+i5+AaTpkQuhOz7F7+RPArG8TcIrOkJbbwWabmYeZ3hn2Uct2jKeu
ZbUre38pcNH+gcw8xtfnrsylRduMudIVaeVx+2NSkMXelSBT75TEtbgfd38/6YFTVMa7ZI4ptO+E
r6k2VQ1FDowPqL3dHJpRt/eQ0QBAjetZGmiogmwptbtVnO18A4o3JIZxITcB/CmkaoQb0kgHOJpb
qL6SyNU0BoGEx8ZxOflhjLdpjqnjW9PcTg3dXN+p8/J9t4tqmgmxexC/Ccur2Favx2Cx8qj0Ienq
gaA6QuK1XuXSAY6EHTUKANQ1TEBdfkQTVNqqAQJhz1ITtx23VXXHs3uzRE1tm5ih3B1VdTOluseQ
SynvpbyS5yw0FP7p5EFhen5xY5rr8gdUkyLnjiQDbLvtHmyPBcNBOZg74uphdIRAIAg15IO1Ux/+
dnVns4COoCAIUJv4cmBxNJRM0zFj09ivQAqGSmWe7MRYc29ev8uveGlHyDEUo7KbtoCdBHr3XfMM
js2dieHPTh1xkQEwL23VoX/sUrDWsc6taYoCbfF83dnvx9PljxA+sm6VSspkDA8bo3bbR4mX6l2Q
FfpRMmMIo9sBejZ+BfPXzX6P4Euzc+yd5VdDroJTt4HZvNWQ8WturVhBucZAtOacsE9QMqDx4MBK
W3g23ODPAP5r2tsYfRT5IeJrb5vvt8qlV0LAypWZNwlyR6/VgwQ83YlHnFd5jUBu0YoBCbOZAxBz
vMInI0Ui47TD4A0ECmS+ha4O60G88nb9C/0z2vUtPM/MCJ9onGwLj06Y0U/Tm9W72idg/Mj19/TV
3NH7+sFEMvJLWtsV389UrOH8agdEYQbmCjlPGludBYkY7D7MSesAke7b35bpW+rtULlW4fMB1bbw
uq/z3/zm6plNIfOJaadZYw2bCt/k2W9u9O6cgWQ3NFkruXy/GYHRnSFcmAsH2FkEHlcJtcq2w6Y3
7FNLTn1yavVbWr9o0/2gr6zlUqCc2xLc6lVpGvsKtnQMriZmUEe+XtWuxHbXl2/NJ+H6TRU9rUxM
AWNStsBINPoA1c/UVDcZoa5JNM/s7eC6xRXPDAGkObG4b9p4XsX6top/WcNzOmWus3YDLcUF0jPM
sKB4hSl+IRZbUshMssAPY1i5axc3JtuDb9MFfR6mnK57tHQgnpsSvhXXC171Jkzl2S6qPmRrZ8S/
/jcTwmciVY1JSwMmmMLRV7mT6q8GT5jrRha/zJ8lE2sgTgddy0iZYy7tdXQ2SAvIsQHET2Sbt4oT
rQnDLcaehjEZcA4DWyPWdkxa2y2UXGCPqy9TlsXoB3C/ZeNBLog7dtqr6fw92BN7GFVaPF2QFX1L
EBz0b+KWReDdqFogFnGRgPc18Qv98V+sJSa4kGEC7/kN8hxXSotBYAvDt4TtCpQw0WZwpNir18hY
lu5JnOZ4HgAhgRlS4Z5MmZ513YRFbIaPrj4A4eFq1ZZDYqL10YtU+EqwL+6rM3tzEJ3d/mVNYqZy
2FOnsGKupvoxfbeUE6l/XF/BBeaneSQCzQRMYJh4ros7WE0ZTnYsITs5N6hFKK95WIfpqd0Xz4rX
SS4Iru4gk/7L6cP8U9qsmF+6zM7NC7ta65JOdmbzw6a66UGagerqZ3GQtqnfhUnlXTf3fe+h0oJp
J0y8A1AERb/LZVVLCeyoadZ54JYAgpbRUzT5o7py2i9aAfcwJrqwrJbYC4JwraGOE0pvTRZy42jG
zy33Jeflui//oM8v72QNNJ8QlUTNFvAd8YU+MmXiJQa4QOUnuWmg4v/dVjloN+oeLJyxW207zZVR
wnKTvbVLfUj4HFK/WXkEfY9U/Aqo5OJ9B9wkBpOEJdWdDLrK+NsFWAsnX1Lcst4k1V3drkTq/Ie+
uXtmaF71sy3B7DhBwxHucu0LzETlAH2Wz5UlXbMhbAZzkG0q5XBGvqfHxjN39kbbDljW1KNhv4m3
iVcH+Za4yBH8LDB28tYO9NPa+2ohs9RQeAE0f55MmR/Ol77q4xQxGdQxXvzSfkGzGqRst+Y2dqVf
VkBCUKaclP24AvNeQN5eGhW2Ymo4PFVno/QLyHLfcqewPaauvus20o/2ZgyvL/bSWp/7KFy2ip3L
iTTAXDYewc9gDl/VGmJhbR3FLKivVbXpJth4qXf2yXLLe8lVZDc6vjoQfaIn5XT/PzllCPUO7vQ5
VWeD6rjLjJ0mb6W1zO77VXTxmQzhUTyWlRVFBUxYj9or0ke/dtMnsrVWwmGJpvQ8Br9RR8qYKe/H
+fvs2spVwIvnKZtioz9hLwTVbtz04bMdEDfeFm6UrlKGqt/zlks/hddVbMaR3s3hyILIS476Dd1k
72WA19WBPwwhxR60sBflXbq7+c3v1FvoLwfpZ4RAXVNeX10L4ZCrZJJpEepj2I99oPnJMdsQkOVv
nAB04Z+QOn6RttnNY3JiXrZde3stVHkuV0I4+RxjNIx8/hLj3gyirY3i5GEMFHAH/joCf/OFcfl7
O3RW3kbz+ornLVpJ8+2CASjM+V2eQbXUjDJV7NazUnlb0PLQxtUKFe7SEXBuQjhxQAMn85kyysMg
cljXcZhitzQ9WQH3Ll1RuJwwJG5b8xyLUA6wtIKin4pstGLGR56UqKeUFsCmifHAGLU3xFBXLpKl
PQriDQs9HTAL43K+XDt9jGzQQ8zvPRR0i/hmcsztMATJtEuA+sUkcpmvHDxLOceZRVHmKWoMeeyH
+XVUvcRVE/Am/TGQWcN1WKslL21MyAfOo/c2iNLEywkV5DyN5gcFJoYOeUwfzDKHtl1jPnEWPfTg
gULJ/vn6ubq4B86NCqGCAZqmLWXkiVY83QFl55ul/WVnk+dYP0aoO+RxuhlbbI1qlO7NqrvBmORW
tp7lAnzW+rAnhrWp8/jh+s9aiCxU7zEMqc4zbd+ev5URt/aUpSAQlQDEOWVg77Rq38SD3l7rkiwg
f1C7R58LJR8Fau/iEwS6erJT1chdkwzCISBprSVfGWq3TsdNioe9pVUKJmRHlIWmB2JkwXVXF/fq
2VcXQrohwFFHJT6AQqdN1Lc3nNVelTQrH3oxuOCJib4oHo/icwRwbTDTcRwJJf9hUiCJxtiTM8+U
7yYedpbkXvdq4QOCC2h+p87jzKBvutyoVG4nObPhVVG+U41sbKW5L6ffZMBQjLHGgr3o25kx4eZu
QAJoNQOMRR3YXUge5h3aaZ6ZHDq6U9Bfu+7b4hc7Myccey2AeEbbYimnCKj3gQUZqIN5Kq08ANa8
Eu7pHjQO0hDhOOAQWJG0D0h8SfKHkr0O9sGSfl73afGYO/Np9vnsETBwp3XSDktYFaqLdNVv6M+Y
k12BuaT/zZJw6XYSaVN5fvGb5HcF8lVJdfPuiYCf6rqd5a+EIURQOqD/KTboQRmgW5nioLKg6S5g
fzcUwI2ky8PrZhZvc5zV/zUjfKUGu82watyBNc1lP6pSJRxZrAXXrSzHwh8rwuchKYh37R7OmN0R
JFwbzXob2K6mWxBCNvb7dWPLsYCJMRtwWlT6hb0L5eHJiSTEN7UlqMzhPYi5MQ3kSwlRVxKVRb/Q
IEa3FugoPOovw64xuaJFEJFCURDEQOaD1rxaXHKnCmwwiqesgc2WTiWUpYHzBCcBmqfiMmroRxsJ
jnrSGm7e3rSgrqvq+3F4a/W/pvmYSaBRowPcGnNwIiCZ6Ejxwb+EikisGOHQxsij1Szdktq4K0Ai
9XT9my2FIWhF0OSfsTXfREkHUlV6SWPwjLdZUKrxzRjzzXUTKPzhawiZK4iBIEsK5Tqw7otUjVll
l6OR551no7i1N7IsebdiyMEqlAE0VKh5/kQiiQWyFlc7KdXKL1rZpjdoUfU41HbyFAHJeh+PpAty
IkFHMEsNFHJs6ci0drjpqcKIi+YklqnW8uaL22X3lhdc84xOqd/AI28nHldqyYvsin/KkmQ8dJhJ
v2kLJwJ8tUxCZYj5r7Q3S+2GR3qyi605Tysm2fxtclp1vlYk6q6euBSweCp2k5xYpU+d3IgOep5k
R6NGP8EteWlAH2Og6uiPfDShoCDp0BjLzcpRoeSmYmo2mko9CSC9pRG3k60OzwiWsKCQzSHAS3L4
PfTc6aAHnAEX7WS9o3kRm8huVDR+yBSpPHZFyZ7sfKpfOql5BqvqHUwNIa8IZupHeZoGl1oOmL4S
tQToLFK1Dabwix+9RW1vUurioUd/NIw7RwH+XAXPHuHoGIMiNm3rQDdzNnhjKZugESu0wMzkbKcU
RA0KZZ5y17i1RyRJARnabie1Q7M3QFu1GzEzP6DnwBOMXYC/+iuPeiXe68VUePjVtb1vqZlWQaO3
FnhnE6565YQld5GyRTgviAzVg6LNZ0bosX7U2zRD8prj9sK8/UtZt6NLJcfZ8CEC1Wdjmb1r6538
g2MgAwxGRTWavu7EHDo0GG/ZAB+Q1V5TD/FjP3XUfiwK3o/eYBD1lTBahrXOa8UzQRa5YYoy/pSt
GGxBrVLXQQlmuOfRwTfzFRKZFQAROmyqrZG86qAWtvd63DhPyLzLcKR9p0YuRJ6104RBNMcFv69p
h0Tp6ZGrUEjdd2gvQM5i5v0ljQwJv8qxI8MFW9A4uBVxrMnt0xoVHo1Vw6YnRH9JyziHAERByF4q
ZTmso7wNeQNeHLudgHjFJI+OZ1OuWsTN4+jJGKBjMXCZnnoNSmQJTrJ9l5AmjCTqHDVWpCpsx3nm
WzKNQwoNhQdg8qedxtBQBZ41VYIqoulW5xMIk2pnAB+3YbDYrwtr2A1tDjAOTzkEF8A98FtLhzhz
uyFFejGoHDqYMY+OmiQVj7JVsV9QfUuD0Zmg6sYqGtoApf1KJA4WP57Z0yEnWQRiJkO7bzpF8tIS
dXBXg88boxkgMDNJcfsD8/Op6lplHb+rWYZeVp3WNruLCCn3bVSAqceWaXGvs855pGoT35UaGd/Z
2I3WRs41ZzsxNSLhZEndMVEKCxcgUEtBSXPzHqRocu8zWyqUI5WL+sGQKDmokpn9rgwkT5hgctAG
1MF7HGCuFlKiZm4P7JEyAkkLEM/uzckafbBxZxDHVKxx5d5eGNvAwxgD/WAtR8ERkwyXFxxzrNKw
O6hdQw5R9qUJuCQOmXjL8R3TCnDrPRvNL71oMUeI07N38/3nGFc+qU6gOf68foAvgN8uf4yQq3Sy
XHdxPt9JBaighydQ5fiZ9YNzzZ/6+HfVfDWxcUwipGOUuukqWGrxqXW+GsL9WyhSYRM+F/BZts9I
7/cNNBo61WtLHRNvSqiDgcYsAIhDOxfj2K8rCzBnLuIFho+BaoUzw2u+of+kJgNtPi4ws/3MEyCy
u2Sjke5HX7xWMibz26ECcrqK/aJOXKfmK5f0QmKFEdYZZIDxeAxfC+5Dv1zjhdXAPG1uDYzHY6vs
B7In6FiveDq3ob95emZq/iln+Xwl9ZNF+xa6QHXjp04gZ02A+qbbyt44vJjplif7Xl3JhReyuVmq
HK9LYBt1JN2XRnOMG0do5yG9wj1oTOwFI5HhNMkQNCSWV7f5gzR+XHd0IaPDwDe4P8ADi5etLuSq
SSxJU9HDZNqlHtMbN1YTDOfvogLcj9vrthZyLFCz2qitK8jqoaN36d5Akk6vtRGFAu0LmHTXov51
A0vxcW5gXt+zj4ZjEHhCGwZ62qTQLtPLG8KityLLR7yWimbF3BxuYoxgsgoksKh7oGcnfC7dyHCF
GxM+1/DYspcke43NlQrh4pL9MSEKJyajNNYSgwmucd/kYM1aU/9dccIUAoBEk85MFRb69tMewt56
/hc9arBHogMG6DoOD8wSX34WbZKMMc8V5NZpUrp2j7seNAOSorwRtT4OCb2fksStG7aGaFjaT8B5
o98JykDM/gkfKNcKUCHJaucNneJG5adcBsjZpAQzhsUTl1fqDYvXA+4pUHzPhTdT3L5SyUcJcyo4
nn4QH6MwxW37qtwgi9pVPxvqjiv2lqIdE1Lgu7EwVoEddbmspG/6Tpuvxlx5airw935K1oGvnYRL
VjBsANQ8+PRx7AtW+gQPPllDfGTktmu9MeJuoyGF+HsAngaE8x87wt41aoeyNJfhDdQW5MoKu6k4
VkhUCyKvNGyXNhU4XSCpATY6FPOEsOBSy4wsQVgg3TgW9nQc87WTfGlXgZUKp8L8XMaD8vLbjIOs
I1VAKGB2O3YHk2AUnacRaF3Qer9+6C2pWwCHjr2FMjSowx1h5fDcaCSjdJCVBPwNDx/AfA902wS6
Nx1qaKmZj9HGCqxn9N/dsXLbPVkpQiw6e/YDhPVkTpsXhTX/gAKU03xPyK98jXF7qc5+5iUmRy5X
1AE/Cc8nGJFCpP1NcCoD+gkBt22xMXfVV/TU3bFXSIivADOWms+wC9oMzC2hRiXWfQ1L71siocfV
te6PKYTGSvojUbx499jIrhqWubcKPZmDQ7xXzk0KH1SDsAzLI7gqe8NOCePeN+8GDLAGiie9m6H+
kO3VG+lODtc6uIvZ9kz5gNqeg6kVsSGlGvWYaDTCaOeWH9VnlJAyP91GIXAFWzCIN5D+arfs8HI9
ghf345nV+d/Pru1RKfrGyWbVd36Xy4YbqStTK3MAfl/QP27NAXxmYLIHvI1jGGiPYN0bDtlv8pJu
HExt/bzuyeIVcL6A82l6ZokQs8tTHQtYQjH1hr6RYxpIAFZujK2zp9v89bq95Z33xzHhmImTOB0o
WCigv9f6pmK4Oqh4CvZ03coChYyGPfDHjBCQeB/XljLADPXLG8OVvSZ4w1iTvIse5c1HF6Yrbi0M
h10aFE4U3eTpMEAH29O+AOgtT5Psqczt37onaGNpa+4t5fooMOJdof+jQiu8MXWjUjKrQXgAwU/f
uq36DjjLyb419sZafCzdpqD1w2rOCT4eMZfx0WVd40xg/PBQWXvQHgcfSEd6zN7sXfKAObT+YG/o
R7Zd069e3NjndoW4xPyelsdoiXrKVx4kL8RPOZghXf4AfLbhqTf6j0xyZUjKrkmELMaOBf5wHUxZ
gLyLN6GZpk1SQfbB6zO5CTuSo1ht0HH0pSSTdknF4P7UoBFUa0aJc9XWs8epkbvnimGaLCoVHlba
RE51W8tVcD2w9YVz4fy3CXFNJ7sl4E3AuUAGTwXxXCWxzXUTi6GMYi9Up/CymxGNl1+8kTMoK9oW
8ppJRw1Qe1Sad6YmYV4OXk2ALih/1bV8PxjJSrVi2bn/NyyKRSPc7S4dsfBRpmyYlWyIUmxXnFsM
5z/OicosiYnK3zxC77F9fcSkLcovuCblZ4g1xr+O0mn6KH7LrrbWHF06z8/W1Jnr7GenLJ2qRKlN
A/rMRH6htRrGUbedLGDgLB3SoE3s2Y1519X6+3V/l47bc7vCQVFoLZA/Mpa0hBx78dlIe6t+vm5i
cUV1jMIpkBdRQAR46RppRm5bEVa0BKIA9Uvj1gSeXH67bmUxNs6sCIHfp5IO0ff5u6U/7XrXr0Hi
F7OmeawOjxPMEn6b2ycZpI3TGFmTBk1jkMA2rnUj3zW++dVsnF0f8rXO1KJHeGIir59nzv6pnJ2F
xGQSpOEVboxBfZHYMZdX9vHipwclJobL5qlesRvaYpYA7ElwqG8rgI85SJruh+nvCbnxmAMyF3OQ
eNOhlHb59RlLcBKCnMUbu4eKBc141+Yrr8ZFRwDSwLsElQtZDLBYselAGS67ZvznLX4TYTYoY92/
ieMzM0KE2VOJvzvf4E0Ghs7cLaNQN1/kcuXpsbhdzswIC+YUMkrz8306jmFZH3Nr10t+vvYImH+s
mD/OwJb/rJkuvD2YkxJwQcCKanlTdpTbH4XlO1Ag5YGyJhy9fGHi2QjWLZDMauIArlQYg86ahHr9
h90HzRDwvU1cbVvsUx+U4plrDz7YDbSVs215y57ZnZf6bAcppAWNTDvb3bOtdSs94D13qnqPnmhA
Pfreh9fPoMVPN2syYpoKc9wi0bEu9ybXQPTmZcoxnQwPxJK7rP2ZS/VKJ3kxKZ9pMP5jSfx8Bto7
Nu5hfL7R6+uNbR6M+lUZXxOyy0mFYsOOZvdl7XbxGtJlOe86My1U17RWYZbcw0kHMp2u85o8Kg+g
34hdEnJQA3i55CUn+QBJJsu9vryLMXtmWbgjIemAbUFyCmY8wAsfSnrUelDj3ZTZkTdr01ZLeGZI
yuLskgEtBAZgPnXOgkfOEuiMNPCzs/zuBGJeNMn2UzDeWds6RMvxpNVueas+XPdxsR9igZ4QvR4g
QUGkeWlWq0iTGxNilvrDK85+N3qMd+/JyQmnuxVTi+v5x5QYRBmznTia4GH91gfmtrkxPvNf1Wm8
5a07bvSNcZdv5B/xe+Ku1gPmtOLb8XNmWgyikWlVP3s5+IrruOW2OFg3JHx/jjzQg68FznLMnpkT
IkcZQIDa/rOoG8dVwrvBS0+Da3naQ+HGnnUsTuXnGpB5TmuuuShmVjPBFsGEJaZub1vpkMt3LXMl
E3ig4Pp3XLz+5komBlFBcCLquuB9nJUZ1BO81MG4tq64zPkckt11I4vJyJkR4SjNzZb2ToYDRzIi
V+EP6FJeN7C0XDPqB4Jf8jw6J0QEKCjL0o6xuSd0a+iYeFNcnCrueDHYcYnVrnQhlo7qc3NCRMRU
w6heDXN9FrmFHm/69iTVm3JtPHqxyHduSAgDteVZnKpYOL7RdlnlNqHhcp8fwL7dHgCuM370Bylk
Lrnna/t7bUnnb3p2gtWQfkdFHab1rfEFjEDlTn4eOIF+29aec69vim28m4IoIGuvmTXL4tlpt1Tr
S6yuY3+Uyb6wnsYC4IewXxOgX4r989UVwtLpmcEohSED8MSGuFWyVSGScz00F68CR7ExOzfjO75P
gXdlb9M5h21IEEsVgDCHuHht9R1kX/rsICeQhYIyBNgKjpn6BNbOKFkp9y0t6PkvmI/ys08pg2jc
YnMVk5a3xfgIBIELLAuarq6TrWlLL60p8Dw4TubGjy1WTC05LyebIzVMx1tV+tmUG22tbbpmQohM
qe0GVZpNjJVyTzIUwMxoA0JXb+XDzYeGeAafuyLEYT5A4BfyxLhMoXBafPRS0KpBXP3WjBMQyH4y
eqVzy4eVNHDhXkWYgLQRnJFIIcTBpImzAnk3rCpt4yrK5wAuobJ0deWRR4CM95vrXi4cZRfmhKNs
qNKiAHYMD9O4vWsI8XWabQYMy+Jxt7KgC7fAhSnhMJvwWrSZOb+0hjJoab6POzP437wRQqMdJEsb
KUwM5e2kvI7Koz09kn/xZIQjpqlBUxsTzeLQSMPABVXNCQFnjwDhGOmOrNHiLJXJzm2IYyKKRCNC
a9zLo134mJT2nbh0MVv6TkHjr8ZNMIu4TikPm3S8v76ISy+uC9vCbTqqKncMBtuy/pbVAcv3RR1W
6cvUBF3yHBsh1R7HZsdqX5fvNXPlwFw4rS6sCxEJenldb6A3CiJo3Uvkn62TuHkC9YdKfqnqYSVi
1qyJQQkh9CKfX129c6dov/Qh82wCKtryAETnyrrOv1w4UFDzROqmY8hfR1nj8hzWQEo92BE8M0ak
y410lNHaZTS+a7IEbd7ovSIAnFLlAd2uW1tPZ9q86z9hPrKu/QLhJqhKW3KUHN5mHMgk22YKAG6t
4llKs8YJtLiwZ84KTxFTAzu4TOBsnxqHRIo3tW7sNWdwc7UATdDPf+MYwCe4YSELI5aj5HhKCqLA
MaPZ6RwSxAAtbq+bWHbojwnhbCnSoYkkDhMKcKHccmvoO03kmA/bLH+5bmp5B4Le/r/uzN/x7MZW
1ASkAgqSr3GPxll0Ujbdyf6JTswdSNGNvR4W92u3qrp4PM9YbBNa1AAYCrveUXiuDCls0qc+yHyI
hYSAwUqxm3po8wbatvR5UG5qN9mbN/iHI2L3oN11ayCVBaID3H5nP0Q4AJocYckK/BDjtvBe8gMY
X0rTU6lvHzFE5Y3hR+7XjSs9kWdtl6yk9ovX75lx4TyQgfhNWwNfeSzClnmydqCRp6tBSh5qs1k5
6pZywwtXhZiqeJs7rJrXfFP7IDjYvoFAfwgz33lQHmgAjrlxG61cw8vBZYO1RwW2f5bCuAwurG7D
VLnA9WWabodxo8qc8dCTC93kU2FA8ARTeaoZB2Yae4Wigvs793vjC5N1K+/CxS119kuEL50kCu+m
YX5HYYaMnXQHJKU6JqVbn60JCS1H1f+x923NceNYmn+lo54XHgK8b0x3xJLMi1J3S7ItvzBkWwJ4
AUEAJAjy1++XrprqsqdnauttY2OfKlzKTCbJJHDO+W5/ONZPN7bJxm6kK846Og1X10Bl3F17Nx2T
RzRSXZEUYdns52+kum+h3f3vH+c/O82f7nLAFuQDCByapGAtJNChTF1lYOneulexRH/2o/oX8C2M
A/95f39aPMZ2aLJ4xOFW8tGLuJj1hUmPsobHVfSYJ3ew1Sga/Sfn+C/ryAyxUHDYA9zws+iRbCyZ
lcFBa9gsrxjXZ8l4D3cJqv7MDfv89f/THvaHI52/yR/WxjjW8JyKcCQO4KmBhQUSRoL0T5aBf30Q
OK0gYiuDMuWn3avJ7NTFgZzKZUIpjIDn1mZ7Edjq+y/j3776/8lf1d2vX9v+49/x769qXE3DxfTT
P/9xO74Of7vrX76+2n8/v/H3F/74tn8cXtXNi/zPL/rhPfjw3w5evUwvP/xjN0wIt7+fX836/tXO
/fT98/E1z6/8P/3j316/f8rjOr7+/Zevah6m86fxRg2//Pani29//+XM/Py3P378b387f/+//1Ku
o5ntz69/fbHT338Jo3fgJwK3QgoQGEYQJv/yt+X1+1/YO1AIGYUICsIDyE6xcg/KTAJvit9h2wJ4
A4kvWKfp2V3Rqvn7n/B5EM/APh0Z07DpyaNf/uN7/XB3/nm3/jbM8k41w2T//stP1DL8HCDQgF0S
HHPP+UHwQP3xt6cgUKa2brZSus2YogcLixZB2wEWcFk/PxgIXu5JZ+hVPkb1lwV21hCERdR88W1S
kyI1loEyFY1PLfWLhullNr2oOBk/2TpFmoqeaTrtMHVB/nbqGjHsBwacfP+Hy/3baf3xNH7c485n
AdDuu5IMAieQLn5aCs2YLogGJrSMkTpRmsYkBbFtDK1ypCuV8p2Vbcnb+fmvHxbifhhwgkcYAdD7
8eLlfoyHsM9pufK1WKK6wqkVLECn5rfT6Nz1YpK/Zs7466n+8Zg/7TDeLyQcp/MxA39B6xFkqqUG
XU6zP+FQsvMn/XNZ+vVIuJpnL0PMIeOfmckBMr8bMrasbMD9dfDTYjC+aVwnEBQ0OPI4rXl0KcWa
roXCXG0uCDyJ/TavZucbnlwSomLoYYIFgauwlESojQhzVSzN3F1QxehLEEuC6V+4IQG27nMY94SW
9XCbdN2f27H8uGV9Pxtw0mEIBqIwwmDZT4ssnYeIDQqq/bYNINMSIyy9yqWGNuYcN+kxPBIDKMTD
nPpdKhHvUBGpt0/5NqbNYVni/nJbHL2u62Fb9obOXhYT19juohVPTIQwoYdsgLahICmpx6qfIzUX
tAe3G3q983my8ylHHesuEDBUY/g497gm2ag8QI3zpVrOFy3niLpB6uNURPBpn4v++/W150vdnC+6
7laui/77vVjIAg5okNW0wg7GQcMYod2rnJDR69qqzkMBB+H+CRuCcqXys9dVNito97fNv0ETxs+B
Hc1Md9izl63YpjxE+lqzkWKRdMqKiRFUy47VkS7H0NUY1MJxtL2ywnh8uPQIgZfW+L4KdZusBUB1
FM8T3xjdoSDHTu1XkA2rjlHePqz5fNK89RAEDsydFiijSppsPt4NYEsAPdLSf4RZgmrKjjE57XM+
vxdKRo9rF7pnHY9BAHkT1CF3Ac8XWk11L9/LflIXwrvV7UHUX7ZvMXyytx1S7ZqsGNPc+xvfSc2L
eCGoEZC2s75Xmdp4KRIQa6GKmGp+SPoOuqw+ak1XrlOEGOJsilNSzrOhrsq47S/mWA6QPfKmAwkm
YNveNn5leztMbBeLZFkhB3IK7rBZGnewFYmXR1av5sSCRsoD3oWfSZLOnJUIUYRucd1i+5AkhPvS
1py9idrnS4H1OHxVTRxDftayUBdT5+YXANfLh5GqJULziRvdcy2zwrYKUVEeWYxtSQC/wn7TaXMp
cdd8GUrZr7tajEt96BApBU9Lk+hSzUp/sudF2jXaw2fqvHQn50V8+b6eD+elXVmGVT47L/gQ49Er
e94E0NxND/8D8lbdTdqwcstJvhv5mOw8DxqcWy6QchUFnmRVAmc1UYRJlz82rdz+tCD8sZjBw5yk
gCEBRmaItT1LTX5ceJcoY5gA41JuLL0dQvktQ6VfyQw2AGpurvxssDMx9jbOdVUjqqraTHIVxSYv
a+7er9t61P3wJ/XiuYD6YbnEd8rgnH4WasOe5OcQ4X9eGJgE4IzZ95PPuhrZe9+vSfz9+vSIAqOF
Pl+29XwB/3r1dd18RWKkepv+29rrXKM9TOb1dbp+GX9+5f+FBRg6jP+6/vpfPX81zcsfCzC8/tf6
i9J3cIoJIdjAbYlx0/Fb+bX+Itk73Kc0+m75imxwsNz+WYCl74IsQgkGD0msoHCE/b0Ao9k71GpI
pkRjQM+S/L9UgEHH/9PvBrJHGGQCp2QgImKn/WlDR4FdG7jYnNRCoFp9NHCej65d4OPOUayfDCbw
VTbWCGorgrAedHvgUJt68ChxuiQvxnwhE5j/CAV/lmdjhQl82mScbZU6G3L5SfHJ5+kuj5o10Kjt
8P/MSytmGtyniJKDTZCc12Zhn2Ofazc8C2jFBaK9CfOLLzYRi+gpbfolrXrazAhetkMsq0XOsav8
tsRul2156osxG/TlJFi9IF+vd2K/qmB7WDvbhVWYC36TdJj/lhQmpOjAwSTdSqec+MbDrNcHhX1Z
XEStIOAZJk0AUXzEFLZJ1HHYsWC43RzTbDiXOjl10/U6QIJLSoQKx7p9jiY/eoH8brMlx5TNSfsh
Ugwk013v0oU+kBGsu4PtopBf6xma8h5pJfYYkanL73Sz5MEOCVrY03HXk2C/THMyHGU2BmUH/nW3
Z4PHd+kFBVmZIa+XFwj262U1qzCGU4xYRxDe8sEDC5MbuPTKaHqg8LqHqjgNB3fAzpgkoL9PJJH7
LPPJ7PaT6ayhhdVobeadBL2UbydNGlePBQrmKDihQvAXWUJiaNsZFmZorMRSapnCxUU3UsxBjk26
2YTeI76Ug928QnSFsCPOIgQRlhGPBv+wjhB830mDv+1raOZ8AYWnH1gRb3TAj8sNWt4gXEFh7x4N
W/aS5GtYRHPXjbII6RwQNNsuRaKiky5DCB9JhmIhWTYeJQ21LAFi627fJT7ddrlq4deGILbcVdtq
9XLiW2JvNES+5BDMPuoODp/jj8uEcJt7KhHbtev7HvssFmetS+sw5ykXLWNa5mwdnpJkTe45TA+e
xy6Hrl8kGXtKtgCy+rZD8uIGzazGzqymK1Ibcw2FQ5YVaVOHaQHP27UtZngWzBU6+gh8h74bPkyZ
E9EFgrz5WyqSdjisNIU3sql5FFzVLYMAtm+9B2tHIOXxmGQrrq2oZZ5XViXkNiFKx8XSIuauJMiA
Gk6YT4hPvh0XBiBDmmAHdkI2w2wcficFsixtvQ+kt1+7Lea03BxRHX6uoJnSMUbgEmd8bgsooXKL
JEZCWTmBAPuZ5hJomU54HpR5ghTtgpNw7cosq7VDUm+Me5byZg6KTApYmquWR/heIiWm2LBzvlgc
85Pzkrx1WTthKNRS3oCLxPqlEHJBjgefpsUUxmaYaGs+tO9zJee56rJGhVfKe/HcG52ClqK3CeND
30BZHo5z/kJ8muqqG0So98RgxSxUrcwhDgZwOlI39x9i1aW07JBd1UBx2m+XEE/olzbTjPfFcDbS
GHFg/HBhiCE2WGV1DYjhcL6IKIrcdYsSvU+Yb+fDNueQ3sOudcpeROZkfiJ2kw6eW4Gi+E+EZ23Z
LYguSR5np9rgth4X299naxxPmNCnNYTcee4mqXaw6prrF7gSOV+XvJ4I5jtNyIX45s/cXDxYm95K
YccB7u15QvItvs1E0/moinsThJDrcNZ9tL3IhmNOmIYwu5usefBkNTG85V3dXKbbrLrPomuzcC1G
j/Tyh06EsEhHjmV/XnIjpyX8bWGZgeS6UWXbmu18zhRm0pau63KSOEivKjTYzSzK1GL93tVDRNLT
mCf1+KFuXRIdsomK/AZx7pOsHJtg1lc0YlTrJ7nE4XCfoa9C4iHcOxb0Z3UWjRee0Sn9mDZsAqsa
S69ERFNGmpZjeJdm/JskeLQQC72tpC1W6QhaGsF8uBdmGIddk0VdWrYjKuUqXGSUwPgLER8X0zBk
L1PbsGe3oAB9cC7ePJbTObqP6mRe7lYv6YvYSJdV2zJ2zW523tFd2AEb+EQlDex+XeqZlQtb+q0Q
JJhFJeZ46W+ykazLYU7CGeO+bDYwPlVJ4tFyL/wBDHX62AcUgVYtlMFZiT5HoIvsmrQt00yDvdWx
EA063N3rq772S1P0LZG8iugosZ2MDB1qMMSjxgOpYG2G1L3ufoyYkIcQ0aNPTsXC7HNkIjQXXduL
vEAriAcMeSZNvWOzgGo3Yp1Lu9KYFGYpNK51CIE1piv4IZlghEtJPdLn2vRDdmwdicmBazw9Zd/0
2hzsyhH74qeu7ot+hmC3wEhy24pllLXazzXJGZyFoGMshFD9e9E3bVzFUWP2QbR4flh6bB1gYxjO
j4OItL5IO0Ufz47SUUU1CZNraqM5KmDaloWHMOy3N6Qm6qSIa0M/43fc2AJaAsYrcAoFv50dRT/Y
pKD4njARGq8X2q9PBDbo3b7HdexuVgePiV2dZrmYiqAR1O6EiHCtg6Dp89MmTbbnWqvhAAcH+JnE
SEYYS88h5o2AX7MYDMkW2ee3A6zWgnMbInBbAuce2qSdMKXUEX2bs7aHGo/0S1jBrtauu2EefXTO
KU7v+tZlbTHKPO72sEp3j6u0PKyioRkeXGuSz0JTUyO2PBEeSvcVgRJiG3CPUpih1DseAQc/VzeJ
2HWoAd+Pg+kmWPRIifUtM/7LBk+NbM9IHd5TP87haR6HTO0oqqpk55DKZy9RV3lzm8sNG3nFNkej
k84hA33pc21tt5syWmd10baJXJ58u5j20FFVf90UiVUZNJY/TjRf6SVPt2a4AeVDz1+VT5e3qKa4
pU6wpC/7viNwMIcDvSvmSE9jEaCQyZFqquNjY6Z4PFgJx5lqbMMBxo9c0v6+jtaOHLu4adJ95hQq
v21IEnVLeSjd3vZnwC+xg97HE9G2qhvJKjzD6H/DZfABbFrWBq61qh/7opPLjNYRyUEvVLoA5hud
MebIjSLpxZRH3fPItnW6xbgjHd8zBGCYByIIlOw0VOYt7y2A9mhg0AA1y7wGp27Jmn4/Is8qLUVj
lmSHgWyylmtu+/bUoJvLX5rB55ixhCtVd1sbdkCsCDHxpyHsbH8HQXg7P8QtqucGcXbSuG4lO3jv
oBQQBwEyG+YdhwTd4Grx7JJwbiieQsQUN+jO3cZDe1Ub0b5xAvvKgoPKDq7UStsee7NhG0wl1XQz
mmALC93zXhWkTeEOQTO/mmLKFV6y9NgSTyI0LESF3jbA12wSXWOHFRv4/Rp0KLIl4uPWd909qqt6
wl4dzpgy8ToLkCRcg2qg7bqOpcPI9znrMliK+VixuuyCZEQNDieOrrTzmL2MNXSbRaamSJWUK9Ki
uJIEYwRY11yn4LfczoOFNqauqXtB1bL6fSNEH5cIRdWfU4zyH1O9dQHgDM3vux5wLMwyMc0qEio3
W5lWbc9YEfVUuBwhJrs2NfW+dgQ7sQxxXffQ9qefmgV2MliYogiRDhZTjmIOg/Yt9JEbDyAtWlmo
NjIf4JgCFMw3yiPdopcd22cwBXwTOSqF/azPsDn0iFl2pPCG49WWsuALZpDLCPeAetWl4cP6oKTq
BizWc/gt7RFZXQR8CZAHnoxIX+0V18jpShvs79z0SpZCJNuRS8fPznkRAqu7gNAGe0hnPq2KDUMZ
MIWBLDEDvG1moaOXqfHBawtTYzgWNOlskK7TokyNiMNMsleJS2DMQTDX+P99+rSegZKzl/J/3agX
r1h9/9imn1/+G07yDqF96Kph+gurA8Q7oU/+tU8P3qUAQGC2AN/UHPAVVKq/9+mUvYMiCO8AyIhJ
NUjiv/fpyTsALph6wQQXUouzTv+vACXw0P+pT4d2FHIn6MMxLwjgrHPu4/+A0rG1q12GkmgZReyb
AwxvswhebKGmw35bWbK3fgYA4sSmk66gmFFBy1Ev6nWB/wotusX6r5GkmBOKBcZNVTgagCyxrzFP
tFkP64CewA6vWgadQ0+1aRajVM06WgyQSJKKIazucfJxcoMVh2DTOruzlef1jl0ab5CmuMxzN1x3
S4TxEw48piUSUlr4Qoka4RQopJBwkMb9oi5VrCAPhe6dzxcp9n1x12oCJ91xajuJxYhjnUiJyEaw
/QPxkQnezaXNZZKd7LJ4DB2MnTHKn0wMZ/jR7WE5ZxD/A3c6XdQ+Wi89t9APK5a08O5um+ZNp2eT
szZekx0+AorMWbM5Ljn1rdjDgFI/RgOFYBuGK/VTLWyD1gADCczK+jgyBbPGPrA8grPdyqcVFf9o
SV3Eo1peGm0MKzRGJOHOBwGaJL1tfVghLQv+XSwy885lM2qDeGsxaRBERjBSaAnHuHKefXYrB9dG
8BSus7FY6rid93ZM9ZccnmO+GDrL1sJ0K7YGMs7jh0mHEgEcmJ+MZR85HsHIx6kb4AttVvI8RhgZ
YsbJVvIlG1iZ9mu97pixlh1YtnYIuSIRTVFP1unnVs/LddOy+dUFA+svYwPHrdtGqxaGMMz0M25D
3K8XGMykiAFwckYe47YAnRjqIGgLVFMrZPuzgEUXnbMwOQxYP99W8HrYweOKflpZPcXnqG75WWGr
aHSRu3bAaDzQqX9avO16DJLTsDlMbDontDQp5h0dLHdbYIKNQe5j5ORd7NFC7YTK22f82C3UAh1q
1GIWbomLFCFhnxWiPF5auBXHB7+F+g42MQ7+CWjyRdHm2bYU9TyC8qezDk2ORDzfVebQNVeBdfxc
eHU9iEFZtBm0mp1KS0s4TLjCOQ3r23iOp6/Wcpiu8Tp4GHCBUny2E09xu8wPswtVvl+zjqeFkt0s
i9777FvrbPSxXdSylcykdVPUcD/4EtCZ3GjuEHeTz4gILELnMErIHR0+uY2Fnzqw1+CdrUkWgATv
w+NEm/pt4b24xK7Cv0HCyd5PmOS9TDBu7Aq05fWXiQzhW9OP5pnN8Am0jYme6joZngP4Ielj2DpO
8dgIvu5VrFm7MxgXnSA1JbAZjpNYaszO+ZpVk0vBD4rwQC6ol1XznKIyIntWw7iwaAwTI/CIQMJa
z8E+EYFRMu+KNGhBeaktupMiI2gmC57o2ZXg/owrJmbteEh5r0sg1GFatTHt7xozhK5awlCKaqSJ
+KLQWH8Ks2Z6WrC2PIg5b2SlhWF4pLN1fk2+3+uJanvD5cLucHvB3bJ0upBiNF9MG6MHZT4yX0ir
cVKmacHqT23o8sIsiGYtM5vGrxyQELjGRuEJFyDlA01xDf08hWq6nJjVXSUQgxGUIuN1ii/M03zf
0biDeVU6z49NMMm6BOk2rK8GbwRgEL25vKIosk2JNQsFB8Z603qbTT6U295jXeh3M8VoEQW1TZvm
bgBQdSBAyG6h9QXIlvZ21XtERJsvCBxJ0fDGo40qotrO7DfO5XU+kyi5shwfbqLRIFYxGWj7vtG5
ovt4RV+FWlOQ+SLUG5ZHJJjScNeuGmYwJfwaO+CLdnC6muIo2xvH2m5Xc5o8STqqHF8Lwjz9lG0a
OY3QewtYgzbCX2uLUuwwNlkmDhJYEv04EkbXryvydp9DjcZyx5BROB9BXFd3sOge0OvCETQt1UTq
DcKwfr4VY7KBb2odgSHnQgDTDZhZhEWMacgL5wEbdlus4dAJHBnZstjARYBMw258algIvVPd1h9Y
n9R3+KnjYakZlW/I7RE32HMbVMvepfSKCRf/Kur7jczxA1fhd4LIz0yS/zexjDOT67+pkdRkl5fh
BzTj/I5fyySWvzsbq6HgwcXPY8SM/keZRHMAHZBAQymXohYCEvV7lURoihoKUD5qmACBqHBF+r1M
Iix5B7tfpKTiTUjpykB1+QuEEti9/Yi0A5pDcAPQXRYjvTfG1/ypUFqyiQdmgtoyNvhxVCY0FulN
ogMpLerpEpSwXeVAJ2rg0rdkRTBjXuQxzJvvFjRRTQUe8UorBci4rzguQnDdyPOMDtA4r/dw/8wx
ZJOsn68wiOvyU4A066zIvLPTU+rzBJ3VZvhH4NreHhP0pfV1jsX7JVjwfJWDExQPKOJfXrD0Yf4j
8vmu9ln0krYhqqradp+aVMX7ZEFJpTvRPUduiIcqhr1Yni/gjvomq7K0b28Iz5tPNRaYc9Q0aPN9
Hn4kQ9x/bmBnuosw178zfYMEcUonAPVe4gqspi/gQCzushVzQnS8OTDcNSEEAG0CR9ggXUkxY7l5
ZH7Ut0aSWla9Vvx+9jy7hFNofNiAmt+kA0B9u7VTj/0fbrVUuPCGLpN18EbwybdA2+ecYdacBoj6
qxdDwWxdwLVPFwyVVLQNu7VugWpEs/aHbTrbVUwook5BPKOlGhOV3Vpsml/oEKBlTfvHeBzExSA8
f8z5iLEA0Rk/hglC7te1yZ4aF+B9RlqkE2X1m8nGZ2k64Okz9n7c2vlkaYKVcwXhIRR5fEES+FVI
PnZPSbjsyaIqoeBxWoQbp3sFdKcSyRDvFTrWSyBHmMaFEjnbobVPgKDprajpdaO6pyaMu2JCmEeO
7afhH7bV1JfQxsLtVSEu9ptxZ2N4029HGkpEKhOMbq+ThSCWnCUQ+6dtCt9zfDdZBjQZb611/mRT
3C3fb6il1ZiLi7kGpgzPTPKQn/2Sc3serUVYx8cBrrm5ENteC0xJMN6IT3XPJkwj3bo/zy161+Q4
nr2BdSz8b0NMunwHGC8d6YUN0QpkLrweDDLEgRmvV7lOwKUfQgipale0/QoFsTXsMPWMX9dsGR+H
NpU3tZrab1u0JfCds7O8QLqYO/hwxZQ4EvoD3BCD99ugQYTNM4HaSerKbpAuDYOKMekJ2hudnE2R
CdoHXLa7JszshZUQwAuy6dNwrlSNlFdbJ8fjwCnqkwwOLwVHA1QAIcHAsWMjboJMNYyA0VejuIdw
1qxwas2FfUQnR9+jimEHJP9pzAHXJ9bksFXFwlEkrRJrBa/T0wyc53IjKGsGRj8j27e9mGTI39dt
jl6JRxhhqDHpqqUf/S28UcUuFGELt2kXlz2SNuCeKW8nEg97p9vwuqYkv7V82G4G4KklBo72coOd
PuwHZR59UzwKQZ2yy4XFnO5SY6axR973J2oo3ykwtQvwmYbzDGcqgeB84Eha85ec5z0vl7xFZAsq
FnriAQkb1KnreLHyCJ7e2mCBEgZx6CgpP8G/pC62Zt3JVeOWi6buP2ceMoG6xdsmcw5ejPxUgoaC
Z8vTrqqDM8gAALLpxFINhnFQFQabYVhhEDoJ6kaV1FDZLQkGkXqh0WXnCVorgKsnhXEm8km+Mdd9
aeiY3ul1FgDx4qa044oOzQ7KfvCy3dZDKnRQ73kEBBDmw508kmXgHBZFHVnmL5Z2wh1gbsRBFTLc
X6bLAHYRz4cbaAtnA+JCTI+T8+qlO8dj9FOUw/8hSq5r5/qgavsgxLyn0fQ9AAugOwA/E9PtMBun
VwC+zkqf0Ea24BI38t6joMoK+r3MXyjGig5TJjVfeyeOVgXjkZnxAtPPWwKyFIrQuT0yvgJYlWHV
NeuHkbuTBlSW4BhXQeN2eZ1+iaLx1EZiP6bRvp0CVupoPQa9uOEMhaNT/cMUTr7wqI8UDEMD3Rf4
68HSYC+XGv9Wxx7YQpauX6PmIcBInmTxs0ZSOngue2rcQTl2nTGzh1KvBH6yC2WDoVd2iYQU4Dr9
pZMhYifVQcGSvN7MAfDsxYoKXNjhJkOnmpq2HF2+kzzcY9h/u4YYbC9zmaPvn1fHShL1BZ2sOgNH
YxlYeyJxDO1cODZFR+r3YeuxOLBjh40IcMHVApyIROvdBFDCT0H0iAUOnTOBo1eBXQwD84U1wJCG
zsdlOifrfYgQ7XM/Fu6YFPcaHQxa5OFWh4D8QNXq4BRuenMwpDUVilJ2jOFce9P3sfhGGKCJU9Mt
9J4abLaCdLYasjp5AqxnEEtFu6c0TcWxNwsWwTSkQ7ElK7TtWEz3ZmnkPs57sgMLDngJT+NdPOVv
DBj0AbheAAUKvRoi/nVMsKQk6N0KJ+qodOs2X+R++VL7FtmJYC4D6DHhBUKd69sEhvCVThESPITq
5DPQ7qG3mncgEsX7vI1OWBZhm7hoRBaPdqkCM1ZUiSMf81uVGphGTACbOpKpSod8hNQm1TvE/uFJ
nty3elPXFEB8mnXzl20IK6PyWxlu7FjDGREPk3qIg/ohJtJCrUOAgiF9GRNpXcR90gG3DaGFAq27
R4/Rkhvqg+26T9O1bPvl3mFfzEEjLf2AxaT3/GPrHAeVKz3NK4D82t4HPLyCwAGLpOuP2RzWRWYC
+XGRCuD96pbjpDH30cOaviwgFZ8APgyHGvJYdNII1tuHusfIdprps8DUdoTLfWHDhs/gOeYohYAJ
vSE8gF0lUspdrJvuE4gF5HlJt2vsJH0DoGvIoVbLo1dM008J6HoXE7KydlgDl3KIKTDoJPpcO5bt
eAA6YbwEgJfntB8Oi8ieqecxlAL1w9IDyGrbs5MdFE9g1Ts3VsqAM7hESt4ByYNXByYcbYiNqRm3
j3UulzI3/W0HNGx0Mfk8bRZrYAjwzYRXbtnaU2/NhVvIM22QBBfoGY2j3Quv4V5uw3uwARkcMcIr
OTdg7zFK0PhtWCkYebPjEl3zbXm/Bd37OcbwaRkpfr/j5dQnezKryou8e2shzirJdvYqCKeu4M12
aF2ujh0M7CqkzWIQ7lYg6wbss0kH65PF/KaAiTjsv1bQPycaPmdommLwCvZattlxHcfLJB3BP5X6
YwJEouQO2c+mTQHw1NLsMfsPm8pFgcY5CTNej7XvT1sPU/p0A6+QoYQCZPZSZxQub8gZvOjAGALh
R5fE0ffCZrdtG4elrjVdr4xI7Z1NU7PvJkF3qIj7Csqv5NBhFPONsw0J7DQQ6xMNpnyB83fNX2KL
XhIM8BAwIJc2RNO4ntkA073CFSvyJtIB6CzBB8wlcoyhgNC1G9suVuLwbwxCN3KkXY4xBeFRd6wt
SDzTrNJx1+CegsGoHXCgPtFrqaWEGHIVOlEgFqvwfrBh/zkiHAdEoOFtjS78Go0zZoOLr2944re7
aey38CgHvS0YgSbDtV2Z/gyDcgxuUPNedCmIvW3v3YUWMLLFEAw8aUqyKwKbJ3BpNvy2U9JBApaN
Gn4xXXryafuplZNrCkY3ZLS6iF5ayqNPmA2g4On7pGimWO99I+0OfIC7TWAgE3v/xS8zPXagiwx3
IFMEYwW4OHMfqMe4+DBOdYpFm5zjqY2x/hC4Vt2YdV7/N3vn1Vw1sq7hX6RdaqmVbldey/Zywjbm
RoXBKKsVWvHXn0fsOXvAw8HFud4zVVPUgFHq9H1vuuiEMBwX+4jJ7KN1S6ZFu09HNYuvI1TWgxEs
PQDUk6a7KZR/F8qkGA5Bkk/FRnZj8xD7JhMG9oj43Ad1/Jjb4dyvQWmdy8qLjcHDwV4P+8KLouar
bWQuZv+ZwcefgNzzbTnJ1D6ZXZG4V0qpsrxgrW6MPct4YmyMBGuZVZMo6osJDdOCi2lTJytzMkO9
b1yZmjvLa6HBqMStg6dyrP32LoeBBat4bEbjbmzTpjpIAUDYruAbJR2T3XVJiItaaAwEJ1TWxww0
Vh4qUsuMdeOEnrPpYvzmx7HyWyIRioQU5x6Y7+ix7Vg3vZzJly0gFpUdxRT1Gc1eN+22syv8igkb
xUBcmeO8SDMsPtQWqR1HCEQAy4i0Q+tMock27dGjHy7LCSyM5KMpq3u22ab/XHaqBO0JO5ncxkVQ
VCc7Bqo9zg2Q8KFPaOTPU48DbtZnVXcxhBy37abguWz4L3MzEQZlRzraNKVBIZOq5HUq++hoa5G9
5HEZEFRr9bdEVThHfyrdm7jwTUi5c7Lj+xjr1IPAEPZA1itDQTbyRyO+Ga0+/4DX2ibHAI9hefQd
A+uKeHZXeKqam8wzHsrcuF6AXSsT7jG0W+9QZ2AMaauu2TYqUCyq2SJuPqa5X23drsbsvmD0ZEG3
81pR33VJotVaquBMJgqkQeV/DtvWx9OrfyxHm8ASw2s2sNrFjRXW8X1ouvd5wX02VfEwd7HaFiFW
RGF9CooIbBrGh07kZqgqATfNuBAZYHxq2B9aC89ZCbFMtPnj4FbVbkpIs56DWqxNJW8nZT83EHyo
EsK1H1gmAIPaW5l+1QqusZoeh4G46Cl9CrtJShQmIxo0J33kUz/rOr6JlUO5Z9Sfc/RMOjs6pf6S
mupQuNPlPBdEDaXts0tEqo+dSqHnjYw9MA96lVFVH9O6YhmKjUerNO/q1kSNJa7JlRIrXZSnMBhe
YSG5qyoK1Nky2ntCX4AozeImksNdNtdXorZgdMMPWc9VfzWG7UXoWTd6hEmvTP0tgOkOhfqUheN0
adsgxarnMK9G4G2Lg3Hd384q/0iL7xPV+XCws/Do1va0oJ6bkmnomtV+2QTL5FDU39KwWLk053Kf
rcy2tzAJdyy+/Xow3U+5ni/iLsfPGy5eOLdyZ4TpfqbciHL/BYtOzuTTkbzq5wm6dtkPyfMUo9cM
h+RIDvBz7qdfpCqtC2GWn+h/HCccHCIWyU0xRfMWstLjGBH10sl+35neZ+JrchI8TJqkbjLsehMp
4GSrQ8MuWEX67FWyRw1qzZ+1ZDgmZcp998V6KDt57EaLuQzvs3Nne6Nabtnib7La8lmYtlpNFK4r
38+/NomxUzpG7sCCvrZEejHm5qXvEYtciRTIHSLqqiDmaGXad4OXPpSZc9um/b52nAYkxKLi93nL
vnv0guSIb8XBnzuo5GqdVdKDUpXfV0Z70JBiyLTZR6l1b3J0N8fonGbj41gP4UPeFVswu41nzWc7
yB5ssichp53i3jzCIdonc3Pw4KI2TQ3nq+1Wo5fTVW3LvWkNF70OD004nfwOn9g2e4C/Q25jvhUy
OpZBeW/5VUvLJj8JkB7Ry+QyMMVJV2JvJvJot8ZDiJJtXXXJ6yhbuc3q2d6bUp/CCUsWK7izsQw+
xBMTnH2+Xnmx3NYic1ZM/HU+NTf+bPjXvVtf00c50rL5mLbJV/z8yBUjRdKHiXRObNldIt6B+Veo
5yae7IugssoDNh+bJmbFSPtSbNJ4GjZpYwQ3w1BWK6ClCGgJGwzqKEgAgmQZEDhoHyN0sVAXt3kc
ERxrVRdJw/bb6HxCTZFf54V5Dzlw66fGKnXRhick/WTObh6C4K6LYvoWJBWtoLISb1XT5wj2BJAT
yanlaa7kSXigKH22lZk2DjR4zBUxfVtLOvd6ZtzKas3eFm1qo76Ya1/usol+Em2P29DuTjS3qMLp
UB5gGVMZGtsk7Q9OWZT7mig5ayjClVbOyyxjtBPBycuqLf0mJkriibXMyrOd2uvGDI414gzqIQ38
4p28fN76RcChpjqmfrCN/PwgR9O4MshVU/VlMdSARxM1nYYNJYW/ydAklTL8WgLTmZWPoGf0OU3o
TRqSSdJE1Saoo6dW2YzYdt+yZStqRlzjb1ivV2WNzNgh90hzji8827iCZnUXhsEuL5Eb6DvoOcem
9h9Qr2z6ubgDbdnKoDl2uNXmJWd0wZHUynbIVLqVOZv0CpUdrPrQkdTm6J4owUF9s/qzT8JCNEUf
moFSPMlTdycio1s5RgZkjAtwr6zXsjAOs5i/+QtZowNdhpSVM6fD5QKIo/TYf0i8/grDylXZQkaz
c/cuhqiy8lN/C8mcnqCpcST36q99XZ5ApT5laXyVD5jjCMIy8vmpqfJnEWRrJ6w4rFQujZlSrTtj
uPFJGCwdfTGV9dXAmcMDFKyUfBxnaDiZSJ7SIrvuBRzprr0oa3lOUsO7cgrWDiekidFkcJy9EM34
5DxPjbzOnOZcTta4EthMs+Kj1220OHKQeIS+uYOHOq469Uw/7Ti6xT7sEohTYQQPMBwuofXiqe3S
6oU7nVG5Wg9RqDa6ABDFHQr1TDZepXOH7qhM7n2zgAwkAzyczV0LW2AlErNYI1E6aacUO2FF9j6t
i8+5KBA29e2qG7vOP4o4pbUq5LMcOVDW6Lt2uaTFDb0PC7u+ak5VIXktcRmvae+9dHwCom8Gbz+4
7YHz4HPWGuZaxA0RQ3UI1bmEmtQGt0WaP5RhFwwfA8oojrKJJPJK7+Y8h1XA35qo0IW46tV8zINf
REZu3hdtXORia/jVOHUGWc6Nba+7Pi6z3ewXVrWxqqyZd4Mhwrs29iei24hlUxcynbN4n4epfJgL
eCF8D5QOWzm44gM8pLjAWCqHAJGEjvdtFl7P1skKC47IyPhKhM/Q77JMO9+QxHp3au6Hu9r0M+h/
gTEyzzk9eTAuyMVaRbns6HBWxtxu3aipngc7Etm6giqvqKT8kp2uGLJz4lZgC0FvPXByDiRZjD7R
T9YUTx9HqFUUjlFo5DsEr3gopVCZY+7RTx7IC4ML0oYt5ojaHjx3TWLoHB4yzLkEDIC0ZERUCJPq
fRnPXntMA+UKEhZMe9x2WdvR0C99Yz9OqvhkpVLfDoSiXWNsEcXrUnDmXf+XmPRvYhJSnd+hbufP
XdP9yEz6/uf/khC5QGQ0q6EfCdQ66Pf+g7ktv4Ov/F+Am7T/ZiYZ5r/w3sUXGWqSj+7UJOn3b9CN
30QSTv4TpCcsl+jKuH+Cur2RcZN/Ax7ITThYfkuJnGgRp/1ATnItP6frqsIbD2bVxlrWgbZ9mepm
OlS+xSHSMlaQw+d1A6q+yV4bo/5gmHO/0RBH4I5jmwGd/1FQfMR0uhLVZWszZE/t+i84Ibz8d5T9
e5QtA+A30C5jrPya/DjMlh/4iwBnwoDj8xG0u4woQhv/d5SB+ZpQztzAc5ZsUeT/fyO78N/4f/y2
sCxQXMy4/x5k8l8MBeBQ5GuSfxGY/ckY830A5B8Ujg4DnxsD2KXo4moEPf08yNIGV3HTrh4nsrpv
Kfy3RcDBPjMS8zRSKcZTLk+xq6HI0Riph2fb3xdKr21r3HU627rOfW/fg1CBjGUbOFwB6+iEjpQf
oOntG3d6vkentTOb4qSKi1qHxAP13codI/FkRyfbuhPG51y7B0uHlN2u3nRdbzwq8bXqkQPPF7V1
KL0lC/XFQAjbEXh5LHHW2HhYz6GNMfWuyQqgPr31/HRNrC5Oe/5rSLZgKQaYpySkZb6t0k0XprQj
KIrq6DrNbUwi2+6IPJizsLN20/PoN3fOfJfYiUFDFbIMEErUD6e6N07SxyEWtovT19ZKZMpYFVpv
6o4mmimAExuO2TFYXdjUB0N3+8YqNl6b72PHvKhbGBb9p97Dr45qYV4bwYKCRl8xumKepld0LBWY
RtkcbZSlDfQNPBvApmaOsW3P/bdYHcXOWpTRJh4ou9IFzzN2wwIVtDkM2Gk76G+Gijd+8a2L7a2c
QSqaBz/4GoPLze5yJp2DO/oMZ7g+tIqxpdi31PZp1l1B+nqYcdk52IJzxWj60Y7Sm+6Cg/g7gawV
v+ITzFmWlpWDrCjz0sd0qHc1tVRZpgd/8slkmaA2G5ZXX5kJJCCkJyR/XlryM/DER9elWUR39nku
XtJg3HAoGwJFhzezkR3hW8v56yXs5nKfm0l34dqyPXezImLUeeygeHNWoOPOR3ZAqxxIwZFjfqgH
d+NF4aOAXykSx9rGzpNLH1e1w7no4DuupNeeJme+CfQc7xP/olS0oI3gmEcGuH7kXIxyFAlkRPvK
7uWWrvtODhLG47iF8HmhREdh3L3WYc6IVs1pdMutiSzGZpDCofomUvBBv9jLoICBnexErZadn/On
QQtxFc3dyg79Kxf6+4CGp64oLcNM5uuMjpzhdeuCrO51YEZ70U9rY4JKhJTE69AtDsM6NaqtyIcN
bbdV3BmbwYcent12MDY59Uy4MhRIxqa9UfnURMl16KVbL+t3RS9uLbrbpn8vk2FlNoO1BsPZGBRg
0j6aQ8mG4QC6Lfb+xinp5Tq1N7mR7Mr2S6s+QDuIzceQLpAlx+MU5lslw+BGBG15hJvLiRUi/GRc
VL7AGZTapvs0gmG55S2KvKOFlxrkgu1EF4jmFQLXMp4OozncdaOzF7O6lvh1OYiRbLQuK6PsQD7M
u0E9hYlxEuBjae7Qvek3MNXanTmeU03xAD/dYSq1OA0gpDDmp8T8aNHdyauwvh0KrLawIQZnGNB2
QCE7aucuazlPFYXsdrq7FVhZmGaxs/RplMM91hbHub1VTP6kb/QGteBlOhaHJJ5gRVxbfbRN6FR1
ILaAhEimsheERpB83X4djtHKSqptA6oapu7RrhqEScaNyp7d2PoWRlRGMl51/YcxhEniMBv8uWRU
vZTesPZQKlW22jTAldP4oivYK2G2LWJmGtLkdR3TJLAeCmC2mmleASVPNaTB+TU0vpWZWvVg55Vz
h7hgj/95moYsEefeSYILkm0/wt5iaJfrXkQvYsrguxPJ4jpAYJ65pZK7LBy9AmCBa7Me67hYNVN8
8uVw0yASCRkuhR5o78elR38hPfQSB91pwC3BNkmECFkAZ/xgoYzppRjJbvX8hP9tQJk4IEYzsYJR
wtwy7qiMTbozHF+4eSnk2qhJBPaK/pvXzKeZ8Ot5vEccHGv0o9K/lXb1odUQ+6PmeWnYEHF5yARc
CVWU7jEHxS9WIPbzpS8aDkMyPi/+Z2ftzPUqrpP8pXXiG8NyqO+C+gYQ7FPPrKVauDVpwGBbYD63
7DUNcOkn8ErMFcpAXEZZu637aB/YaC6J/sGaQcXXReHcWtjNlJg44wEzJBdNmp2bsJg+Bam5Nmmv
hEV7Ncyoc5zG3VWwNM4K18cVbg7pKbO6HSIS84Dcqdti4pOt5qi9I6cbgxccRVfa9PJjPZiL3Kft
nUu7iscnt0laVOB582AT4GXTo1+bMCJf+yGwnhDSZYdmBDzt3VauUZNkH5sSUoakmx3iRbCJynDx
zpDbvm3DfYuSe8UD7qTqD7L2vxSViC4Q70RHiPXVOiUcgc5t152QUncPoePjW9fMCaHErERYVVBC
as2A7/2nGBphEgM8QIx6pHDFj4fNP/CGW7hRzMj4qh7FQ2iEW7yPAM5URKizLx6DiXfXyLs2caM9
ReFNP/vDMZ+tDeDbE4TEEE43fKjdqOFiVN/gUiHwVWb5IurKw3Y1JF3ddzuBlUYAKs/AmleZMiPm
UyweLCekYd9dTDI+jMH8pJuGduj4JdGIEXkCubOScT057hHOwhHnk2TTkuO3omewqcuEnHBqdpvg
5LWr82QXxd2GRvOTWQ4flWM9VVa1jbIGEkDZH+OiviHBe2eo9qnxhn3cNPEGESv6MGGiiSOoWkXX
I1RZWrV7rCKW7WVVmUjKXace4rU0UFvTO4hTzctMDH2YTUxY5u5Cj66Pbi9oLvKqbDem0uVjFRr+
biKzcVM7rb0VndFCJMgDatJEJ7beI5vTtxrPoE1Bp/Aa3DmcoXfH9MhNHXYfSqnirUyT6JMraxxb
jLJpxLqKJUGCrUvHUHFqqGg4IKmcWLSrxBs2TjV5a7ercG8MJQciDNiuyiHz9o2c5K3fZAnNljHu
HsPKJWIeiV91C91PTQDPKZv/1NvJ4btJaTaUe7rmGQz/PPJyllAf8WaZhCmEVCCQk2cgSuBLDEG+
6tqsOGU18wgogyhMZnV7nQW+9ywnA2J7SwYCEouxYwlrnU8lAeSYFvhzAnHPB1Wtje6jYjBs+w6c
bkMUi8DpPKjgqROv7J38XueX6CThz6aZPrImOlsI/tMum2MbLRrcKAQZ057Q9PlC21F0aw1sHFrA
GDL0TCNPfmmCD5k3XDgcLx67MpuOWg5AHBkguYpd+9Iew+HeaOPxWXL3ZzdmQxrS0N4EKSYNftu6
twot8FXQjuqWWwmPSUqIVx72mwJHK3rmzWM2iYBWAaxHp+hg03AD85cOjsc+F96xCh0Mdgs/vGEz
pn8U2+0mHe2Q86B5kVW2ce7wsHspE7N8jD2lLh2U+Ey91Fp1k8/1ynmKaMBXXbGGEQkhK36ANj1c
JlW9DwTeRoG9zYy8AKf3jJXt+PUJ0UWzMZzsIcobTIqNcB+EkcuUNKJ12mxbJxVo0GZ1inIr2Tal
M30w5kx9LqzAeUSnEW6VyoZDa3JSRh6NHrGbwp01+e6DVwbxQg60DsieBUFDA3noDQzr4+Qb8S7I
otsgFc5qRvhwJZu6u1B2n97J3P1CV+rUlPpp6BN6S7czjMg4Ikl1Rm8e9tlVFlfHIU0URzjhHUJn
OKLMi691GNBIHuhO+lgM1vSWFmpnfClH+QFm+bCezfrKCAcKoNDH0IIIgLJPkleSB4x1icvGys68
S6se7xs1ruVyIOFsePAyXm6FO8NlEnFgz5MvZPtBkUrdj6LzHtPedNbNqHd96tyE8CBPbo+BevYt
51tupjyBEdfqG4I4ilWYJuUGHCTbptH85BgWvkm4MIk0SnHgQMdsAdRGfXCX+9GaZfCCbh0olT3c
uo75VPb6RsOiPOm2ozqAABXhyLRHsvow9fJZLXWLRZESedlJWHWzSqAguu6QXfUu/WgACgqmQI7j
Bg8eRITBCWI/tCpsTneyETPczWJaFWPn7BrDeoySsbkqEglpRMdBekOOKNagjNvX1InrjR2H4bEB
l98O4DkAZlMJGOqo+sgmi0NWA+a2Y9K3V1nedecsSdI9QhiyA4paZcyMYumTkpIeNV7XblSOeVNe
Exm0QrDQw35EZF7gLU0dRdfxcpq1sngnbfO1H0Y0FnmlzE3B+N4MjYpfWl3ztu34BHejbS91D/9l
ho/UrdTQHCqjCbtdRYZlcuG2SKjmg2NX80d6Kdm2NuDOTeI1BaFrutoDolVo+4X7TFG8AFPj50jl
QHPwho//7aj81bcL4Kr/3y2VfZeUr58NvLXazz/375af+3dnxRD2v1ybf2mUYKJiQhD/39aKIdx/
ecKzXJNTHb+g7fKf3graQndxvqP1Eggh7EWr2KrvJozC/Bc++h56M1ohSz/wDxjzb+jyECB90/IB
wTyopDiXvOmqjDXQjgjTayilKKDZrQnTawCf9yE/tK3IMn4w80a8l0nxxo/d+X5dn7xnCxMtR5iC
d/JjyxDNm6r7KrmOo60U6qrHJjcuOHI0w6WbFK8S+AxjyHwV2O95dv/q0vhkWS4JLfS6XPfNpSfY
dflQN9d9YjcXRVoRgYWFygxTLxHY2dZeHF2xayu0NxDRViZrz7Dmz1rR7oex8pfE5EffSPGmpbW8
BBpjweIcTBIX9/PzSxhEG7lyiq+TMopZ9IRrkRmTS3DnARJ6hynCLJoNBCPxMkBU81ZpAadqLYIc
oCuy/fjCStkSgODb6j0v5V8MDEm7jfFKtDqy2Dc93TLIDKhOwTlOO5pTEq50s5F9UzxMox6nrbCF
qS7w/Cirze/fyvIX/+1k9n1kSDo0Ht8I01LvuxL2h2ayM/myiDmkmoyBF+V06mVUAew34NITiJN4
6gvHuzECEF7TRTL4+6svH/8fVyfJdHlim3ztxQz4h6sXpuTY2QbnNGrix8Qd9QvZHPEu0la0//2V
lpn1jyuhMfeYAxbN+OUD/HAlO4YlOBvhGWW9+eALVHqi6MQ7F/nV4zg05FFiEr1mO2+mN94hEcp/
+xyFkpOTjMYHaMTmVtdaP/z54wAz4G0JHmB6kk7wj4+T95bDiT+77oTbfahbwH0vSOt/bzQ/2fv+
OGN+9Th+sGD2yLvcfzj+d5mTWW2eXKPVnWoabHFxNGVNYLXS0zs5hr/6PIsrms2IZAl+OzfVMIQi
TLJr2cwIeDXVPgEK6HXfGW+/vIyHqg6YnOH2NisexuOE4jXhZWXzh7Sooss2QUL8+28jFivYN2PN
YfXAyR/FFOsNm9OPH2eoVFRNfnytEtMyKE8wWoP73QbYoXkNnhaFvh+s2TE35agtVt7UL/x1UxGo
sufUO9rv3M8vHhqNI9OLYAof65Q3a8ucu8opcv/cajrJWTSbh95ApPj7h16e6e0zf8cfsORFOy/f
2ONWxRKnWouzZXHMTbuwAx8vn0ineBmD9wKsfvFAgFzwOQioczxpslf/+H497cBldsbzEGbR0cNC
YmPakfPedrH8LW+eCMCZYQLI5gpHvFkxUjoRgZlb5wCW/qloYQgUTUV57/kKmQGU9Dq0JLyoKU5X
Vpg6Hx13JmQHnuXl3Bnh0Ury8ENd6/TeSqOe/r3Z4NRppOmd0wXlOyvPcjNvb9aD4Q7+s+CQ3zHD
H5Y32VlVbVnW2bUa43pWffXiRg4s4wkTNPhb5sEcTOfu95/8F1sH+8bf13yzBsHKGrtUy3NqcU/r
ZEhHuKBjQQO4RwZjVy6lUq49hMmo2i/d1jVuf38DvxoHnm0hjMQe23bf2vx2VRskLCpnL9TjFhJe
ezXGcfKOl/qvjg1MG1+ghIHutFhA/jTaWiVwfdDmmXMFnLtuVFYH6Cok8pY56D86UB+ejapt7zvM
fchws0sfZZzrIwpMTaJvCqguqPwMGgnvTOw3WQjfN+8F9PNZnAmzxa7w51ubhZVWAXQWxrG/Calo
7oSm5ani1NrONKkea3soN6JtodSxj48fRwj8W/CohF8FwU2CzvxbTmv3nWX2+3ny7XAMOMjgq8kx
G4fWn2+sn51gaAPz3CWpOHmxstJ1DoWelnQrDwpLjfuuadWzi9PiRUPb9clutUdWR91O9O45wy8M
Dbg1VZmdoBZVH/584AQA9QFjBgzdfnN7i2GmSZlwxmKohFkVNKs087s/CrP9/nFwIDU5CeAuReHw
Zv1Au4R9cNSfabH22abWMn4oUO6vEkhJEj3RWLyzXf9q3/EcHLyXAx0+pm+zZivYL0KK9jyanb4g
pcFat1kqPzUuAv6hwWIJ9VmcuavJHMSVTMhil47Z34cABP+PPYcpaTFtcE0VtvfmYJepVNmx35yB
1NztnHTfTGvM3zkz/PJ5SdXlNGfbDqmhy/nlh0VPlxYy9bg9F83iIYl/GP5r+FB1KrbvkqkZ2Hrj
FjIz7Ct0LVOgDQySdLyl62m+8+5/sVlgf0aJ4QDR4w//ZvtrdOPRomnOQ0ytgPLkuZq718E3X1DS
rN15pvlrv7dB/WL5I2ENzTVT36R6eHPNrPLd1lHV2camG940dF1oVM4aDr5eXPuPsqwQ5kzWJcrW
J2NZJ+3u1pnI/xXqU7ScOf54Vi3+tsuc9x1OG29XI9uv+0CX52COmiPDu9wEk+O989T/fOhAsCFT
xS8nAETsP39zo4waWjf1uYBB/JDgqvZBxMr94ycJHNgVDKklclc69s8XUSStFLWzwMWy+WIPbnaa
nax650n+ebrmIiCrzNgggPD5Zn0ojQBjOHc4a3Ow7is962M4zyUt1N4hMe/3n0a43PHPCzJFiY2p
El/HYS16M1Ym10wHGTdnD4n6hLhXRrfx6CSPdjuOi4E6/FYLR7kHdBTdcaRy+bzoRk6BbV1Fbe5U
QPN9gGuRHtsaedmUZdvWRlO1eec+f05/4TDns5lBPVn6I6zQ/1g3HCecbJQbKh1De6UR28wbM+iT
C4cmO/k6rZPQqA6Cwkbh1xr8F2b7IWqVk//hGFjuhDqBGYYHlIXXws9jILPH3I/rCSNjb15zDM02
s5n8WUL898cl3N7EC4s1jI7Vm6P55PuRoaPuPCxefA0Ws1euSaNxKtM/S83+60pL3bvYa1EHvLlS
1xT2oBkAxaibW/RtwAt0S7wTiCxcTAABtD4umM4Q3zbYJmCbMhivOqiDE+5I8zv77z/OVLxcKHb/
uZvgzfaQoFJyLTz3QAPIl/ZFeVNbQ3djmsNVjfnKto6m+CF3Fy7xRLpGpHoMf0Zx8NwIYbWyjGx6
53Mvz//jBHl7R28myDjNWFeGzXkeDOwTWWy/hnmb3w6QZVchzBZwF+lsMwTbK1HVf7qqLVe3IEnA
trLgDgZvDiQdmUcEzbVnD8+wtV/rJarAKd5ZcN7WCN8vwlITcDLAe81c1ogftkvs/eomzxgClbbu
lCZ2dKinK6tBpuYg95mwgrx8Zzovb+3tW7UFrQP6pzQRFlrmj5fMDWTTga7PiItM8kIGy7os2mm+
9wMFsG4JjbDBMlXE8cBP7tKxScSGohlbY1sorDveuZ3lNb69HTypmNKUwh7Hkp9vx05LjRtSS8US
QYvooWpB85CLmVJqfGR9g5pNqXEMSlxKMRfB8jvxzR2FQXmjiqr+/M7tvF2Ulw/CucUOFm95h39+
vh3dF75ybcgK/WTg+abiFmFr6/lgTgsBqCuD4UrVOErhdCZAR0Kvcl+raNL1yaiSQK1niasWVr9d
t0+TyUZHhjduf5JFnb2+c6+/+pIszCyJS/iOi3HMT1+SXcNUoyrOvVeiBrIzND1r35x9vtfgLRx5
tBg0MaIWRAr+u77pcAB4xb6MypcvWbjv7BRvzwHLu1vKMixsHNNnof75fpochxS3r87CqOcEcYw5
YGWQd/3/Z8hgRrhk4ngcO5Zwpp9GsG+XqZUsz20jSbJYzdN1Ftg5h6qshEGbFeqIQxnS2d7t5no9
x5koCPiz83MSktyxDlH7/2nblIcPpEnlh/WPXGrSn2/K1w1CXj+4av0puIxKmd/2Io4/JXM13P/+
u//iNeNzYpvwUOE2sw3+fCUPNT5GxcaVmrzxKIsCUV5G9OfvL/KLeUCX0bbB+FhYbfnmuOUttj2d
5V8RvCUPYQikX9IuvsWRnmSSoC/zw++v9w9MQmIrCVdbCA5gFofVNxeEld8XzdBf4YbYfsQfQEuc
CBZJ0+B3+Dy28bxoMeYAhleQ9jkmPlg5fi37UCfvbDusO7zBn9YkzmTgTeTLc/gJwEh+fsNUTzF6
juqK4NiZHNWhr7EkBmf4ODZz8NGx9fAAqRw0Is44fX2RssdVyaCv1N6MtK5s2E+E71ylRRjiSBF4
mDLOIT5HxyKI5mxvCTUbT6YB+eQ01bl5MjokZaug07zbrnG6eZXPRdRj66/Hs5ir7L7Ga/gLeIAk
w9IUBSKf2ScuzAMZRYyMSLXfOoVnvHRll93iGpjBtGJP/KJbMzqrYZy+OG6LU6Kq81ashiT3DuPk
TPYxKrKxvdJuPw67unOKL5NGLbrWNENJ7LSL7q6FJBlCaaHCWInOAn4lzaCDZWlZ2VcPmg7uAb0w
7hA9Kshs6AVx8+bwglW3Gp6rErv8TWIZs1qrLMPww+tt+5OwI3SYGHEDcEUzIvMksVVN9I9tZYDD
ZtmdxjRABRWMdnfQJWiVgJETewEUO5T3irKZJW1PioQgT9ifFF4Mukn85IvOzBIBKNi+xOVOsp9Y
wzSVOAH5BnypoIEFWvQqQxfW9zGaPH7KgwJUUjWjksGp2D800rWcq9B343k1YeEwYitjBONNUPb+
3g5b/nggG90dcMET38o0MYcN+hLYhv2cYelLpNFQQ2JkeV751QAWHkLZOhc2RhHkji4cX62E5W9Q
ZI18QIzmF308g/RBp0OOdF7K7IPVOw3xWLCK3cXaH+5sOFB4LoJrp97aOiJZoW/5Ops5iJpbo7DZ
NjGstm5dHMnFWbbkQaAe691iXTityLdzS6DSQfBxn7O0jfy1tuKWQjUuynCdWhr40cg7aI0IM8Vr
a9DLDWdj/KQ6K59PpakmjNNl2HxRsITnM0nRZbEWs4csNou0utd5pNoNsRupRG+T/g97Z7IjuXJm
6VcRam8XpJE0ksv2OQaPecrYEJETZ9I4m/Hp6/Ori2pJgBZa9KKB0kqQMiIyw0mzfzjnO66LNMkN
Huwoy6d07XiCHFtBDZ66i0c0iU0Yb9s+bjEGzpqnOk40Pi2PVG9sboFXmENrG5Q7de/NINg1o9Tt
bNBiQDhwLbrFGFoDMDLhe7eymooJbWmRfvljNjqH1GvCZ9iN5sWzktQPPy+y+cDCC4igKUz54qCa
5350UGNdWODzA7jY+dFtWcxtJq7+ep+bWP7EGoaHup9jua/XfL4JURwcvarlLV3mATWZl2EyC/g2
iB0SPP6wtl5VaF10IlOfveR4jW6xG4ibTqUZosfBhYYE+GBSV61oxpcR0iOKtGS4iPfybsGFO41v
oxNBJZEgMKAnrovPGQJwmTwTPLzT36/U/2X9/ddl6vPv1Qvb7OvnP7pBLn/675oF6V1ofhCwKQEZ
mcp/4Px5f/ihYoroMlZilsiX/JUaydcwnAv5Mp//l5aOWvcvwUL4BwNAlgD8b4xjWKf9R3YjvvSf
big6cf5aMKL4pqw2XTQS/3xDtaua/M5V15Pg6kdk6Sb1gogni/UVeeDuNiplLaB8RGNdvpD6lz3m
Cfo4ChQAHVPSlawFyjV+id008E+X7bk65DVH9c06QZ+/aZuie5LhCktCpUUcHwq/Q2YFQUiMFvx9
TUzq0DcSCIY7xSSnihylKZKnIvd2qU4DNk5jpSw9oZrwFAZFvwzDVbCU+CgL+IBiZ5SD3jVnLyu3
FZlmKBZ9BNdZ1DYPWa77Y1Nf8BrGd45DjlH/uAjZABfBJEFBYGG1wXpwa9RVd6YXjXPHbsol+4i/
lXPbKFF+cCHF9Ykr2lUfEfkHX+mo1x0ZQOxCnK6RD0r6wz62HED9nQ6DdddXyeuECF5Hmzoh+YNC
fg1c8e7xLXZgHqz3tEz12t8hcW7FR9+rBLhQGqdPRQ0srEckgWW43Dbj1FW3ThvWQQZHrPbumz6L
sidHWLy+myJxG/3T5EHxq+uEc+n755KQcYCufvqcZjGSeFLU/eabTvvWHizyx632zPITCavrwZ7o
2+9ZF9rf2Lf9joNoIsZ0jxlX3fu2ck5Dogt4S15S54dhCKZzVDdrcQ8x2IBfH6S874Y8wR6syIzb
FWnj2teodZZfhXRL/VglKoOnlo5LiF8Bwe9Ll8dI+QSsPAdN4Mnx5/yRIMbytMBe3QQMfAwU4wEn
aCIz79ku9eDoDWuIGgw+o4WGcAliU7BuuvgM4jO4lJgoqQZ47uBc2CRDQsXCXQjtJM1Cx0dEGC8A
dJFapy11gezYQkRAQFBux6uOsTyAgGNCtwubRPP7TWtCmqbAr8K98VsZ3Yzpkrk7Kltjr1L6zmEP
q1qJmylXdXXEGBoB0hjVdL2aoiCBPNEdaRXJOM27IaMUw2wdTtUppJZqroZ2Cd7UAtAuR0a2a1sz
HOeRfh4RnA7nvaOVvrWAdO5EjRUCWg4wHagV9d1E9ElzoZ0JoFkCBtBcefbZ9hZZZhvY/gRWeH5M
8V3fFwr6iiytEXcRoVSPS9u44dYMsil3NZC2N1eI5iTha/C7angl9oOtgeXPkyYDi3CTZ9niD95k
SBCv2D36j0aG+ittUvUt4dHqt0Aa1mI7VKzD2TisKwS/JhV2s1atp68Cr0EMG0HAQ1XqxZAE8qEs
xW0xleO7SoLsxVg2W1F5icOaZZcMaHQpIOrudZzQcZqfGWFByYqFis1KWAtCugRv07LlvezG+Qen
gu9Ne/IFOgo5U3BxXi40lIo8n5vFKeMKGSRbkcg9ek43GuwtLpj1TwY0AwCubPCd8TmGJeFuRxSh
ytnqVBRy3SdU5m19VWJ8mdrful+QoGpIAAnOiN0AewoLuGkKpLmXrJ+5b/ZNPC4DsAGIeXF9g7G+
c4l3UJ0BBL24hnUQlECH4tYwyz8Q8tbE1dawN0PpOjrlS5KigXfP3jIEy/JWJxcDNVrTHpfoJtBZ
5RzzZhASJ4T2U3IeSfH0NkPIHO+1TcnMJMxLqiX78uN0aN5ipi7q21r5bfkSScJBDpNL+vU5Lse8
P6tkWPN9XGa9S+LSQpH/0NOhkPNGagRpGOVSgyx00f0nfaC+JnxXwDfKLjyBK/WPKKUhcbZOTdIM
toEgNgSM8tvfZUEFYGeuxDMsHLNtCIrAHFQXAAJoKXYWi0a5kXyj8xp0/XVUqugpa7p0Z+dV7XsU
YaTmRNEkjvHkNKfQLMM3z8PDxPaHBZ4gWXY3LwiV82mOqf2Gxj2aOq7eMpYQ9+loGzxPrROzsQej
Q0EboisP/SswK+J+UnrZLr0EXqUadbQ6ja4cTUjrhpSo4HO2aGfHBXh2PS2XgfRQn7D5tLcxx7nY
oCyyL2UfZIbWJRj3aLe9HS0mXDToXZDgmyHsmerK+OCDgz3C4Hdfg7KGRTau+CLq6ZoBxm/lC/cl
1F7oYZrEKcSayruKM928VZZQmRsARsGRnLPv8IW6/jNLOYmvJxqLjlmlN7RnTQIHTLMi5ANHzQMG
Us4Z44qWy/ZbDtCfvgWwCvI3tOR+cjY9GqWf4N+LLzbMUnwoM5XpLV4YsnCSohDJjhdE7jwS4KfN
kEp2+XGaL9HWz4fm0YRWH/PegerREqHHpJy2mUweH3yojMLGHnI/yTG/OGl0rvJ1YBVdcpZ2ZMYc
CzlAA+uhIZg0RkrdxbV9wLXjM1xqJod8U3aXMTQcWFwAg2zkHUTd1nAOMTyyd++OlaejT/pXZ9ct
4PjJCxHFYz10IZlupXoa+zUMWIDSrWw8vzHfK+Eha/dK/YUUeHUIV4V9n4jFapjYtsSsSlO2nZKM
uFTl8NkTr8Q1symwv6w/BqIRszsEJ0t4sDW64SNZNPaG3T4jTR0EqAVTsIOWJIXfhJml9jisDXFe
HJATkd1/Fo7/W0L/V8h45N+X0If+V/Mj+xs64H9hZl++7C/9b+D+odBRURozrrs4qxlp/T1bRAT+
H9TEWJsjL0A34V2GmH+V0wHMbFb21MsM+1j4XEDXf5XT8g/3ssd28FuzZ2Ut5f4nCmD0Mf9UTgcK
4bGLMjl2L9IAyACXIfU/jOG70ZXc8kuA3RhfwtWE5X7c0sZqLJ9DOUNRkj3qIlmh8t+S4YC3us/8
6biMZbuLCJzD8mTswghi7VouJc5aimEMKscgsq5/QAlWHnJyteo979Nyaqln/P3Q2ygGOKtQwesp
VV+ZRQuwYQqU3veDaCFHshSE+KRHMW0Tqf9kLq2ru2MDI67apR9+x9FQv9E755gxYbAEpzVMfBhP
GDS6fV1PiXP07SAQxBfTSpRRQszx82RoHRaEHwZbQdx/G3MaZmJCIvXYtcZ7JH9krk+1bYufJVbX
p9KJy2+0CvNChZ91H9gbQg4fM0PTDJuFKEnHw6ZQsJv7VUv80fBI2/DH1JIsN05r9BR4VW2B6IWr
vCVZS3jbfGXit22HwH/tiMgrofiIItqQpVr/dGWi6jcnHVX0NlSr2+0SFlDZPnJn72VuaiCqaRgS
2+eswcQYgRxC6gFlSBKYrFBYUAOp8genTtNyU8ZlvZCjR3bdxmYzSr6omER3LqGjYCnqSwCxU9Pn
MNCztLvGfd/9lE5AYLNjvaI79CFg682ICb0BJ9Nj39bx2rKGZuW9cYthmK49aCHjZgKJWF/nlDo4
H9aJNh6sg+B2ICDtvtFMcQ4eYwgNz7UpMobSzfgzi43sbzngL9o0Qs8/rCOir0Yu/k8FhQ+0WKjs
m09UynvlLFiYy6ipu73UvoJoBXYUt2QdT3AiNO2VxoLqyLMfdv4vfG5NfV92TO8OWQ5YyEFtZIrX
kRWxvxsRHZGmAkMV5/DE73bTqLw8u5cozk0Oxd4joYz5xFMY6h4muoAzCx0hdZFHhqbYqUxpDHTg
ZrKXHvQuuIvctaTVdpr3bDsHk8bz6NQ+yVCp+c4shRQ2O5v8EnRm+48aG+LOcNUYnEQqemyzvBUH
b16r+tEdaXqondtFXDHwXH73+IEQPuNezL7G3pKL7rlcuTe0GD2jIQReYATCgDnWCmcpOTR1jRmt
H2b4tvVqGlL2RjKsCB7NIISyLMFL35EOprdlkabw2Aj5+HDg8/3qmpB8ugY0qAuZ3AnaDcicpeaz
AqJmgrTBQ9v7Bp5eR8VtS573XQ4XcWTs5PvRXpsmAsdUsGDZiTn2fzNA0/jtC1Jn8ZdFcrhV8He+
QrTOKNwpPJ7LhcEQyrxe6q1PjuqKRzv2uzNAPwR0siZ4eCdSB88RSKfpeukNhQQz/xQIkXbykxFN
fTRFoPsdNSdUtbZLPjRaXfAJ1Rjd1c6Q9FRH7vhS9XVGCKf0yhfcufB4ZmnC97R24id8/fLBsaI/
05t72ypVwFf562C0DP24hUUNhkdheJ6ITGphRX1yQubv8TiYrwS9enQVEeVSbTmpaco9k4P0Tcqk
uV8iMWd7xE68m2SbkkJZaYRNtTuBFK6RLDQbpydYaruKIE54RBe2V5EsURnnRROeiK7FjZ9hBTLX
VTKBS4qWCVOYN0OJowKdQ/v/bhQ2/2LE2//6Gwnew98OkEW+xrxt/j8I8w4uG49/f6X/n2b86n+M
+Y+vf5yN/flFf7/Q/2Tz/HWB//nf/7qxOQaA7rDNZgOomEsRdvE/VzaQ7j8QVbAeIwScEell1/0f
uHZADP65hvm/axr0vyHoUsXOjTkNge//ugjT1gGAD9gN3v1kwRBLzKmlG+fAfq9TpM8SAuzgb5i/
1/U8/tYkbY0O1j4mOo9KdGQXd1jWe9ZOWyZitS/3bZmyiWHvk8LM2lY81EV3Hdpi9ZM7JwdBMW4C
HIqgLQbbjuDzqnn1zfPgB5zR+1XAwpyvG081DALSyLEpvpGGW57QmqnLUJOI0b/nxXYNROHiQiyN
ncw9FVlv+5/OwPZ5b2s/tj9GfyZtNKVFIghwXnu9n+qUDAKNbqxur5t+TAu9ZWQsyD9KdBQ5J6gw
WG83FgBECd9cgf0g8JPQQmc329otMdoG622Vzl15p0dQK2QkVZcxvFCQi34MhPWM72trEm5ryKct
a4iQ2RDLguycDG28vJdDgO0lSkluzS52YJy5cbfPcAjrx5goqVd+QvMVx52+o33k1uzp8Out4jpv
T6BlLQEUq8emha1mBn4FtDdW1g5GHNnJD8OaBDQTdmiT4tYHBHgscQ/NH2NcdVesXgEnk+74VbJo
pQSz8BtgW+ZketdOGx9NCjhtYr34Ns9zb/ccyw4e6Z4kJXvilwUa1Yye3jaQsVnpzYRJMOz38WCS
hPROG2nBI1tBEMBah+SKQsCAOR2uw2EZ6mSny7Y5JC0+9z0T08SeimAY16MRHj6Q5z7j+XkbGI4W
v4cpSmk6hRA4tk2ah/cco4YFhyPIm+099KlX+LWngk/aQ/LQR7Irv8NVqAFfunLn5HV9slWQ3szS
x0lqVPw8T07FuiqzUcvgJw93QO9okBc85IOM6i1xdoDrLGH0WbyUD6tdehrrMqs/kf9lB+TRl3g1
yLyb1ccHsXXI3GQHQrzasPOYnGwqkACHMmQfaKqpf4dLyCpvVRAQNknnIJKNhuUBjnoB+EKv+cva
m3naom8cze/G1XrcYy5nd9KgybqAPJfhvrMeH+deSAtXgv5xSRB5Eot5ImyXxdfomXpbuQxWb92+
FjiA6z4/05+zq1IFs/WbpuRbQKkMe7VnTJkKsyGW7mK6xvscjXpf59gZSLma2zcFeWL+InbVOziZ
s8KFt0HGcDxzuU8luUq/eIPrfdqY5JpJwCBus6T1h5NvV5AqDXdktDESZ3cd1grgb1bi5+8Tb49E
dKAUGle958qffy1B673Ha16fZDCiTyHxL9lKAPXcXUQbnEe5Vs+xJnb4Agh1d0lMEkS7Omy1pkkC
wAzjFct8RlTQTZ81/rKV3ISwiyZNLSS6EHzksvhBvL/kPbAsTZB2bNe0aOcLRRCtO+X0aWXFtKea
gm2XTOw1z3BaUufRgalCukVQhekP5Xn9e+UVlb6J2i4yp1TMQ3mwAur2fspyj2znNVtPi4S0swW5
KZNb4+fVeY5Q/biLad+BbbSvo5XLO2P8eEc+DfYYDol0S7VSqm2TthnKC9v6Ub0n1KTfu6WTXK+z
8UnIKdOHuQqle0ynQaGgjLDeoohdxHYq4IC32hRn6UeKXIIi7s8kbc3vrP34DxT4sWSumyHRDj1q
VB4IG96FPr0ZbmTFUnCaw/MAZb3b+QAj2+Msve5S/IcETEwrqtto6iNgLVV6F7GsqHZl68vDqEUj
P3t/JfshsOxN9i7x5fF2pj+6n+cVycHQhOte1Aa0M2MFANyQbCjd8rkAg9TNwVtCAiw1c7POmPqt
lcxKOgl8gQp73hiTmOCbpCJ+WAEUT7ukVK7dBoyAUE9V45zcisTUl6XkcIu0zTy3uJ4OFew3Apar
AHJ8l/n3jQCV1CR1J36v9QiryzTtJWWGwHKoRllo130mbZUQiVQmDNtWS4HLTZabiQDpuV2Tt6H2
8m4LJNLpHjpMr1jFCtT9h2WR4/IYBm4BxKtZZlYrefAJdJZwaH4GMgYHRUB8YAjYMWsxxDQwPeYT
b1yAVcEs/GZb+gIoaS7n3pBlFoT5EzIFAdIGZ8C3hPPpmsgkYn3ipA0NLUnS4nrXtt7Gnj+y47DO
Y3sREiEkDPzHmOkMQFpt029h0CyvXYJNNIelWq2/hsENPsDC4nQbpHH4mKvq6FxeJnKnoprVRuhh
wY8yCYlh5CHZFONQ3GvGmg4jYXAn6eSjPxIKMst+luGod0tAgsQp7qqWNUkbjmDH8p6um68c2++d
Gi4/Yqy5fSXtwUmWvXZPw+yQW9R6rMEhkEUr/QE5U2TfdeCPud5pYwcQtkUKnJ6lWkev6WYpBOS+
D32yi1n5E40xRLLB7u5ApzkuntOu1wxAlvsob6Nmh6Knga+C9fICQuOMV40eswnsskP/ikUyy3Zu
NnoH6qQVnhtHhGQuAvPS72piKp2CJDy/RGoGw4IB5yyFIt9+gsEBOGOsHQy0LqNcEsa5oLdJRSjp
gTvefTC1I2DMD2m43FMzWY6/ojou68hvK61yah5mp8HXXGs/OmbtBNpkdUHPsZtrCvdE5DUq4Jmw
TnirXIQNjAwjqtcYMIDBk+9MA3Na0iz9Qur4wMSnvCM0sYqGrUbLwT+qqfttj9OwuQBUUzIraeaW
I1fuciU6j2BhV/hMS7qWjwnWWpqwXwhwfJXsHvrrTiXxeKUDnDebLjD+D7icfXoitpAM6m1hx/lp
YgRQnbFClw/ALFi+e7LR5tSAtYaeHyGYkJnWwRYTGCe32/jFu+Q9h2bjc9O+JqV1XhxNVhAQLT9+
dfqVpzesquYJb1P0uTBB/0awUKwvMTxBf59xVAGWGi/8t7pgrDGua5nvJUa8h25Zay5j+j5gJmEZ
5u+wRNPvdZ74asv2iQBxkm5T/3YScmpuolWwl5j7PuCe6hza/jgV3k++U7xZMe00TxHrIHM04NXs
6eJD+WAu5DgzVOexK3Yahli1Z/bF1ioaPXAowgmafT6slh0wpmzML/Gi142ICfneeNxyn3oKC7kl
FsTArXOEqZ9mZvMVm4HILM+r7JefK4PWD+teIgqa2cA8L90Ogk5YwTDc9Gz6HmfRLcFxQIVkXm0x
JhoIyYquGVpDER8SL1XVoVj6+JaPmEk2UBEFp7wJEEJr+WWU1skeVrjrbEsWIbjSo7Lj70cQHdSs
C5R1gzKty3nwQ47wHA2WIhUCPxh1bhHq617hdtiX4HqwMzmdJ7qjt64r0yEwukl7rLRcCMEr1PJi
J7/8OYTDgPzHkHo2DODj2YxldOORLzUl+DJGz1i9hXvdGL/MdyUSpfYws1EiAwqtgHcHr53SpEJr
SS4Vq+BzC0+HSzueE/RVWNMAoJaKGoR/PvRfEMLf57JPx4egybLkegy0c7TVmDz1PD3BEXsoq7tu
rPMVuxoBMHuhOMyfzEXR+FiRQMchuZpSuEiuoi5WKKK94JU8jiHdyqDPbgbEnhFcfeIqjl5sjMNy
qIZrnYURIT6NCNxr1C0eFHOSaxDUtHP8Ch8kFgeCWOVtQMnlgR9L8eJiomyLvctYY9iRLaq67TIu
abRRXEnlIUVCUO6tYRph5yqmUc+nhaVIoEMfgnON5Kkz8/qET8Gw8hVrdIUiBk09RT1KngAqs3Po
fE58Pg4QW0kFTobHQi7loZtzTaprCTF4sSp4aS836iaONSj4afLyb0qszBOk30izj9i7yYdSryRP
pdHSZdfI06Lv7JTbbmOCJIEIXqNMYu6k0z23MmJ2XxTZp9c0i7jh2vU0134fDg9R7ni/elrEZkPx
PIHNok+4CjvmnjfOKtIvxjAZcuVewWYWFx5fCwdvE0VLfqbt7BgBG67sth0kr4VtaQTAaeWxfysJ
JXZvLEZnbzcNrfipZcbOiHxkp/zuVwj9fxKxW0+bQvceI8Y2X6g4F1V/t8Vij1k3E3DVe/m1qjK8
hUuaficKuIOGNtTBu2ei0d/jcczeBPh74ut0Wz+qOQ/f+DdD8mOpRmhsjkXRcjYNM6lydRmS8kyc
3evsjDI5sy6DhMSplE/oOjApnN1YBPYQ5qbq3hZPDflLOXnMuPADueWTcWzdX9ckubbMwVJ6vm2z
RmV1ZdLFcc6L4XlgNDaAcKmTjvpOcZl9kM0xpNCxfEvw9IojX7sCkJ7qGSbeSaOSz0nyS97Pc0Yu
8qaegCId11wGICnbsDC/FmfUwatR+OGPjPlA4Y/BfMxtlz5Na+i8ucj7X2sUwFe1gwr3ze8I7eiV
HL953E/RY9E367SZo2DhmUbWvJuK8rK6diMyY6Oxzftju7gsHdPQ6wTyQO1vY+nX94bx+Cnsm+iY
B2K+pP3h0YDYf3aBCELtLd034dS4YRA14PdF/Tlw6ExQwouZEm4XQLwDqkr79qAgSDeMsVaP3TOG
8fXY5Wy29qUyTkX4JerNvSrC+EytO32jDCWoZ1JVe3I6wiPGkSoIrGcdEGEbTDI8UD3nIJqiXoVQ
Li8kIi5B3ugmDtrqPeNZaM46cGkpzEDLe4rrleIiUkHxUoPJs4dK+5JGeIGdyBanOCbNYK5qEZU/
Wmr+XYKW5dk4ZF/fFUYN+zCP1b1Z3O7su2NDA2HqkIbcOpiAQqdOviK3onORTTrct2pxt9kU5c11
0Po4xd3WTN9az6bXQQHCSlY2zG6iaJhvpmpYf64erLT9iIwOxyIBF4bQSyyrBekh26hh7rNbw3J9
apDxzjNA1xipUWzG59JgwIWfpOFpzc0KbGjMsuHnSijQK2PjWV0PfZv5WyBCwBr7PIxfFcG7z7BY
sTGVdC8bQidBviWin9LjRWv0FZCI+iwW330DxUSoIVmR674CY3lsI0liEblHC6VtJynKZLHeDabh
E12j0W4HWQ7g+0aFL11VKVVwrxaCLztDIgbqiOXeYtg8xjMriF2Yj+LADxyiqzEz3j5emR3cTnIK
ki2B1kTuRIEskRSZ2mVA2pPAMLmEADt4nSHFZgmqp6AQfHBOpHvyDHJq/0e3o4p9oKmOkl8kracf
6RLQcxqe0utY+e1Tgar3ImDtdLOjDhyb+9YlXWBTGALD9nJ0nOu19pz+SC2gf7gKD+DHKGaldsUU
Kf+WoHB9aVXluaRrNU/caMFn5xUOGTuQ5jb+mNcfTdxG9ronUQPscBA/RtLvm+1U9uVztMpO7RG+
tAG+MbGEpKAv001gEyKj06VV/lVC3OrHivewI8Q7Tx4Atppwk1foR3BN+1xuGTf+iS109IpNZFr2
w4IU6qbMwnG+IppNELstxfwVmMA7ewpCmtt23h34y/nH6vu6OrbMlPbpGKfHMJ/T91QnTo0OdLGS
7IrU3KazG5zGvm3XbYV4+rleZM/4P0VShepGD3eUxMTKz0nsHluVrhsO1hTtQ1JfKGaBb/pHR+dL
B3urF/lzVQAt27ijWAL2U112iYbvVDBdZUMz3jNpr86TKr3sOXdjvXV5xLyvNBv7G6ziERqTAr/n
tdvY6JnsE7XnbSmOMkjLKz8Nk8dARNGD44UpUNp2qtVJOCXQZ6wv1wCDkdUnk2wPcO3LV7FmLPvq
SWcoTGl6D9MSAokOVNh9Alir3LdRhahvNDGW7NZ4YGCb4Vy7mjiqCAOoLuOIrSZjnh/Vx8mRuzJ+
zoqVNESnqFoQ1VO1PiZjVnyKJOC8vYwbzn1S0fzHfluNBzHGBX9Yifkkyqrg18Xi4BslVVNfsaFs
fmous13VEGDP1qKnWxeiv858aRAvWaaQVA4xsLmucUK5ZZzonrMimYN9hxl3qeAhV03/ikxZT0TZ
CbP+bhHFP5CMMNi7YrVMw1TDeI40jeZuTZDTvxdQxCwcRiDDNnREt++DKi/B+tZqQXLcc0bdkVh8
iXJjjnpm9Vo3r0TLotNVnsE9RpKEJuz7km0ebXUOS+ispep/aXSNnxkydCIyiREE1eoP7jDj1ill
/LgOsKiwDwHBeGg16nWifpLxkJY0udDOsuDN5iq88yQ+ik0fzKjsVC4abJgkcpEgqKNs67IiAZeZ
2J8FUxYUXSH972FBlgHxEzHnLUW+PimZXuQgTKnveZXtK2aF5QnhOpOAPl8IrYwQtuH8ymx1QJnu
H20TEWOjsgtcMhFgd4vG88lfUOVticCHU1AN7G1cywOyX+KsjE5aY7RBY4WSG/YGr9oOOmn10aWS
cN9ZROODJ+34mlVov7bxGvnlVeRZgvk6VCovdTb3BJfZiXj5fnWt2fVsC+fbnNXpRs+O81kNZe7v
R8jW08kOQKFfrRtNn7OO6o+ldcZtfVGYwW5CNa96z14Lh2i3reqW6TWzmCM2k9M5du91UXTKFUky
uxYoDEKRgfr+MSlFTCSUzcLy0a9ixm+Q4zi8TdxFXwUKLJiS6ZinnAKVvpelJuxN6eZz7Zr0VihW
3gRZTft41KCY1SW4YpjV4m2YgQTwi8llJH9aSXCKOix/Tl0tyYUma74qOnGMvBE8MhEhp7mZgivV
u8E9glbns+yX+ZZ/F9m/nhSnOVuDm4KUqJAMC1dMR2VF8IsFfAVxcB7tabJKH3Hwpr/yIfJfySpq
sjOUB0NGwWITgliq5jFtRHFKMADQXMf9AN0ZH/82lYAfN068+vWmHRYUU43IGSh45CsPm95k0Q+v
Wv3vXSmGCxB9uOqIliEyxuYFhgtbvOUdQddyGy/zWBxctbafkmE8r1HYuo89msL8mpFm61/nXgTI
vGym0OzjJieMpx6L4TRGM/v/OLKls5VZvHqHUWpZHSt/bnGBjnK48LAzn8u/bS21vetn8Q2GZfXO
Llj4AI3XhdEfmLDbqfC68BeDRnJCSRyPAYyThgOFu5wYPfecZpusXeLjYqh5PWH0XdpVAdJK6ivc
MVYR0EaC2srqwEcouIF5yis3qfQSIgoeizNkXvbrqhUkUnhZjNvR8j20dpo+EitTnACZyjm2ALFs
g36J1C5wrZwe/GwqdhFwR8dsV+0TWZQTJ5E/zEj6HoOM++LO15COWWrbzPnNuZd8IH1Q7bUKi+g8
F518YMLOR0BA96lPW7+Dduux1m9RV1+DtS70tzCroq8pCKtzUrXhPijL7iPWuhyQbkVUqKuYo5Pr
1Uux6yk86wN4RsaWRDUvzYmDRtzackCm6VYJEvBhzMp7tUbVY2Uy21yTRc62P1c6+vJ4vd19FXgJ
t4yGd5xrIocClBU7Fk0woPUgQLzOeeMOaCk7wn7Lsoy4W2DhRtvWLkD4B/64eQZAUh5rGQUXn9Tw
ta6Wl9cvPZbJUoloF2fCOwWxIKsM1Gl+U5mkrXfsMIbPbAQt3C372dr0MA+yd3elPxYsqlcrN5zh
9qAjT/yaPMs4ZW44SFcScsDqxs7UbZp6JDuTet9+Ry8S3ebOIJj1CjKw3bnyf6Ryak9rJ6YnzhWz
W/yqTg7YeZPbQIqi2uO97cD2Fx1RwmvDoGAf6AndX2V18bQuJIjvZ7SjBJL2DmMCokWLrYmc6rWf
kmFH4Gf82ylG5yltg/a9StfsUBRzrN/z0Z2ZWdWiLveOAX49REKiU9Cu8xvXkj0zOieCF7sMdbdq
7Gg4DZGVnro4LZHeK4aXW+jEtntkNGJ66ogsfQh1Vg43lQV6i8h2zrIrapnx3ouFjF5AenjdQ+CS
pMm9Hwv1cPFCHhl3EDBhc6zoT4RzLTejH8h5k0bElhyjdG5IGQS/sQFD2gQICIpgoq0i2/Q4Rrws
HMIJ6y5VBsF/c3Qmy3HjWhD9IkRwAkFuizVrHmxL3jDcskxwHkES/Pp36m06ou1uW1JxwM2befLo
zCbyPzHD9OpQeTWc/4KWRqppXeEH1Aq5BZanSU7GT5Aqwrshd+oND1BMz/IOIRPYamA7GTzAsG6+
0i3q88dqmJf2ElCATS02rpoWozgXIo+8Uv/CYTGygBGzefM73MRAkXBoMFAydeWBuHGSLYuhcC6L
N02+3N33onQ58xbRTHfuMB+YCSditBJNbttHdSvRpIVfSG83moqmUOINtogp5IqXfE5shbqbhLpf
TiAf/LfNichea/5+KtVmTKWJmkTGlVx6/8V+TsZxwN7/wf9rXnWJNXsFinFit2T+4EzzfuF2te9R
cVtTBWlP131J6aUBF+Fjc9zNNKFei7Dfqp/VgqPqHuOn7l9kgCsEHL7xQhZ1YftOWVj4Eg7t3Fxh
0sAG2bZR3du5Dxj8Vdp2L00cCXXuUm8Up7TubnXWeafMZzqmXvs7yMat/t7GdbM8iBTjf+Di2jj2
NEtXL/j3I1C9FGHnvPXLafk7NKCek41yzwi8hSlCergoXd1jV+5FYtM4/UKnQi7jwLL86SboDOeW
H+cOb+HykEracx8tFv5k4VWDKmWw6Se1PzYu1jArq08K7MI/3mQZzuLVLc+tSIf/Wqyh0S4oQFOR
SWnLrbgMyOTZhTn85tX1TJ4QtWXJQZyl2K/lpB4ATq4UElgjQYpFc/vEvsHBk96hirzzolEDKk8I
LpsvkmaNFVXD/MB5kG5XZ27rk8TrFD4SN4lZUxZQBjDFbFM3P3heHsYXF4VxPEbleNPW0T1+5KXH
Vbpls/m3dt7mXce5afWVDzW4Y9lAxKKvB2H2YzltwR5Dc+2+r+Hcrtel7XHeUQ7cfqZs5tFJ/y+4
377SDROAR5vzuixmeWva2jvg2bAfXV0yGNncH/WViLg/X9Y+X9wLeAJQ4b2wIds6dAo/onrrP8R1
cTA0D677uO284IQ1qMQP7ucrwxG0kdJM6vYpMMsPiLZ3oordVxsSIo1KzV0N928+exV+R+M4VBtx
6oRsTqztjcSFGt+lSm10MFWTi4dBuEt1cUOxJnKFG7xUrnPHRrb7ZadScfeus40tluXefXCXwX0l
8+7O+5bxgXOwhSC/F3oFzT4ECwVKa0OeksI/YPRsaCXE9/HmoStl9rG2ZX/HUZzF2RoMha047obV
Dy+y2x/H6I37B8fCT9571LzEbCjq/H5tA2dzzxxuILdRQYAW/ZHRwZofIe314RNRIYQdlupEdvDl
m/yNSVV5O8qAY0LUGZoOjr64nrff47j50u5ZF3X5fWbW2hw4RxRxCPNVM8VRl+1FS3EIhm4W43Fz
myGMTwWs5/RTqRmCGAUR4xT8tw6t8HccWNBgJtTO+cXRvCe2fWbGOrusZZtrhVpJ8ukKGzrAJBhn
gTR3esYe1h7aDA5KcyE4Ni8fpcwzjyrDWeUfYZ5ayim2kRG0TrgzwiZpN88R4ASZrPdj2M/TyYLX
BDWdF6VDr6nTI3izp4k/vREDH7j+nCkqT6yHcf8gTDziYIGmELPGRZg+LoGB2gpXZhjfehYwFExy
a+ri3fXLLE0ZoEc0+2urO+CISStlMNn93C1t5iR4BXMyCt7AeQ8sOqI0Tu9WustZ0oFdj49N4av2
v4arhlO+XbeWmhCRk3BlK42WxOUSyOW+otjbsGBiWcaIgIZNe8BKauB5LjWsWXDnVXpr8sGWo/Zr
QPCJohjyv/Ck1w6Z7SyYXTGCWoeKxVNGQTGH5BVxngwennpz1kjWa2KCuczvSq/t9RNPjonzNKtd
1oH1VBYuTsT6ljCi4schc5YJt289YstLNXbHuKHmo7ym1dq1IqEleFbfLdBK9cONcj+7Z5Dt68OC
fzHbkzNQQZIjYdPFlJqK16NDR/nE/Ye+/LMVRT3BuPerhpAUcJMEELyCWE9tYPmIkOavx3galuWy
6WhKT22VxvE3RHG/Hqm8ZphuzyAJWn8fEB6PZQKv6GYHajPNWH9gebWoa7iWtXRx1wg0QdbEWcxB
QtPFbRnlqqLwz1rlerzDQDZ5N0EarBQlin6b/x0KdmO3w3ozUi6zRWntyVO1Olour2PZZe72FjuD
Lynkue3iOSlNpAOJjVk4G4RJ0oHii96/FYtsuF2SVjXFnExRMJm7VfS6OOgbYF5d2F5M7VnF2WpP
U9g6/mEoK0zI/ZCVyFF0btvo5Aw5Vewnng2LM54Hh5toPwocrueqtGL5ZgVTDRkebSOyI9+fHC56
w0sCoCZfnX9FlAq0be6K7r8+EyxW/sm8n9gABw14iL3ksLzFQIy9vC3qneqcjDcRYPOiEcmKviG+
h7Uf8ZcvflOeKvwltFpoQHFIwkjBLOXQ9XawRyrz6Fe4ME/aIxZ0nSMbisditGVLFw0l8M8xYS5e
o5rqGwk6oFuK9q1XRRv/E2OY27MeOqe9r/KaE6pMJ0zBk5dr7w8JF1LN+xA1y72jf0V4rFLloP6N
NZ3dO56DTX3wEJfHcl/CAzD0M62leZjboHl3PIblZAA0Uv1XrM7UHu1kI0m7FLp7hZa0w2aTuXR7
rzgR3o0/UWB9IHsmi8cSsd47zj2LgoNRde6cBJ0t8QFvmMk+WopJpkugxSp+33YE4WXkha0+eTx2
UxItVVf+TIWyw+NIOE/Uu5oe+TmJqi7b7uJ6HRdypI3XdkeiqTORxsEUOEsZJiLvGG1Z3rWH1KNi
9RiPmRPsq6Gyglflptc/ERgF73NCDJX3CFEcnnexwyvgrQpCUZ0ahgexnly3GwnXhdtYbBVPLMUi
ma1gHLNFdfD7VAZNjMwgYn5dU6lFfDWamqPa3KzqD4Zjb3xFy2mny8b5ePvoCPsG1x6qjHDwUg19
vO9m260XfDpe/zAbAGP/+Kdl0HKCBYpTpNhC1RekEYaztXWL5VB7liuS0SeNCmoX6kYcofKv6RFz
Ylm9EsTKkprKDPgobEHJLzJSrTNThV8tEUNMyo/msWF9Ff8Km7a3MU3Rsx2vi8r8+jpiXUhPnsuz
+nkN+ZezcoDyFbvCGS2RnaBvI85Y5I9b8zzR4wWXJRiyAVGHcAUd20vW1sdqcav6rWvARrzy/MBU
cWLPTlVuUdZ0W9s5n3icj1Vd2/tMRLPD2XvOa0usVDXmZ1BNov2ea+1k32HXG6gDedWyieqouNgP
PGu8+0FMfXBEqCynn4xgUXaGcj7Hf9RA4FMeSw9t6omLfOlpWuvi6pjZJRjWV6P1FNxX7jJB62P0
R3gMt9wtd6RLbP1h85Ytqm0Lmrmvm+lyeQzAHrj/ArV2MzbnKXqRbALCjh3Lk8oAZWAxKSRf5FNh
6zQYE86s/dpcajWb9RjSkEJMETmwn//MnTthMeMMY1KuJ+N21PlKC+b2DhlEzz0OLvhAT3ajvird
bThNcv1VRvk2z0+zadfqy0sVQyEyVN5OYVLNnPv9e5cs58rpBdUqyfveDIlXQqWD86FCcSjnzLCL
IhLsikNV1MH0Guhq67zTclvPv3llG3VnbXiT4sVZq4poM+DOpvgM5y3tukOUL7g1d/g05m09UtpQ
3Jh2NYv8h0y6JoB+2NdVj1cG4walXIKPuyuxbpEr5rhc7Wre4dlH6nl2KQ/dBDWXlf48hhxW51lF
63GEssv5DEPdSzEbHe5U7pEwZ6tBlVXf1z9k4BIcHrbR/6sXPXzO+Ri81EKHy87XYro3PQ05e0lL
T0Opn1PEj4JUKoZdinojgyuC+mqaAGS0HYao9hm1axTA6RA6gwOwxJSzfk09f6BNNp3K+nuakf2e
8HJ5y6dHJUzM+6fPAkCqZD8htsQb2ZYTlknDRbuVLi13YJwCe++uQ/C41oR+YDZbop2TwNSZlxjm
HLq1mCtFLlCG3WB4bmhZOqdRzw59mHp9JkszPK74wmhwcyeaAntBt/FSZtmuKpbtNSiy4EmPrK1Y
xfTF51AW4Smf/fAq/TAP0DMH/+JKIT7DEMJMkd5C/uGWZj87E6t9HmrnD8fN4DSW0r1z+TQSZ+6k
TVbeREfTsvQLGxlcB4fmGxLGG3sdMvvPzVzPT5r6Q0oSNwKEt0BuyGLRysdsHZq9R9jgIQaFzOIY
DfpCMrd+c9bVS8K1Ua+epwVAlbitEqRajw5patWTmSfEz4bJ+KCKzXwobMS0YOXNScEOh/JEI8yS
0t4iYlfSy5UNHRXkAQWJDBeapWzcpPe121MQ2XmdIm6hqo+iaG5Nh836D7ZNaJ9Y7VAMvZHFPOsy
1X/HcaFuWnKN356W2vuqgo2IA4iq7NSHlrA4/z3mTqLr3BUyf4yMX/yGlo6zhcIZ+QPDLL6MwIac
DmbjX4YQUBWh4fTeC30kRpFhTPGWnFJHcv9uwvO1w2zZGiw06QR53WDf2+uuqA9GVt65+L83F1k9
RvhfK2/HS8F59FfGTvrBU/WsPRhgEHeW4d2ZJL5dvmD94Jfw3nZxzoWYDVX9UJboMhd6jDG6+Cm4
kQ6yYrfzWuHBvBuGbR8LC29xmnFKKEljO1GUA+hlrDi8VDwujZ5ElU6bIsHoEwVnSD3hqbRRxrZN
YeeOR/REtsJI3UXFXj7RfpkzqVNol0g9B/huEU1OQ6iDT6Ss8uiPxXryoy06siVDLDSAdZOVdPll
xZPxZFXTXC1RrYhterihT+Jine69jduU4a5+qwRLexSDaJN71cvqbrI5027fRDutGRmTheUuQqWu
8XiFpSHPspUsZ/WwkemvI0EPRuqhGyUy88YDm0LZPKJI+neLF7ClKC39NMLrIuhw4MT3uAn9CxHW
8Tw75aDZXHjpJeXZc4Eh0J3VRpGV7lElq6Y2dzm/+IF5tnnLDcNptAX+fp5QhZkZIn0GwbE89UuZ
36eRjh+cDeBPwn6zfHTnBQ3aCUP1qmuiRDvq0MA2z624pmoN/nNQeCjxiskuBYTy6Vo9+hgcfrT0
Yr875dT+8BobX+lB8w4goFiM0lmVnTm1stVIZ5K095OJfqpq4ZC5Fbsgm9ztvkM6uSfaP7asb1z3
fsl195BjZ/mIiPB7h6GmFbQhweUmt4BDdA6mGHCErmR5JT7AXeiaun4iiYShKOIlo+EyS6qJXH0/
YGfJj1Pljvt1jqi3C3C8JBz8cirp6GF6LNnofTQ+Zv5VyRamBY2FgyXgBO7I60mZTc0n13N5l6dj
Ru03p43DIOLyoatSerFYH4SPEy8nvJ3sOXlLsJM6hxFZDYTRKX1Hit7uDRP6xwRZ68pWGyIDZlLS
RS3qINHqNNFpNT/HXbTtq8InuoxMe4RLpB4Djqj3cUX0K9gqmApgjtLpeVym/lZt1xdvrYqWZ8Xn
kPDWpjiF3o7+2+Jl7Q7exmzVY5X7w/krtueGtpk93CLxSovXdKYwg+F2V4djkWz9mv8qeM9+5pUF
U2RK0XFucti2EZpdGKorco+E7KeZVX4ov7ohTd90NwRoJRxcUFrGPvbOPluPKrHdSFk7UkjQ7BW7
rWcGp4V5QNY/RrzCd37nx+8m8iZ5AQ+ynYzalvZpw+YCM4zCqR9ZCmclI+bCgqKLX1w0pIuzDsul
ZZHQ7VDuI/doUyc4ZejN3xgwpXxe13F6Q4EcxTHLexPvDWdXQpJuhny52SLI9hC15v1AMPJbuhsd
fqEUV97/xfA+FLUf7+fc6dtLMWLUPXSqi94VPkyYBhXwjN2aa83fOkuPAjWnDx8rsC4+vi13/G8O
YmL9heA5Y9meXtr0RnXKSkJzTh9re8o8qgs/6qmjkXVZV/7/Mz/4yt+jnwXmb7Zqj7ValbMHZLOP
28dZAVuLQjn5ZbJ4pQ8iiKtxYd8B3/nWcT8WDQ1mBVnZECdi+ZI67B5uE76bhmonjWWMTJ0s9u94
3S0BT2NVYzRIrVk4HAn8KiPm7op6wKDzsCHDnMoMjVkx9ndOjOuEZuZbmd9HfHFYEdgTLiyM+a9/
YSSvOa2UhhI2TmAE6shw+s9yTU37IkC4OUehoiG6tEhcAQMkz8Irb8E1WaXBAZIqYgT7PotiTk9i
AWeGAwZlW2RyANog3JQemAj7/HHioUPDIzn6HFaYJFO/xfFIpZ5iUIxaXx5FkXfT35mhMKnipp+u
PLvEH4ejRr+30vDdi1vF74jxk5uLsCqO+34uDSbOzKpjUARKn9N12a6I/fkLDB0CI1vhTMFnN/V9
/yvSOY4G2LA0+mp6zhBHRcRClvcUR2B69VR+Z/BnFjcE9815uHpp39/l1Dqrdw2pIzpJb4v7f/U8
lwLrAD9/zqo9j/0zwcZe/UarpfkMRv/yVisVa14lXVX+HEGYrad4YUu7n7JGHjM8vv0XmZpu4m1t
Q/e1GxAJ71m+GKgY8Toqd1+vrWovoM4JNR0cM8F6S8C/SHlBhRzeGUo9TeijbK4gsEuNN91xx2e9
NlPs7rp0abFU9bz/f05Frfx9Z0kqfEl3QK4sVc0HQro7tihoWTBRMuHl8ZkziOg4QY08ofbO0uYo
xcqjB2cnFHpkQ74iJe/WHUoYJ+kT21FxlCSivwafLGczOk79J9tmZtYtR0OBdijTgRxV86pmcCGW
UHSYLGUzxmft0hZljFOu9wLxNWV/UVb5gbDZuHzRSkBsPi1SeijWoFAvKfabbwzIS3EJJ7LAbOx4
Qd/icYQv2iz7qsdg5JvbSmS81QnPgQyL70KMy5XlGu3XkHfsPe7fb2dUEQ+qQuV+87mtAxk65C9Z
L8cQnyoVUQF5eLYrbL148PVCO49YrFqdwNtpsq9+C+R4MkKNvqEFks0sLkJbj2ff6jSkDbOVAv85
I13snA3dEWMSkm1wjnQVpwIbjAeNLk6IUGHNKqO4yp+bhX3zqY63qf4QU2fZwvVDvJXHeVW5/Z07
IAh2Jcd2mPS1N5PW8nooM6Vqp+9NxcDxvLoJVlJ/C4YctPMNww4BWB4/vkGLWeU4Mu0NQ/PVOXAq
7/BFK/IdcTZJ8YOsR+zVHGaWOf7bsXzcHrqShqrdsOR4WCwWsPJBN5r6QmfOygLJcpvG9uQEqDAH
h98OOYuOVMNvNB/X6zkf6HWBhTDK5r9+mxDzrsuKJzPdL6FXj1cp6hj6wVgAu3IwBmxlUMu3KrPG
2rtQiQEVhWOXoUq2J6iPux5Vs1kf9Uhaq4WmNAS9wsIzBQEBHnTwxiTSxQ2M0ulUe1o87a9wHLvx
zSdgXBxCGblcxpxeQsqaGzEP1aUsp+Br4ydV8Vc5TrYeZB+J4bMZsB3sJKw0Dtc+W0y7G1RkMS5p
5VMROy5dMx30LOqFW6IObPPktsHCX2s8CjMfJkP724tDdUcY/ECsKsKDEw06PuUB4joTUjANuKOt
bGm3jzSBsvsMlzJx9IoEaf1vKrXrfbmxZo95aHoMv84s2avgZ3/pqzrzrwy+rkw8hbDz4o0dftTW
853ljqB87b7R80y9eYDz1exSysgvssQCBTHnpk/1CzxUl5aFE+74tWZhSZHiRZC5uuOZlEEUYzd1
xaePi7DL5q+SreK+xIvk7z0OTGSaqD+GJbs4xwG48tHvlXt/I2/Of4Zu4hkETL5Ih6PUoBbj4xrQ
XhthdFvkTfiwerl0nZYi8fj6SnIRIvy7UTABF0YOxW9FKdtpXjabnzy/BvpiQoQMLlKAObtq0OEt
qSrgQ2Y2gh1QLJQ6VhPYa0Xin/brwEwPQ0XskYdC27xggU2vXifbN4s19sahG9ZHcCL9xwSkEh6X
1wa72WQkeVnUdsuTLwZcsnYIXexPOGDNBb/Fdlf6PqESvLiVJijGaxKJGIVgJnget8Wpd4aBXyrh
/g+VLqi2/T+WaPXyZ9T9sL0LWlgf+wUSzQvYQN3tpHLsgwccvGOIZm3qsxKdE8S/0XlqDIvU2+oT
x3rJFPxK6UhE2LUafCrqTe3tsiqCtwDgs3QuPo0s0aEmGNMfm5D9fKJS3e07Rc7ed+nRWGITwUDV
JZs0Sstn8Rhu1XiqDC62Q5CntGjGKw54LDCQqvIIrWU3RmPWHaH/aPOwjUDbEqJu44ZdoWQVRZBo
5dvl7BZ/rppGF6Vr+koN6Ryeg+C9tkvty9k98TJZ/tiWrAEZHFw6XQXFyovBTycOhC9cZWSQhrsZ
BxdB0C3e9+Wcz/uuWmE5bcbXx3S0DUVLmnVbwRr8Z7jkTkS42NhvLUns3gEEm19rvcjxouQ2v7tL
qBBZhClOskt1e4TFqNpjrabgDFzWWxmf3Tp4GlFSnpsy7699sPTysVfTcC1o691Jzal6qof14mxV
fFmmMbzIsJJfoLEX9AmNPA5ltXtmOubjSvLUwBINSXZ8KZMVZyAS6sytog9MKzCtKOQt82tO1XN/
cYmFENSkKTuGkIxJ8NwLHDFHx7ec3+hGZk8qcLZil0kXFut1rOVJ9Xo4ODnnVF6ac/89ZSujLTN8
iPK3wbBy+7y7K9DluZtBvnzGmrXNm1vjdQJdNSJ4UAX8QH5DszbmPe0xNDTTqZv+X546j6x6p6zj
1DSXXnHwKHdVqAVgh1vjynIfcxx4G+ICVcfvASVyX0IarjsIdvBtnPipXegB7tggYSHI/fDFugUx
vnW1zQFMnHNDSgnznFKXddxKUV/tnA6HJZjxHZnJvtSEHxMxZLgMm3mYHm1VkmvhtuuZOCtaq925
GPay5+DBvlj1Ryu9+oli+yjxETjBPjh5eR0qL90DhM8EPn+BdzNENNcsjCf/h+HBNKKkquCkI4G9
Kc9nugDW/sYjdn0QxQlCT+tchmgqxD4UfYytwKTdaWP9dRVYczh7GwLAR9wwGJw3VXD75mXbJjWR
RKJLMLCcnXYm9smeCaU95xjEyVsvJuKU4QXxHnD6ep6o6zmWfolOpt1U/CUork9xFerfcsCTC+7Z
8S+eGTHEABpr1Y6uR+wvvp/+DsgV/QzK2kDowDV1JWHWHrU0/cEJmrj4nACPvkmadzccAmwpfvbC
XS9jH7j+sWFbxGSYe9TJcHWABZC5rv4KY8LnHsRgdYZLkztJQ6fZyevK5avuyQ0GhB5fGtuBEcTN
3CR6XPE1dALibs+G9nIrK3wuSjs8T5Nfpa+0pK1PnWH/gp0hZJYCVyYQ8htf77x5zOShYfxrd7mL
fXZ0WgbApan9r3BpbPoHnFkK+9LhLmuaGzmtg21EGBuJ6zwVuNbA7mA7fTJ1OxWE3rFCCIhuLqqz
Ld517zTFGW5ReHDZCXH4Md6eZfKKXIY5unBU+hZIlwF4IpqFEaxe83+QkCYHjDFa/67yMx6qhFfE
PjKEDHXvW+fo4Rt4s6nFXIug5pwoJYooXs1bSHkDQYuvSGzEwZw5Snq3H5+cws3DQ9by2Ej6QjSo
IBw5HkgYQ1pBwUwfV84uP5fe4RsMJwmDmFt9wi6NwuU1nDeGqaIBKSznV4ZeHT2oacoudTv495E3
rMWVgu46PsJbIikSzh3pJCeovf4Xa5KCAypbuuGy+sPaHAkOweQjltFExR7bKmYFEgEOfOqSNnuc
B+YPPoLqblRW3vIgsyHbHUu199KZlo6wzxU6QRE84vWAXK2DHjUtW9vxvExF86f16xIqnlPbC7/t
P/ptg2eWT1F4V4UA7T50xNUel9jVV+GD2ROT6j6YXZvp3vYxeM2lmyUKd8dblDSJChbSWrCBUMnh
O1yn27AKjoqsF5i/ubiM6zKhPDvlP5B1TBfdKod/Gw7VYIdTBsgMAS+SWqCoZ++auhwr3hc1ORwU
gCW24QEoTk4uoGSzVc89Xgisk8W5ovb+WQRtkJ3q+pa2XNyFGJVLsq7/MWrKRJydBcmEuwxmkOz+
Eprq7yB8AL0jhollchydEBYCltXqgIf7VsLhzVN/IsHWqR3IgZLDYG3GM/u7mEwNsJA9b+3licPr
MHyQGSF5jkHNby8RZ6fovFFef90sAO0Q1hfyi1PjEorTj8qS+Hm5icjLR69CSxqNLW8L6c4rPwuL
frFjfN1+uDhquKLZ8eJeTJnHHj1du84NRUv8rwj9/DzUyouOQTvNd3yL0BeYEIZ/NDWkP7zNvcG9
exx/RZV7AYseFyYBJsxyg7cFxOuk2ImkFWiBLiOngXUmI4aIv2hOb3Y1vWyfPBxzdjhM5X7GaoL0
LAt3Np7nbCUxfYpluui938yY76LNgTYxVoEPYqo3BCFOUIKG/7zQdC+0cW3A1KEbniMuBTb/FSbT
lzJyw9emGtOEoKDZT411D6KbOyhbbQGBMsKrS0VotL7LGTuG3IrphJcu7l+jxsn0nVZaQ+PmBVCg
upZ2uywShMchs2R+96yXvPsR1PZZkI250H/mEHhTLRz4bWF7EyP/+iPfGHQJ85RitbtmCONfAoTM
x6ABEfDSmlOCyhEum5qs0dGZndtjU8NyYOAIWjY+uTjS+jWG57UI5gNpKZ46i/CGem8tZPYTCBjy
MaOTG3y/hp9dS1zC8udy30u+6Zb1wt5kQFArOPGrqpEqYOwIsvOcmE74NewflY7LeehnoAIcZ+Hb
BLccFHT05ZsbsdGk97PpkbHyxi6Pguo1xhf5d3FXyfWE0AoWuZpPtFBODzhaWO6OS7odSAR0Txsa
zEVabz7161ZhzDUtAl/msbw88HMRbxPMOr3TG27VImLjj7QztYcZPFt3rpgEDg7phA8n4978Z51u
dH4Li2XSg85b7F2bcyonl1zvZzX3T4SOosvoOohIJQRdpqjMgdSYZ/GIO3Zb0WyaJZnwcr8NzDRn
SFkz04xuYHSiCGPmp7YAqM8wCHGulMu5opfk9UFRynjaw9+bW+LVIZ+sHCPJ8ancuMr4ZdIt48KP
r4rrx2FuxoeUD/we3xABsyp1JdfdQKBY25pwWg/Eeqeiqb4ybgYHIiHR39FIEqnDGICvm+YhPSyj
w5YU4EZMCnBcMHCSNHiXtfS7n0WnA1ZKkVp2JcpKdZaqI4hLN17FcyEiKM+yuAmHYqf8PDt2bgBA
gLFmKXeKBUD17g6TjFio8umximfLcJ6BGEcHVzVulZjJ1/G5RkpuDxV4Fqwviq06WdgZBpeLnXvR
5IM8SCosm2WVnTrRO+4zOVMzPxjyJE+1Lpl7owWR/9lRIw5+TJIBrgb2aidXZDliH5+82EXEV3v4
H9OaFEWxPWXrMvJHhAR5CFT/WlmWvXPOxMwYBBooKrbmG2/X2BKD3mK84lR3UxQd20iK8T536Wy4
HzYnDNhWepju06ntzxLx5hdm1eL3GpfQw/G/YY7lXdT9GARzlMO7O8fHhy9vPC2N0JAPXHkiI4v4
KNmQkn3tVoyJXnFXmrT8zJdK/fWjIHypMir7Hja3XvI75gGMjLzdqV3QaAkIr2jPjw2sma/Ip1h5
5ON8wcI+EfJWVRGxE/NWC4jaBG56Af3i+S8KL7J/8L1pgM+AJj7dqG0UXMA5Ezwqh4q1kMNE1gNt
M3RL7Vg3zDgMM46m65CKPeoMlRL8gd8Qd+eWrbmIs4PKcsMsMFDtnBR6iqOjpRfdJ/WCxeSnWrGr
n6IUw8uB1rL4Yk1BGUWgu6fW9PDVNuCw656vZiJShDnvMjaLHZLFbubXUm7dvzDq13ZfWeDelybk
hLZTpbFPWYupIFmdDVxCiwPqnrJmOT+u2bbw0/FbHKeqHdgoR1ohZKcpFvaHLcqqF6G6Sj2IzcfJ
Ato9Vyex6PHqbcIeWgtjsvKj9MtZMTvwFA5HdSdbLGsPMK/qbW8dp1d77LtVe9XV5DzRgzfsWVmm
Lze+9nuJpXjcyRTL113L+SKCmLQFrOhKrH7hNpCXSuJaQIDcyhrdLEPTXn4b2mC76hbkTLG4y96p
z2zhl6esSClAxqbfHmxWdmfIkcVDu3rOGeqS9T5Y1kf4qktODrrAl8yhjo7wV8FEHyRM/VF0sYXc
zmy1LCm4fg7ebGDS+AlzBBNd1xLzfYjJX2xI/cLf1zN5hHGN2YV7Ls66KyVmwbEQHqaqRKSRF35W
7uoX70MzNit70QYAEXGs2ON83PL9si13A58gV6/dd9I8PBiwOHjenWvi6LFM53U/5qOp0ehDtiDE
8sI3LP6xecGdTzla52oeAxEqHpsK+Gf9SxzIrb8jL3ojmmqHcACfylD+czjaBT/8uhNAm1kiLfFu
mp3oblky+D6tbm/MfpbpI0/aKGVEzAEw/HWDeTyqqHLkg+gnXCpkoUZJRgBAPmusHRqRE0FUJZmE
3Sr2nXzXK2MfuFH6g5QjjKJqjfcVpGi4+Y4xp02gKAJUD6AI0TZUpkfcGvJaWM7j9MeH9/X/ODqz
JUd1LIp+ERFihlfPdto5zy9EZtUtQIxikICv70W/dtzoctognWHvtTF2YKqY3fQJ326LvsCmSAjo
O29l4gQ/5I2q2qNewKfy6FiYSk4Ao3AMgD7ACAyRHVk/3EdSA0p9K8K4dvYhPqhup5mzg3yAYZlf
RzqI7Fi5AyNvqRl/bZrCzfXRbSz8wHKAZgx/X5hvbDK++6bwX/0onw+adZA9D+3IIYgJuoewpoy9
XjhhsEftPoYH5rhiOXvMizazPZTDhdBY3I4GJt0VUDzySkA7HnuOepr973EygX1Kh5CGG60TG46s
D7g3hKzH+e8cFe1Lx4ILvDw7DcSE27osGNzPdVGE/8qhbuQHCwiRnlA2yOr/i2+0IiqYPIT6vuwO
UevS7RZ+63m7vhyriPV6qM4eFQUbaaftq+XQIeji1fdwtkTCVPEdTfCi+Vuj5Seglb02Y959JGyl
8sfQ+OE9w6Gl2HW6g4UOk1YAtsSPYf1Xma6z0eeE3YUlJicZu0HrWobLtEfiWWIYDVE4w8o8dX0R
7IAJQdItELBLVKSN57xZY4X2S3tV+AOgYG3cjJSp/Opje2IpOaNtG6eJgjrg1SBflj0OfBmOEIec
2/gdTS3KLzBdHM0HuE+oRBXj23AfC7OM4D0dOFIlg+UPt6gZqzBYhEqLRjhB4lQt14LJD1gvhYpq
xx/f4MNNYuYyo2T53XW8fFgunotY5sdepxXUVO4+HKS2sZqzJutp2vgq1TEcHCypD2M9O8OTZYcJ
IskgyFGN9vwn5OWswpehf+JVnp5gMdkXqavy0TeGMJ9GJP4fJvzRDa34sCunaJlxoVBZgm5D3r2i
vPrg01HjOhEhyhFxxoJl7cJcOP9y2zj0N1jq3fvWZ1/O6GSqCv+XBT8iqYTd2kY2XvHgVg1YcdqQ
6RsKSXxLC/STe2LUJoFLU8zHyaNqOE6VlXhAWlrl78Ghi/cePT0DRc+D2JeiAx5OvGghcLg2y4Ht
1ogmqsvim/6qZKlfuwj5MI6S1JRHGDim2PmyqroN5Kb6eaFf3vomK+87Ft/TJiZye5sgDAEXgTYt
RDR4HBDr7C1a/f94/XFFkWxB9WXjBgVYNUbJuZ3GKTqNhWLLjvFreWsXbaYjAVKW91x0kt1dini1
3AYxDJcNaq6AcXwERuELe/nCC9unQfzUk14C4RkBwweJxnoCdiE44SpKiksQkMd2nDOLAag39bbe
6qhfvhDVDz80CQVJI8MMHS6ZIEiFPiNE2KvZYaEBfIH2vDAvYLEgDgMGM7mvWKOuZCPk5MnBtQXi
OGkjKmWxkqEZ5+L0DwMHVPvUpmGO8kwE8lBHtbpNNtffExYm7dxiu/QuXuVVgm6cXdkZqXvn3ll2
AG8pdiPnW0KpgLQ6UV5hSbD8qj1koYqy+xKdtPyM3SY4K6jNxKl0Yx9CYMht86wHu3qLGmq+Mk7H
PXudor0r6oaosDCAYzMDl/LEh8ma6TepGus09SCgtwv5W8+l5YcDy+a++eevstutKbvOecRY4JYH
ilILTWAZQnjysjyb92litdeSWuYGOYGdQex6xEa7GonkOQJrvQ8hyuNMpgel5BoiU4G4HmgmEeQv
8GQbKxZPpb2s7tzZLVt0VGbyTjZWz0uFyp5IMt3mNB/TctYJkT2HBEUiMqmKZx2Nbjw255R47pPb
xPmj76M9Astl168Nkuw/sZtEWwft0zVv++6/yS9cG62thrGRCnHjIiXswlbxh8BqOW0yhRyJp8sz
N41w/dIwsdyCHOkxcJKkJR7Z1eAQtA07uUucMZ98nb06R93kwD2pvqF9i0My4YikRE8E/7QAqbTP
nJb1Bv0Qgk6K9qa9TqmAW5ob/D3kpfjOPgri5aMsxupvMRvrImrBgkMpIqnx8lOSxlY6u2xiTPyS
s5y4tk1bvOV6REDMlw/lzOeF0EEiul0Fiyl8lb3FErQ1gYtf0UfKuPovEA4MQ3iu2UarJ4VaHp1s
2JV/YSNgl8i8iWGoK8L1oCRWcAetrv1d4q55WvJ5+c106L1ZsWWFV1iNtXVjbJLzsrANdBl71K7Z
+wKNzZvJvYjLidnKikXT0x2L+7DF0MOleK7yUJ9TJoDBYZZqsXYljowjF2uWcsLL8YGrWLHJTuPq
EJWVPW+K1pZHIl5GeZBKiquvC+4HizoIpCNPlAViMa5/GRFDHI0xXiCE6NcZWDb0p2VZ82uEhh6B
37I882IO6MZcde5Qe3qbMp4TZ5/UCJLWVBCuQvhmWGXW6I9g10PayNjLuPKPECbbI7kP70hf6aij
vRhtb+ek6OG6Idg1lcIcx8MQsixLYkzdEaDUS1vHITgbYEc1hltMNRRu7NJYExEyHx5wi5Dn4UVM
L82U6xdZqwwXW4s75wkMNqV5Ms/yIEZc7sEoRucBDMPiHO2u6rPzYmPOgKMVZK8t02jQOHanshu1
RnrTGaYWcKQUERz3i9h4bRzXj6yMl+4BviLKK4h4fXSdiEJByDhXyr00bNV5dkEvIuGyUjXvvUE3
6m6Z5ypHj2PVeNvIYZl3CbuueZsGLk7qQQG+xU+FsnCHdnhwtyAzUEjGInXqf2qJyLfg+vp2ZR89
T5anT55lOJeKDCGzLZypZvnbsKb3EPbfy6ZU7QGxTPQw+Hb9vviyMPtWK/PCPDHMnknr5kzdVnUu
9Fe62IS5hiKK2T0EtmKyMYxY1rXH3OFflKeV9+3Ravwz5YwttZNT+BU2Tr5NEZBEWNK7kPUSaSBP
bu13Pn+1mZZX6mR3vbGY2JS7NOiX8FTSYLVvgU6a7m+pozT/pcPIsTf0S1pcoqXDdM5iiJs3ZN+3
IJQtI+9QRgDeqaer6F9r/PjdTzMAGmy6ufZRW/BcsGXt9SvDQN7M/YAL4t63tJ08IDlEiLipxMzS
eM4j/yOISu9psuyiOWlVzmeSORBAOHPz4uUaYZXwYuyLvYEepQjoA7sP3vsiWz/6bhUAqj81Tozf
uuMYZZkZ1N0f41dxe5+gs3DPa4hyjbKMpDUANdxMmG3RmLfftHVq/ouFqil22JKd/5Tt+NVjuFI+
BLsAFz0kqPb62KEWwiJOkEKwccMkukhO3ptv5j6AAxI6P9rRwcmNSQffhm0d7d0k4Cnvx7beijA0
NsoNt9sDGKABa6YY0wwQjOUsUUVNn2r0AvUFb8OR1Dlzqr97RxnDrZwHH2gNTP/Mk2J370AEFeyI
KR6GaDsxBcTA3RSPnBEAYMjoRvrRM7JXQZfuewIt7hR1+AAAzQaIhd2NHFWyNqvsnEkn/YekPax3
nNTOI4XreImbhUgFouWGX3LN2s9WTpguZJqqEw6P4bkHFHBso6790UCf7hW6if4lEmmOesVy4lsw
OBPBRVkuWDajhwRWRdUjf5nFGzs5EEmD+WpD2nXN/00++3u2o34CthXJH7+aW/nmLwlxLtDiBpkg
sZMSvPYXJzf/5ELBRD6kTLx7ldE5zVROzqXzWKogfloEWxcj7FzsfHjT78QpYr6Exw+6ArNJGG75
Gu0vir0QEktWKglLDEsxT/RkjdkuBClsDjJFp/KJiUEiArS0p59E1fH0bxycNe11xATY7up+hknj
D1l/jGWoGZg1aIYg7hd5Dq2rx4jlRbq2H/1clxTkAxPBpvNpG5a8jCw8tn3nA27tW6c5C3epfbSv
7fR3qCnHrzKLGADrTqbXCR/ETx6za0/3Kas7NGrCYYfqgjOdgE8kgNOIpsie6NNRQvVdwTasn6an
xAWebbb4msSJASoblBorwE8TdenykpPWCvcVXcfRVaye2OFx8EByS8TOOGpWp4xLF+EyT3Q1fJP5
E9wkVpSapWGT+/9pJSvBhZoUtG2ISnlmViikSp4wYTXlW5VDcdwT4FPJw+wU6b504BMf0qSd5b7u
ZFyDoCiS6o/AvGd/uMFiI2HwIBS+jfgWio8IDQJrUTSzSXaBWem8sPRbk+Ry+I2FCON203B07T0v
YS9ht1lzrF0O25aevrqGZsJinaN0farsPuy3obH8R6bfSb4vbBi2f4gbHXlAIIkGw5HSBr8JxEWa
Xu2cEwobgkPqBsVeNHWZtXPjEZsCaiOMl34ebgQuz2Nd1u2ZqtJaTosTWdZrPYDxPkZjlubrzt5O
r4trgdhzq8lTd71hvn8beHrUsej7mDrQYzy7S9N8uPL8Lu+AtvqSO6hFjKwGFCdNIIjZqu1c/WZT
NxYbRd50gY0jI180jjxXH4UPvGo/j7aBgSZnzBUunTrkono+N5OQE5wyp9zHCL8ZnmHqONuuDzE9
jEZ2KZWDhXJT2kmz79wmvbIUkS+V36IIka5XvcclEBM6nCb7YZuV/kL1FFBIjEaajYaT3xYWyRZV
pAtkyvJTEueO4+KX/XfRzoE+yYluvwiYfe5DcDuHlJ0FHtgyhG4Q++D93lfMmaR25m3ed9Q68cZ1
2YXyTDVOt0cWqnd4vqCQ4bOAu8SAaV3GQ4wE8tWQb2vrIKofGMRj8M/LmnF0hPILXZBPbkppO7iz
1mg/H+MnbM2NWywKj0OvmagkwSz6/eIwt+S56mY72UVyMRFJwcIH29oyy3iBKGjlz0HO8OKFRSIV
QWyDZz9RdczZ28I5mJJLmGGMomk6V+wToc8k+uhnDbv0wpsvSPEBv0EZPc14ftuN8iRLjdLWIcaZ
9U0WAlr9kcsw9wWpNq1NJm/YwWRBODKZ34jvcL4yhF1Attk2jjbU9nXPlnXgaXhZeGyL84AeARfc
gFsWvWwQvUVlbn7go7jth4WhAjNDzccgiBZuaBCGV8mE5h+dJQkkedeX7OOH2n2XCdlwJ6bb8prR
KtOfFm6XPiJOcVBKzIbldGrSG/Mi9mUyZbHr4wPbML72GPBpz3saagtUpG9PuI085uJ7Tiz/E8WM
9dwUDspQr/cg7YIduU0j5JMMnCs7cmIAfxoQXXc9sVgH2i7cSp6onJNG3/CaZaDxbxH+5h3oCEtA
J/Nyb4vGpXzIVOcseLDxD28L27D6Z/fl7tnyzs2eP1C/zDS3rwjhA3EMsDzyNZmiZSw+FaD//bC4
9L4KrUPTJuFDoIeQpeacokFEXuAM71lcNX+MzQQaj3FH5IklguQuD2dwKqwfnDeXRXp9nqrFdCvF
p89PEA+SW9pz+eGGW+dnmyHGRbS+bb392YSQDX+oQr34YUAy2r1M6ViEdxG8yuU1iru8/+pAhh7q
lgC5a2w3hbdzFuqqh4WJ7y6yu/nTcfB2rsuvfzAOESYJBZi2DpBYJWPXfnvVTJ3R1mPvb/NWFlco
ycH45E4uE5OG4gbklS/QVAq/O2GsTZ1z11FqjJHP3lw1/Ieb0pq779Zapk/LwngO0krhRhr0EaiI
H/A0EEapCUJlnOfzEdnCzZG6DyON3mZRpbzZxFFZz5AwHNIs7cA5cWcsVYrgFQ3LnoFD8CVAWjzh
1yyAnTQxo6Sld+gXkVjvKuoFuDlWPh7BFawR4Gxx/stia2KlrIv03gzkL/0oGSGym4JgDiHdjP3R
s8dSE20JEng7Isp3t9S71ZcKHBirbYNj3JR+RAAik+YHbojwpaR7RXjiZng+6qj4BVCrbgC9J1KQ
keM+QjGWuyrnnN5TSSwvXhgXu7kLrfro4ubf116CqTSx5wKPCSQWDiZxFBTbb5nBrr5JA+19DTP+
bxphfqaJvn5nW/R79I5W/i5IJnjB2dA+4ob5QZNqfqHZZ6cJ2gzD+6K8lEhlTi4wQUbwXisZHhv/
HIYhoJ98tTBvIjEI8qhZJd/ZfR67+8EqwjXEJhVPnhcFP73isEb5k3WnsqpD4Bej8+EwTGBINCqH
42FIghNR4yy2vRXjg0yBT8moOPu35F7xikt1/gUzaUG38BOXHR/mFUcgp0YzmccPkxH1S8/H/oJd
2z1SoVKKeeCCcKWJ/KnUxv+R0mkxCIQ6vsVCB/Nd6mZBeMRoi21lsqbgSBw8mYeOCycrxJVz79k1
zReVwt7L0NJvhQK/C3MV5aiel5uD5J5KE+Izq3QkZjrOKtZWIl12nnB1sENTlH80mcreS7p+Dvk+
vs/asn9p2xxsFvVM8TGGw2felWQK6wJBQ9+79c1OEu+rAeTylrkTDshwkPkpmNjpL978t80ic5Tp
4j+VbSeLU8SLt3e59YZN5zvhg6o7ZDcBprvrKGjE92YIRpxbgTrPyuVbDdvhk/pj3nc4Yw5Ok8bT
r99VIjhYMFcOhJOlcpOqnPUosm9UshYiuZ5fiyCTWCcna6pjZ2cN4iWKPXMv1iYL3QjPb2bAUCIw
ju+cSibPgknChkuq3HlsvdhtkGBy6Vs3PzOl389eYQ7EXFJnYTHvJKu+NrporUaQJt6TnjIAcN7c
XKwxT99nHbxgtbIODny+m0D1fKprO3oMMZMfiW2d9dlugARwFhFaLJFKk+jous4l5/eBYMT2wN54
rvHYxIw2ZYZX1u8zx/AF3B2/LZsm4iibLo8+GvaYy8lDpvHkcVmdZJaID+QPRFcgemapGoL9CLpl
LHbG9SICsPLhB2lm/xrLBilQGcgPhJjOufZhEJejo11U+KAhkXhnf9gUZfu8HrpNDiZzE/R8rnqC
ZSVHG900TdWucV0oWEVoAgC8hnGw44viAWMDKaJZFD9nLJto6XWeIguzAjb20iszcnqgdyGoqMQJ
TZb5q6d2+nGlXVHODt/oDcnRIlEVrWqVxO9WlKBWS62nZf1LEUE2M1EYvCMrAQbbRRUGLBZAcAPq
pYMd0QMMnT4VROxswdU5d8gpaESjcBrXnackZHtq8kuI0YaPukDLrXJkHMKh1AF7uu01E20PMPXG
JkHjkQUVsGjmPnKiYOqcwuU4TDsSEfr2DPqgJ+dlHPrHOF1OfNfxvlULcsDQYv2HpfbHQRqw62xt
XabcXLBUM61sg0H+i+yMaOfB4fLr+VYX6MrFyzKTcL4bA0PuCcSDHiuT2tJ+llxoALk+U/rdtWAb
u25dCVEeopJ6JEcj+rJ6/5b5St+BC0idS5zaHKo2COt7MSLjH6A+bXHHQzBFVXOjWCpv/rSazwOk
Fr9Ja/N9+yUOpLiIggNJIZ0NfYMn2rKt/6QCD+bkM6BFfAYH5i6alSNSsFK5Yb0FIMpFHIXVS9GE
BZzLonTOEdPmryhUzd0UjljQKYd/qdzrP1XVPJSrw5JXNyEveSDsaCNsy/42bflAWln6GcEx3wxs
RB+SKKgOkNFt8tdSsK5b6cdaYLBpuNRz77e27PKJC2u6+FRa7caA5dmMHdk+J+VSP1PcQpIjzrHU
xO6sV2jJjfXupgKALrNcvsF4ODGlEAwg+ZiLYnah5ny+oOxBbZ1J3AuIQhRxbSHTA2rbDSV9/KGm
FCvB2IQnZEAAOAgcxBpbqte+7Gk2CQTqER/5KzJ1Mfm+CXyifOHvrW8EAYh/WU7F9d6bU/te6YXA
X1JMxHZIB2jzyoXNZfL6F+LK4G54/FbBqxqytyJJnHtyXOSzx9p8V/ZTBHmc+n/aKtQh4d7tFxKU
y2rMaFnTlvUszIYNG/5urSyyP1PiDC/0+l9t4ibHXoI9xlFPhcCKlAiCSn2ziCcYcxGtutM9Ibrb
jC02bAAGdN8zlJ1sG/htre9ET8uvxu4v0+Fk10euAWY1je1zHogI6lScr8LzCgVQKFe06AjyHXe4
8+q7hpAdv2vLbyXt7Ligvt/KzmOwDdusOc6QzB7TTrfPdCmcJYFu9V8SPfSmHRekBLomdW7T+kS1
cy6ExO0A+Nn3S5ANh1WusKWrNFttAQtqZpXsrMpC3zGlWBGdgt4HLWvNNiMQFydhttth1tohJu73
jc4VhoYKq6qQutsG00gihGwiNezzpaWUbVBXkcjV7kaAlRwn8zuwOfSPrrGGbW9irK3mgzQ/nz3+
CupA7QT7Jv3UBl8pFL0Yky9K5WyaNDxz9uwBxxmeCtt6dWbWNq6ri6sIXeeTGU32pUPRnuMhDvTR
LosjhMhVflTw+2APd7LHpGYYdggd+IudwrmzJW0MaQwBgqFrMGDLXJ3BulnnnMVjc7QGxoOeDoOX
Elf2S+j62S7G/0YuVwwDLeydj1L14tMC12Ydy1zI31F7SG64tao/hd+bW44aKwbuTkzX1mHev/rF
KfZJ4Kg4Ocb8vh6C8s4zUbdVOlrTPJkGUHv+FyRDQLvcYBfK0cZ7q44dUmk+tqdcRhgFclZdVZh6
KP2m/9IJYRRuyYsUGMsbqmMUVfKTwQv/2Bg/VQObU4JCL5gE4k0bmf5DQqPHozLNjNaXIu3fdDG/
pslaI0jetKNBy40Q2PN3M0yhfTBE5RnjWfqoWDl8ycRdUzeqkLH2umtwpozjE48TJRfQ9SNLBqYa
kajI1xHtfRdB/pRzoV4NfIptUWi3I1GWmHOKy+x11fq9Y3mYq0vC0INqKs0aAoFAvF4XMOp7glD6
XwzYsWaZldYccHGOEswP3ZnezbHcfTtM059GSXaXI3/FH9/kPFl5lWyt1gb0b+PV+W51Ye4qpjPu
kRIoAs/NJhwvGg84gtu8spjooiuBy/0H+sT0wfxEHKMy9klojXv3aYyaLjsXNuvsQ794HkYejHCk
TWPT+ufYHlfRhJh0N2Zi+Mvja9fHio39myNzU38LreuHpVvaxxDmw6NBdkJvp2IbZ39kihXTD8Lm
jJrNI1UqFsB6JSxOs+uhsWPlCZwuqJ5pHL2OaUfLDY7IVTqn0K1Xil5SmTs9mSn+HunzQoRSPe4N
VEvWy4Lsdv6rcl6BhQRQsWXahExkXDLAhouW9V0+R9y8/IBSVk+hGTUQjqUtLrkTZjDzmvx3JkCc
WxVttX8ASOOXj3gAHLM34MQ+SKOj1tIY4A5ZUNcnukM00nKswwfbgN6LBk/S2JZL9JKlhQ9QTiP2
exGMfnOODXg2VBOjq8c9sod6nwy2FV9RwDjBdigrf59LX+yNou9GLwi/sMiJ/DvQuGaM6pDIuHEL
ZdMPiFDzuA5R4TfxlQTaWhwHPXn/sTdtLoU75HSABHvYKKgdc+UtXJHHhBAcoJb0f3Lkmg9Mccjy
qWLPQy+cuGgzITqwgIwwFumd7vSanAurgLEONv/t6DFUP/hRuHyhufH1hrjU4E335VzvUkJX1YMZ
MI8SUtehxh025eCDC/S7XK5kOIdOjxx60NykFc54UG8uYLz6lUWWNaPOWd2/34ImtvnMPNQFSAxa
lin4Kuj7+c9bB9upP1kVJRcJTiQ490ylFEretJ/P9Ap8TMxR8gWaCfOoLbsOm0/HPhSXV+YVARwp
UKtb/D518uSmRZbKHeKqbFKUtgyg8xNHg5XaTEjd1H2O0VRgGUYfmb3BUZTJe1KNOv4ymOSHizbI
+fGvNJZGqK2h0TWG24icQueIOmAwp4x3VVbseDJtAedoEpHfnCRxBXBquE7Q3CIyIIpzkebhRKLV
sghSYiFAThWRWUNeUsLxP0lU54GNnZ1yI02wgdGG6Pwf20gR/GdKOCgG0EIuvRY9RxkY9ZyViUrQ
V9AfFz44PNgv3YHRMhhwLp7lGVlIvPpXSMJ8jqWw+pNKQAcRosJ1sqEJs7HctUTEV4EiFSlF50Au
c8dcLJtSBsiIpPuvIp3WvVTp6BsdbgJSHfIFFRgOE28zdL4qTmNlluFAdG71RZiGqM5WQVKBjR9o
3DlSFPJEN012YjCbRd7DuZPhcVahG50nOGsJks6amhOgjHPR7kiPAqWHxZNP9/oCmgfy48by2mG4
q4aECQ7a/KaGsRXl0zO+JpTDtQ5ooR1u9vG+GKbQP1VdHZtDZOWLwmDX6C/HGeHzbiiYJu9K92JO
Pe5I5PhlF3Yv3UrraOw1qhHNq03jvCqBCV4kmx5bEG/JFp9HOhxsWF7fTT4iDvHAW3PXVL7zGGb+
vDKzBuRNfUByyhlxWDSfu9YNsoPtmLK68k8GBBwjI8MUk9YBkabW8N5Zc/iEAEqbVzKK+ocg1B5/
FDE0gEpcVx3Jk3aB2sVMZGxH0fD7yMsoaEmW5mzPmjeKhXr8M8L8+UNAHW4oh+V4hJ0MA/8NiUL3
0ZZZC9qWYftTbY3Dv9jDH3LC84qklexlcc8c0ZUPnnIofNxo2vPYZT+4K8L+bDFd3QRtKh8kx0F5
1KbMikNN9N1vEJCTs8vxIBJzwegyPRVw3TJsoDmfE/5wdQcwLCCqynJyb7cUrTP/Yx4/PnepasZj
PHfRL8Q4gaeaBEXGjO5ADR0A1xC7LA2ac+PJ5m8PXIS5krDIpusXI+4EW7Zv/KTT8zy11juvLelP
qIVIOItGOYbn3k/se0PX4h1qWxd32QD7l+qs5ajnl5fewVMFG+KOgQGWDWz/LDCUjG8lJDZrl2LL
oFXkBLLvTLk07zh0Aob+NEqoqm0nx9EyEQa9sZzApUkioa27JwlBhkQ4tQhHysBRPwkhHFffD5LL
6GMl58I2Bdwbu8FOGPTsLXdhbQWvxFgXTDGQ+/IoZmkDXmm0wyt5CnilAgty4OrQyTQjvDKodqjb
/OK9gotuTtU4Vr9WOSFOG5nN8szmk419CEDRryfxqOKjt5PwFYZ58cIvWrMT6Mr+QuxH+Gn79HAn
hoAOGqReIz7O62g8dHXrW4eIHrg5Li5D9h3OFLpPV3gkaHdI4DQ+V4HBr8fz/ZUvJmnvSh868AUR
bJb+7bqskntrMEO6t4xS5TkBzphDiiWEDavFZL8AOoe9HbDrW/M8KdRGTIBPYTcqBiJ2YhfbsqQk
3Bi+TFChLZhxbjkzPEn0W3cC4mZ+tLkVf4hQpGdmfxs8U5UANNXl+omHUTCvqK2aOBxflrjizRiz
vYgElYNbygltcWVzbuuldcIjPhfIzZyUuIt7Tt4nnATVp934ZN7y9GIoSDWMpB1JYZDYuBKJh1Ac
RGed5nn62s2Mnvcj+Kxxy/jAfcwBhzU7xd/wmmroXLvJ9dIt6Fj7Zg25wJuSLsW1GWpKr56ha/XV
+VbXvTFOra/WsJgU/5Zp8wttn7dXODWGI5M1nj3WYfUEAhROpIcc/8pETlzslFPDzhL9Y1dRiZGm
XJh92njo2AbN8C/XZy6tz4p9IeoZ4s1sJJS4e+WuNk73BjAsmP86SUUgyKayGeH9SFcjU6D0dIMT
BaEONn0nbDTTsJiz56Go+TaK2TakH3nBFEPjiZkkTVMT9/vZ4Ojf2FBPzba0Kj0fhbESedR5FLnH
wWIc5iienU1r1PAb2ey3D0HZmquNKKf9aZknFwga0m44Mx230mtLoGhwdLUMAiqoEoiMYbjwXE5u
hLqpo+TGWiqh8gW4hgg2YesG64SZrM1XHejUiBNrgSH/ZsM7qpsX4Dc/OY7X+M+SYbPYiG5sl1PZ
9GSMuY2p/dMsOhmduS0MA/F8hZoOKf0wLBqHfakrQKpvRduGrzW2SPKmgEKlP4Me6/aScvv/I6iF
PQ0/dvdidag3dz2UkOXeS2vxD2Xy9DCmBqh0m0N2wfhgi8dZQTPYTQZqzKVrnPAfOga2dIEn8nAb
InuMLqSNLOG3gh66GyMkUAMUQ6qHqszvw87TYq+5iS36IsxwNrLe7Vxm4WWJYrKQKa2YN8guA+oH
831XES/JYUBEsn2Qgn3niwtw7VyCxKF8MPWfKUQUvdHdgIZE+/Cc93ZaMxoYvBFAYl2q4aGDG0JF
WWlK4lzl/it/U/Iy+QIsHHd2LMDMJYQ5yShqxqccqeBZLmz5V4iauMf+nl0bZX8Kxap3N8BvfFjM
BHeFLDy18YG47FUjFuz4lnuJgAymHNQBSvc6SuwP/KiDfJpH4QOoYg6+dTh3WYNYzkMIXUjgfK4C
BmGN9WijQb9K5qnFtmLQd2gtSSDhmvvQ1Yi29iVj8jNyiQzSyFTFR2Rj7PXdWFafS6Xxt1YukVFH
oyeruHazi1BJ2xDDBhXzXegkWew9tDTVsudKlrJAGbtgR2qk81+h8ERl1cSN1DT1Wk1FXysr5p7P
oO5BtLFLddm0tkidysLZ5KaBZVZX83fgVh3g3QWnisCccvEc9zVl1L1PqmilVmn7gnIKakNTxZ/w
Y/7COvLAsGrziN6Q91+OCy8Bc1v/YaKJegYbPHHgMVE9IHpM3wdr8I5FxGNYmDkj56LKbRj6GW2A
37rlDYoBWqc5Hv5r/aG41K0IWLsWSDX3cV5U19hJilNfyuC9iUruQBbZ+I46SMEbo3CMoxaMMrnh
Tgj3uY8sGfBQEm/UEDtA0zAQHbORRGqU4PjmhqUjBrwwTXjLbTzOIDUQr2nMMmxSoJS43rL3E4+b
FJjBfV5kwUOG8O0a2UQNMZ2GXhQyMkVr2arfkWpj3FG3za96ccEgUYnH3k/DeNWl5OUP206uw2iq
4bJgUNYeSx4BcUC5njR8e4q7Y+4VBJ66LaZuPzhjPp1Z54pkp8tqADxLZYEPhnfjhdeauEVGy0V7
0GE2il3oqbb4KWbNHsG3Jo5cCXgLoEBFROFrjjIKvU2rYZOhjQ4y4B0EvoEgQD12BtLrM6SeROOp
g23z+u1oPqr5sxdtVm/tpY+6h8lKB3Nl1oKxI8Cx5/HsxygbNmmCJfWYWivnkpMAalXLIMXdlo5B
EcDQJ0ZGKbz46LW6XBm2/+PovJZjVbIg+kVEUJgCXtvQTi3T8nohJN0jPBSuMF8/i3mbmIg7oyt1
V+3KnbmSlh+ul9i9h06xrtH65F8QkyiDHaDmtQCIE4QWREzzYD+siDaSkPU5Rbf4JUpAZQE9aLy5
B45kuzI1bXmIZrTZdSUeGT1Lj395wetz1ZGxK23TpGxmbqNSDMhXEM9wmGOY3lVW7D1D02KTxv99
9t5UNcfZ7Afqy45Y823hHgXcIGR41a0jZ8ufd6Kacz/h3SXvRRyZWCp5WdAhvtcNIXZL5xkaWcBq
DudGjM8vU+khyRl59pzZrCizPgl8iLkRznqP+4ivOX3MUD0TPcJiTEAH7ZzKcuYj2aBRb9tq6u0D
GVUrONggjk51AOAFY0eiNdJJ02R3pCOa5tDn7Fj2olO0UQSyU2BSfKN7cIa1H8Onff6tNBROvp7Y
yK1xctiyIAWxBWfaT2dOEmWaB2pkUBL5JNE5m9JIbF9auhUtolxVm/yC6gDDXPlz9GWCMcNu0jdp
s8uComD7ZEfti0kp4e8ydwC06XXivsewW/PA9xyx/mza996WuCf7w9RZkKhroeCem7lLaRGkgM8O
63mhL4iniMOLyWJy4+tKH10IaLJfdjhieSJiT2YMpN1XLzu43RZ8Pjsbp6MCbPFn8Yf9qpB9/Ws1
Z8Z04dAkHk0rnEPgjgfWE19v8qze1PrsrALqXpgIgtSgqEaufACcC08BXmfocxF7HT5PZn4aG3BY
W93NwacRWYa19bI1M4STtXJhm86txaqhU5/YSwG1MSGY4cCTgiIcCzcC1dZt0IcOHicMn7Y/1zgw
hs5Hb+I9s+9rB16TVYCK2gx+AUNDN1aSXzrEERfhu3bTIxs3wzy5lsTBpyNVAjXU2vf3k+r5CMEj
kcOWFVdts7cpu5ubYZFf06OjCSyPw48zxcZUXGUVz1vBjO/vWGdx4hRCUKITk3OU8Kfpw93ze6hz
yDSRck6YV+z42fGx1j2wau8o2HBrd/p0hV03IbBPazjkhW8FW8wj0mUvix2L8i2/+064SLodqABv
lVwp2tsm+I6fp7SgGJIMX+8eYmmM7p4hvLVfU/D85ovgyWVAiPbSgPACn88dRpQivxuwAYJDYhA+
59Jofye7X1Hm5VQdGATj58EjMLJXtSBXDplm8u9MKVK/hEmtCzgNrq7mvZxqeLMefkCW8/3qUmUi
lX8wh1nmMTm4/nkurehvcoeMTqrCTn/nRKi7kvJqpBQoL/zdF6eI6A/FToklKMAL1LJVZckCZ+wT
G17dIeNaMI+IumJXS2LDgJThpd9oBlqj1Cp8SlEjz2WMNYtAhZqf+e+8pwDjrdovNk66MEGItraE
6rsfFrGTsWNUadzdYCTd8IBsmyds0vsKCKsYXV6THa6kqxX7pfthRIR4TnOeIfA4rabgHRrkkG+n
KBvu9EjCfzdjO6n2SEyq2cYk/W54Inj9Zi2EPiNxnbdidudLi0e/AyOrvEdIzVTT0L3R9KeZ2ZSD
tmXZAkoLWyHUySE50lbQ/ZlDnf0YXcosPHbYKE8WAWNxdLmtX2bQlX9giqLmsbIIym6UVS73A0PM
Q9tl7n0VK9YREYcpMJuxNp7iWdXGXdk1xXdCM/w/p48pAGsU5liEAUUtA/2fzg5+v8SSpzsKJYPW
gKqmTftnNQ/ydTXS7F6yUPwPrpH4xaNePfrxjDktI+x3sLyVWmvGNg1iLKwgwbV0jZD9S1ewVuDJ
gTWanTOvOUIwzJICtd8pbumzLaOz81Q0AM73eSVxrCnDYbXZKhBfz7AzLbVrMRv+KJN3OUUUpnoT
lI55W8ox0i5s/Y5lTtaiAq2es+BGDpu2LldkMVFx8qpQSFK8dYSFtentvDlJWKuSRuhVGXxHTdqi
ocBVWuyZka7hJ2xY1YSpkvJeGp3zCiPzltfzCyDGxyLNpkdjmilvaCdxh7cM1k+bxA/kZef7lo9U
Ctp6yk8FRtyTtDSWC9zKyanTnQy5ZfIjZuzmmYaf+cY2f9nzwqOmcvKMLwyM5oWSXs5na5B71dHZ
lQGeCoXfze+x7F/GyhnxLWTZ1k5s7zIRHbrKqsP3nPvGufInc2d27ufCB2Ufuf1zA7BmVwHew5tA
sx1OnorlLMoj+9iGEE3gJfqDoMI7C3v/tyDq9GT0kAqY79NjgpOS3uci+FISVFIsNIszhXi7ieqi
4FQdunAOHPnlAlV6N5JqpVcNVvlYCc+82mMSbbFzfUU+5TTgIj2FZVVBgEAKae6IO70s3PibnnQA
dC2j3RHWyGg1nNLf2oQuN8+Dcc6pS3kqMwgNZtHOj5gHacdoDRqFfL+94MMuL3k+ZD9KxcA/sjI7
tnQCPhh6WN4lX8odz1iPhJC7fPFkn0/cn0QbErCj71NKchFd3/3nKbO/wFRaYZdt9Jsxye9if2kv
QeM3dxZpJALzXXXExDW8DVjEWOx2zUPQeLyuW2iRhun1Ly1VcWA0SJyA1pn596p+ssQLtn1bWq8m
psmt70rrBIPbPjq6t9+iLJb/BjJuh9aiHQgLgni0RJe/um7WfNiuz/veqkkfWyyxVWsUz/SENYel
MQk0kJLeGyBRpGqygyjVP8pXqj0YCUS8AkniojVc8KjGGe1q20HtxcJ1iOAmEH9xOup5qDc6zAXm
WEYVvGE2NrSdznNxLRqdvsEEKjBLMzjiKRnCQcj+6MpqvIJ0hek7SAQAuogQEgPURdJ97C6QTU7Q
D2aML9nos+KZ/A3jcvDIzSJLuNazdz86/vNAsuSaJ0sjOZW78WSZRvGNH/dGfkR92gM5nCAZsMnW
04l+puitzoPQQET7dHkOXeautA41hggCpqi15Oe6Ix+gR9LCH2nH5SwKY/gjBkhmlTdj4UzdI2fc
p1ct6XvuOuMOOC1SlAUDqqJiEUpzh7qOxvU2pZDrk4r0D9O/e7CchnMBwiBpVbvz7G1Ee9KtACOl
AWmUe1EHxRF0cPNI9xhJ0HL0TgvZoLAQ/YmwnYlrRAXZjtZvHm19577OeEI++VOMNC4Yz4po3qeR
82TAPFHdUQxHS42DpwaI30CYqKLq+aisxDm6oNio94ZUyJK5QraJx+W3FMmM9b/X4SIaYlTj8C4M
E9c4bbKSbWwMGSEaB3RKHgJcb2M6P0uqwanANeJ32TbRdqay7yXXCYWgi9t4P1BQxofcZgu5qdqF
iAKZOBR5fKLWT9x17k7CcxIbV/UZtP/YVl+LKp8S5YIV6ORdA2wUq01JQwb/GzmZscbcUtDav2dJ
pZ/5m8gN97V3EKTeEZhd/Z/pmMGHN2KETCZo903jls5+iTHzx1DE4P5imtlVSyxe7LkhxOFahDyt
itpTirBvIqtxYWcw5BaMnF72yhtEHXyrnHbFUsDGw2iuTjIGWF4o3ApOjQIrcTE0wDEfCtdkHdrV
y6c50QMyRRjyWRZaF9az/d4ZaSUUFoYLD9r6qYmCj9EF6t/zerqlsZ/+IXrin1Ap738zr7PQS6W3
I2FA1oOZMEJzVf2P5SFaM/HSb4MyT4NP44H6q22sRh2DKuEAQVCUfiFMEGqB39s0Zz/Bd5PLgLcf
yve2jYLmGI/l/x+kZDJ4E72ng6k/iPkxu7Owqs+cxslXEUvr0rb6n6lxJ8BH+0odYV8ai2rskWKA
MAI6txW9pSF8VPE9KyyioDY78x1uLXL9hTmHZt9X92RVwE/kLYuULiEvWmeyaohKs5oDr9d891nm
XDNfRw/CnTIsgkayNQf3DRRs/IYAwwoax9uDYRTp54i08DSJliRhCSO+gUV5pXbggdYC+7HQnji0
85Q+2obQ71aBGbfPRb9iSVfUq6H8S+Nn7SEIgPYyCNrkvUBK3BMsIfkrB71F46lfasfEDZuPzb4O
ImsL10mH6G3yMeU7wbScUIOIZZv03OJ1f3kEBAybz2jf2M5EBMm1ODYIgzur6KPbUvigGmLa8fAp
RlftUS/Mc5p2JIxe9jcZMGI109QxJjoDpxXpzAuUFag3uDSmN1BqdbyTAS/OjWuyautj27mb51Rd
SS+yyxextVsQ3e+NWIk7KJPdZZr85kyWonn3Wh6QUnjNHiV4/mrj5AlIJE7a2H8Ej/tlOq7Ch4pY
tyktIjoyqaxbBPYi7N25u9iW4vbhGgylHOyTmIvbGg7eU2QFoT63DHYn/XiYA34ho1cMzVaNMS8z
3+2CjcYB9pASpzxr/A3PntuL175vJdR4E8ThPiLt2W8qyQP4IjNXHv2uMk+M7uI4zW1DTwbP+xNv
JpOxo7Y+5WJHp5yk/7lZePoErBl2bST1fsDQIbApt+3TXJf9sUqn6Z3EfnX0+wqoG79YD8IgC9Hn
qVHLNWhZqZuTkVzaoLZfMsvnp/W7LEBW4g+8AjWGB6PNjW1uJC9TCuuQ2gDAoBJekrMdTQoitIYx
OxHYwvbqxyz1HaRI0KxO8t10Ub0TYxR9aLO/Bx/mPlnpyjErvSi62J1MHop6KF9JrWGDLYCZBgP9
s6xsh/qryhBp2Daav7lFuUrV18Ou9ZoCInRNz4UxRDcqPdgoQj3+oXbb+Ybochh5uJLigbdxJ0Q5
Hyo4JTwUsUhXaI+DvetmatzOWceeakXu79IotZMd+yOqG7FqYmA06hkbdmQ5KVvoctmbRR8fogkh
lE9Otq0yYc/4LrlVooa5wF5k/Zskuj+4U++99ZNOf7EH468A6bVzCZL/zZXABsCZ0W566oIPqWe/
9yPh1k0wu+O4I21e3JBJcnjhrmk8WyRRPodKaxwSrhGFsnaj+3SUCT5vngl7yo3fkr7pqcyQziP+
JshjnOA5E99U0RLgkMXIqNgglsOG5iOiSOGFJyleOLuPd7gT/bAtXeMQl0L8BdkI5mMFrtMEkDCb
R+6LQ707ISCreca+3EIXjGaAFjRyp+XU0wZMRw9rw2Jgch3bG2GZ5QmYmsHrfvZQ9opCn1LIQ0x0
s0eXg/J3NAtGODjj4du1SzOsbVXd6lQGKTeImexiIVj8xj51B3VUMx60aQKVOZAnaq6D+ybr2++e
q+huLDzvlQjWsJvjnqUAD2+XhiebD0LTLnmwQUyutxHq9XeuaI9nFTXdCcTkY0q+5JYldCTubNus
PjPWqr+kKpOQAkzWbLnZP3YKDIOVJ+mvsmxcUMawlmdFzgW7Xna/BBOllbPhvFV4X3d1Xw5hHAhv
tf8p/x1DR/vKajI62XYZvc3NcF/XS3/uMyD+FaU3PzEP5z1JD46NubM2CdCMFZQiQO34tECL3OjP
WCO7f16nh5B/LnoxfJPncONSOzfA1j/DWHZDi7c+6S5vvpORmE5VzL09lqxtkCCt/j5lLlKUx640
Ll3+N87VcF9B8Lu6LukxzJ5Q1c2JiGFRZr9s/Dnd08RYObq6+R4mSmQR9M4TsKwNyOf4H0pW/sAz
QH3Ok6aZptGiel209UaYDvWio3twq3qG7UB5w0MA7Thfk+EV4pDjvmsDnx2hfG+kasGV53ZB29QR
92w1lPHNUrq5z5peA6ifmnJD/9r4BEJRh3xFTYoXDP+Msh70Bw+lCTPD//NsjbV0t8mP9bkHOdKd
aUkcjvTLlNcWDuhGjjyzNoBxeyhkRWVw7qbxZ+4OFCITRJObIp6KMB1jXphIwm9u11YEaDP2tFBa
bznozgOVYz5kKJP+UUIhE+ZTuEeauAWZkY0Feu7/3RMkOWxNDy7WVvJkTA48yvEPlUkUHXEZBtON
vpNB3mEhyne0SkTPUDYEkz7EpBoM/9pL1m4LoNJhK+2WWgh/LWTxM/qghdX9B4QzfaAny02/9Ozz
cZt4J/D9f+2slB+ptfsP1iH5ruCXVWydxZf7zOVajJGZ333AphSETnG9GQ3JqNtj60ZWGh2FpiDs
4yQrdZgC0f0kXOr/3534X3gEHQrUgUdyhAz7hZBLeVqMpk1RawOWVuxnqH9kvlH5vmXf+BSRNPqN
WlioeRNJmHil8xe7Q4sggyR+x6kTGBuXbw6Jla45eWTsZdhO3hfYUkjz9WxTNgRS5mhTr8cnKmFs
Y9dAOE7NprGAVoU0KYEh/wOeosQ1U4QntgCA2stCV87z2IOFIG+WXIJ0av4lbdvdoqDKieQ27WfK
qXQmTat3MUWtz9R/ZKeAUO8dK9T+YEjmobR0MWLOjlHtfatPj4XZtuU+cFR7E4Zc3owylpc5N1wf
Yx7OQcwNJe48pBTJn6QzQzjxya6f3PRsWyX+smnqb7hCzVOAEv2RN5m1J0yXo2xXnXtfZEaPsZPJ
TD4q22g+UhaVHFpIKCpyZuIki0qPE9bLzy6O5x9pFctj4/f5w6wWlzOBXgu/McWD6CQ90bqs3h3q
VHd95PwH36qjlwKkaVd2xrcxUn4z2To9erDEVtN+9dlNFvr92lERlYlEunKTnxzjB5uAyrpICh03
o7ZTsvgkzuB1xB5IM/AVj1GCY2oDNlKeYi1tcD5V9rQCuDY6oVZKjnyyM6HAaxCz6pg1rcJ/JD/d
vxBXbq8Vbzz6PPNQjdh4B/sIFsY+LHgdEI2c+UoDpf5eusyAHbGg9meBJnKB37SqOkYpRMaYoPnk
VyeTy4y8fxAl9nVQWKJMxH9snIV807yagg04tXdCEaSpDdImn1Gk9D155fFpSeL+VHG1VaRhKQ1x
JKlyG5YGDl+wDixdRn9PP8MSDqUsDmkQja9AVPoLpdflTaz9I6A4HCyvLHfZJAKSQlPrRHAzXNwd
cJuxJmakBG5uSVqZihle3sStddaHVJ66XwxS4xRWQ09XIH5kcZH4vUVoGazb4RswSrcs8g6DgpLM
ne18INVmBKBTPYIE9WdKJxzLv5vHyQOkMaUu6nuXDr8ANISFNUwm/N7x4u3bOsXFE0ySAow1QxI6
uKTeq5V2/4TgLOQePJx1xm/GDggZunSp/XNdM9injEgv7BpRnvrSY/uXZpS1/RBaHJ9QwGMRJvXY
qO2I+2S62EmHp5fKujh7xHlj0aDE++bXlsK0t2XBIuWK57+rAQ8n2SdKJJ4nykiTZUPcB0OzyCe3
3JaKXwaCmyweddoSuZiz0ia0lo/wEBHGseDzPcaXTMUQPuWAx2G/TMZVFyteBpcsBrOWm40eJi9/
zgOnR80SacluJtdZQidPgo+hDNr4acSNdIOhhEEiyQ2i0PBZ9pADGfo9266OCmsHE0pR+R3+PNGy
3gvAJJ1KQ6z8TC9Y/hFcIDfkL/14bvUiljMsS/UCiBkgXMuyGnhCvU5imSci/xHIK5tfUlTclk4C
awhIWW7w13ZH8pMBryu0r4os48Ui6MqXIe1LKoz8uC+OGigY+PsJKBgJUAX2DUK7eRhlR0Alq/KP
EZMqYyGhObl6kumE07UKLkva8ldJTWsB0gf3dwuJz0I6Y3uPg5YnsFcG7Dy1k0D6aAzYFvtp9s1/
eWdQhUJWyrykIAF4a9YKOCX/kiRtunQW8PFK1z2P4+B59yR1FN97JShSNg3PuMxCl9HekqIqdy1o
FHUpReAdqWQzm9OYF1DwvCkV3yvdlOlXt/Wf7Y5eWEqqMDYZ+4UXVq/dQhUN1ISwoUJtvKTCdP5M
PfB0KRJfXYFAOA90tHjvMYc5T1h00Jcu4pG0F1iPqfUFVnZwyxqYTcDtCrnT+AR2ap7g02qEVqus
/RDTpfD3XslCdYfshSODnqPD2BTjs4Xe+mv0+Ss1weBb4gAtlSw7iQYHcoqev0ELnzHd4smOcmvG
VttMz5BW/AtPGgaPmKf5O+Z5ChyoR0VVAzMf5XofAOPcFJb9zssRgUGXxoFJO3hL2+lvtrM0pDuF
x54c0NadMjg22OwZJYg5oH73yRO+C6pXcSAk/+wBXwdfBsDV8mfmuH4H6nR2iZFuJqq2a3t8pNFh
W7kkxIHDPRKSvPlrXDFgiCR3+y47F+/iNLZ0msPF3Zf4rHZikMT2YB5StxhbIQ4qQq5SZUer6wos
If5wsChFBEspm3syLd6j6pHgtxGtXKAL5jEkZ/KBwXG8olublyxW3sl0ffHh9H10hpNHw5VvBPXn
oprgmuvVKxU5L8WAsX0wg/S/mYf9wSRjTa4W1EiNwaYIWEg7emPl/p0/WdNVQBzcFrUpIYeSYMPT
kLw0LMzcjdPjD4WBeENeFm8Igv4Vva7+jSOhH/16HVKiK9ghAJY4OPyLVwj1wATgt+sotRz71amf
M5VOlvCfEuivYKLgJpTCw7rSqpJY/eJAqyiAXQGJfi/99i9grx4Ctom+ZjBK/yK6uHkZa+fRBWoY
5pGaNrZvHNmGIXuXPhe2STjnbpCCyJnsuHjSqn6NDfdpYMQ8CdgqYUtP5D1Qh5x1KkcUe65jnJMq
6YLICCsrUZsMwbrdTUDlr5V2ywuPWTQ4/8aOMMVb0cgLlOCIMGxiJsyF47NYitnZ+C384mKkyLTi
xNmjKLNzwKl3wGDCc5HdFXrHgCNxdj9bUhGbfrDffHZLe9Y65Yb4+oOngujemKxrRmhuM5C5DgEl
8avqin43L54O5ylQO5Tgar8YcEQHt1M/IPz6EDtrH3aO857MxCEpZd8yxwOWBF/MBMtiITA9/w5v
qTy7GvtxK6jQaiP8drol9Wzp4KWIYcZRIwwRRv4sxB+BOurKvngYqU9Vksh3VuIXd8EoLto0pSHZ
RVMdxOc86/+sJr92MBC6Rls2EqrZXOyozA62J0+4VZ2d9N0aTSdKjliTi33cJqiItTuHdd9aj0j+
/sVN5wtQPbTmaHwBqOMwCy17nTjzBZ/lVyIGj9hNCxwbt3KI5+kbCCQLtpg+SWyc4CIo+VrthTHB
0MWKx8fBREspqHznlDDPtHHg6pmUt2snR5Cxs2en2XhJ1XwKPMfh2NTQgZsR1/CFmk5PbrXH3cA3
AyirEJvJx8LLgsc9wESynprV28D4yjg7F86+04AnxpWTx/GEi7qt5X2D9xM/ukh2Jn24yGr0lDOt
7gQpaNzwVn8kLIY1bRR6k+jiX2nz8en9xbi1TIFn32y7IzCXcdv6aX0X2f1rwO7xOW5tpKYMi6Om
d7SL7IPy7OlHmC7PCce/81DAeIOBDAJx0YYw14BqEdY7Qj3K7zuoMQfVGz8aePGGWq0ekzBZC1/K
jqYMjqKjl7beD/WCuETyYqypoif2amr2T0Ug9D0GsiuBZXrGXZMtjj9X9d525uhUeAavXSbn9JxU
A/IGgIDD6JmCFQYhhpISAMiRWUN/LU0FDjlbqrMzQd2hIT9Jdfc9xrTChafhiYHHOHbMDWyvngCp
SO8biEMhYKlm1wQqfU2E8QOsfRjPfmqAziQd/Yfd2AQnA7f6gOe/xjedUvJtVJMbLi3ltQin43Ri
ruYerO3hAs3GOGbeoB7pYsk+edDjj0obh98leluq5vqRKgjvzrJ1GMy/Tp06aEQt+dgVMAaIYiF7
WBNTlNKSJx2gW2TmkD/6he1uAt8yblw3GFfG7wbjTXaYEAg/HbuX/+nBxzsj4nne6izurBPrX571
6efQOdGD5Fa6oCuGmAn8KymHO9f26FrNKiceduwM3iuNEZ8bFjxVzzMhpfOnnAps2PVAhJTPPkuy
/9LOw1EeNPmO/xCczWRR80UsVfyeGvRW+5HlbRHofHqB5Pdsz/+aUeunJqHG3AFGgmRQ/Jh+hO8j
We58GgweGoXXy4zLu6ZsWraiVo55OTf3JXU92wXnR7FxXV+F8zj4r6yFSXMUA0/KgQaTQ2a13EqN
F9z565J9SFEfaVcCyhHHprioqeUCVG75wn6Fzlm+1pNj1nA7kvyV5xUHEhs3omwc/06NHJC57JjA
jsrSe2CH/xCvYyN4uOKaL0NztqveCjHl189Uc0cUXVPLtLNMyttlTMCyZFz7wk9FW/nQv7YGpriy
8iXdfjW8JOUxS5lsmZtgpY2wfb5NQp/NYXr3mzgMeixWFeGaZbInuOuVYgttlf/F9qwU3R4GxBWP
kRAV+9qnmfeWLxS3THP2YLqSK6tp3XM1RmHR5j+dUYC4gfIfgBKUM39MUmYEm+L/OmMZLiR64C6N
nNdwXfS9EwQ2Mn3aHuakX3+GLn6QVrJeftJ27ww/7g6xSLsXrtJ5b441IBCn7IsPT0r5a04i+8Vf
BlElSes9HXX1X+RFj2lKGGY/DP1HZy8PWmaICxNbrG1PMUCyyO4mLXUYerglXvsT40XesqrKCExN
5nF0K33HcmwtkF6BLjnrmjHRexcr45Yr5IcJ7gySdDrVCweNQyz7ZLUzmZGpj9NN11LCNmhV7pFg
q4M7mD45smHdd6hXtkDPss0jEiFxd8nNKn/tFvYwg6cp8EQl1WwO6/y1tjlXPSMm6gr59zj4wQEc
+z+07gWUdbcvYI5d0hx/ZQrc+8TXxLnWRnKYZtJfo11F2a5DBN+1lQXROh1GgzUwew1XvbZ4cTbs
zcGqCIbeySyBdLr09uTO2qVeLO49CbvR5NkMFTrqPgOlj2A4SrYrZQ1qJnjMM+JYXoQDgzAPvVze
nJ5ozssujF/xYcI0caerD6w82LCHF4OqMgldRJE6wqKAir7ANjnEXu0zeFedpqkNwqgBce8wjNgN
qzE/ml0jwsZzyidNXnBfp6tWmJU0QHUFw3ApH2InOwoCfERLp+4b/35zsB1jDmn7Y/i2PFh9w6Cu
ekluPnQaRhKIziU8Z7XK4JZw6x8yyulvl3fPfIEErZ3F9FI5GN7Zsrq/PNNpaLCJVd9yVbRXiywi
LaNIx5Y/fLWuS9hlo0V6S0YLF7UM4lXdZIjKAW5C10aokam6C3r9gIfwSQlMzzOthRuYJT+BruoL
GJp6388J06JeW8dzFseX1lDNqZdpsJtiEohexdyWxj9z2XI5OpMTYtR4SUT1oFTLVYo0OgHhiL3j
yDh0G9hmkhOacCGzhyrG1D902jOeiTuu4i17aguD7vrdF2/2iqfLAsYcLJrF0XCTp4X1Dk6cvN7F
eKefjKh/LHIouwwV5h6txtwrv8n+M/ERcMzwxe3dID9MCFh7TpAWYhMWpT01ly4N9MbwlA6DpuaH
1MYG028W4yRaS/tSmX4ol8wKFV5rqXdziWdWmWAAQs3PqZTjhQRKeOnFYHh5AAPf3rWpUx3bLIHg
FMGYkf5f1CV3Dl5qyKfsZ3L/m+eAPC3QRw7WaLtXj6P9YGQkgCc+F1XE5QjBROzx7PKkRSztx1BF
/vjiu3G9S10/e6H74NywzbnaXmP/I1fDqm7Iog+bqO6K2oMBpwZ/z07tLfbNgZQtjyKf7M084dap
FxT1YJxH1l+4gXfmOnTsjIiplWA+VdpxEJ9BEN8HhjOissOCyW2qEs4LuehrAT//7C2gE/nkKu8r
KL3u1hr2vYJmwIoLaf6E4x9/YhL06SXxIfJbDBwbPO3Zw5KzNxkGWgUyvh2vUVum20mJ7mNhRYf8
QQE3VJr0nA5xLE+li0u1Rg9hlkcTAx8NqA92D89Nq0jsA8mqYsd3rT4AOmhJtMD1c6iaA8/sYVZm
7qQxCQgpv5RpMh5g2PGbcQvjgykUGD7RsS02yfuVGskm1irPCk8k6ZKZq/FieVP57Exx/6obt7mv
89gMu2QZXwRtAOh3yEXnTqJTuOV8KTSFOrVVMhvSD/wHxDpgnBzXTJVHsdMOWyAArDJOhyKkZ0nd
N6qzw6ET33lQnV2/H381b7gLAUDB2Uv4ZWLbZXd/Cb/o4pCXjsRX2DRwAdJsifoD7Q4j29UoesS+
PVxiHcvsViDWOOHoogadpOg49hVPZgKeqBCbRHWdYDVTe28N6Ym9Q130o5ciSBtLj9Mbw2PlcAfk
3ZPn+b9iSBO0qtY+FPC09pOc8STnVuDCZZbT3uHpFS4MEofa53tTDh4EpYkQUUz3D/71Zt3XmRMw
HFK3GNadfPlP92nzPZfef3PVyUOh23zP/jvJ8RGWfJdR244L6JinzC2NL1/VERVSa34d+zARU9+i
jxfaccPDtBg2wGX/g91LvtLitlnpatucBs4DD6d+2/SUyfDDQ8NI1nc9b/n63NWxIltPsNyJ6WjD
Qt1b2yXITm6VYpZrWo0ldm7uODJhEeAWx4ptDvN7N1g1gCFSVByW1FwWL4PNqvLsjWOGbaOt+JhC
t8Ks2CfsBBEY6IdJ+Y2EGHakd4Ac0J2KCovQVmIgO+Bca1lrpmX7RisM0V6YMo57LiEf1OO9hz2L
na8x6GSdxzBOaCKvdYoRzxzuFuzLgFek5+6XMvpk2l5uDjlqc0NI3ToiUenTAF7hhdCyB1wEU+Bb
42k4/VgRy5upx/GQJwGWy55/3DS7+A/+5LAPqMI8E4n/IrlRHRcM7KuZjkbYcu1lN2ZooiEElaba
217t3Jje+0s+QR7DfIWAF2gRP0Sylfs04HOJ1R2DhhrRaq3sg56Y7pxoFvg8cFuwpR7rMEL2w9mE
N8oyHR2SxT/rBTblCTZE6vhoy2CF/UOGjKysnfjWBtQUdVl0N/qkWBDXUEw2aA75gcWDne0LgXED
M38iXq1cv2VzhQw5zzBuiP3bmPbc5q9LSjCfQEpR3a396M0POT27myHBZsT3ZzdVg3+P10ZeW5y6
QIyBNDYOi9/ZpVOJ++C/1B5EGJVzwgZsfIstG5QrnDlIMrzhTs2yDFhAVB6hymlvPNNNv2zSRRcr
7UeIy2Am3rVjED4SDbHp5oFMCq6eKp0GABjmtfE8iZScFsugfUEx+2LXCyrC0WzYAlRBkhx7vyFt
nUL4doou2LXoMNhMOXm/mK4ws/+PsjNZjhzJsuyvpOS6IQ0ooFBoS1ctbJ44GUfnBuJOp2MGFPPw
9X1sl5FdEiW1CU9Jj6CRRhig7757zw077zWMxTvv6k0Bx5u7iqz0soRqeS89+IVVO2JpawR1mktS
PjqZPWyDYcZPndZXekhZ2odgnW+NF86fCP0DFuBtnYO+5xCMh0TBi9wWDIjmPKmAesJkUdx9uXrm
ZhM0WHiMXXFSSukro/FN085Xl2daSHpKKcOAxVKbbdPbSTSEVkg1xhSgtGCz35CMXVVuyilSj7RG
QQp/MKn6My/Bd0eQn0ANZJLOovMKh1KO27LzMIEu1LNvO6kEs5PE+wmfEBZnklY7EZQ358xS8gUX
+UoGjRp3X/nJDx4kT4Q86VdwCLEDK+fAT6nXwh6D9unwOsMEIbEwd9M9z9/6aSKZOR+JnLtEqfhj
xmMwc9dAA+yojPEeU+GcOpyvB0TV4pCmHRUhgpI+Nnh6w36gYs3pYNUVUXqesGdcAz1tYrjCe2W7
rL9z+9cSWfuhbmixzKEs1mOOvhUL/TSP9CqoidKRfDbHwNBFhQnM+ogo8wX52NghnyZ/gRxYO59l
28dmR7so2JARUmjpy27PIbQ5FQtWL6oxzUPQzOLQJOON4kBZnBYDMQJXs+NJ0zPbKf2Yaus6uqLa
eFBw8cdaaLj5KCYKgGps7s3Ygo/paNQMbrjV+dPQuwZynwL7c1dAW7lFIoLPyh3kvJ3SeSnONszz
Z4VUW50wC6BXDE17HIpqBGbaBOH90PGxfWChW+XbqcogPcRz0Y876S/EYjfs/cqW2E0hzlNzu3nX
Q/08ZdM1FbbciHr4RahoMut5wG2JPsTJzyz0QAI9JxTbRDB38EhFGNkk6IHNxGR4KBLNL3Cy5e+p
0+YUotNha0T6a4L81bJIHkYzOrqNHSwGnb5qCLxHRHInNtrTFKFN5ph7MjvDbmHnsIlC4sCoNY2T
n4OFflc55+Ml83Kob46K6nVugoKnbTraYo1ZgTLueRRv3Narb04By7thuJy2zaKmZ7TW4dlboI+n
xLAPDorkKbfstxshe0u9RLuNbKFfsD93RH3iEXO427WsKG1z8u06OHKYAHmRTWqL3RzBTlDS8ghR
Yc7JJNcpeegovEieStmD5Q7OeGYHPJ8gq/hYtwLTHbBZjJpVBwamlDn1oIYxvHOcBap0p7KPucj9
n4Yyoau35O4bza5sBepiCFYCNDSfooHqoDXLqoiMSEgPdoEkoAEcAJs0XvOa8oXf67wyu37wtqgV
tCUuBHV3fIuCY9kgCUFzFw+Xk6/C5JoAY7sbAyBmaGKQtEBEptMumScCK8Uos/WshvZ3ULGVb1WN
/MSdahf4DNkV165VJHO8BTcB+L0mj3YAYVdzDTLi0VuLo5la2TTZAI/CCp0E88YmJnJICq3uqyX7
AV082i7EiYnGqfoU+8190S4vFagqMbAyAspEPY21NN9dhHqoVYUX2x+hffueYr9Y5NbK94saJEQs
+9trvYRlkn8VWEG2uu5rfFiJXgixWtmub0LvYMN3xrOZV++Ln+69pHj04+RP5nMTIIBPGrtLCSew
huD5Zcb6VoshFRXhiZWuoxhmUtqD3Y3ggW7LFgGNgF9bvA2dn7ErA7+NDssNtsHLtLMY+4/24GZ3
y0DavkV9RrlhUWRCfWixkB0ypgRFwm1+7ml7f6Q2ueKimVGB+3rYJbqTZ+QbRmdV9PuKNPMlAjD0
ncAUACYM9Ak5WTN+5KJ6UPOsD2ylBQ4sQujLVKtdq4JvReH3mRIgjhwQ1vfcciC0ypQ3gY/xTk2c
EXC0LqTA/OrDsEkIqCFdqJ/pBrmWTe8cqkC8OnrKKzItef1jwp5DfheSVLzLEyWecJY/UeLgntob
LiEUwX1gLHmPR5BtJotlemqdDGh9HD7FbCk3FFsKtcFJ39EE0rt6Cwtyfq37zvkV+ZiARUA+qk8r
58H0DuebGqqzfSh1429kUxUPhU6njUuy6QrQUOrdzF+Xq9Z1BzjZmJzOLDnNmytV3eyGIR6fsyEX
90sacrm6SXogGZmfOAuyIfEFAXHglbe9OodbVkf0O48WngS/zrvhOippfnZN5P3gHNOdsmi29mZw
0rOOu85H77C8PZAt5wsRP/62ZwfDOyJ5PrflnZryu9EbHioWSUTpNZHxMU/y61L22Y4+j1vXCqGn
tR59FxavRXk1ZVXHgomXf3gl2GmapNkqUMxR1d9JAg5INNzWEWJ54BGXZ0tYIueslrIEEjs616ae
+CJ8Zmlvzz+ctK13I9NKurZtuu6lp8LdOJXUiNHgAZtD02zI5vMY17BAUa+qZYZlxEL6UE5OFBLp
6FzraHE3JwNW1eO1FbU1ocE44aWuS9Ef0o7fxfMCuAgsZ+YzGXsApynsoTRzgLWxoXsUh0qo2Lh7
0GT2Enjk3mlDbLuL5L5Qj/DLJKVkqOIDyVBag33nK2Zr+QAggbJvw1vxJ1ZLfuzzUVnsdrjdlTb9
INuRJNxDgIvsDK1K77gC88e5kL8HUn/b0IGFHEswhqQKmtXIpy0dCU/P/kCjOviJ/FtLwmRkRljD
d2hIf1ITIYh3Tj7uW2kdhCxy4nvlk8tsgROeSAOCDoUNkYnxvIAKYyXgsARxfEvsXVPzppCcega1
TmaXziDUUTOBomKxucOyB0hjKnF4+4M/3S3kddGCahki4CL5YUpEMXUDDSmr9KtDVLE+wDft6uVF
dm3sb5tGtZ+DsYucroZiTjbhhAl2TSKODx3miH54A6aE2carevuiaNE+6TSz9DNtbP5WOTU41hJ8
ypa+aPHHIQz85HtROKwmrEubAWPBR9zC3Ftlsefe1eHc0byG6XuX6mQJ9zjcywYNqBhunYNs6bOp
Qz+ZRNslzwyAk7sFi4mcXdZBsWmtKf2Qsch2LlOE/8k8PvZHazBjuvPslipSeFo41Hzu2mcxJ/VT
1YCngn4cqk/496p4jBEwvedWeuyVgDxU8dPAw6Da6lCb8gHYtmTso0e6N6eB8Oe0G2RqyZuIFl/a
hCpHMyap+8xek2iLa0dBu4KEQgfhmjkk2iUhgWVkGoqkEcYEBdFmyS/kRF3KrEsr4Iw/yXkYETMo
+GVThYBxLDyVoXjgisTeWw1QtBI6mQPjDUSyc2awlTLL1JxnXzj58wS6xdp3iRrtcOUMdYUegkuL
nqzlZ1PQTnf2gBf9JKIqdnkpo+UB32XabJuwjeZXjmoE+NHZk/Ir8Fr5xKGvUPvcC0KijT0CUlvI
9t7K7cyh6T0b/Q9yzZV5cI0jlz3rANwtq8VBG1zPMawVs0Js6iEfZqA/QyskDJYIjydeRQuYWVuT
l098/DqkasYtm7MXhl1Nu3nlHokqyp+el1Jrjo1NbnhE0Psapk5/n7BIzC8RuFqcNBjDjkvaFN69
U4HjvaMrobwy/GXywAA0ctvNJnLDoQNmdBXHfO+rLIBbBTmmh/048riYkRN4Wmpd5HxaPUHNQK8q
42y46yQfHA9dKhVtU7zOTdbX7wDuVMpvEHs8WIJh34Qpi/ea8tnwRIeY7RyLuIumC4v2WdL3y7i1
Bq4fv1dFU6nNGPZEWAbe+EuRSG884TkrW0hybnDAAtaKN+K9dJp6VIfufc7GXykNHW8sQ2r5lUxe
chllxwlVskPdAm/JTjBsuod8dMqDfQuTVDZtVCvLILEjaPg3az+QnDcUtYwiylJF4WfFiXV88nEf
cw+jXdotLI8ql6otb+Nu0ZNh8tswGf9MBJ6rTSljVe8w4Ezdr9wadPQrpeV8PNliFNkl71R/HHwU
U5qEmvyWRR8bPMlWFJ4MjiP7ijV7uhJIBAbYtAP92H6xALWnCCdm+rnHvCSwvyXcLiY3wf61SK9P
LiUZuPTeLgT9jdEs0pOLZdxAp4k9tmTMykOOgEiHw6G0U4y+Th1luGTc6BoNmmYCmTfk7fsipyWy
S+eLhYm7Y+Esk3drKVHavZJ25IfaDS0MsC4QLZ+2b3WXTkvw3vd4h1fWRGl8iAT/VhsjN+UU2teg
MuVRJn73MxLaV/BNhHQwV5ILO+sFymySwLeFejcPZU+jK4oHenFaJXtEMer5xiGy471wCThwYydu
wB2HZpeuCfFs42euPl0/6l1OCulA6G9iV380kT1+URDVfywZimZM5C3vpy3kcPTQJoJ7c7NdOKE5
hm0tsHTl7YIj3K7t6pSC5QCwmkU9YhtFL8XE2gWmNMggovLuIpZfTi+78Y32iajdpVOV3mwecUKH
Rz0lQbpvRtu7axjFl6vrYIPLIBypckXuRpL7p5eHaqPB1I/xTBcDPjJK+1ZOb9H8U5aIQNuBXS0a
LNp+d26trvcQNCMV3NtQ+UPAEon4UTHMQFqEZ+fsY5q1TjWa9oTHVFivQNVgEVDW0QfwXm885Xjd
OKyrGeNaAUT2FGSY9GskpJRC7TyNsBXYYXUrt3ZKOHguzGBsCjy6p66pX7IavoK8GXzfTN+4+s9A
OLh/IG9awZOXA2EXi+UmVph7Z25t5MzKVrk8BXS57qoQ1+S66aFXXZKxFwOdCm4ZH03ACeHQs+ff
4ljsXt0mAYxmoorh9Wa0OSoPYgOOXQA/FFmpL47/7ZbuN0xFEXDNRy1YXZ6Ng3Xv2vk3h2E3VwIu
acNqE28fTUD3vZMHZK4TEuC0ZVE1RYfAVAi3In03aNzLeVkfB+dmDLRvTppdanT8h4YMJ7hHrvSL
e+yWHi5Q7QQ1YWAH5R0pMpWKMFc68uhRsd05O5edp3pwdRSzWWFdsXEXWKsbDqnZfJk6HrCPdtWg
emE0qs+qGKs38h0TR6XSat9zW9TbLCmM88G5rTgmnE7YPMvIB/qCWbt9NUTLYxYvrr+xGzaSexGF
ULj8ODimRRP+VqD60dB7cwaTHZ4obR4vKnEKSDl8Bx6Nxq3bYO/siH2k7PcghUrsBC2DGMsu/gCK
58Y5vAA1YI9ndIx3mOnbaePFEjAgHioP+5jrsYAlrRhvI4eg8LksdHxrvOj6JTj7noDBNfZkVzqu
BcJvlezzfQt9gCVRqezXoLyBm4FgIS2KJSm2GVvKYq3rGVw+iUvmuJy7yjodapXTVte465iz81vS
K/3Aj8leD+duf7OZzvGDYrklVqJ3u3jPwbvFREzphnxo8OkerYDFLEHzCc8hyFO8blEtbVYW7vzm
Op7/JuLBecr6jLX5eGskuAsat+nubLpOyrsOCSb8KtjwcecQivspPDqKrQ6MmCiOaE20NEUqya1k
o4lRRjmPCa7fgzUmLo8cTCkv0VSoi1LdaKUrymus/G62mXmgU8WA4Sfu+2bVFpb64GTqWE+2zZr0
w4YousfqlL/1BOrGL0y5kM94nrvxh+o4nuzxsZvxWqZzTP3LpPDy+LOZN42hDITWW+WR0VHVkwuo
diZZzey68WnQ4ddWEa84L0U64P+6MVvfe6tJtwzF5so1EQ4Xknrihe4RGshthoZjwnZVsdOW0Qex
qW7e4JDTfLT4lYfnEI4kSU5Tb8GA9BQjjZZau+1UemyZhIz9ezkwIJ3AMBZyWYFTmfFD1VFyA0i4
ZP9fETYi7NouevwcagKwdlz89p2ALyswQW7ZZ40uni+O0IdwFvoI+r5jxc/HZGvPfR2d3Yl5ep3h
sy8e0tqH/YCUxdk3H2sf3GEnWOMJO4PzUSm/tXB4SanI1AWCDK5q8eRCv9T+lh4Hf/rU4EnvLYff
ntigHI9vfdlZbrmh+ar9gJVNZ3htOIi4ZCrac9TV6oRAEKdrnBA3scD3uOC81GtIJDowJ4OVE3gi
OUrPd/SxTBOVrYXFE2OFBosdMVb+uCXetVyQgJePqHXsZt/PtY/00syUAfULVVZk08Y15j3vUgLM
g/Mn4zLdZPSGLgR4w9Z6w+0ZHgPVKG6GYKvcayXKenpKyHtW6TqHTkROLKujQO6czjHNUxHPI6sL
SKiECCQWVC6CegBD4g5H9NjhgiFLUJk8wxaxpLwo+C96g1VZQqhIq9b5rEHL+5u+4dS8TmGTzNhV
nETnIKhUOZ4cfdtRVbGQpt5U0EU0Y7Qa5dxv0pFrku0XvdM5Ldx8HJi/doQCo0009fJXSur+LuAq
PVDMrTqK/ZZqunqWjR5cjyEg9I4ECkDhPPWI1zcI8r6rp2YjZ7hyeVPjqcVVPf5iSRTHX4Ghb/iO
lHRO8FTQDrgTCJkhLsy0zbqn2OtZprtdUOZ72D+OvKKRQ68flVvu4zq00ATqsCAaR4WdGQjLH3yb
dOk2rdLqjIEg3w61rQ7RhO10U1ToT/0kYU6pMlY35mTE27w0dxQRc5aO5Ni2W4x17g4pfcRzxSaw
houT9sVLNwVZdsnsYKwwuC/2bx3Xzm+EGoi+leVqh/8c+OBnzQdGbpYGkE00deDCV4lfsFrucu+V
JKe3ITLRgxMrrbNN4JlDHdpgZW1MHjglTLg8hwQSglzAxyPK8OcyteN2gNLRe+DIogVyZ1da4lRH
nn3LKbLf7omjvfq5Zfyfdhs3dxjCF6BLptpjT6D9hDVS6uL7mfsdlLGJZX/Vo9tAC/Ri3o9U9FsQ
gw1TjWm7nayxqKNaBuOVE1xavcJuw3XAU3ZQZAc7TjVGzjwF6iHwg3Xp4d2cqwlfOcT/aF3RnomH
2Vhz9kRx9BLsh56j2rHtvFAegipyzEt+SxYhvYOQ+TkN8wQTsIQ0ld6c08acFhBlxMGVLXpmgiVK
nnCFN94TAK2RPJg3BAzjOrZg1VBobcbxBFcxbmjnKzn2vMCOY47aCP8Gwqy0JbfST3p2rQtPx5ax
xqTxY9BRQrjqB7yEGRbrrCI3Z7OCoiqESsp2a9TYfXv5bQ+eIs+cGhXAuWEkpfZKdPVrlUR6n0jH
rXeRcOIAI5f0Xoqp1c9dn3UvTqPj7wmogv0pgTPcUO+B8xvb4YjLPJPDI4f2GCRJPGFIyGQ98iCP
wfs0fJVWVwinVhfFL1Y/Wz8QiearjlIvpGgigG8Ltg/y1yWEJ/cUMqx/17ZGLOJe4L+Aw6YNKc/G
fn7IAaPfGd3xwwNNcGlc9YYi2nqm9gRdqDX9T70fV822cAiGrj0nn89WynqRFlJneJniJv6pcWA5
OzzucfEYGJtASahJZW3Rjrmr2RPniAj38Qt4SkueZi/oJ849OWBuuFayKkF9ZxSksPlgV2f3Wt+R
dTGGYtea0qDCRyo7F1hwc6pVqdkkdRJ7zrant+MsDAtoAG50bLPL47m3xQ4YTo+EgvQHSZD8lZX0
OGwbttdHVfgw/gECXRfB6uXESOoXp4jN56/Yboa3wB6COxIN1oyEEcx0YQsgoTpyxu6TVst6NOel
RhOqMFHxrLpPBjZ/tAVbZvhByQ0GFUw8CyszMIMhkUttYx4Dc7sgkHFbh3AeYIjxKqs+T7TnVmsW
86yC4r4d2QtSVEWdrwz8Btow/rzpfnD08DDUnboXSVU8+7AMwwdryuinFeEw0ZpsVKedTemYlnNf
aHS1FVAvY1D7dXJIeiPfYo+uuiNLetW+tJxeCJ3nInY2mg4ZxShtoOeuyEGOIGYsUP0O1YKHsPGS
XzJ26lfpNQBu0sH+ytNcn7DB1H+6xO4uaRJ4Z5NHUb4XeqAgSROOQK4bi+R3Mbc3bKu7RAOFO5Z/
r0KWW/dtHMaa2ZAj8XmWdiMueJ7b+uAO/MQ4tiAb6bgkpFVNQVJDQxa+++kNnXUkZN+Ob2TStI3s
zkAKxL0hdfxdBTz8HwqvQOtlK7FU+rf0Wi+9y8c+RWES4L0oEuCRgtEudCeeLw7P/k1JfbCz0oDH
DsOwJMMdYwduavLxjAhTmoIwpMjULBQHL5w0j76f4okdZ6PpOZ+H6NoQNOu3/exkoMSX2HUfMLtY
PZZUjvynicoMXmNOCcuEbjDeDzwenoRa5gfqg33zSN9Q/qMsIyTVUUc+xIfEJATQbr87ALU4lUqS
zJuW+It19QTAi/LgRBSHgHafG22eLE+DQbZSCThvNXDPEdWtFjgFPy9jDdJDhbLClapGpoQVi9PR
gt5h5ATbi+/3FEI6pb5Bmr4Y3i02grG7lp0hHoYclUzRAa0ZXLRwl9vm16Pk9GLX3H2wMCLIISPN
8VsEVM6QLq+WZsNenQw4UsqkXj0q0SCCYx1JL55uVZfACwQ6Y1Y8snRzkayc3v1wAuXRwYjIUUqq
iCG/mKlJTWE6gI2YvIqMMwB4JkspM9pCOuKYzntRNB3YlnmII/uOMbLDupeT1mSJ7lZeRkaC4AhW
ucBbLNR4krHsrdCGjpx3J968tvIPhVOS1IiayaIQL5BH11dZCz6EUwk0WMAn/vMtdmy+QeUW+2iU
Zu/WjNzfSt4ukp6CjqPSgs3kYJLia0pdkTLcO8tmoOpcbejx5moc+xqhNe6pX/u1jCRYD3nF+HGf
WMpUD0JYfb1rsIZFa2covfxotZPtE7/2SnmXRRmGSdr4CJ7Q2XOYuP7BYrqjb397WPLzPUk2bpsp
o/3ZHyMoukmW1w9gq3mUh5mZ7io2BrZeNV1U+y85gUvvmfRCkUcrzE/WFmsbNkIDyQrDnx7f2QTC
Yki0jU0exSjCy2EscZdz9H51OIMUT0taJs8+ii2zG7rxF0UdHO0CL2qenLZJqw3dCsG55HP9g7jj
AjOZ/O6WgQyxiF2mM2UryegxQVKvCv+cVBF/AeUetiCtCwGgztZqzD3rtQT2aby4tf/mO2o+gCbw
SMuWlBQi5rmrXqUQfsusPrauyayHlhkIC4fjyumh4n7KRpSVQrFsplZFPq4X7b4koABxRCW6zE8J
u/O1xpjcm81YpKK5w02bFD/KGPfsp+f7Q0+JIab3tR+23bjOEtsKH2OLgBCbdY8TAnnYSvgfFUgP
Za0i+GPinRAQSzJMXTo7Yj4yd2LygNqwa5A/NQ1xIZEkmo8p+eFu5O+tBfGiYMpBvL+znDALv3WF
bgWrjJsyWN1Pw2/UP/CxajqaCwrbqe/clibkt0EigO/SXhiHEKat1JZ1FMm5qBuXLSkEuocVeyhw
L523qEswQz4AT7Gou5KOFcUaaEb60NscPYf9DWDLF/SuGP8ae1AOIQGRfJJQLkNURQhCZf0pDbAM
HbmhLf6VOu86Ao5ihS1nZsMeMae2z33IF7dcm9DB0siBMS6D1xaVikndFGr6jXyOjZXJc8a1gNxo
MmRIKrGm4dvV/IRrx0vQKPTUty9ZHpfeukAN+pi5F7MOtfy44AQ2Ty8th+vHfBksPllx/Q5HxzvU
xumXSy0HxtIE3OvOB7sQvXqOPSFmLE7m/2bG8Aivsd4Sz3lcB+8LFRFRtBNiAeIxcfcH+6GcDC6W
F6YvZVVF4UNPRn9HZQbA9DZbnnsH+t6to3mI+ldvyp14q4cZdiqVZXXZPfHYSTE8F0VZvYs64uNJ
Cib+wS0m+GjnUSG45AtVtPSQe4+OJbVNGKEeBhS1fMEwUXje08x8YB87qjE+q6APkncMRhDMJtlk
NEgHoXsdqlCQE6ozRqJ49D4ERfUncshkajmvyuilg9cVPFFOyrTFJ0f/nIdp2GvXIaQ8meLcODfL
PSJp/s4Bdj4g/5KiDFy/21LWDCoRsH8HCQzbwHxXyLl5JyiRTM9ZkI9zs6oGwb95U0gRHTnafnXs
sm/OfZ/WKxg1kJN6Q7CuLBq1XZiYCbxEzILrpdNu8h0CnLxMM02NJyfVFbu6rPPNXvQLB1CofGYf
J33KUqap4bsIDq3EaNl60eM7+d66HNvgnnpojtwkQNjsZlUR/GDlbJ56TwwQNigqa4ctb79lX0qt
xuaHA9/Heh0JiVvrhcTX2nCT9o6Ochr4X5WyBvoY3CH+rTif5sdmgBch6MNQF8TsoTm4BJSHDZC5
Am+UbjPzEOhgJA3HpGXJP+hPkmC3BWnBXHM809XWUYo8IlhMCNnEi0fWq9LKo0fXgu5mJxNdD1tr
aevgGqUNkVLOMOGaFSfgD9BdYKsSMnPWlu9PmTsz2hX+44A7M30K0AmrkLF+Ey4y+FpYKVHVzKfg
NQK7gc8ig7tMnsKiOJNTocjX7VKMesNMJNxfuiTAu4adzJYY7o89cxjGm8+uCYIBcCGSgMgFrMie
3c6ipqJmCwr30WdNOYpiK8F09eyUFHMAMC48JyK+MWqV3RFFQdmNdqNLSHsAYOquXbZxL3jk7WyX
cjq5bcjtOfhZApwFaxWLutyxlA4JsFIFe5rGqnwtuqZh4ZH2c4Sz8obtZLrF0beLOaCS8O2BqoDU
i/LPnjvY9BBkWmRnJ+2Trt3Zs1HWuwG7pX6YXsNl7CKeOyeoW7jzaof/jYiHfPoC4SDnYMzh+UFM
vZ0tK8/FxvVt237K+8aNRQMkhsu2HLDzdwEgFn7FHwYA9vJOWsCPIOmkRdw/V7QGPrO7nSIqFILo
D4DtPnuq68AD741TYZ9bvIecihV+J8o8pf6k78mhg8BN5p9zR79xnEdsWYmFuqtgjvBgKztihGBB
ceMmRVF6Z/qo+s7DQCMAOJJ/Ejfwd34woDXd1t/zCXu3bN6bZAq/WeEF1c+RBwWlkfi6OR5ZYdO8
lKAZIMejAV5DWSMNZACCeH6IYPmZWbEhFMfBjmAfneR01hhuOrLHlnrnT/Z4yBfbnJt4DLsXzD6T
e71BApp9JzqQBRvT1zNtIn3IfcSLScw/U1dUxM+smASvaWdkTl2Ltpo9ZRX+N81EDKJp0MWsltJ+
V+tAPdTekB2Fyupt7aT2L0Wsjyw9znzsaPTa1Bd/EfRUIYth0Fr4SO7IKdg2Jqpk2TtVyRDU89kI
JtdC3vFCJBUEJ4AatlyeGgub1cYr5PhRRsWk9xnFlTPsplDTmeCmqBFrkOwlVYTcPMAzQPEPxbR8
lCzBMIo65ZLOxCB4tq/ZSfk3+CUnjNUgZGBeWNAFyzEiAJox9MwByDXui/UhlkPD6mg2d6wjy4ZI
jizdrz72zWtg9Y4HuGce5YLxxuI/7Mp5ePTLpr9g4lEHGnMssjuZwHBRjqAIZq30TfIvQbzqclje
3c4kQKzsaXy3yUNLFCbiofZQcAknvK/egcNSRClhqZ9ZMPEeF1aQWtzItCTeSS+XJJNbpE71HGlT
ULjHLQ6rZF9xvg5ho5xwoKIuRhCy8y3HrQUfhvaMu85w4Zb7qmcLGuFB9uCj4y88FP4kMz73QyN/
4K6s0g61Ia3RBZYF46R78Igb8ArpbMfBEw7Y5G5pi7wCbBAM1uOwBCOFZrX27Yepdjr7xL2MECFT
WPPZ0H3zmNmWCd+U6S15Q06I5hiHQuxqghgnKnbne8+b2claiX83M1q1H4PPDnaNEid+o7JUyStt
DMtrbSlObcyCal0FvK1PtCMmry1bnDU+WCN/s3tYzInuTH0uenp11jBPNXuolCIiosQ0G5xB7meP
PBeIJjESuNY2UbVme50W5Bp3baEWIixjwkd0OtUg84AAeyi/NN/RiUqTtONT7gAKVY/p2sk5PQiM
LgMJykPW2b5KNxGfT466hezVczoyWW7afhmZ7t3ZejTBbJEzLm6C9mXBTh7tx5SkDjVKWg6fDtjF
7GVupywCQWe3yBJy1MRkCFqhJkewpqadNdC1aa9d6gwKa9V7hj1MHdAFAszeiHAeroQBoqX+o+ym
H4gtDmYmRkksqpvQLSt8a+W8Geq47OxneLkp/d+hxWq/fUlcUHlvXVAN0x1GHctEvzWH7TTcsT/j
A4bne8Iuvw96/MY0rBVEeu+Z9RZqODxl6ygHZAEI4kCfCNEHOTN93qPpB8umr0T1mTRONexTz6pZ
IDm16/X7lAdZT1xvIiBUrlWBhdM9sC6K4x/x4HHHOsx0h85m55T442T355//+N//+X+/pv8TfVeP
VT5TZfQP8FePmEC69j/+6Tj//Ae39dv/ffz9H/9kDIFSKRVEF05tWqJw8fdfP68JHW/82//LzaKi
I31lfoZ+V9cbJp9xn9u58+4L5gnSfuS0Cc5Tyt3aemZ6aQI291PGXivBnvT334366zcjFCI3XRGa
TKevbxvUv34zbO9mf+S5/yNzsHtsHM/oD4dMS7cVQzEXe4pUiAPXWcyR4n/4yoTypRS2cn0Xar/r
/fWVhccOyIqt8Z2zYrZviplaFh9znFJ+dCEc+eWEAK7+/jUd/dcf1wU45waOh2YOA05R7v7XF8U2
hZSk8HtTADK2d4Hb+4AjO08WK/axrJ5WIx8bbs2mlc6jFOROAeFLnfN0dhWykGGbuqH1tbIPPjJt
iojV9BwKKNi8+RMt6q6zKTXD8+j0YXCKCgaby9//EP/2K3Nt7YIUDqT2hIfTSgd//RkEb9Aio8G+
zsoZsCeZ6RN63rBthQ2qy+VQ8zELER3//lVvX/VfrlrXEbZDwQoqJheKdLzbVf0vV221tFksQ796
BvVIiYUpg+IyZCQLiREv3Ro5WLFfpnH2GAe0c/w3l6n8L17d9ZTH1Sr4wxZ/ffUer2zTtnb1HFZj
d80KVz5H7c2mCx/xv3mp2xX/7z+oG0jhYszztefdLqF/+UFb4VosBLzque2YLEuMH2vCRM2uz/S0
a5QdvP79G/vvv05HeFyQ+A0DyXUp7H/7dUqAPfVE/OFK6yS5hVjf1izoGIDlkvKA4M/eyOd4/Pev
+v+/obyqRMD3HMEhXNp//SnROPhBWb5dq4wj+mqx/F9xi4LN1sxavv7Hr8VlijL2/zg7kyapkWwL
/yKZSXKN25hDSSaQZELBRkYBpXme9evf57xNhiIsZNndWPeCrvaQD3c89xzH1OA9XdoY7malUmLz
n2mdi1cCRXhLGEeLZDWKabr7i93YTkMYmu3omkGj1V7cFIMhcIvStRQGkuP8sNf9nOQ0DlRAOvNr
JOvISqaRNu3vr6td3xuDhR2LU8SOukL+sDf3xlQAj+pu6j+DvvJKRdTpoRZw8QbUWpDYbqCoj4a5
/plZ2jdDavRsk6ZFZ8CHsaLG2loMPgzkcy78L5+gLHlx3d5YecQ3fqNFwkkV2qLoqKqL31iFZTA0
kFc8TwbKJJswsyjLMS9tPOQNuo9RWlTf7m/L0uByu20dO8U9Y0swIZe7EpItz06oGM86bxtgIPMD
LUUB8NEWDM4CFqmTYSl07xk/aQ8RArnb+z/gxkXHXmr8DqpbmiUWFz3pNcZEusB+trpRP6dGQyWp
TH3AuH23stTSs2MjDQkJws4CaIMuQ1x+bBCPfudkpfUMoZ27K5mrPQC/JyeknX/M4/KhJPLbMP8q
dprmw7JRFIAD6jk73f/ma1ttuppr8mNUvlw1F16uRcwFHP9oPiuDq8N3OzrauUzTf5imJ9IvoGLt
U3XaMSMbrax8fdy4JYdFHQeXzjZc7oA7D7VrlobxDOSDDqhijvZupP50cObE/EBT6mMK1ujgd5YE
hzjlw/0Pvz5sE/eEa9Q0QgrQFpfL46EcZgYa7VmPiWS1eChGSJ/CeSeipv/3/lrXb8mybRWhOkPn
2dNqu1wLwWl0NxrHf1aBMx7UxpUJXWgegUi321wd4+P99bSrU7XBVgobI8NEsgqV1OWCGYiL3lEz
unyBopUPiBvG4tTT8aQ0HPlmfbDaQT1nyNxAIjUFyNzZsyXOE6J286cGysl/C8D2YpMbjfhgzsnw
T2TixaE0qhk8L8swfnJD0/14/2cvtsmyALXzIGxL5T+F5i7uYt9MHayxWv6gz/l8gjSsPhVKpu3o
yKXPQaiuPcLr9YSqW5wL3L0uZdvFeiq4IzTRk4oWpYtMbT4wvQ6TqA/ZP10LKMadw/0P/GvC3gQM
fCGgJdWxofRyMAHuwqj2gCYKUEzVA83k9tU1lOxoGHq+tUJ1PEdiFv8og5EgBjeCCSmzNjnOtK93
KknM3tT1ccWzL63Q//8em7CBWwm5obt4g1oKqUqnw6kEaCbPQoQ9a/F7iEs//M8v6cOd63CURD9q
Gh9zUDMwDUOP+sVApcjxBJKnrysbtEh4/v4gcEiOENhEWiuLV0m/TgMz2XIkQZb2W1ihQSoYiDVx
Q81Y/YiGJEhiqrMwGiHXOImD2Snqf2mpR+Guzwzajfd/0Y07otmu65qOqjvyuly+JFdVBiL/sQUR
YKUHN9amLxBMTUeKD+KPqlE1ur/e4uXKDcApaK5lAXfWVX1xJ5MODZyOWsdDBW003MFQOQ2PemLR
4a4EwPyTU9XW+FRT3n5BYrOvV66oLk3D4ooSzOL62X+NQGwRvDddimxMEzYP4ZhO5xadOthB1fGr
G9VPRPwGXFrhRyle+zuTDRtyYIFzqqiZW6inntBLgmGc5s64sQFCwQysOf8FPSxLgTXEGz+0oi+T
sO1TJFLgIBllRnCzP+9v4vLQHPJmDgxGSAMfQ3318tAaA0JDUvf0XPLTkbyxTBhs7OgjPtDeamgW
PN9fb+FLLMexDNdkPlrV6Yi72uJZh3od2hCCK2fHcXuVSU8q0CPNxipg4G2TZhMefOVeyv/Lt8fk
OKSk+G3Bd2qqZi1ersWAAgV/p/WMVi1PNmVvdD8mSItao9laZjXuIVwsVi7HwmXznY5tkgxolm5K
OsfF5UQyb8rAfCJK4NgO7cOMETXzo5XSMzlVallPB1i/FOU8NlrZ0rUH3LCNO9o/Kx8vrn+Iq8I7
ouNQTYfQYXHAuQq+p2bwy0PeRx0+0GwL2+cMTHmG+7a65h+j0yxmezuqfjsRwNSTQbbWjtOL3Udm
86Gl66p+pbxrUiWBSliNvg9CSuaA6IV28ykG6Zc8V9By+DuV5pr7qzFg39xr4PYxPGFXq88lzK0h
aWwFXg5WC5jswUa3IWFaOUWoRUdDqannBn4g1H0yY6RxOsWFIhPRSI28ocu6HhHHCIj9lmEpJXgR
A+zMrzEA+/QT8TWchOMwjp2+QUQCbu77d/bqjZCgu6YQ8NWQ0+mW3OI3OYgOZg9NBHBKVpPTIU38
wdrQYoQSR5/L3xRWnJVDk5fj8sayIC9E44/DyUnD82bBpGF+Gz2yzFOHsf0MYW75BWHUYGWVK5fG
E2MZcmudR4GnXXxXCYVLDOg88wBsoOVM5fBcGwK1FqMXSD6X+lnJIFpEBDxk9gnNkrTMmq0dTslK
gLm05PwQ8koTjIxGCcY1FkZhTASkl0gEeIFrDK9GlUaHHG1qL0eNr4dlXvJARkXpkfJWK5tw43no
lKYsygU2ycVyqzXY+Yoy0tANYbxwa+V59DGDy2g/yFs4MthxBvNjIxaJCHFKSebT/at146RJagT3
irDeEH9dzJuTDrNGn6cMNGWQa8BewYRmv5Uoi95/g3WAbSpuEhyvai1ihX4oOhs1ck56ZjwRetPR
ehSOP5mHIB6Cb8D5UQC4/2U3Hg0nasOVSMwEeczicsVNOJZhFoZeYyCLY/TNAxOEwOo70GWmjibG
/eVuXWY4mDUVFDh/uM6Xb6ZWk6mlJRZ6g5XiRsekxr75GI9xTA5QPSCVkpbwbExx+SHwaRFMTqt9
VOvq1/0fchUVcJkpkVN3si1ZBl6GJb0xgiCog8yDRlVHX320R8djWGdM/jEQLJ03FbpV4sfYgNzb
kkHp0c4qqBhvZsdUgt+JParlR7/ToVyFrqWeLWVDe8MUu1pzA11sCmLJ2IujeSifZmBJ/cdKsxn3
d1WIjppt5neuOBW5UYPCAVYLQef9D7zy4DhTQamd0JNQWBiL1B+mSESkdaoxDoj1P5Ix9tj2PRSv
gIcQALy/2LL+gx9lN/ljgiOmsrJMPEA25E6Ek4A5LxX5IYRb6BdznlBlJ85knTBqNikpIpzzQQc7
UEl1rv6lRJIn/cA/mn/RAcT4W9tpokdUs7XygJCv/ismhtVWruCNG09ORt3d5oVZlAEXN3AqVAZ7
m8iDD3MWgLXRqzUCu3k1Z90pHls6G//d350bdtNiV9gWUkChL+/8aMU69XYl8YbJ7XdoC5nAYu3I
izFjh1LozYdGBGgdlkH8en/lq0uAKLiASxWzjYOi83L5rU2qocxURdxDC6lZRnn0IAP92UUPGVDv
x/uL3TCSBPgmyRdjfoLy6uViwmQiQCsrpPSEM55bhiy32pT8D04IO0X7yDZ0i8RqEc0PqDz0EVPP
XjMnlDRBOQMgVTUFIU+IlWBT6FAdmgDD+Wm2v/+Bt86R0Ey1VOylrFhffuAMOMdtjSL2UBRKqeHp
xbGFd3gXOiyfNUyuMiNlbAN9Ho73V76Ojek7SDvNhcU/aIvHDJBdDJ2bJF7rGIX9MVSoAe1RRgm/
6IFOZ3dErhF9i2L03391ZSwl/T1ZPsM7l59cl4aYasWPvRKNl30ylMpmAtL+YRxj68+IDh1yGEHB
YAsF13LF519dXlktp0Kv0i2kqibkcbxxuuDHg8jpZt2zmKTbFvyvPs+6Dx9grGYr6dXV/pLh0JLU
6AXykTzRy6VMgB05RSLdQ9NZZwwPYScb3PkmsJpxP8G/R99Xzd5riNhUuSpeCJA/cevlonUKZn9S
he2lEHg8kGZBZYUw0Caf2+jY0gBZ2c9r34tLINGxHIpoqoVruFxQtzMEdJLMxOUxP8B4JAricfxf
ZaFFgITJtMmjjK8vcxjcQ8Y9GHfUD8UIcc07b7N0TZpN7YFOAddqcakMK04MP/ANr2kr99i0wDvh
psh3Rm2LDXBd9SVnSG3l668er1wUPyXfD0u6i92OfHgxR9UXXtrEVgiCt5tBzAzE6xuX0N2D5RBK
atvM7FMNfvW9kR2r068k0tAJf7DFl1tvqFqNdY9NaJfoxn+rbRQEoAApiieAWQlEGUHDwMH7t5km
kIWNpJNHfe5yzVlBxzELeoI5pMOYSqniva8U7kcHxZNjIPneQMVm8cqtvvFqXRlJ0u4ydI3TXayq
0eUYgtbwJjUTKpRUTQO7U+BTkdVCwLT3v1FelYsUTO4rnJA8IZw57udytSy1u1hRcsMzSixDG9r5
ls69dojC6aeA0dC7v9ytjyMPIFwk8MChL25uxzhbBAOUgDViyratHiGWpwJqyaEoWEk5bt1XWVsV
OuEykfIiMK+0apgNuixe2iEVoYrOPSlQdh9yOxfnFtz7axtp2o7yJeyI979Su/mZDtaJnIuEc9nI
qOE/gEQ2dD0B+3rmAHGey2ILPc5YbypmS/y9G4FF26O3oSKwi4CvgVRE4E4u9a9WWBD1+4ztb/hn
Y4gy4dqb1MOcQzzxCsTC11cwAbcugQ2ZAtaNGitm/PIS+K3vB3XERPDsgETsQYBCl2FnpzwmpZnC
RFnZn6tAh0sn4RNcONIm117kMDNI/LKaAhjGs7b9jahjfWQqNXu6fwq3DsGxVM2xwCpyExZX22id
sVLV2vDaomq/oLKUPbQtFE9RMxsrtvF6KaoXmqBISQhPgLP4IOQJTAVqCpsAtVe3ftjq+64yIHyO
erFiCOW1vXywslCiMnrsaNY18CUJzKZmJNAGv++AuQrgQrb1qP0KSrw/+ETge+D0/m4SJUMyKsws
9zf12tGzvE2DHOwR0OS/N/9NTCFgXIJ4Ine9KXTmD2lpPCYlbLeU2Hzk6MEe6iE0AvfXvH7JrAm8
yOaOEhk7i7ARRkZEASdJWkGp7lmdR7jM7EEg0mjnT2aB1nIz9ExhF8qv+wtf31MZO3FzZEdSgo0u
30XjDGVVAQnyrDizjMfSaGBJhzO5Sr7eX+jW/ZHZvEyqKCMs8RS9YvbVJLAXISQRHvrd5YfICl9r
la29v9Kt68M2GrJqywEu88wkbNVo0gPHK8NaAcZmtUhSRnX8oA0DvHFJXvWfk9TOvg+dGv8x8Y2f
7/+AW3sqgwgKNJZOErDwAOSupaJkk+VBHzV/9OEIRM2IfP/9NoZ8jfDQ4aXQrVkijvrYNhQb4gTP
DOO4h960rZxjQnnx3VaGdfCfYPIoOtMkubwjlG9nZy5t1C3Bmv6wjTl/YJ6oJodTf9/fuRvPgGDX
sXTQf/Jf8hK9eXq2ERqAqF3TG8tJ2fuqlh2ocY/bvq9Q2AaARoyN9LJJq3TlzG6tTOiHybFsweHJ
v3+zMn0eiRHH5jA3nn2HNyneuXnLqAf+FN7a2M6OcPt1O4Bla82nGy+D2iTtLxqSIDCWL6OIeoZK
w872QjdnFkuhuzW1abLrBic63t/fay9IuOUy6YmxUSmoLPxFGCv93+FLjwFi2lj+FA2nzKCoQp0Y
whUFucD7C96wpXyWQ4MIv8u/l9uqwExVljHmRQsgVO7Nc2e6EJxEAhnFoah3Ntwf95e89Y02Rkbj
qnKLTHF5kuQNQwU5m/DcHqLtABTtg6EzwKDahQHRTOKumJtbxwfOgTKlRQ4KhuZyPWixZ3USlfCE
oQMx4BfBRDajSjI477fVdGVJdgUVqeuyRtROY1WqvfDmwnS/aX3Y7xxzLFZe+62XAN+HSVEIk2Iv
e2x6o8EECAWLV1ZQKFdupnxFECDfBX0Bwt1s9GYLHeOPyPbfidvEsFCHELbjAPYzgPstYjQ47BNU
+gjUNcC/+YZZWOtrU7jfdA2gtTEyHFHLtOzd10UnHIQzUyYJwpLG/O3DL1o7LPuEGigFq2MbJMHO
cAv/pYOZZFcxoBmtRIY37qcOJSKVe5eDBHx0uSAUBUxxDySZfdsYiFxH/VnPdf+MOhGtdrN5vf99
V+gLuauwvZJQwgYM5G/xHtS4nszI7YQHs0+7NYMYnhvwhrtoGJhNGIkNNn0kYN3oDZtUoa8fCznp
M9D7hd8hbIaVDb/hnnUKDDSJcF48z8Upj6gtToU1CA9d24auuYPA+wZMCnOqFuKQp3pwy0PDMMOp
Ao717Fhxeri/JTdeLDmnRKJAngOqTp7QmyM3/Nnxo67W0cMZ/GNEN90bq7rZh1URrHzsDfsnNNCr
tBwdgC/6wnXCIShgKe10L84c9YFJE2hRu876WsRz9Gey4+mxFb26YuVv7DDIcQAAZATS6i6Mbuua
dm+PpuHlKmy+0Iq73Yw4BEQum7RCVnbTwyv4FLRw32whaLcfbGMIu5Uvl+9mEcTjT8HxmPTDeMuL
Y4Z/Moa5jwRoQnLxe9QM/ue5D/X5/a8J3IxJuVW26WGauTzLIh2g4Ss04Wm+Td+lg9S0KBud8XzG
8kROp/f9d8fF+oJU4TQxVZfrIVM8oCBL96tWtOz3qBiWh4i88lQwf7DiO29cU9no12V2Tyi5RIZC
4RcotZEankrldgvj64h6ZQuJcqCHEJjf/64bVongAwiOTEFA0MvjfPMm3CSee1HiNTPQ6i9uT1a3
YQgQqSWBkANar67jryx54/u4nORYPEJ82vKaMhYT484c3WOAS/1QF2ZJsa+Bws+C4/T+1914EZQy
TarT/996WNySJkLZzY99tJ40idExod8YNgHS4DvG55jzFv34XRGDdRggNiDFnMzn+z/ghh1gUM6h
2cZrAIK5MMJTlNp55JfMV4bDrDAjLyT0DeYbuDf0UYOkCOROsmU6y6lWXsiNki7WljknkNckRWS0
l0fLIHPVVEWYEgaZ9sSsoA/bnGohwTQjoI2Cl+JA0heFydOga/G2d9DzdubQ+WO0trW/vw83rAKt
VFJcoM5c7L/jJ2+uWTIqKlm1mjzMSqL94WZk2zKNzfcH829XWVZSe+iIOijykwdTjf2d7o4G2h9Q
Q7dOVny1Tfd5jsra66J8Dcx965hxLDYviQ4XsyCXW23kADldJtcfBubCjIephsvhxQ1M7QtNy/RH
O6pwAdpaao8rQduNtySbP5RLSOQh3Fr4mbhVdAt2yvgBHoj65OSNfoxjDeGKIFrz338bSQvL7jh/
I13HZkZoGcC0A38nkLt4sOvUQFEFVCvSPVGWIXLRlV1bnpHw6/xDgFYk4r5jDtb7VFVMHc/oRzNW
tOLOr00XuEm6P7Jmr2MmF+6coCeZ/SnLHmLi/gqd0HqKtiox3+epNIePXZuvjfpc77aEbmMsmdaQ
ePaFOWE0KjBVJUaXNhyzY56q0b4ys2Zn68ZarHJ9o4TpUp6Rw1jgqN3FwaLT2iI1xGxbbFXNz1CL
cug8eaLQ+uQtg+ehnu3UyYU68f5DvfGJEkiIBwfPw/jMwmj0VtnFiMn63ggrXY0nrbPHLgrzYlsm
CS37+6td5xxUamgHc3c1pmuXqwkGV9EeAV0Lu63zlMKHtvfLDsEYlL6h0J26rt3qpQSrU+72f91f
/Pr+0M6TEwl8r011YWGbC8Y77AERSs+MMip8aTdtarPsGbS33E0aRNVKCHFtA2V2Q6efEiPe4Gq8
UWRw2KHM47V+RRHVTPXjAIplf/+rrg8Q12pRGJZxIBNMi1cx2Do8vgiZexNB9aeiceYnhUFyL21z
dy2lubUWbk2lbEOpm8j+0uzZkZ2W4J0mD6IhCezI4KKGApxh5WStOHtjKRInCZnnMYH1WsRfMXL2
7QCpuDd1dvQTwa30Ux4r6U6Z53jlUt5eCko9OoHgTpd2DlmOUoXxqmcOoxg/QSuSn/TCyPdwi6/h
n29cQeYkJOSEIFY2PS830Gl6BPvcbPB6KL+OTg2FdhYNYD4KWALnoe1WPu3vKMSlDTdpm0tAjk3T
HurHywUZJ1bDwfJ7D1HBDMVNx4zOUzj6XwqjMr+rta8dg3Dq402dUTqxAvzYrsz04aSnKM5gykv0
aFHevX9nr42dicEhcwGMRA1uWQnLagTi9BjZKwgPoNbQp2Bvd37ihRDKwMYxHiEIfefEF0UHBghB
L1MoluZ8GdB3mTHkKeycnoDF9x8FRPPXsQqhz4QS4qA1KNbd/8Ybt0qGBgAImPWyMDuLnXdH+HWy
qPMayKK9HFLkMzX++WTbjXb8H5ZiIAbgArk2XbrLpSKtG/sw1VoPsq6UdDvwz0IJjENIYrbSXrv1
VZgZQ5ZRZG1xcZ+Q4e5gv4pbb+yj5pOjaO6RgFd7odDhrGzgjUtiU4imcEJOZJvLpmcE00apVnbr
qdUI7bxSu6fBRlbVDuPhsa4mCKvm4v0pNQU3TosYGpQLGeflVgZuUzt2ptZeMczATXZwnvhA0VK0
GzM0qkMYl1FBG8MjrXsIsQpXpP5v2FnKZqXle8NSEHvhlzVAiVQmFvFA16VoHdcFGHBYfqfPLZoH
4TmvKxjpSHIUiFA7w0+3775IjsAwSVAT6y7ds91MFBpmo/FskY3HCe2tQwQTzMlQYE+6v9St75Nb
TBrqEl26C7eFNNeYIB5FdC5Zd3zV/Z3Pkb8HdzfBY6D0h/vLXQceJl0vvCNNKTroSzSt3vWkjaFZ
ey4vH0p+xtwnRDNOZV58RmQoOjVSrwuOn2blbd78TsIAEmCKCFfACxgL80lBodcbGzN6gd4j/Wew
zGAHBYPkVizr/f0PvZEFUqGWr4bIF0jA0sXEhBll1Za9ZzKFBQAtTlArT5EU205DC9dMUyNTEkyR
A79kNo8kTFnwb1IryY9RS5rz/V9zbS54S4wWyXorSLWluQgnWM3hpJmpu1VDsEOJbX5y+6Sajmqj
FWt36vqQ5cuFxUGO18q7dfl4+7COJyOtVE+rCvTM4gQy+B1ydeJ1gkj8xbXg3UZ6Kk52dZeUK4jH
a3NFW+BvNxu7iL9dPFigRtoEv5Lq0SOptnYTlz+0oY7+FLkCtYwr9YLNNnZ+vnuDgaITUFNaYZ5q
ibOMIWw1zAFp3kCDWc6IW+djnunNzgmabOUm3zhLCpwAlyhVEQEuIUROY1ahYVKcGopE/MjtcTrD
nAIDoQoD3/2vknt1GbUwry5ntAzq5yqHeXmQAT5SEutPXgBi+kBb1YS/OTdPKei/E8K3AAMaBQxM
XI5QTZT5yhu68aU28HeOE19AtrBwAg6cvJmcLPUImYpjQyqyGRAn2UAttxag3VgK9BDdEABSjOEt
m0qNqghiz6TySsDwe82d0i8ZGknIoNbRigm8cUEpCtEXpDhFyrDsl9WUf5CHHvkq6FGB949K44F5
z5Cwhyr6W1bykB9qnkvxbldGvxVqBY38kuF2R+7Bm1oQ+NhoCkMUIAUaIcCXAnuyCa7ted61EOb9
Kt16SN85bAvWGbyMJQxCejlItVizRZhQRRY79zJ3KLPjXKludqjCBGrHzOpQQimo+q4Yu1sbDD5L
Nl0lv8MSw0ldsOwZ6s68OUEz1a/MnxGc0RunYx5Qt8rfueKuQSCuvQufCZsE8AfpSZedNG2UEkSu
n3l1JZpHa27KQzvqGUNYVXYclGaNQ2C5HnBjWdWTU1UU9ZxlVKJ1cOpao2OcJy0tAijqBVKWiNyG
QfcUt2ra5RvZolJXbtDSHshlaS3ItrkkDFrmuGpR5CHz0uKM2FXTn8oJttptJmoLRuwO7tg80BiE
y0xnF9LA3w/OOOzvW6Qrt8rlh+yRAhRYE0zCEhVcV0jxzlmgnxEQainmVmM+vNQm+KWDO0eV+mlE
ttM6+Irr+4cS7hD0s9IyCR6Hkhr7PoShPlqJxa8KdPwmCjZCwmeZhWJc8vJhhYEVAGItp3NaVuam
CIL6YaSzujUZmwFKEaJ2w4Tr1kFXihpeEhxLdNbem9LKH4GrlSEck0pgVC5/hIaHVyKmSc4DMJ29
7bAgiuKjZ9vtLxVF45UQdenj5XIU1kk95Dw9YerlcqExIXKU6f05tIax/pRkbsp0UjghB35ouCax
vYHBNkG9Gem3aKLliTTCynWUn/TWPfEbgI1RmuCRqyD/Fu4J2voIJQ2jP6OTp/9nzVP6Na3D9Klu
wn7lc5c1JJaiAMnNA+VAgXM5kzoj96c2g9nBlJfbKE5Uzd4iAVtxDdfPmlIL/UMZR2DAljGjm5k5
nfihP/d9OT3WKWO98FUgTZOO6saB4m5z/zXdOETJvYKTlak4dc/LQ3Rj5jNzbe7OgtMbXvqkIB7v
MjGNGZKHmZV6jLjpPjKJqBdvgrQ11JXOwdJW05InWiKUYbAZMJy6uEZWmdhQjwfNmUsWI1QQG/mU
HhivY5gkqWzor3Il6tChzARC3mvMSlcDZ3J5Ph0XRXmGQEdu0BuX2OVub6PMPp9R4wp099TXJPbJ
xkEEKj3AqV07Dw69P/U1N+DLo5zutKU7bOtZ7Z3vHXIr2tMwO444ppYeKd8VWPbKg+jhQN8rKvQF
x4YBs6DeBiPlgl+hX8fpJ62LbQQ6CjkI9cNxkWN+btAvh0wzCqHifO8JgyrBTWj0Z3gmyxDKiNwI
vG9A7yuqXvKwQw+6RdmmUVKmKfo+f+hsvT0ILVJWotTrByPA40o4HhZCZvGXO5sIlKtHa/LPqgqS
NCb32obWlH199+exCp1hg6SO27M4vxrp4EI3Ov+McJ0eb4Kmk4RRRj9QNezM0jk6FuDwvT0mugGW
NAu+vHd9ACXMbxBmgJtFA+XyK0O7yEdGrNzzbPvMhmKp6k3X03Oaw8T/iUZgsEuCtHMh7LLatfn0
a2sBrQ3pDKU7RgkJJy8Xh5avhN5mds9jryESpJrZh7hysk+9Butj5bDq/Y+9sR6FGEj55NwP0wvy
7988Fhem2z6MR/vcJBXCxoUQPYqnNcNlTamQADRBtRI93vCskOYQcJCGSEzD0qlZlk8AXuX2OZhb
OQqC5PlckH6oEz1yu/IFFJZVWNDIAEwTRQTPU8S06qCF2WPSuGm+8pxubQHYcgrUvE7JrXS5BXUK
HwBNerYAHQpPCcYXKMOrvd+ryWNWKtFKtHNjOTokFoNjAFvlyMHlckMe2y0SUOY5GGNocVoGQ4pg
svZaoI2bSaW7cP+Er+M7gG4ULUjfdVldXPiD0WAvkaYJvK5Az2AzlzqapIzBaz+tws8/VL1pIfQ1
Gf0rNPBIE7loluSn+7/h2iPgDVifgUVYLq4MR2bRSPZFAz5r1IpT1yDZnkRhilIDRZI8gOYwxdy9
s51LDZV2LuyP/LdMN6U1e3O1M5pcFAmGwINSz91l9EyPbmHnBwb719gtroMWlpLpicxP6IEtzlSo
1J0Rjgk8FMUV/QATZVDsTZU5zX2fNu57wa58GXVLmcDDOCL7OJdfppVJiaCRjkCzrTRnBC+VTZ5Z
yXe0jdcKE7deK6AgykvUu7ix5uJ1lL5ARFTr0G0zzfkgElQ8cwu9slKDQ7weBmMbj9CjwimHqDmT
SMjwuuHh/vW5sb14HNJqEgQJg118r58qgVr2rntuu644DIP52Znm+IMPAuX9toCIgeAFw8/uLks+
UeqaswmNzblnP45OlqvlphYIJGzzPq23aZBF7ySdxOrA24NTpfpLEk+2eXmY0WxA0D8ocKeNmv4I
4sFkMl+rTkyUtSu8EjcOUxbwKDPRA5ePcXFP9WDItAAxhfNcNtQJqqpR//hlpf1j9Qn6KBVz054x
tSNCz1OnPs6GEn9DDtBYMUnXJvDvCBmXGGgW6Y00WW9eZlnMrWBsuTqPpeJQqG3hzaqT5NEp6vqs
keEf79+fvyyvl0kFI2uELCRStIrJsi8XLFqUDtExKc8u8jVQllhpphQexOS29TKjScEHCz+DpVxy
0xxb16iU5xFVlOqDOahJ9Z9fKZPpWdGkWM8DCqkI2NRNJn7acWcFyPMMIoy2ht9F2XnUp7I7uNqQ
w9Ic1YgZbWJdR8wT9UHUfTcj7Vw12kxB4IpvoWuj4HPU6qoJD6aR9OD1maXQv6vIxv2CYwudRQeu
cHufDnGQfHLyIus2kV/nyv7+Fl1baGiMuRW4CgYuCC8vdygXhc5G8PujpvSP7jg/0zEdTzRGskMz
gedVR39ciT2unzWhuuTwo+Ypu1CLNRXFQO3aSuByRc1xF9VoOKu5aaFxRRHyvZ8HXIqwisELMj2a
34vPi6csD5UsPY/VpH81kLAIdm3iNOPWt/VuPJb9CEZ5rrGnKytfp2P09BnYoVPJ2wa/erly5gZZ
XaOccbZgABqZWQ9U0CdKgIoLxZDk4BgR4pFVj4DrjI1bsZzXx0oGyKgChR0KZ1RBL1dn6quqcVvj
2ewzAT03s4RUEsZ9T2XnMU+d+XMuB7Hvb/aNc3VpSdBZo/jKxOjCZXRApem5I0Zt62NYnfqcscGT
qhchDNnN+30hFGu2gH1Tdr3pd11+YRQgATFpTX9WK9XcWw2i4QQ47maOxVqd6moz/4LCdLgBbNIC
ml2XS9kwN09jEbbnEqwlcppptUfsb3gaA1Xz8jhNkFRN1jClV5spsSfUfuhugRKjrb9YlLzSGIqo
Obd+APc95TDzya4mt4Q/rQxe75+cvA4XdhKGJSJy0EoASjm+xRdGU4zuJuos564Z3P1If+spG0p3
E0BRtp+YXNxNCdGj0+VSqbsyVrzvtX+SiZdEUsiSPeoBC/+URMCi0DyqzoVgYB1afPdo5EMK6/Rc
hx9hNU63E30ng1+AqvgOQeJKR1vk3eB2gnPwf1Tz6R9wk5ecNYlbIKPsaPU5mwUsFG1nIn+AGvgm
hdL25f6eXzlDuZZkDxF0hqm5LaxgZ+pwbMLEezYnAZI1Rzkz3uQtTKYHLIp5MMLK11Ze6K01wZQT
6dBUg3x6aRYMGDZqy6/OVWOW4anMtHB8tWoFVeuCstCzzdj8exs/ck8NWpVYItkqXrKm+nY6Kkln
VhT2uuKPxQzV1poD63Xq4Pi4v6XXBWXWIrjgIhNbEXkv9rSMI98ys64+K5xw3NGdLfM02KZ121Cy
VfxJOxEQuNneKUv3lUC9NPdhEunNs4KKqR9vGlEV7YotvrHpBJZArkC9yyrr4kfBKtK2SFtn5xhx
t29AEvsf5PehsgG21x+pSwXN+4+ZIjaJpuQlku/60naU+WzaSiGyc5dmVUN3etSiXYhC2/zDNxLj
q2iRjlyJMXX5Ri9tCNMulB8ZmhBc6WVyoiaDiEzKZOcZYEdmb2YeTlRuTVQLJ0hMZJlMD9NyCj0h
0Cv6bFl5PBwqVNrMp6nSIbNpzWkofmko7YhtaWpt8FdtMUbhp7OogrhRoLrdfghdF845dMAGcxOW
yJa9qPY41qdqtsr2eP9G3Tg7SYhLDOFYgI6WHYqwEI2dj1UKKreITrli6qdEqce9XpqvpRPGK90H
mZou9pByMSmr5PomoVzYwTLLCq2M4uas0t/zkrFtHnJ7Wqsj/qVEXSzDeB/gCVwannpZa69DF4at
uRrOSK/09pkMN4eKRUVi5FA5Nk1uXwHLb+1GBaWElwq+VM0LiNWgkxZpnnxPZuRGPqEUPfhfKc+4
4cfYQANu2pluLvQ9goIBen8JkbLUbR1LhNkQz7TO5jBi05kHdWCGn6pU7M0o8dsjKPtIOTEySsUt
r/OKSUAgB/opKo1eQwy6tM1NMqeT/RlaWxWGHD915x9tgVItSphIe/2bK5oa7jNfN8qn0NWiaJ9C
2DFsowZloF3qVPP4NTUMKF8iXe//Q4Mim57mXGu7h3QKFQFNrQhnjfg8zHPFq90KuqGNpkOrkWzA
dZjuE5SHvkM9ckKK6P4lu3b1ND6IFSX3MgPTS0AHWBZ+A0nAuYVMdzw1pT6i1B2EUbplZKb5c3+1
q8AUkDCQA2Jh2OG4BovAggnyYHJpWp9HK7WrcAenuFF9Qq/eto/5NEbJn7YK4k7bOQiX2ftoRGDl
+f5PuPHBwLIZ+GRSmcrC0j4pQ50CR54qagtj/k0wUvGtRngG6VPkVf6HpeRLouPDJMfS47l5Zk9W
lNfnFlpo7dvMwMTwXUmIUP8b4ekyPt9f7jpUZGuZTaSk+JdfcFHDHroqLgECWGck4ZrHrEYRjgnX
c6rV3SPCq+kG9KC5YnlvrCkLx6T12F2GuRZGw4jBqKJMhTRsPeXdTu9avd5aipG99kGjbCGn6b6E
LtI39z/16hDl6BjYBzmSg3TMMpknrLFoHNsWQLbceLQRvfYiutWIWrZrfv3KCv9dCh5BBmvlbN7i
ytZx6DcQaFinJlSqn0bjzvUerc3kkw4ZyjkTc7/yIm8uiNGXRO8U45cwSVGEDXV6xTpZxvyvD9v1
44Bk105z5t+Zrkav93fy/yg7rx25ja1tXxEB5iJP2bl7ZjQaZZ0QtmUx58yr/58ab/yfmj1oYvaB
tg0DqmaFVavWesNt+ouEIAEfRghrCBRAXgt/1EVwp5nxmBTmsVCV5KPWWeoPsyOZ2MVJbofIJ+cF
Zsnx0PonXRGt5qk+olFb/Gf13f2fcvMQMGjvUGoDHgoJh6v8+peojt8ETiP049DjtvuvMoVTI3aZ
4wxx+1COVhxIPbJUfZpjQC4buwL0t48TIxu+3f8ht7vL5dGMqobsdQl4P9c/xO0aGpgRnqvD3ARe
YITqQbea/NCDpTm9eyiej9K5h+2sgo69Hgr/W7zsS+xAcb11Cso2YWrYn/Q6sMdvpGmO+/n+eDcB
GBUlKf0DQpP+C3vseryYnvE0qkp3sGN72DWZHf49tThKUfqpD6FZQtd22uBimmW0vT/ybYuUI4Sf
AFALlES0m5ZHms9OjcRNewhFg3kboiIvEZa/F8Xwyx1TVG7huKLwo4kWoLMmkEws5oemUaOT3RW4
yZnohwJMyLbo0yHmlZXFKUXZmYeZW2F52nfWR6scgpM64HSY+rX+ZGqxWAl4N6dTfgX2VhDAYbvT
Cr2ewAi4SmBienhgnuxLWFXVKS3UeBNjA7HH1mxNNfYG8E8CBCYEUVXe4kATlqGOZMDOhzIG1GWa
YblHzT2khW74XYrc5DxXevBpRGm0O9fCT4IPHUj7lEwBOM+Dg02H+tkdQ0c5YK5Jqc1TEFMy1152
r5noVU7HbyR8IKXAMwuo8SJGKmgEW+3Y1YcGj4az1ky6V9dh7TVVVGzCQYn+tjPd2KnzYDyOhc8j
E52HbVvF+NuWcXzQOtXZamaAI1UYxh+x4Tb3jWVV22YukhNq/skDHoRYgaKV/MVtS33v1pG1SQmO
pzJsbM/CXHUPZEQ5Yho8rezcm7gkv47r2wGzhODaUoYMoT8EhAqlPmSByLfQq9KHV9fwoqz1rZ90
7eOIZtRWbbv2gWZY+N4QIYen3IT4jmzALy+gpNaQJR7D5pAVE5DTKnIOYV3Nm9421t5Rt9EBcCld
AYOUhafAknCqwfEbS9uIT1WmunW/1ZJY+PvBqsd4b8yFXzw5uh0bP/0gzOe/5pryn7oy2TcJBSwk
TpdB74dEBozW4nxZyaCmdc5PSNLxEgZFs8E9tHm0hqw6NzYHXWnn+Xg/Nr05KB8MqUsG/KW4+ICA
a+3YQXJya73to03dojSOsrhdiKOKx8j8T6LrWZxs8sSsmzWl8ZvrBiEgdpdsj4D6JVe8/uRpqEu9
0FT/qAxogXWWAN/di2RHnSlZmd3boagk0sOjiGMTUJYSISGPGTvKJvdYNHZ6pISof0RBQ2xm7HhX
bvObQMklQ+Gbh56s71OLvv6qYMIFWRW+exyTKNirGSJxTq/bF/gAX+tET97b3mE4as300EiOZD/0
erhkLDBbwof3mEKU36moqW9SxNSOSohVllIiUHx/yxiLqaSHDqKAjPe1fcH7ZJFtU8dUfdMYlAcT
mEgGOrSohocMw5lkH3a9U1E+zASCvJTTgtqrhVrm3/H8HdRDgkukfXEGU0VdFn8ShGZhLKp78uhu
/lHyKP3NkxKr1ni2wCzPPF/jnWkn9nSwgAbMzRbjqeRhHBLV3mtjmYSei/J/tfHbcZxwvZr9UXly
YS8/o0pidsd4gq+4QYibjofpg2w4iri0xu1cVn5wiFpfZDzBM2021pAei4ACwxZ8h7Q8kMgd+dy/
XpXewnqeyk/woKaGf6jr+mvfWvZnwx/FRpidvY17AZ5n6tfqXosTzcA8MMnfoKWSaZjmYmCNV+xr
XRmpsgAhDVX7C46NsquSVj9poTkcpZjH/v6WeGNMBDmJ0Ybc+Ii3XH8shslRac1O9TAGjn0MIvQK
8q50LnVsToiMB8kW+N0azfg1K/7j7kUCHKFVhpSATcQrlw/4oOd6t2prvlDAMdVd3zuzji1Pmxb0
0LQp/FXU/vC9ShQDU+WiSc2Ngx75S4DFMQIOMTz7TVXZTeNN6IU+mVWV13s/C4V4DMrA+WrNtR58
K+JMSVsiMWA+5L3T0MCmPAunCjs3pqL03AB75Sd0stp420+tcD6rlebk20ot2vKj4ZSz9rUeij57
ENiGJZRU/CkpNnkKhjpDFNft2IlSMD5AHrDGtQJjhwHU6QuVPfQ6Nmpll0B0ROmO1VYLmrzedvgN
XZoG7tqeeyT51pfI1Hn0zYcTMvSzuou4Nj+MUOl+JZjb/etCUHS8Bkvs90U6VoDezKuMGy03Qt3i
yirccHBnJK0vmavV6Ixpf02THz2ZsHOOUxQbKxnozTZjOJJCkgGUiHiSLoarwcH5I5BGBCOt+NL4
vUlzFl9wn7LVfu6sX7kbvJNrKT8ROAZHCcw7oIGlMp9LP6gZ4dpeyq6eXqxyLr63eldfbIN+rSvF
+u4fpZvgigagNEoAJ45/C6+x66NkITwaBaSGT1VoTQeE1eKHeQ6LA6Dn+fDOobjvCRSYG2KKI9kw
10PNiV/lkIP9h4r39ie1HicP+6L2RzqOa4SNV32iP88qcBZWDTWRV4EfwHbXYyWZU2k8LZsLsbLg
DWaYbXa29EH5aSixWXpAPMHBD7HhvoCvGrqNghiPe6jxZH1xMP6V7D18UI6tQyUbBhSiH9XUad/a
qdXWcNmL+1vGFamyRPCWeEiSk+vfOgcFhe2qNy5VYU4/cqg5/5BYGC+Tnv+lxHW5UiuTn/7n1FA/
gkpComtBcqM2vAieedLY2ZCb8wU4Tn8Z8Cl+HFq7WgnRtx8lnymcGullCRNInq0/ih1FV+JTmZTD
BWhFgjXDpEZPWmm1z2M0YQbOlbKykd8ckMSEJjHFI+6j6wHjqQcdMuv9xRzmCQWRUnM3feJYBwRz
g31eF/aavu9teGAmIc3xECNEAHW5HnGc8rlQcnJnEVaquikNlM4j34iyzZi10wc1wHSon9xkZWZv
Tiw2xzKBJijJNvUyKikaUvVQ1LRLY839Vkls2+NJ9bud3TVV6DdGoh0ijyoteEhyi0PUQrtM8rRr
L5aP9JE39ZBwLJM3oqfZYb0SHV6hEot9KaMf7UoWkZb4YjpVCFZ2mwbtxY8Vf9vp3O8bpQad9r0z
RFt7Oh6XrecMU/ijb82+8Fq3M11EWXXf8GSmoH0OaIT1x6pr+2prdlaCaYeufOMedItd1lrdeXZb
bMtsLQoQVKtrzXwQWKfTsqIhEO9E1nd/m7mtJhskeIqPCKDqyV41p6lECbmr6ZiIZlw7j7ezDIuf
Nwm+jAD6YfhcbyM4fKOlVbV6sfBuO2QIiXq98PsnehfDSip9e0YIZlTI0e9BswFBmOuh6qbXrInq
/6UQ/e+84rHvD9xgklwfe1apFv+8M+LzmAchgoaR1J0htF2P5wPrG+xwQFMy1c3fI95Du77Vq3E/
iWBak3pdFA/k3uECk7ahADAJcouIIybDj+rCNS8WSs/bMjdRDeDYX6wiEGjw91O8x9uzBmusp/PB
KMM10ZLb2aVkQcf5VXWDS04u9B8hL6MrXUyY9l7MwBnPddeZ5cZN9PmXY9fWBzOvI39lPW+3DvcG
jRXAoigXwoe4HtFNsjjF3t2++FU370LMcE5BNzi7YIzmlahzG+zwq0LeVifvFirKvddDBVbvmIHG
a8rwE22nohl67MyRW7FE9kLFDOeno2BJe3//vPrj/RkT5DVOHRVSIIeD9EFO+R9TGteFHziuX17I
mNMYBKMYsk2PzvO8qw1lLh9QfBPfYYj5Kuhfv5oPpRro5gap76zYRpNZJl49F47xFIeD2JcqbHyP
cp7Q93GVR+oh9fW6393/1ct9IH801DLsSsFCSPjn9Y/WMxQI7AlGWUR+GH/Mu8TRtg30sb/LMCzL
5yEYrHf2TqSlKwVB+H08yiX+fBFEZme0+t6eqkuU9Onf5DxOtlXqtnx047hr9q7fTz/f+5XcQRKA
QS0dNscSTCTgwKbT6DeXuq+KR72Z1SNF8PpbHKgdAo7GmnzG8oHLFwL7IGYhlQuSf6kYzXr2epHh
txmAcw94gWtRuw0cI/NPRY0TlmejEPrFnktlM+jd/O3dXwvAEBUCVBopeSzFYBwrpzo1aNUlHUbb
3PVmaTkbtyvd8HEcCnUXpxY/5N1jSoYTsDdaNdRSFgFNml5nvrCwEpvS4ms06hWa3K2jepbWZB8j
R2le7g+4DCfckbIHI0uwJMQ3z+rGtLkWdWW6SErsMaX7vq9doJRd2qy9BW7PCA8B4FBEEmoGN7i+
0nf1Bq2Q8TKUmrGrTLPYFJOrHoI8+GemKrnyknvry0hhGA2QnaT9Xh9Jie8YDLjplxzRy3BTQ4nv
tkNotj+tMnqv4Cau6DLdkEBs2WHDifN6tN6dItMBeH1Ix3nYCT37NsAs2/ZI6j0kfWeutDFf1dv+
jJKMB6eJBIe+qaTdLDInh3RhAHJaHQptCKER86rJntrOcVsP9FUKjUqPysNY4ijpBXluvMLQgghg
c2v/7kIV7XVUKMBpDc1YPDta4nyrlLrRPR/R009q4yr5Js+UkX4zrEZng110ugti5D3BSSvdLsjh
i1NgqvNwMwVo6m1CUWZf7m/O5fX++pGyUi7BE7D/FhGOlA7P1r6qD0On1E9BE4fAl9VqTwMspyeE
7c5oU9nVcjM9CNefVq7a6+FRk5G6kChmU1qjAUNgv17TXEtb3aH/tJ9GOzn6eqafJ2WIdwa1lnY7
KEqJBluUg62wyh9Boq6phC9Ab//9AEAjkDUI9dAfF1tYWJUbJOD99kaDnWquQ1aOtVl9CUH8brFB
nh9H3bE+tHrWn2qtCXYVKM9tbCvlyqV8HYj/+yGY71AHkxQ6fs31TGRV2Cnu7KhYhftgAChYIR0Z
IJzbVU139iFKP1edCPawOszD/T0g/+r/2+iEClncJP2QPFupobaYgxn3bYAWoX5IhB18TvzZf2jI
31eW+jpYvI5CI5DLjbo9xZ9ldTGNilntzNk4OCaPcowqtRdt0uutG/trdYrrMPi/oWjAk5TTJ+ap
dT2XPkCqQoSmcYhEp3+IlJbLq9bGH34wOvt59tcSqptPo2LPQwO1K5praGwtJtBR+tatKUAdoryH
AKNCd8F/VNkPlAw299dqEZX4NlQ+uSxJD1gtGPaLE2MF3OIYBOqH2mrb57nr/K2mOI4Hw1Q7qG38
K8nC8sT7ePyC7+HsBVboPKpOlHy2c4yWyO6aA/sQYIRRONuJdOs82did6yKOnqIwU15mOwG5NKDi
XMMuPPSBk8F+lt6SyBjscrurPt7/pkWL+H/fJJUxCETyUbz4Js1qJmrMnX6o0En9xO0cIxEg5qOR
GDXVZ8DTqpn3R72vlU2YzuKY5nZND1apd44xoWXgIKp6/zfdbCGmWYIX6WjJN8BymtUy1Iye9tLB
MRLrA8LLH9upmY51jqJrUcy/74+2PPxyUckPuNSoiDIJi8Nf2PNI59QwDrBx3M+Ji34Ze4BCtdqo
h3I2Na+CNPYjLgmN7x6ZvhMJIEJ01ICXz+QkJD+DT2IcSo7mOdTAysRG6HtClNMn1YiUS9jM+slX
mrUG1O03w3WgEALFkXhHt+P6kBqWX1MjnYJjSpl4q7VdvzdiHPwKM+Vh6dTFLk0z7Ho7Y02T+XZt
ya35XKmibfGoWMx2X1p5DbAtOc4utKayEMWusIzwMXHIz9DkWqMJLcajkyZtE2TewjOC6LcYLx1N
xGaCEmKQUUKb3w+JQk6W8bBzXPSOxxmVUyqr/fH+0t4OS0EL4hr3OpsKEuD1BNciQlTZrrVj5hsK
5o8YdeGZ/sushnEfzcEa7GtxlfOVstLtsKgWfFWqhdfDwXHoAhNF6SMuZPW2cUW3S4re+GbkUfjT
Utz2mIyOvWWmVS9jtVfS+sV2eh0eqTjnP59y/uF6eBtvqG5Co+GYcp+fO0CKXhspw6Eq4w9R1qq7
NEp+wF409vdn+foFT7WHIgHYFjJTbgCi82LcIFcjtwlM7ZhWfvTNwRVyYyZD8IzkmX6YDbI7ur7Z
Sm765qCURsFcSZefZXTSI4TwHDfTj2NtGXslsx2UGAiYZhNCvucht61abc1g9I0FRnGG48L7FBLE
jQYWUF97zkz9GIIqO+BK6HuxplUHI0aOwuZZtXH9rjn6RWFtIebov+9P9O12prCuGTyNoYShULW4
JAakXvVoFtYR7edxl3ZWttHFEB+c0Iq9WQ3fZxUoF5YfCW2QxJ/q4Q16fYp0IxmqxD7GdC42duE4
TyEYDlieFXqTK9f6Wx+HeBG3Ol6B8iF+vXuRvciVue/sY8IePmLnXD/pgwRNDubwNePgrKR8C8LB
f18Hsw9uBZGXgvfitFbFPCKFEonjDKnAq2JjfiiHIfukF76sCWvGoQ7t/KCnJsZuYCUPE3egF/Nm
PfRZOz/Evt6/NDGm6rwRimejzLPnVkARKTUt3AAFykChqKREgx8M2ftSSbk0vMx4kvH/YDOW+EaK
q71R+DHOzdqQPVtdZm0MDT3equ7W5G5uwwphW5qXqGgdkKXr1wsz976WN6K3j1XhxEdXhxCjgUJ5
Hhob5AGM2E2RRs4+qhBrvL/fF0nl60fCYeOKAugoHWqvR7YbbsjQAcCDcYr1fXb5AV5lVGju5Jr2
+f5Yb2w/88+xFmerRKwVt/FWHEWg4RQuYKlPorPPNhSCTW324nh/vIU1DNtPMtOBgoEM43xRqrj+
uGguO9un837kaupelLJ/zrUu2epN2H4eajf8VbnxRe9K69QjGuKhzDbuSVQk/1Sptvd/zM1EgzcH
A07ezm2JIsHi7IkeQ2gVTvVxFIq9QdjZOkPTfAzdxvj03pFIcqVyLDBs/OiWCrwgz0yhkN2SniNv
oMSzshtKoZ+iRLffGVBonDEE1Aoml9bP8qM6p52LKne1k25X2SVvw78Up/wVpWP2omXqtHvfh8k2
HSmsJCFSLb3RVsDfpxJBaphwjmxzUzdu/ODmmDWmfbZmJLa8+hiKRwJXngSB0SVc3Ld9PdVYzLAx
IrWZvHJqbbkn5k3W+tounIy/68wUKw+U5fF4HZOXkDQPhBCmLnaINcV0JM3GOoXo7+/1ptC2eIrm
m8iuo107U2W7P53LoCPHk0wmaiIAgAiW16ejSZH4z3mVnICTV9tOK42NOoId3E6USf/pFdTo1TFz
Z7h5PUf1/uDyL/+jGoDWgRycscE6cwUsW8yqn4uuHy0LDGWl/jDKUt12fo0r1v1h3lpHqg48OiD3
8b9FyCmy0upcZ7BOGLUpe3uavhgKzJ1YIEuNpkrwWAWiWrn13lpH+h4Ue1CBuqXO2Cjflm0S2afY
cIIL4vH9x9h2E0L4VGz0bFD/vv+Ny8gip/KP8ZZ1CDMvdTuhknQqxuKLWg/9AyqF0799JJw1tMNb
Q/HM4ONkBGPbXG8ZakoQ7eoBHktFpSpti+xJcFFtJRljJYq9NYtQ1cGJgVaUCi7XQ8XqkPsOEICT
4/dJ7Pl24GyqKE3IGxC38no7z1fS3bc+jrsesh2FKimOdj1iFjSmkaqhfcIMoj4QaJTHTvetUwIu
9d1Doeck+y4OQVrjVXw91DQZnRXXoThpUfYrTY3pSY2xzir9clyZxtuPoicg8woacTyXXnktfzTh
un5wmkJ04kT3IPwATd7AqmSQwozV+yAVvHEhztLbAVMoK528uK8/KuniYvIDQ5wMvTvbqXRLdoYW
gJoDWE1AyzdCe/5yf+/f7hL6OlAkocFIHMfSb2fqZkwJndk/tUGtezZ01rNaa5L835gHwJvvk1l7
/UYpQkMBDnIDhmeLeyHz+3FsyBDO3KX2dsrr4FmYibFSFnpVzbmOjq7sHZE60z2lZLMYxtCC1JrM
McAp0M0OIk2bTTOn/UukTJM3xFn/VFa0DETshy+VGcUbUtQh3KBeHu1i/vCaptePEHE6epd6L1ai
6itW7+b3kTvSr0SN58YgxuxHlLlSTTnFdh94DQCBX9g/9Q91N3xNC4SPlNQ29pCqja3RlmJjZbl7
sKy82U5+qJ/7YWyP+ZiYRz1uDCkr81yNM4jQKg0Q13eMDb3J+ruFW+EGEz0Cd4qInqLYwc62YvtX
Eg/2I2JZya40zeFRMQdxysdsPPZl426tGhD1EItg5b584yjRrAeILCtKHNvFoS3srCFR75QTSNHx
nIaIJU5xbp1bXokrE/z2UBLlTlOA1tfiai6SujGtYlJOFhf0E/xz5KbB8pyDPq9Xhrq5IW2JeqBJ
SUcAYLi72GopQm8JGijRWfRNuI1iRT+5YaN6ImyUk+FA4zNN9KPuH9ub72NQQEk02xhQWg1dhwp4
gYQRY4zPKI81h6izmoPhRP0hN+O12/itoSh5Sq1gmnqUtK+HEgp8l9D247PSFhjRjPb4OOhjuxmb
LF+hht8EI77qz6EWt2OX9tZkjU6MqpnTeXWo5bspNMIt8/93ENDAvD+JC5wkwUiO50jEFdcI+eJi
Q7oTdFlRoQfYd4W1yZWi2AZJWO70ccbiR+TBw2CB8rByIfaTYnSA/pUZ3DDyCXqs5R9ctHY+T0Ff
ogPDw6Qo0+C9KS2/UGB9B+yE3cUiXE++L/JSiw3UVwj/2Ye4s76Nuhb8SBlz75pp8T79wv9mhG4F
8Eiaqmww43o8DF6CASn8BIOVPt/H+Vw/xXmHRkkuFA/9gkrxBj2sNjOpW+6NZhNfbJzgVhLABVn0
9WdAzgGkBVUFvN8S5ac7lZrnjZqcXWNGuFFR0ccdy3E2n2Y9iTBdSmv3L7vpo5aKTzb/0+g+DRYX
7n313pglYYavQuBUv6GYLLYkcHp0XksnOXcqeMM5QN4K8n62tzjdK0MtC3fsRhrNpBFQOnh9LlEW
dVv0cYEN37lMUv0pyFLhWcDOd6EmhsfRr+yNgxvCc2iH6sUP8Pm6fxreOHyvZCwLGN6rxfX10o8I
ChYtEmLnXOvHvdOo4bmI1WZXTsX0yaKpuTLem4tMgYgrAaS5VLFfDDjM/lxmfXru7dFggycD2JW5
rbzBtUPa8W5obWY4AMFmTjt9U4zI5nAo1+wP35p2cNCyx0EKZC1Tcr+s3R4twvQsRjF+GgGB7QNc
085m2n3lvwzfDMVNN/bURBu7xZhn5fp4I7zKrBLsAg9m3jtyWf7IL9u5Cia/nNOz2aU+RaPGeWrs
MjoDnlgz5rtdYbYwL38qpaBoqaNcD1X2EPf70c3OShVOXjGIgfKwq/yFVudnvYuSNbXmm/KRxJ8D
sgaXSDIGZ3MRvSCbgZrV3OY8FsLZqDEiiw0iwlCWwsJT8hwBlQwWoNq56a43jO6ANI3zkfaj9U30
5lpP9mbDkXpQj2TLSZk8gMuLqa7y1k4nZRyPiUhb16uAiBxTmuobtlqJNsicPUXMw2kqe/MHbf7q
EEXKP+87ZZRCZZ0STQimA76Sfr0GTh1bxVBAGOsMdwQT3qeeJYrwghTHeBlFtVYeX2YnlMa5PKgQ
cHnwLFsmChgZk2zllnZ2zdzamqDft4Zedx6+RDpaHHq6SYLcXonfMuX5I7sFoiIlHwGBkn1xkSzl
kMzKbwuA78qDMxXGOR9F+Ky0ao/Ef0dbtu2t41hg0pHl+VqB/s2RpQ6G5Amj9LcI1+MYUB6aYMtp
iaWei8B1DjgENqe+QDq6RibRa1Ut5GGDc9/9hV3UY/hmBJko4FHFkxF0WeyO0RMJe7o5jw24qG3S
a/4+Hup39ijlKBwqcIA8R3kmLmXdrUY0rZvP2eM4at0xVFvDC9oxfKwbdd4k2qyc7n/VIjq9jke9
wuB5KAGwy+Q2A+8zBNaUPaaOiLe2VQfHemyxAZ/1tXbvG0OhRkZNBC4fQLwlxgj+edRnqZM98spl
ncrCF8LLBvRK3Sp21h6IMmu93qLu1WiLcwhAelaaDM9KGiGG2EQ1HNhusFPa+MUnEnnjmRu6+lya
tfuIoJjh4eSsreSfi3gsJ1fWFbhcCEzgmhbhccCwJUlDkT0WtZkF2wzBqg08TeNTbZgXU8mQw7y/
msuA/N+IEshBbVaWMxZvlanlk8XEHFvBPF0Sa3rEZ8r9nXdKde7wz/voaGS5Zex+a13hq5vAotKB
EG7OjyvXuJMLfDORSX4/T3Teg+idcEVcx8IubJoGy+P8MZkthc5vndqbvmpM+NcJgLY2ZjUyPTjo
g8g2ip+2gadBMX0EUtzsrNBEXNqgShiUjv21KxCZFIgDGFs/m7TdysS9tV006kycOg4Di3b9U9tB
o22uqPlj32NgmUCkRfk/sDfCN9WHSCFTacHH/aycxvzSFLGxC5ze6VeWbxHLX+dLPjFRZZclL3WR
MKUyW3ZiO3/EL2sGETFYPc1zuzxYVZ94ftwqntCTd/aT/xsVFreQUlo8lRa71Fcy0TsZqxQkhngC
uPo9H/UCkMs073qQpJvCDP8tKtX5Mtf9vHJO3woKXJX/f/DFlT341Yi6RJM/ljTynloE/LZQ8+xz
pJc/7i/xW4eR9EvncEAQQ7LkeoWdUvHDopzyx6ny858AkpOdSLqBGhAXtZfxEtrfH/D2qkIEAKQd
PS0kPm66FbUdlx2Fn/yxjqryQx1ic+ZHdncYpvYZnfIIMVNn/Nyz0isx/a1tBNaFnp7K44oOzfWX
qsYwNWrs5o8K1jKHSK2irTVAktUyEV5UgVL+HIAKuf+1bw4KAFkgzEgve0leRQGZHsgUFI9h1M2f
YluUD0aAD6GoM2vvm0H9MSrtNW3kJWz0de/yvpAyiYDDuDevP7VIVT9IxpLtE6bmXxM6/EdurmnX
VHHz0mjWb1xV7SenUb5VUNgfMe6oKSLbxhp7+q2vR9cDggKJkezBXf8Of9RiZFyq/DFLXW1vTnb3
Sw1dOtNDGv0cXct/mLpuWFnn14Vc3HGyJAWUkyIRSsSLhQaU4CTTRJlfr5Fvx09d+VR1Frx+Jx6/
GJOqtpugUue/MjO19gCPwoOI3IklKYqT7xflnmZv+MDCrdV53pgOtKop/3LR8xJZJuKlTWO1s7Pw
kV4OAkudM22FVRs7UaOKOGmOf5imdDi8cwfKS4Z0lOMGUuSm+ekrZZAlOPA8Nn0YYHQFpNpTuwKT
BpKB7KkfOuRjrNpeWYWbb2VY0m7+AHlEzr9YhDIwFQtCePiYtpr2O8VB+gRcJTmn+fA9kkHNGKe1
XHQxJjAEyL9UT9hstFaQqrjebuXYJMaQVvmHEmuX6FD7zuCkHqjawio2tPNE+6z6bZfuXb2d7PeV
rBhc1nZRGAH3BFN36bYez2FGwUp0H4pqLi68475S4YK9NDaah7bJuHIpLuI2UEgelzSBwH1ILpix
KE92ZW9bhWm1MJnbQ93BjxysBLl3DG6OYBeN5/u7yGXq/jhTDAcUHyCm5OGQ6LuL27AuhJm7xmC+
qNilbUadF0wWIwJgo9BGojiNu0GtcVwP0/whKQbl0/3hF5fG/4ZnS/GSl9fUYjeBIYDLbUTmS2PM
8c7tx/6kZLUKHHJyt/Gof7YGx95A4a639weWf/Htd//fwIvvNprAaMOgNF+cOCm2DdJXH2Nddz7f
H2W5cf+bXTgxHBTEG5flxwCTB7MqG/MldhPle91DZVR4ae4nRwTHokrdS1Yb/cqn3e4glhTdIyoU
iB+Bsr0+LbXbJIEazObL3BbDHrs4e2u3IJqxQLO8zPXXMB/LW+l1EV91vdHR4KQuNWTSSES5Pdvm
S9WX3SbX7GqD+xky9EYxbaELBXs7ruN9iqjH5wJF240eqvXHCt2WlRLcIruSP+TVmcEgo5S2CXLR
/6g9JY0zaUkUWy+hHeQ7q6uis97A456LYk2h5Y1JxjgL/gqsJ6DjS3ErO0gr0GCD9TL23XMleu1s
BJb1M+0TkFJirNbIvm/sJBo/lFF5tYJ4XeIWcr1x/bnurJcJVvUxzzr3NxeAsh0Q5tj55uRiA2iu
cSfeOJ0GEjTQH6XHG7Hvej4xrTPiRO/sF+zzAJS6cXtyxw7CUdGaj7MPnyIpihdTHac1P8flXS+X
kmo9aaQsKkm03fXQ/oD1V5dr1ks5QYFN7YoWrommug9icj/5KsaVSRDtLIHdEK3ybl+AAfJCpGk/
+G1s78K8VI9NUK8B16/XAdwIFz2pl4Ss88LjYXL9u7Q4CUNqNfYvSZRwLxQ7U/3iR2pduVvfMAD8
9nkb91+zrgis94n1vw7OsLCiwT1BM1nC18LBoLqKe9mvsRTRPsGF4cwkhtvEFmv05+t74b+h6FNA
PsVTUYCZu/5OMyZjcYzR+TUBUzukQqv3g55OR9fukF5QBMx+N1HVLw4OYF6Mb+m7bl1KogwOXE0W
28CWwJC6Ht9KtbGjvB3/W4wQRo4u6orqc1OFvf0tqUJt8D0F1YB5JXQuCgpyWIqLKNNRteXWR0T6
elg9qvKpNSv937nJFBhybmgnO4So7Ook0rrsmy0AIrX7ZEA3dJ6Bgarx09RkYeOZug/kHQEJf9f6
vKBX0q7reMMvkr7GqHRT7qbDhz7U9Q8j4wKyZ0fqv6AkodeYSaLtYz9v+63VZNV3Jy/7NQr+dTSl
jg33HfIo1XyJu74BSzoK6n29sMLflDsanLLH4QtuhKOnZVn46z335P+GkomItLwhmV0E7rDtOHA4
2f+GrBcZD7HbgXWD3uSknzU9Fs9TH2JByFkT1sqKL+eVnQ6IHpIEBTpEOJY6A9S28Zpyxzjwkl50
l8jJjcOEqr/hRcJWjkgO5GtK7zfzCqwXLSDqHlg/ElkXS9n7uEFlbohtrCJosytBa23KgKjeqUVw
uD+x1xGciUWMRoZuah10/ThU19tGIYYJpa3qwIst2z8WeUZfPy0Gbyq16MMwC/MDkmmJF4o5O94f
+uYzgdjKshybViphLIeu5546IbqQOI2bzvQUuJO/y3izfNArmoDvHEvC812IXLCnQOIsG99NpHSA
WnKfz+z8+Cdyh6XtgRbrHrK5cZuVFP3my9A9oloKMYpyH38uYmOixRTN52QIaRgDMwRllGReE6eu
6w1cUiuj3Swhrx96O7hOEZpQmFyMps5mMAd6aoeeGpjqwGiohXq1Ffom/Y/USiSYF1aCa03FozGZ
zvf7c7toM7GHmNn/lBuoFtLTXRzOgcptavSGH3p0QXQVMWEjnrblkDnpuRhdfL3qIogx7VZr51fo
IPLvJa2rfm/bpn2f5xe/Rfr8Sm1/WozSCXnxW0Ky5Vm4gwi9ThjRodPT9tIWZc+SixxHonlNiuFm
9ukuUs3CuA3iFvFhcYD0vgtGCpOQFfKhbV7opHZ7xKUUz0xT/xQmRfcxsI1ha5GErBygZaqBvrE0
5uH08tnUR+UV/Uc2i62JqJ2sZ+jRiLMfU1a+YL5sfClyle6x0KdTgtz8SsB4lQH6v4cRnSZyLrI9
ZEQpj4LbW9yAvR9xCRWGGnomOXzzSa3gkW/rMZvyDf9u/j/2vqw5bhzL+q9U1Ds93JeJ6X4AmZmS
LMlareWFYckSCRIgQCwEyF//nZS7u9qOb6amH+ZhIqYeKsJOp5JKgsC9557lLsl7L0488/FTbji9
Tnhsp285i5ZzDT9GRzIxrvdZONGI+IKv8pwOU/oI0l52ERXaXynbQ7ROu8wFBw3BpX/GbujOTQjJ
cW1QvKmrIu5G+6M5+LdX/+/dm7j68Tvov/4H/vwKYFPRrje//PGvF/RVCS3ezX8c3/aPf/bzm/76
ZXlTxqq33y6+Sf3b3k7fvxkqpl/f89OPwCf97Uqab+bbT3/YTYaa9dq+weLtTVtmPj4O13z8l//d
F397+/gpd6t8+8vvr8JO5vjTOlzW73976fT7X34/BgP82z//+L+9dvmN42214AK//q9vePumzV9+
T9NPKPfgy4JHHZYYoFv9/pt7+3gl+XRcfagC0cIeeZyAkiehTP+X34Mo+gSKB4omHDQY+oBn8/tv
Wtgfr8WfMBsGbxECI5C6gXn//vdL++lu/XH3fpssvxJ0MhrX8/OTCNgHtEdw7SCYQCF0lL39/Dio
WcPFfcwTIjurEDwWZOuJgbv7jd1oeJOYDrirs1m0S6N5eQ3hDUHaUUJaNOnM7AYVbqdimp4YAzGQ
AKDtYP+Z2r5ZwqmH2/KW9wNxCxdXYBryHttpj9StCLghWKu58eCudPbOZVn7lUWO9mRJDHuWauLn
AlWCbaY0gFMKV1vTFam/ACupgj84GLwXbAy3x7Uv0lvL4BqLlFy42fD+fu5C8RDAykLVIQMvncD7
MT+ELUIaa4GuZyxd+4AAzOnVQ+f9Z/ScjxL+jyf9+IXi1AR2e6ToHuOFjvvPP+0vfcWjlfE1IxTV
9t0mrDqDmpPBBWh05bVYdfTdjI7t8i3ddO2M82E9t3q+qSI+Pqxj5d43NPEnW2skoLAWhtsEaR23
KuYe7dmULmewZc+Sk9Ftf0a9/Lls+7j2oxoDtQ0MZdEp/rIts2BDA75OGUkmL3cOiPMBJgp+lwe0
3M0D/TN75V9ne8cv66cP/KUfSdqw7wvHAKDkJQmG8AvnLYlgyJ7Y9HpNx70qMklSX56FFtLIfjpn
G7tkCKlV7foQt6Cclar2o/uTQ+J44P1yEyGhAr0azx4ien+dQ8RKe4cFn5HBty3ZEIwIYNy3f0JP
//9+CnhcIBUdqa6/jgtloGddFBJLJcjMOazW1G5O/lT09lFs//LLgMqCAwjyBYyPfy2sEhgH0HSo
clLAAoQTKlJk3Mqo7T7HDLE1cIqNYkLjeX0IcxV+VVkeTAT96PBNoTN+78Os3VF8QlInnahQDJqt
byrOxzfwoXSC1QmxzgZnun5nkUrRhGkvlpMQbB0H30RbdfYqSjwfYADUyVukwU6Ps+zhVJBxpeus
hU8KjYUi82SdJlus0RvAS+TUh0vMSDQgxzyZcD7+qAD/J04u+TbdGvX2ZnB0/S84r8Dp/a8OrLM3
pd/Wfz6vPt7w48AK4k+gV6BOATcGBxOsubFqf5xYeAleVmBL44FAAi3gq3+cWGn1Cap0ZMqAGwjf
DKTZ/OPAwktHpyQ4QQA0PfqFRP/KefWB7f6xmAHOYEiFj0DNDqYJ9Pe/7BhDa0eYY6YLUZBxx2QL
hEb+XQDXvDV1IA8xgVQmgW33BIZAW0XgRVoaMkdoRUPn/Hc9uvkJeTfIA+iD8Q5nG1cELvrTgwoF
qwfBqqd0rIqr0rbxo45c/u7m4FvaF+3rx5f+f+vv92Ou239eL928SfvC6Otv4v0307/9VgvEW//z
ajy+/cdijMpPOVRJSAfEcoQu/ziZ/bEWUSFFMPQAd+sjPbc4prb/rXpKPsF7DyghXOyB6GK2hQX8
9+Ip+xSCzwMZHNodKPWRZvMv1E4/bCf/WIwl1h8ASzCRIHiDTgsZoz+f9XGAGg7ms/s8hz86Nse1
u6jiNUmgsNjm6RwOJyiXYJQ7Yiustt6f+dirxz61FPPMJBYz7NGCMq231a1D41prh6ZD+nJIpkXk
orHAC6saWYz8duXgphO/DrPYjXqlX2NmXXWMY/brTsSuB2Nv7Nv3KRtDtV8jm97pIhQFsX1hLwwU
1qi4wmRLTuB5lSWHIhXwWknB0orJUGyda3zV+a8zLRDPZxcdrQ9loeb1LFpNoBrIFLu8mWkELUkk
oJteMp/TWg5BNJJ4U+1zaqADblxvGU4IyZUk26YEIyEV3UJ8xntEvU8ZvajgdguLAeiBFdmidYNE
GUKFF46e/znMlzisfZLBTXRQZfV1owN9hBJ8WvedRyTWCEgO6ZsVi96FgUgUymYlXF2lIj918Orq
iKCCXfUiKsUuQZJBWSNiL6Y7BDmLdde5yIQ4AeFZjTi+Ut7RwSuFXwk2iE2ezLDkTs243TpK87Ce
pqzdby4TYucUfpkmiliQ7xJPbXkIYT4Ni6DEPGu6ME6qfCqu8jZXl5PNY9rMesNhixiSCplv2qHx
SkOJYpbmDAdrpdSNgIxqJZqaXNSIAVsw3t6K5HxCM24P4JF3aW0jOsFOpS+tr5OpUtFehcXMD/Gc
RzOoqfkw3HiFQLmbjc+OntAlXPTpahHcfKrtMNMaFg9jv+uqyEKSMLEo3PFKAdGJ5YJ4Zi31CDxW
BZmqlyX2IAnlNF2BzZotOAQZDc35yCpEidB8CPi+z3PpmwhlQtnA4mZCCMYYB48zK4LhpVyHWO96
XAdkrkElBwKjzDnazdG49CfdkIC2yj2MP+tpRn7Hjpk5MhiwJKE9X4e+imtNkxmMW7jlyx1MM5Fk
GHAn1n2xDGNEFrnQqCTgfnfBnRAuz/YdguARiLoGejhTowseKJ+N3/cUYCgBd6aj51Ri/nNDj8Zb
9xmLh77x0qzuidOBw+yfLYbesaB3w8U4teAgu2Lhnyk18XLZeVa5L8oAyzydndflXiK5Ez2KHZP2
0cTVmL7juhGZADe7o38lFlC21+uKjMlCxEJeZ26ZproL15ju+xmRcju/usw2su8MPQXdQ3KiRI97
w2FMyS4zxYvyC5vUtuFh8UFyBmWDqJqgxTD90Fdr9l5kk3FNOtJp3IUZD1kdjlB37RTcP8V+XvI+
2o3IJ+lPPOYmw6FKEF8FBybu1UXXoi2Db4yV/DL2HXautotM/F0MqPcJD1trruAjkYW19X5CHvcc
Dh2A97XIyRziaK17yJnNqQgMij05HV+NEzHSEzCIZn6BelIPJxhta3EZgxVSnHhsFv2p1o7JE2Ym
xOTA9563Z6pHNMBh2qSL6kFnc1oXNlJtM9KIBzAc6fuoETr1Cgc6o+ltOthxIpKmPmu0X8uvaTXi
cnD38aap0OVZ6yc4GsNjYXga40K9z2sL4s7oI9lMehUPELri07lO8BdBD+U58WEbJnjEuEIKAZIo
WuxvIV5d8hjbTU/NiDuRztVubkvG9mngzZc4M9FCqk0Wl/2yhd8l9GPzCV9HqbB/H6sKEOYpCuO5
uBxXfK/wFbTioc+FejfhBvM9nabqffVB9j7E0VSRcRZDRqZIp3hY4dzwUEa6jOsMgMv3VsRYPiyT
eEgRUOk1sRAiDCTZMpoRua1PlQunhfQw7l5rPL8+RcfSATukGaxASJjYsjyNbejgb4hIUnqqynKw
+21q/VeAqv18HnGYiUkj+vHgMuWC00Uh57DGgQFTvASZIo9AD8YkOOlimP0URCHHAGQGBNieW7gE
wZdn8nar4adowroP+XLPYT78Rl06hk1e2fVmKfSsSOtDBH53rQ3v+h569LyNs3nfiQCZLGmk24sF
lMrvyjLHyBrl60BUZPREEEXr16ZNrRBEJMycxyLPgJlBlTXtIYcWl9bZOCJZtiZ3omOK1ksSg7c/
YfYS1+nE1TmXLZKfbMLXa4WqEPH2tDr6UMztiL1o9UnRRD5Jps9zW/UjgX9jfDfj40eS8ynr95td
MY3s/OLIlFdQeFikQVNgJXy7A+Cvr5GkkT8MAY17klSqOOtamBSRNln6RwRbJNjMlO+eY+zluN9e
wWJSujkHh6qaN05yQB53W6jG8zycy2EfqEE9wU6qu3CVi6Z9wtrxcl7n6UEapMtNLECkRuirCd6T
Mb+y+aw7CJyAHxA/27bYLW23zDvYzvD7CLFWiKGIxgRnTMkL3YwtpmhqGCDSOqRrEAZpnS5DyEhc
zOixFhmv3U5uPEPcKHzD83qG5eP3uJ3g6+hdvlxjIqDv5JBNkqAAGjuS93LgZAB76AuKAKNOQt0v
cd1NM443CUi/JyyMwBOOYltcWmTj9ATiWXVj4la8jLZMpqbPPUxbaZLMY11BgYJviMMUBusKvv8E
PrbRQ+om9cqm461MVUqvgGME46FD9insjgX1N2Cohy9xt9J7RuEF1kwlnRGf66lE0ips75NDUkXi
UrAE3yyGnrqR4MFqhOVk6rmkYfWyIVP7Lu5E9hlp0MlXUTHYmKSeie+YW3A4XTHaV+Cc+2TGAerp
vM8r6HAJU1n6MGMfnhEV2h1vMpqlE6FCWNzZEmTYJj4eHDCjXPQrLQrd17EXFa3DCREiiO+GK9QJ
mHnzujPIexWkCI2/DSjUF3XC+AAL+3RYriAxTtMd1lP3lmW2W88YJnhPU4ceBkOvMF5qiUoKheC6
lmBrmlxTYsOyf9UA4CjpVZBeHfEmLP1OTI5UAShme9halcizW9LB1GHH9LDz47YJsuEwOhMyABjg
ndwQiRaKcRfNsk1PkDo7XAlpYrdHxDEi3sLjcUrCKZO+3hAR9wT0K/9shzhxRFUB9bC0WofyoNwM
x++gEIPfj3zxLbLjurnYQ+YMan2SSXYRdJMY91Eq3E1aTQXbrePYXoES2esdRA0dEvZEDieNCJXK
gL2Cdo9B0CXvKuw9KFXhACAyDgZcju8Cfo/Cz32ZUBYsRI9mvagAckPfsSKDgMAVfzoG3c4Jr+dl
m9heS9oiSxmmWwGRyk3fKLMzP01t4uYG0EXpyAxm3LNsffp1EIMNQOIaYAs74Bu1jQerc1f1k2AN
7xikatroqsRW5te3wVh3yQd4PNYsp+uNyJh+TRiyfskq/PKIOBwcH1Df87heK1qMx6IZdSrNYz8T
jx5VNAWUOVfwk6WvZcqzJ/C8vSOw9yzTZsQGizq7Cwe58y2EhwTLP40/C9Sa1x3Qmo3A8ArB3haT
mbRmyZxfd7ovnuJ1WVB0hXkPtikoGs08LNs9QoTFPazBXNq0KhswJoNaOUPcppLfR1pYtkMRhUOo
WsTIiGddCa/B1SYLoaCTPg+8YBPpyykVONuQWLeDLJ3fdBbHGjRUIWJi0J6Mlx5ClgEf3iNKTUHP
t5Fy5Sjo265LX5GyKSw8L8XyaGadtNCBR/IVHBa4Wh3NvDqiTCxgc44DDoaWiGg2RM9lCYddL/lU
t2rFjgbJcvAgUtPmNzrT/Yuq+PK8bnB1Q9jyuF1nmPwtCP1xDkyXVuCOWoRro1zPzHSNGN5WNIxC
YIvTTVVhDcCkPVeYICCHFCDZmc5A1ji0k1cBvlqQiRoYJnXXyAXPMuI6AeQ3cm54pdKHb328Mk2q
yuddw7bOnxtg2yEWpkPQS7sm7sJAncX2eTJq0J9X+koRt1ceY57d11wq+wCO8PwSLz4IyIDT+Svw
5XiuQ2vGWy1Yu9XVhKOCJOD6PwzbhIYIWSl2qC0K1WuQEuPLFf7oT3zMva4xs4iyQ2zK5alI1tER
D/Zc12xBR2eyzChc5nnzx6CQpH+pBHoGEkBFntTITYZP25Kl5hvXlL4EfTK8aF2Zx25UEB2wICrH
2hbZcB4pDOEJ/nq64eUon9HesKWeSme/ZCrVjzBfZ3HYTBUejUe70A5DrATtG2kBDyrwUfh4P/oq
vw8nEbyE1ZLIutQUJlpx2QVogGMs+xVcxmHfpb29UWJ0lCA0PLtYHefvm/P+wSOR8aXwmrU7dPT6
zfbZ7PZYWPysmCYPgIgtSPEsh1b1GCSk8Cx1OlwekQEqnmEnlyEgDJXfQGjU23JfRnwBApUxhqrZ
47jdbYinvTdxotxlNRS5rBF+XJVnlhsKMwaHUtQhNbHbhTSIvtNolazeki4drvuNBkUdiyU7bmB8
2SPLEPUgpzn+YnJlh9YzZtGl76eVo2Aw4gH6OFTrAHCrbqfDpHvV0JGpA+wCxy8oiuP40poW33Fr
aZjs2tGI7TZ16KaQi2Vmht3HgL+exKuOmxjb9lQruuHBhaCq1UcHzch+xqGa75AVUCLK1IpCNuWM
QnHHY+QuXlTbBNgX6WVpeQNmsT7+I9+HTz42A2qpAIHE0VJ3hjGIJlUp2l2yYdiOoYunV9DhrHGG
L280/IcxwP8hahgj/leIWvPGxavCNPX1tz8H1/CTfoBrCYaMITgXmFGB+ARlyR/gWvwJUC4yxFDQ
51ArVn+MJrNPAM4+yNsYFh6RXswT/w6uRcknwLwh0iiOnkwfaN2/gK5BgvAzWw6zUhjkHn2Ej/9B
/PYrLWEppyUIfIXVBZYUhPvdemSEWLpK8S5CjU5c40Ga0BdwNpMVxXLbhCqOn2Qe6GMAj+s61Gwg
WJIsTMYWJ1neny6QRmowdjlTEIFtGz2AHlFcpdjzvuXWdrf9GEBnlox4MDHBQHcDKIr1IIe0IDth
QCnD0yxDFmlNS5TesM1E+1VvAhSLpssdPU+7AfL0pbLwbLGrjx8C5Jok6PMZu9eovGBVkAAKqvO2
S1WdLH4L4Buxqf7UusXAj77HY1Z34P6+9n3rn/Clm/KzGPMxIB6lxfdWFaPZL3ABuLDhQDtixpxh
7roV6kwkw4bYnjXfGAp+gCe7CTqehTg1t/c0odMrJnKbPVmykqJ6omgbSAhGyZ0WrsWoNQW2hb0v
mJ5h773mDfj48SE0sdkAPsppf9R1YiPJjLvFRAw9poEGcCZT4eaHGc2PxGh+gOdRhGoB/zfJdAQQ
IrfW1Zyt6wE+DIAsYoN6hszobx7dBBEVmHeDXwCVUvZcpoJHzRIrfE7BlvR9DcftC4/XIwAwpt2N
x5wyPUEPJ9+LoAxQlo908aez3ILpBCknyHWp1rmbgHfCOY/AoBkWa4NRWbynOmD4RuLB3oZ+CiHt
yIMQzcyYPcM/DLv5MBqkDC69Xg4xBHpfRav16wgZhSFh4cPPG5q3t0R1y9cFiowSK6PdUGlFeXzd
izT9XthljgilXWiJr1LUTSpbItNYmazDblsEuvfY2jJHwQ1zjOvetLNG1Ycxd3vKHZJ7x3qkjpqL
EUhLBLZIh4qMH4VzaOuOhvI8lMlh4VnwDKTraGiVF1t7iOTUTye5kt1KGKi6ZyrpMPEDHriG5gIH
JRV4crYOs2SGFpEMODUVWQpHFSMoXnR53epi9uCnjJMKz2ekiExj7WeetZeosuZ2t4RQbKORAqHw
64SiMtnDiGV0pwA7xzSEqRbQqec1TvF7VqmK6E6MWIyfN9C6lvOwp+0GK7gKXaSMZ0R+R3K2465i
kyhqmKvE4kzCel3XwwKzkxougOhV8xZD/osAeQHxYzKlaXe7oWDP6ja3aVZrOFI52Nn1LLxfGMsR
QjzFffvM4oryr3bOY3cZ9msuP9sxgOvmJGjFPk8O7U1MpJ0lGr5ukMMNK6al33sQxiDY4Ki2kRIt
2/kQeu/cpZS2WD5DgBrPjR9BqcQXVgUBdgJbumTn9OrC23RGWQNsaxg2MqGK+DLgJuJjosIOlLQm
yZ5YgIH9zvI50kCkaP7CUy570Pm3KX/q0FkCiB8c++qCOHd1UCn4S3VHYHZTfC3P11w7IPUG4Bx3
LDKnsDI1b/AM4uWFK8Z1QmYqULh6VMIHXypwFCPQumVq9qrtE/tt7REo2A60MDX23YE2ADclvYhm
nra7fJm5vgmnHC0LE2V6XThRIjoW+qfr3Mcxw33vsSkhUt3BJM5k7hxJTs69d/EGl5sWCgWC5Az0
lDTBLSVATFG5t1kQ32L4M/DbbKD0ho4q9vWIHu7ErWE5qVot3RKBAZdt7R5zm+waow39utHSPqaw
2EGvPIR27zLvXsYOCegDMU5xScxAe/8EZEIbCJY0H+Aun8e6gfAFHk42p7gS1B9FAFkyZfq6migG
EhZeWCFhYAG1tUH+SFoH6ByAQrWRAXkFhfMXrAE4mlGbgscyzim/6GNgu02Q91tRo7VH5HZlYahj
oPoZR7Bm5mp9j2XPx8MArA3dWtfCYHgpGUczKWgpD8sSsrNRIkuJ4PtM28txMuM9qvxJ7XweY9Ot
2jC/YqCbo1eCcxyt5ypIIKvuKUXjsyRPrFhjvJZH8inNhzzbuXWSGHXkDLwRNE/yPNuQC1dHCJ/y
uIHxdJwpbX3VMDzOX6MZONwuWgAAEBtTB8hgKG6B4SqE0SZDtF5EshsvqeTtu0BpXZCp7DagaUbD
cjvCwjvJkwVz0rbsu2O0juV3LdLHbUO9RVmpcOZg0lpEyNFNo0UCJksWcUhmi3SVYjhe6sg0o3U/
GLru0wzCUWw6FZZSBi97oMqtZMtubBMGhw9ertc9Z+vTrLFR7/pxyFiDuhdIAk2DsDsrQZrMieJa
znWX+EzXfW+Le5/0VtbxWiyUJAF0SDVWbnICm7QKx7PHfgZEzjq+64fV4P+BCIEMhqZAGEw1VfUU
Q2hXGwyzYNzsvJwbKsMFmvbNBREwMp3LBthdcfAZSH6Ngd/PXSwApxHr1uqGIUC5BZRDhxeGk3mq
3TZgO+PtJq50DMZTje41uV/klpQEBCD9BWsifB7mTENqKem6EYTMxy+oaDKETUCk/gTxH3/BsL3o
cSLHDl8xxiPHZZwEd71O+8dtnKvvAE4ccFKUBzmGKR0uIptXYdArcPBp4r6Ee5zC9YwsnbNzSCpw
Cy38eRegTFBXEvh2blj38HUjGmKraccB8Wa3JZ4Z14RT1G8k6KTqgbvPGom5bOp4rXgUvI2dzsVe
Gjek+84E8nTrShfD8z+C5r10UfW4VIP4Yv0IIm05akw9kTKovsSARpDMguOa7mI/2Ku2aGeD8J1E
IHDHoLhCb9tNFSBMxkNYj2Bvgu9RO++SXtiEjMjgxYhpgVv7LpUJ/nlLtxJNpbDIXYROGnXK6H3f
7uHTxc4d6HfyRB+BxsYBedkOW7e10yU6r/VpUQlfDtmybO+JgiKJpJoiGAPtYcvPNTzu/XHtbee5
SuR39C/Bw9jG3R2iDsCFLkFyf5GAq1KCPXJ944gYt82GhfmE0OuK790WJOcKRuqQ4K9ALQn+kp4s
Xm/fEmXLjMQsSE0NQSvMipEXg3mBXkP51UYF7s8a6+KSLRbyL+qxmdSOYXgEHE8NnxM/m3g3I2n7
LMyWGflQGANeTyhnvztk1QIOoZrfasXm52rxw/fO+GpswgX5jcQvCX2eEbHG0Geq6d6it3wD+VNe
DY62BsOisLpTRTWezc7ZbyhfW9y/yKlXnMrqWsgcRviLiIoF9Y8cvtKMRu+xWrdbWH9tJy7gAlc8
B/HzAoz8Bt0g7PQwCEpXYG1gBqTaCNRluqte0Hd3D2vBsm+F7QCIequnF7kpxWo7rtW5SXLUV23f
9iPQCgXgAivlwmNYBIuYfgCSPiTO8HoyDMELAO6ZPU5nynNXrHwjSFpCQnMlAkTihbyQL1A8OQX7
DFkkxCgr77rAuxPeez+SCdLXK4WpgSUO5jcziE1bdYuhaUbrQm/raYQtH8PtcgQIL7swwNHDMEea
sHF3dbAlBQqmRC9iN0AqrXYAiIOHeFzQHs85LFV3BVc5PCNLlbm9gnntm4y1ek6DQU917gB371yP
aRBELyZ4aD13rzkGO3cDdgxMKo0JKKEo8u/XYVRAurbBin1lcnAFkYKDYoGBnQWOlg7aY/h6jjFu
ZmBKOUpEgZO2DZU4QSR4WpHYrV1X00iN024KQCs/MYNKUDBjWNCTrUA9XathhCQJolk51C3470hy
ZzK4a3VrXB0FqTzDW1oQBoYAswPUWQGw72kVBNFYHZwtzLymF561Ez9R1ZZnZA4YuP1pDq1RHqWQ
+SbZIikpF1Ts9WK4jAmm+zjcFz6IN++XvNq1DvVuE5cK/M5hrXCyBHkyfDNYJZzIxOPwkWYJn30A
ITNZeqlz7A5cZ6RsC1PWCDNkDvE3PnnEfZZX0DFmT6oMkq62FlhNANOux9bENoYreWXKHSCN/mvP
u7ncF1vQb5/RWwreoANLt3oaW/e2IaM8xSVF4VBLPcNCGo+LRVBCZbNdiwnoSjbA4ILEXRhrnI2h
FE2J1BBYcbRIFq05QxQ5AWye9/vUO742SzujsdQxxxwnMCyWJ2XIEcEmMhMako9HV73UYq/Z64wN
GD3QzuPW9F3QNyyLuDzo1auIRJEp9wPy3UGrBbcWXQdwOhBQ0mAGRyrerLoE0VAjc63S/KLww4KI
x66MRD37oBWEZ9jKGmPXAjOJxUcUJG7kstbQYTK9G/N26ogEdp3fsgSgXZMEHVrSwm0UsttjSBP8
RHMjiRP5Mhw4wqwpEEVxHKkmoLGeQngEq+RuGtEiDAvQThKC7IJafGsr22Q4WRKSJX6aDihm9B2G
S2I8a/MQqvSEyRFbxhjJvGFSYpddIAy9rOAMVjaYgAQ3nqO0PWgFmJzAOWGsLiws6TzY9SV+tdFV
1fcBcdVLPRfHfhi5zLLdS3QbrO4BAa9nYxvN9ISlZrmf2WiDg8xltRCBeKb4DNraqrsPqxlSREnB
IUNEE+wFa4W8CkVWhikgxmVwayCbXsu5KbxKMcmCrQRO1ZlW4jAzLK29yheKedFSDig7EYaM1u9j
1q0ZqCUNWsK5bZasBTqg7AK7fnj5g2vCIyCXyHjScJDRnI2Ypc/F0J/GRd8VJx0OZnHZOqaGk63s
JObwvKX0BOc/7fB8H2f1YJqv5lR+zPD1xzzfzMdXzcecv/yY+cdZoM0VymyHyV5ezfH3Nimk3Ms8
nPglAPltqsMADGGAkQlOyojxbTgMH1wD+cE7wAWOYj+qDi4N2wc3wdjMKBCW4ODTQKuEoXfotuhQ
HI/3xoigQkwRLm0jcLjPyi8WvTq7DApqtgZOtWBHmBWahNMqW1PbdB8MimA7sinSD2bFEmP1X2uQ
hmgzsrHN9rIcCojcqrAVhzRs28I2CBAzwJDiWZX7JbHanTo4zbkvq1zD5RLu2pZ/jrBHsOtKSEXv
2gK2Z7WB0a57WrIO6xGw77YVN+DltP05CBUgl6xu1H6/rNjiYQSnhjOHVc1gTSizbJ9UtG3vYDpw
5KtMpYUP0GahgdzPaHEV2nQgJzssKJBdPHD5uOZrv9nz0XwQYn6QYz6IMujhJUwReG56ePimMtpB
mgNiTcW2fm50TyO9y/OpGl5GKYLHsuB8PpMwjsO0Li6Fb1Z8xXxfQhwAgnGiV4MTla7Bwaxdsu62
2Tp5yBOOLhNsyQFo1ActKAYBs0O1TcNw51yCmxFvYM7sMM2S8DecfS4Rc8AtHNPCwGKlZUrlN3OS
9sONLSZQkxLwD+CoPCZztM8cBX1p+UFl+qA1iQ+KExxzkvOg9HZtMDYGCUp+EKIWoOg3w5El5aYu
wxhOS2ZrREuj9FUfpCrxQbDKJdOX5ZF1FXrMtxC9zexzaYCEb16DXPL/2Duz5jqRdIv+l/tOBUMy
vXI4g+ZZlv1CyJaVzCRjAr/+LlR1u23f6qqo946OqI4e7CNxIMnc395r2x9mrfnDuFXzE9MLtfm5
ZNqwpFHuvjxklpkwZ1jzWcSLXbZ8M5snzDMJCSEBWFjFkB/rZZ8jCGb7rvDrYJd9WMtEtpa3yAPM
V1yG/2dIb0ytMHx4crf05IqCeW5I02o8a9naVMvB4KD7knV42sIJcn20fljdEsT1L1Ymiq/LhxUO
hhlO6OTDIldO2XROjCnrosLmOrNaboY60hecZecPo53osErFdhWGX0pjwIq3wtHKOAduFj0jZ0wK
oLbp33j4MfGF/mbomz7Mfd2H0W/ZPH/jWE1Y+bwOHww7+JmtaAHnpEENk9DGr3iY6q7m+s6Dvi7V
mI3lMWu6no1UY3JyxkNTp7gDPaOikiIyFC2z+TEZLfxbA3eJvkbdyuUjw0y2Fred5TXOdW9Y4WTQ
m1qJQh2KsAIcZnrg2ofIcGWvHswiJHbmIih5e7rVC/1tDFbbYkiD5UZ2cdqZBhv3JGs5RtbjbNaP
VlO57Z58tTfGrVeIbOu+rTN1aJbOpO2yF2O7lFGfQvgzDsJLkDrTKZ2yA6YXY+QNEJbeqfSdpIwp
7PXUOWdBapRFwQEOa8foue5REJ8PumM++Kv1OpVLON2X0qyCk0gTV/Ble9K/rwtzmb/3k0jYoXYg
pe31gs4jtzkiDBBliKpWurx5OCCnLBeF0sH4LQ3TSV+ZquNk1zm+OVmRDxwTtwS7dmk7kda2DaOf
gfTSfk3ybkm+DHQSjLQ8VgPiZWYmnBKisfEQxsAJ9EO+RH5NZuaFDXXaP8JzC/LdSjY8fbPp00qZ
ULL39R58FbL5DnEJqBIHZJgRCMiwhdwA+M2ae15IidtGVZcrFfOaHPZiLdvz3JHLE/zlOT9OgdMM
eRRg8DC7TeDNwS1FwhDriaN/i3XUNkZ3xxdXnSXN6gGSM8g7xUM6Twym57T8bgJt+66azHpm0IbS
k2nwvnunFWwPM6wpisV1zhWOjwITX2jVYAw3G1wdd8bgX/pq6KzzEj9FE2kVJGRrLMGAenZqovaB
g3U1klKxT7Y4h7OKGWp56I0AGwBmED3gtBvLLmI2DnXUaouAXVFbQxIjiVXYHMus3t6pEDUJechs
X0JLpW8GncYhWlJhPKi0CRuGAbDo9gsKE5PYggcbYHqT3k42f9OOBtrhCplIasbX2uCfzZDtETRn
97a2G1tGyP8BU23pJHNUpLp8a4J6fu7XUBsx6CUVRJOxAdEN3auVRzvJ3i1UUH4FHzc7XxCu3B0K
JpM9pheyJ1saTN9aZxAyQi2j6TugFNra54vuXhhhY8ENysm+z/UwT9T2LdY3jmnykPllcV/Ucwps
N0gNPJde+4S1Lq924+r6UzwMxDQQ0rfZijXpPIhNFciD7gcCrdzNnMZnx2oxg6jV/9LMmhiPL+2O
oP3owd0xp+JuweUiqczzuc0mc1Wngvv/nsaSoN8vSOz3ggNKE3PIS78PbBHvkUO4OhOY9ochhMkV
saglBZekd2+NTKqaH27L6xg5TzKt61WeHRTAi4Xe62wzdhmN/lS5pscZg4bEq9DPWvyX88oG01AJ
O9F1yjk16hTpL654/RX7rMBivSswI78aWahnljxVvWM0G75PjsyAsVGpsrQsFJeYNPGz4rpKOKMj
RC/RlC21EVXMvT8LdsNL3DYStV8bi37ExxSmZ2FJKTFjqGwOYttqc70Thg/HOTS8BpUTUgPnqMzl
6jbBZQWQ39jXielSJIxPYNfVypjP7EwE7a4My+ydCm5c2flQM65xlYu+IpycfXIOmXCLzdEfz0yl
gImYCa8VezC32EU7Vr/0vBtlwxYZV3XUFGHJAdMsMLS1rI0mNWmG9ShlOZmU2eIKPoRV0CcMlG0H
CKeB4S1iFoYlFYWGcZAXdBw5VWcgfHDo9R4S7ZjPwZBQl12tTnrndGbLXZSvOL2wwGRvBYs7cgjE
IIWOM3EcR8YQ5nmnVPstnNv5yeJJEhEVXv21GitMD77XGHe4KKh9zP1mwSnSD0y9xtJOHjthJUBz
pGMtO6czOMxTDWxk12wJgzs1N6OIZ4ylmzTfU3sm0X1pT/Mqj36csk1fwhbz0K6aHI8gntDqAO3J
6nem3bZIOd5SFbthysfqjLOf/cDJzT/HsiKBFovcnWMzURVeyZm5XGRPdBDvADKu3s5pnS7/3K/N
8J63U1VEZlVOb75Yq+LeG4C2xra5CcDIMAyCgqAZ7we1hsaF59fO9RC6sx+1YshfvKo07yi0Loaj
UKLLLnt+vkvcg6Ef6TFZnwVjJ7XjVeeY6D21eheqWcedCTvbiHrD7OaI3pn0fqr65pVkQ1vEi9n2
zxgegFGYqmz+G3chf7zFg7mEfzWdf2yK7+Xr+GPC5eNP/JG3Yoj+GyYJjGFkejGSbDngP/JWlm//
RmbcZZ4O/c6FPv6vkIsRkCu2t8IeMpSEosi7/HsQH/4GwI4sL9iVgNgfgKF/MIf/4P/9O+RCKhFS
EPkbRjsAJ4D+YyD4MdAK7DRcVk+ZD7Z157Q3NQBKkP93WGIb+0LLM8e8V/Jy4eyOWa3yrlW17/PD
eo7O1H2ij2lNL8vwfKyPjTqXXr/n1Sbfm7gi+vcI/qaJW465+a0/U1jOwxtLcUNQeLYuBu92Gq9C
fZTLnpNCG6KyijNvtfDp7EC/siPOk6e0+8wGASs/1e4zD2WAbqDigeiDlZ+79W2WfTGsz159M5sY
V059e1PaNzX2OLNQUeBdWcWzFFR0h6iF4rTIy1I+THOU8q/2pm/PXfBeP3z9f2Swf8xcb5nvH9Kl
f1xRG8AgHTcBJ+lfEATatHktp5X5sNmY3Im3yCyFf+HwpvR5uaPHxbhzD/oTjnP3CmfWFOd6VH/3
Y2xf3M9fLAg1d2vLg2nmEUP9+YulOiFQTs9UsEjtZ2u0gnv6qDMUrws3y190wLqgxFNlzsYOBe5o
m7hRXadcHprciOGQPP31Zfk5ic5VgTLC7UUsK9h+ni3R9eN91jQB3l0n0CSdO/Mwqgy5axUvg7Mc
q9w7J+i1FaWwefn42P+ahv5HcF/95xjeDngBiM6fQAfbn/gjeeexKAVbkhPIjE8UlBj776tS8BsJ
TCiVHn58GFLgff61KGEAwuRCEzO4C24t4qP/WpOs3zAS0SEF8hH8Bo458U/WpO3O/Ped6wMMAVaA
xARCaYs1W7/cuU3RW4mjOKSZI6aHpF8vWgcEdY40dPjhmvzJs7rddP//k/ggrgZp2F/ZYIPF1jap
y7isAzvdpa2LrZgDSXGofPMrNAW7+Jun8uen4Pdfbcs8EtgGuUOS8eenAIUJBlaYx2lagOQcZnaU
OT6P9yXA1Vj2m10D4UCQYsJW/fzXv+yfXVboBSEZ23DjN/1yWRNtZU3qYZw3M7OMe/YVy5FsxlDH
OL/l39Fu/+zTAg/LlCNsADy/9mcynhtqNiWxQg7HI5V0Ned1vZ1xNOaM6favf7c/u67s0fjVbA/o
gMld++PqguUy1U3ZxJ2fV0fBJoiiSR+TQe5yHgUcHqjcuS1s/vHXn/szbubj+6StDRSWuwE9+M8/
fy7Y0UJxliRUZNFQ0rY7fI/0knrOt6Sjbgzfl/zndxC7BTqVPV7XNiyHnz/RrgOMMcBFLQ6+K8ql
H56KFl5G4cP0BWxkXXIWQNEjNvA3PAP2BfzdPz0ubA/YKbMz4Z8kc3+5g3wYN2Iu7MM0GGR3GEqs
hJWEzaBx3OI92reTq/Qj8+N/5H+sgR7AdAsFGR/5IO1vWaHW9Zb7xbBLbMFsnL5bwzo9uR8JI5VB
D98O3CSPyi2E5PQ97WWFNdZfdceeKMKmLG6N0Ovm42z3VvVET5HTREGte/yC/SybvRu0RIi8OZmo
KCBaeiN0Pt2nDCXnmHxUfTdyWzAk70rIBzAL1LlhN5kTF3lJ4tTMfCYXpVhdtiVdn9jxCsfW3mGx
Uv0O+1fTXAQyKzAkzx1Og4PNRDslEViFxWLtmiXPp+OihEfqxalMDsoMYph4j7XHSH7S1dtQdvML
w4rMO2ZWVtwzs+u9uylU7kGLrq2JD6Juxale7R383rCNyc1w1sPYxcQpXTI0ZoVQvEVg6vI5IOZB
qqj01y9T42YUOtNri5qUK+dzM/V5c0gTAwZHgHX6i/SwMEYdG047DtE/nrSyRH0M+x5CR2F4ZCTy
oGTe3Nto41js5HDtYnIkUdAH4szEh/Id99xAkiUI8zec3LjR4Zvk695mv3pOsdyUnPJGQPx1Ulkj
Z82yqM+qsFeMHhE2ls95kzFH1MvkWi+hkyK+oWP0fnXt4jhYIlJq1sKQde7r9JkAT2MSZ7XdJInn
QUl1x2HKNC6WFm0GGXdEjU3A0ImifTEKqf0DkluaXk+NbSSKfpkRMMs1HnDR3hQ2HpmoEo3IDykU
JhfnP9O9ndXMnmYtrEkGcEwaguLedLMsPa9MerCu0hRmYtSz3WvAa9Bo4gsiDXklSdcp13jB1j3g
z2IjNWwmIFgnTRYDVXWXz7bMyuWSpLWNT6F18NsM+TS1b22DrolhBsOSROjxhsmp+YL4Xq4tkWTy
mzkajfUggjlxDgEHWWbrqjUA+RG0nvXLapKTi1SI3SO28dknn3m+sNMXo2lLaiJpo4uqofHfx1LY
Le7Ioghhaq90jqa0qskdvpgCD7enp8fKb5ETTOmgJtN0xSyl8MTykk6hflzm2c2JEVeJJiVAx1eU
JbXxgA9Ev6C1tfej4E29s9Y+tQgCTQqzJHOaq9LvvM+MqhPGhJZbEGBo0MQXg7qEiDJccW2qfsSr
1czwg8SKwgcipvHSS/RpOHtlvlgPqWetT1Ckl2+GNVuvYVeUnx1Sht9aG55q1PIzDXvKqcpbWafm
164PwreCFqVXTd3oBByoG4fDHLSMyMsR+GlUV55xB+UucaLGd51vEl6dTUioFg+kt1RLBgbye4xm
oZ+TeVt3yHaR/Un6onh37NRVO4Z8WBkwI0haMWBT4Bsyl+pLmznkE8kQMM2szyZR55+tUa/8jQCH
30ggSoVHACj2vmiSLA5TUUiMckR8tqrwdNeOBaPFys0TAyuTqZ6V6aJseAP/FqV9mtSxxr71XMgm
6yPN5IO0UmtjvEprrw4QPtdhy1IkKyMNRyWo6HbBFxdWNhOkJXGac00QaXOyWtmj4dYMkBLBTIpo
wOS+0GxmmVGY+qj8XWIk3Oxt6N8PzKExbwVtwv0uRPWln/I+3JvontVB5I0cIw9dcti7zorMWjG0
by6SfCEpTB4vQbU00jEhHSWXq4TAAYFV25f3OHUIK0H/TM8C5o/pDT7rTO8rmLyMp/lzZcg0r16W
W9WNDAcdC5TA+VyN9goUcfb1+eYg9o6bZco7zDxtSdxMikl4ByaaQ2RbZlfOUDCiCzVVfQdhirJi
dce19lBlgmhn3Xqdyf99QQardO/IWOS6W3ZG61FrnKUEX/a6NALshz2CsfweqkmGT1L5Ul6mJlGa
w5quYXn0/cYdL+gowZRNYrBM37A+TN1l15JzivwsENhKWqyo8ewsur0t1KDEBWuun/EgNgpVUI5h
dSoKo1ffwkUVl5vmbOyBtWcaI7ZhmvXFIlQlrvi91vWlHylAjwaZyIXXiXCz4b6AmmLfAB2V/T7I
eiZk7FS66cLrbXM5T801Lw+tEWZjv5PaaeVXBjgT/dsc1HqFbXhx9dmkJwcgxQQlMVZ4Wx+awAQm
oVj6isid7CcJ1OI9VWl6r6EnXOASz3BiNobx1rdjf7ICgjKk9TDtHPOZnNnOWrztyRNZX0ZTJ/0F
XyofdShcF2k8DGR30QQMkbE1VAh//UqqfYdVYu6PZLKaLkZd979NQYsNcJZhf7SywXD3c+UOn8mb
i+fMq5N0Z5BA+dYvdcP6k/XtV53yKt8XYd9CLpKWrE7SDAZx0HOdPHvlkkx91MgkwHaaJ/OL4znE
gyyiphcO0v32feu1ZJKO1+RmWcv1nLd/RqF24iXBHIMDGS/hrPbrlc5ry3pw5jR47uWWYgiUH6x7
IncBfKNVTzZTlBwxXLuZpk2IYFlwttKA58cym7F/tYXlV+eTLya6fwiIu0x+3KH6lHVy9V5YvMeC
N3IzMtFQCRgsPYf+m6Tb7aVdh/DVHTzjGuBFzTc5eNY1Bmq8LsTmlpNrZlttMJYfkM4u47jDIBvC
c7M3k1xYsRR3cZ0YWbZreDGtO8cYUvCTpuWqk2CVpyWAx0dHK1XbXFZmuNOORnM738lmkl+oz1uu
8AUxv5smNj9Mg1Pji608+wqfAxODlloeUr0YxGvyn976hgDaXzYFwYcrKFCZ3hUAd+ijdYeZTp9K
Bt0nzbzIOOAhdLyvc7CE9ZHO0aQ84Z3xmGePeLUwB/XtcN4HxVycz0bAwskGo00OabH08mAMmwkH
90PrXrQd1sXHzIWscck0fqLSBAkedxZTQeXsqxGXSpSnbCV2UkgeDLwKHI0QqPFexRhFxAu9qzIh
/jXk4c4pYIayMyAajSG8TFI2ar0834DXzm6gN+6rb62Lv5PwJdmQhsvVukxBt+8SXkXsdKicOJCR
WNK4GgqW4XzOcGdBD3GwVakhGb03nItWi5GlEZ29Q0yRyXvuNBO6jIf1JTazNMs/VSEzHiydXL7g
Wwizo9yX3GLPwMearwaZPX4de8H5b5t+sznqbPO1AU+xnmMm97M4T1P7fZrL7Jouo/lz35LZXFNA
xvo+wyrYxDZ2gnDX1xnnp0EP7gFMxHJc/QCqr5/36XWdFZBiPaf+BHOwIyMjGJvGYzbx1g6Qur4w
RrblLhFlyjzOdNT1HATBu7c22C8McB4HHKId1u4lx+FXaFx2nhhEdYkBYblJu4kNIOsv8dxlKWQR
F2rmce8F40/bmghQZ2AJhuO0EYYjtsYQV0oQUa+AZNZPJX0N9c5Y/OwtIOVKlrpubb5D09VXadv2
Pp/YBq9jGrYPoQDmEfHVm/AQm7zZD6Qrb7OKCQsvfMoUVhNjO4Y8Sfl2n1jG11S77dmkaswDswav
tTM432MHWArk4X4Mb4XGYiOoj14mwve8y9Mzp6elisnPls83P7L6jPsJLeO9bfeYcokgeRwu8MEw
XpFwbgj8J+aW/c+T3nlpNiCA2tAAYoMEsCODF8BGVF4lHRCBxR/D/MDos7h0N8gAph5mhZbQ7rID
fMNs2lYgKBm1GvILyxWkgtABWqATqxoie0MZZB9UA5pTvU9WPvZ3vV7XRwqjeUnCSxoYGn9wEZYN
kUD9NLQE1W3khDRPnUcyIYzdFL7j+iJPZ+HH3gdzof/gL7QfLIaEF/ld+UFoEII3Y2XjwNyNvzMc
PngOYkM7DHqjPMA4UNfmB/vB+uBA1B9ICC+oibd8kCI+Tu//FQf/Z0v7/WdxMM6zr804ZD8OLbY/
8bs4KAj6MbbAeiAcy2IwgLL8uzgorN+AcgG5Rev7v2HGH1guy/7NJxQIyxRhEG6bhQLzR3LQMn8D
NOeTOSQ18aFH/xNx8GdZm85SuKlMTvxN2ab65APQ+QOAE7OvHPMNa9VaWp48oltxztn7b4i+f/op
gYNObW3t8eYvmE9gmAzlFz4lKMRySflYCsC0s/9Gy6G8+RdFRfD72LS5cX1setvCXxSVckozx9Zs
jYtxENBW0m6xYgyQwW1AjKw/LoUvYtwKnOdm3kg7qThAxqGYhlsVerhsh2msH+tFZ96edc5qrogr
2855W5hA9BzZzf6hLlA09hn5qG2wz4yW8uJx7uPZtcczkVtJhsN4JrLlryJlQDNYC9OIBBMdP8rU
K/TBMXHvM4JY7YUMlZOwY8i37jkiW3cJtqv6ZI6TP8RbpYm195LZ+QbHtcc0Mw+bGxAzfIQ3FDO1
gfZyk/CS4wzm6flCoynd00cRZDdmM5vPi20z8gd8VTxNUxWae44gzTUS01CyiWnH+mDkFVvEdkiq
aq+3PuYIly2b1C50oTcUCcnHmC4eYmf8F6Zi+p1aoiXBbArvNGM1f4ZJPQVknRI3OG7indpnZZjk
x7HyunIfJlk9XcDGIow60L1eg+ZZ5Fln63WgCbwS4lU0bljFHjb3mqicUBddvor2RC3QckurBUka
q9MkrtkIDKyjNhN+TB91+wrYNnzt8bA81UGn3qfK8TAoSJC4crLLL5k5ut9whTnvgva0+rPhJ2u7
U+XMbt2CX02jQ2p0buTmmyvPWgEPIMNolSMHQZW5D3HnAj6zCbtHsg369gJaRhdElTUrQCeWN9pf
hg6/f9zYM7P/wcY4AvkXKvUR76vSeyq5sOasnEmYBZlzPp91XoKBiipb0985JF8h3hXS0i8Bm2XO
pm5Rq1OrvPzGXeX038D3/82UmQL/5+U5+l7KbKx+XJ236prfV2fvN9RtQtue/RHqZsH4fW1mliz4
Cjds9FayDNL/X4Mb1/qN0wXrJdWtdOB5Pkv9H2sz+E6QI9s+FUV5GzP/o8HNL2q4CS8RVZp70w6A
3vofq90PazPNI3OJm9WNCncxcfeTrmrGT2hQF8nUESRc+79ZprfL8KMi/fsnelsNFs4tk0YK/vcf
PhH4YMMIR2xnJ/tJWMVrli5RbuSPfTI+2OF4F6htLdPOJ/z738zNepqpr0tFsLsznAPdQN9T18Wa
i2Dc9i+Ns5T7fvJ4Kqjg/uE7/JNZE1/PLz/sVtvJpoc3GIN2AvS/vFTGRaIPJYnNI685dVW4KTlW
FddpFqJL8p3WBw+P7WkIBhuLC/CSIiuOXdrpY76uT0tTe1EpCdvQK5AhPXV95GAlArZo99elk352
AZmQmEmWXe+0zpdgDO864cSEbDbkMnXma3Ajs2DYt4Vz6PUMRG/wnT24/umprrWDSZ+8AhLVCUR5
Pu0RGb7O9nA9TwQ0wGHJyDesLnasmpkxUWeyKPO93WFnHzunPa5hjx3SnuUla5LPW8PDQe83X6o1
wNC/ArvHnGmVce31QYyz3rprh8m4Q8vwKKGrs0NYKwCWmNyjlpKNXTma+9AYrn2MEIekoscmrvPF
+Z4URvG931Rc6ljnGPcliYjR2JtI4bvAzx7I4JSHtKo/pYMIzygnf1mFenDxZjWSiVs/l8U5/lGk
itEsjn67rpd0foRnObxkawY4whZ8BlTIBcLG3cUisI0jWpQ6mE1Lq8tknEOxepJLZd6vBCL31TrV
e8uYjCuif/ZXEOk4ZBfnyPcXntqmGW+k2aa7cqrdq6wSZ1Wav+nMqG558WSX2LpGC0SKk9I1Tr6h
qMC15So7Tot2SGy0pnvmhkmQkS9LxEVAowtx3DV9aO3a3pNh73Ztmu+H3BAoZ4givN+w1priiZfY
MQc6fhau9iuAScZGDW6lZTvErHZd7a3SuaVctNuPw1qTW+ZFnaVdc+3SkxVNRdPuG4UVcSrcISar
AJadAx54F06nXirf5Oy+4jovoUvCsYJllA4n5VXNHTIeNEhpzTvD4w7NSaHErd+BlrFwp9ECKg94
XL7V/pq92oHxrNPSuXH6rLhcU6s/2spwLlJLvvocHF9arzcfiqVD7sfhVoAMSoB7wVe56kbH2POS
XhGpctyMta9q2OHqmoCA+tLOiX/KLXovCLxWMSCl4sxAzIkNGs/22Kr0rlPeTYph9HEgi8zFcauz
qqv9nSKodZ3AaD/Ax3S/+vjB90a7uCjZc3cQc3oL32nYQ2tkucGffWLtk0+tOd836G08oMxTu2E5
lU1yylKynfivdczRqYdSoUBiy/TUddW8D0giEi61i2t3VMB6ICpdG2a4fl5sX38ecafdlQvkcN2l
FJgABEuONlJw5Id3gLTHi85bGGm4i74SISEKsnRBXNp+gmRCvwBJWWC9s3vjWR04xbLbmwP+18RG
wNH+k1icN4FH5DKstX/sm2Dcw5clkWfnw3A3VRRxOoY6OF0gjqanGd1qv2VKYAEC7ckPxMU4t2/Q
isKdZHbxOUn654o9z2lJt2lvpkJCryrz0B2T5pn5yutqc8KzikCcmBB8yh07B+jvce50xuS66S15
xRKELjX1YC5lUO97Dig39RDCt6NH5TZY5+DLYtT5MeNevVOEQS9VVpe3ds48w6f/GXoAkzugBcVu
gq60s5kI5Lrqjxzyh/ck3fgNiy9vXKHMSGT+iO94aF5Aln9ZgGhG1TjcD8uG4+xdcVG5iJijYd4M
Uj8atvhEOvjZLdgq7nSi5FWBm/BUoNl4eKIn6753zPmc0JN15gY581gWyO/WXPsXeB2SE1CfUUe+
sjoy2KrimD/l0jpjAsOdOI0Z3dX4SmPf6sqT4yuea9hVAlGrdU6mUy/HNjcsTj4JObeoWWgMVq1L
6QhpUYWnSI2fmfyQ6wIBKtaoJTdd7OpkMB8bEGRc2a7GJzhWp3Wwnb1pJX5+6UvrOPhJHCRZ+WYP
dNJlbdBcCKWpKwkFm2A6wP2vriWbg2NkxJdCUAEQwSBAVIPTnUu3s3Y10KE4obztKnBydcfsu7ih
62U5yVkYZzLB8oHWYhP9z1rSt8C3wReP1i4b0wkS6KL0Ncpvej6sfX0n85FDxNKdcV5C0Sp65USm
25GxMOkuG9PZPkgC682+chmIVeFq7Jn5hbdNl7TbFSvPx1zHoPfgLCF/wmxsSAalNghYFSbvLcPJ
2w68AZpcjSeYp+bAuI2DhJ1rjQcN4QmLLBMhyMdleEkoCLpTHz6TiQj3Bu/412Hymwt7xDhK7HEd
L2zsHArbKi3cuswr6LBWVcZrNVU3ijjhV2PpTdLpej3NYnqw25q0F+LNhXQdsVdIV3sVjt/JJZbX
/Vw1aELaOvSlPu/8vtjnTjGQMRdbPrD61DHGRcklz8vboElPS1bDEgBVFdeA/q5K02QAWE8ey8RC
cNwtQ/OuMexhX8zGTFI/CIbYUe32HRrzZ7IWUemaK868ENNve5P2a3ZdaD2cTUVyGfAGumJnAK9x
Rv4h2cZLcszzIqanXT8ov1Lorpku4mBa++skLO6HSswQHO3k0hhC55PDvmMHV7e+YSyPAW90T9VU
kH7MB72k+8Ew0xNM1eCyLR3rrMDX+z76UO9gEDUXBsi8kyVUd2rs/D3rA+csQ8++aK0yfM56blKW
bJKfhNfHpe3OgeNN831mMtnfBdIcYAmI4LRQCI8k6aSwsepeHNY1zUlxe/MVGiBxS+/dLjEUg1ld
w0NZzbeL29dtVFo9GABTXnGAxEoIdiTuvWk6GBWxC0GCEA62K3glee617tw2LkdDvazZnJzovG0g
werkIp2T7lKS0P6EPXmFP4iVeyvBvuiI2xS4lsf5ELTky6ABq6/MppILXXj9dwOjOwO0CjuDDTDv
SsvFO6Kzd/fC03eoZWlc1/JB9xbzRjvQuxUw+jF06mnXJBWpJe2aEMPt4RSw/OxH8rqxD9DworEM
5ybQ9MMGgyMuhRf05zXn1CO+/9sssWCOw4fNKY3+7gKEObhGYZ584DMFGYvDOBJS5rwKTqFjRk8X
CkMjB/qPntr6NOWZdW3N5adicrPLVCT3a935j7qC4cDyUp+LyX6rG92c94Lgq1s5z4oJwp2c1lNJ
PxLm++6N43DcrB10k0lz1txsnEma3/kGem6mpvFuDMaeF9saBNe8SfPnaeTlyQyPDGbetkymCI2b
Wl4Sm/O+J06vrvq5s5+B9oSfsKjDTyBqTBJKM89Ree3dpnatbzWAvCya5JzGq+czzmn0CDYwy9WF
G+bMjPBM0kzN5hG7S+wELcMCp+yurYWpmzTKnLWbFhyrehS90e9g/2LMbnP36IzuuW0s2UOhvKsW
TgYH9G4/+EZ56TjLC6K6h/oblme5NU6HpiMoF5rTwVX+Aysd1lfquGns5E02pfk7I9E15pT3Voze
a5UMjwsY6pWzGH05wTflOa+L9tJHsgcUrUj7qgiqRyLUxnmVpS8lcoy34yeLs9CCFqAD9F2jZDdZ
cfNprDaHop30WZ4lGJksxby7dMcTzAD3UC1LFTe5DS2wndXNWq0PaPABeTtyQWVPLsWUFtdL3PJN
wstcuitVmupe2Rjrloo3qBgVXS9N8mZ4GPNVPwP0Ybu5BB0fu0D/dE1JjQ4vMPwKCzqUA3sjrXsS
e8BiLsknG0fXK4CCe5Er2+nM7Ik5l25ZnUkykR8RzMjpK8FmNLBvzayElixSRn/Dxu5Zh5O0fH3I
ia8cCH2493pWb1iwbciM20zG8XcAtTeWfTjstOecT+VgXiNCkrUi1LD3Jf5dZfSnucvmG0EnIDif
4SDzYL2olQDSWhtdermUblxruJhO37lQOYxYgk65K5ltB40nYp/U1KUCS3FLDxlq/UAuCEYicy2w
B8HBKGBEDzj4d3W2XpIvDt42KOBa1l/NFh6S03LAwdsPzkPb5vRVFtve13fKB3sAv4nMZnOjzm53
qrdsDLD4hkFLbY8xw+4JnhcDm6h25Xga2/BEP8EJ1kzjAAsZ65Fq7v+l7sya41TWNf2LWAHJfFtQ
o0oqjZbsG0KWLeZ5SODX94P3ihNS2Udqn+6L7ogdvtlezgKSJPP73vd58UKYFUdM8olew1Q11yj7
WI7jEuPJ3GHzEYMy+U2rwm95Jdhy3EN0wWBTxeNXKQf3NILUeVFAzPrd4pkEH1qvXGBX9HnDcTOm
Zb6NTeMWPUDnQfe4aVL3O0iqu4xkaTr7vA3xzDGym+y7GKDMDqWo9jQWVrytOZKPORxG10E+ZMbf
wMJByFpWOqhNGT2JYNwCvuvXeQ7QwDNcTrP0pNPySGrT3gG94iW/ED+i/AEtK79LQwSebWGqWyOE
Bs7L5/NlmVcl+MK9zBfxQswvA3Rz4Dd9taYv2RROm0IrTxzWxW1jj1tpZQVyhnG6NREabvAnt19L
QReRNo217YM02qoYr6DQLEdN5DSrziXesZk5L/H7ho0ql9vk8MJWwL99EcNKWIQm+boJk0OVp/mG
CbQmaSvduiNbYHU8SpElNIK0wrODWxeC7qUsAj5ZMPSoBlgPpZ3tjLDjodN+PcYzJ1egH8hCWBfn
QTHu9DJSvrDn7o94YKZ9XuTBiz1yXrecrD8AFvTnKm0fm7Q/2ClmkqqMFp51qfsl53NfMSWACCtB
Mm7olfpARkK1DTJVIeA4EPtu0NoNlllzlXGW/TnrU/UyY43ZNEk9/aeG/lc9nPsy53/n0T3vwur+
90Lstj/LJfWtPf+nll/zX8F3/2+k1i2S7f++hEiybNW9LSAuf/0/BUTd+ofmDQALR2hLys+ilf23
hGj8s5TvwAnrCIQ1CLb/VUKEJmkhkzapH6qAG0FH/lcJUWj/EBqO28EmcJO6IyP9jR/lfY1M/HLC
wMI2EKfrAnH6+4KeoyA54CgZYkw0Vs6o7/IyO7BdXSU1X4+s3dTx/Zsb84e63FkL5j8junS6GBWP
grWUGN+UEKs8cqJmthFk2c6FrpZb6Arex0NoKOPflin/HYOyH1g2y8VS834Mi6/PEKB58So/2SO7
gq5hvQYHEj1Wp3H1kyuFavbSrA6V5+4/Gfus6riM7dj84fL0DFpAPLm31we8gnM/Ka/wkl+i9pQh
f4uA5lXYJEOy0A31KhcliILXvx3X0QnpAQOJgQmFtHN2zXHfT1GqMm7Roa2F16A02lUZOheWjmIs
XGP2vRGZuXWsbx+PvEyRNyplSsFIsql/Axe1eZznN7tzCLOZJnYqJbsN3HGY2zlMr7NhuC91Ukdt
LTA/ecBn8vNfQy4pj9xiungoXd/fY0R0Ts75NkUqOX1vgdsc7AQxUdQr14NqPzR0MvniQa/6+Er/
MCxtWHNprJo0Kn9Vx99MXXUcapuNKSgZSIcawkDxPQ36xYPF5ytls+AeDGkrLx+P+tsL46CyN120
4Caltd8ebK0timPQSx5wq3ZJ2OiyR3LP8/HvzBnLTWUCCb5XugbIdmlovJ24VphZDRIV+ERIyOpS
24x8rUv0cOCNPrmRS5v1/ZQxcSqYFvG4NC6wuJwPNWCXWAROhQ2fer4aBYvN/Mkgv9+3ZRAMLYRa
qcsy8H6Qas4yTl/Ea8RNvIkpuniU4If1xw/nj1diWmIxD7o6hN/3g+QE8YGW0RPQNWUAlQKU9DhX
z3qiRv7fj2RQ+XawzRBx+Sv88c3kCxM3AXU6MQ0i1WPdRkOVebx8n1zQn+4a9go+VfhI+AKdLV9E
CTiGqEq0ZyK6t83mrs6qT4bQ/jgGb5Hgo0gp6vymKRKJKWKcxKPs2HiACsV1FtTlDpnR3azmflhI
6GoTBzSgSG4K8WpqPIFcnObHoAkPH18HlZ8T8V/f4sWdiRMLt4WOmebsYSoaGupwYTqYHDdhVsK3
XRnovD8e5vfPExHyfMAROqDrWEyn78fp1IrCNIE4ng6Js3HtEd5fcq+6HGXUFDWqUMufrl1aX03Q
WUscDcwSUfftgSyh9FiHgJVo/Zn7Jfyht3v9tet1fPC0pHwM1OqPj3/u7+u7uUSw4kNbPKu8ru9/
rWVj6HQNGO7zdJeNP+zgiuPdzaQ/fDzMrw/j2aKgCzrbaEAQuPE+vR9Hc+fBTUc99czBOkD7kRsJ
N/cKvXGiUP9oh9prWs22AfmRnEIRttn1qejXjRKG20lJS2utZvUni+LvS/7ijHNR8Gp8a6BsvP9R
ebWIevuWj5sSek4zhdejOzyn3a4396jFlF1Ra5+F3pr8m+c3QufgxLvB5g/F2PsxAb+ggEi01KsN
e03GLketuDgEZXf4+I7/4TXkm8Jq4nBp5OuerV1jXLWzqhIRk86FDfYahf8mL53g9u+GIZqBbzRL
JF9OMnzPN0SJpgitz5k/FTEgJzfSA7+Xov3kYqyzm3Y+ynKxb5bHGaW/nhdwDWmiCaxAoQ25dbYu
xKDX6yxv+k8mxvlDOh9v+f/fjAfALA6Hgasym0tDu5jrL9pnN+6PQ+i8c7gjMKAvdtK3Q1il2pOW
xhBudoR3sMrpSJZG/tlqtEzht9ONKzEM1eK1o12OlOBsiosUg0BCErVnmqE8trAzt1lQjV8HOxqu
VLVpn9u2VTcx/gqoptd0iOIViaC0rT6eJ+frzK/foeF1XV43bPhnl0tMHQxmZ0JT20ZbOrfAVAJI
ExFFkY7SyxrY6Sdz5tcM/+3S2Ygs3nFVYLJ7f4cdU+pkwA+pZ9j9CPohD27yflzU53oG8nNI7oLW
Nf0phVFY64Nv6YqgphJdp1pYeWpyNRc1naMbRG31fVcHn0gY/jAB8P3i32Z5Xcy5Z3MMoxpnI0Py
8wLZviiOnm7g5/EpDILR+uTufzbW8n69mc81xCETv2bqTXj9J1X/YU3uZozLTy5peYi/3fE3l3R2
x1Url4vRLvVk6DrHsKgOaRxQ/jNOhPTcToI+CQS5Z4oZmf/x9Dpf7X5Nr18nZ/Zq7N3PRp7jtDMV
vWGaW6AOxsZKLxrhfLamar+9TXy9BHwTDkPLZdpn95FvMBieWLCtwTm2ivMcCALyarMk66ayqMiE
DyVCSjcoDkMfwY6MPlmYtPMDKFt3IodxFLrojGxgF++fJClNC4OHLIQxDH/YnYFUJbtTSxWUVR6d
tKa7B7LiEw65Ek2w//gm/zaLzsY+m7FdObhqiiPHa/QXOUBroX+BIv2TuXqGfAChcTbM2U3W6JbW
kJTQYchpbdv9zlbi544SC9W46mDl4Todpn2d9XvdRqRBamTka4QQfHyxy4x5N5eXXwFhxDE5O+nm
+QEjtetWjVseNQita9QyqLuVtaIld0TMrYOSLLS/H29ZB6CQMJkt4+zmOnYwpQC6Gw+/6oolYwtt
0reYU0R3jkP5yWh/vMmoZLm6BXrCQer9PIqUYaBFwbOspbuLqvgQmcNN68YHUhxvtMS9RGNRrbTZ
RhGAyKqaHLGams/W6PMN2PKobRgH/Il5D9Hu+19BOJYkiEqrAZ8URn/ftYI1alZa+6SAlWq+FEDI
q7vM0Mt6M2ZDZd5+fNPPZzQKaJRj3HVGd9ktnY3fRZBVS8ldKPKTMl24LUkjgN4+HmSZr29n0jII
jxQ4BCvGUtJ4f5GDkRccOZZDTrwnfsM3EWINNAnG5JPCyZ8GQi6IahGRHurxs7WhyoSRi+UTYow1
bbRgmxRpc5X2RX0bB8kni8EfBjNZanl6msah8XxDn4wK8rysY7BBJeu28mxUcGWzZNR+cv9+W3W5
gSABFkgGt5Bl7+wGqnYyQd5V4Wg/uaci2FjNQ5Cvq4jeS3ORjfHGISMTMu/Hj+23TwpFkgXrQWGX
2olhn52MinZU5q7jXJLO8sgbiITLiv6yurYUYticmGgrUGg55/MPPFiOepgrw+741TR7JOnRtdO5
t5ZaPpEl+z+5pDfDifczUaaRPkch6NKEaDK8a/VhHPq7j2/b+bw4v6Sz2zY6Bl5IbWZe2L25siRZ
r8USs8lKzffikws6H4yZgeOJachGmprz+SSMGzcM1YAyQ9ZGIALaWn0cA4F0jcYfEppE+WTSn8+J
ZTwawsIEi0FhUj+biZEuBRRRXmU3DSE4ziops8a/lB26HuHP8vo/K8Nb5tGfBwEbIzguC3OhVb3d
rJnA19vFsOrZGoTKrk5NX4/wrP/dc+JSXHVhX3AStZZ9+ftRep5RK3VuXeGc8gFe4A8jum2yLx+P
8mtxO1v8GMY1CKIhZh6G0vthVCvIyW4Ya09k+obIgS9tLJ8ze2kKZwc9Sa7ZMm50WMv4yoOV3Ti7
NLGOAiWZK50HQfrGSmmNyXNL99qW7SfzR+MYwA94+wOxsfF5F+zlqHFzWDr7geSuOFGWw21srJo4
9XYSmm/2mtK89jPcasjN5CYhVlFS8vAw094hrMM20Fm9SaTJHFQAmQkCNdGAOEl1cojtjR6j0DGz
qzjRCvtQTQMJsvRgzflOzKC7MqkpT1OhLhQrdU6/tW0dRL7VGeWJJBmq7HEVlBEBjnSyV1rr9Lu0
qZtrx57y6idBreIUqEOTPrjaHGpsSfr5iJ311k4SZ93aiv1gO2p+I0UknWMsWoloB+v2V82N23Lb
yra8adRS9zSttYKVNQ/jF1UC3ruaZwe8h5rn+xHI3VrF7vcas2l/IpSwuhRkGFwlNk1rIPhYW7Hx
mybQqX1L4qBcVYOGyT6M5pDkH+ADXtcYICGnLKRxSyILHW/SGUVN+iM47Klx02dEFs0G8YQ4kD9s
yzWu3ojGShsNTypWO+zDQXEMhBWiv3XIOTgQPw53pks2meiiCwnF4rDkpW+ANKKyrNFAqvTKm505
aepR1Qrjxh1z3Z+S+Q48endVg3beyxlIhp/Ct277aBPUSRHstda1vUCUEQTnAtWtUgal/A5AnhjB
ri/lZuiNzs/12D41QyeuuyCtaIyjudn0PFFfA03T34VBIR5w4baScndcmSScYm3ZE802X2gpAsm0
Fjk3Ll9jkO3RHzc1YMFWja4B2x/kkik7IxuoHbXe5hXEHavM2tdG7fQ1NtRLrQ0xs1azj2e+vs5H
dKvMzCVPdHx1LPSs5FIvlMSoUAKADtvKnA5ClQBJM8P6UeVTlHgWVPo0mTNfiaW1tmdkkZ4wQv2q
zkV6rdmKesPz6k5YalXtEgfkd+Rs8Cx4aDCuw4z7bBTQNlNO67pbvOrDOHFSdq7LpWZN1LkXJrif
ZWkIr6hV4zFtyZLUY+trkunFUWtltQ6K5QfGabUfwAbv49KeNc8Klb2oxGulG4vQg2yHJalsXcFX
JEVqpWTpA2Hd8Jyqcu8gmqAbZNwG0U93agkIUMNJeSIA9TSVPGM+bNqqxgdJl7z05DxVB7vKAXRM
irLL7Qkl4HKYUObAIaqKOOygwvIfu7hlkZpN3txH5boYVW1DBvEJA4jAsD1pO5lTnswkO456PWfq
PbGw+N9560LPDJeS+oAPXR/jbwWhs2h18x7Gf/2iq01C+EhWXZLeNx84lqGO4A37IUccV55uRcYh
aL7NqJ4o+mvSc7sidJGdTCtyVU5ZB7gDrESAQUuTDyXTo7gBSjyWa3JBiw3pnf0uapH882IW6Z1U
aAavVK0Wd736aswi81UcAxYBR04WfQVo/BwCclmNbKhwILSqz6Pv7lPqiBdt0hK7F6BFBq9qrem/
RemhY2mrhzhCuVtvesUSL22sWJu4bt09kjrNxlZGnHGqXeJdWAN7JbgEiFHomj+JF7poM/MA8noj
p2o9dy0vUGqsIwcj9nrITJjgqpgHT4dHjYiu/BKSnOFbpDCutAmWgEyadZyTWu1C9F3Pct4aUbQz
oN4Ws7uPcgPCmPvN7MUGorxP6oeXzSCqjQJMYv842gizkpjhEp/QgO5Hn4dtSQFk12rWujOqtTX2
u6rfJfq40kyEMCoRwQPJiN64IjNQdrsBGdhjjcEbiWD7xDrmu1amDgd1Cg8U0hoqWPOr5SC/iVFk
VZn9BdvYcJVYLAshAB/MFwDsNxp9gu+aiiR2sMQJQWJ9MBqwumqqW/UmJpgFd+RMUWbARf3SJvWL
E5o3xP9lOwdOOu45LBunimTe9aAkSNghldzpAAyYZ0Z0SvpZgduE33jTI9y9HdNu5nnDfUPZLNRr
+O6ZZ0yg02HzB/thCn44LRGteThYX9QizHazHl2SXXPskLIUpvGUlCRkO4gzQ8e5xqI+ru1W34XT
XF+b6VDf1gqpMITzsrwWCvSdsB6hUdmY3VBr11qTH5ppNG5ywP0rDd0mjEgM5gRf8X2Ys+CxK0rh
QY7AdZ8XtRwPAUWTrTuEW9KAyPedlf6VzDdMK8kUT9F90RXTta6m41ZRcuUYWllgbWdcCBdk70WK
PzkzvHkEa5fo/w+8cuERJKziNw06AXSCXZQg8uqcHOy79tL246M6jFDLwwHVcD/I4MW1p7HGqamS
eWSa15mOHHdkRfUlcmRidifSyVofCrBPLcJ30unAKYw482rdFQVnu0UrN0VejxhvF9uCNBK3CUw6
GD14bIu9x2NCgJ9xUAkzQ7IV6vrPRqvZIleyx3Zhr9XGutTV6JLy67YN2vVso0QNiVy/ioeruKUr
gUvVS7Ko3GeZ0QDtpqZLEJ5V3zZT0x8yvE2kTi9h3Zp0kicnjKbs0EbjIpgya/g2+YilaHLHjBea
V9QMatHsG3OfhHrzxSV66oALX1/1Kvl9Hgk1mXsxhuaMjrBmp2BCGvc6SMcrQgYBaYClXEXRvIsk
AWjOQAJyklV19zA3cqCejSED2hGhA2s3tOddEPa2z9bnJUR8/9KWM4FfxJ08sVI900cjpy7vDFLp
Rne6CYUiF8JwfZUpA+anFht/DDhg0q8UPcthjocjTo3QxSDkNxPI8THBeoo8DTE/UuyS1KNJ9UtT
Tx4UQv7kKh+ScZe5PdQCipRovtHAY8yqbXAVTeiGV8lcO9/qppLb0TXBY6ihOYa+aB25MIIKDc9V
TCqnl5nlo1uMXpJYT61NwoqeKTZC94F8aqHszaq+G1FbE5FpdlvAZzWRIIpmc/cWf2ksiTW38uk6
Kmx4CKr7qCddfVnZyg5rLtLrMTKJgqhS4fG3wpNGJAyBSqzUCi7hlTYQwroixhvvVJE/tGZCJ7WW
v6jabnIJhQuqOmjlp1CUbFCC2GENzetd1RWgoYQ5fzWmCX5X6yQ7K9R3EVlJ5PvEGeKgobzupNMd
g3RMXvJJx6hM6pxDOXq8IYlvaw8lvouuvi0jIKwThUCA9Ea6y/soOhJRve8iVddoYxDwPOdfm6Tf
yyJrIuxxN3ng3BdV0Z7cwH7MwY+vwkLfzGYFJQsoFmIaGh+KkQ75UzhzVy6ylpzwiu+Dx5oWXLWp
Ye+MeTi5eXTnpCZE3KlnfzikMLarwspvdW0gyi7lXQJHpdjkBGbGbVILYOWklh6MqWwuoFK2T9k0
3oaZdgM1/lHBVCbtrAt3uCtWARYkU8fYzb8YWs+pnHVMe42u/6K5JNd6zMemC/bNjOUhBrIWrBJT
CVxcAEUDKqeoHzvQMrcVG98TfG+OOO1c3fdzdTEpQ974paxu49gdfNF1W2wItl+WVfo6RyrKRih2
FQ6AbOEcxURsG18iMxmpFYlnu49/5vk8HiPcgFAnYjPAy9BDjRFyq41cBJJUajBp/EXXS7CNOGp8
OcK4DwbixHuZ4Y0ozVOYJWJLYFy/Mga24+0UX5Euf+wasXbJwiDyopV39RKWksRLxpdS2T54uWcS
8TxrqOxXmIEUIuHGnfLeOVhkXFeOtaG44VnoZAwARhDZ2A+AvCuPEqbibijdYWM5UbvDdlrwHQaW
4yp2EkIsV3VfqeblfSSdzLqeRhdnnKgv7Yywh3lKaxIPx7zbuin1EUmASekJZCXDhW4O0GrGJtha
I2B38j1fx6SkmaRODVZUnO/5NtVJbVnCmLSXPrQDFK4SdWUdyW9NwE7IjAE3CSBLPSRyNs7trUt4
OaGW0XoAIpcf64ZsTNaQiQRQ8tT2DSmAl3XFJotssfHkNqCdCaAdy03iWuPK6oH0+zEAOnr89CKI
qYyGdaVZm9qgk23EC4J9bBroS6TpvQo9UvbNWLnrIakTg8+mHXVYU1hVc7eh6F3HWBVSeE7j3CVr
ApO+F/jWvC6IH1NyRleJZEc1gb0j4iQaqg14NmMHYyf1aZLGBDGl45fCgOJllHCNxvS1FH1zA90G
JKEu3ewUI+gWu45lNMI3JNmHah0lXt+SYPd9XpzieSYGqj5wag7Ci2EWVXEcC9KHSjb2OkFlqRm7
t26wyL84YoajDxQZaTj69jzdubLHYKjbdVHbcLcIlLxM8w7/jReMbue7Vcpvm8iIs5D9AujZ0M3F
uxRPqrsfRz0Th6oyJvUaj3YReArCdbmjjkoIYJN0ih/ZkBH6bNInAE8UauDHSX5AoriYeEO63VXn
kOXWFW6+Ci1VDx5FSTjHFvyYrLdapCXNSu/t6rm2ggbFeJoWbI9MNXuY2sHO1nKcpgd6h6m+ravJ
/Ymyeeh8fLvVcUj06Npus+7OtcL+aw9LsViH8xSNRwKy5IG/qSnfZIhHcptEjUNA2jxMpN0QVvo9
xsR3zbGjZFWGoaqf2JDY8kvUkyQZhPGinidn0flC2EsRnCJ4EeDoqtGOj+BkrPAKRzViYpanCi/H
kv4Wu90RNbGGjF7eyqKc90pRm1xL87PpUiye5gKqq3IOWit0NY1+yNOidh/LYuj7C1pdGYifSne3
aWq625j9WLcb5xgKiMI5inymMF3z8Q4sZqN7NRmdvETf8yy15KJQiGoOYAK1K00pIOaxsqUvkjyr
h1iTEar8KePIhapatj25LGbZGeNDPOimHLZVcK+4d3HcHGJSMdslnoKloLICqlFyw4evGqKrMkKo
avyMw/oOtbMeHCjliCNH8xAyphyAn3OKVbeaegM3lgysUM3Gdd4g599Fs2+aXogtkyCLVvODSDR8
gnvVb0XsHINpdupN0Wlrsliw6nKjrxa3kB6b60qdLvTm0bC/TTPOlsUBGOhTeRXGjZ7dNI2wQHLm
nuy9meBx8wq3XHlTFaZvz9cMWD5JoVUbOSTfSKAgWXfWOGqh5H5sUHpTJjfGi6ntAz8iZbkjmKbe
RInxnYKHgu9nwp9IftCxarH81Gp3SRCrAky0UrhLluz6lRY0sQfrHDpHrG7JQ1d/tnQkcRqTCwxV
Qneae7I7VmbKizfR7B6aC+pz+q0utPqLFPVDdUFBsDnafZnxtaz415vESzhvw/w6Cr3DaYLHofXD
XF2nQruy6iQsWM6xHm8qiMvaJlPT4BRbgFYEnkOfE/tCJk28SPkurIgAEShwVjdjYoGON0OeLypi
JMldBUguh4L0zonQsHiIPVWyO+QOYbnQkMUbOdbsuYYa2Fi5Qss+JkA6JWyeKqUV3UxqrpNF1JRR
d0mo9yES4ps7T+OLTUgqGA6FzJZQ6g4gO4LVV7ldWM9FqlB0Id9Hwk50zOLopHHXbJQxi9aCdw4L
JnHBpZpN7VUI+5eCjk7+bBup/GA2btm6r23jvpvGi7QPYXbaRfUV0uge/5JkC2f0o1xjhJfRFUbo
aVX30X2NgLVaS9v42Rr6lmruI8EkQt3leRfZlKwiy7eRQlxpBUEA5HaV65T35J49aXjbuXhGMguU
CHQVcy80SlCzVLGZTW3bbIhAqZ2VXufDeG9YoP4ofdUe0WmB9Fu7XYOYvR+torK+9wR2HZPUsamA
EAOu82XGt2MCKAIuyXpXbCIbbt2+N/HZp622KaPmIMvhaoAsQ+WNGAKlqq561VgXRFcB/3Xa1De7
eahIolLwsKIflTpNmFwx0yPl5rnzuxAcIQZF87Kqm55W5lA9a4FMRg+HZnuwi1xQT0hR81JMgJUf
Ddl4GoqUVdGJZ85hdvmaZVGW3MBjVu/cgJ6zp7VzG6/UTHksSTM6wvlSi1NaqBO7vG4M9j2eP8hk
jehrEhYDTF2HwWzVo45801kHQUlk6IjvkDSXcPbTgQ0u1qyWBCKs7sV9lLpyP0dW9FhGelIcyQEp
FSJ4s1qsQ4vA4BOcwzDZzsQlTwfSn+/ZPk0KMAU5E7M4jsarmk65XLcp58NBEQmxKGG1dwvRvQQ4
DO9xZwU/MrVJFbKflPxmpv7NxpR4FpBsac3pocXmyVKTI8ifkcNFYbYlxi98SWWnXrhaEu6CGSaQ
F6RkO8OtQMy3pzGirScgpCZBlq091sWG2nWFF6vq7CggdlbOLt+7VdlXnEa/ylg3OHkpxtiSuIkf
kzV+pfYhQkYNqvHMP4EmJFXIm5+J+xq3UVVRGCAYJ7pmD2U8UBO/1tsZ9yI9votJbc3TmHMw0uAG
+HxDZXLAzZjdJwMzi7qEBtIVZrNjcD7LE3Mt6okq/G7EySbhEqWNICnnWUoEgIpK+hepqaM0M4LZ
aszOH/ch/tAo+iXKtBZ2C1Kgs3Y3LKk5ikp6Km3X+DHlr4k13HLvg/H244GWDtDbdgLzHJ2jY9G5
Idmavsf7focgahigFO0vugrkSiei8nIteUwjmHDhKH0a3R0aSONvu5W/xjXxotCVUrEUnXemMJtg
nKQzNeR5tlUbMspz7IyfaKrORRHLKESsaPR9bZM/zm4jwdVdFGXcxsggoAcbZUi40Aak4QYe8IBV
SS3+J20qB10qLVIbqeFZhx6yNEhU3mzOiFq+qwrKasNUFfsGlY6nozP6ZKIszbX3zw9vL4JQkG0I
5um+vX9+GgytUlScOJw22eIA8zKssUnjsl+cdnLqNlPUfO/S7OnjafP7/DRQSzvsYAyNvrl51vOL
eUPr1G5onxMFydP1RzLZzda6DQja/R8MZZiYHOibulgP3l/hWNSgu5fTRE7pBiSBit5Ea9gKfzJX
fn8TkFWgDGUyuqbG03s/TkFJGk45agS9TnxaKX5H5HyhzQt9w5/gXfEV+2Sy/KYyhsau6sYvzY6J
dMc9ewscnKaNYvP2kXmtr6YRHEME44RtCu0s9aHV0q9t2e5Cao9AxwkT5GStd7dJQr/h47v829Ub
cELRmiOAF8iqz+/yoGjtlC6dfSDy/qTflJIgTVzoesNWKtsVn5lmfpu3y3gmfVxsJEs6zNm8NalF
k1ktqOyts+vuAmCFj9rvsdt+fFm/LQAMs/S/F327S/rF2etYWGzyLb7tHiWrYoXNw8Y0Od1WpnLP
hyIG8j34/2cjivfTiEBaJwc7gpky+wGF0xsyhRonhUKl2yT5p1qT5T69ef/RwhuL7ANJLos4Hfiz
GYRUiZhqckW9quwPmhVcYYL2K/aRHGHKcCegGoSVsokq4z8T5v+29fL/I1OlWCIv/ntX5UP4XPx4
fmur/PUf/OurNP9Zkm/IdDEQ6dJ7Yr7/66t0/zHp1C8TEGGzuwgO/qVmGv/w8DjLODoiY0QHAunJ
v2Q2RfsHc40ONRO23vJeorT5C1+lrr1frxEbQbBC+bRkMPE6/GYWk9mUtGiibuvanvkYxVh1KD/1
kVxF4ahcTiHWGkty7lHKLCB4vTLFpVnq0JumrIy+KtLGB5xbEkBgo2Hh33aip9oZTRreScV2J7nK
EpicqzYHYE3Ma9mWHBln+YRUwpz21Pcne+WEbEKwQMfBPWmYw8gWy0mclaZG+fOEUJL0sJAS9JFc
UEj920W9ypE01eYhuHHnGVtE5tmyYPMPkb8AUZBaojG2UVBVgvSNjGPLHf6waCkgYk6rByuHRW1K
bPlU5GK4PXafxHeNEVoNew6BvBv2OcBE2Qqa6WM6j+E2jDtoXeqQqxyXci1/kv3SOwoHQF00TTXF
8SIRJK/oVg3oVHF9lY55AdxKBBNxrnFY4IZqe2EtBBlQGyo883qjGoKC4UReorlycbFQ3lahiEO+
r9TdAr0dtgHgy5eEshtdoIroQ9qpXaZtBk5T3/RkOQn3YIIjJywbcumDGjtGiERxJY0q2Waqwf2A
+1i5F5A4bLFtMqK/KfgE6QsZuxlx8nM9t4+U9KX7lczh6ivAvjT1aaYI4U8cbfb5BD94PXa5+VgQ
0/1sjzHzhHLWRNkyJ2fHUw05gvWqiGyHbZ74gRRd4tsoBsnhyPX02NjQbyBZN0tPG7gaPhVRl+66
hg93ktADG79h1kd+qowtsfTGNB9tkHdI2mU+pjtdHw22TLVGVGURgS9ZWW2rU9sk6h3YnU2/GlLw
kn7D7NL6DQ2v0uT8rFiBXyFTXPo+Bv0QvZ7UjC8qBys/5zNAwAnhEi4oTZ2vWjK10U8tLxRkNOEM
Nw+HcE3CdzBYCSX8JbjHDc2U5qqUkEaEoOWAJsVt/BHGeXRZ6En6XasK7XrJas632aiAnW47uqKD
W0Txemit4T7ObXEr8foB19PTvBHVOo15A1oPBpKe4ibIOMF/BTnkZq9hXsP+B0Juzf0+jENmxypy
QCbQ32eLCySArNpLhAXOS+j0FIp6dTTaLTEr1HwdbZhOmT7r1lLba8xL8DuG6kVlPzw1lE8uSS/R
qi1BrDKEYEAs7drOlaHD8mgQyCbjKT6I3Bl/TFZCObLuO1N8CW0EQVvXriK+/5qhmft5aqetXiXd
94DKwH00xxINCNClGz69g6T0k3XuGm1Fm14AOenj9dQr4w6hREjiQu/G4EVNTFRjDMpj0VntCPAB
cEgTZr6XsgU0OFXCfVUrjgNuUM/Tpa04des3urDuOhHLryopLixdsHOmdQN66YtUUwhWkbDpZ9pG
ve7bmq+hBj0i8xaS/7EEE08XSOooInUrscx14lATWXqRgKXrQf9KjkbyWOecUzywjER0pqll054O
VOtaWoJ5Z9YNzcCR+qKPBSN9CEHxBVdJlZD50rhNdmjK2Km288T03WSOTdp2psTp5BEknKdbreum
V0AbdLKOJh65wdrYeloa0G3Ivb1VI8JqV32Vyuegz8qTnZkECFFjn6GSzGT++E7X56QLG7gAx6hl
ydOp/Z8A9Xf5ioQlWW9MNh6GZwZNG3iwbROQU0WMIpp9QNLeGGpkKeuGJBlklOQnw63j6EJ3WGJM
3gGD5t+BTt8M38bGBLfeDgRNEM4SxPK76yRGt7FIc36pWeefFu35d9p52q1VRM5GB+8BOJc4qBYs
XmUUnFn1JtyViJLgamax+2JSNjN9dDOpPDidLDnNhm1GayJLCvm/2DuP5riVdE3/lYm7xwl4s0UZ
VtFTpCSKGwTl4F3C49fPk6W+MyyomjXs3UTciLM40S2dLACZX37mNZgE9BUKwbU177AND9C7CSpe
B85JtLr5Sba9SdJufmmdnCOBOo+OYFWYlcVat4EEMtQHfbdhrKSEWxoTER6WWYdQ3YDo2ixBXGSX
Xappq6ZUhy8VLRjgJlbjXhryFfiWJTD4QXYaPeVDevChDOn/TXniDhzcYyt+/WpvXqv/H+QnyG7+
faK0qbvXthTxa/a/Lrq4+HWUM0nI65+USSPH0aA7gY8m/KJBC5LxT8pk/SNFXaEwU42Y4OkkwPpf
OZPxz+FPy2+KZZ/rSHjkm5wJT1T+mgZvi4Ctux/KmSSQ8m1mrZLIQT/XIVxiikjheZzIxwjgVQ13
uVIVqbuh34OsGt33ChBBHhfPSqckL7DASkSaafQ6/tjVxXiRF1orbrIqdIZ1bkMsZ4w94MwzOlbk
bLhf0ueCxme8sgYVqaTOU7ofcakqr1bNPOeKg9pU/owSRbOedUuRhFLTfVILtFxWnjpwEpM4EneB
mTJ9ASba0UGkZ71RUHoAHmhG496sDL247hzFqJmJmqLbv/ma939ewVu876JUNOhI8dlQCVHpc0CC
WJRuZGgj/tN0lr1guFTjsnvWoFTuR0RJrzM0Ci8gh1uRH+Rl+PX9lRdI48PKHvryeFTKovGQ5b6h
hUVaZzIGIycF9LdCcK+9pWSuzjjducsPT7hj01nsTOiHLhoWxx8eqx7QKTZyDl2Crx9DQXLQGIea
BxVvstTYW0mDSLjTWiAFlF7tHxKFKx8JOaXr0k0zzLbA9ZVwXuYkfLCD8LcJxbWpYI0AmnGCiqNk
IWN63KyZheaMqRwf5G1n+hF3INAsytTPxEICZSvaGvIfE0mTSYzVZ+uuldYcbWh0a4f5C8piJS5T
VVaXazU6uHmks5N96oCAfRO1E92mEb4fohwxf6xCaQeCwIP6ahxMQqI/hiHaFGBfDoAG4426+u7N
TfarKnpGXGgwG/VljtxqslYmWPIbkc1qcjPSQpjXeDEN5aoRfRFuZM7+jRESV/CMBO8v1+5JTEip
XX2TzgERvaTrC14gzBBSw9LbVncmkmjTQ8Buv/fCDJGhTC/7ZGOSzT/r4Nq4ypROi0By9uUv6QE1
7vqhHh/nolVNMKceY+oGCQxljZ5w7K1DtQrSqzSw45FmctaXzC0EQ47KJFP28bPzx8Cqv5tWmOFI
5EVNc6ZXtWjoYBUgHW7ZmFgUeI4Kj/V47yhzial88xNFp/KSpEF5QOkPCHLkAsgbsp5WccVNzwN/
w4h+RLDLuM0LvBCHGqm7TIvC3eHE/M8d9F+ylfPOHUQJK45vHvkX/tw8eFygLGI5nG/EYhxED/77
5kEeCVMGGWBA2RPluEL+++bR3H9UUI/Y3Mq6nP4uf+lfNw/2FzCEYWVJjZ0DK+sDtfoyxhFzNCk5
YOrQNSTd7HgHxZYi0f3oH1Gi69sBwTsp3nmuL3bcD+A/i4Q8/0hpA5r+sI2PV4matNTbwUJ7iLnR
c+tl484pyv4yAh6FtVg75GfaYsug+qepCL8f/jBUEUs+9pvQPc5OnZMAWugicsF5o1PtQZe1lym5
95ml/nqDsn/JQeTy5gX+RTmdJizZCgX9sa5Oixeu8GoVKlX09GY/nbgFl4xE+QrpfSNvhNqQp9NU
OX4izabRoI1whozUq+4LJwCJpQ+KeNQVlMijrCx/gS3pI9/sdGM7ak63RVW0eG4Q0dqa2pyd4Wad
eMPsXWYpBi8YEMli4zQGw3yv4/ckSPegZ+vgJ1g2bfOKNtE55t7JtWgmgZWinQRT8PjZMdDK8yIB
vdmgdIMO8dA9VQ68n9jJlH+l0f+WXrToXR32KqbFNgpLUM9ca0liHmIxTWDRyLuaxLjUhBc82Vbo
bgQlxo3VAwRMZ6vG664l6gstwNxdReg9BhTqAz625VAv6HxUZPsrqsJpa2KSePX+bjix56Bxs9kY
H9CFXRKtsILtZy3NbYgMCtgYAxRxpZfdx3e2La0fHFIwpnZLppVaxJ0TuantO3gVosc/m0+pgxHY
x2YBcmezg4hmNh44tJQXwSH2cjHkaWjDX56p/OYu3KPhrv/A3lbscbhSXB9bFW8Dt1N/fP89njpV
mDm4tFIJ0C6aP8c7SzerIWnDCO19NIzwM2htZ+eF5Nfb3gm0OwvJ7JlenG6R/7nYPYSeaHYFnUGY
bfZQ/mKSXn78rbPr8BlwePcO4f/4JyFEXttlmhIrcyt4YAKOdGyDtOr7T34iIqN8Al+USRcTPVPu
sDcBUomMAQQc4LpWU3K4GzOUAhW0GPqstoWPJef5x/sryv/i2wKHz8x+lcphcnrINXC8YlBj6VPG
IUZoAkQN7zFc9czh1h9fxUMqCpsG1GPIrI9XGXSakXPomRjX2eoGHSzhT6Xibv+DVRjQ6ZwM+VyL
Yg21bV0bc9DpcVP191qZxRu3nuu791c5EfboskEmky7uOEfIyujtN9JnLQOcRk0HcxBc3gAUeFLK
9aAozscfCBEQBzsXKIAMk+V2ebMUkr/gsGnEggoiOacPGODaiJPH+w8kX8tiC1BPkbqw4TyK5sUD
qaMA46O2rNLYHXFywNQPdwR8G9el0B9pPUFQMdz7PvLOBMwTr1Lq7zDakNMRfRnKXEtktVKhZI8/
d+RXVpODZOoR0hfYi7z/kPIyWj4kg3F6CnLeKNsCx68yT5125CpHb7/cZp2NhZaBta0adjhE65c1
8uFnXuuJk+VxF8jJDbxbmKTHK1pozrdt1pq+AeTTn5q8WTcGeKb3n+vUK0QjR8p3Ea6ZPB2vosM3
mHVQW75V9MaupPbfdm0uboeuM84c4lP7BP06JlgIv7g0V46XCs186O0BSvSo2uHeC119n6vdcCGb
N9eJkeMIg3bxk8AGaqtWpnpm+VNPSi/Dk8pfbFR78aQlUMzCZkbge7nNtaeY2Y3tifYmk8I377/U
U5sFaSiUAKFnk8wvzl0BtBgQQs+nE8PdGBSfpjgQ0C8hTQXJtRtiqvD+gvK3H+9Oh54Vtwtq9PCa
l5T6riBCuj3IOKbtxjZJA/0KnwRr8/FVXFANMj+R3RPj+AOOwO66ICiwiAFxtXaaVt8y6HP+eHb9
21Tt7+/EABShU7pmKioZ7mIVC1L7HIaMmkVZ24+oDno/YKO2P3HXnC/ef6CD9N/yvRG7yLsRaNJR
5Th+Ij2NBI9KBUNu6NDtpv/erY2YGcg61nrrzhv6DkCxO0ABwMjDQGKcf81gCg5qu1bMPn6ZA/4r
tH5LoJND05vKyvLG9nes9tm8HYfaaVbosue6D6ci/wbJk5mcyogDpXZPxDcTMNUUckQ/GD6OuPVP
LyoyYxVHal/5DkdW2uDq1hMK4ybwsaJLS6mRnmNmF8fW98CGCGBwKd5ZVpF8LQGDmAxe+dX8Xt0e
rlCZNp+iwiKlR3S/aLYhP/hbBHU332CYZF17jhLyiHYdXgaOG6Vow1t0WAavUWZgqLQ5Vp1hjRjI
Zmhin4HLnNi3QI7wYkQqxCVLlHvhzQWVjYkTR5Ai/L5hVpx31Quu9x9U8CETJTNhcM6JpFb9S1og
raKyQQ7F8JM+na4S+po7t/LwTM+zc25iJ/Yuqgz0AoD/yKO42E9JjXNEacGZmUcAaamd2pDrJgY+
ec/4+MwFcSLNdUD0gH+jAqdgWMJfikwH3ZdRQGFa5PwYOkuDDZSBtodlAUyX3Ay6mePlwUoTqgeB
wtWnn0bUxBewI5KHGpn6/fsH6pBZLw4UbxIVTIsrEoWBRU3XVYbZlqS4kBH07LKtmLvimxFbOyXx
CsdXi8y9qS12G5bPieOuBpyvb7FL83BzrDCV8cPYckZ/NArqsAxE50M9uuo5SZC/4zPfmw4lEidS
ic5YxOfS1YHH0lPjFeX696amr5ZWivWbol//NUyafRtGSffr/Xdzam+Q/FON0LDHpXtxnztRFqtR
OfFqoOhd5wzi1rkaa7u5TZUzkmSnng9AiKfSlwLPt5RbTLUkob4q8HmMKGRVFzAFkpwPIi5/TVZy
6wzlfOYCOvVwID/pNpkUIIg1Hx9kxuFWnoSyXdIN9a4B+fEl439k7Dwya//4i6TdxDyFZEJiW47X
KoqO/m6J2znXULfXBsVmDmJU10oN7P4/WIqtDOqL5hxn7Xgpl9tu7ktSlrnVhp2Tq+yOjMqtPatM
cuoFyr1oAmgjYpmLW2+Y8ymZeuooGEDGtuRehQiuucm2pDg9p/p8Kux6iPuyIMMvHuz4sSLHwBw0
ICANsC5voCzPeNm39vf3X96JVUCOUE8hCUt+vix0tDDXesQPLB/HrPwuFWmJJXaDWsN/sAzP4VmI
LzNhW4Qc5llJwwiapiBtjX0R6cY1rXt19/FVyEpISpDN0tSlnhWBjA4Y0z7fapv+YfT0aR3Wnn7m
4MrAswifOuU0BtY0lendLp6FcV5ptZliAZcxuBTN/Hegdfda7Fwj1vpBfUR5LxKFJGyaUpcJ5eIc
JXM3BaPBYlwwxrNWAmj21GjALlL/eGeLpSjeVSoNE5DqorLGwgtD3gHUEn7n7nUzj+4WfmS/ff8b
nXh7BtpcFGjkcvIkHW9rC/O3MsH2Easl1dm5CkNL5D3NxxoG/CpEbeBMs3SpSyjfIB000FbsPJ5P
Xdwjo9c4E2+LPlNVIPnvFKn+1dLM9lKhIf0wV9r8M05n7ZGJX2ljDdT1u4Hfd/Hxxzbk+WJfIra2
LE3B62D1RIrn13E172rQ9xtoDvqXFvr/agra4cxROPWaiRwo6HEc/kbd5pyRIJt56lCowAAZwm+9
IYo+t3Mw+wRs5eH95zsRGpmIMLFFt8kDpr4IwqIfaYYf+sRK022xJNXWWh/aeJzZz//BSnTPkFyz
HQn5Pd5AcWKqgYPZod+qkY7SgGatMDEtrjK0Ej7cukD6z3Gk/DlChH8BxUNcyLUQCCFtZvO+MQrn
CySn+cZ2x3NTGtmZWMQULi4JaMA7XUUY9/ihrEj3EkhfNlyhPr3nVnh0HQx4EFNgSAOpNF/3qrB3
cNScj0dmWlz0uAy6/GAzFqdetOMAFYuY2Uej+5l3EPh6Fs1ntseJ7QgglSuLbgk1qbs49bQ0PFcx
iC2uAxbCVeZnhu1QYLXoVxMMHw/Q9C8IljQQXFL9RQ+jRkpO7XViph0mFXeBhwZqlIarCcOwTUU3
5cw2OXGHUrgwg+JaoGWxnA9l86zIkg4/ZHSTPmWhk13g3HbuRJ9axZFQFSI93bTl5UaylcHyZt+D
vvjM5LvbDMnZ2uDkIrpKu5gckWC5yHByyUmrA+rQkiH9jV111q1A327z8SNM15/uKk+DkulizxWl
gXp57Vr+RDV7Yca2eTnW4A5KLVH+g+1NLwRBSGKvvHOOD1Zktja5GQn9XAUJpfLowVhWrDPtYvmD
l8eXLJ7eDtM4eqyLW1oINyWvZQegXBzvQmGFG7dxym1vzPMe4jocXKW6FurAJiztsx2SE6uTvZEe
cG8RPxbPGALXDTu15wjnqfolq5rwNe48/FQ9I/hwCYGiphSIl6He+atoUZMujKfGIl3sXeynlbh/
BHqaXYwG+jjvb5K/QyJLMX7X6MLJ+Lu4UYZaB3VqzXSslR6YNpLZxQq0n/UaK6PT+igFrV0UtuTI
cPvhlSUOjHPGRcg7XcQPgVG0rbiNgTulFSDYYCWPQI/dz9SgLmpBpREjfODE63nSmeK8v/bf9ygF
IQkYYxqoOcyIjverV2TAhqgu/DbGFVAWZjtkfsP9BKjyzFJ/n3WoCCQjBhUhvkEHhMubvk6AJIhV
mrS0wO8692mBGWjQ9h+/XyguGDkxKT0YR8nP/GYVmqyILGY8kDmF3sqaLAV2o3YOdHDiWcDjMCol
KZDir4sj4OJbRmAmHdczpd3ZNWI0RgtN/MMfh61PFGFsStm+HKJYdpkbWuUaIN5mdWO0vQeTHRmn
pjHn/ftLyQvxOKKAuoNyx7jGkQ2JRUSZIn3IB/rkvp438VPYde6nKWq713BoMHptauRAIl378EXG
ogwlucwY1BCcj79VEDpeFoqRJidm7S/jNMP5R/Hh+/uPduJbSUMP+okSdkdSfrwKkoT4MeszO4Iy
etvgzLtmKDSt/5NVCMmUT9R8y1Wq0k6VpGUVUSTBhs8GhCHP5jOrnDiuEp1IaSYnq8xmjp8FeKAS
pa1u+IxNZnRSQCxjl4VmiWsMZ0LvibYd0ZBC0CGlIcP2FrfmwNRsmmiUwbYoQaODJS02ipN2DcBo
tM1GboBv8WCijgcfej0Mev6TUtXz/Ho0xUWmRNnGFtbwCVCjDqVjMj/cJ5bRGrk4wABEziUhFkvT
yRzJl31jwHzaLB2VXxKfi1p/Z5Kswnmg4cO4lJd5/MZDEQSxl3IGUVOxv0K4Ki6RckROMYNbtOKC
jM984hPb1ZQwUTlQoQpftgQnRI/DquYTVwi23OB2M28RQJrODFROrUIyJBsKVG1YRx0/lq60bTfH
tuGnTm585mc849p47uSdaEbLQAyzltk2PaylGcHIlpmsVk4xysq8QYTA3tuQYh4bgVYdAk9h8TVP
02ol8qK8QTMo+zmnuIuvEQ1pMBaP8jNR7sTxodMgkWL0nmjxLm7aSbgWXtAOH5Pi8pOJCe5Fadft
o9nO+plL/cRSkLTp3clwgGXW4qSamRPCAwPbkaB1cZejJ3mNiG6zRcVLnDkIp5aiDQUUBZQgJdVi
KaN0ij8jOJC29Xd05pqLKQnqdd9n8GLeD3MnjoMl83SagSRltDmO9003KFMAEIbuBvorOFKPyW0E
S28d97ayRUjr3ID2xD5lZkqjlZgny8LFF/NMKhBXy0268gH8mjKOdzbqVmdi3fIN8s6AnTMuhe1D
GmQsngrcc906glUmBIh2dYsuieqG8VOSKR/FECLPDbRZonEQUlf15Ra0J8Z+TYqJ8MjUboUNdrIZ
m7Y685m05XuTy9AKlj5EmtQnWARvxI5mNOFYxsV23sqtixRpISPGPn7EW084m9nDYAyiFL7V2tYz
g88SxAyaHBHUc4oMf79dfgtXvGSccq6WHRQ9m/pZdRjeWkVWrkB861zzrXtReka7fn97/v3YNIPY
mPBlEZ4gfB5vz8Eu2hQ6oURUVcmlZ0fNVaMjsfPxVZg1MGg9TNjNRUZhZFmdxxx9v27s8UWzpuZr
bRbPH16ELYl0pEtChn3gYpEJ/RxomSoiNZ6DonuqN8D344+mLbTqNOIyjBePLimLHb8wuxraYhx4
YSnm4xubvPbKKtBSPPMs5jJuyHUAIeCvBtqCEkd+uDdpOZj7fGCobfg2YOcfJYjGlz53spfZxt7Y
n3Wn+t1W3vg5rQLv1RiQwjTiMmEuNiQIREfA13ofG3QspOvSme4JeFa9U4fMucz6UXWe0nyqUlSd
K0eg3pUr+3Auq3DnxFV732m9MyKJyjxoTw5cXBdFkjOeH3vjx5SlyryJUUTeFX2JnKkC1a5bFRyV
huaYqjebMRdOtxb6UF9H1oBfbG1H7TdDBOR5sPq6cFcNPbR87hB3l4lGeW06D/GWvs8TczXqdmxt
CzVLodhl7jSFO/imqr0qSUrDu9Hr0ttscqYvvamV3aqV+oQwZs0GMe8i0bd4es3Yj0CvEHvVzJAf
Hcs8/1q2HQKQU1whCG/P8U0uauNJdVvttRp0xKmdrMZfu8m0PL8YSV2CjWuhPUdCkL4gblnjxReN
prYV3qh5N3USEPeiWC+TfZJGmb4SZHYo0MLQq7aGO0LXTk0dAWwFbmq+blFWcrG5t6L+QgduFX6O
6mFsV8Ku4CuFXp9d5ahxJ+uixdeB2N2VCdJdiqhWtl0Pr5VaaV8M+DD9Ko0Cr/bnovCeTGu0m32E
IuqPCDFgEmhv7PQV4U08WDBa781eoOPbBGP+TNoSpz6iyGWwgpaKAGubVg7+8rEYVKR6s/pGVwzz
i46AV4n5up1+Ufl39nnb27tGSZFB80a37rboCvZi3XsB4T8B1Yx4cj6nJAYzMGwfLdKhQZ+0QlEp
rnX7e5AU+pc+iEW5C7uCP4FSEwLVtWPVP4tQRMENyKo5xf1DMZ5CNVXhoudJ8NWppz7YOXCpPjl9
597DJzH2ydR5+zgyBSrKeK8YwOYgXRvGy6QE9hda+I3tA0FFm0QxWsRmgtlIGAEhd1ivjKRH3QxY
Wj5eNHQ2fqqIPMPEySWPOnbdWCEICuW7ZBM945jrVaukwyto5QL5GFceikifhNXP1bquyDj9xqnr
/JLumTT71mR7jOo3VaFE9c6XvikTzZ/5+z/6foSXjHbfeF14rmh8dH6SHVJGGeKSuonAP1pumucX
bj3+bMfM+T60IHs2yagGYgvHN/o60mwoYHjb5b0N0MZdZ2opUCnRRjco/Azbe5hYSdVFG8YV87Vw
43y8A0dhv0YitrL14BVWvW1Tu203ZWuDcDDrwrWvE91NhjurEYbxZGXajFqnCyEUUDPSpqvCRCVj
ndnegIisnTrFAziJ5lskR1QXUCdiHTyO1QffEqTo85t4joZ+1SsifRam62JrPMIkRfMxnr5CLqrL
zC9SbERf6lmZkbWOx/IaAdZ02FUgD5FMY5b1TURzVLI5poz40Ba9tkqtKmr8ZuzFMzzr/lOI2vbo
e7yLPdxvFE9RN3Pjywolb7zutdCxUUjMzMFXTdJn8DrZSPIFv2RYuyKMXV8vRAuIAiWD/tqK1Fzb
JXFXXJe1yIXftwkfD937lzy31Ufif/NStTnTEteoLSSt+krCl6rqW9VPjbfFFa/2NkYk1RSMQaRi
FXpDe5dMCSqCo9qgmg90lP/TgtjxJYrT8L6f7Bil81afOz9kRJ3R95Zqu8ogrN+ZV25D08letdgM
79OgtnSkD1QkpIMx452EalIgXkB5AKc6iCDo17NbhqvcG+tgg8OYcdfmNSoCbTZDCPMmvYBuFU/e
sG4B+4Y7NOWyCdfnFuX6PX3RDP352SuGp0kE/UOodSmkE9QnzS+12U8uQrWt9hLAOX8RHaHgstOs
0Xi17YJSeN8HBqPOyvWCm4nzO6yGQujfFBR1C+J/rDsrEJ+ptWkmK72nn8berA3RxFvcTG1etubm
GA54WfMQO5CjAVmknXuhN1Q3CNnCst+gFzndCixAkWXsSUcRflbrcVOPhXmrxEH1FM8OstIA4Rzr
0o66/hcQrrleqbExPKbTCFrja1dkdbSvsZX4nKPIUglsRFUj/43URoV4b2TNl2naD7NfeAF0DTlo
0jccjaZbddTzhV+hNIFkeaC68ao3tPTSgN43rupCd/dWqyBxV6i1+jLMRAH0Lyf3uxKB3Of5Rth7
ZqC3PprQ+rhtaHbPRBkTZG9c9tOr4pXRZ4ShIX0Phpshgs+BoheeZbFAJbJK2MB5FmO4QCf+0xwz
NXc63GjXQPKDS0NRU9xAVZSOfTNMJgjbtl19j4cOHXAXLA42YGZN7THnXbxHaUQaptR5Q3PWjHrJ
l5+h9I2KlyNwPgbpRT2k8UOrxcO84QoTkB7dydr1Xu09umqKfVoz2SOcf+ZP1loLCRkbk5D3UI0x
JkpR2lUomZeGwtn3HLT50UFRrhCx7xWk/eoOSbgk8h7moIdDqaZ1fdtlo7jtWseMVmY0BxsVHLy3
qsvGvmejz+OqKLjgf2hGFAVIk7ppD88UlN9NgxxDcDcH2jDOftsFzm8TzQZl242Vq95pwGKTTQPF
xHwZM7vNLtjWTnundmZM7NDYpTfoTSY6KHg7sj/FZkPsi227m7ZRjPLec6On44QwsdLVFxj3gKmK
m9lKUH3QJ+2T5w2WfoGvS6TvKXnKbo9AQIZWfxQP1jZImnBYKV42vIqqHbq7KemMTxi+BMGEVWZk
ujs0XXttEzgBW5WK2Cq+deib/n4/ifyrjNBkiQZWgCE+5dpy7GWgzUg4n+AxTEO5ifQcewwzTO8c
ewjv319KVkdvu6Fkq3K4IosWSRW3F+NDxdDAjRgzesSgTLmXbHttC4O9brbeiBFd0F3GYaPvm2qa
N03TFZv31z/5qIAWpEszQMglhmBI1SiN8oYyJkZmqW4t43MdGCO+FaI+M/b4q2LiUZnGU9IjX+KS
0B4n5lGK/cDkAksuAwbAimZOKP224wdbFLxQl26TCvmH8Qpgt+NVFFstAmfg5tKbMt0kDtlXJ51k
qlY9pzd24tuB55T9AmBMTBsW3ZBZdbO5nYHvYoaj0s5GDsO34njy3cg2bglk8TaZq+imS5zqEusc
98f73+7UCz0Mc4A8oF+3XL9OFKcghQNS7gb1xTQFCKBajFHfX+XUDoH2QtcC6hAQpEV9X3X5TCU1
mHjnlNXGHBVkxx0Si2kIvA/vEJrzDDOYQACl+qtEFK3ZpaJwgXbEXrKZmQrc2I3l/nr/gf5+bXIV
eA3cbHSXlgx8zZFaTHSckKgDV60jE7IexqQ989r+7osgKqh6gOH5BwqspO6+rUPj2AV9ELKM0mTD
HfW3s0ksaYmDfxXqSE3l3o7NiOfW1I+3dq4pm3JKU3RaAJvs3abvaTSjlesoXnFmGCKPwHHMYZJv
03wixZZw0MURyae6MUsSaCyTbPU17C1lq3IBb7uAFN2Fo4aUcBedA4Kceu1oNtFaAwUNJGNR/wfe
1JVcqTLSIVDd5JhuDWNknIlnJ1eBc8dIjlk/DmjHb31Mu6Elcpp+V+TYTeXDV1Udzw0s/m4xwE2V
sp90W+lqH9QX3rQYuNBiN7S5H8Dve6jTa90zaseqrzWp84BK0fjnof6HAf9fksTxDgO+jcjH49e3
gnXyb/yLAu/8w30CzpjOIzmzKhGef8RXDP0fUJ8ozzF0gG/L1Pn/UuDNf+jxMmWA20EHBsrU/6HA
G/9wFTMQIZrTQaRlb3xEe4Vm/+KYyfnzIZBJJiTXEj/8bQBIsL1QW3uM/DAF3XiJHYV1r1dWrbBv
9FBcIqsfdoAFC+wY0JZHKc5Z9+msfGuEoNgViamL5zoSGA8XCN/r0YpyXhdXEJSTb8bg9dFlNBoR
IYJknTZyRpa30aLKdvdtnWTxpejKQDrQJJp5ATAx+OZYVXBP0yPNV5iUa9VasaYaQQddy3+2SMS8
oESmOasmbUR4kVDWPtKIqKd1LGg0r3C6qnDsditEkbNxiB+M2mjvA0QvCFo2eToiqiIs8WlOkU6Z
6wF9taStxJXutaF1mUxken7GrMK6qAur0j4jezFUe64xrsxs8jLmCGkRhntRtl6w7k0RhtsxV0PK
BrX21LvCnBRxkVtOHW7ToMANeg4pNla2IwoPpxZFQKEkqBD075KSCSm1gavGNi429TRUPsJZyeAT
H0SzqewZYa114VA+baxSVDb6bCiEURaOiVX53dSl4fzoJGXYPPUpXecZ2zQratzvuopVR3dVoGig
dg+900RZgE6fEiXebTeodjN80hXU5OpV3gAhQVWmH3Htm/24M6G7fZrtRE876iG1pseUNoWg+O+h
vnurpkPWHJqC8Jwt0itNt8FjFVX53K6N6qqymPBcxV2WvgAyKhMMxZyodu+HKdIQWBkjlLFUbDL6
xzDjvGzMhKQSQw9dKz6VdW2kNwZdp/TCyfphWBlZgkof3bUZK+e6o9RyoaXb+PzMoHoMalB9P7f4
JthIYA8VLj5D7cW7ydK7fVN0Y4OMS+DNKM2Xcb8WiaUPG5MZu7NFVYAeKjw61bjUp0gtb8ppoBTD
4a548oq8kfL8aXsf4h/TrzWDPYd/nGOuGyVzmos2nN17dE1Gbd3QotLxSwz7a75QchdbaVHtvI7u
I23keHx2nGSgioV4JPetHfTx1lbHZNzTRgp0CpMOxy3XbeoBTFk/6Rej1QJhMpPYoH7LEKdnXixG
/YUxZZ2u3bjA/qE0+q6+8kYMGv0JJVT4eloQVuJB84TzydOqId6NvQrmu/5TmvRCFdpnRSS4oOiH
SobimqomPVQ4iMVQ7QRe1mfo8h+KIWtyGoTA4kPFpIIbLhDpOZRVSWu60TMDFYqu6VCAtYdirJ0R
hol961CrxS2GLvGq/VPKHco661DiRXUeBjgJHEq/QxlYhxEVYd0X3sqQdWKHFVy0AikobjVZRyq1
NpgrkPLuA1xjCk0U4ig6zbJRrqJDKTocytI4lSVqfShX8bNRH/RDEasq0WSt3RB5D8DVstB16Nc9
drL69Q6FcHcoiqEfRQ/haKAjl9YUzc2hgMajgmLaPBTWdmf20VaV9TYSeFJlP2W+uE4GWZLD9a++
Y/hHoR4HsnCdVS9JVwruI5fuoayHtNc/2LLWjxCXsmkscfDpIzR4mptlSmsgdJjIbvJDy8Ap3fAz
dmvTawNCPd24OZKf/hA32ritD20HkcbZL9JQmhGp7EuMhxZFKbsV9qFxUWuBuzcP7YxBdjaCQ5MD
9B8Nj/7Q/MC/oO6ktybqQeWhQZIdmiXUz+ol8y9aKJyQ/DeqvtmVkE2W/tBvUec8iEpMZ+rh0T70
ZHBt6X+RmtOpiQ0Elf0wkQ2caDJvq0NXxz50eBhmdHhyyMaPPbpcBnqn0hN3XbtxL6JDn4jhqXiY
YUwHFCktnSRx6Cpxk9FhSol598Wh74RDBwcq1GU/ysw87RtE7pE4YXbTg7CqUNkwXghMHBgrvXPv
MFuK+9rPsgDRCF0FZe/PduO15ary1NEa105q8AkEFO1qI5l83HSuPXhfqyQcURBsCV6+oytIZWot
ukOIW4pw7Ff14KHEaUYiou+n2PZDnHhxa2xNO4P1mKrW7EojWPWrUEBHXdpTghuXrbc61C7PzZ2V
V5jaT10VCFow5G+Ky4pZAZwkeFLVGlM4fC9QrvIyGIiG9rNo1FnQtfA6nGzGqu3g+ae462yNMRNo
cChFgHvlXCDMl7tdvC7S1LjBtydKsW9AoKnfKLjbAGPBt6T7PHhm9xjM4LqYjmT1PUeAZwUkTcvS
E0q/z+OAx/bwYfyKZSTtw3CMEHjUmhwNrkQPve7K7uYUAyQLNm36G4Uux92zNyqs3kjsU7/CoF3+
yEmgSkOfHVM8oGrZFydtpsbvu6gLn5TIUqpbNW7N+nvSqAlvVy/LvFynAe5y5qadRerSsHcRUliD
I0rUbRW1ob5p3GrMV01SKVi4JIRp1Ms1+mrZAL4fzkEg6ImT/OLeiZXHfcrLS/28lFZjStBqwcrq
vSjdpLCqX/lz0xenx2V7SpSZPZKN09Og9s7t0GSuSle6rp8tbdDpJY6jY1zOg+6W/iwG77fSJHO4
TvFUv4VtEz96k9ne615QuRh5ePNXHILNF35q/y1RxHxDp7ikEyvi6iGzI/FkoAGG+ZlBabDNTa5H
v4shXsstVmKrRxHIr45Kz/ZHNwZAEnmNh5UoRSqpDE71I4zasGz8bMxNzGrzcb4OGjmC0oo83HGj
tlgG2n26RUYXA6LIhoBR8ChwH9NUfFKsEd+aGLmsa49REO0k1yq/4HEnbvsw0JH8oFn5CRvj5ufQ
NNanNGU8tNYYW4U4TQCu8G0sA/H2jTCXzwDJtqu+GIqLOR8GZ0+hZSE8OVSa7cejlRdb1chKfJTi
6lLBF0hgpzdUP1HgtBiIRqN4JkNj0lV4kfGDADtyFZtAyP83e2eyHDeSpetXaatNryAD4BgXvQEQ
wXkUJZLawEiRxOCY3DHjue4b3Be7H5jqylTf7mqrfe3SUhIZZCDcz/lHlFRyWIGRU32T+12TxyDH
aol5TuiIsMLU6GKepvl0wGlCEw+bzuUqOpuBM+jMn57K2VynYia0X7uhkUXAZ4Rv1sprHqD7RXOx
1FnpI1EJmHmaph2oPPS015+EebAaLFKT92xaEgZtFa3XXOZ8QCkXDHXJYW+MdFnWg0V56EbpaZMg
C8uCpPfhzyIIzImIYKd8KoWl+LJ1vnLobR4Ir8kA0wOpjjVdgjgehnj0N+NNj0FhRqWzE3uIJ7wq
0gVOFUJ2e0Re3rAG3/bvT73IkuKbjGidHUz8oE0K/9ERTRpyY6hR0KgGXs0ZJ5R12mbzUh9pRfLw
3MNrJIO9CGLTykXSWNrWxtXot9o6MZgGixMv3JjNO3hyWn/y0aSLMN36pO3r4NBWOg2OdW3QL5U6
fXay4v02Idmg77w+gv8QVdyUo/ve8iOZX+elHxPS85bme7uHMoVR6jhFeAIrzB5B8NNm3u+aM/9B
905YJCTB9JdpW01GXA9Dd2cMVljz4836MVQV/u+TIgyy/rhuhuZELvzWcMPII316uVKz3VEcPjcp
A+Aq+cjTqzUWm3uUgQrv9BYGN5lueEaKfFzuU28vPmlFZy1RAwxqRiZjJNy3jeCUk910dMrxXzMt
KKeeEqfuw/GYTd36PciqorugS8jKD3VOr2Hk1d6e+grb/kKr9MrjQbB3FxVBWp3YmD28RFIaWUJM
6uwXnPOvFfxvu3Llf17BH/L3fzt5qV9/X8L3f/PHEm5YxJmyaO9aJm5NXCn80R9buGF5XwCYCGAC
LOHPsMn8uYaLL/gMQU+xce1b9y5O+s8kOvHFxJCPtJq+E6wnuPL/iSg6WmV+W8N35yeQInAeMLsg
EiP4L7Az1bDWCgN4Zy8FO6ABZfijYRW/E4hCaH10y7TpbhyLmfrBn0Kih5dehQ9sqfPb1lFRFWVm
UJ5vXVDvKoegeqQQDsjQ6MrwjIJE8QhFb5snQplOEubFdo8NggXbhJvNz5WmGPNSYd0taTIZi28j
MPQPbc3BdLLxzA5HV6e9uiqM3ERMUFeZirUbBEPUEMrpyXS0k0VRkxoWQdvsyezw8YXfCbY1fMgW
oQJ0tlKEPNfswTVCBwBNXO1UFKbOwQv5nMSBNrSI13FCorcGYZXC3cDkHvmSXIydEhTIaAXqGrRm
+rOnKQlSy5ZUgG8lUcSHrLHaNCnFuGvCIe1RMzi0nHkrjVjH3hvgYdNsRjvjyn5SsUGeSxcPRNIj
4pXL9NCZg3M9cPCiYlKMQxGJ3g41b07IVKcpyOP+tdSyJtagjPJMOPl6MMyd2BVDWD/KcqCAZq4d
9QiiQDiFFSqjOHjL0lCXrAmKP2ydXTWJEBOFu6Rl+teFwREZUWEBmW7ONNmern5Jwes6I3CNs0DL
5dSgFGCNU7rI4snZ7DfXyp0MfRozVULx3LpEVGoyZaK6KM147WaAb5qS7Bka0qQxQMkRkVuwGNvD
gHnatL737H7cP50kMG/aXDmcWjQlbpH2JiQNsz9WlxW9XMPRT4kmi0eUavWhqnFWTYWZncN2WxUC
BQZfBpJwCw59O3Dzy9Ki8Qt6yM7+wKj/daj9bQfj/udD7eTltW3+Ciruf/1XorPzBYqDlMw9FxBi
3f77cRZ8ARfkJONM4miCDuHI+pXoTHamBdKPfQJB4F7X9PfDzBBfMIY72Npwg9kYONCO/xOnGV/o
N+SeZDCOxh1WBH2B3Pov6LZDLLuif5txSZV3TkvAclewUS29Lf4Xp+Hv3ylA3AtCRCwNeSUg3MSR
/Q5eDh28OY3EUWB1OItVgxiMQtJDl6f68Jdf/e0fvMNfo5h/P59/fSfuAJya/KKAX3//TkEBaLEw
ndq5ShObnPZIL+uS/ONv8t/8OHuQ5h63DQPJdfT7N8ncQCvNieYWvjrF/Zrd9CtHIPXEyMX+l2/1
qWj/k1/hJ0KsjFFn1xNh3eEa+/2bpaJj73L3CDIMZ3xwafK+CtFxStQXVdAl7F0hqPDWe4eKLvTx
InTIs2dr3MTejuvVTbyRuWvvraO9onGE/OQYjQySrZAyuu1rOBamOFDNDZ1UUkRsExjSyxs5C1uf
DKbIfoJOhNmB3YCN02h9+rPdlFZDRtTGAvOZ+UM7U95H0WxIH3sMBtNRtJP7UWyF4cd8Cae8W2vF
N7YKw3pzjKUANhM2K5Mxz0h0ZFeFwXla+vRrEg6q52vaGz3ut4mvLZgLWXWtepoijWjop0/8ShVP
dgoct8iwAk2W/vq89Ob0lNOZQHZfuRfW62oqudqavc5y8EV9PuWumo+pb/bvjZzr9FCZy/pKrPLy
uMx1/YHGw71SrZwLhGv5eL8swUbVYGZnEz+4kxtx2BfuU1DTVBBvTWu89iPJ1KlTy2/p4Go6VJ3U
Qts0MkojgCUY5Skoy8o2Eyuvh6c6QIaAUIjfdBPI7gckenNv64ySZ3uYy8vasAIZz46Po2gA8Xii
e0C+Nn1RvPKpGV/yNaSps9xaFDgpLWfTrqjqX8h63GhctnhnTIOyTXBxICikUiuFHfag5ufdi+7S
KrGufbz5InhmiRLXtugZsnU2Ucpki4EXoSb5uNjBSqSNXG4ox8j3to1Bfm1GTbQ0KafOd2taaAmx
xlW9FmE4PC5pNX9X0kiDqPDW4idQQv+1JyGpOtorfbNa0sZLe4FXmZHcsuUyCBcvS6ypIvc77xbz
3aRC8OeECKsES8R4FZmTzsAEbTUmo9P0dJK4AX3iaVNa5zQrU7oZDoVxWdlVasayaDorppU4JXew
dpu7wST1Na42LdJk1KtNlnibNRNb3FZvd8uG7IKyhumHnP38FYw58+8DXWRPo4f8CVngDnwwwtBC
uhoQgJEazZnuloHa9sOkJADuNGg6gZbS6n72qqdiZS788YkgsXaMbH9mGW6HZo4R3FY0KaSLynn+
Wr+MzNKQ18Zm7rqFwWM/rZatvqchK6e23cGnTxOM00YiQHtFxJFcf0xlAfxdYakUJAm5smJlrPiU
VXzH6oCZoXuz8t4kZYMSV3SfozE7SQ70/00zzX2THPthok0vfxudaoZf7HP/uRbKu7O1sBw6gnwM
v7wYCVhCc8ediUTZvsAtASs/SEt2h2oxef7NDhos6TaBPjd0ave5x9b6M+i9+nbtxrJN1rbjuQn7
zEDHWZo+23AoahsoOs11tLXL9ATM0A7MLmb/c+EBuqfE5wkwk3dLDuN8DWC6vgcTLcbRqKAJYpIg
CCgLZRocwGGaMQEeYHVDvjgaiUoX57vmyKQRHGN55I5iVgkHjq7PQi9tXop6zYyo90TKE5WtVBCD
vEApiVQ0aLPzriRXqlu1wyQu1qu2VgM/pmPQF5oZ9TdhlPwFyyyXej/TljrJslx8bBaPyhIuoozC
1utVshSpQQtsRXr6oahWdoPNraqDDSt+n/EDyCOMzxYHHTmLnq5smTgAmz7DrjOnSH7bcjlSHO7S
rbfC8p9MvUvd6lTaYo48INYLyMX52YLkWmKrLnhNjPQzusNusDnMqlbeuqllUB9uolEJi84MQFmX
DJGtq+tzlJdmi5HJ0l1SsEaTNw06Q4gl57OfwowJdbaOgRaHyfJpHwGNMsPIWpV7q6eaCOd008VP
h6e1AFSlsiap8qCq6QsdxRSDU4x1lI9h/kzFQ7GeL42bveO0dhHRueV061R1SdNziSk/Dggk/jp6
Dis/cim1HnZnlXMqmzBcIrG0YQG0tdKbKK2p/5mSUZyTSjmKOhFVx+Hbgy2chk1mh1ExN4VKUM07
j43TZKirfX9K8sIw38e0VThiLIe6qsn3TkWw5iT3+jZt7M42iFNjs9WZdJoAiZvl5ZeTzsl6Eqlz
sY5u9WDKKnw1lKt/WMGCmp6agqxPZj1kV24d9NeDMDtB0CPAIM0+hRKkJuQFaKeuim+G35mvc1ss
944165oCHs+QJ6ROF7c1YFcbO6utf1JsYz1m+cRaMMxGWrI4qLKMFIpuSYyvr15NzrZDNQaiSSis
al8bNL93rTYFoIa2brkW/Ou+wykfG4t9tA2fzDS+/grem0/EfXjDqE9lMIOmz97+nGeaS0aVLtVO
s9/0D2lf5/dh7S7rUUOLv0mICi+2usqzEp9iV65dn/MrcqxOnxsFoaVx5pF4w9az6z+1PQRLPFi5
Pht4+F4Vv40BST9Bs9Ek/O3UtwuviOqM5ocm3Itm6VgCrsQZgnqXznlyNEL1FY22/1Io1ftoxKf5
qnM8IBzDsQcX33BZn3H39ic1e3iDlrTcHnk2rZcWeMeAorS4QMpxlcOJsCYeJzp4qOoJqGN63uiQ
ksm6FpwAhZ5AeprQWW58Z3DqS4LLNu4Ue8Xn0KlQPbs8fPLob211txL58JGbguJkLgqeIz59WRxO
WfHDHvbPR0njhgekmmmaEz3RPKKLKX54ZU9/9Ib65dTpMvdYiDqlTUgL+DA6w4ApCa3jdsCr7H3D
nEyphflZcFGBP0PJauoxjj42Lqq4PgsxZqbJMIKo05erFntko4GzhJOIIDF+p9ggB3mYBgqCLSqz
We8b9KvyDuVNNV30llLI9FXmOne2v9d1YAjhvYOYoeGBoifaHjjh1euEy6oyNiLKg89eiOWzI4KV
c++LMO1AXpCkOntnGm8FtgW/tcRhmIvptsxsuz2hUVoYF8sKMh8ts28AD6hsmyPylfVDVzB3ArAB
pLDM42cZ5rrJwToDTQ2svUgcKkTqRaS4ITvX4w7eochdXhtjtr1kRfR3ToikooyOltMiduSYixtR
8onjIjHsO7u3h+xIftqqEabT1Hs72B4zUa9W7i5zswN4XtOfjsUAWU+tGzK/a/BomkzXpWewGxfL
q66BlZcXXbaK+hjuxSqRhvDzpCyD6U3bDvolyC0qkpxBoD/NHRQQXPL7ax7XLFA8WJOXI8RCle0s
bf+2+4+BL7wW04/MDKsmsdDhwsl63c+xDs2JUsHe8/p4GTiDEZWbZ3NV4UWuZ78KEOC7nbrblqXv
r4ZJlMSK96kIEWub02k11fkermB0k0wo4EEqaAGavfqA6P7Bhn1xDmkV2j1AgUs6/E0xVPaRUh17
o8xuknwwco8baCuG5lyE5WLogxzNoT4WGIYtjhx7ck5TLxvSLumzsBljHwFpnbTMFN6LlTP+R2nK
EsK9bGaN99p3VNBVhO8EXAdTJkPnCvjH4HWlVfdkpeSTH1YTWu17OrdL91LAuqnbvfXcv+1sBwKJ
cjPuYOY6T75/bk//giT+tud5/wNIIn9pftM57X/9FyTxBSUTKCroA5kWuGFBMH8hrOKLzeRgoXUK
SAQC6PwTk6CaCptdACIBLIHm1uVf/UJYnS/InPgs7oHpLoBF+E8hrJiK2Gf/3HfhLwXZY4QFoJXm
lZJc9fu+y0kxVXn4kndtQN9fZ5JO6LWeTfCsKIxvWtnGJbC+Sb0UBGgaw7JOG9SOcjMQ/LY7q3Ph
4rJQfrnGfPzFs03AQXmqczC/c2vTlJWXuYezgQVGUnjPpSxu01q50zkpsSGyCLY2mCwxFGVz0ZfL
AjmVrYqMB4U/4SKd7Aq7kjcOSZG3yOTHsOOriaYszbOKEMvpXGQuH27+z/DAxWzd5fDBQ9IP5jvn
U5ddGuswWnGqlpyG6mVQoJJiZDjB6jhcACJ08nSDwnNfqnVbzWtaKu3uNAgnoyeqqas7WHkxtnFp
W9NHoE1fHcKymMyztix6cTqm/GISvxUgFLVbefKMszXHtZpXU+KHdOV1/jSNh2Dzh93f0dAXwO1F
YxFja2djsxhZIVl5vUtAbkEh3JS673QkGheYOjybriaxUh4elhTf++bmfmNbcbC39FZ33nqqDLmC
p7A9daVazAO8scIuWdQvZmlPVRwEyjvJUiMcIzdb6/twmzf2ZsZnzFO5I7+J0irfnazO2sRAz3fF
PFvf+X43gr5uWAlxtbm5vly2zFBHyh7Td5YFZcRV7xnf4IrzjK8WmH0czjjZ+S1VvnuSt6pwYzNM
9YnhWdI6Nil1igdvcIZXp3RYI7u29L+aVrlktAxQcZik2dJQMdbaU33Y/NpPT6eVFMJI1MGQuE6P
Kc/JHLrEa4HcaeN9GWI7NOTzurX1j843iCRD0wbVhvVK4Mha2JwaMwenZizi3MM7OB0bw5rP0qWc
10Q0rjMmhWyMG9vVm8HgQHQyRVhleTHLrLAZIvIiP5OdAzLskYucRaVBqENk5YZhs6e2E7wWoiwj
3mTDlUkvZn67bWH5Kqai6M8yQgTepyB0thjl1fDqpWvzpIU39gcjNPI6mc085V7GFXnR9Vv7WgNX
c+Mzut2ZRVD6sbG6xfvodd61wMZVHSQ2vi62aZXdknUKNKSbzuo3Y/CBw6fVh5IuKmpMYyFm/5tP
SxsdT0T55sjAgqG9QEBjPVaENF+3jiDNH1p2YfvOyIZG2T/Kr53u3SlChNN2J2JML7zJ7V/FDJYe
Z8ysT2aZzR51kN66sZB3RRbPgxYfJjdOEwUUSY6ADk6Bbx0slmQrrxzzk5keibeCJmxeXaiZUvqV
kt94ksPgx1PaZ11keWP2oU1pVDHlGsBI41bzhhZmry7T1N3Mk4zCr/xsLmRKM5pqUWoQoTWtrKvo
309aPemvW9uO+/jQ28ExnRwThmjwmNsc+r/WSIbFG4WP6DW1I+f2qIcuqGKpaZzVql36aJ5S45wC
2uYjzYp0wnXf2G+pT9Xq1yL35w/fL+aPXJk9GK402jkh0YLoxrEJrKdAOv6TO5LwHdM8G3zXTMHu
YTbxLjtuiYGx1chFNoxdHwUOnOKYbnb4snpDg3aGOW2MINrCK4+Em3fRw2Pcp53N78XjkaxiQ7j1
ea3MbTuM1CVHqcHbcoYQkcOmRovEkg9x/2MzCFDswDXX7xmB2096rcwp2aZd/rL3cMb9Roufj893
FvgMIbxOqnBZ6tOm7jx9PwjbW5+rKZXqHMOEf8apkTJatT69CG7bMli2W+s/+kCj1bXw4UCORpUG
H7JHXwQWMrhUnSHdvLJkYUwngSzCV8ueg+aYeTndxKGe9Y2FjbSIdFg2xzTv8Kzy+khwdmDd8ffy
zei6A/vjdjGGW2qGMxH77tajm3IHCt3kuKxNYroyWE4pfuvmhFnUe8AdmbbxNKjsppjSOYjFkur7
xsAzjRAFR+ahVEZLqHBVOXdd2dCFPBUkxsT5sKnd79c3flIAD3cxJDrEDcXCdR2XcG0PZeDLMEaI
JdlPCAq9rtx0/nzf28sRq2TBo1SrNy4DHPiF5WYEvrQlsiI307KPbQ6a7UgEzDoeACVW1ozOB69s
yf/0qGVvUz7RorBQqVh96T/ZgaE4JX3HGPAXkvp+lvF8zriIWtqM57YuRSwVwoekbxSGxdQgtXMs
Yf0uZmedHn2kC2OcT2YVHKkdzdHtml3505uLrLUiVCtZdzmhALC+L7IuiXcAddgT3nEy3XXY1c1d
yOCopCqm4XEr14V+3LBlO4uo1TIWcrnmlMJiQKrLTCqOZSGy/AdWefSqlEDad9kwrx9LQOEw9jbG
/RRCTdU/ACXsU4ttarymFNWSTwsvSzxUlrFJngq8XEnjLtTqtlkg3lW3EPk6u95J4S3lnbftFGQw
u2Of8Fm7rB+bQdBfi+x3fCBKlUNF8EgUl5ozt0vQI+cN2oQgDaPW2paPtBK8dKeccbzZAldpNDJm
hXg1SihQq0nzx5Zgmdc+BzVEFP3DD9bmFmGf3xGLWumvaa4649LogKOoaQ6aJwUev7UxwcvE8CdW
2o/zR2lv6zOCEvetzuq2OZmV411m4HJmVDfwuXxTnf6q4fjX1P03TDj/aOy+LF7faXn9Kxf4+S9+
iRt8SvHg+nAEOIh6gk8Fw3+KG6h+JZcwwPlFzDRMGbzWLzow+EK6+x6yZ9IyAjS/R+L+ffSGV4Qm
JDnEdV0MJOE/QwcK53ePAaO3uY/wexedY/FSP//8L06UYK2c0Rq2WHNwtEff8MI+ljS2G8yqxc6h
2CYfKXtuSL8zOHR3QMkmhtUNO7K+c+62I3le+lh7aVof0xGcOxqaDEqe9CBqxyX+NdSbmzQvSSAA
ICZEY7zHEenJaG36HMJ8zJh7QDr0yUR9XH7soSRTIArZhog8uThAsgLjnZBgH6nUmNUXba5bXHn4
rM/NeVzMSCh/kPwPC/+r308kXNS2EV5gFRWPlRiMx5o6e2uHacoHxD71O8uAfxYYwDGALOahnqnh
XgSawgOCzyDGrb8VyUou5ldNNvLDXHQwEixR8/MgK/t8kl1ByXo5AvK0qT/9yApnzGJnWeV4khas
6JBrDUrBrm/Dj7QX07fFN1z3olUzNqlZM7m0DMheXLR2j4jWXbmPBrMPvvo9dVRR3iypnRi10Pdo
pMRL04fdWR96pXnusvK8SDKFNyzelXHZzGDxUU6i3ONSUUV8UiAy4UworEBHAgMZLemlmC4ypQOV
DKM9PiMNnS+k0sy6iKMCzPuT391uc0cfdVtvyA03fyxPys7nEut6KxGlO9+naOEuMjaIZ2WJTsXl
FOAaIAGgsKM0GIBFICC9JhKk51+5MrOukfv7QKVriNTKIVfgxiN/1k3mUgwXiPblE1yYrhK3gik5
p3Xe/ApUtydUDILQk3HtMsD4vNrZNQcZToIwZbkh49X1osDtnXdvCV+aleUBh0w5NGBzLjdE2VTe
zdzhnkxSS/cPSxBub5O5LnfpGDjjCd1VYX1RZN3QnRAlmB28ANGM6DT1tSj6KnGfujQ6N/3avuXG
MKdnE5GHJ106MS0zdJY3htdmlBID6+bIW53FPq3QlZymJFQySfWpd0VF8ticrZ2h7cNYZYSXrcTK
PYbFhDUk6IoVbJOImMc1oIA9tpVhD0cbU8+3fsi1PmaW7T/UIFDtsXMXxDfdYqzP1taOtNFmdD0g
XdbdNWxqMfOOtbzfJiKbG7dOO4aUBkH8wc234AcoDMYbnnM5H6TretPVak27+K8A8I1Gae0qXzWq
AJpCVjl46NycN/M8Tseg5AsffBXCM+Z4JxY2nZ2qLGxgXDIvtpRwh9FHwqJkD6Zosi49LMKsP+BP
KHskURluiIIp44kxj3akmTSYihyiwbfwjbt2e1yNOXxqbRjGKF+b0YtMa7Z4DlV/3+rVusKV4z/j
4edihS/gjjSlNsZjmnbLh84YgpN6w0FLBXRt3PbKLEaCd4gNGZx9G++aRvUR/YiWlwybxdxiDYbx
UuZ0xDcK8pUvR0tDDHXjXQUqQJ6epiTEnXa4KJt4zVkiI+WMp6RrgIZph33kaMxb+xCu1KMdVqfv
+nOhGae9Xqc3JTp5J64VXnM4PYI970M7y1+C1Ob0iYhrhfvLA3PzEw8oBFJvkkV/Pw3IgI6UjnTj
7ZDbzrUCfvbvAk+SQ0A8L1myPudKcJicPj0Om4PeQPpamRG2obKJVdDrJ6hffY5vaOWz0zaQWaMy
rwvdaH0IwBabCFVl8ZqO3fA8kfrO5xVuN+JdY4GQ3oLbit5A82cwrYZ/gLoN1T0RI1InZW5u31ne
zKcat30Xwc+E7VeFB6NAAI2fq7yZ50GsN7Wxl0pWswIoyWwfuSxxHtZ27KutDkA9q/AGys4v3Vi0
GUEeDY2CxZ0wWjircO2LPNl6v6zY6MF2LzfEBsDLve6uur7xgjjjQ/YDNZMcE2Mo3fbcN8zue7fm
jYoz5XaIDwzR85tpFftvLCbiSCJyiEBibdeojaTufdYvizndPGP1GJ1jqysayfx1kGddKNtnHebm
XVqRC3fRFKgcYFQLzYc1DeyHtZy8+rTk3LqCTs+222ZDf30StjDU2ZI1DO9dw51n1lJnR2Thyz3y
MtY5RHg2K3veMK5dgNra8BHDkJpnpr+wjMZjj3bQ3TY9H/OqoTNsDGR/a/BGVrE3caStXVmmkFz9
OJ4YVjud/gstHdazt//4GxPVP5rb4v/7f4b3f3v797OpLTQQ8zvxTn/5h7/GN5sRjUoC0FNi4QDP
BF/z1/gWfGEIc4gaReiFf5TKr7+Pb5YJPkqUIlouVFY0qPGv/hzfPKg1lFGMbuZnTu4/o+b6jPT8
DTlFxEXXBrGYqMRQdP1/FlFWzEqt8Vin2fCwpBkiiXhELMJCMvhmTUZP5xn62SPTo/gxFrW07/cm
kJWErkxZ9UBAUTaUwduiyNRIj3nXue3bXAvkFFfLvmKQAVlChn1uHkWzaNoo9n0ELK25nfC+v2b9
VL2SmZA/BrnPGT197jRjMa8VgX37rpNWmqAm2iSWj/BzG+Ilsxn1n1uS87kxScr1FmQ7LFLTuJUK
4b81usmGW4J0AqCfO+yt+qzbtzKMbNN6yDXdUgm/FEverJ9LXPu50Nmfy13Whtap7zr1D/eP7W+/
gjSLNlth3lj2nag25tqNw+KHo4wd19t3yeBzrfSwm5JOI5Fq7jpYz50uZ1ROKrG8QJrJgh5oQ9v0
ubH2GapQf8BD9t0ei6K7LDoB/xWBqor8gG0XEzmfepZhp8rmx7EoHXmxyhwngsny+L36XKKR4UsI
1j+W68zt5rPtc+kmg4AFXHwu4/XnYi4+l/ROwQbF6BhY3t0Wqz1Bb/tSj3KNBV98Lvve5+JvdQIQ
oPwEBNbaDJpkwuQAopRx64xw7Jf0uQIkgORm1+EnvCAqgbwK3TZQ9icAITZPybgbzHa7NpxyfeBC
SuskXRbT+cmmnzlYA6c2iEK6CDNcfzlgj1vbm0SLA3eHhkDl/UnJYSejzWnKNfKHseR37lp8YXPI
xxve9Lk+tNKk7Uui1yE8zxwHnB4Oqv8DDXTNsw4qKGEfITXdv72Ne6c3Zfi9wVRRRJaVpmczbh4j
ygyG3micxwBXLTkGAaKwwZEntsVDAXHf4y7xfCN4m6uQh64KK2jdAvhr5Y5noImqfEj9C8fBS3xE
lxViUZ63l27BXhOvpJMhxYUaAzwpCg9kp3OWH9SUL/e0lPkvPaMa+J+XFUU0SYorjvNocgOvQkgX
smxKX0orBMAlISH8XjDqqjiwkVDETsbXUN3UP5W4f/EFVxlS6baX76UiuS5p67l4zZbC+brOAfzu
POkFcrDHDq57aD1mYkec9IWfbaf8droPIucafjKUqN/wFtff+Zvwb+Cg+QEj+PBVoja+rAHBYLjJ
+bFjm8C4AS61QkC4OE6GKaQMcUXhLF2jDTXJwq+1ApSf887+sJTdomPiw8326CBrNuWmPAxv8/CY
rV65xW4/uCWF33uGKNRLdW0suoWFKYf+pyQ96qbqERgkq3JsGdM36F2To5HNR62kaZ7RGNo48Wjo
IU61n77UJLgaB12i72IsG8oLXOfkZRpLn1bRqouZ9wKbeRrb+DzPPb9Zn825H17F4qNjEdboXG/O
MOkIx7LSDH9EJEZTY9bfcKV1KILI/AzOskwPl9IwzFey5yYEWKPvq8Q02/qOb4phsdL0qgNIWv6N
bS7Fo50GLg8d2vMLeFHvtV3VzhMr/h1iqnz93qOUuaY6ovuqQpkrMDe/+Ya3ebgHGxcXS6sqCBYb
gqL1i2EEis3Hp4KIc9RZ2dqo8w7dS3+sMXc9V2jZyzOoj3Shzz2t70ZZo72ysxrLklABmYudMtWV
H3pdSzZWZVwr4cs2ycJ6/FrjeJ4Tlgb9dWw6TYO1O9QX/NytRkTFvsDMXISYmULLKOOgJJeNaONa
Po86aL4rAxkKlvRpNhNC4CgMmbIKX7RrlcUlkGtNqCV8/YBopEU8L1oTrQZixezVEBUQs4MMzU9o
ZNc/pa6Z8vwRGA9AtqzeyWZyF3zaaXpdm4qzlOC0KS5oY7sVWYeqZGx51ZHtUZAEC5jnP21/Kado
lujyoAzZHmJvVFaHa3z07MQOO98/iCbdM83wGbJ+lQpBBTHHHzZE3rMoDRRE5AOTf5hlZqjiFvH1
gwOCQvBXnmHghG+3r3p0c1PMQr3aUcko8G2QqbjnSQGUNtNcvIVpO+uDbTb5U4Zr/qFeTBx/Kf7n
71WxyjPJPohCUC4wAaVU6WtNfUMX2b2on+cKH/eJ5dApHo1ux2O1YDj/rnmbaDvcfGiCYfVzh7da
Bj8HCLsT0iYZc50UPDjJyKNejrXhuC2NxT2bbNnp0Nn/20V/Efgd+fulhittyDE5b1cjzE8IS7Bv
SaNFSpU6KF5xT7vpDSGidQulked7skxN8IE0zN2sJ0VIUzBHOrY48/+xdybLcSPpln6Xu0cZBsdk
1t2LQIyM4DxzA6MoEvM8OICn7w+Qqq/IzJI699dqxSxJCEYgHO7nP+c7gcQjm6M2mFAo1oNZcxxt
WUUbTzoAPtc+UtCxtFrEGWdy0E7zZuL1YGwMQYVxIrJXTVtYknFAaj3ZYCrOUqyHH5pVR2j3WurH
e6Bt/GFD4OjaOForqy2NzAS7IChOw87J01bbtY4tmvMOhd7nYFga9xrC+nuDFflOWkYScdxJ+c3I
z82RG1g2fP2FjztTa/HAHjV6aEiNu64e7nKspndZ1vNlGMbM5K3K09RYyzLEqNUpqv+i6BlouhzC
5KufAIabc4RpsIa1o38j029LT48kRivec/3aF5X2keMUudHayH6vS3zInD385IOqS2J8MXOMflWm
03Asta7+IIjTvXEmdNDLOGNfcTrTNZ5O2uSvpimuJ972tm84izTTCYxX8uaISaGj3GjMjYZ1KPH8
OKvdrRuQDsJ3qcUXLQMopo6aw+3T+076JmzFkJtOt1q50Qdh83iC8vHaYPsL15KMzBuSdnLCJG48
8Oyz4yP3vy9XQTa15+Gik6SLZgI3Af2kTvLhGlPT9N2d5ZV+UVqiWXQx9JIdEyaYJveCuqlipibI
NCUDaOqbjHC4JIGJjmOy+jnc2rO+Y8U5Wk+ojXLkEDpLQB351rMuZEazK2C/HyPi4ObanPWjtK6R
kiLuIYO1BoUpzvmO4jpCdurgK7JvtLQJYtwiTY0hoWAPPlz7rDMuOtZF3N9Hi6gF+Cre5YvUlXPH
sBmdFbA6YQOxZtlDGONneWxmtUxhpaxYNdHM9EVOI5Pq8vwmIF5gbuehuQtm9S1bhLjO7ZRTvMhz
Ylbq6kW0q6kyPwyzkme3dX0TLPJe3wqkvmZW/apFAAwXMbAQSmjxvZpFQsLtYovLCumQz1reYyty
P9xFWnQXmdFYJEchuh5q6KxEmosoObUgGrENt/qZPauWAQlvhtKzllmx2tyai8DpzFqnXGRPEsCQ
UZFCgQkgio6WYh1UOlDfjVkz7RI4wPtkVlKHWVMlUOwerUVobRfRlSc601s1QEVgioMuG2Dirglq
odZqtOSyn5w13Li02CGUGBDcdULHig/wMg1DuJuov5iURgbgP0RhqZmYiWetOFtk41yxphNn7gAV
cBGWw7jHnuYugnO6iM9NVgFtXSRppBbk6XJWqmu9Q7TWFgHb1CM2/e4ibCdUsBFfrRyeHP/8TH1Z
vue3bf3+3p6/lv9rHqO8YYXGUR62/+fzj82Pn4P3Yv3avn76YbOcSa+793q8eW+6lL/KP/TzT/7/
/p8/T7Z3Y/n+v//rrejydv7XAhzznw69M5XtP5uLju/5+HnGMf/5H4dkof1rPskSj+T4yZHNZcTw
44xskF1CQCNtBOKd0NN8Ov054TD/pUJpA5cv+HtU7cxFZD+PyIqYT8/W/N9VzRL04/yjEQfQpV/N
RbYx9yarpmMaszxJC9nXME0IHSjLtW8mAWlNf4JuMbCfMEJi90+odKV549IxqByUvovf3XE0bJ4p
sHkIOCu+JIzgTIq7U20T65+X+Fo7Pv/yVv5Nfumz++nHC3Qs3gsmRUx2ZgvWr5gnPbALCMvd9yHE
SrsxFKIlnJ5SwokaDlF79/urfUlLoSxaFs0B1GgsBDfni9eqn4aaU04COybQgjX0zfShBK5//c+v
giaimsRz4U+YX970MBwTDhR5vMJFxbtGp8Qhze3+Dxmz+bX+t/pBNJjfxSCMpUPHg2P4tcjGocIl
4GwJr1vL4i1zePXCHcJun1tmcExCxd2AaHonAD/+4df7/JH9vDCDODhgs8zjzG/yL1OzqnL7Rs5K
7CiDdDfy8DoAU0+22lhXP1aTH1/kv7k75pzcX35HhofCYtpHfdqXd3LKB/ZaWNhWbLNp+WqRu8Op
epXK9AH7RftT9uzr1RyEKRpvDdiJMxbty93BzCTVYhU0bTIGjwA/1I0jmveRh+offq35ZX/6tRiW
cQlha3Osekk8/voOxuBza1GFRA00TSG1F2WbXEix4dkqPVOV+dGt/fEPXXR/ufdxOs5zU0cjUsl6
MC8Vv3xsPn338ZByME9kbePwkmX3Qd4fJ/M/vPvn68ypJVsDE8mo9vN1SATTBRRznQmv65PpGwVA
yjL+9vurLJzJL+8h8Enq+/ifyk355TJ4qEcdUg1b+JhjI0fylCNKL3ZRkNyVtThPsdOlsdgxnPCq
qt5zu+wTqz9MALVGkBYrrS4uDGu6+v3r+rt3GTsp7ao6JQria28ylpa8CLGWcYIx84NGIdAq6f0/
3UB/+QryHutEEFjUNbiwy7L/y2epTpBAesF7nMlaOkyOCpRCs8GgQs6FMewfPtK/fA3nywmd9YZp
PjaQL7eOcP1EAaYSrpQ4ULZSOC9a7xwbxzwLzOJP/X5/fzF0Y5d+XtouvnwL2fbgzK24mBRZvqdQ
rb3WooI9NDZ1fePrVfWnW+mvX0fammevAQ9KYmVfO3h9c4hrCUN51QPSuYhD56nRnDOXRgEQNszl
pp3SPkUumb5GX8MfndbIiuAE2V+nLR5VEfBqxzx+CBUOf//0ftINPuk5/IzeqblfFlsgnRhqHc5z
HcL1ipek4p7JxsPvr/LX+4mrcBRkLMlTy/1a76n5Ucj8bg4DNqo1HocynLeacepLnKv41//wSy1N
iZ+/vFyPlC8fL6sBb/znNcIAKgDEkKl/qXLgPut7y0q9YgqTD1FTPbgyjSB4ikGWxZ5SN4GzqZCB
H9UwpoOgxlZ//vtf/69fWn2uTps3XKphWEspyi9fp5Z+CIfyECg5ids1tOlO3bAfRiPQ//CL/+lC
X55nxPiQ3WCJYa2O033BNmGDH+tPq8NfdgZQQXg4Ly51Bi7iyz3DcJe5DAEejvN9qK3r3FDJXfmG
9YDC2EX7ljP7eEBErAcqPwqsj79/O//ubjJc3lEVjBaL05dPt9BSe4xa1sDEVnDJsh5us8Bu1y5s
vP3vL2Us3OtPt9L8FOAzA13CNfnh862kEsjJYwPTWE7KqNqnGlPalajdJmNxzAOGipHj3umC7M3K
Lxq79/RhZD46ob+73zXSy/dR5ufK3KNA25HGo4RGkYHRee8U39jfV/lbPUtiF25ddrMbMwyNYcV+
KyiBS0yV/9yWY6edKeBMNG7oRPpeI4n7XCtSSzOvq9NRvQmHiAdPznS/pt6Ytu18h4nBxEYeODJR
1gQIp3btF+p0QUSYoUIX85o8ElYza0TvqnbTD1bbk8sbDILNrqJgB4qj74HC2GuNkBMQnCxcWF/U
cBEpbGSbJDucM8BOWooNrJVujCRW1Kjw63WrDm22I0xaV2d8z80XNkRGdkrqtNaJn9mYCYwqM+1x
JYxeptC9UjucPY3A9ZgghJizpX9eo/kG6XWo9GPtHtUCd3j8zDCYNoyVTMOEHkxsI70r9qOrDQrh
xrp2RmftKAH17nbht68Cx/hVSQ792l7QqA1o434d1zMytYpEOa6TmaSauEkV7NSYeJPXzazVvs2y
73WNTIntcIaxNjBKMq8Hq32Fuu4/Rwu4lVwwoKhuAbrqGDmcg7aAXp0F+hoNMwBWLDBYyHPRcw8A
vT5igkUj8sZ2NPBIsw+sn1QpsFPEQQpf1khJEkB6jtNZY8KRyRsckrXwZZAzjkDjFVcBXkP7rFpQ
SumCVerKYc5kzbSlaQEvxQuECfJt8FolGYE9X/hYRIoF2eQu+KZwJjkJQpjYPhbAUzf4Yh8AyCNH
aywMKG0BQtVJBhyqXEBRnWMxZohnflS4oKQUbXTwZ8CXoqFqMLfY0WbuFL1BQKhquRCp7AVPFdsL
q4re6plcFS8YK/8H0yqz4VsF3Yy6yhfq1QLAwq1Rn2g5JSTLfkiz73JjGtQbuaCzMoMhz678wdRi
qtjnD7gCGKss2C0mnxYGDZ08AJkQciTBmRCFkjsk8CyS1oeYR1V04ESTW/sMOmjqybCj0WaIHfUK
B0T8DS93G54XeAnqdU6HHkFpJXUuQg1kOM5VZQbXFeiRHks/KAasC4RBTcjrRCTHJnxHVfPResNm
cDdpzhmL0L6JbS/WY7xdGBAnvKtuT9yd9cHy10lfMqlydcC127DCD7uyQC1E2OBpilpFWB2ZJZFu
ngcgWktfujFAxC0Z4yZ7y2l1AU7OmU4xQxtyKCTfQzC9rlkTMnebS85yhbsp7QqvTlzgYV9VdAbh
McMVe4JqgSiKt1AAwChT2MBNbiC1zyVqYHjCfNQ9i9ylssqidnplxmY+pkSCJdmGPj1EgUE3S5+X
cUKSUymfQyml+8zIamoe0dPTEN6an7xVKdnO536qLX1nBSJ3j0VdmMYZVKDS3pByzOptzZw0ZqqY
GS+9jwC2rSAEoim4TNHXPrP2txBMUr/LxlDd65w68k0Z1wFpXzuxzBXvEtbvpo6rassuwLY8LEnw
96DRZaPHoQSbuhOjwntMPioi8oV4St0u/iCy7yPYNd3U4XqpKIcMM42CKRfiJ0RJvQy9zMhZJYzQ
aMINSQAAtIz1yWIobZG1uyJMzJuAVhbLS5E9Tc+CHSigNcUFaRVKpNIjAns13rYEZnTNc3AuiZ2u
h3nJoA1rmrZtEli1UGBT2pOkHKJLZbJJy87Itil5kBZcvWTPpp9N7KaKurrkU6xto2vbdzv2zfo5
C0sTP5TW1xpTRRNOZ7Pt2Mt3V0Mf6AfCLcWLDGKNOJVv5vHaphQqOQsLU+SsOLNFk2gKeEIavFyb
2VdtZNICIStssrs7Vx+pN/mxN/wfd/N/6fOh8T/rfrfv+Xvwmv6qFC5/46c9hoggQgHPIR37MHZk
i53Hv93N9oxBokYDiwyn0yU9+FP7g+pGVSxbM8zHSzE1m7ef2p82g5DQczDcACchYfiPCOqfDzWA
29jGmqDgdMrCVZft0ed9UeHj4xoz/9oCQPNk1UZ6b8D/hLs5dJHhCdLs34rB9ne/vEN/I9h83uD+
uCqqFECnmQPFefHzVW0nGKMqd6/xwWBTHbPotsLc+4cGhr+9CMIakU0exDjEP1+k0v0Kqo9znQRC
PI02Y5gkgID2h13s53Poj18FFRZzEaqJo37lEGGgqMgROtdZRxZ85eiBuBZO1G8o2lL3ZNlffv/O
fd40/7ycpnJLuToH369FIWDKpD119jVZveqoDsZtwBTg1HSAPn5/ob9795Bl/n2hr70njG/0TpU2
pWo1Nj8bP4laK8k/Urh+/jYGO3KGkcjic4zgV7HJwheVkQK9znzHveEP9QF5+Wk6S6dS2Y5unKae
sIJw/ftf7Yso9POyNkdKvpG0V3wtyUljJudh6lzz+KDpWsyci6oVYk3ZlrGdCje57aC0b6Ap2Y+m
01hb08iCbxE+DH9l+N0wJ+qyo1271ZnEeu0DOc5Isv/+Vf7dN5PWCxcV2kR0+CpqdnXdVW5M1UWH
sYHN6yRwGwg6y+j5+tANLDelIdQ/HJT+5lN35gw012Mrv6Sgf/1Axi4MRSj1a6patDO9lu56wrX2
z7+YDgdo9D3cNgwvvoj5kBJ7KPrqtZv1iYc1JARF0Tmb3799SDLcPP995Js/ZaIaXIKlFzCc8XVp
Q5yI67qMSMT2trmpTZNZRuykxVkNa6EgROYSakPKpQ2015E4N1o+AZTgqKF1+1FVqw+EID9YT1ne
MyK3BW4qSQeCvavx4UJ6oR3yZFFw565J8GMGodzJuknw9I0rdFX/amLvzkAxbMmIuABo7jErlPe1
yCw8NUNVf4R9gyhpBg6BEBNvLh79aWAvoCul8Tj0Ndz2QW/ju7ZU+fAzoR1osTXaTaB2Gp4woqv6
mkEGnVVtlWsrvrHDKVCkcV3SvKiv6QxIXmfnyeBh0Yo1r7AtbedUhnHvSzgv0L5d46amYYLutxwT
3KrW6uw6xr897egAoBVglDXAsEaa8sXSSiwYaZWr6sqsSpyCFfU6mVeMmKX4/vjtu8BqrECpaZU3
ZCj853EsDk7OtHxtgjPrZ0pmeMv76B5wc2XuQZsyvA98xYKjVcHLPhRj2N6pRqIDJcpb/5CrbNCJ
V+hEyRszrIKNnxQSS0Kh9Rh22GN+OAFCF4Y2TQ82WMWm4qTLiHh2xBI2cuSa9SMYE8p7PfRjgn1N
wMG1ktg+8zshne3gmPpL7lvRAJmMpNgaryNyXu2ECY70NndvjcisrgheVxdFxhW8OLHTuzwmBkQn
guLc81AJdvzrKlvS0pLPOCS7k+OkjrGmD6K+mkAXHSvVDV6B/WeAymLslTurHpKnPGryeBslJsnN
RgzdKaKUCKY88RwSBYDG/B2T/aRcZ7Yrk3XoynL2m4O+Ki2LQjmbk7mGwzMA66QhNqwMJSKFoyHb
f8NSYUP9GM3iAkmrjT3YZTCbcFpBUJpim+rFcUqCN7MnUL0SdO1i88nr8U2VVUdGvrGjDUBv/ZGM
uZWtJyDL8cqGojd5RHSMal0Xmn9RJJ2enlcSeg6xeolZHliTvG2jpKVNsSByzB06XiXAuo96kMgL
ktOVRghVHwUo4WwCyzaGwFGyDhlklU/Q93ZAW9BKXQlCZxubE+27LoMPdc4w1+ivGLkGb2o79QZ7
bj7P7GvyOFovdbhNGM6ZzQcg6oDKhvYHsVa1W1Wg8LdKA/0aBw/kbp4rlKqu00qN441vdMNbNGji
Xk/S5kW2VXRrS0xd4KYsMv260hmvshrTe2Fn5nViTNE3d2A/vo6E25AAcIvkUAzczQc3C4cLINFF
tItyURw6WO14z0ZB8aEu+YAmx8y+qaofPPMKmkcyY3R/WPlEd42eze0YODBfsOaAAqJDFu5f6bZZ
DZmkG5/9HMb4Rue9pbczcJOE4ipVPU8JurxEgtCylw9Z/D7yMcQMjfL+TtPj4s0CQvfsUOBaogzr
wQtpJfEwkMpkyIOz8TLO8ZoA4kmoyCQ+nEQe/BHT8MhYDleOYurKCsND9OwrYXgOXSbMPSawBIxs
nMvW1i9ma77MKoofYdCV+VoJbPO+EH1/p6bzPTio3cPQ4CbzRqI2RPejmRbfDtWoAogR8kEbLP+6
GsuUkscIKBRGyo7O3gy1qfFy2YfnqhFB5caRao7EXntBINxHjvWg0WqgCM1I+5B1R0gjZFke1iNy
sLvmAUYEI9R1edWWKFCyGEeKFE1FO1FhS8rI7KFWbTpTr1DtFTfgxJlCQORt6tPrhPuesz6QonxT
t8K8aiSwIS+gOuVe49QrkMRkcgBCazvnAyt5+ZJ1NfK0J3TYZ1sXzYIViLAJMwzPKswsOjlgBRuS
WvaUt5Rhm1mHe8mupXFrZrVTe4Xa6BdtLYAOjhjPsjXyoqufKYgAzXmTJrFCB3PON9cs9dLFVI2z
dzN/K4j7ug7nfdudqvlhF9Qsmzr0BEdOUbrpFVs/QgqxP/KicwXsunjaTYbE/SYiCi0BvFelR7C+
T/cmzIwjaqk+rFQjsJ6BLY4nUaoOFDgY/AxYDUv53icK7r3ed81tM4wTLQWxins+y5IrWHT9O5Ea
7Z39t8CLmEd89GUdhvLQ+UEYA7Bo0mGjVI64LvUwzDdGodPG+eBEjXpXYQ5N1yUZkmhP4ihoN5MZ
JZAoFlKwEs7U4LDMRpqdh9QMtjQ1Gd8Zzmj0HdozdJgpMQBiyEfYzqcFTIyHO1HIsEEtThvAhvvW
SWP4O0ZVIHUuqON+wR73BKof43iGIeszF5m+EUL7vR137dF3uX3WCmYOGg3EfGcJWq3RHwnl2wig
oW+ti6GHhJHn1utQyyRnDjVzmkXSwGzGfga/uV5YzuY4c50HkcF4Hlp85SvDIrK2URcYtOg6i1tR
HSwMyxQfvaEQiRUuQiDSsGH57mDgr9otWw9A06Puo2uzmyEDZy8wahGbuP7shVRtLtTqZCFYuwvN
OuJYga4XBVCuZcRdv7EXBDYH1ISQ2YLHjhdUNtAxsNnqgtBuFpy23xQ8qSyKz+N95OeWclLTgo6s
gUeBuynMhFagrIHXjRnBOVhhgyuxVSyUUbYKctWqFJp4ZmI7aFpBBAc8V/zavcuYThDymdDfGFbO
4PAp0+wXvZI9xSVuNbI/wa7lORpUCR5CRpayY5K03EC7BrXoQaLGddhoI4wQK0XrchqDhIQwZqKN
IfuMt3MmTWyDriXvxNOoi72qwzSM8CLyadUgk8G1hsok1wAytY+hM7pur/sNtsUBDu1OH31luAJZ
ApeQIzsGTAVuk7JHXsxuLcXonH09YkNDj3awpa+aGZFyVkNnD+/90U9crPyTO6vplD95HQ+RfJu2
9QLCCIFTlmrLU62pIyd6650RL+86lD7IAKm5jbqr+qACgeliVXZX+tRiSNl2GjhJ+luTUzEk+Rmo
UApPhknUFB665N08GQA18EQclO8Nb3TCSwhrE8sZ/AYvUgZCwLqgJ9czulE7dbgr+5XFTgWXpNbB
4mmz2X44KRUHMdxw1mWs8XxdZf6U3ifwU+BmDhOjTc5aoHQGhX324ITK3WBiVz1mVt+3B+zxCXCL
NIqfaJG10//RnX6GrPCWzA6TX449s/vtp1ft4jXDq3Ys+L4Vv0pP/+8v/ZCfdO1f9jyTcR1OXBzn
58HwD/VJV/9FwErnPzO0Rx2ZS3F/ik8C4hVoaspXHBRBy7Q4lv87m6X9yyEQzwiNdC1HdoxY/zbc
/ZR98Or9R98OZqTPegb3Bd41k2GyJRheY3/j1/31wJnGWHNpEck9Xa3qGzMupzOla4JDVcfo6eBE
1pBOw7yjIWAs1G2vNxTvmOV3qLgv/Uj1Wde+xmrubswxmzblWLYruyCSUJiWshpg+l4PHLXY9Lr9
OoUJHODu3yIGQZtgMXcGlx6dSl4GcTttscI/SHCZAfW2sx38mnxPtJ+rUzz86MQMA5dksXbJMesq
U0fatnvqhA1FO4eTq9/W2Mcd7QyXQHDGOed+iNp3PS6rlULl9UWuY1VV8t5f+x1gGsqKgTxz7qUw
xv+muXIfWtVFPpinwU6edFs7E30WHANOo+s26w5AdINN7yYnXzcp/rbKG13Vs10ep93a7oZ0L6f0
YmoqOtCU9GjbxQmz+REToTiPIvO6G8UtowE8ICONO6NbFNsqiS9pA2dvAD9oUxfNFbsb5UzAr+zq
cR/3irmDh5Dv3DjbkLjcQerViGE3nD0CMh+69dA2KtAWF3m5oXSNB13swnKiGvA2CNgFl73niuJG
dcdN1ZX7iGb0eqoP0UBxdmkcHDU49SC2nag7yTLzBvguftbQFs+EjjvhLk1IcOSApJnS5l7kGw+j
7WInVlRqBzjJkla718F8mqzM+3bS8/NRiHQTq8pGYR1lW8+LkQFJisEL7WkHf8fmyEFPHEk9Z01L
3CEP/VsSG6t8trWDH2J7FyaMSQ2O5aLexPQWgrjKKHagNMBJDkoX7PW82lemdQ5Ni5MbFmm74igq
EkK9SXMsq+AoS9+gN43aUtoSSbvbxZOmUe6XMBNbKWwFas3a6o39TqsKvpDS30w9bpyiIlPQRfbO
j7u3XmgnVk4e9Q3H7oSy+jJLdoLoLrduulN1YA72FO7jCky1aoyvqTq+uJIeGwe9aOzy05RmD0qT
XGVWd1mR72YTckftEQNEWI5DvtH0dlrpbUsTubbDekV3YlxSAiGcb6SbdoBhxNbKdcVTNcjPseSQ
GHfFmbTVPQ7PG3Y6B9WwTkYxHIC5ImmMGpn7TjVWpTCwGirmg5/bF+pELsvprBvNwesI0Omk0OG0
oRZsn9Dd4/lqvpnPoV6k56Nndu46a01vivVsU4rglinuNigJ2Y/+oxzZ+iQAuiCHUdkevgldeRiJ
sIOWE3C2xNsEN7Vu2iNFnm/glEOST+adXtvpGxTrW2pADoOtnQxzPBnkPpOx2uvM7L1xrKgojHax
pV3Webmzk+HaVUxCAKN7og39PqQKIKj0DVC820oPrktNuYly7hZM7hweEhCv+Z0eG3B7yCg56biz
cF+RZ3QfjaJaQ+i8IJr+OlXc3pNRXdcIUDjPz9uyhGlHEZ8au56Jf1yLyT7krrn3y+K73aYHcqc6
cISV2hS3UlPOyElgHw9EsEYghECQs0gkXeuZrdXuU1nnnpWJN8eu+wPyWLYthwcQQEcfn1szj85M
DPwrPdcJdPCyk87ejE3nyUl/5hb1Pbo3LjJbZGCYKqZwLDiVAmzLYrRs6OllFWv5warNrVV0d0wF
74FDXPYaHod6aHZJoVVeCzUTqIRq7qRrYKAow3sEkbUVRbR5uI9RbKwdvTjv4cMyq4r2GRC3tWs9
uPl96NxnzgCEzYDpwORrPWtZfdSy+E/9uepT2THoD0kNf5/u0sYZ32AzzSSDhnw83coREb89jCt9
ozG9a2HcmkN0Aam65qbHw84ZEmq0fQ7yhz0Q4DtYvszA5bTWHf3etPMr25xjRlSywF8qcWv5LYaI
xjiYXfcc2eaNSCcv17M9nJgrXXSPncmkGiBCTTsLtVxZzbKWQVNll+iVU/+drTB8tiAzVkYRX3dD
/5IVgbWTjTt/fs59LfNrtyTJOfoFk0Yze5VzvQkw4+uiUrfZBE9AN1lyISc9yo6fGjETrNEX9q3i
fpOkrFbdYJxJNb9iKeC8oMhHK8EL0Q/hQyPyb1Zgndy8ehuFjoiVooFmh5p0fdq79HqRSCA4+qDW
7HW7RvWAHuC4IO0Ibpx81ahvU2wryDJkXUwrV0H3gU4DFHJmVdE3xcK+Y4W9tppsSTsW0X/deUv7
gQit7MKNWxsPgNzsdWil7caPy8tBCp5Mae1pgfsh8b9uRz3rWOU1CNw59Qd0HfSnogpeBqk+OXF6
Ngn2zEXEBr4izBC49ts09MeiKy/pexOgyJRyW/Zz6R8rw8oO8secqNOWcOkV1OyHTFXeew1mmSvb
gxi1m3bE2l5b9t53mW7Yybko2qssrV6LiYcqbQEwf/sLfMZea0QgGprhCFc8WjmJvS8kI2ge580m
G9x9a1uQm8EbykgrV7Ghf59hu3yc9yxc9YnkGXEQ7CwEjJBxyu4G+wS4fUWd+LqzZIyW9IpueB8C
7bb148Jrlf7YuuUFj46EdHSLQuurpDljKsQaa0WWdBsp43VaE2SVjVNtKd280hxxlpXOdVQk4Lqn
Dh24T2mqFRXYcBl8awYH9rSrXBoieWt05yx08bqMBMHO2dFwlHWxMjMmfpTzqbmdcERVErhXiNJW
RsVNVGZPmjHLnm66p6oSr50L/X6abRlaf5HN2662O+lpep8WzQeS8r6YKsi3ufGRFZzya+fYOyGc
3RLts5PqTqAMrY1AI+Wqd9p5VD5bmIU6hJPIqug76w+tqV4krbsji16tXUJtK9JeLA8NMhMEjdG2
vdBtDyYMJU9LppfIcr6N+Jlg5iHZdKZ6ic1n55bTc+HzOZH44p8uBhSXmI8keW0QuI7GOBxDCJ+e
7vY3xLKI38XZzigdUoxjw+2cG6cIwponkONJ0XSlB52l3+VYsj0Q4a+GMaFBRPI8zSeAnmTg6ctt
cF3BMBY9Ka9qiu9NJzuMmMOq3tKgHEfnVTBoAOuZsdZttLeMXG41jEHr2EzulEg96aYfY8iKuw0H
Vod0U1RtAk6DIN/BSCJjxVsCTunKSRsWW1OcqixD8GxYNaiBQDP0vdAPHuVQddtprIydYdJyUunY
HLJWDbahmbIuBhKbaFh5iRAGv7fjNXlxkdv6q1bifql5Fmybsb1gnTv2Rn9iJcd5pEfntpO/2ikf
V6TAWJZOo3jRyH6rjdedGsAob1tlm9E9sUIKMDdVk15ao4HgZDr3rT7eWF30LKfxXEcMa5r41e6I
2tV2y6sxk36jhxWRprYx1qMbVZ5VlWwFfLDcTFIZ0AT2O2FAa8O6GEHaHy9phWVgE+87UZ1XpQ/w
pZeXim7Ea1kZ1y3xS5hx6gVuuFUrjPboDK296RTlFpTCbhzaY6YbZ0FBMNjvjO8l1tqjPchb8vP3
jXA2teJ8yIkeLfgvpkfZcFvAf7DQ2SYzK7YUHPHVAgeT0nxCOwUGEZknlBQUNtA/tWDRGeXz2FJD
JRgdot4DLVdJLfqs+C0935E1+gf8szdy7FM2yXHDkhlDrupOmkZ63iCXtp50ecGoi+JqxilQBJoJ
n2S+T1TB87vqrrn7whUorO9tVdz7fn6Ix24dZ8am7I0WsP50R+THX8VpdUf1YrlJRuPY6OOTwhie
rOrs0qEnVPfr0wDmL/OtSyeZbmifPnIPZ3ys8k5zaDkBkPCtcfvzVo0ladvhzMCcitZ8FKFxCCw8
in0bs+NCBKCqq1qLorvq8QPSSKu860V1ns0pxrnubdXH7iWYSKK7UNklXRCePnFDjk26VrvJXCup
CUEy8fem4l4hdB7aJvig77HbMfbbpDxVYkWDG9gUJu45+Zg4Qbyj3eWlU5KNWbsHhfHWSXUwL2bw
cM4AVFwIxsk0FjcoatMWFtZ5WZl7tl0bmoSeCntg1VHL7kBxbrvHl9FvLUXt9lVJKzx8WfMAUUuC
vY2YDXbgUBmxpWdMq9QN3WwSxFF+NpnDPQa842g0M7fbfe07Nq5N2rLBdZu1TbNw2SnMONJG2Uad
Qk8Jm3bqkhCzWgxeXtO6Z9Chki2ekWityvGpgZHB0di8CgXtZGMTb5h2cgpNmkejzU7E1B+cKj9S
DUJVUWHYgCuTV6Pk2ygK2/Gw+2yH2pX8rZptYE87sJHX21ixqKWPs9VY1elVP0UNRZI+tbayiq7r
MAYGGk5H0ZnUpRkEaSuWxMFQdqIIatyVne/Rn4RsGKgXaNRXYWi+0vJjrCKbZK0Ciriqi61iVivK
jla1NK/BA4CbdS4Eu9hV3PKPAA6tlWqjOsUTLhciLhkQVRjVTMdMN2f3PL5YveFlGW1+ivKmO/Zl
GM3nizrDZTHW3yFSY7eawlsrfxuN9NEy6myLz2kr2Ftzgq2gXw8QvVolpTA0mbSXUCtyzwnLkL53
HVZDiZg/0rB0IhQHwR0tzNf4W1lkqegu4S0lAyFrNELflML+SlJ1bY0KBwh3U2lMUzMx865Po6M8
xeF1xkYQm9vRzDW6nuhgn1qqoCirW1m1vTKwujKg9Jqo/+4Um//L3nktx41s2/Zf7js6YBJI4LVQ
vlhFJ9HoBUHKwNuE//oz0OZckeojhfbzjtg7oqOlJlgFIHPlXHONOU9LtgUliHUIBMbWJR23Ba4b
hGIf9emdY117RVL7NfoNUH0Q+JM6VNV0FGV9dPSxXNEIAU2v5rWKnJOnwwgwzOYJfCCqiWmzKHbO
tHE0kwDzWRD98zQOdXAwmZQtOOTOuXVw4MCuhFvTaLZjSIbzAy47qpjpHLB6B8N0KZXVkAplXZu5
7Zee3BErfxjL4bYg1dinDXUB5HtCsj8zDHJuKcEAiH9UZfMhr+x7eFEPoMr2KgK9Yhtq381iw9Db
B2QEsao8dSMraHIMAlEFmQOxHuZzAPZ41YFu5rDbPSXJJVf1x4bMPuJbVbqnkfilmcWxhvC6FVRg
wbAc4yPcmVXXreBfgw+fgaIvmTAZzR8OxsiiXkLbTXnF0g+0MXDERxJiiE/+bJmP2LM3UE9v436K
drAanlAtvXNZ5ee+N476SPaS3gfXUYM90naDY8F1GjLbfNuJvipZX9EX8R0i6TXoDvwGNcQGoiIl
0G4nJo/hpe5u7OqFSU4AX2lBw67fthU1iU7eYaeYbY6N4JC3F9WAU7CD8m7s6AmR7Zqv7TG6Z9RS
OwFwhMhuT+m27ntqfalfJik+lKn70aI1vmL6nwqgaRhdmpeScpNZ5Rd7ZqZXFvOliaU/m92ww2i4
B2N/qZTnG0G/dxpFvnnZbBlsxYz4ImspD+n4LcnGQ4KSkBf6dV1188We4SOW2heD3+hREDms6+5T
Uc/lnrSNL2XAp3D7qb9ME7R5LF2+6UTDWtYQFqDFm5vMozVeeYGxlSlxQVOEWpeQ6ODAghvKTtuR
dLy2RqbaypIXxSti81sTDSFfGYWOMNtgR2xQcu5tVzvaMNBOTmsZm9FABgCnuyQHQXpUnX3/p5j6
X0/j/0NZ/pmufPUVTlz0Rlj+87/4W1T2/sDJyDgdZ2UPuqqJPvy3qCwRlZnnA/KBGW7xLv2vqKyZ
EFsl4xf45FwDQ84y7fO3qqxZ+h+ORIr2bLyIrmH+VlYCf/2tKY+xSSaZ/7RbMvLhWKZ8N/UHsc6t
dWyLMBQ5atQJLt6u4DwTsl6kVqdfsK/cGQh8cJjJC0VM27Rld9St+hN9uUPg9PtaEfBq60vJkfZb
s+EJLtGK/FqOkZ/F3hpJ+TZGz0PTCDg8AocOcVfUYXKkj83B2nkEuwLdVLSXXo8/TDJurzVVb2WL
NuDJL/hwPve5qbNBZtsgb2+aODtQQX0KBYCFNAARD3d2fKDfS3LAIjFYVkNYiIMbD8NNHHgQH6l2
rSI6QUgi3UyUV0VG6rWmbpwU5oYTGQTq1aicFGFlj7G8EikAx5J8wKhTX21r/gSQeZMmWLBUPGxr
rf9Wj86wJfDAz8P5NUkp31M+llZl2VHUAP5l8gkdv1uz325lVHzTkK94bbunpslvOqbIfU9XQGO8
z3Z8JezwEEcPo1b3nxIWx4UChhhvz4wj05vyOckNfk+yKzT5sNIw1UCzQsQYWzIUBkPeuakTY/9h
KyROt/KZ8n1CSWCjHQXj5sU6s5YUrJHDnDLUyurUdREPt6I3Oe1CrTRbH2f4OfXImEP0eQZ2mK28
ajwirEqUquJs44D1DVwlm5FUBXRuU4dfyQmMaIPbKCHlLc12vcv5IZxvRZCdKTMunHGPqmEgSmrV
fdMld6SoUfiGWrkFY+8PQpOftTG40aRzHKVLhnfNX3YzC9hsO9U7LRM5RhWLLWnOlXbiXVl1Blv9
7JR7lWeXDJKoYUG7LBrrXnNj7T5t6FQUQYh5YqA+Mrv5QRPhSaSQJpuZQxPzjjGJdL49WsY3DSg9
5aIz7HtYBL6ypuAhJlV4XVjQhGFyWQdzGo5dksxYAaLAR/+IfUwTtp/YY73GMrtzHHXTNME3QLZn
p6sei7RosPwwdjfa6XUc1+aVJaKt2Uu5hU45bbGEjH5Se2dyffdT7LGBtfIY0c1dtVN3MWzVbJHu
mSqaDXHjucOLYAhhW2dslkaZ8HvV0VPKaKRl4g9epTGme1wEV2nXPDWZ91HXsrPMoomhCr3hFTTH
i6AgyWa7W09d8jxgilsHTd1vdKt6gLnP22iWF0w35DMwNLNhWObVSrozxDkIuNJJNihIey85Z6Kv
V0EshkPL5Kqfd6Sa5GIwzBXJRSctqXNfKWfaMamcA4738pUcqdkjuDGDEVPQxw1I9VazAXp2J3rz
H7H40/ge8n2OEtIMUbSWIWNAMhk/e0V61bc0tKLA1rcVB2iTODpJk0rTxnqBpbwCbNmZKk7pUBO5
nMe0BSIX11o8Nuu0w9RGwkSUXZN8UVPwowy0t8ViOPE+JUZNpHKdfA6Hq76DSwQymrNDS+5jAqFH
iKa46vqJLkCXyPDewmi2hzJcX8EyUT7A6pwWzaC2ph5GB7DCKIV9/ylzKppmDME9DV5zD+RhSX4J
fPxqtNiL0L5UHF/8abSLz9BMAFHBqV0DSEwORJoi54K0G72hJ+PKK9aFLK8Z/zmTeXmsiZLbE3mU
Hnuj2PAgVDeDp52miqyuzPsyy/5DkgwPGfUnjZRynY/a19jpvU2c68EGveE6xCElZpNu2XSCCg07
24bx4zgJvkSXWKy51FCEkcw5qA475Nj8bFK9YSTq/DiM/bwc9nTNbyK3uyQlfUgSzLJ9N8BaCoHZ
dLZ7JDfEXFce80Wzp191ufZUO+gVZt3rXxOXsAUXmRKzjZu8EkSRHxFn+5Uxjmt3bkb8EUWx63Jy
BBQxaVSrjFZZxBxOfXFPvsdz2tyVk7UvBo0ZP/orLPrZpu3BSM1pNn0IssNcLjOnndG3D5NjqrMW
muCH583cFcdoGujBgUdXK80e59Vgi2HbxabN/pBLfzDm6rOesnxOqZOeUye61hgbhCOHpq5j9t2g
2Y5bXYbXQ/5ipoW+oBJBEqXThQQ2ZznBfonDVu0YRFnGAew99oV9VDLe3ZI/gPVrVSl8HZFzHHA1
SCO+aHH8gGEHabTPj6mWHmKyWXObmMWebhSxn7gkp/brJMl3r8PsxLgOBxOnqFdjSMukIAYs7YsN
pr21U3fnuEUlxzA7LCEn6fBFp8Uw04hNUQgavMPnKtS/Nir7aMhg3pSC3gQjOAVeFM59TjQahKSQ
kEnYRLqd2gBXFrY3pdCNahSyfRR58daik+K33XAnev15jGcgc0XEWb95SXXC2wqDBWCwUmertCw9
ex47UD8PNASCamGpG8auVjEtmhZEFc7bZjs1s80pm4yEQjmMNxXa/DTO86PrdEDfBtxddgX4zYKI
CMPGrvajjREpKsbkSGB68honYb8FYlXwFyU0cAm1dEX0Z+lHTty96pGVH+ZpSPcausBjLMzpYUGe
P0+c0G711N54Uy/XjX2NPWqyOYjb3uhXvX5vaeIxL1L1IdH7AYL5Y8Gg0aFEtdhGLa7ScMgKdnMW
WS2VLclH4CXVEHzylHRXsqoEZ6ghxyILgt4rjyPMP4aUvw6kiV4xI4tYxbF/3U/2S5J4u76Q9iGn
X3tfh+2jOTnsZfIukN2uHXrrkU5GTD9KOzNBzeHMrIvjYMDzxR+K0Mnhc5WlVXvAwA8Fm1xZsm0C
QqXbIkHD1g/diGiY42o2DTRDmrIta7xJkIoRE5VJBzzn3JdwNhGZ/SDjJZ/GWRVmBtDI43yrvO0U
GGqb9Qy6KLfaT6nxATsyqnQ+YGim1VgF43BN2go69PI+ks5bkQtO19DXa4CbiWTPLK/0TtuMSAWF
w8vgBddu1N3ju/k0MefrTSN7a0Mcjr6NhfiI7Q1rDaNpM04+j16Tk6A9ej3nK48TcGRcDBrBRYAR
M9PWiQOkX5hfMT3sSvOqIMF04QtMHeanNNxjSQyL+HNmVqdZOWgRnDzx8vpVyIuAQV1qnOGCbh/E
BFDV5i5zAX6jCHWOc0SndXcGIT+Q0IGyxFMoYd3Nd8RLX8ioLlcpDD64zfNH0ODMOjoD3bIIR1Td
DQ8ukOa1mNjQaKZcd9inKlt/DaVzMnT2MzXN33pSKzEWJlt7mJmLVExchwcrNq95qCn5SPxkfBSv
kbcdShK6c7HvVXBmFu61UXdg9e6JvKRjHawr674ss+e+Ch8xfe9oimx7rznMWnaVh9pBAvGu7XyN
/75ZlySXrMeBwUEInttR1RYduekb5+QnO2OrYm1Infq5lM1XoQcnm1MzqahXKs52gwk7Oha7KMVb
GVe71B6+9NBWY2c49qJ/nus9uX47GlNU8yC0cu/KSi+EdOFCMa9UeKWLu9CZb8vRO3UZoFKhti62
vIZILkcH+x+g8UQGC1k5NqdGUNtMYXfG5friUOumRLzQHXCpmari1azNPcOt6yo9tzNNWTDE9tpz
sZBVBT9m0p1vRcqDTTUtribooO3sneu6vC6t5pa++5b14+ygW8rUvbFHKC7NnaXIVdHzkcH27Brq
IkaE2jzr8bRuCTpdDxqbSa0TxMqCc/BIDe/1beBkj3GcnQWFqq2Qxk35EIvoY1UILLoh3brJIDKX
Rk4WdzeloT/HoZ2t+xL7BMBahFLrWk6feytaE/dNMqma1gXDp83oHbrCe2gdipe67Y6o4tvRtJpd
Z2m3vWV8rKsnORK05nifeZIIkW3TO5Mp3RWZkjDbsizcDNHwCjPR22B73ZqZEOdiIoC2qPL9PJoX
YuduBkYjGJlGalSkZQTdgMwmvzoxemPTTQ94H5cTReS7bGPh8lj23vNIrZSwlekFQdqgYefxoyWd
XaWlEasoSqkj+rsi7tfEBlzXo4HG151S9sBIW8Iwe7aAbrQPAXO4huM89/21l1WXKWzOluYSKs98
cGM9LfGZBssee0bT+J1Zfezm19R5SWzt62ydYs2+0Z2NQ3zssuzdIqzs1dydy7qzbkH0fRnL+Fzq
9kNu0JewxbRJSU4d+O2iQLvYQ7xJ3fZoin4zxdU3zyhvx5BU3urJTORX5l73ORl+YayPlxC1Epvh
dcXYLc0T68imzWltMYbAm08T/j8G29jAgRQviU/Ol4IgeD9S5UErLRJ1M2n62qDOWaXtYnPehHW0
b5rmUwqJo6kcP53wS9o66V5ugxpJUNpLlg8HbQgvdkNJOmssNhbH9FWsMLADGnJ9MJQbTYeZmw49
kM6o+qYl2KVpUXCb9DsoM+5GGqzmsezbtWwH64A7lbQ8SYp15n4IqugZtwzFVt9dkRNxqer6occP
45M+OBwrglj8YLIfRD6DBccbu7as5LWtxH2pWeWuaNOXyKSWpKNT76hMP/b9JFfMEx40hFiQl81T
H9TPeUrznQIeWTcayTQmrT3n0Oo3DLcfg7KU27nDrhO7zms44INShb02OveGhi5BgkFaraZSAcjt
znPoXFKB6yxJaDCTg8UbpWZ7Q9YCkqxi0ASuwbOG3XitKZHv8c8Ou4ThNrzw47zDpJxt4x4bNz6q
mj7TSKcCaOQxUzrt2ikOHg0j/BDVzGhwPh6Xn9ZdE+CAxDZRIJPRseXm9Ejy4AZ1k9got8MmYonu
lAVU8Bq582B1/XEw7wp30Xm9TRCrapXZw8Yr66+WNG6yZl5itw1/AnGOAsLYyrYZguIsY5PDRI3x
Q7oMf4/91NJEIyLSKWN5H/eCMWxQAqwPB8wAnCFDqpWxHG/aAE5p6PTBFRG/9KWtSjNpSxTFtsrx
1SXegC1MVgYJawmVUl1nnwJ3zLEjxXhSx88hzXdXT7aT4NlI5VOpuVcDUzOeMo94Lb657LXWlH+K
sHnvaQIy8FMng1yNJj6NeHgIkoJOksPRPbSOs2JrA9VKSpd1ZfY85mNhnihNyRZkrVo3BAsS0rmq
NMF0ASucNMoPnVHp3mYig5iyT4sObC25Bm86NIjGqe2llVG6W8Kx4hcjG5E00z7b0fk0d2GLBgPW
YICmUUXBIU4ycFw6VFi/cQGc6bx9rB7BKQmDM91fa0XLw/FBTzTUdeYDcZevnccc/2icellcBE+i
q6KXkEetkNoHBo3k2qjSxZWx8Jq3UdGEBBIZhKLQkcWxjArDtpwsrU1c141vBx38MTi9eOAcpnnC
pgvBIE9YdbRx3cEe9ku7IMHBuiSUarlZHJHgvwov3cSiP3qxtWfa8yTqV1iUH0fl3vRDz6yEve1c
EJxYIfsO/EIn4O716lNA7LnK8teGmaE6i07Z9BzKzi+L6dYS4fU4pU9aUV1Vab23KdqYr/BzLz4y
o3tLdjxenwl8gBatiU2+Qjy+sRjnqVR3E/aP9ZjcJZXLrB9BfbZbPaEqiIOkJF7IDAxgEbWNROBY
4TYLW2ObJVN8pUWUp0F96QJzRaQKbZKxv85M75bXEn+L+gDfCduF9lVQ981W9zhEdcdrTIekiO8I
I/IuPWyPh7prGDkp6dzMJeo/IF2L8IGMWT8dFXtllsaVlkABZiLNXsEKOCUq+dhDN/LnehiPKopv
A1qWG1uvMcMV9aXtTdju3Xw/ZzBEh46u8Kg9toVxHY6B9M3SpLoEKe9juXsK02nC/2XcaQwuURFl
D3RmydOukSCyivK9I1GZGQbAseTxhNE3lTblIdAH7wxFeELKSaxum6SY3eP0xjERFCHljmO3VaX7
IBiNMT1Wzj7Np1MwywORc2eEIdimeeSwMeBF45SYxDv8vubehDTRbewwPERzxAFRyHuwr/dJnD0x
2BP9NW38XzkfOR+h/f9GFBDA9g5Nuvz9v8V8+w+k/YUOt2ROSP7xHzHf+4N/qRPsoZsOf2QukcN/
O8ShllK8uMxqLfyBRa//R8o36A2Q9+G6zE/99ae/YxB/q+NLE6XPsMAQMo0sEPKdZVz5O+KWmqxc
Rc3MqbpnX/PwYpHPW2jxDTiN5l42zvgLLt97Ozp5JXTTGd/gI1hEASx//t0FbbZo6H8Rx1w6f+vG
ENpamdprXzTB9rs78C8IhPdNCgaSMV/De9VRZwQAiPfkAGKos8Rtl2G3ajJJA88qtBH9vvKI6Zly
TsE9tttImmBpoAmMejJTRufEOwFTyRuHnSBG22jTmKankYT7iaYYLX9jUF8wIIx+mYO22TMAo8sr
SCbVRWqB6QdUXvEa4wRD7i1U/m3mjqQwa52TWVfeGGf1ISLzgelTo+oY6dFyo/w8Gk1BFVcOMtw5
cna4I3D9y3rP/CoSQ5HA0lnnGDbadSZcBDiVLzZITvq5uimp8k368NWUnpMqHD93VaxOTTxX8iVP
xlKc3TmUN6EdB+eKNsnnDHE19gsbkxSxVaqaxjWxdjN9RbZ51dqr2Uuz8jpL9OBcMjCNzzqWqQLV
z4wKKCgnaBjYp3/A3npl55K5KE1Z2bAmD5jGJHUGhTWoHd37HIa9kT0XWtQSLTJoeVKfRrzegNuh
VpA65gVTbpzcqB4rjBpj6aK2CdyVToZe4SiGEfWEY7O1mXE3i3GXlXmaVHQ9yVRN1rjey+GpjpKh
PtuhVhQfXEYQB1SIkmlob5XUeq8/yGFM1YSAaI0q8yU+d49DDSPXM0gv3S6RPpxRI+AUNyAzgRYr
bY21dpPqammGJ7kWVfK6bWsnV7exlteYjyoabYTt6UOQ01bIhWAwwi8jW843sq2NIl3HLOQyv4Yl
wRhtoIhDewwTL5nVZqoiE6Vjpqp/ychxQC3xWneabvkAWCXIu6DTWsAUEgqSq11FJXFiNa11j8Ek
g8m2O1A2Kr/JsYhdB62tqa0y4p4zupibxzqceIjqXk14kxuz1MBv6k6BUN15NnJNE/V4hTMLi1Xr
JPm+T8n38kfUPVJCZN58XiLA500L1azfzXplhQ9dk5c0GfhpOseICXE9vNbIEkDnNIO8QBllaGkN
aZeAhVpS2VKseDhSwKi21ABQt70dc4zx3hoUIWbsq3Aoihz5WKY9RS4NO76wAuXN+gJtY6iOg8r/
nKpmxPsKt2udnYhiiCyKP510MF8Xc8QuZrVK7QN81AxgZyPWFpO3wrxgliedmYQGkDwbAWLABNyf
pvo+QfcuYQ5Lp/qql5lI94ixU3hSUK8GX5lG86q6zoZfZcfjIea8oh8rDWVzqcNR7OdjQ8Og7TaK
OFuGGghVnbGIByMTePm2tEcbU3TaY2EE2itDMt6jytgppU8FjVIw/BCfp2pvTsohQBeXGz7uGOg6
E7SRjVRSaQzT0cVT6TbvO6axm8Qu9gvElrm6ltFj/KKDp28srU3Bq3l4PPYVYtqH1AjN8BzwIrs7
u8bzeR+Ogsd3o5HymzyUZTA6ewsDCa1VSxR2nTyPhaZljLB6yN5nxy0CTAeMmsV7PFC2tu6ECb1M
d2KdxPWEoJ+rJWc+OtCFzuodp47oSwHaZGaGnpCdlZMRxobPMwqXkzgl1whB7z42sj7a2k6Fe6Z2
i/qUzqOLs3Ye7H7T553dQ+IqEJdSI+7Ge57KgSCWyI7ER9R6dKaV0WYh1Q5WFBbrZzAUy4xGU3ki
mdFiTWHcBZExu9Sg7jiVn6ICsQijPbqux3NJxiNn8XCdV3FB1JwwdBMtrGxJXBq+hDWxC7Xr9yKA
R/jak0AR48Wypl4Tw5fRjEC5f/yv3eGvvDISjL7bnX8Yo7sv85fsbUDtn//FXxWSTQitAcjaZTrN
A8e0mBr+sjsI/Q8SaA0pJRBfuKuLEeIfgBPEd9c1JZRo07EpYhiv+8ftYPzhgMSmxABNhBeLkJHf
qZHeIluY0zPwS2HboVjDxymWYb3vSxbO0VjBMWgSEzA1r/EA+iLpdJyW330j/1KvvCvF/roMdgoY
9aThEt329jJmnKggmDF5OlmirjSQHYdmaI11r+OgiuQk//Le/J+zgcx38xP/P78FYjGlp6QEM8yF
bCvec7aDtGV4mxMcDDxmy6FeoiuPcAoKInoYUyZ2XFtJve7CGq4bEYAcb6uoPsZQeojgFC26BKJ8
7rS3DX1i9yiMUXhbzOeUBbvUjfC1+C3dWNxmfasFGlk6cTK09hoyTNjGaw1fqx6sRyaPmPRJQwxl
HgKL1vXMn8RGgs9xmjuBx6KxOjLn6Y/YsRxOTZ9Ow2cc1H3PGRrTC1bvXIeD0/uMuzE2tc6YJJez
P7he7ljPTZFP8bCuY11gSqClonUBcmvmOTW4DSkbpu68mN4pgkMWwuCI0sIKniAUtvODrCFVWv6o
DFrZbRPz9/AsKqRqXdQOe07bz5KGNSE1+LRW/VBMI00+oHDMJOhBQpD9CqWKODFIhozTr1ygTylN
dbxZa71hftrcRFA9h2JlxjlbCGib2DN9VxMWa7KIgF+t0xSjIggRF/HhlllIPTrmXa959G/44AGW
yrLJT7ltZI8Cp4FzoNJIY5J4ZqMEbYJtKPykQqKQDpTmk8mANy7P8tuEU/QDrv4C4l3C/BAdu9ls
MFNYERN7AEU83C25a34QhiJ2KyzColvmR+LkSxkuvRNH16S+4zvXDGa4hdtsq6Dyos9DapKRV5QE
hTIEhh0BQkdSWPmphf2jrWcLfA9+7gI19zWFmZZuKwTzaCtMZqboSpmzE2l+P1tGfonFQARqwwh9
cILj2Od3VE5aeSRbS2PgOtehQdJrDGsaFljcuu6+ChvdQS/tivoOozQXhEeZ6pds0AfrVBLaCKPE
Zjo7XqaxyF2hU1JZm5yRdjpMkzn0WPbxRMZMgygvcDDDhbVzTQuqYmSbUclq8SyUHqjz2CbE5GBM
AELIVVtc6ptx6JwK41NIRYY8kTDmtFB9MpKtQ2a45mevt+APrZpUUBjmqXJSv21ckZ7rnNt2wzgb
SkYTtgTsaiXh8fdaTO12sV2Abx8ESjs6i8kh7aAFc86hREfBdWBVREabMvYHjxxR2xmCrLgQQZPH
557mk8OXPtnVoR4lnJ1zH4pFx8ga2AwNwmqsZzvXpbY/QJu1nGNC0NF0mUDHM+0hK8dYD6qjV81c
wzxH2Xqu62EZamxULPeVUTnNs4eha7gFdELC/Hr2mqK/b9JRZNFK1+hTwYbvsvRTaSd5e9L6FGtl
Ev7Fup6NoA3WnaXX+LrIbDNTCLedyOv5bughgc7QA7oxLPt7kQutqe4nj8kh78KaVTKMATo1zLrb
QCMwozvVlZwa93Vu69bGmGWCc/jAKUFo030NnZ302NiyxrVTop0jRvUyTOD9z2Q0rEuvqdVGJg5t
TTyQ/bBkzDnE4PRGNXDeKVlKvWtQeDH6DQ1T2C4rDZar8lWqh9CNNKsKt4jLQbOTqiVaDluUlhzp
yGnaxlLETq4bylFtP2IwAe+TkArCt6N31cFh4TA+aqlW28B5YpJ5O5dktmPaVs0JfHKZrlPB7cAR
ZSRMEQpa0u56Ig4bCXaeqwK4b2nR1fZWVrMQOFaIXwsGOPwLCkwwI+bbW69wqd3O4d/8YJoL0IR/
vo+93S7ZVVxLmmziUveAELjWO2ugQ7wNx2TcfFYHJGXD7Ew5rTJnjh//g+u4BlPt7JWYEd8pCez7
epsJRqvKlJFgWlZVfw+v9VeM9Lfb8t+bJJP4FrWJRx1CbfL97i+T2K1lwGW0WvMcIjFHSFP1QTV2
cyUijHC/kC2Wn/dmU3ZJnDFRjLB4Srj7764XYJ0acVjz9c1jt5rjgoiEGWgQth5DrYFk6atSTPpL
GlTDL+7cW21muXN4S+WCjcTcifz07s6V+tQ7Qcoz1toBU95Dmm2ZeNG3OvSn9e/ePD6kJaQp3MWV
alpvv1U2azvvbS5ltIRWT5HJ3H3nhr/4QD9+l8sHMS2PhA/sr/a7R6QjwFhJ0t5XYpgVrYex4sME
uf0kBC4It+QIV0xJtCeMPP/rNv5XCkUK/Skx4/zy5SV8UZ9fmu+pGX/+R39X+/of3A7T4V3SwZMi
bv5vtY/oCUdQMAQG4JUVhPv1d7WvQXnl76J8grPQkYYWffWfct+0iUHmCOBKKJmuQ/bXf17uI4dS
FYPe4Dd0TZPTyLsX0K14EI0oAk0WYdOfXY7BgsP3L16At/BJ1+Dn82E49hDeQ/CCWP78Ox2UY4Zu
QOwq/N6uT5Fef+y7/rGzx01JN3vVCPSq33vjuBQHIk/wfdOy5jV/e8ERhl+QhPgfW45g18gQwc6T
g/aLQ8z7xZ/sChO51dFNsDsGPvS3V0nSMB8ouUAX6hGuXF2ZO6Es8QsR+f17zVU494FLcj1H2oRi
v7sKQZQZgqlCIhuFPzfM+uXhNhXxQvf7MCbJZ4Adv0oAeb8RcPj0BFwQng12G3hJby8KGSFsB6Ux
eYq4uTY6p93KislMWzOnKyTg6hdPyPvVWBAeAbpl0eZNugDLy/D9EyInUn5dh7FgzZJPkn1hzeWw
j4Rp+4sr/XjT4JjaSFKCvdvR5btPFkxNaSbJiA/PjsYjRR/1ZQWP4zcfQNb7P1djtjbTYrN5+3n6
dOCI4QJSiGpmUI8MMAYaD2NNFOPPL/TDq7WcZnmHdRIqTdt8/6QngkpnZnrZzzIUWjwp6c7raV66
6DvbSivNb6pt8/3PL/ovd4ujk+mBtVtCl973NXQZOHPZodO2pig2jkDNx4OkbQvmG3/zHaPrwwvm
LqUPyp/3/umn7HK6obYsiCEMZZaly4wbMvQvrvLuW+ThY4XiWddZAXX9z2GS7x+/xk6j0u0Jpk2n
4I5TjtgFZJNXOF/GQj94KXyFn3+D796v5YJ/BvcJKhDKxvcRefasF9U4Vpmvd9OJsFebu+bJI/OZ
5aFOo+wXN+zfLodwBJ2b2yYJaXn7ONYKDEsNEZNRKsdWzEkWAIb7CKW5z3rNYKA4w8zx84+4/Mzv
ajs+ItQcHg8D2oWwaAW+vaZVOImib5Fy4HK0QyW8+7S21W9/MJMvEMmKL9Em1+zdEhwZYa1shYWI
OWt14NAvDmjWySYKauwPA0Dm3/9Qy/LkoJTxsLy/b8JdFv0cOi8vPWnussJm6YW/Cpj58XaxHy8X
0QHw8ui/w1iR8B1PleFCHUxLIpMLLVuXjTn5ZZsrH/OTsfntT8U+thTDOjTDHz6VFFo380qnDMfn
eB04nm8yg6HH370Kt4gig/8t1QA65Zs13ptI77AnBIC6ip1124M6TTtVbn9+lXdrE48dzxoFB70s
tA3E1LdXaeHoxi5hJ9CBI6wJ/OOGDA6UK8sKfvGB/u1StmT5pVQzeNbfX8qEIDAPMvPHGUAMh/jx
XsHegpw8JS+//6n45pZpNnKW9PcvcDdjZqlmL2NUOvxAItB46mOzW1XT0P32s4ABEXmPFj0ytPG+
Vgt0YpS7MCJxxQ4x8fVOp/ljXMr/4AOxtpM4QKW7fKy3tymySjm0GHJ8J9HUeYZiYlzMrg7CC/i1
6vjzb+/HpYg6d9ns2e5BhP854Pdd/TkkRQ2sE0+sjoVtxdsF/qcM3cNvX8V1jIVmx0KLjfndW5vj
M7YnXlE6WUhi8MCexZTJXzze//JRkL44LcO5tyziot5+b3FvJBG8rNzXyBTZ0OkR1yHjbb/IJvuX
J/vNVd7dHROSS1zkTQ4mbYj2MGutFRoTk8AASO9//q39eClBEWEyei4W98efuv1398YetHGqe8gr
9mBiBGArRPwx7eQxczvtF3foX64FCY+0C2JuOXRZ7+4QiOPUHISe+q6diFMqZXHV4l944SwhfrE2
/HifBIwK9ibUIUqX9w0OUJsaFkAuVbKuApGYgA2YJKz8/Mv7caMgb4MwSoOjPye5JdP3+7qlSOSQ
uQWkbTLDw/5sdmX5hFPSbWHkhNDQUpNsol88gT9ek0MITAPKCbpYrBRvrzlwuDKHMmRGCWkFQJne
rLXUtteZwuEgLGSGn39GY7krbwsJe1mJEDU8Rn2F+e6C5dL6ikqylMLOC5QvrcrDN+JVTNS23uQ+
aNja0h2ukA7wVd+qCWBIpT9j9VBPreFCmIWAx3hoVcBfhU0Uddei83LGBBlGzXaAqwFodEJzTrOw
wt9K2GCtXmaXKZaXo6+OAerdL98kKsT7xnY0zHlVrDLo7RWHgjl41bIAZ//Pv6sfH3DeJc7YhlzO
Nnxlb++NarJqbKr/Ye88liNHsjX9KmN3jzFosZgNgJBUSZGKG1hmVRa01nj6+ZzdZpcBxo0w9myn
26qKmRSHro67H/8F57wxsboZ5RxD/dpAtG28hvfIfyPg/sdHtTMzQZF1GbcNR3iVrA9DKiaNMR7w
uGpoaetOegQHEkssxPemqZgHd6jK5vFyAz8e1Kl0EswgWfDaaWmnDcTufImkFN/G1oEC05t/5kVG
gFeO/LiueDrXx+fLAc+1kdULLooDC2ooq4C9rAPUrdkOATpL+GFq30E13SEsHHhpBvL/crQz40dn
UimybDQcyIanzdOyAYGGBjfqkLtKjPxRW71Ic50eEj3WrljznosltkNKvW+ouFUsuzKacRYELQwT
pg0IaukmH+CbZzmAmMvNOjNqls1Tr0Dg8fwmamonaSoqQhNtygLAc1X5dZ1aX1WwT/DrbGXDFTLZ
ZOBIr+xhH0fOpqpmUjhhAYq1dxq0tGE1xzz1eKPZona+5MHGkEfl4MQJTCrwi9vPNlKYK3NoFxdj
/cNTgKRKkBWQ0OYSPo07eyhj9MmQZL3NolE+JkE6fZFUIPeXo34cRWCWMrLKIAL5YG373eoz0jyw
vXgYWjD5q9nIaoSs8YgFz3c5lKhZnOZh8hfGRDpHHGCC6w7VEscCV4y0aqIWcMaWWc+/1E4Dz0Ar
luJbBsP0OW1hwGB01/flldT2cQ5RbmC+yjRWVIlWh+2Mhyw9rqDUWk3T3ZWCxFvrVC5dWFPJvWRk
yUtg5Ma1M/6HfZz3FpSLcVYm0VGDW+XvdKjnuYAJBnYIh5HJDjPUy3gnvNy156KQQ7EuAgcoW+u0
tgwLJmp1zP08NyrfQpMSfXcMGC9H+TBXKHyxEEQP8lrFXnq6IrpuagbF4OyoNIimiAOZq/AQDexz
XP6TUNRU3sCo8hv85f2Kz5a+6XIDBqGajyZKO93k6/IM4wAfwt3lVp3pOw5YwF7IZaQXQ3z+3QEy
VxBIj1UYM8inW7yQF1EBbz8rP1lTpqBH7+FlJKY/Na/1MWRU2z7BEJGLUTtWiHgFUfZq2rBy/cvt
+TDR3+JgU6wKrDKnrNP2IIXWgII1cs+p1RiFTjsYkKqvnAYgvoJgVCmp7Rbxu+rKAjvbj0IknLd1
izrQKkmnWmIkZgFUuDFwomoCKfllpBokq8vNOx/G5pbO5dJhIq6a1yxJY5lj7nEB6eEiVzCNPIly
2JVp8Vb6OUlX9KMmA6ciEo8lH9pjpeiILIwXdJ3QRr4qCl+yCGmF3MgOpaztK5wssgKhOBsZ5J3l
FNdeN8819d1vsNaNcbKptXpT4ULYSyZ2Rb1ZfO/1xXj6fI++D7Pa6MwWzz1Ql7B1tWm6yx37q4ad
7ZVC2/m2iPSBu584/Z8OmzoMIHgDcdaaw7TZoraNXlouOfKVYTs3+yk+IOAuzASpq5zGQVZnSPta
FZLdtemO+qQ8tVicUpXixKe7pVUHtwqGR59PwOJxTmgJcdqj4nwadu6N0kFhkckiHqHBeSbL9yyE
Hnl5qM5lYFBvXIwo1Su6pp6GMYdZomLJ+S6ANuBW5axvZ6ujzKKPWjB/uk2CisFCFhV0stfq6Ao0
AdlQgzZJ1diBkIiqGB4T4refXtHiAZ8KGMg6qugfbvAYAPc6fjSettjIP7aDHu6MqYmvnOc+9h03
d1NxZHIirIr1TcoSeBZVDwdmAhLCQMtnf4hwr8DiKL/SIjGZT1MHRyqV2ccLIlVEfdVz2TzhycxV
0ovGPNgmpVTvqmbOHyJTKfe4TLVX6lOKmF4nAS1u73BSFE5wosS3yr2JURkztlCQFcEDJQ8wko3y
V8blsuFu5TTdY2RU8vfCAoW4SSsrU79ZyHJaB84MaAZ9co4K6SzKMYpMqYTHkNVSaAo1wY18wObX
qhGWtFCjkylmPEYaoMTLoZgmq4Yj3CWwiuRog31VXxcTAmDJwKGQlMtK/I1Qxi+kwYHlrevtD8yf
ZKx7UhsDMWisOqo7o8fNd1kesPyzu53O1pF4GWXYlxrKe/wLod2m8OM8hLsKH864z7hpPRm8LBrH
dJKn1m2qUZk2c2NpP/Qk7cybqc6xIKmBJoLaa6Y6/Ar133p7HYkxM3eHheOehkuWPqCzgYCPikRL
jnQ1Q+NM6ODdg0asmif0s4QpWodZdoBKdObs2zzSJySmkzQOfiOxi+vZhl3KBmglL1aMSJaKVAtA
01ixKu13oM65NXsgwvLicY5Syaq9Eh+6rHUVu8mpwDmN1eY3ZRoyCfpOMZPGHbNQ0+7aOAmkEkWJ
Nuo3tQZn4BYvxABZH8dpcryiE8MoMHi2k6WH7G1IwXS0DDsLPGCK8/SXZoeoArlLVI9wJoppQEgx
bHEa9gtsjpPvGo7lOoIq8RyYT9ZQOg5CPk1hfCn70bG29WxqLSLLgIm9bi4dZWNWgHZouo5AFG6G
TlLv9Lk3nfsUpiOkwhaB7dsgrWskd5cmk75KYa62N8HQNcMLHFYNZnOsyFjQRIXhIvqzFH8wYJ3/
JMj7IRTVjwiD2RHY3GNt4dVzZ+pp0hzUphj7QxjiNb+JEwrBP5ygRqyNNGhCZQqD8G+dQxXY0iWE
Hw1hBrmhGw2rnjhET7WI4u+gdCFkQiqByjHoOvZ1BfqrAr6pYIv0ympLsdyojSJ4DoLMNo+KUdnW
tk3VSf2ZIyGYbPBraoRhU4RWDyWQOAcROXcqJgVp0dqIS0YNbuVh1IHLBeDXmg9FqtYjKsS1THvw
hPynUR31T1Nm6ABgtpuHe0TmoowDYWVFmzEFKrcNS1l6aLmQpkIyJ55etL4JFC9rdRgG6jwYzZ86
DuSfGhq1Fog0fjd3USsU5pY6LuptkxbjLfYdOaBSdZSX7w1OEgieN3EPNyIYLUx7cw4vrtKk8Q+1
UXHTU+B56W4LcxcPAoqMPYzisAw3mV7IzO0ltTQ/wkX2L2XIISQYDlhArIPgTSMLjoM687BMHtou
Uf6S1RaHi3KYF203ptL04gSA9Q7QjFBDj5Dgw2NDb0vdS6FMmH6eVbWxLSpZ/RNChEl8O1QtCDtc
xJFHVRZcWIIx7X5aCBXrdyEiqoU3AzqGN8yctd0ilOZy0+Ao8FKNOpygUgfofhQQa27OUVqlRzuY
5Xmrj0X411hyTdmoiDnDclXM7hW7S6P7itNV3HsNlpjceOHYNCB4zfoZqWt5vrPSEHm4eoxQjxtg
VMM+agZUEO6rUg7aLURAA2BgbkcywkUAEu+iCpVdLww6uz0mwM51L8TM4GVJUaH9vsQmjm5WkiQz
cGf83rdJh58giT/6XjlT8ETuVlMhB2QmX+EtF6QbNAqX/UjO/KeR9e6nMeTNdEPRIAGD28b5zYys
Z4rIcW1OPmfwQPJlRM3+wM9XvkZwZU0wq3oHRy5UB8R5HWasN05Bab4O5RDLj6iVK+33vJrlJ7x7
uwdlUSgejZKjLzfkoeJhQDotQ9Ogcsq9gT3U4lELqp+rbkgzQR+0/xlmXM8Oc4fS1w5JcjW+rSJF
/ok7mBHu8APNpB3IoPCPNipKBSa0dcZD7tQosqHSA0I44sRob5W4TpJbFDYcbG1G2fhuRjJ69hIs
nh8IEdUzMufYRtUs9smOj3Mo2zfY8+TLbdVHReG3Rol9mz2GWunBkYQ1Di8vAh87IlH7JceXUPHT
Gq8xV8Ym1wYqPY797wCUTn3X5qWFkHYfDdqGXGKNbmDlqPK0UrI8oh3XjK+N3MqvthmE6VcgT6ly
gz6zqe9n0MWQD0IDD0KnVzrVw5RQwqHQQJ9tCxy7QmAViCvo4xCkrOG12pSHPzJlSn9XQ61+N7PS
Dra6IuFSn2iZQm6I2QOazdSPQ009RgvrJ+x62hyrG61xvqOYEIc7K2O5ulPJVQTRQk190tQF/1cV
omFyg82ahmNm1OC/KkPvw/u9NpoI4G6KtEiBNkjxEKKhlX03iwzlotTJ7OXWCoGNfY26qgxgMFTs
kmkEHNxPeSa0mYhJ03lOhE4ddIFEkncNxhf2TynrQRcn3dAfIclN4wGLSRltKTuGugUsJw2wtS3n
dF/k+Kb+0/Daj/FaPwgTC8v6Uzum3fyFBrMCAGoASrCJpRJ3W/DxNYcEVDiQZUJhV2tQ4clk55Fs
BWGuzLVwOlasUQ1p+Q6DKARVOnlygVE3wXe1xnjiGfk2WWGy2+bsI2NiNzvxzj88pYpeRc851ir6
QSmRN1i83AarvbHRQMhfbBl3Z7QuUXtjlixJXN6hMzumx7ZqcDcIQ8QKwPXbOuoHyJbVzfcCZXsk
HfEgyB3k/YH8D68djpztL6ML2/ApHhDy+kuDN8YSioPIuAcmb6MBEAxs9rLTGccY2EbswpGdl8Ns
DhLGRCVpeRegFZmCGDBtetgrSoT+v3EyQoAUDQl8QfcTTnb6i57OMq40ALnl72aftuEzit5IaM1D
PWYPjb7UypbnxWjYJeGsIXih9dn3EWb+/DQPWiG4ctBaf/Paig69k856jwqFWssHWbKFWnDRWxDZ
ZktDWTee2x8VlLnAU3G1a2Df2stNIi+jvUd/n+L5pGAl4qGrouRw/DN5wPNuQD5IsbHAeGjnBkWR
sRoZc6/VOxamG8l9Ib1iCymNOwUD3xENSCLc4pE5WlvulZlyB7+uQPGjm3JMLgY5UbeCPouucbio
05ewlVL122Bq0j1W66V1O/Cc2/1VOeg13OvYglFtsaBptM+RCn7EzdtR7badZFXKFwtaoL2TO935
JXWy3H6zghHREB1CAvSIqZd6Y8P2REVUgjKhY14cmDOaZt0Y2fKvKpxH1P7KEI1HZc7nr2+H6f8P
wv0vcU3+n+UI3OYXnqPv8bfi6/8FvxUywcJ0ThevbyDV3i4g/2LbSZYGp45CMg8gAjDtiLvJvwG4
xv/msYIHVepG1PpO6XaIFVjcCXnJ47Au6+BZP4O/Pb3UGlxnNQz1KAWgToC1yrrcoUkhzqhhg6+r
0WUoqcM5R7aqx+v3GC5G0n2qLCvCge3nzVYUF3UFdOdp/YECadCnHWphChxx4+8pg3yORm4At/qZ
bNUsf70biS//usH+L0D5X8q46Nr/81+nVaO3eAb3O54oFKrbvI2cxpPjAr51JkREqfA9dZR8Xmo2
rSs1I5QOTq6RUAcYXksoLFDC4Ra9vj/zV4qkRMrjzeFh+7D3t1vX3d7cbbe+v73z+POdz79933P3
fOTf3WwP7oGvubvjj0ff53N7/8jnNkc+5Ku3h8ODv+ezd3zzgS/1vAM/bbtz+ZH8ePEl25LvP7xs
Hw4HfprLj3M34tPbw9Z75Uv4FVxP/A0f84eN63p7b09cvpaf+GX3wI+/8X1+1Ct/c9i4mw0/8Yd/
5x4OL+5h4/E9m83G23ieJ75sw/fz88QP82754I6W8Bs9ifC7vXf8tjmKL90cD+7Gu/d8PqbV+11J
4z1+u+1mf+t528PdVvyi/G47vvPJ+8VP3fOlx/vn/f5ZdBMdJb7bv7vLXRH22eOvL08M9cqIOasq
Q540LdLvyuPd9uH1sH2hURvvl7c/es9XIr29ef93beXD3FgvsY5HcbVjbmz9xx+/H0L3wd38vPdk
90qct1LFpTgkoffvEG0NX9QScRiiH4enJ8bZo78Zkv3NnX/jeTeXu3BV4P7YsFWVChRQjYgHXei/
vjBbGKcrAbTTOtjHCGIQ3z2ttGplBRQDHu8eb7Y3YkJv797+z38fXresjQfm6t3r3fb17qF2WTh3
r6+MpXu7Y2IdnnaH3W632e1u3Xtm2NG72TOdf97evk3HW9e73zPerDyWhe893ngu63NzfPRubph9
x/2VCvbViSBy8bvW6Mg5BAn95f/wX1g39Ni1Wf3Gsbk0B1ZV8oVMDqycPLR9fQg3LEuW+4NY8HTb
E/87uDs+Eqs6dGnh8Z89NtnuP/5+v/9ndB+fr00R47Sc/nEEVwk472wtycWkfDi8PGy9f/aH2N3u
tqLT77bkOP/5TqRJBoaB2LjkQE/80X/Yvvgvh6c7/0dJbtu5P25+b/kBNOVh5+5evgx0n08WeTrs
mHebI/O8cjf3vxL3+MxQ+77q+o9MiFfH/bq5J5NsfXfvbx7JQ8c7kWAuT1VDzPVLHS/ert+NbVpK
CJUzU0nYd+4Pcu7g8nv/3G3dp39lZppHEr3x/Jstv8SGvHv5N9BWMKWPXb2q4S7WDJxCdPUP0vsd
vXAn8trds//gezeHA9l6/8pqIVmT8dkldptNTXrdbulztp692AX8HwzO9tU/PDyQsJk3D0+h635n
Fm0ZE3aJzZFV+IOsfXTfctlhd3g4PP05hO6fJ/FDf788vMbuy+L+Dt0DyY489PDEH//8YTaS8/fe
/TM5lv8+7p83z/t/PFL+/tl9YReZXDd0dyzV77f399/vj/vN18Nx//fzIzuF98h24G02z77765aN
aP944z+zRN3N8XhLzj7u6XqfXn3rZlr+D93N5kpE9pb9Hfvy3Y2339yz1N++8Nszfy2SwrN/8/jj
BxPR+/vKiFzOXur6wcAOg1Ky2GLYJW/4h7m7u/PZ8lj6rucf/7XJeVfmgeKclrTX8wCo4WoqDhYl
UsISk+64e2D9s9REVLF71y6ryP0t9nrSJevi4PKFZIftk9iVGWgGno+e+IaDe8+BYMtH4nsPh909
/90/02n+0Xt8O9jQrVuxa7Ki7lm5h7fjwv54ZEGKqb4Vc/BhK9Jp5O6ZQnQ/2Xrrk49vxDD6+x93
nHT8/YPP91weALE7/PeaBLjOedaGvAQgTfDf1kybYVmckOsaFlmqhMBph4EvqNZucznK6Sj/O4oA
Tegc+3ifX638MmhFIQ3566DAfSvoJQpvxZS9Qiyt/Th1pPvL8T62CvijjOsIftc2mDCRid5lmkxZ
LOSvkQftGwePUHuctlE2fO49UrQKzKMBel3o3UAvW7VK6e04wdutcRM9Ur/LcZ0fumparkzWj31H
FMfgqRXqrQ7B7LQtTZ3JUWdhOjtBhBUmiFPZ44llGLgCA9fn5YGC5svl/ju98by1DAQfV31wg9BV
18BYp9DqKh9mLLPrQj3Cljf8ocU/Te5t80rzzoTi5sc9R0DMuSKsOlGtcrnM+5RQ2QAV3ikWlBfw
XWyTPLvygnemJ03QDIJDBBLlA9jAqEyUiEFMQ7hvk0MfJ+be5PqGVKTmPIxNae0v9+KZWfg+3vqR
bu7KpTSp8DLXEeXf50pQSZtkMOMrcc51Iegah3IyzeN16nSGoPe1zHGJ5LuT1dHA8+SSIPEc98ur
Fg71lWDnOtGwMKkHaSWoAeLz75YW4gym3UKV4/1FRVVraNT7yERcFzAoMmyTfQ2jfbZxEPhNlXVm
oAh4Gm/Q+8DuKF65StbrPFfgLRV3yFuGMWrtl8frXChoL0BRAJ6zR6w2BUUyDF455BpfLRmXTzUz
79tkwdExD5srC+z0yPe2wGCz/3eo1T0EgZaqaRVaZSzlQxQhj2ajMf/NUjT9dtTT+ltj9z8ut+7c
bHwf8kNHIi8y4vvhKhEIEb0J0Axvu2ucubNRgBrwWstDMZjq0+FqnQrxRilq0AVz+i9pWSFGbBfX
YLFno7zRlQHwG7yFn0YJjAA7AqHnVrZ4emtTaQotZPNKyeLcVIeyhtKSAPsiinkahZJr3MTUnrF0
p5TqARtNjzzSBf/kVRu9OOSr7sriOjsDYYzrnFgEsmYVMZGirIlNqv0d9bJdNvQ/DV0X2vDW5vOT
wQIWLviakJXWVF4Tl6twNEgZiIfjGZK3tq9nSndlQa1uv2KaU9SBRQZkElo0fK/THozwMUIZv2jc
WsMrsi00TA6WKNlUVRXuirHEN940dkEAIRbLWrjfaKohMSHr11DwHycMeB4Y7MhyQP7h0HP6iziY
xwzDwC6jFF1mPhatHrWHSEOr8soIvnFdTw9URBIAUTAGgtW+WmYTqr2RMpWNG8VRepQzddjWdaW9
lENzF5pYqDYtDqHildPViO8haiwMVL1O6VDIn6X6ylHoY6aB0w88hjooqB9DW/0+48z5SEKvEJ1C
e9TcERk6/M1h1GAAIIdq5cbNYD61fZdPV0b/Y58TGZgWghoO1Jf18WhWeRvrFXaKSSttj2cqqIta
X3iXZ/LZ9r2Lsppi81A5S1iTtLnWDX4fZgjUw+Pe5Tovdc7PEiFO/3LEs+1igOk4SK3QDU7nko0w
lsaJsna12W5wxobwP6DecaX3PiYfes+EvwrEEp7aGmFalKjFt1aHiWromE+lPdcbCBzJTu4zdOtj
hNcvt+pcPzJlTU7N+Px9yAgYzVDAN9iR0BrS0WWubelGDZButu28vVMHFI58HAWw8/l/i7s6T5g9
ChB1CXIly4vmJhnL8lBF/XKXoA9/09uG7mFmdI1Le65zxWlTFpINQnDudAinysakq8F/CCVd40cH
qKvfYAme7AB2yGjd8wT4/XIzP2Z20NzooMN75WTNw91pxF4Lx8Jo0a0boFjgclQ3vpYngysV0+eP
nRylOcGYkCqgCq+JyYgyLelooisF7zTb8Dzeb6fO+PxhGklAgJi8vUAJ5NHmtEHF3JalDsDZ5dFt
3GmpDmgmsR5lsDwuIl5XZueZNXcSTczed6dOjAPNdjLJVnKcgaDREP+FMaY2EIcvj5M4n5ymb+jI
BqweZocg+azOL6zjOIuiBXnVQW6PkS3lu7LI5WOZG/amsszhZcJOADwOZaTx80sB3D+vVZyvuZBr
q0aiyGcvacfuv0id85zVhvoADrb3KtWoDyXyz4mLLYBxpcVnZiZcSy7KnLAFFXK1QXAnQURaGTmK
KgFkZQ371Qr+qhvLPLJe7twzOQZ24NvpWiBe1+pHdtXOrR5WHKiicrgx+7o/5Jp4LgfIgpWTBc0h
q9v+SreeGVJKHNQdOIi8cURO504T1erSdUTFRl4N8a2JbX+My/ZoYFpzP2EU4Ba203p1PFzFTq5n
k9h0IQignqW+0T9PQxvBWFR1TUYJEyw0VLnQttRihk+BbjnOEIXtFV1SoNGcVFe5pQkmDWIRc3aJ
O4x5oEAsPlfcbK9VkGcvD+GHhShicTTlBmhRy3kDyb5biCja6LFRdRUeqAXuz3UvLa+DpGbWlany
YVaKOHCIGDIqA+Y6icVIPtsjMnTMynT222rWb+Ssz1EL7NsrueVcKIv5D2ZZbLTW6gTR4VdSlnlO
qDpsXcoeuDAt888IxNiVw+G5zuMsxBJQDLhu1iq5IFwZxZNaCTUlOd40EmfdCMuIKwv6TBSxzbA1
0nnwlFbX2Da0IqeOYaVkxoL/E4BTty5z+/MDxIFa1POIAZtuFWVWwkpFH7bEfxAnzYpEtSknO3kM
6nD5eXnOnRkgxBtoDzsOb8hv7wrv5pyl5nUkAZRy9boPtl3aIbOkDch7KM6Vt5hzXfc+kvj8u0hF
iQQQRu2V65jDN9sqtA105OrKfBM748kWAzqe8qTIf+RdnvhPgygdcOZSAQusmKV8WydT/ZxrY3lw
QkNf3HKcrpGv3nQaPkREUxcNDB2prfU1bKmzJBtrIuqhQwfWSuRPRZF6gTMAiYmMINoDKMbaKzac
XSHX6j/SLB1bo6i2kTamT5eH81wnM5Bw4oW8H5CK0/aHRZb3NgrXLvK4iy9VUrKhRPDn80HgeaqQ
Pbl9kklOg5j1uGBWhAfPFAsPqhmpp85vZQd7qsuBzo2mUIAjyUN8AJFyGijQcdDUZiYnWvNQAyIN
U8hR2irGsC866XP8trdUzxkdiAhMOiFvszoi9FNrTvlQYkGJIuJNOsw1oj2a5l9u07kRsgXZgTMQ
58j1zc3K8E+YQzJi0ubNbdlH+WYytPhKOfZMFLqNSxQZkYFa91xalFLqxJE4p1oRUriwYpXYiK4w
qM9HoVbJrsVl6u35/N2StpcB0Wgx91M8de+AgWLsCoz5Ss79WOkAZiSDDwItS2FZV8Sv8S5MjtaW
IedWiRB3gHHQbGtbpc6O5QiFyJSHe8wdnioJB9s6soIb6t1HxBGqK/vLh/MVv4QiZAepicEdXR8E
wKb3DjquHATMQVU23RS1xRd9MuTh1ujHEc3o0cniQzOgU//5ZcBtACwWhEhDWMGctl/CaELuBUtj
zhN0QiIZlOZYxfhFA5ru24B/f3qOsvkgswNLEeTSetfuVWvKF5ksAr84dsdWeJPny7WVIH7t08yJ
DDyipwgLgDBEbv20WdScw6mxGFYzwlsisy2Q0cViHfTAia5MoY+JhFC2UAnh/qFC4F6FsilDwuos
UY9FCdpHiKm2IaFEylen1Yy/YTmNgX+5D8XJZt06Vp6oNJK+EDM4DRkB0J3CWivxmMwlH6i08Q2v
z+V33eMnoiiF+psyyHRTIQS0zxu1vSK78XG6Im3JwYCbDidJstpp+Lyo5XAY8T/GITz0M9P6O2us
VwP9drfG1dbt9Wunyo/JQETk0iqIizC5V6sUDkYSqwpWe4WkcmmtMTdlqRRXRlJMilW36jr1WxYC
Sq88fJy2S006UHAl5BTklJvFs4s4/lEvOHD7TRXoX2rcB9EgtyNqRlaWXdXVPDNnERjhOMsZkOrR
Gj/YLJWVFjxvu4iX1FsD+y+Q3ugFv5RtoyVXluGZxMdTCVdl9Kioo3AnOG0swuGpPnbgZ2ez/UJe
TF/Aq6f4euFZ5OttZDynWs5VecJ+t9uqQRBYrtS29dcIif7qs1c93sA48FKZ43gtQKOnv4yatV2z
1CPJvo5YrkPf/R5NzvOFjEFsNgfpXWt/U7AZ+/RWRlye0amcgddEWeo0rpw7mVFXzGRj1rPS68JA
WxALVHDnvLxiz40tFy8wqG+KyGuJ6bwokgDkaQn1qw++DjOGPhiyOsFNF+u9tft8MEeIEAgyPf+s
erNDfzTC1wXSGpX1Y6WU/f2Ij6A/mOX4cjnUmeRnihAwKznWUIc47UAl0I3ZKmiXlVjB3/Bo5q92
B3kIu81sz4Nm9P1yvDP9SI0e1LFBRcAGKnAaL9OlOO/nUngIWrYvRTxgNk3Iizrf8/khs3lyZkuk
aVSLV3MjNvMqhE6F5TOelIKd2Auvh6XQDopaUAu83LAzOdXmTIWeMZlVFBxPG5ZMhQklWipcJUcl
MCijFkX4moc/L7Bb9e9ubgZ5V7PXXLk5nYtLuZGQmJMIdaPTuH03KlBh0adUxoIKztTH+j1yGQgV
FHH0dYTKdWsPkXTlcHdmGAEocARAaYeynSw+/+7UNViDnncS5gJM09kPCmEDndalZ1lwjS537JkZ
ivgiwAHEtDQUSFcdu2hjbw1jXkLOWhYv6xd1B7PD3sPoS3wIadKVQsu5pnGtFs8n1Iu5LJ42rcZ3
rZ5sXJjLVjcPqrSofh4a5dNiw4a73DQxA1f7lc0pircGGM705WofRj1Y7UIcT1w5jLN7JPoXH6PZ
aPsfRGHfRQSH10DnbSN5N1ZyjrmUaZBN6iSrNzX+qzeRFH1OFE9ckLDEQUSQIyg0bSShTrsNV14K
pXNFlMyYcMKUzWze6wnvav6McEx9JUWemxVUqMQ9hkMFSkin4WR5MZs+Jm9hrv48dMtjjlGba3Ke
cq06qa8M1Llo1PgEhIoyMfe602hV0SYmhriF28x1eCziBmO4NIRhjkrtzTIu/ZXWnZkYZGQq0Q7C
YTydrrJkaqkVglowZcahqniXjWR18MNSCa6dIs5MdkKIwhg1Wl12VjlyqnBN6IRJyDQMVu7nYAcQ
2Clt3A7joHm+PBHP9CKdyNMkIAUUEdbBgkmZii60C6EyZxRI3jj1X0g0YoMcSBRyqfzr0eezIzs2
1VLOJELHa7WYl9LOp2hSMXsehCaZFPo6wmxUag1powf4IE+Tcs3Q4FyfcqjGkhO9B+pMohverbeo
SySMh3XOmG12VHlN3GTQ7NxUR5L0codeiyT2hneRzApYGKigwq36Lh4OpOou2xRzOlRenFYM5eVw
Z7YatAi4y4uzCXvKqmF519hZ1CoY2E1Lt1tmQ/qymIHjI1xcb6TJmY8WrOrv/0FQZMPeIEjcllZB
4eKNaBhphduOdGIMFORrPptfI7NotrJZa9uxjfQrMc9cz0j8nKrBpwJbWKu8tvZStonWQIorasj+
mBE71ZR9nyG5/wVlMn81cnQdDWzTD+qIttLlFn+8xYhXIVIoJ2p4V+vFLyNZNqHCWuC2MymPvVpA
jY6a8JcU1LiX21KwaYO6vZOq9srO9zHriOnKSuEcLUSBVjm1gLkXd9Qn3UAFOMSTRghfL1EfLzfv
Yxbg1ikELYCVUUdb769wQ/sYk3IKNkEfvSLPPkR+V7ZlsdWDqXztsIr5dTnixw4V91xKahbaKDzL
rpJc1OHaKeNb6eZdjM0pDH/ji9MvmK5jvBRvDQ0ZBQtjncENqiC5hlo4F/3tFI9giCXO2aeLdJBK
OVZ0jqFyVWGXZEksTGr3ZYRv/JghJhEXwTL61SRX6Z5isfLncus/JgnkfZnI7JLUGqiUnsaHwRtz
TCZJqLi3HvjnV1rp406N7Gvap2ciUSKlMsRTzluB/TQSdwfVWTJ2ySJwrMIvFnucXSflTX9rom0d
XUlHH1cpqtxcIzgXMqaUFU7DtYmU4lTQsp2oWf03G4iPrwAm7GlABa4ryl2Yz/XParSqXTJr+rfL
3fpxsQhNcJwSOHyjrG6vzjtdb5pp3xId5BhU8cqUXSMp1E8vSREFc0MhvQ/EdHUQYIXYoLSRVKC0
7WCUoN8P9nRN+PdsU2wkEgFsc4FY42paXTclUGl05LhUXwClI7YUy/JwDQt2ZuVT3FYpVaJpw+F6
dYri/dTIx6Iv3FDWDd+poTo6So63oWNNR9vupE8/zwI4wzKbdzKYpB8QYW2ozmUthgi+sbbJBju7
N6h7bXIcUb9cng3n5iLIS8SxRMESXPrpXMyTWOa+hberZaG0L6Odgjm0LrRGxuxQtY18rHlvfzSa
pPoJD+6aQciZHMMxji6l6gQgfo0NNrJ0APrB4TuYQkl1ayqKX3AItKhjTlbzoqrY8rqGHtcvOMLN
zZXGfzwXcMKCwiqejXGrWSOmSmmpeFLOeFdbSvkngxHjuqyyGL0+ClHoiYAZPqHcZ/wHCYfA4AuE
Lzoib6vE3sVxi38wl4BZqVtP4jc8oC4S/VCsPr1ydl2tEVae8PNQULpFIpJxXoUKhqjIHX2OfXls
0d+xs3anlEOyvTyN1kW9f4exyWeIOpO0V/OoYIOS0fKM/YQ3ig5ZJB8DE2kjJFe82mzle94Ti2Oq
SV+CKZi2Na+dj0HffXI6f/g1VslNr+Sx43Ab+3HT5O5kWLjYafK4K61c81Nn2ZSm1rmsZgpvgBk3
l3thtY+8RQfgB2JFoZJKBed0MaHBhjqs1cfo2IT90ajNeSOHmCuX8XDtmeHcsL4PtaqemItmzdiP
xX7vOPGm0zLbV6errgurxPfWIMR2GFJOc1x8xOffndOlIUqNKE4iLJ4bazzKoGADr52rtDloc+LI
z1bVBZ88zYmgIOlZjXDM8eJYG0pos1436PaFPgbN4Z0BvMkXlasrh9UzTbOo52Gug5akhUXqadMQ
/cwCiQKT70yznd/goqKl+07LLXUPXb+FA2Rhvnnl3rNKOG9NE6+xvF8Qm8vIadAysIIonvXYzycs
4XkArvp48aylFfIn6WRNjtfZ0TDuwr7mtf3y7PwwZXjPF0J+XBCwBfugedsMHY4gQaF7Rt2Fe7kJ
Zs8E+HolyiqjI00IaBghK2RmUX5DIv+0iX0WQ2ApVcULcewcvFnLyoeknpyNhD/9pp3ZrTEfLbbo
1YRX0vmH5Udom8dn8HBC5W/tpuEkaDKlSEV5ilxGyhfVQGDnW9x1qoS8VWi13ZXXqHPxWBfs+Zzl
gKuv1mC06JkaSJXqzak+uNkoPLwTNfOMfmn8y2N3JpRBDZ8SPgAn1uEqi1cwupoUSI0XcOvYoK+3
+BP7MikN69PLoVYnAjGAoCB4YucfS0itng5gkpq1gvYQrWrl8iYKkHAVJq2eKlnhUzfwxh+MfeIl
+aTdjpoxXhnED+tShOdphEMdyB1m6ml4VXIczsCR6jFJ7Z20dHiemw2FaVnSOB+U8uPl5n5cFcK1
mm5l8nBefOP/vktxVTilAaJJiNlkqb5Ps2LY1HHUXenUj606ibJWGU4dzZHqFKsaXvQtD8/Y0vu/
nJ3HctzItkW/KCPgzRRAVdGKRhSNJgiKouATHsjMr3+r7ui21NEd98160CIKQCLzmH32ahXKO7uM
Hzasav5ln/m7y1GdPYuzz97Tv1tC+xi3DVUUFBmbmCXr44DlXVWmpd+67ZpE0tOOPGi8xP/NLf3v
nibempQBCP0pfP/+SVBqRMPvCGhDffBW4jE39vP/KAfiJZ0NqDEtp3tA/fb3xBAP6LYM8LlONbfz
hsGrzOhiDP9SgfvzVhiAAJl+HssIicV/OyBqbAWKvY7rzHHo+vhR1R9EVdmX/+vy4yrnGhEtUQpT
v5em5t7dyyESdTZ4DpEZI69HjLP+bT38uX3g0o+ACikcY6GcrX/9qCjV59odozoTcM2TsrQ43na7
vlA5zfp/vqE/jrizoomYCjwubqtUof56qak/T9lWVZONjIp9mGbtnny/GI9j7atsjnpxVVBE/Zf1
/nf3hxICcM7ZsJbR198uanjAxchTrKtypGWMlH12ZJjA9P7fALNsSvx9vijOF/KVs8fpXy/lt+VW
MfpFB8e4y91Q4lLbb5H95iEwPP7zo/xzBZ6n99AgUVE/l/XOX/l/bU0Wlo56WKMmG3bTn+K5/YWf
6b9JD/58X6wH2hHo/s/H5u/77ezaOAcx2coCDPW3tTcmM9hl3jD3Ot9ClG5vpRHTv/XG/u7W/vuq
v+0TeQBEB0/OKsMqzVxgp7mc+nlzLv75Af4Zi9DUpILGsckIOv3Nvz5AX+mqGQVJCU5w1X3XrJDR
QyXTDsvha7usAQ5We+5eeOWSv//zpf/uBjnEyGxhKlAD+e0GlZkHIRReq3WAMWOwAgduFngm/4+r
UNSmu0+1lzGy326wXlE85X6VhTh5H92hb9CQ4bf7z1f58+sip2EjdM/OWfTifkuqeryCpb2UNc6S
Jl9P/T7MzhGvyaa7GDsHdvw/X+7Pw4vLMZCCgRZZFNnkX29qK6Q3jsars9yM3qloRvMgMfTM6ulc
q4rXLf6XZfI3nwBVPzzyz3VzwuPf3lW5ALncwh370ZBoY1lselYh2PoLEpXluKErv9nCee4O/3yf
f/NYz4bXeCTTU+TM/O3lLeIcfI1bnRUcPkdf1uYyr1ZKuj3J/L8Nzf/NQyX4x8v7vP2TVf32UGNp
6TAuxjqbl6XoGT8j9EtRH0RBWsHWKy8ar8fA7n++Q9I4ylgccNiERb/Fcl647/O8rl0maYam1Jby
p2Bf3Avj9tvHP1/qb743Gld85hSKaef+rqBa1pAuQLl1GTr6MN3szU9bE//8/1yEE4A6B6Ngv6fD
lj0U6PmWLkMAvR9KaVkZdqXmX07QP9YF5ROOMfp+1GzOQte/rn+sHh2ai3WfMVs+PrSU3TNrnvZT
qe3g5Z9v6I8NkvUOaprQg+/77NT910vJSU5ncfWY1b3vPgE3a/LLymiGXDPclq044+TeozL19mFs
vtf7Grv/skRoof7x6sifkEoSIJ+VIEy4//VHkM41DH0240H7Fi7KiTBu67T3W2vmokmDzps7kwRV
Z9o4YX5yrtvEijoL4qRN6y4fD3Fl2Z391XSuLt+rBi2GdwlAbRDPZSipULzkuqllfRGKbRY/ZVeL
PEpFZcHCSKpmk019sPbCyt201HIbLSCWtHvr0xLXk/uEqXUssJQty/38/5dmdN/GsOyWX/ZiDfuL
cUzgfpm6cOp+jo2HfbKz6so+1KLH0Tap7aXurtahrq6ssA7wKQ3rTb+qUi40yOVaTHV4dLwznkDb
zbbHCR22aLq12rNbQu2WbfRMecfxroNim62fcDC9+BuumqVbJz1jUTb8pTbuwmxrRb1Kfnyv8qth
qrslpXMr96+2xql2THpsUvOso0nepLVe4umb8typvpt6X7gXbQyFzc+4l95/G1u9uiZzx12F/sU0
msK4B1xflYBIjAu6F15M5YxZ59IhtUpmYn5VHmxdRQzTYu0bd4mGzm1lfZm7+hFghy1/toMMnOq0
4BT4Ms6ks1vWTv0gvqCX7fMvSxUbxM6rPVckKtvMTw1Qlrzaa2Ex1OoaKc3XIRjQtMYF1hEHNVuQ
pdcQRtDDfPah6TLhijV+8XMdzt+HdWrLNaXIJNevc19TdE02WbdTSSqbx/ZF6TqLegwqtTRkEYVZ
R/qVtSW8OmmdaTUvgQrb4lvlRxuO+TgI7Ft72a7bWj6E5TpsW8LYTOQ97HvYt3uytAXY8PTclSXG
rnSg+pfpTD4i75JDvDwb7e65SqrNN+Ihmt2i/fA4sZ0i7YSIijkz+1Q7ER1/y1+/9tgf+5+OMcCy
KUrPY2mBA9zCukyraJtgDup17Kclwzd+L7g8H3L8VOe6Q7O+DkFkTrrwpXyL/MaqQVHAg9ecLe0a
7t/ZKzfHSpbVa8z9uEbIIE9ijvXsJk4tJ79Im2Jx1ymBuerkn9jvg26k7xnMjC0IrW3rFftbMzOz
7ikzbWlRi1G/DWVs7KvdGTzzzZPTWnx143yRT0y3qjbz41zsKWMRJkwia8llBkxLW7cdlk4M/FOM
N8+tQD2yZP0acPFpH8MbrevAe17qaDXHKO/ZgfDqXmcMtxklsmH0jrql85rI0dP6TXodH+qxwwI9
cpOwsQwSEVkLOVnX7uRgYp2eW+CxlZWLKOftYJURZUA81Bt6AderYJIzTjE6X81PvxR0sbK8nFEB
JXaP5at3RCIkIybmbGG0neB6K/c3FJaiLiBWcR83jlPg3J3g84MsOdF9VDTv/jgpKB1hYRnrMSgx
A46Y2sE1u07MgkRmBRQy+OtHV+u6LBPhFPGE2S96iHm+Cu129JYvTW/57XQ5LW05rKdJMRo8pxtJ
QRhkgxvk/o1066Bb8S6qSlleLuzWNRppO14GSF7d5KeOJzC6T6t1jwbn0rgd29c3aIVgvR5l445N
fJhlHO72tynHezgkuot8tz73JEV4qxaj1DVuwGZ2DkNhPJy1Y73ah3nW2AJlsdjr6R4XYT1ejPh5
wEmzu6UHHQJJc49/Rh3W49txqXXwaxnw9b22rQZPbShPc//UhUzko/pDrITwkEHS/qfjsicnzka0
gIlztW3XVoBz4ZMmQV6fraWf2lPbFoFzPUf4UaVsX9aPcOkwOKpWPQAzAJ22+7mNScQ+FnYSFHtx
G+ROeRczeXB02ri5o6820O/pwnj2n6LK75oD5aZJOQlN7768C4ZtZ3h3cEdPvDoute8P7qlyXxc4
2JQFViHiEz+LloNdNqtO0SG07ukMWG+vZy1zPwt2wvS0qWNnfHVXJxJWIrpuHG6Ej/H2o9NU7Xhj
cwLn96MH9OeG/W54NZ6ty+dCxmP+EZoq6h7qRkThw4IffPyKFmjsj3MvqjAr7WHTJ2JVvSSbkohG
D6Po8s8+nu3pHtlq1R1hIaj4B0sWakOC5/lYPUyBI+XPGL/wgMHCiedw6M02uZ+Vt1GdTgRsalY1
a8RSD77b0Z4SUi/BV6nNaK5KUXuM9nsqb5vnvIiwR77w9jmY8Wv2p0LZF4pEIVcpvtD19GuL9G59
bo03yj0pcb1fRTovwnN+OJNSq8sEvVSByZjQ2OY2xQmpKBTO4WWFofTel2dV6lS6o5rTQMtRfoZr
Z1lt0kfjzLRsiU1//D56tTU8h5XXVUQMPQu9xGc/NhAsGqAcPsoUe+0WyUYaKdzAI+zNGUu1cYCv
hL+7GLVjlp9EvWI/R3owr28dutApYYaqWtka7caGn3LuBPd2L2gkqb5CVmQ1lRc9q4LG6XO+i+5n
IQe4CKPXbgBw18F+tgUVs9RlLbppOBZT9zGvJnpE4MWJHXdWqR4CuauLgu8rv2lKt5SggMvxNbJp
/HLAbs3bjKjnsdV9/TOowL1dDL1yH4Z9Dx4YPC2W/xwLb0VkTyBP7Dm4kvtYrl+JFCJK0qUfd6fR
YG5xwtAkXw4WuAmVun08+RdmtpC1IPftnns75GVpIy6nSVt2Rm20tJJywPEgRYiHHYE/tm19rAM/
vyG70V0ydK15rwTn9+UAEMM7DOW8I8Felu4wjXZzDCJte0fPksWJ5APXkEE3g4WoLR/LbOgwcU83
ROPZRPdiPe0cb28uWsw2HXPOmNRvNl5KpVucgTZUrUuKg/jaXM7VFurE2yK0Y7jFxQUOQmrfskqL
WV0V2F7opK5leNF006KwrNkjO7MEx1Biny+Vrr3ToPmw19xLJ7sPROYqR9mI7Iryke3OeZndXm6J
o+P5m1eHxTe/UPmvks7Ogw0IT/FEhLCOZdXTR7LCCTgKs+FnVHg0E6xiHDMEN0Peqeah742cT443
1wOsN2Z0jqu7OOpbw6T5mHljKM48l3mnDdSzNIM57jzs8yOrx0i9Hu7O74FKuG76LV3y3HFSYpQ+
zDxDLIIuUXccInWILXwgV+c93v3uGhKCURBQeFAJUzmLe6qEGZkqN1X9vefVVOBPW3F0mfz2+bUS
SZHvDxLZX9cA1i2i7lh7Lf9JGZYYHAKxLBO3tovnqanr/MIr8t1JQiIVJBh1FPdpbLfDXdMGUXkM
nRpPm3heg+Xo9rNFSz82TZz0ZgbiV24oexPh26XHp99BDDBrNzzu4dz5X7umqDHuD0S9JJ0KhxkS
wQgEzQdRwKh14cZFKos9tDNwKf7wZTSWc9EXdedf9m6rcv6R8Iguw9U2ictk0JYs4cJmNpvKa4+y
28Sdg7Sq/2H3jU5ExJ6ZANBYi6wsRv6s24Rxc9jijYgvCCu/QCkuw+u4rUPvRIwbiTVpY9l84vWv
9s8A45VXYCacJ3VZVW4mZxA9x8UUFvdiQ0glWvJw5N6Re1zlavKfHV/P0ZXMmQNIS3crHk1YSAtP
/1Fdqy0nuNz2nSBvM5jQZ0HvFQrTfi/GdrFU1b0eHef77MXlTdX2nZcsllssbIZxXaUy39gYdwNZ
ZHIs/R2eQh4nYvMq+9FZFywLfCQO3WszAeiusmZeVvmFz1IbzBYVJ1+QV5a4B3kQPplVYO0CQq26
7m1/jdMe528C/gZeUVYUZeRe8Kr87WjWcp9ZqjJ+3Bg3qQ+5qpY8AXi4lRfVLsbg2CDVgbzEGFN4
hA5FOdiIvMP8v1f2q7eLsyCKac76SBFyPsTuhho0V2V+Ms5m4UPkF0V3EsTTw0tZu3sCoaep0rlY
2bvobACCT3ZGJLuLiXnXe2pvTpvRP9rsyzGEq4RZOTkL31dQie0EvVzVF9KLpuGaWIWsreG11Nj7
xfwdq179OZuVxzg8AyzlC2397tOxTfETiNb+E/uX8n0vmvZG+mjzji5Z+r2p1+ZJgupQmcWCel1d
ac0nq3Hl09QIiz2zs417DCE2EBRYeSwyn4DCPQW2sptLF0LvE312vzAp+T7Zm1mk+zgxY6cPTCAN
WZnXAWeB4NRKkfHij5W3XlQRDEoS1K11g3u68phTGIaZ4iMafWs6inAK1bdaxlFzuXgN4fCyWeHB
tBvnUDJX0l0OQFCLKgmEKN9qaLciQbRmdU/1qvc527oxd09sxf0tIoqcEV/XBIzdrHGQeKbGKwAh
RfzLmhz1y1pE/AtWEZntVuejTldr9WlaRjPnGQI74LWe3TmH3Cc9R/dyNoxUdje+7/vOpEtRuoCL
5ti4HzRLyIGW2G4IkcX0LcrD/kcntXCvXKbTT7YVRFVKOXsa8eKgCnxkcqUZ0trP0Z6U5Wg/b+A1
+Fx6U3wP5LB/CYyXv8eLFg+r66wPsYj35jQQ8SCfXHymisOOphOIqXo87l43V4fYVlEOP6fSt/vY
KuvYerv6EWJJ2iS+0MtH7eKTgNOLdIMsV054aq1psyjcFOZ9tryNUfkhkupia2b3x757a8hMj+7f
BzYPcwjXqL51asf65azd/gWA0MBSGufgfSvg3pY+LhmMNLbz1RoALeSzXdnfNRqf7aJFhKuzca+6
X2q0xA85q9phf9P6a9Uv2LLMvWnLu7oaPdqm3SY/QY5NOt113DQHLby2RbnZrteiU8NEgqDHX0Xg
5d+1OxQPK0f4fdCWy1u5+MCtNp7aRzgu07XqRptYX/LOEzxYFGyqRhAHtm15Htv1ZmQLlqdbWARl
uX6JJ9LwpFbNQlalwWVkzK1U97bTKXkcrMqnIm/jaHTcZr2B/xsrPzzRubTfgqXxwcMBcb/zJp/P
3WHsMqRQRQ6fKcbap8QLVUhWipIgotskdHzYQWWGfMmqvzL0fL3j7pDYH5xxoe25eMtyCmuedQKb
ZQnSfnXWIlnnkEWWgwW7y8eofEZ50T7tzkodiMRvnRN3iEcryXFgCEDEReqxaQv/E15ae7vP1Vxc
qVK4HsQbgpjjpLpoSZv13FGxcru4tMewXY5KxfETZ3pfZZtfyeuaCe/lEhZY8L3fXHGramH8ox2V
5UtBwLpehcUUP5YQjBSzjwBrzjUWiCu6HMdDZKuwuRhtCNtp4Q3ez2h0FSIgmbfXnpnMs7evw5JO
/hxILI+02BPNmzl1tCL347aV5jUvlFY37BZ+d4ydxjl0XrTs6YhkgnB2KEjucm6ep6Nj/UrS7T5B
jS2+NhODvkm1jD44NUEMkDmQZ361Vd1dM+533sKpXgXHaauGMGWKZrkPF7BlCa/Q5gGYPUgNY1l3
+Lq5wMAGE0BTi0QwHgrCdj8VrWdd+tvObcYMQeAF2e1hmPA9ex90+PJv1uDNLx5y+u+0CfR10a61
SpeyjV+ifet/Ugls76d16H7UvnEve25zSumSk/4qukS4ZaD5Rwe3x/mlK+c24rqrZkWJfNkPueVu
TmJ7+ciTZc+gDuL482OLuQfJvoMqgt0zHO83slRATflU29eDFv73Tc/+bQi36b2tGu8F3LsHQchr
lx/NjPNUolrqnymYqQBup1+3TjKtc/ROh5kgeS3j4sb4o5oSzUO8BeYBJd4q1AraqiBIsezVznQe
tj1jXaMIEk3e8SaQZr1FVeDxu52BkRCEG/3JG2CSJ3qbFCkQY6Uk/6bqx1Peif02j85gkIBW7JKM
8NiKdC77aD0QNWmAN7OpX5Hp5/fOGuxb0pEfgUYqzlHb6G39hQzwJEy2IQj7tHAZ2L+KJj29O5v2
ngITe+zdwsiHXi7Ri1+4tr6Mm6J5Gpa6/1iQWN9iH9HrYxVUsUp6XDBeLUUhNXE4gRn+r0b7ERQ5
R0B+Jq6zxQbhg5JW+LK6A6kcKmLvudw2jo6910z9BFOj2qvFql1oXCTJxL5uv2autMVrFfVY05Ez
5GeAkIeZ00zUctMZiCfJ4LWgtfjEgx9CQDk7lGCSLhgZkBxTRdPcSZd8gjoQPeVTO+b1zWQwSjjl
IrYvo7kJP4vOk1fo14li2o0Qw14i9URlOYShJ3OIlioSUZlF/oCAvqUghl0mc/O3Fc2mj71d4uC4
LL1z9AMwbKlcalMBqpzmN2vc4/sAcR9ae4klSdL4XQuUEv/Ha1qZPShH0H1fi65ZhnRYpNNiyroR
e0UYR7nJ4hbd1zUW4Z52++CadPFsdeNFhQap2i/VY4QTLzztYanCoxut9pF3PBgiN0adoTWKN8RF
jLsz9O7Mmd/6803LdNx+0dAlegrFPpVXOEdyOJaE1SWYViUu4tJS2wl2cBhmkx8xpe4XbDIexbKr
3G4NcMB2jA9Glc21lnryScB8DfpS6Pmu2gNONRkWtDHbdZIXVUij6GBQHr76+WDex1hZY8Y7bG5g
fDl2Fu8zi7tt8u5lEc3wI+5ar4D5pvsPmgz6tg73pczImeWXRWnR3ltYMSzFYzxQBM5U7y6QefK1
mt5sV3eEHSB11y9e7hRBFslo1D8aI6w5kc3CVyCihbdgEaqTGc5u457OAgBGnKsp/gj8apKHcZrN
/rbnq/01onF4oTfoVWlntvW17/b4o1v7tjxGtpTPmKd7L2sPjTTdXdG9WRWnbmKRcX8zogY7NgZx
f7SngFUaB+veHsS8xhE0uHyoLiZq3XPiSM82N0UbE7MY0uKvgTdTXrSVgzOASwG7zaqhiVSCXWmv
DlFU97DcYrf72iiME7BPN1IkoCzV2+LVhKFOaMvw0LX8GOCNI5dW0RjOmWW0uiV4HslldavHtKOi
Vx2Yzu86amrD+C70FkTFR2vOJQVtjeNDVIsoOjjY9RBs7KPeU1P5UA+3cF2sVGggcBwqwzSkPT3t
X44OLax/eQ+Vc+HH+/B9zFecTvNwHd2UGjNpDdixlUqPCPrhavYc0WLT6bpUhzDXo0o8DSX0dmP8
+7Xem5vNguSYqWUnFSqARZJfqQkj+XJahv3oOMQYKGAKZMDd0E0NDRolH+tpdSz+963/Yrs1cZuu
jdUdDVVfLw1kFTx0LaqBROl1oOLWdCFQscENk2UI1p8MxKs1oRhiDVnAax6ybhLwQachLu43jTFO
QqGksU4bqt098xUOndSh42hi6TjebZvn8yNNlY7cXvdQsNm+2/dKeSvbNB5u/POKaDoRub09OcaL
74YOENoJuX59P8vCdjIfj4iHJcbAEU/vBdd3GezOGUJbrkQC1uzY4rjGlIyeAZcWaDzqYrPTvpeV
uW28hlTN5xjsEvCfvjpA38O8U7Rmb6+rKbIvpgHeYzLQ/38qWVULypoW7mHDlDYst77ig6rQyhRn
ImFDIhpAflwLNzIZ5sQDrcy8hrMbYTyep8Gaq3dPtot1KslSL6mpund9uAe/Sjf2VvatYtHpzAIK
E79tjXVsALuabMqd7Wn3wZMntg2EDm8Mrw1pwlRhlw7dgOBb440FHJK2mdkp86KHbb7seKj5KX3a
Hdzztke3NImmbzkSOYuGP6UQ/Gx3Q9XPXmgEVPtoRKrzGf2oXXE2Qddrf4iyMhQlAf895XToh0MX
ilingvzgHgQqkRPTRVOZAI8z1Jl121zmrsNc76JoyyQ+ZrcyC4lcp3Slx9fxJk1PAqA8fwKJPnhf
4wnyX2IzdPlIy8emhDHaMPjIpZtkaSJ6Ujpchvu1IuTN8ORuLrumJMbYCgCv2baX2w9IulZLvLcP
N3XTtfalA1vvaTKe+4D213SJv+QxFVZLQpfs6Pbdmt6nAFYWUFD/02RI4i0ePp11UncCgPOzyPsR
2vA01p++C802GTZlfuxaTHeuluXn2GPhQXLg5neDlgFbUN47z1vr4dm7UX26CJ3e+cihoL5wq6wx
+qJmzVYlp+8hYGiRGLPhuLVGZctIMlYu+LXV/oFzzrujgzY/kqqaIXULX78ikhbfJZ0JDrK4BPrc
rraob3EspZ9ULOP2ddBRqdH7G9AHgxNOn5OFZwvRevApMHK0UpLR6IsDdp5K76Tmb0J1RNYge63b
tj7vNKos8wfJ8bmk+2Jv1zRHmL5FyByKJK9mO7hVvvECWjNd+6BsTbzLJeWdo0SAteHGeReFG5vV
FAbW4xjJerye89BRNJi6zc+KsKVMiY125FysAOOnGx+HFT9bbKl/8YTOmxWhZpMOlFOf7b2kWNqs
ZFuJ71H2KLAm8S84BG3q2l1OI9wxXf/QnJ0GjrF09A3bHnTbBg8inQSR6H/lovO8VKpyJBXe3P6x
VvEMb7vDaeQYexLTF0dV9sNECGKlASqf+5nwH6ojL4XmE+MjK5PxypoIsguFA3zeDTAu2esYT9qq
UF96TAR+Rn5de0lnw5FMWST6dVtr8VTY9VTRCp6md9nkVGs3YHINqM5tuA+wJ/2YOHnuqDTb93j2
9s79iBY+p2TXNeA3zh1iVUt7esmp/Fmn2tXrfWfZ4LLBYhqTjHxewZFhRPp/tTibHp/9hg/dPBPL
u1EVV6h5ZlGlSGzLH7KhNssQ5URCK6amoU00NOW9wzTsepiWbToUOcDXRCHl4/lqqPTp1FrBQ2M3
zcijLogVetSgP6yGxjSYXrbiVNeKFRv1VvhrcS39CBF7m6+HKODIgc0722m4+eqdOnjopTMi5FOA
9W15WXnI48/HHJ6Yw9C7hH99Qd0OGxonTynrmtdabfabbtrITjanEdcMvfefQbhTeMboGcNVYPHj
y9qGGyhoq6OH7xfheNnNgr/cTdtISOuFrZ+OTeT/ou/h0+1ARXBuFnfMXElvJs3CON76oHZCWVyy
qW1pQ/vQudFTZ31rhTc6BwGzsEr3qo3OdeScZnxYUv/N8JLrH5vd1T8USq43bghKC8lGKw8h0yFB
6o3bvJx2/NOvKPhYe9KzhL4SLck2K9xcWGkfGeGetL24b5Yvq2dUquX3ldrsG3aednmiT909j3Xl
f06mL1VC0GNR86c392PoR+9WxdG4Twd/i+0PhOODSZy8xgQAGoXXXFpNu7+ASJ/8K6eU+ZQtqEFY
yAx2/uJ7VCPVw5E+cbW1mhAP5c14CBpRDod5qrzrGbcJ2k1Kep+521EJsEH1ZhBwg/0YVgY1YbX6
liBj6MVc3BZ+3XHPdAZEqliv+tivq9umHe/uStq9RS+ZgczPZtiXh0EaglqRz7mfasrV7sGXvqrT
wWpd69rkUGwTjIn8N+EoOkKyiMCV1iSwj2Ej7CGNfSH0ZTWVzhNyWJwBLLskNgh7PFz6xaY6U5zj
gKTI8+Gule7Qsrnv8quYaI9xSkP8SIw9hA8wlrfiuIul+x4OREdpJSlWJ60ofM4zpx2ellH5P5m5
oD4jm7UPk2mRDF+8ejgZ2reu1o65aSavEuCzc6pNW+GHd2h1hyaLOIcNrfZoZFMS/sp43YY7BJjz
bm1PeTuG9bXD9kHluRwXG/byVD3B6NWUe/wdCC4MXNejnOdQVh6WwKSOXlEP241pnpnrCjpArk1R
8M8nkwXSMUvCEUmPY+Wk+Zwx0fUyOj72VbB3eYOHZRxcBU0kFAX9XX0teZTPgzEMGas6rvpUNOx9
6VY6JZbDsh+HIyWh4n4uz/4c7R7Yz4Bp1xfmPfj85JojQNHdoOas9KIZ1rcYkGJ4eeRczjXf3zs6
ATZIDwh9Njgum21DmMXHKZ1pSADaDkx11ziv4Js4k8RWwbjABups99Qu+L5xGoT5wVMkEYnX6Pgo
t0XUN77e8yCJlKWqpNhwJkpbSUH1ItKB/zn4Y/ki2VJKHkK4XvY2IVEGB73xHk3Trjfas/rqhugs
uNkHK5Qnf5Nblfp+h6iGyIFqjW1v9pR1myMowJiCxVP6fv+26ZUbGd2qeOhIul4UOQEjPqLH4MBE
Q/6tiYpBM01pwjCl8E8bgFbvdD0MhCnHjpp6k7aDnlbGZ93pi73u/YdohV9dKyfwL5i+Xj+CrfUP
llOu4xdK9/S8FoYiNZvSGPyKt676qemtfrZUX5+9IUA6kQ84+qRuUxC9LSOheQZu2btbkHugEKMH
i4/SphUth81rUu1gQ47p5j69h3XPJriWVMs5SZZwSuummnkVe8jSX6JBeoksZ+85Rnr0XoLsfrbG
MIK37Uj1LjGJtrO63MQD8YRBoTLy48Oo++Z56/TcqN6KE/Zqu2YGCt0JyjFvImjRxVBheRRIQ+5m
5iWpMICh1ICDPGWuIZyixF6V9+7bi/fNtcL1Aaw2zec52uYPxyok8QhJ0JDltDUvO26QkC5f3euK
kDRI22qbezQr+FZj9uliTLsNiCz49LvhxFlY/gi93V/+j7Pz6o0badbwLyJAshlvSU6QrGxZtnxD
yGGZc+avPw/93WiowRA68GJvFuuebnZXV1e9AXnpaRboPFWR4WmSbkaezwIqLrBck7Pqsw/cSBUR
sGU0w+iflwC2nCUmQ1rhA2tOja3UTW5R7qQjl5QvCEylf5KxrwtQ+HN6n6dknrupD0raWrR3M8+O
e23cjzFt7Wo0ssqdcGRmZj4s0d3sc8HQG7fGn2UiJ288COBxR5k0P6vKJMNakarhGSfn+EmdeoWi
kTLQheP6KEoXvAad6dRqi/u+9au7TFPFtzrnpf9I2UlobgXy6ucEs+41KKbsa2MkpNggwGMwYZEv
XkJ9KmDgT5G4k2hzh8ciD6q3sC8WBCJvkMQZkHFrD52cJ5LTdzb3hTR1Me0kmonPhgGoJQ6RuXSG
Km//9hAufho8QQPyDcH5FCQJZBP0uOxdYQxR61bNHHxTWgUwUUlHZ3HVCGlX6MXAOkcZ8tNO16nK
4yiG8THDnKykdKnFbyDqeIRMbf9nBFmcOWGz7OKm0aLiOJdJ/qOgIcyGttMxciUKA7JD7yC0HYpO
lKJmIwlv8XjPTbfW1Jp7eOB/2leh1oXYe4QUx1NZmtKjlvkAh5pgbB+DxgdiES9Ae0fThnACj9ZJ
P3ibp/dCp9TNysfSfVm3wQN0GsRzfSXXrlSlpQZcLxAlDpyuIxCZFJ3lmRTVXigqlq9yMKj6zpRT
6rJ9HSl3YCZzw4VXQuGK95pBVzpWzMklzgLeIPXKH6cOixhPqgQfPGxpJXscAVgeAYi9H1IoytET
4SQfB4n2OzE8GN+sUvefdbIY1smQul+KmOnyQ4iPsJlR9ImHujSEL4of6f41kqzDfV6hGLPnKBDY
gOZxVxY6Xsh0YPsqIHMXNfWmrDS4KqaivpE0YotjtkGbeG2qVbMjGZN/D9+if+pVq/3Va61WHxU0
Q77kKa14MrfCpy2p6W/U8QbCn1kHx0LAsKcWGxUHeahA9oyaVH5hqg3QBlMNQ3eCcvU3Yv8wAhru
+0bOjP9KLUyNnVT3+dsSHnil0fNAy5tM4sr0xwxZQ/qlr5U14McehSLIuaEki/IMNYq7tIZcADzG
8O9mM8XRb6YQBxYhnIves/0iKEmJtOh61nMq2KUPTp0CBuiPfSVNyV1iF1yeWZUNKtunFteJTs8J
zRu5SHlDGcmT3I7x76GYzZ8heHAAmaGQvzdzxaNIT1Hd0cYQtE2gynAMg072ScuNXnxnF8Y3QPF/
j36TVq7IS7I9MyI/N2dLRREyT+VjrJbgmcaZJicBO67CXWyRsju9xEvUiWnXATayB/UKUE5o7VC6
w5vJyCXxlgOGI1oJruE47+Vj2FQcCQr/9kOjluKhpAKde/4ghtdK5dZk82nDLzXHbsiJk9j40jdg
v5zcLqKXYaJdRk1q0G/hYA/scMCV4a4D2FejDVVqvObNhC6GUSvyNR+uBquRjNJzYo8BQLYFgFjo
OA4d+qqPCLh+/lpDIv0xiKa4y+VoFMc4LeV9Lo2tdiC4VolrtkUbaqAmKAliB0Q9Ie2vk5z+p7J0
EsHUWY4Jo7Q/jrae0W/IIqMhAqkUezFKgeiAVj7t7V4knCc+gl+DY2p1g8ZHb90mQ4SjWSMoj99C
KqN6kI+JYeItU4PPpSxBtYJ7I2x3fWmmYo9TECXtuBP1jyJWh79Dzh2EIhcdZy9up+qraStSegPQ
N/oSEy0y1xyWVxU9Zn4EcJkocExyrx/okEpfYC3SxjbnIX7TQm34S4+PUeukSWyPulVq3ddaRkEY
h8OZ9wD6t3Rdc0uvv8ODK/UvoV5E3wAdtC0JV192QGYiCczICJUlcesSBNYxoKTW3ECnbW57gOad
a1Humo84JJZReE+vdVSfQVjMv0i8evDwo6n5zUsbJFBBdjUSXOaVRCv/DZXv4ccYiLE70JO3Cs/m
VQzGopNQh+R9TXE7MGfp1UYSDdkuy7Dvwi6xQ9BgoUVyXRRfG9r4AKvkSP4lAY/IvTlKdH8HOMQG
GsXTNPO0BowQne7lAGjdhFihmlt95VrcKQYZtgnSjE6f/dwWlfU4d2KQaVbOTBOGcnUAaTvczn0z
U36biQwejZHuKQA03dEfUpKKmqaVvETIIwivK4oa1R9QgCSZSTZRK250Qk6tJDz6LYAhCpCxtm3B
pUhhQotBYtvQv0XGMSln0z9W1JYjRIpIcN1CVmkZ0oLLjT2yYyXaTEipWXsq9wl3k1BpzWnAyNGM
q2eey3ndqzSthBR8JXkc+l2Iguo1YjIKFRY5lyQexw3bdxhlVBWqOJt8J5kI7/QRKfhcoQrOYxrA
iQm2a46VNz1RE/jDOTKaqK32yehlotf+hHNODJQi3GgcSWTUaO0YDLDTEayf6rRKvwFMFOWOV/34
0gdhFl5JJN70NqJSPJqBisLWqJTsyNbIW4WuoaLcDiQ3b1XcW1+RC7YBH+FW5O9Se4bSOQu1vaut
SP0ZFqqpe3E8ylezHhTlfW0X9eMw5boMdsMCwV4sqX3mi6R2NbkDFUZGLsG8zo3mex6mvHNjZEEJ
8oA4fY/KuPZIOKCHBMcMSK7IU0kC/CZ1D4SpuXdFnIBxLGMUjYbq3z2gtXbvFHLR3hIa6RODI/J/
wMRIjxPKqqMH4IH2IDCf6nWCH9d4FYC36hrfFPm/YMwtcZAlanwuZQKFq0Q2cJAkuEjWThkEz0+E
x9s/WaA2Awl1Erygsds/TmHdc8OURvBWtdP0X2ACs9sntZ38srmk653BwaITUcVWhQRNbIILnUg5
XXY8zW4tlDg3sBhI/Hh6J7+p0edvRWlGg6MgDf9CF5cazdC0021RDPYb2i+geegY6xVdgDkGsiwk
608aZ/OviLcVs1JSMG1dZvaaG0ex3i7tPL135chMf0Zou2Lco8zQ7TUqdXQ9o4XT0fQ2YNG8mDPA
J7LMxw9o2103w6S2jmyqg8450KQQlFEc1DurtIFdc7dgqWQF2hy4NGSrO5zH5MkzZUO+0YMcs4FI
GdLiQP6YfK8KojJJHNCjTi0J/QAes9/ATeMHeK0tOMNIzaQdiHD/oSU+hS5pvsIzLSq6rypY8W8l
vZtn3aCPoHE73mRFKp7iVGj5YxUPHVI7dtRPR9Xqx69N2DTIoM61QAaoTFv/MBUifupK0VB5GiZI
K5M8U20kd0E0dVatxNrxSpKMXaQVPBfHpjJqT205NbugjUbioz3U+VWujWoHHXfQLJvaqk580EXL
fw6h8/wuo7mUXLTWChQNYmWKf1kFwIkDEhm9f9vzxgHQhVP90whu7q/G04BPrSxiLnlArd3XQuBk
EwgY4A2tnP4a6tF/9sn0/yAKtZRZp3HQCATkgDuoOOIVPghIjwx60GsVjVzkdavYhyodErqsMISy
4wi+84m3Somxcaw2wOd1yEGDMleK26QwEZ1EVdMUhAlFEs/3ocmQR5rmA7Vpsk0dVsCXuAZ+50VY
TFo0DzquJ8A14kWdqujXaIHsddPUJMuF/VdXbiVb/kMea+CMyPxJcmm7hsm+EJnxVcpUgDwdoiEP
jaS0s1tZfjc40N9AM5WmXDwnZjT9tDpD+WrQ0JJ3ij/LkhfaNs0JvKGCyE3qjNQ0lUT+qFit9YR7
Y/EqS40OYKkoAtUlHlI+xB0uv4GSJuXwmmvxhp48gE/guNlVDfGq3ynovrcuv0d+9uE8X8/zUIAR
oYD6p0mi4FWlmgaithqziE4sW8xRRSZNIAX7BXcJwA1wABD4734+hZoHImmmDW9a5QGEPf+nAFtX
cO/RfSM5BpLvdAKdtF1Qt+ZdG+vSSKhOFZ3aXxz/qMskerb9xH6gbUjFZfD9WVoKXGPhWIYEtWWM
NNL9icj2RtLAU0MFZem0BWQHB2KV/8sIKVXsG7uKNW8CC2GD82qna202MrQu5OWGieUqjXZaH1KW
TUF0iJ2SWeb98u7UCSrdfNUUTVC7ftdT20O/Sb1p+ln7FiREMQeBywgHIp4le6suSWcQb67/GyD8
3URV1qpeX8v0yyMLVgErzYZ09bYKUqefJ+kHBES+8TghiW5Fs/IsRhOplgrcpUppjBTNGZJChXiT
5PZjm/iz7vBYD0kafEXhQMiq9G2IxPzNj/pOARC+1JkRg+vetLgRlTsP1GHcGQcKf9EVnGi4UTN6
yKYykIDP8qx2JmEqt9DF6jvLDgAcm0pGZh9oZotZlF0OI5Ge9rzaTLR65zEZ/D1AUS04pkpjP0p5
iIqGbdOx/yL6gW4G7fDG8wn7DRQL7vorNdZsyWlavJTbvJZ4i7a03Xc8VvMYGmJcFI/qpAALADPW
QKLxZfpdcOS6XTWGU+nV8qhorjVDgXZHueveejFIw27oaiXe26GdcKZC2yDTAoA6A58LgthTKAlG
f8aAwsyumyWld7MCAjyJ2ZQAubArNbpGf8zOboc+sh70KEkrT/RzCk2rAGN3D+WHpnYHT4HFqET2
R0lypdlP4eyP3jRSstoHIYmxp7CKtTcTxMktYrpULGxaSgpVIdV/iiqTXKLC+kIC6NmThEyc1b9p
PmKoHsH7eCraCYWXChuAWwwR2h9gZjWakEVj3FY6fWdXzFMJtNgqY7QYNV8BeUvkciQaKXeKrwB5
GamkgsQbgGV7KfyhP4VfTt+KVInvNVDp8gIYpHZMNdbkIVqU/1l+z+OPui61QqqHZFyxTsOmNVP5
Jxnf0Lo8UXJS0L627pVSVMrB16z5ZyAN8i0U017+AplM/Bl0RSzFmRR4Jl5CwRWF4XCmPyrn95AL
hAKGX3QhbXYMDlxAQJwoc4zlxxDTg8QtNJkP1suy/tw1NW3lqjNo7yZyY19NUtAOh4Hv/XXmBh+P
GtWMq5jqyWMrempIaJx1NwAiuCUL0Cd3ZAdcF6ncFL0zNxQxDlZU1RSwVNgEX6lJpqQgRa+Cl8oT
69HICsCwXDfBfZWCJHZ6Vvk7CPX+fnnoAcWRU/hgklQ0D/Ak/d9JSQXZ7cXIC0MbrRSYCJYqr3Y4
cZiDMpxM8Fkp5YosRlh3hxqe9jul2IYyrFqGz6GWt7x8Zbt6RWfISCmy5envQKlqUBB+QkkJNnda
gknPy2elAAFAkAV/oeloHjtRgym5xymeftqTMffk8QIsyECpVgeFQ9oITlpLn7QILoNLF8r4pVu1
+cgd1Ih94Qf0udm69U5ug5oUvy5F6S7RedqrMcWdXTy2lLF1awYYGVrZ/YJBnbxwrMZbMpe8MY4B
He1pF2qKVSEtV0m3Tc+teUyKQlxZ1ERUx0Jgnid8MZbKfQMZ8E/ty/O9AVu0dQaAFd2xnam/PcA9
89E2lcyCtQk1vdjh4tWaN3NrpOUL7wLpRbIpjNIGKmXw+UZMltsOpfKa5rMmkwPyPPptB3EvOTy/
wCj6CqSpQ1mBGv9u4hpq03Kxc50gISiNgbMNKMIDAIqmb6BLe/w2bKhLe1HC5XGKbsKL9jLjetES
eKecjscaqT2S44qMyBlVyBW5O1Um3a4A/tAQ1tSfUlf4TpdU3cFMhvFBklLEXiU/4NO1nZcmnXK4
PPya8L0Mj1crdHwLGVu6YKdcazisdQtsJXOgXvEcSoEyd0cZlKCA3Vne06OwnVnXgi/1mAILvjz4
2lXs3+Tps8t0HQUqKurCfH8naIJPmKHTusudxOfK3dWKz0HKsAXcJbwqImBNVNECmNn0zyNeVHBE
d0kO2oQkhoJ3ZbQ/Nn7Rmnv+bz3e/aKVxAqAZ7+qMz5HUGjEYVqYXhzYqkuq9FKRChN46IXXsNF2
aTvo6HtZ0yHPqQCoQwA0fKLkAJ7E3liptQTAv5+FieGiequID8pi1UiE7jSexHkWUG6FOxcA7Eip
RiZNYRTe5VVYa0Msoy0KH+aibgomZiWTUg5ajs07SBDgwNYvLTIF8DjoUqSFoz7+wuhX3VAUObcN
kdxTDH3Zg4q+kr4AINkUSUMfHjqg+mAAMyHNVcDitvJ4BXrOPpQ53O1CGJ+zf2AHagZIY2PZgYyv
rHagVcBABP9Cuw8hPChXlH+j8lumcRdcUQmitX15aT9O9HS81f6aDAliSllCPMzlgRftMN1OjPsF
PIYAK161XmVV1ZOtp8H+8sgfdzYjIz6jI2ps4ke1/LJ3Z62Z9EKJNHY2DknydQC2lYu3LD6p1fJv
PTEJZNvAyKCIczoKQ0fCrjjRYlDaa32BvlmZck1Tfvhqgrfe2DcfzwXq24QPusc0BPmap8NZmu3b
mcROrVtus5bSsEvF8TvkGuV4efk+ngkNnQ0TN3LaPej7Lsv7bvmgctX1GHE3+JVaXZHBwMWCPhy5
ADxhJdeUczds18+OKBBiggEPNWGtXqjwwq6yjjNfhtLw258odNltvFQS6zB5QK3R2tAZObdDsE6w
IEJYyD+t1cUHHCE0OrdE47rjvWLPZVN6pdn0+f9jK2JBhCa8oml8tdVaRoDJyShYy7kyK7DOrQ3m
aKw2Rjm3fsiVK4CncEEBE3/6xQYTnG4SMkoLQsCAWmjPxzhU691IjZUOPrWwy1vk3Ga0ZRv0AGkZ
0Wx1woyi1oPJWraI0tuPQ44wiDsGgSntupSkZiOSrEWKlpNmC1NmFTVUI9Y2JYXdpeTAMI9rJcje
Ihp64EMToCtzeWM1+WJJLLX9y+UpnglfXAyIkCnESpye1dM1nX1rFjogUQdNARidiukfmol6q8ji
fZX6FlUIoR00AeBxY7pnviYisHSb0WQiuGirRKVXoyK0Kk5643fWqwrxOuYuVvojZmXdPoAfvbs8
1TOnYUnIsGYRClfSOrQ0g92CsUvpZQEP9XSULfedJLZcyc98RVNF0c1QUClC+nk1LeRqgjhfzpyv
JsoI6j1p4oNoGkXeK7kMGjmK5eleAf8bbgS0syNzEUBhwywQvfTTT+mD+x9b3MCc2Op4R0OG8T2/
4WxQJGmUX8R2wK4DVE5/Y+Azx4TxZLILxK7Bty0/7F0kraG8mzBMWdikHK+bXO53KMFKjzYVlI2I
dmaOyP8JDEw4Kotd+OlQVSqr86BnsPPh/nlSDbRs1GuItxENpMcSmPKPRLG39IrPTNBetOHxD9Kp
oMirbwphGg3mnkMSKQjoyDVwJKgt/iGQYSl8epPaYD5sXDawvUEE83SCMaRz6klM0EcQyLNbcExD
pW/pvX08CovjgozJqo7im7GWBJR7CxePCh8YCQGB+2RIwPOFcb+Rip0ZZdHG4w/REwn9Vfjs4Ktk
uW7TjDbBiJZKroPWCY1PH2uyaI6cioaiKqN+drpioxz2I+k7IAtAI9l9jbhO4RW11G6drzPTITAr
qNnLXHLshNOB6ChpQU791JkHlEmjTK1dAIsbisMfo+I/S1H0srCIJ/1ZzUYlYRnGnCIn002uCZ7R
tIsa8B/lCOt/B8O6nF4/u+UQ48WsEYi6vlirrOJGBKyb+gEZsxAlT7bQKvflNI7e5VHOTMy0iIua
zOVm8M47Xb0B/dagTiqe4nZFyzANzRvMZJq9ZXahW47BljnP+fF4AmBkSn63VsXvVbkzTeo6QBCk
hv4fdqJ0V/0Apk0sx8VjN9bi9+UpntkgTBEbM24ZNP8/PL3Rx4e1wkJOYR7B3C3oLhTt/Pn9jiYP
hTFdLFHXXslv240Bxx3SgdOlsv9gjRCemjiZNtwrP+YFlKJ0rhKTuxJK/Ors+kaI3NQinymwtgOp
jSoLrJnhK5B9+2APFhzcJBhp4TVtdri8jGe+HOkWeoE6XoUKtZTTndJHclRVGJY4haEFP6AA6T+g
5mnNPi2Q7XCMBEjR/vKQH68VjClYyqWTw+25vrTDQc3tARdtxxf5fNBBZf1MJTqSN5LK8/zBh8Gr
OEUVUs+9PPCZLWMh62lxAC3O31prFt9LElj0Bp0etaq7WNcypynL4dN5LNOz0b1UIVwh+b26v4py
hMtvAfyyUys/wGv0EXmTcpOjkKaZvrFBz20drmaqgcuKApo7/X6dwBILnCrvUmuMDmh7ga1LIwlV
et+Mb9EjnG51inYHQXL9/PnlNFlG3EYsto++bK13mYgZUbsODB30P2CmBwXNp12BpuLGG/XcBjVV
3sTkkDpP1VXOjOZTKVCcB5lsJKbTAFj4KUZUPcHfVkd4Is3x/zErntII3fLsIVSfzmpGTqWAIsju
1Ioy8mC5lwYwL0SyNnbj2Ynxyl+SD/5trd76KFMBC0WhAQUXHw4BzsA0TJrCHtNjkuly8zTD/Nmq
hJ0ZdDFJ4d3DYnKFry6GWQWmXM7wbCYc2+hRQeGawMEX6NoEWeZdXsqPmRybgxeqzjuVW0GsYks2
JLBskdWBEtVCLnKjeazSH3C/zGqEIT4N6tar7p8vymk9eLFM4WVlsa5kD6uvN2Z2GBi0JhybY5ft
or6Vb4cRBTE7avOjb9E6UqKqOYQgI/EAlGhPOcFk0hDM0Mjb2Lpn4o2N8AkhXRjE9nV6GQ4gM3GH
KsDW1MEOI10gfAFK8ZdX+fyc3w2zfIZ35zA22rSXfdxv/HkeDafuFnEtrCI13c2E3d7rWShdyQP9
NStFsbZMaUUjXG7hyhPLGz5V5/YXX/x/xgpEhtVpLRCT802NKQdgx10NtOpfUVcJkDA5uO4b3miX
J39uiSl+c5dwcy6mbqdz14wZbwpkGR1TFxW6azCIzCkbNmZ1biObGIkriOMLvuUy63crDDJYS8eO
dwISetWrHwf0ESs1eMN4eysVODsh3lyLQjnYXnm1gKgjAxBQSDhqTMQ9vwYRSKMm3Eg4zo4CqYTA
Q+2D+H06IXhNfqlim4pNcBBZe2SKtM7jpQUD+vL3Obdy2PdwtVJ4p/iwSuNrknsLUisDSa28l0Cm
e2bRm48ljOGv/5+hEH62l8QaD/DTOWXN2LS2xEcqx7a8t/w2pMNpAeMFTTTE3/4fg+F2RQmOFFtZ
v8KRswlRhybh7WnA7LuuxfgShLjXt2m2vzzUuW9FisYFiBwzN/xqXmCYNKPJKN0IoWePSFlYd4bV
Wxuxavlb1oETkWRzKQ9xQ6y1mPO0N6ZoZt/lDbhJpwMrekVwHF5CKlT7soPtc3la53YGxT4giqCV
6GGtrj/RQhrPDFpn6GnlbjxDj6tjTMLI68ONj/VxblRLNDYFFx+VjPXcBk2x0wZM9cKmrg+hXz0W
Vn0NVM44ynXUb0zszGgWusvYJ+D5ssDNTvfh0AkJt3Ha6/ogGddBZkvPWDtB3VG6+QGJPn8j3/y4
P6isKxjnkEeoMF1XZzmSDQD7UgGpnR77a6nMEzU3dXi6/LnOjoLLIceYUgY9z9NZSVJvjDPqTCDa
UGDV+qC+A8K55al0Zu2WXIhGC48Dis7Lf38XaCnXw46ywNXn/dQ/KIq/QCZg/V5r2WB8Vys//e/T
02ILUmRSUaunw7OaljDSOgpCngQojJGsZ+qfKDc/6VFNYYH3gEZYIqBzeaxTSlVCbCKfe553hUBF
t0E7huqylrtAMSCoyXyzjdP88WsR13XsN3lTkmKuG4JVX8LA6W3wfGnV3Zhz7N/K3SCGT0d3KBWy
iXO5SXRXrVV0tzLwPgBAEpQx2mKXJdnfeYGa1Ua8ZYP1YUKGUHiBmzJPZBX38tWhQum3ljoZIqJS
TdFrVkjlLmnDT9fnGYWnKenEYpbAhE63H0BQ0N4mcsM1NNzKSXILKZxhGhJx23clsL24sQHRwZPn
8KN0WW32yc7NcwkbvMiJIHQcT39ByktnIfyCXqpTsDJRLcIbLdKzz97/XCeLxxYXMzczofF0GBl5
+E5bynjQwizPFsPfHJDx8fLZWnLtkyuFiudiF7L0wu3ln9NB6ihv6rYxfnZwhMtCejSiYyab+0JR
HRxvSHAgfeHXsLEnP1QXllEhG1HW1RbBoNU3BEuIWu9o/By7azu0brJ+pxa+mxqxN88/Lk9wPRS1
Y5nuAyY5VFxhQK+CR4SuxAw0FFawMQZ3qJ34bjdk/RcJvfWdbMBTo7IX7i4Put4h/walx09PUyXF
WJf2YlSH9KEYQwf9juQRfkC6m63J8i6Psr6d/zeKRc4rxGKstzpvNKED5ICZWgjNaQBUIi2lWFSU
XHjlW4CJM4MtZiHw0Oh4Y5Gxivp1UWBTpi9oxNBnrKG0nrjQuDHH1v/kxmdeJ0OtNr5u+L45VwwF
N3GAxJD5B8RVPpuyLaNQ+cEbg7oakWQVF7tOCUHeo85IkNEPA11jmm2zub/8jT7uBLqzsCCIU1Sb
qI+cni8YB3OsG5AT/agsecU2IQqL6WcjL52fk1FWp5gHCZoAI49HBEF9B92sVzlRXi/P5OMGoByB
NCvmHEu3yVx9lTGVWjWYkVLDtMj4o4zoOaQQdBddCXPLKunf1n0flkgwGIwSAd0S+ktrh7oBjQRt
6uli0UVHRYacUYKsbTY3tZRVd4Bvi31rdN0R8VfVHaNYvUIlN92IjR++HW9kPE8UsFLWwuFczTir
UFjPQvOHHcEAqJBZdEcj2cqmzg4CwoM1pWNjyOtBkH1BRjh4TaYqs3eiEvp1jledffjU11sQMRoP
IVooDIT/ySpWdGk62qExDg5meCHI5dL6hm4KFFItDjfeeKsZ/W8oslysWulhY2d4uuWFb0ZJTnLr
GBnk74YJel0qKZ8LEv9GofXzbzJYYK6RCHNRICOVhzBtQhUFNhjRN0Ketxp2a/je/4ahu7CY7/Fc
1Vfrhm5OT/9MAkbf6/UxHqvpBhW57k7vAv0Q8mCG2TXqEDHhbw0JJioQpbvgSke3xeWTbh301SH8
93MMWgHLESQh/lCPtHIVCT2kIoppTJ1GS9IvI3IG+whu24Yh9z9c2Lsz+G8sYHIqG4fmPbnx6XfU
tAzp54nvGMb1cwe5B+kscZj95Ihk8VEv6p9dNPzsFOxzNP9rrnc/RjrQE1lf1SZX6NJv1SmWWLn6
QVzkFhe6vXjlrtFCUCxg5VpI5MtKbYu/GfqvyXXe0OV8QDszT/ZJNGfqE5pw0e85Qo16A610ZvEX
G1sZqBKACcT3ThfEr2e1Q/6zd4CGoeFrFIUHfrj0qjBOvcvH9cwZOhlq+Snv3liVMqnhtGy7sDWk
q4QNcUMy2n3+pDKKzRkFybbchaej1NBa/TzlDHVzEO5Ve5T2pYrW1P9jLjyrFFqANCGM1T6ycVlI
kV5jHxVx/BNWdHMn9ZLxdHmUc5sDqAdHgvoIvdtV1AFwEZR9Bqs6iZT4gGVraMIIUYJdoAXtjVyi
6qB2ZXkt+rj/9vmhuaNAlYH1+HhQoFbnypBBLRQU525HRR/e8EWQrqB66w8ZqnJIpxnGA7F/Cxv4
cZsAnOe9BVyJZJqQcPoBpYHWjlTH6HdYWnUbJ3lxDO1mq9vycWktOoB8OtmSeeCt6/WhXPWGXGaT
Ay3vSTb0t16znv3ZuO5RcEGztT2aWv05WAvBh4qkiloAZVYViO7qWoR/NPDszieYp4gV/LBLhMGP
pSIiw0VitgzRbGwCmjBIdMYvlz/nslNOw4ylcG+BZ6D9AqRmNTTgGchkCUNbBoBsMfrxrijDaofX
EWSHtt6qPCx/38fxNFohYJIBr6527qTMvhao6OE0A3IH6pjF39Mg8PfgrGPIjWZ5RIt4y//vYyxb
2oFAlICVsnPW1fIQr0GI0egrImgkuYlcSF6iNfa+RF9rI5adHYo3OyRQtAy5sU83KUJtM36NiMyg
HDioXCByIu98O8qzvRLPivG5rA2XGYu7GkAFW3bp1a9ubGmEO23pMDD0Ee0OqUbfqkwwTvvkJlmQ
6gxB9ASlyMvydFK2D+BsRoMKobzManbTEMa5lxqh/gdumIUWWhlv+Qx/WMfVkOt1TCEAWjgauFA9
S0/Rkr+xqbReVqX9xuQ+hJV/MHwgDmRX9K2N1b0QzlMoI4mEluhUdVdolWQu3KB8Y198HIW6Bl14
Gp1cqWi3ny4hqqJ9bFawlO2k0XdV2M8oNhnz4fKHWp8uchdOFeeKXa5aKJGejgIzS8HzCaRL5/vy
02j3mCYF3dUkzN7BgGh86out9tCHIVkxHi4LbHtBba/ffKliilE0ECmipla8Ef1y3bWLVnpQUFa6
t6120aub2t3liS6f/30YoSimkqYtsEMGBWx5OtF0HLpeTjCCaveR07nDrjiIW9XbKm2sO5kEjdNx
VncO2WJnVCnjlN7Pl9zDe8P5c/3wdnky/94jl2YjTmczGk0I849R1AOAAgcvj51yh8yLh/+Jq+9o
vTlfauca+Xxn+n557PXj88MMl437Lvni+Zxq9WKpJR01d3ABwTu/zVvz+rP36nollwP/bpwxzdGD
yBlHe/QPFbT6FwDN1/7Gvljf3utRVtcLdPw4lZbZzHu8QVyEA93cLTfO8od30nqU5Uy8m4uIakWL
l+91W+1+Je7zX/3w9vJ1yznzn7nvpW2xCrsAmdNJiRim2gE7ddEfcF4Q27yfXfMb+p1XGzth2cuX
hluFXBvHSsIHww3uL0Rfnd+5c/2f+3Uj4VDOBIz3R3f9OM+avDGRAl1mhQKWS7HIxTPItTzDezu8
Nt43tIK2PthGuFgToFpLlHa4jNl7POw4YNHu++z8/nYXOg+N98abwEFsc+Ni2fp+a3C9QKRDTZfv
N7m/5r18wBFr1+zDu+jKd9JD52x8v+Wuv/D91FUUSTQ4lNALl0mGbsYfzUHx00WcbWM513fzavuv
ITuahBVRSOfSWRDtTu9DhSjq7rpPzK05be2VVdCwzLix8uWgWfqPzj9GaCWXKmZneYIUyVbD+V+d
7dICroJHbEmqjuDY/xYwvcenwTP3eMC53yIv8v6DdE8glp3/tmb5L/+8NPAqngxBhpdAxcDiq3rd
vBR31bX45T9QbkR2u3ybnvPr6F486M8bO2ZreVcBJmjHyCiWHSPYMygvsD/7I1me6zumW+7yXeBZ
ruVuQbY/FFvWG2gVaSY1T9JmORg0IPfRUfGeM3d2/vpOyfIWe9XZvMfPBQAagoD4F7YcOO7TiN0k
VpbLy5bFhHincD6EZ5M5aK79JXOx8HtsHlC0PtQH7ca+2ljlc3H1/dirVUZPZkppkJCreMPOeEn3
4X7YT16yb67U41bN7NwnpZ9A0wJQHU3x1YMgRqg6nuqycWrU32UF9i3yVNr0t8trL54fL09tHQhI
+6l7UuwQApA/oIXTVTXaSPXDVJtdSbRijz4SqspKHeGxNs0bMUdbBTeGAtlJox8OkmWii3U6VGqp
xqj2OGf5sNS/FHaegwcW6UYMXa/eMopGB4vXwMKWXddVNFyq8YNE7qiFlXuP6KR5Xfdp48qTmt3H
ZZZ9g8qkPHx6Fang8KwiaacJaiz75102USCUUDclXo0YTpY7dFmJqVqbPSJXn27txSWEvY80TJA3
HIUbgPg69KvVOcCNp55tU5pcM+9z20X7ovmG+BsaSrVeiOQ5VfoWwdfMLAeHynYjOWgjZg9pPPkv
epu3BQICfd9fVZmhPoImqfAYqqPSckoZ36TL6/Ih+abnSm/MUCg1gQujd3W6MBomGnlrmphYKn2P
54iUBhPREM3a0BsbfF6Rgdb7Md7jcNq/1XQefweNHVieQndw3selMLYY7uv8cvlJgv1BewupV3yM
Tn+ShEhThEv86GKxkCA0LFQHM4rslcI/YgRD2VvXU6ly7Ub9uJHafjxsgo8GPI16MBV6sbqdUHKV
hgl2iFu31s8K8Ma3FvGhexQ3t1CiZ0ZamDQGbXiqCmB5TicZNIvlna3OyOnFBlAKuE5eMcX/R92Z
NDeOZGv2r5TVupHPMTmAtldl1gTASaJmhYaNmxSSMM8zfn0f5stXVRHZVtm56EVnrsI0UCRBh/u9
3z0HWih9qs9//yb//nNNCZOal0OBgRG0n1vykSPmogJl5TugcMK+nRE8NdEftE9+d8jhbWOq0iSS
SQOZW8D5Gf/LRyyiOWGm6zD6SovVZsYoukmLyNxwQRXHZFir0MlVHhoitU508/NPu1j0P1jBfv/R
428gd3OeViJm9nOlbVnHKaoaPl0uLGcZRpXS7q1MkAn0elg4B/DFoFz+9Kt7XscY8CHqo1Op//F5
F3ZcmFWuGLTvKgg4i5Vti8Ix93/+UQg3n5sFZA6YlP3xUaJppDe1pCOYF3yekJCgDCPT/tOvnyVM
nohOZY1e5a/v8b+8h9liZk5PMMRPpro85VanB4kGfWaCHhoUw6y2f/ZZnTMbJCrpgHDlWD9dM8Yi
uhwXLXz4NYmOaaWtB4WT5Q8OCb9fUFzDZmaTJ0XL7XehQ6Z+aektbufjhy0DIeDf5EDa98K1tdAt
7Aky7NyNB6V1v0Wy/uP7/D+jz+rmv5b97u//yb+/V8CezrGxn/7591PyveW9/+r/8/xj//i2H3/o
79fjZ9sP7edfTm9195ftUH689UlV/vwzP/wKHum3vyR4699++EdY9km/3A6f7XL32Q15/+vD8Tef
v/P/9ot/+fz1tzws9eff/vq9Gsr+/Nsi/qy//valw8ff/vprM/0//vX3//bFq7eCn7sfPt5+//2f
b13/t7+a7i+U5QFYWKQLidOcWznT5/krhv4L9WTyH+QppSN/HVEqq7aP+ZLxy3mWmeWT4Sw6thbv
Nx+t85e8XyyX//g97DAoBTLg/d9/1w/v1T/fu7+UQ3FTJfjK/vZX+9d84z9v5YzrMXrC8BNFZh6Q
jtZPtyKAolkPN+e5w1wmH+JmbBzXj5o0Fe2lC1YEhZmYWm6Vfbl2dftq9ZNmLCgwymLZL2aiCx/l
gtpKMXsZfb2icHXQdShnV2/XWWvOMaA2zd64MmkEl8ZWJS5AJ0DPKIP9gn1Mx1gIKRIf9Cj1YPx6
sktPAyZbGXTAi42rlPMFv3rg0j6T/IBROtm2kQXeh2juXPkeqThdsq1bLWUHuNI17czZOxnGzqCB
Kg1fT5pMjGpR450dJyt4ssSrPVHtXCgpky/Y7ybRdrCXHEzbGs0gZzdaljrHTEJn5YaiFqMlR940
HfKx83t51Jratj/SkhXzVNmtPWyXBW0N7E1ATcnWMboCPv4KapSIzJwyrFi2BMSqtAS9tVpDUflO
1VKLrrlCej9y6/7UVNHKMIMNcoExaObx6i+z4mQVmCuzDqBWzchp3tNhjZsrGUUVQ4L0Y3DRrUub
2RtwMCMk4ZJxefCFjQv90wE05R76LnWzr6WySoPpYyPyhgvRFUMWgrOuIjh3eTZuXFOvnpTek8AC
FjseYlViSZiZTiY2mOfNzdCMrtzMqJfuebvs4bFzkt68aDQrQ46cloN5Qmo5MLOINwwPSjOri3SI
OukTCgEoiux04s8z8hWQYNWRfNzlZWl82L3j5X7ttm0eZlzANXq3OIOsPy59eSxEF8F30vnGiLk6
B9l3Zbo+4pAEMwmuyeFoy0k8uQK4Hmprg59MbL3mJEFn27mFgx4DBprwEEDilFAMfdG7vJh4HZaS
mya2uXP4kmeJeGn1nnQEXk5A1NmpQzczwVbmKyf6OcCfFQ8VqmH4VhDaVASyrELdDl+cmQP3WtJr
sFMf6bM5BxkKz49JmfG0c7ANmuIwgkY031AbN+azqKsIQcbY4IFIfW+1RuNAUXM16cLCx5vQkrUV
iFlIwxWsiNo0AuYZzOvSmxsVtquLTUtnWgM1clLVORw0uwSWkaADYdft1csOdwU7Se6k8c2g292H
NbQ58gWwRFCxPFcBiDNraPlQO5N+gzw+uuETO3/jquVlnAS2MFTqqY1p0536a9Ai/GojNvhiOqqW
iThUlt7Ww7j4wt206cJqMNRu0sbCCiIG0F/LQop7R63W6yom51sNP4kTyWyWlwzRVvredWgOXg7Y
XylW10bibjpbeFMQD3K2+ISkXGxUoiycRi250o1X9OYaNERck6PTC7Cn7iSrg2Xn1byBBzTeuYXX
Puf2GbJdL/Gk+7Wz8FeXKuNScRAmvTQWS8zGEUs+7Wv0sxW+Rrb4zoR25pUmWF+dAyKmmq974Fhw
LGsOcCAqp6KBDDfDzzj2MpHDlqVqMZHMUum5rwhj5acyImOyyaa1Kjw/qhnxRoIjUyuFdYxsBfGi
za17feozT4vvtN6jagJ0FN8A1XgDuPWwaWersU4R7FUDNpzRKoCCymjAaK81njTD62IHKuCYCUEB
chJ6e5h5OYoAoamZhAmSB3mhRVDmD1llN90JB4qrXfC5jZ3jxLAKsFzAhYhOIacJ6cO/bF3Mj+5Y
IjLKMUxG35lIjsfX2VNMt9mYCmu/8ypdewIinRpLDA+awQKg0tqM83kTW06tv9OQdtfsUKZaZBQS
VHMr0r03pTJ6XEVnXyfROdTUR471OInRyS+jLrLMHaLett3V+TALWTwb8AJL3xu10lwKPybtHwto
pWdZgnXBSI9a0VVl/VPaZZl2OdJWH+7w7en1IY47hcWKD0x8X8Sj2XJDyssimE0ML0TTPcQDDvIu
b5tDkY5Do2dO5C4qOuH4rqf6WxceA9TwQSHkgpabzjvY3krBjJ6KKwV11A1KSxhvrsjjdotEY8Yx
wI77qiOOh7VTrlnKh+p8SWIqBoLlOV2DMwh5R36ymykFsWxJ2cNJMNFlZBirrkZAptxMO7tnpk0y
AXbdd7ladg1otwl4CtMUqko4ZaReNS2HympF5QvZN5+dlPUzWhDIe56XOqexWepTxL3pfGkIcYRQ
bZMBTISX7leAn+0G4/oqDmDduXsyVJYagdJZVLYoKGW0jYdcAq1MGZiMtyvCiDdmLuqPyJvd7KS1
Bkb2dMAZulGomjqQpyQ3N6OcEK3mGB9MTEqWOE5LlWKMrLgBIK8pOvQCQOHLbHOG6SFc8QrJQOKE
1DlwnUi/SEzy7pgZ7emVvboEeN56cb5VZd16EDgdeCPxmEfCBySQnHUsKjtagN9nBjxXJl5sLtc9
tuhu2kZpbb/ODF6BPM8zp0Z8TI+39udKa9c92+9+vZNNF0ufuXqsnAPVyiMX1DwEKENxBbWYmu5d
QvgJFEMRf0iEQ66vnTGvBuQ7N6hbw62A/dVje4W1tQWTpe7yZq34lcWUX4H1cIk+aEv5hv6pfphg
raPiHElfZRtp4E6HxIku4czr1JfHRSKMCmqCRNpedYZxTWN+JvVH6j69zuNsrQ6g8Fn52XzEt6wk
5otZDVmyZzQi+bR5l3lBC1Alz2NvWMNjSep/2GkyrZi8gHxtHGl5j2IHqLBp9tQ+VtYgr2BZdKzG
1sNeFk2t3c52bfaMhejSwEvYOzidJoF8V7WJ8R43c3TfmFbFSGWsi+8K8D+ml3wYuNtUAKhCWD7O
nTGaNRreqXXON764fZCTLj5amIHjpo0jh/dVmOv3fOZy3zp2gXUKhj/069gpnTe8Cq5BrS+m4kdI
ybwQvZ3xDjMbDZ6UXcwUMjlhHOyCFwLqppUASE2s8RSD2Yp532pmq2CqU2SqPDYVUdqzT9TWWk8I
wUYLs6ljl7Ac9zl/fAqe+b0A4NBvIMT2b55e9UfJIMKTNpbVHdHmxUBIllkpq1w1nnDoOmLDpcg2
y/IiWYZJ30NiQ+rnoW0Sxddo2/Fl5/Tqq5tHQWshturdMpr2TuZiQCCQrFOzqdyoNQ69NopP2s0S
GjyI2m8imbqv2PYq9dS00F25syHrDL0xi42XOTeK8aFixhbJThQPpbMz6BYKVJucFcw/ODz+WFI4
HwHO83eUFFwybcSHfjree2MDxpkntUFVxCCU59Z5Hla66G5RUjNC1DVjq//ZxyRxxqkDsCVEAapR
P3WZzlnF0UV5vUGqXlxYZu3u1kybw0XNa5jl2Pn+/TH8XNj94ZjD4zHTwyn8/IAUcX4sLsCFTrkp
6JIQaHQrud/6vMZDSJjGCyOtn4J+1sfAGPDumOwR/xTDhlfYIhBPxoCCMCU3oJ4/PjrmqKWHKc7u
uZIi9GTf+7NRfvz7p3iuJPz4FKGvMEtJdU+CFPg5tUFhrYxnFnNmoFFP1gvjc6zBwggBr1Z/kDX4
Pz+WZOyQHCQxyJ+qiEpPAVpjgdgMbLqCPtKKJ3zU4nJo0+GPeAI/9bXOr54H7IVxSs681GzETyUU
TW+mNZ+hFXBMzH25OKgmp0Ks+7bBq1b0+RTW7LqDZmagzilM912DaxXGZnOWkBNj4b5jPUGS69/q
vFyOq1bTEPv3L/65OPXzi8+bTDT0zKrgE/XjOwwg1qyyiRc/rdwqHOAL7y0t/a2Y9P+i1lJ/lvd9
+/nZU2z5/6HCck5I/psKy7n48Zf/9dUm37lS/6tm82th5vxj/yi0nKdtqe1JAZSA4cf/LrTo8hfK
/+fQLpVbh6vntyqLRpnl/GYZTJhSoT4nt/5RZtEs+Qt9Po8lntE8LkF+3Z+os9BlOK+i/7xCyJ/D
yDrHQSFtsuyRP/3xCgGsDCtnNJB2Sb0wAqoqqFwMfPQ1ZKt+eDFmSyI+1cg1XKI+Ys3wzWZ2EBhE
dldfcQOV1qUshqYI2rqdK5+Q4oJ3z8zj9crinOHeTo3pRWyf1j5Sd5llteNlmQpkC6aovXa/FjLd
ZVB7oyPyXx0RgV4OsYd62ZrGe4gDhkKNXJbmuYxoIOCFdbB0bzl4ncnY5IUR6W4wKy1Cfdutc2B7
7SJfBSLn2oN27RnRLktnliYAjmqZr6l7zTCn1tJSYzi1GKweJ6fGXdvwiWcwxF3QvxUV2vpdVjZu
eg+M3s7uDHwPxXundc7t2XchbvFBWu5RVk2Hs2uunDIw9LkYt8B+m2qfj+3oPgyLU9kdSj/cEJh1
pjJ/L9DWpPve9bA2I51QVXFIZTJ6p7HqWyOA1Q7a6cTQnZ2uQU89W2Co4MQdXUGoHtzE5+lVy4vN
8P16nFg96k/Tjb0mpzJRdclbHlf4cLy1mJpqY626p2q8Mdhe90gI9ewWB17avsY487qrRGou3kuE
DNqhqM3U/XKHrh/2+kC0+3PJHJ06zGxmCRNV3Yh8xIDD7uo57CfZl3D4Yyij8YxCBh/0Hsqo7nzh
aJd2kJQrym5V6RVvW4PEF+F5r6P2ui4ni/oh53xYHTzBURHz5MzcVAkvREI5//z9bd5d5wPnx6vR
Kz3MaANtBPiUoDZmdRhzqXev1qx36nk1gHl/a/qpqm4INoZT7jW7tUsemLWzLpgrzb5FddYfoslD
HJs5z9Yi6w+9yhRKhnF8Fi4JTBVZNM25cG/jLKt8i/nCIK6maWVtj7R2U0TRzAsxz/lNSoXEfDIj
Sw2/qrWmC9toiVEIKP0i6BK8Xxt3AA6IR2sYkaJi3vCKh3yu4M5z7q626biut4pu6JY3leO4FotZ
bByNMFtgctqg4IBh15/1JIt8Dz76S6NMPT14dtJ6pV94HKKusjlrxc2keSpSVOkk0EchEwqSG73G
4XuZLEkidgn61fUdYBnw/RBvu21cZZzc1uvcqDPjyVHu8JLl7C8bqL70UfqlMHeVl49bPmHqhW81
dmlNMWXTWwbWribi/5PHeVMeBeEtzxeiHfs7rV4zyfBiHxt5uhHccsZ7hnst7RlLSze+s4vzpg+X
VLJ74FSt2XutzqfkxBmxMr5aQdhxq2scfo5yosaLM2kZYKrMJuX1a9rHVb9fta64gyqXImxiGEfn
0msykxJjh1hn6FoRcoanzWw5I46sAavnizbGTRykEOUJXw8sHVe14jPD7gGH7Orxom4moilz4GWZ
u3fK1UZDbQFAtaqi4QyFo4xdmFvZvgG+tOEojtMtWwCsYXDtMvNCrX2x7nu9wmQeqQoTD/FU1wCu
XRXPYzFQiliQA11oZjveIG7EEWGmqUQjg/odmaZpl8+DUayfCubEhS4TOPwM4nxUeG1ooU3yDu3b
86rs5U5xqDcPCU9a3+DJ0LaT0WW7IkNiA4x+ZHKuYf3kD0HGtuJWOThNou+Q4E1hIhP+skLrupeZ
g6WNnlFLvkdqonwCWOCaGLweZLJLwnwxlzu7dPNdza5x16hhuSyNvHiI0mK67ShrGkfldF+MdPct
Y5CltW041rzUq1c9ps6EkEr0uvE1GjpGyBbIBpZJF+PumjhTiGpTf4hMdLUbuxyjL9GbzrOTGzL3
Z6ajiV/PMgQRmeZHULGOT0Xe/mbJaV4JmpP1iIucopRRGdklSjEnDkZDNdexpzmhnJTLnLhgCBSg
hjl/Du342LdyjLFVjOWzBbv9gRWAWR/d0hA1FWCYDwPp8w83H70rlKSEgWwQRSYa8lPeduqVBP+q
X8K4m0KU6C2VaCbIrp0mpXhrxfNBFl722tXMnp7FysN2dHlSmzISVhtEZYSSljOm4ZeNrtf72pDt
08TNPgrq2ZDNzhkt6y7XKCb2uhM/l8IZT9HoajuhdOvhTMF7acU0bAkbye2EOfCutswuPKvM96Oj
HXHFJ2AA6geRzc3VZHmTul46LdszQqL7Zl1Moz+19nLRSxZbs+73idEzACZU2+yHpRRHcxL2Y6sn
71ZTl0cqL5dZzGQymmC7/6bXzIgBLrFOjgVDc3HzBywRa7DoY+sP7UpEoaqwaSTqsq8MbEBD396C
+K0uvPW8FTBro3hJVOccQTRod1O3oJYsq+paqCwOMEpHLwic2l2DuSpshK190Y0Us4/PhmpXrSEE
m0XVZId6oYy6sAdnWGTG9AwrO7nM1+ErStJrz0kOZdOoF6UbNwj5unuLHEGYJq311NCW8c2kvnLy
/tTqhN/TuE408CeF+FLZOX3WxhdW2wm4nVb8TdMEst6oQ7JcWAcmndgudN2x8TRMdGJkYTERD/uU
KQ2qAuukHmavshldXT8ME0uNLx0KrXWBHJj850U9lduybNMmGDtqv4faIIq8aWoxboakvy47a75g
k+PuWVC9y2JNNWgYkf2NbZAmX5uqHaOPWS66txF52dxluaAWWlPcCbxEg7+kUkXRMQFwcYQPiirL
rboiGDVKozVssdbradiwWdsXEZuSO/1c7H7JPX18x4Ih64BS3rJPqKAFUy85wNf6Vx0NybJlkSs+
M275V+4gn3JSKi9FG7M8V83qJwgI/UGhHb8w6zHZq97Tg1EkQPBmO2Z9GVIDKrBoTvmsETyTCeU8
D43hvMzZZVEv7jOfDA1Ps0Y1gj9+oPUUA4+v2Gp+o0+UaAcmgli1Bz1ypD/oydBvnXZZvs8QsCkC
jEnVX1vIyHZRWzff7bk0sGO1GHywj72OKi1yvxdyDJQcgcohjPS2aed0YbpYdajq+tpImdENGUNF
U0+bKdCwoBB91K3iUhH52lSUa/xqWi+xTTTRtqjL8nJR9gzibCl3SIsQ9krN0beajt1PZZpmbNg5
583G6lhPN3KKpu3MfGHYIfS5NJULjiGZa4wtUTZ9eIx23ZeoBV/czM6eF07FzzO9IOYZQN6fXYvN
dhSL++S2Xb8fR+y281B90DMS+yY9G29T4Z7gzRYnTLzd1nHX/AN9qbkbcAPs42ySyNHODS0kXNft
KOLAlukQdFGX3I24EnxY4voWQULxCN5mPUL50p9ip37MUWayRXbFDr36+GnYoEzn3PmsuBp2I0gf
n+CHBt8doc2YjXdsEzpupolV+E3j2b7sGhe9m4oP6epEp5ayABu7OeJeK9SJcYbPJLdTzef69wJG
Qpu7lnfTPHadLIJuGIonC+dWUJUiR/iYx+8TO8l9vLh84DoQ2o+dXeY7qyvKq2oaLMYPy/yhSwuK
r5xEmKHVZs3Z9XPN9tRB03VtTS2OED0Fj6YcSniw2zPbx9WBGtUZ5nHyKTp/lYk9HPKV/QWeL+GE
k3OG32aJo0dUfHtu/hygh9CoJ3mos5VNAwIG9gyaYR1as2jTsKS3TPYyapV2dN2Vpqqa3WHX9cp4
LNI487g46z6g4DYQz1GG9awZrf1lyyV/N5phOiVez25xtdpXwqNGsFKnrvw2RUq46fFavZmGWxz1
siMRtlLm9xdsMSHFXvraZETG2yJ34jiY5BqxpetucmOyrsZibne6yLwQmHt/x4C3fdULnWu7Kxcb
BU3FgLOlEtLhxoAZLh/K5CiNlcxzLlquRLOlFkrHLx2yU5Magz/URefr8+RQQWTqE5NmkdmBhVAu
UE68XoIVdmg6c23nFCONlqe0wBDfiMbkJMgVO115g5M9zCCGwVvTS6gvZjt19nHjmneNJpY93kAr
PY5t4qigt63ucaIdJjbwdTEuddZi+4NzlqrjmNPnp6FbTgyO46DBnpjHbLRFvAdPa4ZsYewbU43a
DkmA/G4bkyAORZjsxmUZPlhLll7OxRq9Ox0jX4dIRIYTYvxpwwl7ZIyQk1oY46c0TRIvnelPpHm7
XtiVTY/e7JJx6zlD9qKlLpvAXLYPNPz5KNIUZ5tCEObLcqEhAr9ID9jlzadosJP3MdWTsOrT8ZnQ
Snk9WKxPuiTjY5hI2zYkMLTrYR2i66mHL+gzvpt/U2ZKsYgbzOK3zRJfWZk3hHHq2GFqxxj6et0U
VwnZoSuvsqY3nS1luDTS+j5WVVL5+HSxPeSpaq9zFsUDvTvr0rVk+UBxvnxx3IjtdE0cs9rMdV/f
1aQPtg3kxItF9OJVZlEXAsqVB9G3+Du5/agPq+4bMohqunfNdrpdwYcztrF0U7Or4tQNhN3ru0wm
3z2BHpgaHwZ5zYxPPZUIApaFShHWmd2dbpXrfkzagUZj6aSXTeK6RwLq067WFoteb2kfGzp4SwD2
4ykGTnVo6b3fL0pLP2Wf0ir2zOGiqbgUByzE3+1I0s6zu/hKIge701kUufEkw7TxOC3dxoaXc4HN
3VtFyOI2UUJtjdnrQiKaB1uK4TKXRXQsPTvDrs3T98syb+5dTOKvFNixmNUtB+5pSC5jYpLnc1u2
XNlcxbTh9zRkFAtIYqYz9GzbfLWVKi4kdObL1Iz0sDHx5K5sWjazrldbz0wTuWX9XlwcZUuym3KV
HHVCHb4+JDYm0anNv2GKnUw/WrlBOwwKBE7BmZD1u9BvUdqhUm0cYgwSiAAb+CHKLF9X0cpPTNK7
jSJZ1dxoMdqicIw5XFM9YVNNyAhbnJD7nl0Tugmiz17gtPP41rSV9TyggH6EkFWgtZ0Bh4V08Nxv
OoKqkctp9g79YNfexbI2Sfq+Vo7n7VMgThuSDJl5sKysmbdUgotux1b5I+9GJ1Cim27G0rKnzdi4
X8JNx5cuwWh2Ma/ukF5XJHnPJYB5FZs+X1CItdl7Z7fz/JCOGR9cKABoPpopevLUIvfdbHX3FD6Y
tEpmqfmTEQn7YNpN5vjw65c9/E/b2oiC/oFfkHMqAiNaZIhDoC2Pmn3mI06NN12WaG1ScD62l+3a
1TS3nupcuoWN/SEhT+5QB6VTmNPJbX2H3ZQ/OYrhWi0Xn3LFtZQjBw5nzymYLNPHLNtyPF2nkGtc
tw61nMY+mF1juaSwQ7yUnE/xUHG7zP3SHhH+MtNubUZRN49zaxE0KPuSqpcXkQooEIwOvW4fu3js
N4Mj7xM0jUE7TNp3MjJgPxaTUsBqzvcxradLNqgmYtrC8efCEFcaLthbPV/LnTGBQHPb0jkNmjXf
O32ZXfFMOYhpRfZCP6jtgjrCpdh2RYGXVTezq8XV4rBo1zrkvor+kthXFK72spwaXCTOBloS61OV
JsnWrtr0TlYq9pOuzL0wXgAQom8r8xt4TFnnz6qyxQnzBpXBTC8Wk80AfM8jYaFV4CmmP8buoV/y
C6odhJuzxIhTP5kHe6ANa2rmPXH/KrrRFExENG9CTkWyIU1jyU+rWIfyfYiK1N5mdtv0edDjqsTc
LGmCfktclo/9kGUxYQdXZbN67u3hnHwaG6m0Hb2sePCCmnN7tIOPkdm404vVOkByznofIDgHmd6b
PHURG+Oyhq4A8PIZ97Zzac+1+zWlfeq9Er9QdLZFz+IUVh2p7MtRFc4NJwcrfcxAb/eMKKRJd7Aq
N3VpbFfKPSnOterWVqaqtjmnhumwEpdIt2uf8ahEE+yPkrNyE6xumm4qmqHrJjHLghyqTuuPzjRT
yZEXLLah9FCBU0A4aFKFuo2LtM73KcLlIeSx+610Vk8Po2HsL6wp7pPtVHCbuWsmZ1y3SWbAZBJ8
mmygsThoLlpiU9bezggJAfBFLXwBEVMfdua8UpHcrMOqqzvNtXnwThMa5lCeaIQ6L1rGQ+R1RX+z
aD2IAdPN4mWXQg7Wtlks8NP2naFpN2lSe8VuZf9ibuTSGdXes2apLnMxl2ySOUaJR2rpkmUXvRui
4jYlbZOBMdRuvHXmcdd+pVD7PzpncRsxO2pDIHO51Ka1ZHdsvXmxXh87obzVX2IvOs8id9Wlo9PD
80liLO5WGpytfG2C5reJ7ELedDMQWzUQJHCUQe2v4ePJ6STfr5bayYmO/SbH4oe/bC12JhFJn8AM
+46ikO8JvsRwbIV6pIxREMFoncNA9fBQZIZ+IZe1Pagzz1MZnOKzkeRrbLTfZW9gYxqG54gkyIbe
dnOi/uo82IXbXo852wtmzxxA1TlHt+u5Lz8aNT/OboGyvnWf26WYN3QJj0ndHY2+V2QfMir3mDxC
dl1oWGOiV43At7pmtNDjnopWnMdP7cqOA8qUs0kbrfOnXmu3vbUWYRNHMRicTts7Y8tR2GILVuI6
yjKCH2Q1w95tCr+212mrCgECwOuHkMK4fmN3wHFGUNdnAHQdq4PdjQ05LUNkFFVYwBdi/6Fb6slb
Z8bu1iYdGWQZkyie75CMEae1XdN9nDsXGiiIfWpWRYh/etk2Rn7XufZbInEObwqW+NvIVfpuFFF2
kJPVHRCpGg99JuuvxZXxFaLhqd2wEOY3+YqQrSHgsHHrajjpw9C8WELvfdEZ+YE9vkg3NQ/3OtG5
3Md2aQYFn6mLKGnmL7f0iOLZHR9smWTjTtW6fEcicjmuc/4tH/voaaw1SXu2dr6bKnXeRZFQsuSF
fXY69h1jFyf3y4KKU6eDe6Xr+RK2tIh86mVliMGdUtM4er6rRS3eWdfaijp+kpW3pLtebwSLGAkd
AiZedKcNst53Mvm0slIekma5RsQwbrLRedTLmDnqDFCP3SSCQug4brxZfVkjPFk9Ltz3ynZT1K/V
TWMUHwtDI9SYrRo4n/00SGzFoFWZGJvYrWt9oy5Gp61vnGJ+Y0uv+WBqKXnwwdtU6GdvkjP4jmxT
1QeOM9yyB3sv+NBuauVx95nTm5z2DcGJZNrqa1w+r1XWlmFu6X1YJ3Vzn/UJkoEknfO7tVpuAbQq
Dm2DCFdtqg/FEGmBhUEW76nQgyVPdL80s/s0ht+pGq9tA8VHdpfFZ/VlJu7W3rxbeoIrGRyjUqfb
0VfPmtNWF2kh90SAo32DyTNOzemlRGd7SoblqOZxDcE1qo0V19ZO6WV/gWOlOhWlOx91m3LPxL4W
GK/GuaeO8c+S29x5axldJVO/jRpX/2y8nu0cWMRzCdhtN7KRwBXM9nvS0r5qKHIdnQZZmDtXe8zl
jU+4K9+Khv0W0uAdx0Yr6LJoCUYZTb7RyWfW0PFlqKcjyU0oTFmL9H5g8CccGqgxG0ZF971XHReI
lYEd18SX58IsKcKCqPF7YzSvYUNmVgAZFHrl2FpEAqnuxAF2YX3a5Qqbs6mUvDIll229JvPeMwts
6GP+VIuUe2qr9EfBiDS9vqUIaC+VRydGR78ULRleu3xsI/kctVyZWdLPQW6WLN+O/lQYQMB5s84n
tpS8UJIvVMOSziW2JCS5Vf17JeOG6Ckq486SxY69QBEiVLMvrXLQPjw1axvdqBK/npzKX+Pqsc54
S+eBdpePFBXPcN4ZRzmmJGm7Jnpas5y93zx0/5u9M1mOG8mi7L/0HmmY3bENICaSIZEiNXEDoygK
8wzH9PV9IGVmiSGVWCqzMus068raUSQCCHeH+3v3nrtLhEUnL0sbP4nd4uNA/xAq+TwF0VBIv8YG
03NwTJ0bq+vGfY+lYgHtU68vgjn6zEGUvQZYic2E+i1mHawZx1VUX4zUfjehLK9UFjbvjLY2fBFR
uE7RRfq8dcqDMBKSkiyBOESPHPegIrXnNIP8M+57O6BBOI/bckyuVOGqC4qDrOFkQk5l3t3Maepc
8h2WTzaoWAoMJYeUlcOMQKm7GtM8u4srNht4wqaSW0sL+gsUh78QkSYC4hKqtxg4kkDZmaRoQuso
KGA/+YtuKe7X0Eb71NYM2SPak/uJGvJR8+rK9il0dv12EiLdeHG5sDFU5q1L8zAojOlTDBZyQc/e
gskhIiGxApVper0xS/SE+xF5wcWEhPY9MQr1ZTXzskxkXN/Q3S79TEM0k62lNB8Jkbex4kR7oIDB
JlrL9hx5jJNp9fnbJUznnbWUDNom+SxnJwooSt0Yawy4lkmWo3ByfVI1liBtlgg2ik4hOyOYAbpd
j3qLOCf2II0Z6LV8TNKeVGraEeG2S9wmYreEUW7T2Hlq+WZdo7CeIwrCrhP7Dp00drWF+RqG7kgB
iNCVAc81yntrjVZ3XbrMbY15dTFZg9LcHIgKAsZNfrp+KG1JJw/e45NayotUTDmVd32+TDpDe816
7e7nmVczm1UtaGWo36H16TdiHocXWG7PJS4OyGSBXXD1IUFCByB+phhqimgEUjW7m8wcDpzQdtms
DBq8s/gt6Yg0pAUrEWSjAfYPU8cPWprRGTMRooxrrdJuLhBKmtPl7CzIvb6TTFx/0xp8b/Z4bhIC
xokKAqAxBB4D+zJKlecKhJB42JQsrQSFUz6KLbj6PgU46IUfh4q9Y+DxUBe2aV58ZwDJGva/vvwZ
yODr9bGNIjcDXLOC81cNzXfWq7FBbVu5HkplINH5JqQMa8OqQrhgx8Iqd1ITXv0B/UQ6nHSVG9f6
UlNpQLOIFpd3b3wVebXunYxedc43PdpvKWvuKo6FxblY5pmh6T8zOu2fqtUY1J3/qf8HnU0r8xyt
0i+UNxiHMGw9tP3TM4vTn7/4TXujudYfiGgoPKKksUy8rX+Lb9YfMeoQ3yC1AR5rrhTcPwU4hvyD
9qakrISa/uuv/a2/WX+0wtmYevzhNQL6t9Q3z7U35BaBDPdoKdsrm4xl+PnIAwiNQSi0rWAsopwW
hMvmzWneOVj3q/od8jU0rFV5p8p5DDiIQzDICYivVaF8ZLXv0WiPaBXi+YUJ+VUV9p0maP1cCC+F
XAFxUMbXR/NsRuTNRPVtsII6GxFNEKl6cFr9UuUzAtxa2+p5eK/1vbGJ8+W6rtvrrASOAePn3bzo
81Hke5E7rIOQSQ2D8/aI37rLoxNnsfxKRLm+sVTokA4tr5cl7AIxinzrZAMtdmJ5dgGVrNz35IL3
JbMrGn/xHhTXxpU4ualnzVvWxst6if9ENf7WbPvPptI/1zPITPjVvDo9zFXfP30vZvv6G98mlO38
wVJJNhsDBNqXrTMyvrkG+QksNgRkiHdYSb/K3P7SsxnmHyTywP5DwwucHwrg3/NJ42dY9t1VHIpk
04ZO+Dszah2Y/xq464VZwJmdHlFEMPjO5Y5aY1Arzya5qRDS7FN0t1fKjbMdh9DHsJfF4btH85M3
1/pmeH45ZgoqZWTKBvEx7pkC1J6S0aHh6jFFQhNGrIvNDpHOt3cAC/jPzZBn/u71rrgMqxgRxBJP
5rlXN861Bf8FR3Gj8dwt6vnoIgtpluMntC7nNMr2YQd3CEAezIB2lMOrarLNFxaFr1c5v1kXDAZA
NJfbtc/EwqR962qq2doVdVt9SnM9ulmyPfvX9EtVVc7nTg1sWKu8Y6vAOWcx4mGXamXbbkv2ZNeu
yMx7h+0SRROrQFZEz/ypBfN5o5x2uFMOp92l6rOrpNMoHuhVblwaGmUgX3QZm2ovlDtiDe1jNFDr
pANFX6GJOWlxyihKHwd8/6ic3Im3biK4/uh2uyoy1X1cluP90s7XtleHr9w6N/Co09D2ZDHeURIv
OWK0aVAMsliorY1t/F+8w//DVeUfpo4FwfLdhFn9zc/8x6cH1Sa8hLpnq8n6O99WE17BDnvMFR2I
950gIebXt9XEcXEnwytGOPttmWHF+Hs10f9ATYtwnXVjDY1YUQPdNxMyzrA/aFez0oDtsx2g8L+1
mpwhOoCd4HF1BMpptr+IdM9xlySa52WWgegoUUJirRXTW5cefByUaoLp06PP6brG5aTS40foqyV9
GNFZfGmaeD5+9+R+stScbZLXj2JgOOKuDFYAm43Hs1dy6SHukSKZfbOKuoNjIp3EU68Oos5F5Bd2
3N9kMgofm8l+KbX3fFFlc4J6WZDOR8jDih1/fmmOVdrYWUtFyzt+h4Zr2YTl9ISidoe76yUs3PmS
ysXwnvPFUUNFUeOdXQyjv+twDsRsq9lzMMfqwao5QP76Yf78IuSsk03JGJNnF4kHchrZoNSBWSQG
Hdp0CBZW+dtfX2VVTn+/YNpsKrGuIN/mVlBZnymr627oq9JQfUAP9MbRlgTXcnPnieUpMpaP2VIf
Qe5f55hWf33drzkYZxeWxB+b4CpYH38wznCWabUIpn6QO5Xm+apJynmXjbJ5j0rO7nehuUy6n1T6
g0WE3WnSKu8utkMKtQ3B00Wg0iINQgqK+cZqRvl2njXP8uvCm94n1oB92zY1Ih20wtBWgaw5kOXs
Lj0Wqsm66zvJX2tRp41qWJAxAGwNj005L6/mCYDP0VRLbm5Mk8I/YDXNxG+sIukdva4VFGcwaYHY
LBLtXZla71oeWXSwWrUKW3ua/1sndRbqLnVHeXt2nf73oCJAMfiiecNxLgBy63D8fT7aK6eutGyI
VACTHKOhHqptm3gvHa5/mFMC0w3hURYRbRYngLMR2CdTVxg9NvtRp5vuIfymL4Yi2cawtRsoQPi/
HhOsiWdjkVgJNm50UllwEWI8vytXK2pHxW0fwJ/im1PU7ka3wRJdp4AAsOUGxtzIFyoIP7lJCqkW
8ZCQ3kkRONsxeF4soOKEFIszdd21dXboKT9RXvWuy5mDzK9v8YdJvb5GSEcCS8yKDYTx+S0uDA78
YFIFhH0rv2jpiStvegmRdF4tYCa7JN6xPrFb5aXlnn9zBp7wkYUrGJ2svCd/3HSCUtYZzZYqkXdy
qK801bqUoiITV+3ciGJXJjZKJCwf4s6dB5zHHYjub7f/vzi7/NN2GSvH699XAk4PefJsg7H+8z+P
K39wrOcMK8ne5CshrP2vDcZ67oB/A2GXtyqYE9BJf+8wTI4y/A9dLFttBtTqWPtzg2Hof1ByY3El
bXhFjf3eaYUj0/NpSfYOnwxov8u5CYrTeb6GNLQ+Ulm3s1GeOQeY+h3k6UlP+g/WyCdrNxSsJQbP
wlskSqTJGAMto6l16Xk4IvaO29TDG9wspjgVaS/Sox4BWvqyGia7SzHib/GAnakj3tasO5p0U0sa
GG4+HQlfqBEuL3oc7monL9U7kWld40/WMhqHZkEBFhgTCtUPjUjo72/CGczJrWwMJ/uMVINdwcbC
BuQGNHaL7jMyt+R1YTHLMU4g7f88dWZP7dBtW++I9nK0X8dUx7cLyq3SV6CoxE0C2SHeTOWSp0Hn
xEZ4p4vRa/eqUlOQzNpdP3qPlTeeBuqQgdVmN6GtXbVWYoW+peVpjcTV7uW+QClhxkjP+7o7SXzd
73Al3CuvNqLjZIeW7psu+I1FF2/tJH5vN713sTReV25rBzFaoKWLLPb47NGvL7U1GNsyEhynYopE
7+yqC2mzWNpk06iv++hy9DL8fDKJu3d46bRlD+C48+moDOO7JcPkH224g7Y8ZlNlva40EV4pdrIc
R3CSHlHUIvAojbo4dkjfOz9uWuOu61brUczOJKMpHMrwuPDqhupB1uAbukU4LYxkQj/gG1U8fUoJ
n552VRhO+h7ulRVdLxomET+n//7J7IzwFT3JRdy040Lqox8BStkU2Wx+RG44P2SdbG9G7FUUuePT
GDoQbTIL48CqmHjjacPbpezNI9gY6ynvjHjZp/EydrRLJzeOSS8F3vNoI9GAoR93Wbp37HlSpzqd
UuozvTd8SFwpoV3OXUG3Lm/z+xTmwbwPG4woQdq3tb2d+7EJ3yBWkDRGDD21AmOIMvGUcIgznrJF
uNNtNvfNeJzbjvyPfCr00sQ4mVtmBPsRB3C/t9i2sQWtOmPJrEMnqnSFy5hpph9rfUrMR1eEool8
bdbHdKurvojf172ziI9Cp4FyTWsrVE+JpqW9C2kmpjs0tENVDnt2MWGFkbRvpF0FZm5FJ7WYoaBZ
2zIptyCDvBTJYNdVn7xwXHNihqkRt4ShtslbK+o6faTTmeQQOuRSdZTRzKbvrjvdS/JXvcwFXK+Y
zC/jEBqtNLa83RxrLTsbHmxLS6SR1PyBvGq2TMCAqsssdSU2OUTz5tiVr2TjobvtrBPhZwvqKJXO
t/0Sifs6a6LLMDXMXSSc4Z6WMcJdT2SfinGeNknDMWHT6xA0jGUZQaeN3m7J4vKgZVmxTz1SRHys
hxS450zh3EdAhmoMbdalOch8oqVRZndsq9EBkS/A8M2Ueodbp71kjUsPLimfF2WK2y30xi8pGpVX
Ux3e5byZ31TZEl3oueC5V1HT8ZnByW1WcByKHc99XdTsH2VuElKalK2NKkVPLmAz0PFRYUpjhhTl
HXJ2963utMuNV8/dBVFW/VU70y6du9YNYMho+z634gmGhjW8twu7HrYDBsQBthKL6W5cWn3fmGNC
0caSlzoSDILQQEDt00wOhwXDwUezrDMEDYm9hViAgj2W6LrtxET8jJw7MKAg+H2tEwFqdtoRCrJ2
UkN3bfQxz0t1+i4qwSQszeL4Q5i5+KtbV/oUx6Y74dQq8NJeXU7t5G3zMRsplRS67w7zaZ606RPS
sPHgOE37pu+m5KARQOvblKNxq5nTzrSz0NdszbhEMdZfwJOJP0QY9XytGlelndvuxKToIBe020UL
AMtNM2xObrRfHHZDUa7SVwgUq6tUa9s3iVYnxyFxZ0T+ethvXEvT7pq4/sSxpt0lgOg/RJJWf9O3
00ZFlbUyiXKeyLg3Mald6mVqAnLTPdiDxXB00/whWlB1bwz+8TrkjVNEkM+Ws9iycfAYBdOkTET1
3UxadQXqac3DiE13PKpJmCdU/vYHMzXdS5ud1BElcH3Rh/nlYKJTW1ZRLq8sZwuQuTzgJuuCxhnG
k3IjWpODE54iuEp7C8bQAYtn+zCHQ7s1Oqs5unUaBsi71MFb+k+AOOatk5gmKigMmzRPr7IoLQ+G
O1uX9hLKj8hlIUjohSd2pGok4KbDvvLXuuN1Xebp3eia9kczSZCd57KJaC075REXg0UywFz5WhRK
/Sgji97cHI3lOzt3bvBS8EbEZ/JGg5YAyyludq5ez9CeKYMNQr8dWkccrCJ171vqm37BTnOX4GT1
58ySsHJK6703CydITZzicJYetVyxtCRWa/L3ekwhvutpFoSiGblmHabWrZ65+saU04wjQOrqTc/M
3aL3aDcsXdJvOaFuG6BRDKBaO/WRVJum1RdrE7VV/yo21rc43vcy9vGN5+2uXCxx00Ruc2VmU/pl
RMfVXSkdFSIC+1CzVGIMcC+wknTtbqYfD+JmT6RGbuGAcCWvneiDAj1hICdpOSLSre260EUUBSil
yVEXOqgfKAYOOW4ujnoyFiJUnAxlGlv6+oW3sY4n1zA7fTqOygUAiRokVq9wQXbFk42/L3wwXTVn
+kZGTn/fd0Z1bJZGZ/CW3m7C0+VnRX+fNwVkTohAhxTSzrXstNh33Ti/yzAayL2WLJa+0+kYZvAv
2gg/z5hif5FF9abX+BbKLDRO0Gdo+7ZO7WL+meYdjO3lkC0qD0ZEPihG69mfBd4fe+iIa+ul1R5x
tQxHTZuTqyV2indrNSkDKiWqxxFLG7aDivSYKSGUKixLsbOa/G0Je3OT2Jq4sKDZ+K2TpSdNROlD
3RTWWw3liLbtkTfu2mzsL/JxwXVQ1ygWRunN7ztoSYeiyordNC7OUzrPtg8ARttHi3gYw5pdXCSM
Gznk3gX2oP6NUBXLBn+QYZMqoY5emsTaBtdMyfbMhOCQubd1J2VAJsGAt3vW5KM5JcQ79KN42zjF
hzCc+1t8Th5KMBTrN505WDtE3v2FrpnNuEHPme/yHrfZZV11rRdM8EhuRzssGl46eZnuFyQmJ7wJ
8f00ebcGXsjrmt3vzkW2SaBknF43qTbijh46rBBFiD0KpbNKA7d1i/tpsIsTPX/zsHCoP1lzpBDx
Nsk+j0V+qOLBNDeilepOJu50lcBf8WNtMaHjac5wlKmqgsKBMjQuyyfoNQTDDYDynNIuP/RiThAK
Dl69sbJqwilmVuTxlYnhzIgcUUWgWPGsG3eR+gdlNcOy6Ywa9oyKBhcbYGM/kr/dveXNOJR+P5HE
6MwqexWXMWs4UBoc4alxt1pfTg7JUO+KKkw/ZWgZELaoano7mHpzEGDteJUXY7wtZ808zVHenQgG
1E8F8nwYganh+bZW61dLsbh3pdE3lzZoxHzjdbjwA2NhH1Njd3hLNHR0srtkWnaLpfW3g0G4Tw89
MNpkyzRJn71G2N1H7pCg4zFxGjxNyKXe8Enft1pYQZcICe310d4a5ieJntc5tU3Xzq9n+hTR+ybj
PPY6VcYgJWFrcsFMpRMmdGeAo6tPmlaF5obGktUB11ZdyYrGCQbNR15l6XDhgTmbcB1OmnMyBn3p
tlFh6Zlf5PVkXNjRSGqeIH1Z4pSQWXSAZ5BjvkA0oBk55lKIRofWKI7SIr1l4Fzgp10DeEPW22gc
Oj42MyrWeAEiXmoQolljg5pUmy9H5XzKUA6f5sXxbjqC8C6LrMNMW3jGph/HeuMqR2yK1XicGwSQ
9oYWBU6dXpIHDf4nzmtqHhjbXRG5R8dBoZTR8DCHJshtXvpiHj6iN0VWyawOpizX9jbC2qOrTHhP
ZmLdRizdvt2P5sd+nOK3dICyC280wn0iGvfEYopqBef4stMsHXklcS6XUzhYD3oNveHVqFfTIzBp
sRxsZFExR6VpNI7DzHEwMDCupK/Yxbv31MF0vA2DUWg+2R9985piW5q/L/DkUq1EV4ckW5f5oaBH
3RzjPOSTlbUwD80winsggEW5RVPnhTsbHaR+1K18ioPZs53jWFNkutSSiiPsUhg1Iu5xHlI/z1K0
dioEoHCgRltb8LGqRHH2ihnComBndsROmNkX5uSM3etZzs30YGO8N7exUuFjAiQJg0cDiGzTWbx6
EHqKQl7RLhfxg+gLWzuFsRTFjSYGHp2MEIN5mbJYzh03ni4IE660jWvoU+xXdRKKwJ5qCxGtpSJx
k4ehkfvp2NXRjeHkIjzZQ1s7QTeEMfKxhd7fVuOmngaXiN5XoOZa15eZtjg7Cp9deMjSXNrBQpR7
E2gitq/iise3ofgoOKx2ZtMeGiMBfFioWR20VNH47/KLcBXLWrMKdwk59q/ruEp2+G7sgxmm7aO+
9PG9GnDWiSV332t9umzrxSiRWYX1Pi3hI7I5l4gQaWmUeKan/NM8hBFxNJYF/EXPzUs5gRNCsvQh
b52Bka+L4iJuO+0iGs2JPnyxbDItE0Fa8mtR2VSfBrPA2ZSzLXgs4OxhWTIR+xdzkUNVq/L2oDlt
/3nOl+pCpyX6CTmMxxro1JYXZPpi72ajJmSbykoz48JD+0+WH4fAVLfqvabDjHOpg2gE0FXG3ozM
/gYLRXg5A4DcC80zr2e9XLbkDRo7EfXvkIjPOwEEYkv/r71csRebfinNKzln5imCkJpugMJK4l6L
bouxuP9kVZq6xO0Q78Des3Rk0vys1X17GVOjeRPNJpofvZFom2cBi9HgbbPBg5CnYJ/LyacWyPmd
Cb9DLc5DWWCdNWZ4Y5EbvikmK7wc7RmcR6Oyo4gtRHYhmrWrvp/XSnro3MJ3yt72EbLlEsSoHRTs
aY7OmtoGoNI4znMD3gu2xWU8VmNgYnc89EYabxxoIVustv1Jz6UMD2HY1B/TpM+ylAMB3qvXkOTK
/qLXNMdhI+lEEw4Xqxav6wY79z4zWtvjTJxXXv+NHvX/K47/B4ndryqOtw+fntN+1n/+L8URQ4Vm
GUIk5HNIjv4uOdLupBCOOME0YQd+FQ/91dQ0xB/k0QKNs11+BTkcVeW/So78aO1l6muFUKCjEL8j
kPgaWPav3hD4Ldpr4H7QFNDYpBPAx/te2mOkgG4432AyhR+z5+B4sNgTQywZv5gL25Txzq2jzkcy
/dhFxtEzEv2IZP0V1hMZVEt7lZeDeYKVvss1yz45/cevT/J/MaiQB/T/TGy3TrH53xe0b5/mx/gp
z5+678vaIGz/GmR0xxlfkqo2KdO2a0uG358qHH6ir40/xh0l6mcqHOsPWuyup3MycqDxeSYNkj/H
mEZdG0kbOjiHnistIkbtb+ja1l70v8YYmlGkc4axKsgENXZ6JM/HWDmr1gw9ciJUbmu7uUIgD23E
Cvp58r51Pf6tNua86fP1UqiRaM/zfybK2aVsbOzk6IX4u6DA8qqoN7XgEPnd8/9J8/3Hq0BZQlgE
tdYU9APOGllN1czsfHN4qdIqOF109rbUIrn/7as4K4oLgZVj8i2c9YuVzj1wwo7g20zLoQBP43cc
Jna/vsrZCrB+OywjiPuQMQIfxB/8/JHRFHHg1nGel2L+3KirBhfBarxSdM1STnYcCS9qdP/VnF85
KgxUoQdOVAWVTjxUAyS8ujZrNmjLS2Hjaw/y+bCB9r6KDGwDwZM4T4qhN4j3Sae4mxZG6Dd9cVtx
eof7GI+kjqMGCLskeeGb/TpAzi+KhITCDZhjenVnAwiX1LiWTQAtlak8wmatjj1VPX+eRLd3ZFEH
o9uMELfT8Th4A1R5w31Vcsrau5hqjzEKdwoxkXyhh/9Vz3H2uWgIiRVF6TjM17NvqR3N2cP7n/gk
C85zgC9oZ7cG5g/BwRS+oYE+fxMZs/EGBuEt6UHYIBKvei9T4m8Q6Y1XEtf3fhFxhI9BRE8adgWB
ayMCcaHgfN+rxdEu0S8sbwZzmFbCPbWYVKPoGXYUpJB9J2bxwuP+cSJBruO9w7IAn9HQz+5qdEU/
0uqKqYgs6Nc4i64G/TH49RBf15cfnh0NOldH/kCD/Wwi0QpAGJBYVKwcfdnmlQuPPCpwvVSrE4fd
4QuL0I/rHa18eokCzRJe4XNQqW0nTS3gn/gSC5s/NhjS9WJ2g5ny13/xABHmo8hh2WexYJ/w/eu7
zSlq1Q1JBsKl6I/8g5pCapYvjb6zviRrBCxSAT9z3ZLoHDieX8ZQdR+zN8dmbHsltid9ei1k325J
rbX3fS0oixmJtVPgHPw8l+L1137D4gJfplsXbuNBjMAybvu4rTfx3BfXMeoRTEGQvxozvUcukARV
pKkdaLJlS9hEd+mUk77FtzFshgjyiJnjWqEJk7+w/p0LqdZboza7lu2QnHJvz29NHyjYqJgTH12C
DKAN4SQmfqIA2L/pK8h0gWarE+7E5IVR8pOxv7IeXTZ6aNHROT2/sNlaLtwcjn7xjLPWAx6KDiOt
Xhj7P1lE10gc06F3ve4j159/b2aYRN6W5Jb5A+IT3lfztAejFgbl4HE6HWFphyxoL1z0Z89UsOnQ
dWYbwvizi9ZOrw+8HslljIHBYATMrjRPZrf5YDaHNjGS98qia0DxMDn+eqr/5KHyXmaLIdYWPsqP
57ebMUeWEdSdP3OG9rVSmzadaNQL8+EnE9zjtSi/viTYRJnPryJ7m2qe0FmMacoDkDGng2j0GU2+
Fr0wPM+osqxabL4YInjbYSKiTzsfJnPMBqSnVp61xn0NSiWmGe7SodyPsE42btXdUqrsdhoA8mt4
Bndg0ag0kXO1L5OV3NZY6jhxPPcrWaa/+bi/fTghkVOQHMTq8PxBeKENqsXgwy3KiW+ojBansJv1
F2aKef6tnl/m7FvFiiXRk+n2pow9Ag1nBe1vqMl8WOblU6ZDGOqcsLvSCXu4a3IY3JVyMM2rWN0k
0+wEfRs+Tlh+NkkCNK/1DLXD0/iRhy+3Qo7RzeClxCeItNhaY5bsirQotobynn49ONcd9bMX0WoT
WUXxrNVM/R/i51mYCXpoFnvTS7klIKL5PLm5946Jm+hBItSnPiwT9jsmoe2bSqSOP2KKpig2s8+q
uzj/WPdaZPg2kxc0lCGiLU1aMSM1sozbvMR/T+6MYzQ+eExKkFkCnsQ37CGJ8AsmOQUJuws3DmXn
yG/WOIBf3+APYihuEDD36tVxccp4K8T2+9WGslQxig6cUKPWEJmkGj9yW/kWKCiNBMGukXPMQPtZ
b4kfk+ObBG9L4pVAC6k0FjANX1iJfvLEUe3pwLRZ5Nk9nb0fKapFXmbjhQtlNb3LHeuL1uBenrES
bl07f8kp86NCmFMTvTqElmSvubyVnz+Aos+AfjGZNyPRddNgXNHthZQ0ZWCuVAFAlg0lHLnQ9Qmv
z7Z0YOyN5U0vTEtz3Td9v+NB7QZb2+Q/Xvmg58/m5Syzdj1RyI1lFvV21LPorldu77PdVmSZlEsw
GYtzAutbXWpLn/vkbbQ+2B+5JX+r2FChNR5A9rF81EV2kbRNv0GA693B+WoCSExPANOvfj14zhdV
jqGIVFHRGcArgLCcTXKDRMZ6CfFvuuB6d16pPeYRyPysRDvwX1zJwXkCNBlB93kKX980dTs0I+w/
rfxSUMnc1w4GVC/GXPjrK63P+dn3QFlnPSpCRkRI+oNKewa9ajitF/kJOqnD/XHyXGdXFSPJOYlR
vjD7fhjrBvJ3FMYkELCTRpT4fOzhsFdAbCp2Mt1i7u14iH0vt/dAf2Tev3RQ+vHOkDJio7M5168W
kLOJ5dUNuRsji1UIgoxK+wAry6iI09Bzp0V6ni+XRkxN8tfP8+vJ+tkDZYVhinEehiHPvvdskCBm
R9VFXge+6S6gfX0H1uxUYTRJW+8yTcaLTNiok0YAONkLk+qH8cl0Qp/rshmmygBR/vnjzWdHzTCa
Y98CUbEFthbSNpIZO28YBr++zR8eLpdy2Rji8eH9/4PmOA3rvhGICdBvgX8bQMZuYsAS23J1E2cp
7MGxbvrdry+6eh+fD1bKnExBHvCah4mu9fkNIqkoUD/1bII5lO1h2KdBapTRRTOO0b7KTH8hQ1Wk
Vv26jnr7qmnD/jWEKu8Ix/DtC59lLTs+/575LKQ8mEiLDLjmZ2NZJkODJn3ge+4nLTBFB0jAa5RO
f22s/TwU9Z5eKd0Qd1eUbDR1HNqImF7wVv/4PiODzWM5AnMkGObnhi59xFjY5UWNwsZxr1lK6pNr
1tWu5bgFNyP6DGYo3MftmARmOhmv3bDu9v1ozOBQNecRJMP+64P5X5RD/3GqXu+7MfKjd6hqq8fH
6vsK6Ff/zZ9ldmOV6FLKxphODXQVtv9VAtWopa/1baoMjCgKnesJ70/vkOX8QX2J2qewEXFTXfm7
AopxCDghbwfiHCSW198z9lKDfTaesTGwIUMVg5mFRdphlj2fW3LxIq2co4dW2dpyWdCWKl7VNmmA
flGqpjlGSZnaFHBoUtZAZCxMk6u60qPysoH45OTIFBITiARH0qhU8/WIrrAOr4BXug3U7dZS8Eb1
ov2C5mQhnEaVkezv0tFCqkBIqVXZ4ZFlfKojsDm4c9HeNJ3XvEeUDpDEJmrJiac2aMxkgjJO/qe+
QnlAYkVK3tlIVFG8xbwh+/IEncnshx31olzdtojr82u0FMr5QCk5N7d1NVkV9r4ESj+nEN17QK5c
pBe2E4uZ8pWC6uwVU8XBSURZvkuKiDgo8HXamlXb680WBWv7JYy1DumvbQ7trWO1Xv3GU5gjmPFF
/lFrkNEexWh27UEvBr1Ccu9GD1CpVYM40axpwrllSmxLJGGpO0vYIkbiwBTYvdZ0gdOVDT7+nI0h
BLBy2JUcBarXYqj0Bo5Ona7g7znTDn1bWPlNlYJW8eXQKDfANOHU+8RpnENHBK3n9+iHKWpECrd2
lmP/D8gWyD7waphPVgh0BqZSO32pESCoR5u2Zgl2fNJxMyZddKcBCIOEJq3w0dCtLgWrldQA9xw9
gSdF7N7cZdtEl0vyUOixZV9AGM3lU0NyXPrB433YvhY1Kt9LfeAvbVVXecQQDmKwLoq5sW+GMa/l
zpbt9KmgaRtte3LmyAMGXvxGIzko3trGYJPrnPdmuE2WkgoOaXIgLsF1o7Jg49KGmwUx6r1TJuUt
LNLICrDhDHc9U42E3XSQKYfTSFwLMyQSz7Ddbt6yBYVAx49ydpMVUHekGMTJZPow3CZWReF2EaWj
kzKmt69bMaLT2CSK4mu6RRzV1ah6yjyGnJpZSNti4rlKzrOgugw9QZSEkhAlUqYnZrfFcpcvp76U
yFcIh5Ao7CbNcLZxUnrZK1QmdbYbjHx+Wyu9PsUC4uRF4cB8IaRJJtFr0ZE1GUSyRK3U165xn0vV
uMjDjeWLPtTS2uudzYTRG5R0RPFSzAnmXs/fFPUIKnIc6bTuh9zkm9Yje472rp2glcyTlNgDxO9v
cjHiZCLYwDM3UYJTFRGmTXNtQo28bOY+g1Kue+QkwK3tyZqrnEU2MAFroe0V+lOgdfCmPiatXkOZ
pHNLBr1Jr9g6YpESsHnMbOBrMwHndIFSKg2RVAzEFOToub0NX0qTHMfKIRXObpfxbWObcbHXOGbe
xDEqvwABDkFwtOcnZK3KLcDjkwYZIaGaqCrnRa5d5aYVkR0m4V3jD0rI0WJrQDZBJudOksNQo+GB
BWjcsdxGt3B8yNSCFtfKrRmGo32XwUYc94i5/y9757UcN5Zu6VfpmHtUwJuL6YjJRBomvSuJvEFQ
lLThNjw2zNOfD1JVNZmixNG5OxMT1VEVLUNkAhvb/P9a3yKHLNH0Pg5FtAgLAGf35tqUht7iDo6d
+CN2XhT3+kBMJeMR7184j9J44i4PwxXBRPZ12pGjyAkLeNxtUCu1X4hBm74o/CeD3IjqhC6Q7XLD
ZZ2FqW+jhk2aAswWte7R2hIj6HJAg2+brdLKyIgPpQhdNHsE9WpBCHVGvjU7tIfJqmKDsgB4fbN6
NGVZnFJAtK0rsxracsvZnPBUGxYbZp9RS57mxnGupfKYyQHK9d6unKvBglQj6q9ea5t7xSxffYDu
Z8Qb30hqf5fUODzPsq4oupU1GIbY9b0ZfJyiqLyzRcvdSgetGs9o1s1wqjwFH1Gqwk+3DSoYBrzU
PZLtVbrEygWIHOOLQVW2eZ7mmjdpyB5c88++8rwn326z/kOLULHbWtwaUi5G0i1unWikMoIM1Ur2
g4tk7cQe3VFtSYLTyotiLHWEwxbybKdAhXaI7U7Xtwmikk+o0VGEBRmUpo0BJtC61GU88Oy0qi3D
hhDBOOTsrZlMS/MMoacHy7du62y0vwCvtaHMDtKYIcgrIxPjhLiBUK9ppccEUV3Fqd1Tmo9ku0B5
iKUmCQRVx+SNuAWTCJkE0W29pg5o5wXk9mxOkm5N7kQHjjGVWvMJgU8krDUhkQ1IJ0ovwFM1R4rq
s9lxeoG32Zb2s5uV+j0OiIkYh8lREJ3WgSYjJhblmbV32Yge/mE55BKNSVZ3ejiktor3KRkqImTl
yxB5q1T2V8qhhbbDXMn6GNqN6mFl5oYZFSE7k1Th1bUy80a6PlCmykSSuSFBxDBCoY3OfJG2sYEP
J02MaTVB2WfP3bOerfEnmte2T2LCuMqkVQtMPdps7BzAx6hEp7R1ziASxD0IReFnH7MSvyDRIiJN
iIHIA2JoTeIuYr+t1gHkqO5LIrSpPG0zvM7gdSJQ2cU2cjS/e/JnWUBLELxhRWioxPaLVVsDof4z
zVMyjkM5Q9WjZMHDrU7ylCNavqmiiXjQDVj3eDovxsgjWiSOpTq12771D602De7OxlrLg5vjhjzT
NUC5ftzYrHItuKso8u0N5XkTYm6pI4zMoJ7qfZGvOASODlHufWGo3WSS5okCsUd3dMLQFcxNdMW8
+DyX1gLJR53anitDr/rLoSAsEfWnlkTNh8q0KuesozJnnpt9o7mnMQaP7MonkqQIqbx7Hli/ppzV
VeXSXruro0ZXD12JVImAZSp2RKxSSExOJpOKPQtaIpvmxok8t2rB2wvra9nYaXSat4NWbGynyYkg
AN9eb9Coenf40IJzbpw3Yyu2i0+V1+PjwQ8wpupxcMiDobAZiek0qDLXPiTsBrK7Cc+sespUJz/V
RRdVewDduTobXV7jk0hPh2RT0LQZrjJZKWSMbHLd/eLQiE8nYdnyEJGIC5YsK+buI+JSvqmtJ6L5
MIJHvW1kXzy4tOTMewKqYScX/tTYu2rWq2QvMmcCsjUWqmZKMXM9NNXQ9CcGam3tLs/zcrgZCDsA
w0fibNLsfTu2IEx2MUDrAovODRyGaNj8/6NPNy3pYIbFwePn+o913IAMlU/tv/DlPS1xe1++hcH/
81e/n4GAZf3hccRYoFV/Ja7/pQJZfgfeUcBxhuosJSKqJi/oCbTXebko/bE/pwj3zxloUYEsPwsV
yJIHyPj8rWyx4+o3BViHdiisGB2zLP0ZrvSyOBxYs4C9a+MmrFqLyFJU/ataW4JbKmSUZRJAnS8i
yd7JSK16awcEfzV69iSX2AReOGjhRqt/QsxHmK4rrkZhTSTxmgQP4Ltbqy5tLmqo3ndKRPOzqmHE
O5VBfGthT8WJHbUUiobs4vdH5f/p2ZbhOn0q/rVCgPTU/6v8+q/b7qnjsSXP/xPwWnjOfzUCz758
eirKV1ytb3/j+8Cz3D94tH+ftzlTc1BxHJrflLAWxM8/g82y/4A+QHUJaAx+IVQn/4w1CzAXwZdU
L43FIO7avyU4guzz6ry9gBYIxaMFSWOcUvIPJd6mI2BNyMxYj+SGNxuw4eIzPTtKotLzs3NdGwUM
zS57kGhHd+yUIL5gENEePb8hEzcn1etzz1I8rDEY5vdUxKJPGWIgO2xox11FESAqePBaNMMFkMWj
yPSOyHjy7lY6WtkzXEwEdYhG0pWXLWDT1aTNbJ1TQuAKfibWmbVwjaEKddyCX/M6cO7hZacAzrHT
RYWK1aqYNe+29AabuAFsZ2eSfeOdnLrkQlP9hG+Stg5JlkbnbrFURnFouchzDG1EmKMwanzsLCOK
1l1ASljo0vS5iNvZqyhYtu59j2XADxuiY2gIV4TEnBpqjDac7UmbJ2u5hLHj9JhYmmnIHkRSfc6H
JkvDeio5Mdpms6k18jhWCl02ts86EBxAxKA/2vNknWPWLD9YsXGROwUEHsDXmHwRzk9b3+qpY9Z9
J7ZmDDeWXUdtriL8yCPuOZQvK5vFZwn3oShQ5ezVt/Qw4kcHvhCOilxNizjRoE1QtLVFVl3s59ba
EEUKy4Cz/VNhUxxYCxQ+8I2NfLiFEppetK2jX1pksWl8uakla6skeAUhPYCRMJ4MPdp57eDcQC2f
HtHVymBHUYkkEbTdaUeASkFeVV4is0Y9P2JdaEiponIZpSsLELwdOnbef7AjV5D6NwzWAyenAEub
75bauvQkGUtGbz6zhmc7naixejsFRvZVInz6nMQ5gaBz00IiygrN/cLtgvmtz/Qo1zbHIK40yRPL
HDXQukEvPzVTW2lYxVKQ7DaNTXKGUhHIbZPYMUVbN8jiNUkOzXXSzgab5iixHJIcfQzV1lx/XapB
BU1Er9PWZM60d3Y1y1scqGkeciqUBra/qj40s+N/JD/dsXei7fVm//sz5/+jGKRlgf35en711Dw9
f8n/Ws3bV8v58jf/Ws4XEhr6TFpH9FcMRJx/z7D0A/6At8VhwtMR7FHs/GeGXWqdJlIWnwWb3sxL
FpLhMPkiNaHWSc2TEqT/O5LObxKO/xTotUXTvPzzrQH6Qk+iRcRFZBFBPw5ekRSgBWGch6wjgLDE
2zB6J8rSPhIHfbHs29G4kI1FcSWxxN6ICLobrOqZI8Jaq6zvw+mnys9v0o63PtFRX2Z0cDAOHtbf
tNIPPqwwgANUOYlyL045FW37svFXUSM3mjV1Z74DNLi2W0K85v4zOTZ/1n5HWp5NDqAynmzc4Ri+
fC+E2u2Q3AGtwyBWiNAqD3MaTs5xZt5wy/TGpJ19Y9hkCYI/P+R98mBb82Gey7tZphd8cuCHraAQ
0Ax7IL9iLxvNIVyi7DZpzQfs7fmLg7FfyDJMZ3Gll+UdaNk7QssvPJl5q7iNqXI4KewHWkG1ZjwP
jf6nQf10V+T67eSQxVkq/tV37uU8t+/0Lr/1qt+4oce1aoMaGOjvEZ8VNYSVImO+JzOJfG8IzliN
mIKs0M2J5EqMVRJVZ1OVPpSFd1KKzKYaAsC3balhYRnLI1yGwv3S0OWX6hEiywpFzlWXAoP0M2K+
/GKQJwN5nGFnTinHU1NtINmL1TCrPszsMeeURABIbrt3nlEYKwqb13XtvdPa+9ZOeuur8o693JK6
I0KlTAvUYYqGqzyPT5sivcZGdM5N3neqIBrCVvk65qj3IWJ55WA+PNhJnm7ULAj57GpKJuk2qcRt
OuQ7tIDPvU8Oydya7C9E/tEiHwxEpVVcx5O46gVb3BdTx9X3z/gSlvut0frWR196iC9exIwk+QnD
FNN0JPbTPOykc0ioVQXkV9JQ2+l2dOM3W2zMWIOC/EG5+p8uMRYBRRl23mHltTmeK4avUdeYUxm0
K1xs7FzAA3jljRiH219/1CMp0z9zxjGJJy6q2Mm8uDlQmwRbUYSFCDaZisJJUVDvRvGMzfmEQOq7
3EpvWQjVOoqFvrfZBzQlGx9eFSzz3uHXn2c5b7x1547OIdgglYH1rjmwFyF8L6MFwJv1Hjfqm8rz
rR+/tIJePBgkSm4q9KY52FN1Vuf1WQseYFUjYAodRb9AeQXOUh2AVWMbu6JntMdxQiqTKW+FRHyR
6vFlJLrTvm0Xf362s5w4xbGTPOh5dovNGTCM9+XX9+J1x/k/j2bZR7/4sF6WNeNEztUBDnloiy+B
pKqO38mB5ZF73jtTylH7/j+XWVrPLy6DfbpN8AHWB4MYDNMtaT5J7o/Y0RVY2QZJRk110duIu51p
/etvtjB93nzMR86WqBBtQWWrPgzBfGtP/unCc1gFNkXrdnC/krgXhQ2dgvsMI3AyYfpGmzGa2hxq
DVwBUunIZlIIznOhf0xrYqnaRn0KSqpOkmLJGnmNfO+z/uwxHK1hLnZpN5p82AaDeqiSyaTCiXWh
tjk4+PZMGHed71wR3Jtmu40dtNK+LT+QPEkylXBoiLdiQ0LXR9lrZBeLiw4wEMDscLDJt4vd02FM
nuvEvBkmeCjLGS2sDG3TSv2dhvlPZiOOfa8f8Oy39RDbFtvYBC5MZhdhW7gr6g53+mx+cIYurM1+
J20wGqIJJ9r2PQEevaNdVkF7PhFfgPLiWqPLT1DizVDqp7L1nplo9xQEIAsJzPq/HheLheqNceEe
64w4tOWTjIL6kLaavdZ60z+bO4DEc5aoCwQe7kZM7FDisSfmfBgrdHbZTelW+qUDbnwlcx/7HBmX
64wkw0CapGlHXbxULqxNl7XtPjeje21I/6T5dz+V1iOaKwrdWb7rSePW4eewE0msxUBbgl+bTn3p
9ZzP7Du86u98ySMBw98v3A9Kw6jOOp+UnupgpjAMiuTUdSM4rMEX5Rj7sugvsuYjj+vUmS16Qh3c
DndbYC1454V333750Dq+Hg8F4vDeZGQe6C7r63zmJKMkmx5yuuOrii1FYGdDSGilsdb04VMGQKjS
ajJ/e4+0q8BqaKI5K91fQrUoyq+C/vMox3o1OkYPqCXlyClBiqyrpqZZNXJcqubuuqoyez8Kysuk
mlTNqcwpQmtYYO0Cz0gR+84mgJOzLXqsodWQ7QJNkNRmPs2m5rM1W8JNZLbEB7Kb0vX5fvbzE4v8
4NVyOiNzRL8pG3PYqrghzy2Fj+hEVxjmKYiX2oUquvss9z7EVvagmMQXAPaZFNa+isVmHCCx1LH9
8OtRfKT0+88DPlrEPCLUfFeZ/UEf2dAiJL9rlV2HFYWCVW/p1WqMTfo8DXEYWt+RmTYQjOoyKYas
xNnWZytCZNGSjVSxPa9suaUCHW+irjs0aAtW4H3FO4PRXnZTP66IhAe8Hgyq7EStrF5hZY4vGnXu
qQurKq5sKz9tGwHcvHcODnES4QjPsWFf4BtxsQpg+ARsGFqR7xDSkAs7f02L5jIbH2aRn3uav4N2
tq78el+N2CwSF6m3vSe3bZfbqDuj6BAFDVscN2xQgGflY+QHe2mZREd6zU3meqelpXYujueJyCzN
vM7dM+ZeVIFnUn3GFrwVLnmPcb75bz6zo8U2mpnn4kE1B0cLsE30CWQRSLJhZzQJxfUl4ton9q3U
iSMpAQQxMkninYNdbzjzE5QpsSdPriavu8g3rV57oVX7CJVNJVeWHdv7FqPYex92WZrfemjLr79Y
ssnpRrogZHdIJTHxawxH4iRx0+k8olfBXtm/FHk9hOXyAuoUddZ2SZaoCMoz4h3EDVYl2a7o58JR
IVb4dpDgq+bZbs4DVZhrv4C5Usy6BpQkSzdu+85+5ht28a2PfbTqT6MoE80hGYeCTxfOdk88DXFQ
e/wbxhZAx7yx4gpAi5UO4WRjrVaAK1CVOdlKivosnZMbr44uq37aO0YVrysiX9dVnsabsXftNUGc
5KVjkFlD5ek2OUWTLXVziDpmCvAFSgHdcQDBrZE89IG46kopqIuZ9r6Ap7W3TIpdNeCmdU6Uzrom
J3iV6MQNVwswmBYkTSU2fcuuMWoJeIyzdq+m/MFv4quEqCNi4lHY2/EJhJ4Ln15TGnlwZL0+Bl1h
6QRc0x46iQhA4j1advXo4nYtjJEu69hUeyXBZD6PiYzWYYPownpHQ/iTTS+u0tejxagzt+fwWtF1
QuWBaJjdUjtUS4OXfqrq0BQJUSOWLPsvI9XDVQe3f22MbbUJCLvZlFbrbOrS+GC0zoFQ3WuVWmfW
HNecTizncjQV2UDFeios450l6ienEvcYx1sOVWHTSsgPGaE5pCo+diPPwNEHEZZmfIXU9oNpesQZ
xZdj3na7vGyYKV1qcHNBxjtKqSuYrU8k+d38en746Sc6Oo1aTLnx6BVUMuBAXBpTqjP9KLO7jaxi
H2vu8Cek6zo0qwlxi2EbYZIWwz6vtUNjl7G3Y4JxKnQ1DpCtaE52TR+Jd96rn9R98KG8fsDkHWIy
6fTqIED/8cLXMH6sVuys3AV70ZvjSQZD1tPcy05wbJ6DDq0mvpYNGaWK2OgR3mNf6lttQO7RGySn
VwzEd1aYn5wvcIO8/nTGjNWl6g11KOzsxKQ5PhDkTRbhueeXQMiG0O/nLd2ptTTi6//m03JeX1Oa
UidXbxoOUWLs0PDsyBeNcZj4pzFMuMjWd20QgKfywgxZDZ7Se7hWOzOZaioowg1na74iG+r0nY/z
k0V28YC/nK956M5QG8Z4QCJyb6W5u7YIoFyV2XgVpXQespY6Cui8L1LzTgtmCSsub21O/evUnp2N
1WkpQYHimUDSnp53+uT62vde2U9LdEc+nn82K8d8bcYlPXmC3Q597ALX85R4jNgzf8WuGhzgK7Z7
+urGqmYzmiTqFCzgVd62j7pTntEaVchDLH2vAMBtqRgkB3aXw3Un3CS0jPzGQY09u+mD53GgK/SJ
7sJfZIuff/Bl+npjNfGPFsEo17Bld35/MGp1TwSav2nTcTV2sDGrRj4AnXwcBAsErI+DbXdPHvMz
5gnwqNCVL6SrnbcJ3Du796ytWBoJ3AQTwmfyRZCn8t7oXw5Zb33KozXPrbQ5hnvVH0xjkJCU0nOj
HpFx68Vnq+45PZXikl1ZvGrm+gx85ZlBet8KMDSfTPLxmGHvZp8Fq44+eA2bsx4GamV2u29D87e0
ywQX8b/jwCEexHNJpyURcffvn/YElgv988faf3/7ISRmLFLhV/8HiUHSTdf9l2a6+dL2efc3umD5
k/+3v/lXj/1uqr787//1XPZFt/w0ituvu6CL9e/nlf7vgQdPRfL0qsi//KW/dMv2H7g18MosHk0f
1rbHs/uOblh0yzCHdZqYiy8fzxBT7l9de9P7wzJg4UOSx2W58Ir/aaQa9h9sN/hl1iZcT0v79e+v
f/V9rHDnfjrwl0njPyMKwzmNhwAFtBNgZTJwUL+eVEyXjEHeuMfEH8D9eCMIhxFU/It78tdFX5Yw
l4nyh4ss3Vo0p2i4vx0bXuw0bSk9ARXsEQ1ovC8mck1aCKwHvRrcd96QN78OvjvXQiOOpOHoRRHO
HOTBFDwYE4XPlTEE6qab3vcX/XgZ2iOWQ246WnSe3NFl5qAYU7dGD10TOrgpdNnflVOsonfu2+uZ
fnk4XIYuOpQEkAA/YDVMxKvoMa2PM9DcVUp08AeBx3+FntIIg1iD6+951T4rJvlOleetCzuWidaE
BjtWt6OVL2MA9o2tf2QLHDEFS8xFeku6/JxxznIzaYbV5KYXk5bU3xFDPx2Pr2e4718Z6TuKfdQo
gAOOdiEYCjWzMeaPtSm69H6U9hCtB7cFsYUcUNP3HdF0ZuiiQcu3pWN2yNs4579nuv9xwJpYchdx
FIMWS9DRp3CnpMrnyvzYp7G9AXx9V1eaWOPENN4Zrz9eCD8YXoZFEIGZ8BgHPmhk3kKP+qgRAr2N
eqfeqGwCTTEKcfLrdxA7xPFb6DL98MtLW9Flf3e0gy9cjX5+HV/Qvhf5egKM3YXwpHlP/LKSt7A5
MwPBZRbYaxOA2MELBKgy3ZV+smonF0Ao6aRmvGq7IR7DYgEUogQkfJtWufUkEXYXVNK6psBGVLNS
u/OYlRv1DYaoiFj06RYmPp5eXeTuKRAi3QPiwomNVQvR4mqIWuMZq4Y9ouaYkTXbFGDMlYVylGXV
FpyBi9pCMU3Sm9WeQkuZz31n7s+SeZ7GrXQyn6Truq+efAn05rzVQBtfk1UdfwDoOXvr3KIgtzdp
pOOk+AaxzAxLXVa12yNGagafKhCd9WSl+YZ966pCggEzURBsKtS63Vp+Y2zquSw/Gw7e3U2up7k6
iTjt3E1q0IOVWzUavayMHdi+SkR7UkVVrK9nzS3Hdd0syFBnLtHfCWEvAuVoGjfKGSd15+mciU7n
wp1o0lCnfIy1Iv7cEMq2tDYTM8PjAM4kegIdrYtPPdW+m1k5WndBhwUe6jg26DbXhjtq3NgdOoi4
PtSdaUFOtb9zVFGIWdp12SMOoSUU4a8DEwbfGpvwFSFW3xCsUsvzAJqORZmI+vFE1BuMELsacB5f
aPBDmuahqsokta4Jga3I19IHR7Y3qd4YiHfRF2iReztgUejGXdDUzbTurJ4U4FOJfrjWt4adKhPG
a+bElUO13vpuPJHgQTr/TuaCE1KH7VvHVwHOOuHhr5H6L84VzfhuZHFN4RFsoig42ZzUvZ6qY16X
YAJPVMUpEIwbMpPuLv/uk7EWz8z8zT6TfvfSqO/OGvXdZ+OYIEOxKViV1aQ76h8OWyxH6ghn7tu4
Scs6dCKkdc6qrCurCm02W8i/KVpX9UlQt+zD+q7W5UUckA96qlTkcjCwkubrMJUgH7C2+OcBcrbq
pDSk/8FqlKjwlLj5lzQvTfG1GvEMXbB5n9m/1REgN1Mo7RJieBLt2E2SwTP5sVmvSV3VzZ3XjHK+
ikpHLcHvjrjE8UMqC6Db9GEsu9TbkUzuO+DH7dngZpgDSp3YRHS7i2fXt846N4oJS4a7r2g+0xdf
gf0z0lOSpeuPbmbqNZ1zqjsbY3YNbd0ZQWHutGH0qk8izkbi5QXJ8OFIIhN/1B71EbgnLiLxcYhS
RbZ4UETa/TR0yrpD+x1Fl0nXI7j3J0t3PuKIcqy7ycXr8jmQXe0+t0ltKR8TwmQgZXF6aZYfKBQE
yN1HXvfgPNVrN3NXUZcG3bkKOokeSOkItujz07FJ7xGGNzktnib2hrvJKgs2v2UpZvgQnOCcM60V
M88yJk+xMFL3ij5MXmyAB/f+qhhUft06bjYQ+6wz6ygH5wkFYmXrmyRt3Wo19ZV5hssGZ2hlNPm1
gW3mqm9Sdvtj05JO3+VVMiIBjzgepk5ifO1rbui2TdLYXxeUbfM1fD53CnGCglmXg4rPJTML0CGj
z5JdtcgMKfoBBd5hK4iuBTDNP1sA+jo22CX9JgGYqnOLXJahVqDNR/Ko1F0kPOe+JCwO6a+QtggD
gG1Ur1M3cbemBuefKN8+KdaR08Sgsr3koZ1wjDHNp+OVYccO4nnSb2h1tCRtr5NCKBDKhSMvB8tm
akdc6fxZDKZ49CGz0QjJtOhBN9PyGY22usOgUNK4jM30S2wTI7GO26R9dDVdP69qJ88QbCXYfvq+
0+PNQLH/ASihxITmpMjUoCZqzsozyuDRCfBqhIXdFKfzRJLRGp56+6Ed2vhh8h1JUPFAA8dsivoT
HnZtXLvJUJ5UY1Emu9g1B1wMxixPMs3W+60PJleFqTUnnxxPOtew3vN7Q+st7GMaWcPKh2hPyapO
bg2cSI/xaNj3va4Nz8xQaboBZR34IcuckaxTrzHxSykfLPCkzxyc59j7OoqRHhGmEYV0vR6grVR6
g5If41IBe6DriSo3bSiSCrcPHhP2isQvOXOO5m6IDG3Ll+YIKecgo+zEyyGpLC5N5LSQlH9lb4KW
JA2JI7MlsuECAu5wOrMXna4mREFf6Wl3Z62mhtucJzAAKEvQ8RdZb+bnvDrRRZnOZh1CqYjmdRHA
Z2GiRdce+tQZeyw5NTzlkkyJZwumKyo5NeLXGudMPE+pR+hCF8QWjJFJYy40XXvJ9UCNcpG3kadW
+jxUnxpk7UjtDMVz4WQlqSY0tRFC8tC0rTUth1+8FQUwTl1kVSjwyUQ7/nSD2MJvVbbJZNmfxcQb
uFDP2yLd1lqUfeSVKSjuRAXxHrgFcN80EKMpK5qVc2O1C7D498+sPz2QvjyP/vvyf5rfdslV/sXR
tZyf5Kek7r+8Prryl74fXW2doysR35xRMdeS5cAu+PvJ1QIeyNGEYxbcS0g8SyDfS7k5hQWYdlhh
TcKg+Hl/QwdN9w/fxWqLFN2y2UOROHl0VP3V0fX13pkfQyagTkkPwz5xWlzr9dFVZwemCYd5G6ul
thJ4HdGR+Ol17ba8DC9uzRsn2OUY/J8T7PdrGYiOIejhF4a48fpauO8C1eYMdT9QEXX2xlfgWUYr
fm7LSJ1amBvfO4O8PmN+u6RvAVcKfPTSPIFlO//i0MxuVqbpgk2nLNyFypo0YjXj93BKb3wx2I1E
dVmUE+iMHR0KcqBEdbSQq2MRQLejyOiuXbYP/TY2C99hg1BQlf/1zXzjwS3oKNCTJjYBhsPrbxbn
gO+dzhs4yKL1xVApI7olc0omu4cp6tcXe+sLBtRYQEVC1vOXQfzyNqYRk6iZ+cNKtcUCNQ2czzSF
6j09murQJ00QvDNUlufycqhYFAyhLZpIMeEa8N/XF2RA6qoEOYa0gLSMdvo0xlF1inv6zzZ1gjNZ
YE6q282vv+XxYFkuyomOK4LNoJZ09C7EXYRvclwqlynmMl26NKjyMn/nDPnjVXxM+HAbXOIxF2Tc
66+m6kqyMycSpjYqdZF4VXJet96nX3+V49FBWQVWJYdhwik8NkFH4x51uj9XDSbByjGa+2DIpqsM
QdEJGvv30nzfuNTCDlrQqB7GmOPv09pI59LBmbDSYQRbc7AjWyCxpgFBZty/12hdRtrrgYHDhvkK
kbuHR/ZYdTkkZS3LtgACl4J1ToMp+hBXqv9Af1UA8J9i2PLpu7W34/HP7SSFDMgFJ2eKDMcVBvZS
wHD8eMan6HbXSTSPp6kfFGcWR7v1NBW68874f2OQUNCEb8I0iVf2mK+JWKH2dVnOKEdrfxMQ3bXH
NDm+81q/fZWlasn8SE3g6LVOHFsbE4nWyTIrtiupIcIxICXs12PxjZu3VF+p9WFrYq0zXw940ki8
eNaJFRgas4aQ4mgXUZ14BxMW/9e4L+qrX1/vx7nDD6g5MX8sX8w4bvGQe+XKskJC6ljznrusSJKi
WFF2/cdKGpepT55j1xi/JZMEKenwAtgWVTeoQiwER2+cCy5GNgVueb+bvE3TO+W2pCi5j7S5v//1
F/zhsS1zFKhC+L1QN3RveSNfLGo1nYw+tyYbMLzVnhMlk+6KAn3Bb17FtxHWY5HDg8YPOpajkIxG
2hyh06tsSibSEtj1h/TfjdvfvQyzFPA+RjkrNBDf118mrX3OCR0hqpNLH9wdaB4Vjdn+7pcJ2Hgs
YcTLAk224TJGX9yyAKoCViQGeUD2CT5NSI9YPd8Tbv4wFfLGQnXTnWUmxEh4dJXJQWPiUzdbAT+j
25zNtC6XjIvUbdPtb962b5damg5sqEzz2GBAIyCZhhT+cOPEFrYp2ev2yVSR4b359YWW5ejVhBtg
b6Yrusy1eKjto0WxUX5fdubsQb91I4M5feq8fWLLVlub3jTMayTp2bR2ay9fCoxj1nM641D029+X
gxlvFhBuOG24I18/QN5XKxWJR3raqEaBEL0K9J1pyap85/v++Awh4BnL7MFGlescvcdalErR4Mpb
5WNZbOOg9lZzP/d7YVXm3a9v7Q/vMfOTh0AP7I6x0JuOpl93Npy6kRjJWzVXl55mF/sy8//KUf9p
M+CNq9hw/bCSchXm+uULvxj6UyHcwconH6ppIUDpWXixe8Jvfv1dgm++1JcDZQGXk0XON9JZTL7F
f768jpOk6Qy/FioOxcdxk7N+tRt9iOvPMHCj5kGjkoNHz6vZn4ZdUkXQJeomsgW2KYL0buGD4yIx
QWwwfWqE26warFxGiHMm088SKBifPZrYVUGAXtZ8iaKcKHs7spGCT0mrN7fCapVHEEUBNZEM8rGQ
KwNRanPQx4ggkFUbkwiVHNoAR1e0mgw1OZSPy5jECaqyvZj8EyC7QXKdxqOttkPrC9cKWc9qde2M
0aRWKb9tb+ai6I1rzyNNYmVUaU9uV5UFwbpOncnbTRZJ56d92lZ/OnGp7yy8bCQO8u2qy8gONO8B
DtaUn+uthHZiL3TItVJupK/1qeyCfZYERnE1Y4ufTsYWSNG1FkFK3hqtNo5n7LcnSQnf64lPIler
CnYKc8gI1BiCAmtq5pBT1o1m4tyU7RjFW6KDfXttUXW2rzPpNAlJRFF9nRrUNQnno0GzcqqWEmvW
srla9YSIk8TitGbx0YQLoR/Kzsmse6jR8YyQdGyS/CmPbTfeVD7ZKCuCzGISUXVKjiFwmbrbN1jm
JLvbkqzDxh3EIxBwzI9JM5pZKEcjudfjRJtP/KDSIA1NqR2vG7Mpkytvit17qrT5tCchJgcd3njW
17lVow6Cu4IORXe1bHhqamqaELE86Jsx6uNr8BJeiWk1lkbolllesA/lp1/HmqImo0l3oHgjnXxe
x7lL5pTby7y7gKrjBoeiMvOrvu5RYU+2304npIoWTsRkJodAohATxDGGk56Lrg+HsY21T35Ktdla
E3Q2thdNasvmFM+/Y20qjeLt50RO80ljTT6Bq1WOJLYAFgMzhrkarKWZQBTYUl7rmlsIdn3yaaKp
YVkYZXWfWHPHqjqr3WdE0uEJa6NSB2BbyFp4aiMIyCKwEF6nrj4HVql3Z7Zf5+2Xvk6bqiCnpwtm
sSWvyrjQpV/EB3J4YvojjWvUez5E+5zplCZ3UUCepC/1+qvWuq2xCsqk007FEHhjTzBoIcur2tCM
zubIZ1nqeU6jlKcKFiLQToJxdtUnfZBmsYNsl3chgqsMOlJGzMuqQOE4ENbYpNSd9FksaXkuEa4N
aFVvPcdJLa7H3AIbYxB6GpyPXQwOjsDV8rPPS6V2Md1m/Vm2VmyvcaoVpwR06tNZPkZavh186oio
cjJD30C1cIYwjx110Q2WEKcjtqL8v9g7s+W8jWxLv0tfn6zAPNwC/8CZFEVSpG4QEkVhBjITQGJ4
+v5QVV1ty33s8O2JdjgUDitI/AOQuXPvtb71GMEu9066rRwij4RSztF2CzLAoGoALyFtKaI1ndVG
HgkHJTVIgWCJzkWVQbBjJWUHWybJxyDWeKMk6bPgfqln+2UFzkOwDr/SO3qk3jHFC4uiPjJsM/3F
6GDfY1BjTX3qDVJlaVQRzZpkQ1h/bGNYUgAXDaM/2SI5v/CnuZvf/NpTAzZ9348vUK627rUc2tx7
QBQ5B1/6fprKR2ZinbwMIhT1Zzx8KFU2J2982J9j/EX5Y3lrSRTaR6ep+g+LCVJ+W0i18miOHgOI
OpOwLefci5rPSkOcTITVY3yIq2n+BiJ3JIir7ounfq6gH3c6jCsa2U53Vy/drBGhReV6gYnPhWUE
nMdngMmB/2KuC5ssv6FgohjzNL72oRj2z6xpPw3E+DIMWhpxV6+1+szCH6LldCOBEo48OzfpOlgB
xCzJ+ongVWkj/owWfc6XzB9OWxRVkgw0h343A/pgYAig/TYtCduFvOpXskzHjlndybMlQNZ+qXT2
mrNZcXTvVWHfuPEo9B3KhfIS1w5y594mcA9Bs1N2b2RHF9Wxm7b4LcAxx6A2inC6KFg7tO1tuxuv
Q2ZWiNGICXUOaopacRMoq9SHqGua4Ioe/eAnuLinGODOTh6G98ZM33Mg95xAd9nbocjGENX14Ao7
sWO8Q0lu9eN2VfC02CctKmsgsbhbxiuF1YO2cSD99gglyq0ulWUBhcubpnKeR3rfoNJCL4+vLLby
NVnmluPvsrMjkiZYY3VyOxo3x9qR4XeWNWXdBn2Yn6bc99TedJfWiZQuYiaLsPfCr4Zxa5wuorXq
q3XKwUDzTfY7TmiiKSHXjXcyE5fXH6S3llXqG0Bbx1h7Obglm1bausy1lWb/jFLYZOg2qZjnHg/W
Qms93WxJUSjjQH/0Qmf66JVrM6fcUAE1fuzOF4sZdJuYlWlc0s+1n5+Ie/K+lqueP1d26TEjFgGP
YtNofC8iww7pyMrMCTLiXEKQBEN91dSOwCETi5K5We/pinBVo6CAIunyDrQaq59OC6oTX789h+kw
tev3SCpUchUpD9GxRuzO2h4QF5zMlg3Ej9zrYTo6JH01wPLkPhZ1DOdVIweSt50Zzj2LLm6hIUMp
HI1d0V0iMRfTESIRfrC+m+EVk8W2fqLrt3ZpMEic/9oRkOV6Il6vxwZ6UBoEg/cSbsi7d+QBB1OU
+1Z1cIEVWARsZfN2CGU/fiq2rQ55PQVmf2Ir8YaqMCDwsupqLPNhs7UoCuaaE6flB/0rrDKbR56c
0S4xSocOXUfl/ihC3bEBzi5trcF0A7MTdgIHRJJRItUEcnUHHVWkF5db3X2DboNTVrq9/WSiOGcr
aBy8k5bGH2MLzJvHnRd4DHMzhHcu+dHRid7CElEgNaDRMOxmcTL5jgXgUIV1dXJWmamHPLNUfr+S
6wcIMI9anBa6Mma+Zt66uUfB+k4ypNX1BRECDQAkNPPV8tnZWpg9PcTK6s5Df2nONVOU5WKDr82A
p1gD+zob67i+ltQS41NXxdDH4A55WXkVEEcnQ+LIB6Lpkx5+l7WdWlFG3mWvNswWN47LYO5dg6yS
7K+OChn9aTZSmGhoPzBhSbKa5FfKFgdO1zYMKqnUnGUHTxCIW7IhDmdDlKB/saOiyPluWgQOOYdD
zCUdNib2js6QQ8hJ8FUJGFhXQAkRaXSttukK9+H6KZpKFcNgj23yJUVR1ieNAXw9bBEiuwONH5Lh
KbpcsJK4sPn4FR/BkW/GvxoHFwcxdsDmkyWgWcFm8rcvfUHqDDW4mtQh19p71ExKr/yhdkvi2Jzp
Js9cr0rzVQO6dvNAsEORI6qPBLoQQT7ljvu6crbldnPiyT4Rb9yRLmu19XgyxO6BRszizUlDbIhQ
toIf9PqDIOmXlVTr1XLVQ0GKBPR0XrlkAWRrxFrTiTtLE4/NLd9lvLx+pUVu6CnkRzwA1WtmFawg
QmTtii+HIjFhTIVoAujS9E2zqc/ppAS8LiL1QO/C8Zi/KJh1G8uwA1hY2jJ4GqqtaY6dbeNmgJtD
NnnTt6WVUrhqc1ydSJuLtbWbKmkY9j75wmGIuxoB6Y2yL3wIrDywErdp8Ea5hK++Ok6pqzTyzQK6
OWq6i6CD4sXVGc4kalqiR3uuRHvw2opYcmZ0KMyKQpkPKJEBLPlV8hhWqhr0gZigkP/jhuPLAH3u
va81LdON7ATrwJlt/glZSn4JUFFceFlGLWXVNqclzgL9kOaiHm5w4/Cs+hpwCfvNiFa5rWiCJmYK
JQhRjkPfZjGGyF+8pT06Odrm49L4xcPCSiefY+jkAal84cCtBMMlPCgUcwh+QkucdIE24IR6pu1S
eJPzRDRp54ypceBWHeq12j5NXYWCKGYzvQmFyfOrourEswry0HqWkZPNida1ud+U5z4scDBcYl08
8UgYYyGOgWVglRM/eaMsg3B69FcVsarJ/rvX5f2DmTgyUmLXDYdhJ1Bb6k1FtvL1d8gU2A4yJOHe
VC0kvHLQ+ETPY/7IVdf9bKQhwK8VA7snUcqOPsT20n1bQIqQyWR5ehnSLjMr0Uh17o8cg0li3+Dx
Sd2xTHP79NVwHbLaxG9i3Vqg3JZA9JCMJLRDsisjq34mxa3D9CCdNXeosV3tjPcFBkmeSnJiB6CQ
FED8TWhl4Uurl+15Dnm88L0wwT1N0m2Gwzz6/ms+VObJ4yi4Y1LD0T0gye8RYJBCP6aofaKItHbb
XC8bRXsabhvHEJ7WkpvOmoICoZPjjcWHVmLwwNVG27dFDdOPSo2FwXvErsN9KqBJ4BJESeS2eT1g
Iq67ax+9SnFq4yga06xrg+zY6IEKmJRx96UvXevF7LgFFtvGas9x2EwXpGKS+amaxbrrMKG1fA8S
XTrRSO2PfMr6+BxGRf0qfXLjD5DwmlMtPRybgbPFr/4yCfng1AFylgT8kC+/T2jUl6emZUj2lc92
tY+1mNV6JFUGPWaNcei5kEC8D70RTpAwah/LQ+a2xpxyOKDeNQZQ/8kLnGk5L5SCgO8M3YT4k6Cd
UV13WN3CQxAiXzg6ZkC+5bTq3WbUz9qGuQH/zzhhS/JsjAZHmk0U5P3oISPSSnJSMMPiX+wZXwGC
mFIPpOAu29O2iYkE33jAWVdb9mu0+sFtt/JLUoX1OUjKOTAvc6ktyNvaUv6RO47agfYp+pkI0Uuf
II/E2kp7WOLv1RVGPTUgGEgCuD3vbWw2Vj6mtEsS+BXyj2kMhyu360H/rUWMxIMCFM3kPPXTNzFD
QbuZ/d4GTrtGoT4z/syyhFJjetRDi7wULMdy19lDGx+dXomYTV4tj9uICuy8daZWnJ6FKM+0/Vze
6hSFkttwDi7CcPYxERgaz4mP5kfdwZ+NKbujJghvTGvnrx10sQx3j5RjEvqt8yT6oO1YQyl2kwHo
HrVbU+nrksBc+AqbqF4o+VYK0II9NNWZz8MPSBA9mva6FqfFaOMFq6MYZ5yZPP2O92oeEuTWhj5P
iLLkvLBXywP35Q54WuIcD2Lexhhe84ow4xp74Fc1s8wgr/Qoszdra56FijbClfLlQ7cKtlS+lHq8
mqXBsDiJHC490s7y57bWnTrjVavFVWaXow0jZCuYTxttNxeRnsbuDECLnVPZ0eSeOPVa1lei8+Ad
dm5Vq6O2xu37gmecFb4t7Icm2yU1pNnqN3SqmqLJlDrSibvVq8husQsu8AuKdfJ4vtS0Ek8jKUmm
O0tGq3Oo1YYqud84qb7TOKjarxZyUTvNtY21asglbapEVZzVn2rKOMXGNzuBeG1gFhafGSqGHpwV
Cd2zwFRoNcNj4zZ+nPrBwsBFkUQgb6MsmH/ORG0QsN4txE+zeHNaDmvOK2UYlDf1FmUfPqLsnxS3
05s0ceF8MZmcmp/VQvWNk48SOrGDfk9gHWTVf0YVJtWZ7KmxeApGhtV0AVT1ZczHx65eIygAZsQM
5nNroJWh2K3wh4HsKQ6Z9J0LPuevmMT2TL37rvd+ct6tD4UMf3SNs7xVcTQcyeyOz0E4Xw17ySmk
fY7aBVAykdveex55a3H9X5JHKau7Pb9XC7sDsFKKBxF07nAELDqxSUrcl6SkDyPe2Ah13wp+j9cN
0ur+v0g+gYDK8Y8Depcv4JgryzAoqqb7eCI3hpOZXfJEF5Sn6xwNDzLuF/YYsmuf/7yX+msLOkKy
zUTE9ixSoVyykX7fse1i43NnBoIDSIVMYs+qIPI8Pgzw2P5iNvdrc5iDIXMXZkhoCdD6/6rB9xd3
GXdRUWKLsr7N2QYPHjmKf3PkzVUYiViMvHc5+B98ZwNuhrEvgIpNXrjbeqPuBmGL+xdX+cXWRtwE
dgVSWlHw0rn3nF8D7IZ81J4zIqiKZ9FkJ12z6ySZ8Tp1DId6vStHL7qbQ4szRZ0r8Ryx4f20ApfS
5+9/gajRabjvA0/v10hK42eeLQRfIIXylM4j6GFhwVLqlPj3uOJvuYX+hyqv9rnmf6+8uivzD/2L
Y2j/iX/JrvD37NlmJBkRWMCIbH+G/iW7cvgLogBjBoL4j2NGcv+RXdnuP/Dw7DNjHgboYPsM99+q
K+8f3L8ExIKHZaIcMn79O6IrBnS/m6qhA0MpxFQ/4Hq29UeHRtgMjldN0GxMVcrlvIInaJjC91Z8
uTXWGt3JMOfcvpiyLm4pCMbx4I5UbJfsaYSpaAC8FPNOoJ9CAN3DQdZzPt/HwMtzcu1LXLdJPikr
upKjzak4IfLWaaByIYGn6BxQ4SYKdXZ5qp1QVxfh6pGiJa2qD269bpitdM33CCZdWpOftKNY7aQP
ppF8vGVPCWcu0xOqxsyfrgIQRDgwHDBvyS4QXzdRBnuy1Y49xI+z3npDvM8AShqIbospIqUbLvl9
rcehwSNIbMej53hwPDEWbQLxot3SKnMqaCdzFdPlAUClkqIK5zEZy0LBOjRBH3CqKGWfCkzV64XX
ec1rHNbOHQ7/3j6OeZPfa9KavxXE1Lz2+Rj9kJkD6WBYfc6HBLcb0NbTZAevmcMlv+Q2ZOSk8ual
vV0JgmuvZlM38CV7BiuHaVfAXHpNt/af3a0KMM3LbXaOdbjFQxrKMNqOlinQo1ZEJbz0/cCW4fcI
YG7Z9aabOMggTmEfbRhglcO0XTUqU8M9ZleruWR3ikYUrk597QQsyXTg5+W1y7NoOqk9yXVIzNJl
LyyixjvNNAraiyErtJvkgarcoyoH9V3j0bKTTUXhexF0TLgtBLAvc+uPbxbNff9ocyY+T6x6Ki1k
F70zWuj1gcqYHBu91f6cWja96QTJGkVZFOX6uvJ9sW/10+qfdBWQTFF7JQMNaw0M8umpdcN0sXlZ
Zx/go0k0x46LsRfiR2FEiaoQJtu1nQ3FowAD+xM14/OI5p+gnoE5b9qMkZQYHqLy8zT3HU7V3cLT
NPYCgnzTmpSrzXG/OP2Cq6YmuGPl+Ob7j5NnKicx1USYAOSJTSamYVySZM48IGSBgfK60G9E+K2m
7t0ZRcmBy6XWxJvib58Ubmxem22XDBxdAv8S4rm3OqXtoT8Kp83eM5qs98j67O+ltVXNach7pkZT
qDpzCAwFI3+W89eIJ18l1mQ5+pxZ2SSTknqXKdrSbd884ct740IUTZTiUEhiRh+NB4sqGDhnoVD3
FNgm+itn1AxloZL1ZZr7A7WVlaGTBm60YeJq6jx7b2dIg2cmBw5HOagku56+lcPnDmYCAc5ZzJTL
jE79YFe+85itsr6BzjJm5HDU1g+lsIuc8jJYWpqAVfSK4yH4NGJbpGsfNjQMpR3SKm/csb8s6Ifd
K0YdoB5g9JDCR4wBg5Exyj+cYbXyxNeIk/jLmTbQoCLEIb7bM/jNlqV5nosc/b/rFMheqr7J36Zq
/37ipio9RN12ZB2CFdNOspSNY9PBXvomKdwIp7xn5+o2jqr22XK42jELq/VlQ2pf3Jt20AH3YTDV
j3rxNIY6SwT1IYs2aB9OoebzPs8fj7kOlubIOQrTzKR6BneuaFoeKCawbMCl15RJnLX5ACAdvUgi
qO2wo3R2CxvHVAXMfgIbJqq/en93MZ4Bkk17EN9QckrsUKh1kx5VL7PfLZJAWLSbBSfw/eZNWGH/
1nognBLSLiTNAQx482FcShQazRTRImymfOScFw7BfTN08/eBIeC1XPKtSfLYJ9ygXuUiD0PguY/c
sIt9XLMW8HnuecV8xBQfNIcSfh5kKh64LnHdbZzTzJtcqA9BVIGrCKUEjFZYxaWupxqBPQTGx1K1
BqNFtk2nDmfGrQczi/TvtRHtDvQYwGVsQddfYwupmN2uVc44gz1oSuqNlIATqNcxBhYDw7eMFDfF
VOZLl44qDh8xPZDPgS2rCA7NyH7Hbb2Ub2VplVOqyfmjt86jRuRFMAKuytz+KmsdezjW1OB0Ij2Z
jQmrqWXRiW8mTewgoaKgL9ox5yFthOKs15M60gNdfSmHgqSAcLRoiyv+oDOyWPLFKfuYfvZU7+YT
LN0FETqt/1bQxgHR1mflQQfVVhwRXSIRtMPQ+7HEJdYb9vrqLfLxGwG/ngfSM14yfDWwN4JC2z/m
se3upm2Df+fYW3hJI7U15wwv2X4Yau78JfCfHVFub83k6PdCsBamjHuCH0wTiOpZe8t6WXqEinQ0
df/Ty/2CI23YXzckVXwtbWe6jRmr9EmR9W6cSOa4/QHUYIkzHRfC4zpu9hcaA8xpgDDXcTLz06+k
mszY0mNiqGtm6T9rMZorO2QZSKHbjue5qTDuFCiu7z0iBRBn7tKaxKDAKxL8iz0y4cLYl/4Ucs9M
cx2wNPLQlMiJZ8N8rjTBU52L/YStd7tCk3kj/r4ql9PBWzSOBuPX1m3RKNTbC/EjWDik66V+g9QE
681mN+lQBq57N4wjfSVy3+e1RlnbQU9kjzel+62OrbHgB7fRnq6xx7TLA9GoPiwxJ5in6CaPbVPf
BLkwDM9ZQLPuKWhQXRzmqAKdxol1yS6mWmhrTuIczsTlKgAgf9I0F20a1LoBDxwGYJ3rwOXg26uo
ue7GItBJuFX2exjl8/zDXleINn0DxeDACtyyMjXxVB4AOmfu/pMrota1cL/nDQOQ1LXWlnBQO/Ay
ujlTyThgg4+ZXdLWnYov8AvpPw0CL8bTuJquPzRZZcFnK2dIDEnAKm+nrb/ywcQop/jakTdkXyfP
G1zUMl3MrHLqI/BeJm6Mx+CCib/qTtr3jfWhapYxnJWc6M54hwWzIoNCfJwTH9lZdBOXY7b+HAnJ
qe8GFgh8ZG4b6Vv8Q72+zay6ii+LuCbU8thSWywzTevOak7FLKfwOq8rJtjelvfMRvBb5d97LXR8
oDdr8TVVfgt5DEC8e3SKKWOQlyGCWJIWwrz3Y1rGqbnKa7PWDySMogTWlNPiDH96tK4yuRqFwoV7
dyexqOCkCI2ArFltvYs6hUCVl8FCGnHOVUgpzI3sL8+RqaAOdb4/l4xeHJRBb5BV7VeEAItzbqMp
+2lNWBvOHYP8lVWiBgnYZpZVJc7GzXwYTTvR3Ff0WoHL6nq93NVqU7paphzSQNM4va9YeJrronKm
D0EZfRthi/4adqsVnuxoJebW1sPgnN3IEKo7E+5Ewl9I/Hba+0HuH7aNHjEfmunvZDQI90jsriXT
PvDz/EbwxsBSCxc9eUSpvSRahuo7a0I5nXwzRNzqJDV5ae7OJrofUe6jpQHVDT2cskNRrU3kSIWZ
s1vGg8j6qVyrpoKPy476u96Uewwmh3kegRY1bmE7XBpqEDM2ZwoED0aSv/C8kbLBqifZN5+9eEcm
8qiqp96jmj5Nazj6qZ5nnHRtZhM7JsOyepR6LX52TgDStjHIZRJStNbrURKJkwyU1OMB/aQHWlcP
NDcHFcxxomNSW67sIucj1qFVfBG23PuXAcpwlBG6aolrwqvHgLK2igd3IjTmsvN7ZriG+VF/7c0N
OtaV1j82+VlU3UU895IINMaEKFEmQmRu1aLpbvVNpJzrOu5XCPGuFsWROYjBaoa0QRyExbdApzqo
/aOHlKhIa35Zc7AmVYB6ZyA3kGm0dlNKt3ENiaopZibgQzy/G7GRgrMNRf+RkyONOiSjlfVdNkzD
8dzhkGFPHkpJSElgD/2WEueERpJR2hjoHUE/TgD4Nj+Utjlx7Ih9QtL9nCCqpKNrnR3X1YWkXNdd
GN5HrPnZ1dbtmQwhUsDqC4KWZcqQYdBt2jvTCLefKD0rgkNyLdtx+1cD6P/3D/6XQzjCn/QPnmv9
rew+fmvb+udP/Me2hVJ4N2DtaffkcSCL/Xf/wPkHKZc4oFnDOMFzSvlP/8B3/sHf0LPbNxVG0Luj
6//0D7x/uLi2gl0XjG8LJ8Hf6R/8vmuHX8tx7F3hThshotv1a3+pLRhSOxN04qp24qs8rLyrOgeI
9pvP4+Ff0s3fAkf+n1fBWsRbRNVs+784jMISZzr3OZCbrCQiy6rq8QL21/r9zy/ze7n+/mb2UHTM
KjEaQsQCuwD5N/rU0W/RvgUF5yqoZ4kqYF5Rn4sLRo3lFd2N4Vl0w3bd14yC/+Id/qJZ/de16Rti
asJsZ0X/pD385totJ/DGIm3g0Oe+HX3HAE+CYDKqqGCXBV2wHUcoFsu5cvyGeQaKiBcohPZbx2iJ
s1W7O46xxDYLI9rQyY+ttvrujq4gJOe/eK1//DYYpGOH4iLO3tbam8a/ealeZAzwODrSduGOj85m
V/llYK2N+xfUkr25/H9lvPtHQidj79TyjdOn2m/8316nGpxonqFO4MeuKdcL11n8e2dsFTtjD51z
SuRktuq1iPOSCfuf3wt/eJM4ROjiAmnhX0J4flF5TyMeFOVWEVh5AfoLrAeIi1H/rfYsb5Emn+1E
fO02zyRS79+/ReWuVUa3xz7QyhogfkeKYtZFr1tur3/+fvbf9LsPkwRkFN40o5HOYz745Uvz11i2
NCdB0Cl7AX4bMH9UhnZStCziukGsu/79TzDmXt5b+raDcP+X2UE5MVli03YPPlrWiyIwM9kuvfiL
EPI/3CQsiBa+VkaBEXE09i8iedJKPJK8uIpryeyxYn8/EQNoHSqOupeOpV5c9uW/sPX81TV/uTHb
sgMftnFNhwMo01QyZexavcs2gNsYYSChh/hX7PM/XpMlifeK9xHPSPyrIzDMFw1F1zhcU2RXptrG
B9vdlqta9B7dzWqm82macs6Of/e+CVDN+BZLEzco/KDf36H49kVEbYr4cFHNo4E78K3ZsgCkGjPw
xCAD+wti0H4j/u5GZQXkH5u5pwsMy3d+f0FsB4A0FUoKm47cvU1uuTxMVlsFBxVV4vLP3x1t+F8W
fSyreHO5UAzLihSkf1Knf7Oa2VBA1lDVhk5H1pgzwYdVdyUrMW5fqlE3xTnnTWanvN2QGDtjEzSJ
k610SRq4VSBHtbK/QUskyishLctoZM5NhC1E47Y/SSbeYdq7K7oYIjc7iCBN5e3hixzzj51BlIUM
dbH3+d+wuBfTFPZ2anQ5h4mDIEunLV58ec88HdXBaohUuCLR3HW/kAAaqgO95XTY3MuY2FD76LZ2
xr7V5ZtzURXxMn5Hrk8Vvkbr3N/MfaCCC2Mh8Lqqgky82+ixrENZCvmKxCb0LwM4PTvRvUDP6ZvJ
wJkY+75DbNj7Nuz/mrvd6Nicy0avsGZaie/AbeRUw/SId5VH5ObOORd+9TCTbG9AWzqReRD1XLgn
5YTyVRLZJE7VVvnyRCudg6JH3CSRpdqKZGprSPqR5dnuRZBbw0sGNy1MIzuvNWqPTq75O6ujt3hH
CaJ1LdIsGzCx7qPnmsa0JqzvebQWj8Fpv2IUckaqdaQVGaIKCwNbnm5w417WhbHqOUa4aaPSbTB7
oZRr9PWeRXvhLNMkjkSQgiPZXC/7FMtxRsIB+RAecTjSWe05QQbX1jzrUMOMXiL7M7Qk2/7kAcIY
zu26ts55U5CGcHtvkEuOAjU8p9SNKdypWIwRNzCXwPYI0RrnKex320SPf2FAE0kr4NiPYyCOLjl/
E53kMagf6FJ126VRo9emttXw35kOPDKw5jxcjsgm7S9VJSL6kOhYrxEILk3BrJ9gz5usKuMn2E+0
5PMqm0BLS6Neokw79MdA8yHBdTOvvvMlB5ET1vUMBhIbYBIXeLsPaB6Cz1pnBdlKbq36a9Z1io0W
JuZ66PTgtBxfO/+b7gYKJoXrrE5q6croVY2j9wF9uFxTbAgGBR8NULR/aP0Fh/hFvZjRFU80rpf6
5LqimzlMZTYd5dqAAMDtgOgd4dBMH4vb5id3Pn3poJeGGKkhy17qySjA2cGkyfJCWCAZhTg8FiWh
N1f95s+Mq80oP+GSyTugp02mDoKHCCGXptt6Drs+/9I3HSQUVAhkNuSDQ5qGmFb13c2NHd/RFDcQ
nJATM10gIJqhymSw1aGLCOd0Bv7xIxYT4l4P1cTC7QU8MOU64zualM1KI1IgrMPgzTwMk9Brf2hn
t6xwo3j1elEWduydBrcTgDLdCEkqHvttupcUVvMhRKTqHa2V5+apFXOeP7IJVuVpCkwBIap01d2K
UJJjejm2bxMq8FdhVHXPXNr3zlO5+JzUqqEuL7XVzIiTcXFEz47r0gRppfVGdMGaH7UUzmeCUTek
UM4a5Tvz3BccUyNbx1/dvGg5Hg8oU1A82t3G70GuPbQmkZmvirMyHj3tzpr1FxvzyfDghpMersvG
nj5DZPKLSwsCe8PEYswK0tOtHUgEO6hxcgKyGmvhRI0I/kY2VHkn7ayD86Cw1w2PhNQ6yMZpSwtz
0dJfKAm0BWv1o6pre3kSCpjuBc8maG0aBl70ke+Rsyfw4VOVOhN952RaxVLsmvCNTK8O9fRjGIvg
uOrWa05L0I0LzYG8PW9laNFNxvYGwSeoec00Vz9FYkZMY2eyfqSItl6KzRvbo4rIPozDlvw5ix7B
1Y5Neutbe/kIpmb92VEFuGfmEsW9XKJSPrRWq74jMpFf/d6dPzk1+Qmpl6vo2ZpG/8XS9KmTEKDi
EbvDhrNBhNEj/gfxA1XH9jrMLsSqlSNidZSjP4RXfbaos83iaQ6hRQGJs8VvQwSdeXXRAjduL3D6
yDvRhe6h2ypnS6Ohms2JDLJ+OTi0pcNElvHAR7g4UZPIKJM3dVwwwIV6AVhBsTLSY9m8Y24VM/I3
sldeZmtmWW3CccvOY+uEwyHqfV8nfmOmD9wNA8aJWIsXmNHOA2od4SaOMzW4hrTrfCyoxruTo3oX
PPnqmIuIyQYgobznac9AY2E3JPiVzuUYfJvrSMC5Is/hdbDJmUta0iLHg6zWhcgRuX0im0RgByly
1NQ5oeeC2HXX2o6tBdk3QaiJwKvvsKC0jV99c+uKSEnecDUcFFKe4dCQ/UZO4OZo69xYk5ufeuSr
n2DTKv00W2Ocp/bkmm/7V/veUKfs6rB5F+QK3ikN13Iuz6tfT7dIOJYoHYEln8l4dscjEs78wfJa
Np+qW4vX1ef9g+mpBgBV62xBwVk05oCi1u6c5llXP2xiU/owEjoTXZhWsChnMZObC5BKa3UYt1J8
1102y3QWfWwfTDEXWCxWt/s6Oozb7talqaeD8thDnqzVeIJUINPcdvNk28eiiyRAywrXfggD7APP
mazSToQDwmICy9+DLo6HUz1VIj4PfKI/Cd/TZJKs605iCTqPbxTE2dEPxhx8WQOekc13vc+i2V/O
Koy3ANPNWoBTa4Pmi7NU5XDq6PIZMGvzHkpYdyVD9JGSOak20G8n259lCwVu12OGuL0eFi3dAp1z
b38bcqvRePhKNIh+jWaT9qmIviFfzV6xmEXYBebeIWXeW9xn3C9i5Zu1kfJt49R/E6JjKuVbDgK9
RYPAZmK4EOyE5XH5GjlNlp806uPHvAq34sDZRU5pROduPnfIqKxUShkuB993muVYRx7w68EZJ8DX
mboKBrddj9ouGqYdlDzfcXoS2MTm3B3QD2jy4vHuDCfd1QUJflRf43HcGCsldsFwOykjHISnwdus
8dKgjm4RU9beWxOZgd7+tGXoF3Km78chW4GYZJsZ2MDlZBFeUhMhtNQjWMKoqKzLrGOEly40DBZ0
+Zu07mYUyIJUCCZMbk2s82NIXSoOc1bLGqmFXs1BTqU8uqj9g9PW+OZ7FRkghEyzcvh8QRVAO6RD
WKXZTkxPvWJDb4mX21BW6Tq/q8ibnS8YjxA5OPjebrf0pH1ZYlmkhpR1UaZMw5a33ZDJKKFtC3Mx
B+H4mOVeN8Jatnx2oNkrXv43e+exIzmypel3mb01SBqNYuuk6/DQMjdEighq0qjFG/U7zK5fbD7P
LgyqqqfvxV02MJsCqioz3MOdNJ7zSz1KhjJvhmzbCCuRd40eKntvTPgXDu7vlH6JucHdpGaXvk1r
NH5vLXzcyOkJSgvtMXW/ojLTtEdIlMRo9yfra1SV/+QUA9akSTtZSE59+zqCUL/2Fn5pTpOI6zlZ
S5K/fZoGkCi7V2cT+VYahffSvk5NhfJzJn7wx1yTtA3vNL50rV495nGtD27d80u3OlUOHYweACsO
Yz8LFyJ/6Zu3AZrn3KkeqnnMuqCRGndFU5rNW4e9D2frbFSnWjirEybA8ldQR7uvIskhZ+USe+0W
Fs6ftlY58o7Y9phNFfCGgXnHamiNbEGmuNP8a/dSBSkFEeu5Z6tkQdokhCdc1lwo+mmkiyt1nU16
mUaXVRgoPEmiTd8b3XQ1EGgfy/oyjlvq/Zynyp3tfK9NVV0U4WLv1IQ32VbOJWMiIDQDHboA24AX
aaaj2yfVW7REJPmVdVnSvcM5hfbBA7W3SI17gFVdviVr1dIYNhblU0+rypNlLSQvZhOUjcTZ8Tmm
c9PjjFmGez+aVzheL28F1xpaIy/qO9rc2zl+9dcmbQJcprUfMGLPP8cE/hOW57pz8MWORG+mHZ3v
s8BV6sUz9YVlnHicWj0EqvZS7ISWqnFqaEfIhg1rtt6ETSgrtqAWbxHiGT78EX/BUWUOt07EwPqA
6hpNvD2Mdbbz/TR6WlD7fwdYK+LNsuD22abmoL9M/nMa1PHc/EAHPo5wtLK9m6h3aDez65fXLMMV
q2/f+/rJtEq9c2si5qHdSQ/dpnMnqTGNe8xG6exMH3GsCD/xq0ZdxMTZjmJ0qp+yIRYczjqFPrFj
MUGi4FKnKVxaE4Q0R9ELzbTJDwJg9HzA82PfoR6hFY8jsiQaUJb1vp9m7wlK0fHIMq+Hb33rQGmL
eJL7qZsVlpG6jl49LoT8aFt1+eYb4ySpIM0Qdhu9LW5wcHKGltnkPxYl22toO/DBGwZbmISReZqp
Kc9If02h37LN5KQwWhVB7IwmRWy+O13SHVVxrV5FVU+NSFsQLL5dWBY/s5ZNawMTGQ3bOTZ8smLN
0ukOqwnZQggYLVp9rvs6RMPTwM24pCpunJnU9gCCqSSLlcrNvV1w5gZ1581pMA3KTfYtVC00h2XK
Z9OuOZzV5KkP5hbShjFg6rs6Mm1MwWOPAQzYGoUbGcny3IwavjDrIsJv6e/ooodBY0MIJmeYPkbp
V885yxI9HfyB26E1neYWWBAai1mC2aPVFlJyTXiT3g6sqBlfW0f+S9+vwwwsVDffUhQJHb+Zjw0g
Kfth2Y7Z1KNLHrzy2Yy1/WwMBjmKXu/JJyQD8NkmxcELmxVDI9t55zsbexnS74mbOwR2+gXBcKvP
euaVHkf6oLjSSevxiRYY0K59ObNK+ObSIdlF2IC/NSodP7WFMmg3JymPJr4PofYzqQgL8CO5l3jU
8iTfTL3hfDkZaQB31SLtBcBwJeGrtofCDSOWVjfMrMVCucRv+plgOE+CJEuKvanqOjnRXWRsOxAk
ea07Q9SU4rD/TMUE1FhWjMCb0rRWDISxnWNX7JjtNxaBBDeyt+v3gWCZm7gzXBGUhmbhTDzH+m6Z
OGDHdu4/Rox6YkP6PZQdjuD+sek9ZW88bSTZbrTMzAhzpQo+SASE1c6BL/zBeDBUSMthfzcRIb6I
EeoYLYDRcj9srnnLty5c/pNQGIoGt2i+k+2w8mSXafxM7x/bTBbVwxRgJ3WeZoaohHrGtIkuFPz4
co+HnJ/DcABqsbCU/LI6O3nXytAvEYZf8HwyYPtDnBO2tOm71dTX/amTO7Ke1v7Iksp4SQABtZxe
ztSx14g+nnO+6DLISqUOkOd2cxptP6kDA037uV3jIUyMuTpDSii9tRYjnQ6cqOsUNIT3CEyAWj5O
Tt6Y27SHx9+Q5dg85ugMGecpQL0SsyXmrXhdY/yeA7p0ZC8xAyj9N+1DFa0ESrC0IRCIsAXNW+HV
KXY4Map4PyiyJGwhrA+/760psLRgeORcxnPmDQgvafmS9g2W11rsI9cd1nCwEzNneKiwkZYt0ogD
NvjU+17Bc1nhsJbIzeaptt/Gtq6J0PInKM3JNBJ8J1JldxjridUGxFqLbeP3cxI2Zekf8QP69EZV
9E2EbjGPr72bAdXYPR2xOHwSwRa0oDUdNNfmqTJzMz6Mflp3G2sU+Q4BAvStQDPnBFZe9vpcTkvL
n1BsqB7sxDvFcrEKVFqN8qhal/dQSZF8J22Zl6nysfTPbUf46qGtZ7Sjte9wYdnjwCtQ4gfvm1SY
6w8yWvloCcojE0S2fp/u2Ai7S2qYCcWqmHvWDQ5hnnF91mt/0+tkEUjbmmndtWlf+1tkO55FV6CM
w5ivb9xldiOKEIvv1G8Nkq/0uwFYle3KKuFknsXco5goEUUFKIHdIXAbs9ubWYe3BsUmfqcWNaoX
WuU0v3AHE80uOzCTpB5UdmhZoSiaK6MWTl1pYwpaHByfuVnLd5YNipBq1a8/7d5RJ8t0cEs2Xey8
K3tx39oMGRIxtj7hrDZu840xT+oT9LhgHLFj7HwgMS7Otskafk3ujBWOQb358CvHvPOQ6hDXncbe
C08t8jvsnOt0P45j/QDHYbgXr7X1C6ISJFud0fj3hVvl7+AaUR66IukZpJuuG8KOArtm02DYangA
em2NV9REzqn0VbjgsV38XEk9J5A/gcbEQ5I6yAfrRYVWb8R6N3qx/UNmRvTUeQM2mtKNDHWhP7Eu
dllkLt9cXEVFYGIMBWpoR2zleZsX6X1HTLLGrJugopJu51qHtG8EVzTHbEhIhK6QbEQVPgcgy+re
Wi3uiCF39BdGy2E8YFVjiuCRStfiWCdpEmTGOpYvIs/qF4RpGD/TtZ+fddsTWzJIl6mhVyyhBzQm
Ls17E5rncJ4zfVMTFcLFOI0+p8IIwwDup6/lfqqxmIBAP28GuxAFsEmCkDAWc0yAs5umDy2yUuSQ
Q7wi0yKp4ntCx9mwG7kJl51IVU1VkHa8N6Mk4z4QlvYRYNfxyAvX2cJI0JXO3UKMgn0obJAPLqIk
fvMF4E4wLDWWNDA9ILcuRQYH19CaqJSweW3IELFbUumL7CNtkpQBs8u8JDRnM8s2tbXm3oGjeXz3
CGCMd8aiUFDMBtDTJi5VhJpzrpAVqqjRb3VT1592ZJhPaHj6CJlKMvFlAl9hpu+aF07M8dYaXdWz
yReY4YkPtL5wSuY/rGv69CYtZuIilpK1Z2svo/keqXjOgmFovS4Yp3S4KGSo6H9zv3G2VyO8vSW+
NOXnQVouvC+MtEd6ySbQLuKO40O65FSVLULG71ISO+ejfmwDIIHoASOYXAjinbN7f84sGivJ6ybz
KR99QibG8lbkyL52mTDxty925L2gm1u4iztJS2MHetUxthXW1emP2nkLdL8y0bjD4u3YqqKbxEAs
HaAJ6umtIrXqPQJmbbZRZCVfhh9bBbrMa6LI7Bf62YZz5UvLlPgW9SqiC4APod5poL94606FiaUS
t+d9s2bez8mXOMQSLy7fDEcspCiPZv6SjjVd3qZFUtAGD3bpBn0q3JdxRkHGs7+0511BKcBPyGZA
pIwgdtSTbaHWmzrP1coVY1XfKrQqzEipIZsfo7bXaNuTfww0hOc+vq9HHGbHehLTJyLn/pfZkP6F
xSdphxMqPXaFTkzC39VJYd6RGzWiJTSnztiqgbolNI5kHAUWqMWl5ZxA6o0f7uAiZSXThufzGyYM
0rQpsLSOchqQryrd2j8LGXvXpAECwNigveotM1IvCiNME3eZo9XjAtLz0wAKA0+aXfEj6Wo2JVsh
09pT/Y78Vpmu/uoSaNEQKiC+Je2JxQvhtXWA1KadzWoc7xwvQ0PMuNZMqT3Q7afvr4LzaRDljRDa
jYKyKxT5MP2a/4inNiMtlF4c0P2hhtCpm5R4KemnTNrIdzhmF0bEETdQj8mZvQ1XYOuZdX+oCaw7
CadofmWKZCTOUbgDTs0ptbG98S3tbOLeq4Di0bZh5MWpeF7Azwi7QHv2YXoNFwsb20QAktNxF7tR
19/Zylq+4cj0WfWkz+3LKIrjFRS/a/YCslYA+Cztc6It+9Oq1pSwb9z6t0UjTdKpI0n2C6JaJKlN
LsxHmaDi2kT22uWhWJIRyCPmsggkB8e4HaEzlw3tvGt2hGVTBJ/3Y8eqKklCjyeQxa3TeiAEEsjG
2jI7aMSoxCl6vJUE6bhBGsvzVJZxdA2sthkLmRmds3baVIUDkUbmse88dYsazLg3r9c2IxYP3LDp
0Vkxe1DRAJ9UXh0lhVY301z0UEbEvos7KSin26IxiSr6ZRfu6KKtLWOLUZa7Fu1YRPhPAk2584co
4njCFTltdVcAjRMtQuonndu0GuAnlfoGKzpgYW/xeLyQKLiKkPiZdA1Lqi4+SuLw6WpEYYlzmWXz
gXkEyxfjJtOXu4zFS9GwF2zpR4iuC7XjUhDAnVLvO3SExf2E337aEstEIbELGGxsCLoDAIkKoJ0d
oo/OBsDSsUPAQ5uRMMQXHG+uN0oKTIr4iAypdYD0mIC8Av6W/+X76ML3vStKaFCycI6RvG7qI7vp
xaxTy0JDb7qcXnppEQBaoyz2FRRIi7KUUOYh185w7BNL3IGdEHOSJh61sq0hiXHwmzT5tNe27EIM
KJp2gpa9esfmSS2nQd2EGZh1RuYSITbLM/dtKbam3fNQHlZOhZ3GMH+XFtK+NWpZ/xghA1ZKOIyK
msws12x20ZzD+a6MQgG5DU4dKu45bFMomNOdH2mxcMYt0aMqKDHd+02SX0/xrKZjL5asrsboGwem
4dndMcqwRRuFWMWJMdilVByhePJsAGj3P1ODcWyn5ZJwfaONFeA7vGp+V+vKafcM+4D0NahneZ4S
A/ZTWbaHCxhXFU78hbVsp6euPeOAHd94ZvYWhEDD87ZKHaPbweZT0izrYrijM2cYblkToubRyBPW
oZpzy9nEsTu+IwkARV6hwX5nWHjoRvEZp0lY8JS2dymcAw289dWLnHazGTgUqVgbXYn+EdVS+q3D
sg0sWwDXYjrpJk7zlGl1UH75hILfvyB5WeKLjeheX8fZROyIubsmA5iVk+OlqvyBgJ+G3V2qdcjD
mRWuD7rMLyIOI8v2N2YxjvNBJiW2h1mu5Qfe9c4Ir81CkOjr6Hy0ehwKmIPUuCZI1L4OjKzs2yOv
XHz4o6Dfo+ngZ3VuZF9kI+XvuJMdc6PXYvjpq0G3v9hiEGPtEiNV9geNC9A5m8kCQG6ISSjLYovd
h0fEWtgiDp1iRivpZ3W7nMDG6oFcnwECMXIpVGeXQVGwcWc6ZKDNYRM3rUy98aspE7wCTdcCvMoc
r9UzVETSs1NN7ffJdjk/ROJS72tlkWPv8bXQVcyuSUFr40erIp8osw+xGGITJNlPva3RIl6idkfb
TxVtMSBehAccZ58A/42i5eZ1TYauCtHD1d3Zg/CXW381G9zlPCDWpyU15by3E4/bPorMbA3tFSEr
mL2jk1PdwkWGPUNQAnbrJEXYktCa7/JikOKoJ+XfY5HX5ZYYLhM1v0OogjqAy4zNtVqVEeu77/fD
+qpjM22PtZNgE0dYAHDKnE7A0m6MvPIubTK0vobLvXGFqYsYu0wbgbiOawkShp1DWty3Q90jDXN4
rKiK6oydmU4DKX4FeX+naSK5oBrL3N9FmocZPJGNkwObHksDYW8d3gzh17UFR7gOR/5RwSd7mNfb
Cm+RuEKFiymZW3DyXY/pcV1PfFwa+4wZ92w0NaQ5KRaQBRutne5Xz2PqSaxTxE4oJA5DM5m1jWrf
VkdMhvRbib4ZwBeraC5DE6yXtCoCexWEttkvmzwHyA/KmiKSs6pabzoLNXK+TX6v1z1xMpl/MiG5
L+vSWxs3cwtzhyiYqiBqvBp/b2UYRgKbEkF6apOCwqeeXpOTPbQI2tGjOfxwO6/XFx3naXZIaofE
jMFs/BbQmetyPjZ54fys3dr/iQuRMMYJzQKC6tElYOHC7oDEuke70Gx8bbjliwLjT+5jEtb0l0fh
x57wxqy8najLLY8jeCki8BlOYNvbbnIHxNThjMKcGePzBq8jRhHUvnrFvI+LRM1r5x57lJbzY2QR
7nUszLG3aYhaDWeXUsZUbmfTA/TvBwWza6e+Yd2YsWSUX8G3yLiEUaT+FeeJv01st9HvOPay6l4K
n5Apqpnma3jICAooU+ePuOf/r2D+X7QW/ElYda1l/KNu8fZ7Sd3i43/8O97evzUtXv/Kf0qYlfo3
pJRkCaAWpRvRvMqh/1PCzP+xTASWCNoM6tKwy/9fCTNE579517xnxMXIwIj8RRL3h4ZZWCYiZsKI
DIl8iwAdKf8VEbP8q7iOZ4VpX1VuyKG51VxpXcWgf9KAWd7aO2C+7Jtunohbd4JkZKKhJCsk8NNx
d7Q1mJTSl/TnUa7iswFE1iKms9naTD0YPNdmKzmb1r0Y6xlKe6387mjO17UBzU5WnFxT8NjWKjHA
9hqqaNjrPGDUjr4OenjaBNa8dUUVDolPnIxNfjzhI6Xb/ortzEew0gzysc8z3YZ2S9ANfQB+54Qc
dt3BBswfglHq925w6p+xSF3CjNr61+/v9F+6vP+nlaZYEn3hf2/df/6P/93m6fL5F+399a/8ob2n
7RNVO/n+AEqGNK+q2T+09wrzviRlGLH4tYXiTxeujSz/qlt2PYhiiwsLyeQf163kRkDLjBJXccVx
5dr/ymX7N0kvO4lDYPn11RGE8pJ/V8WjuHO0jdMt19kHmMbNWPjnkgdYOU/f//Sp/D8E+I5z/WF/
kmX+fjGaS2xuFcIkrN8yyj/dIvkAEw47NQZYqsv1Cf7V1KcOShZIta+Jf7H0bJmXRPnZV7u2lbcv
E5xEW7yH3sHoStydSelcAXpziPSD8JpBHfMYfdK91SivOnC+9MlOEf0njrhAnflsNVHfHBx3ci8y
ZQa7y5llbxS4WnxbJVm6hHSezc05UdjmdiuPmiQcSWdZQO5WwjtNQVUc5Em7bvPGWqtwbovrX1Iw
MJQRKpnve2Ru94jHXarmmbzkadAlpedFxV54sCc7KgJtjXfk5fGT+rkas8DRpf7wc48nIMZcyQjW
uQ3h5yMIHeKwTt7DKXhZgIGL+jCnXSGHGn5AMFnFGLPGrYiwR4NEl03vGYm4TKwZR9vx6yFs+2lK
y4BQwbzZVw79cjcjhHNlh8WAHB/9BIPL0fIrjqFyYZTeTDodcqBtk50joYqwpyRVAFl3MV/ixjMy
xD6qG+LXaRnW6rjWo/1GVpsNMh2LH3EGMGOKB03SUkhVOUPLSrBLAiS+nVJQNKujvorJluV0uv6k
HMMrkf8Aup675+zZ2qIyg4JIIM4tHuZOr2597T7GzHQop/pXX0iyDYy4Dlc0eiKx3pPBfaYV8VFU
PZ33wrrjGrcunaZPku3qgWw6xj8Y5xL6OeDSPzY0hh19QL1NCrS36chexkM1ED+ZNqfUGU4+nAdp
ENZOkpC2MWW/r8sGgYm61n2Ju3GeDuOIeSSdACG7ihS5HB2WTM6pBcZBGMzud6pf05dE0WLFgVAg
0S6NfjGvkZSMDsI0m9NkICeZow4pWmldgMUe7QptEtTo96SzTosbX7RX6DDvnDFs1qjcm1W3QxF6
740FcnSw4MwUt6M5kCrbPtLcfZuvrTjorj+NwGiYINmfXYJr86y9iGgKZ0vh8mYsmqtl707LYV2q
O3PlHejauamd8V5ZySeOkiBO2va5HcYnOYBpVcvtIlF/lkP0AvhxBn08CDtbIU2wZ3ZrdJydNQoX
0b8TsYbSyk3DFTPixnDW63uD1u4nZJqMow7W6mPsEgxf9WtLY6GAe8yJ5sMAhhe6St5smNardf2O
FrY6cAm7JaGRIEEAxEr4v0zGa/zk863LOL9PVPfZ4VUmj3AYQy9CacDW3xbrLlpNEl/z7qLN8tkh
BHijGh8n7noDHnRPrSLbp0kw12rczvCKm3JROG2N3IbmyNAp63reYecuN55lvoJC4033wNf8tdt7
aGhRL73zRm8sAkI3fm/89AV5ciQ93q9p8tWSThWVHqWLaJtbpL3oa94dOR96idvTrlCjpar7kSB9
DoZIDrvBxii51JEIl1ZehG+d3YVf2gLl2GDk+QEAkmy6aD1mRFTc9DSAkByS3Utd23tf63sf0oKw
bvadsVkPgyB4TybuJ5r4XQnCc17y+FGbqBMZtJGEKFBQu4GoHdrWQ9m23tgxaCjFimsgZf4VUx9H
moL/SrRX0BPkd0bF8oE0NNpGFYbKQn9e8QJQKUF+plA7ZQ9bNZOCNJawp7hjwyJNyHB1rbsRhGLT
9um5A1vYp8LZyRLqYSFgD+0CHu7OPCWLPMZRfmaXrja5D+00Rg9dPiCLbbhDLbd8IKObFS0lyGNU
BeFYUr3GHsiT5cIRa0HPXg3evHMb55upxrOlcu8eipTAeF1Z26x2n+fGcY/ogA6k1x27Bui8jxtk
7e2WauvjsvJqsiXl1yIGJBCJif2cxzTkdHmZqybaI2kL2jp3DyDpR6d0f01tUofVtOwFZjb2mTjf
usmA5TdKQF9V+hO3ZUgYiQWlPuuA9j02lcba2fzrDdGKILf2mB2rUZxmj2KVPuk7AjHxj76CQCSH
wR12UYxSR3YpoFH0QEbwrVO2PxvF9V2PBaBNora+12zLDqrH9X4n7afPpeGHBH+5G2ci1qZVcBhW
F9921O0s2Ai2TonA5YpF3XKt4x1Aa2te5mL1AzBscWdIQC8fNSSYQtYgGUNcjUNrVzjdCbnrvG0j
vD6ZP54xcJ8aDdvS+u6XxDFCngruz3AG9N+mHoYLTNjN0avEqckqg3iPvqaRNcoPA5zmwarSh7ho
P2xLXhC8PsO94XGu3X3LDDsFwIZvld/Iz45axlukF/5mnYqLW9SXKrmq5kn+DwpoI4+EGF8nzxYs
7+dSFkaonObOdYblIafakUTFdMfD7wfRBB+9rtk0y2Y5ZrRFRwjzkBXqA1090DSV9rYtIXdkuoNT
uNGPZY4PU6O+oMtkYI3aO2R2ou9HtCtnoAu5zU1P8oisymfSgdv9QDATau1C8kHxJVXG/FK5Gdl7
Y7L1O6TOaIEeLSzyoZ2al7Uuvgi87gBnNYLxRd6mOTdUaXfDlRduyIlBCp1WisdsO9wNPno+TjrE
UHFZvVXMaggMO48bH34f/fkrxDfZzLlLKn8C6wDIt5zclnKx2G+PBoPrVVxwzrg2NkgpgPPd7KPq
q+GoDUX8o/a3Rr1+i3X5IDieSPqSm6n124tVwqTLNLdvDJmvKE5B8EYbPWBpZ4c1yU8w+A8KG77n
Vk/KS+XWXGLn+uybtiqx7MeVMquNLKE1Y/rBnhAnfJCiSdjcaO+jmnbLWhrpQSDPAcIoh4cG2vRs
W+KiO+2HnmN8xNwRCPiM4QbQC9U8MMHWn0rxiwKQnyQy1rfmnD5CkZH5i6YnAMsyX2m63lWTSve2
rhFsr84HcKveAUG7O3Dfmn2Ir70Ri7yTLSGEpB0wsICQj4Qe5L0Erk7QMAFs+j642XzhCrdvnLHE
0RkVO9TIlAcp/xY5AvfJ4tVB3vNwKEn0Qcvibvr8yqmvZzMnuA9rzq/aKLa+NM9FqghO9PPvTi7v
1ta/y/r0WY92iBPj0iaY/GNd/IT924go5ulWO2giV+OwpureseRDv5b7xbLfZ2xDEdLx6yAHhuGh
55kL43vvUXcB3f7Kb1uzHc4/xsl6MVzAwtSdzkQ0P/tciKVltCA5zhhQSCFCLOvpXQl/AVPXkrkK
c45taQbqi6xb4jkaImrbmKHM1ksx7L0W3PEhJdOGx4onXMpMnan6TCfLzY/XqGCc4CTmP8aGlc+X
kgePCaGpygQKW6mzTkvD2UM6UohaZ9J1D7ZDTPb3nLimtykbrrk0i0NYJtp2X166wTYYCaUBo9d2
/BDbJWj/ziCi5p8V9P11eXfZTLBuWWzhhsvKzL//dXmPK4uPr6CWuy5dZt4MnDesuehuKkKw4oDK
qLkNMhV1/8Sodl3+/rYSuT41M57BBWh5JhjEX1ADeHeM/tIZAtusYT3QvtgpBFvfEBjvXW2Agkya
LMjIBrcoXir53itmRuoIFr/Dr+jmT4T2jXtEbvI9vz4OJ9uEtXNJmwnXHFV86MHZEEqareoMAI31
Quao6sQC9IloSRnPA0JGkDsxzv+ax/FKeF1LywhBUmRNeX+34TWVm7jFiFykL9vitVN+8ToaxQEC
i6ewWIT77jS5Z2z/8Z5pggT97TMFInIU7Cf9fTaBGX/9TIkr7WHzSH3Di1akpCFp+YJew0ZXPc8E
orSIuuH/8ccWm7Kc2TLmxUMtx/lSBFzzJG/943f0X+yBXF3WdWG3QK5w1P/tDY1kIZEB3Bqw/Ykk
97fyznPeiQtNg+m90FpQ0OtSIQq//M9qz/7Lfv8bdABJuDa6KXCDv34WZiK8waeBJShQGv8YY09z
XFRrC+FJ6T2RDO7qeOE//nX/fk0rXgm8TYEoIG36jbn9GQmbcCe4LhrTcCjWU+keKnSZQ/3+T17k
77csyYYY/4D2lIOdDKf1X38zNcm1I0IIAPwJCjRcj3elE+67zY9v46na1e/2xnzgoWE2IWB2gCdv
0+z+8Vvg1f6OaGCWMkg9vAYpcgbj/Pzrm8hRGkSUiRDCkTRnP6+fKcpgNs3ZTCRa3ac5mdqwEOo0
J/mdLtVR9xy9pZd2h4XycAB7UuVI6Ko2Tc8xV7t+d5rd5Isa8mMUD0UelGi4ONhl/mAhAwrNjrx3
2SZv/TVy2Wtsvac1PnT9JFg7uEpAA0WmX12ok5s69zqjCNpsQ0fUt31rHWglh0ISECYNuW46+52e
jcNh9HheS9xRlE2SZurk1pYlPtlM5XQ/yOi9NaKtr8qnuqt/rrI8eyM6GpaX28KZ3lo1nwgqsnjl
8Y3ApQ+rmz+MUb8hMT5lsjpjGUvDrM+2rmalnM3miEcFcZHAUkglCYldoREZuzx19rU9Hw2zufNH
2z13nvczs8RuxUMbYE/QBJkg4hyL7Aml2622SSpLp33neqdSeqFDABDe529T1DwleIDQVN5MeXwg
cu2RPK1gGFO8Rk73UZoMh7J941N5rolhQbbr7UgQ2GPyOZVCvTOhsTXHt0m5YJviD4u4R+I2vKFT
5iQlVJd9jBhvsYeF+JnzfLUI3+MhOX7Wdv3MOe1v8n7dk0V4inxDBdydIXXtL5UX4+zW/XZFa5yn
7iPannd0siiOy9fVr0+k3BQbx0CCq+du56INSSBTsyg/4oALEd5/VLM6xivHSNbcWkv2NsXpdTY+
5OO0S/E50PIEYy7rR5lSBY40rymJYurMb8JxD17nM7/yxY7FSlhj8ZzE5omMt4JsoS5YbWpJ+CTr
ehevFbtMVn04KWBOjAyS62gsA2JwnhgoX6a+a0IQuSag7aMPrubvh0GAKEz9XS+r53hYpl3TzAQB
Rm3xs6qlu2sNEx9pvccEfXbKYVsTEMXLGWUYifTGXt3T7CMRI5uNYGLDX7cNOMWaIKrA84g8st/r
Yr1ZFKHsg+zISZc9He+CybfPbqXXwcOudwKaOHSW0tuJxMajrM+spid/5T4jGijbYYjDTYPUZD+0
BV0dsZUekjJf7vJa34xZvo+iATuSnYHPG1N2KEY2zIFWNiHX5Wi34sUGHTvCjokHwJkv6mfWYOzF
W1/034ggohKK4P3AKMv+OHC3bdM6/ej9/hkDeBnMizMD17s7w133nAc9dau12iQcGnRU3aAtDnpY
ej5XZGuoPjFlXEt5iKK0FkLOmpqq+pTAoGsYpgEkSB9NkV7cLjoU9WphSsb8tyzDs4/ti/8dhSV9
N2+e5mHYALPdtJMfBfQw8bDTfUG+3eRJequGczc3X5GlTtWApLoi9m3bmBCqbmtf/MR/nLrhTXTT
I3ntQdwla+BG5J+6EohMc7eziNvvdms0J9Ekh9XDhEtmCCZd/4LjbmtK79kw5JaERDd0a4yUEe/e
GdWd4YxkzsUfHRURMIj71poPZqn2OmKS7hQkCFjjWhN2PJh3GMJ2SENu2jr9Xuv+hOJ8a4khHMEn
RINigZi0asnvhiX9UVb41mrjkBb2/ewYpHet526JFXx/sTP8et945sewfjcT821YdXaCVod4tMtC
JG9dSzFWPyEjca/ppRPiy67C0F1P7bUExIp5cyn6YdffYzT4dHD0wbbAZe4K86pXREBzjFBRdsgE
tfjuVmj4ozaerhFd1ROaSCI/p6wFEuZD9zkb0VefIYarh6ZP9a1BC9Cesi4y+bv81WY35OJf8lcf
bdEGUdMcVJaVPZt+jugv9371wjyuI8x0jrVPTeJLDETWRt44q9CRaT8d1zyKtlPb31PF46Ejk8bX
vAKSnJC4AnBGBfjb7BmXOmdTwMwGyoDCS8Wjt1EU91x0arz8H8rOdLdtrc3St1I3wAKHzQko1A+R
1GjJsjwmfwjbSThPe3O++nqUU2j0V0A3uoGD4CRxbEsmN99hrWfZ5mjcYJFBi6sy93XIiArKFZSt
spzYO+UGcVsmL/KEPJZylmiQr4Q4sGOOIZxRpI6LCKIZLCgXMnzi9Y+IpesdYW8Hx89O9aiLQOtZ
qcOsWYM1prtaJueMgaqLplJ78Cbv2k+mCMAzJqHrMIGAq5XCBc6PdWKIO07QYPpBaYsv8q1X1kcH
wBOtTlFsbFeZgXQ67QiZ86Lm6Qmm2INY8Jhim+2bb3Ppf1lVP+0wNCH76CAFbmDiMN0yENv/wM4C
bRj9hfaFN80jorFn5jmuPVGlTfdDn9r2OGZiNTAY0J7fKmPNGHVUZfbIrEr8Ntg6bBERd2ilOgSY
G2CXWI04+Lv1tIgeDIhaIYZh8rRK4I/xo6Rp0A4crSnWrhadTqhKDy/2yM4frCrWxZ9ZKr6HBN/u
3ncn49L71bCdvRSSIIqfbaIxsAjzEfXSFiOkghCKXPTM/IQcGX7drJn1tLST3DZxTN8lp7ZREfdy
FjUjcqZN6ZkNqls1fOCf6i4V9vcYfIam8Gt4OrPyxvtCZe5GxVi2t7mt4kOS5Q92TDFj6fPFS8dM
O0CigZRH3e3fRuqLl15L5BEvNzhHdOvVE8kZXMi5Ec7MrUIIpMUDFyPwYDlvhUqvyzi7O09ryPOQ
59kj4cZbzTg0daLg8nkhbHJpd16qFUGTadN7asub4RNZBwAt32Tj5Dx1XcWic3T9D3jMFgOuLBZ/
iHoUL8SjiCVaLOJZ5vyxMmNENy6c0E6PgAPzGTvvrWvQbWlcjgFyjjbo5JzvfWSoGvPNpnymFEGg
2K0enFm7vPno5V/1Ba/AC1K7hKjmMTkQSTOfQf6Jd0zqHZF8erw1K5FEPpOuHTjrIrQtia/OjOdr
bkz2rsDEtxf+AKEKETyWEFQvhIPmIwe6IbCAWNzP+ApaFLew1tB3jw+1N08f7MWccF6HZ3aJ60n2
xBI0Ovk7m7jwvRfO/UfpTtjNMZPAnLv72mXRTWJLiZ3vvIZ5n6WfCrv95K35Maf+JR/MLbuvg1zb
Xb7OOyNRJO24U74lJyBBgWRI4nPZbv4e7bR+iJN1m8PYYKqO5+EgBxnvEq7L+9NzXMXWMsfyNJsc
orVWEPzHRoykyRhxGmYpzs0RX9g0kqXp2U9x4RBagpMOD4rdXht32Xlxpp5qmwAUPJh7d/QjJD3t
gZUIrFVRQpWY1jN3yBL4xiAjrZsYacvik6d/tR/0iQCSzttmTfHZJ/xwer+0w86crqpqwxRCCBsB
/GLTAAXAvjmmpmhd5NGs84fJnKaAifeVbI/vLvfXUAPftTCbCUcbNRBbGEzEiUEKRh5Ki9EvCmua
7GQ667VEiT75x1xDLY+p4AzeArGLRkSZKvYoAToAE/NuFihPsa/BBi1XnoaZ3MNMR7UFrvXVM0Ad
Jo4ZsLYbNrKeXko4fpFlNzx3UdLeU/moISBBkDikBvPnRBGGQ4aKEuj4um9YwuiHPDNQgnZghzA8
29l1wK/KLuduTW8nsOW2dyWKyjq7g4ZeBj30B+PK/ghLB60ReIDW9Es009Svd88TLXRX1gPLgLkj
3Efa7oF3od5gPF8CVbt7TIOwRodV/yb0D43tht3RL8Q75U5jXPHY19ZTWYr5UtS41PSJ6K5u9q4o
VautXYn6pzOp8zhDiVj8dDdZGqTrmko1sYvXzs/fehsQrB3nAzNT8YijQga1QaBfYS3HBFHcFhXz
Tw87KZ7+Hk/U7LnqsRmW8U9dwAPiZPmR56N7JEiYA1kfP+oipllYi+yhSriPYr1b9jbzgG0nF9zi
ipIVUEoWKuysoYgbb1tZw7qpxuQKQwNEguZeGr0pf6m2mp9Mk1AqpNmR9XfaEDeHlXCOgjOPKps1
dNVv61x7W2v3qRklb3e7TfwhcJIFT0atvCCfjPaWqTWo+zJSOrAkdHRpv5u1wfvqUdIwxYx9qrl7
UZIsziG94/dDm6deFpQoaZ9JOi2xntrTmzP2dbu7J8kNV2DzWOrbHrP33KODXGvK+WFhVkh4ZMkk
nYOePSkPS3OKSZ3Mo2H0AYaqdr9a2RPry03aqEfkKmikclKPWgDm7KoZ6+wQvg5b6bJSkcr/I0nf
JXqq7t/FpKEVn0kurFL9JCGebhcja+FbthoejgQkeV4jlkaeisHajNpkqnYJoPM9mOOAo+VzNFS+
KXTzDNDjZAzNkcnSN6sMskuzLMoSV0Qoskk/ZDi5cdwWXPWEaTKd5dUyrdMA+xqaZf5c1s2DxaYT
9SdeWQIb8QbUeM7Yo7mJvECpktdZ+CfflcVN3NNuTRCpMnZLwDnTtXQSVPS0XmAoWGsP5DwF+IXe
sY5xSibWYR51QlHj2gilaX52pflqa7F9Y/NOQQXa9odrQHV1MznzxuAXxtP8Hldo90gi/9FoAIRZ
UIhDlq0vBLY2T36C0JMUMi+abA/Z3FLHW26fAxbOJshMzEVWzkiAPKyO3SvJwswZjYvL4R7kafqh
N5SLpA+xKrLzBwv8doTqbW9Mw5kHnwnZE4IyeH0HUv+Ih5BdOLRa8ylR/i3WeNs79w82cjIBcv/J
nZ0kyjp8DtipQOtqtOh2fSGoy9wRllNEJd6upe6vGP+J6GqqA/Bm6jGfhggWLyEBbbagKE3yI/cu
xFfZ+78tUm0qKvFhtTFnGPWnpZxTV+XyWjTMBkb3DU38hpbCOki20IdSWUejZr1kYJ3g5pVvWItb
PA1ufBNefi3YM53HpIJiSxpagNfiYdQGewf/SW4mxqhmgALfPXU4AhqVtsfF4QEplnblqbzgIpJ1
uU8Gc9ljdH1mu6FhAGQOTxGCABSCxVbPtScSXA+DNlYfvk2ljP97vDtxeL11HMqUTWaLNbfXx+e+
k2grEnUpS+W9jDYxEGaxJiG6jCzCFmzwbIBQ1An1Nqth3oPIdY5+gRO3UUu9lzbxLmkd780m+xJr
Pf9qJtFsptr2j3OxfunS9I5gY4MyzX90nWAM5LY/KkteV72tyY1wtINbEXQJPkuFVQEFKG9/x+Rw
bOAN1FFdWZ92VtTwKXojQKJ/UenkwoKaWekpFJFtdkwVDn1zTq5lVpMfWPBj6gFwOcK5uMs8BvfJ
gynGZ28eHnmHsnB0KmJRh70a2PektnOCn78E+KiKXcdxzOD5MUeQSoXd+o8Man/qyyqxc3qvcG7/
sG8keLdpDiA4rqkxir1ZZB8lc8Ad/a8WZYMkC7Jy8CXaprObpvK6JDlbl3L19n6V8py6o88svftq
FVPzvi/IRay1ixLiyqS6C8hjevzL/MrJLCIczP6y3Zwv4Yr0sDrkgndteytGywuQDJWhMeinGkx6
UULST6kAj+lk1L/uNq8dtrnD6OQfg8nNmUzuQ8Otei7b+RmaxbzpPLr2QbUXcxZ8J2s2h6nZvnad
/kra8xVG+GbGlUJOhzmHsQ2RxhLmi2Fnj0PLDa3p5RNr7592Ty0EWOPUWvMSTFaH6nsgiWLuiXJ0
CrBjHaYQpKnGo90WqP24czJbgxBjtVw9lIhVBy6izyyGzKM/bxZ5b3M8G2TCNArqc0C+K0+UBTdp
KPgzCOnLg1ra17Qrn1e87eTBay9qLN+xkOx5F21yWvkfuIgg6T4ofg9+R4dL78E4Uc5FuCDj4Brx
sUZZeMUYo7Hj6LXI7trncZKv6IqxBanuKc+IbGha0jm65Gzp037IRwy9xD9vUn24oh0/+aZ39nx1
q/OyRbRtvwkFCUKSG4KfsXqvdZtJawn7On11BeurNhu34p44H5efwsOSmuuYpRBlZVb14YDPe0PJ
6ZAcp29T3pgHtgXgVsij2JBZQgnY5w/zUBOrzZiRn7jIgTmJ725Gp532+dbq62s2uHxdLA4UqCqH
/a2q/E7vwwPWOcS4mIIZGhOl2d6xNn90cHkvg0I+kyBXFvMnzuT9osF8UHnbbKfSH/ktw1kcQc9j
m7516fqbm1ucBPZFgD1xGSVxFxWqiZmQeU9kuTy7XLm+wa55cqEze2O/B63y6MxUlJotcS7OGn0g
OwXqL/b5NPbbVGZXGsOMjmglK03zrouoOkZMZbNlYxpVcOI+/NycsFmVTThxBAn485uyzx1i5qou
WjSsXogIPstEPSDeG3e0udvW1NOwqqc0hF1y7Zyu2pTKvjBCuAFN+AD8zIdB1OHuCvvahzZdbUuU
2vsG00qY+4zoTM+idIaH2JQoLiYh5U97lt9QCe0dHdbKqThrATx3RjKlZcYAkGq7P04cxZgQ8Oox
trl6tN4bK7Zp2uL4cbHLh0UfH1h5nZOO8ZQlceDjIfZurr28TvMkI6scflSFXrAns3a6Ex/R9OUb
feVB2BgU9PEAW6Ly0ku6jj7iPOfTG4hpIGSWoM64jSNvmJ4M2yaoBd45LKuuJ864ORb+9KY3yUtD
aPbG76oH2JxZmOnFCxSjmAuiBrbh3KNUYztg+8pYdDonendpJ/KSYuukN5oVpmVWIsobv3ty7fHi
lc9pDXAKStpmHT0Kpm48TGIlDE9RQ0Fi2IwYzkiKxZmxNvpbL3iqpxCGNrmJl3RaOkblZhniOCVM
2Cu0MGnpKJAZWnTByJCZ0Og+pCANrQkqkCdzbeaoZIN01q36eekmUMAi8fYJumJ6abK74dzbEXFA
3FMlNnfx6eGC/dDhs/CkqjjQrGvipzADyM64KcGTblOYmXZc5vjXKBE/mN1afc2VoZ1xqZTBoPsR
XKcTSjyLAWi93MDTM8b2h1Mj4VaM9OSAi3T/lBLxsqtbDayVzB5VrjMei23mjhnnzOIOL2R5cK2U
g3YnsBlbuAJYr432Ec9buhGZ44SLcolmTD0UfSrV2jeUsurFIUL4upR6fJ1IhorIVh3mh9hBQmEY
xQDUBpAH1g903qdE52HJybnrGYjSl4/bzM84eyjjmu7LdgYRWOz7HqzU97eyscSGletahe4o5cMi
01tGjnPQVeKT2KBlPxJWuKfko83XP+o5/lY4Jg6dbb+Seonce6RXBqj/q6gSWEmSgRN4qx+EHWl4
oJ1rMetLSAbHG7KG98x3RizQNgTNv7dM22YRK7NfVdIakTF0jzCOskAXublnIZ/sDA0WR69mRoGL
+RPoyj2uiJfv9P0e0uRNatBwdZackQONDVNgjh3KoMNOyxOmFs5vD9mVjlJk4xrdO+Y1ij63ifTE
Oy2WuR5bLXkV9PBbJIdRV6x1xKYQdaRBxT6Yc77r/kpcmIsprC9V7Fp0Edq5xv91z6qkCR3RxpS+
cahSflKFy+Fo5VlEagUO55V6Tjqkswy6QDfo2l9k7l6EwI7JQNYN0UzZl97o27Nu+xNvzCI3ijzh
YjaOrdelF40xWGglkgk3phtUmUVdEAxtS54NiPHwIiYKtUbbPXZT/eo09sTBW5KiEfK93bmDa6eY
tyZdEzhOxn7H6GH27OyRWPVIKnTKG5gBLJIc2nLySaBWH5XtEodpdKi+7hPs1FB0rEW778z2Uq/k
L4N4bSLYboj3SvYevWNdu5aNFQfOYaxdkkgpwK0xXrd+fQ8dGvHUbS2wN63BRAXY4ohXbC7DAWsh
dIYj68f3UXO+SITncnWbLmgb/9XEGmx4mI6YnpfJK/MHQiKr8rIgsg2Hxe/2nPEFEk2xn2sScdZJ
o4zFz3R/MUUKcmWlDMyNmOGTRtz52h16v2WaUf2wY3/HKJxxkw1PzhYuzB/X3rhaf6hWVGrgmxB8
TzvZ+C/Sok8hqOiHNo1v/lSfR4emwqFNYmCxkCOw8H6BfVqS9zgdP8ZppY1j9D5Xnr6FfPXqWup5
4rp1WzLHGb0zvfWjuebuTCknE/UTohi4H1GLKJ5cUAeCNlt4cHHi5g2xStSP9QGc9nkY9e/ZMm9y
Nh5aK8bbtao49MkLD4hJvmC43PnuGk6Y+fH3YTpqiltJqFMEYM0L+I7/IJa96HmqdmU8PhXThJfV
KXQgX3PJl7xjR6x9snqnWCJOs3OqM4yzn1ZFvGs6GqGFZpZUHBZuM4Ondrxa6c/K6tKA2cxRq/3I
g9fBd/bOvvklVr+nhYaXninVwIhCzMgBV+k+3AAtS/eNKz6I3bw1bsfSjQQOHs8Ywu1AmepIQ7kf
ZvkTh3/UqDUilJURUs/S1bsB5oeZ2/fnAnChwns1MxngqjnQsuyAX/x0VwW2CC3JAb/bvrcNVJrz
ITXEoXLTdOen7vM6o3tSJmFM8VJvO+RXdI8rsows/w1M709rV3+0br0SpvtIPf5OgN7JaJP7GNt6
g+SHrtSNB1Rkgqp91RCtuPjuHzzXQbxrU+wJc3rNq+WJ+guCa2psaTZOflWGomPKSYhV42zzyfF4
Y5j6BoW+PpoC3gJWOcZr1Tj+6EyHhmAYupudtPEzZxTbadJli2ARxrFoMf42PfLqzGpBXUFNYKzg
YfTR3AHrptY7fxQo0lc/kcmWEBMGdGbfB/WgV9Mh1u+8g4aQmaV+JQINEFBlIJNj3SsHdBGTTmAx
wLoxrCG839Ga9Q5HH/BxuvfMI98jjt3vOJm6Z3CUpM8PqRPjUyfaGaixO0Qj6Tf4Bni5eUtadboe
ejnefXAgAuoAdQzJ2wkDmXJq4UQL/SeDUsndmO49nq2Pq0vst9vqxo6a7luVRCx5mIBWwTYHFOYF
g2MN56hXSNO8fKvDRElSod8yMkBCa3EeVmQGqCCiha0P/jw01q1sn7POIQsrrbjzsL/rgHH5c+2X
2WZeCDeeRb1CpjbbbXNJWwM+qOfvkEbv9HkdI9dcQTnG9jeOpvYyJuLFjdOn2KWIk+s3Q0w7Armt
RatIXV5xwuDv3v5YbvKLxBkZaspNDkuKLSBP3giDPJTw01RrHydYjVDq78ekXn3WFd1yoU7mrJe7
kvNpg5Y+27RCrqFf+t/UJhhAVMawSPd+kZcUf+VEyjO3N7tt21kYprtOy5DSOZXaAFxj1uepJ1GS
rMI5X5+mIt2XugZPeUkfMD90RLi3O61BYYsJt9insFi3Dc1gMJBip2na6+q0j/riTvAW2fIRO83y
0YEY1MxQpm03AjmJ7zOHgdJOhQxtkw5j9Z+oEkI2KwN2TeuZgDUU0/MIgqV+T2r13RUV5Rpmc9rT
ahWbOAHRaBTcs6K/EsNtRjD+cE6XQ1QSxBAweIcMmBPN5NmsOqlDT3mLy8NKABibXsUjXcjjqk0R
mL6t0cdz1JusfFvQ1FvVDQeobBXOyQlMa9cdoLUlvF7tIsf8qAnrHXC2EyrNJ5wO0OlqDSNJ0vkP
mfWvzeQSagRXhXkEvvx0sJdNa/c3t6i38MkbIGAkyQ91wZ2iE/PcFm5kMy1h5yd4pMboDYaxO+nG
8LHmK5canwbmFC8v9IxSBhNU1U0d5+4p7yGrA2XYIFuNnw0PsAg+mw/ENENAzX3NMcWSIxaj6hHz
LwAc74sa+I4HGBkGaxZQBhYIHJmlO94NmW/gs37MQv+dSqt/FkRlBRilOZQL4LnLgjoEH/qlrXl/
9bY62TnSZqvSfLB36zVLE+tm4gEgMU+BPdBYXwcSzX4wy8zf9En7hvL8wV7vVYii7m68N1Xdwysk
7WrhF2zRO56MHRMMdk4LxCI/O5RNaiL2AjtKcNNhyahUiBx6cSfzqaicKsz80twN4BM2/VQwKEFb
dNe7DzXAM12lsWTw2+rI6DRDmDvUmHB+Ul5TcuJnv/rbjGQl4+wZUrmPVtphZJmWJIk3U0cI2WkU
bsJ01SM95lSm92mXPsCYtVC8E7tZVNJ8BN1sF+fFafhSNSx6j9tGjEHbDXr2MsPNWaO5wH1yZNvv
uxGASRK7RiJyuWksduQFdqgUKOmwfLqmuzRRDwrYiQzs5FlkTzA00Xw4Q7QCzSsex0Krfo8DtY3W
tRzfXc8nfchsd1GRa1PcYbQpuCGVT5lBG5Xnv50M3+9bPXOXbyoqeD3sDTIpYAITfrcxUITtF0Os
8l0ybi1ZCL4xHOXdT4b+/mvSI7yExFMszJ9t6qa6MzRrP1e+1gTM/n5Bh4EFaeVU5uCamjAeQWI+
zKlHBACLIX4wRrL4PxLQ6Go7O+PKJ0Xr/tUZfb58T+Y4et/AybW3dIr1LIKSlfJtCd3ZrwlF6m2c
jEaE5loVZzAoxJ0Cg292M1aL5QzDvxShR7le75wpsboIRbCFICfpkGzAczaKwJBloT/bxtjvzNgd
5HYc4GXseXqCTGtXfYq3hXQW90quk++filX3hh9UfVkTKPSdRN+UHJ2byfcm7SMnZgosm8Nukdu1
d3SGDSnoCU0Rmkb1zE44zFDYRwLdGKHALIOpzqS17pKlRNIfq8l4Efdw0AiDh7HuxhJQBGEnasjO
rQOv6+BDCkE7hA2wgvBdpvMuZTaDyih37vSbdBpai2lsUY/xkdV6kQdzOXXy0cY3VT0rzXEortgX
z09NxWb6qABl1mHZCVMcE0FM4nly8ckxG2HhEbc5gxEYzJoeaIs+29FsTOM3U6x6ouQCIngmsZCq
Xieojrn1nVp+M5zF/ugTOS2R1Q0oFixgFHdtn1bWiOnyaesljmQhmt5h2LIzwNndtaNHfVApiPm4
BLzKRLJtho0nRtPF50GvYT4aKNrHm1OujtirhAyPLetixK5D6zXug0s7dwA3zxHIW2nS+s8tPF9C
vRuPHVeZa49ZTe3+UJiuw+eS7nJq9Ho1DzaIQ/eyOiUPEY51xNHQY0f4ZKtCPqqPiuGqlqIG2GRN
zPGBjDB9FgVRrzz1nfa1lklqszIr1+bc6a13ytH3/NKWduC5aSfNnsXC9IBi/5ybLCBJM9BQnUAE
7Z+qtgKu0MxkNgTKXvrXlZwSyoUCQRujPg1Bf6JgExnMro/QXEaMcXECtE7VMInUfW0JzJOHIsh+
WM5pz24WfURNQWQneTZyLRrVF4oRYnFzHiwba/wrx6S20kJh9bZ4a+1Rl1s6Nb89m4Q+z4T+jcCl
k5Z351pxlN3HkO0fi0yneldn6LyDSQezvMsR9FoHTznmu2bjZICz5uLxSKcZoU4CBi4/oCqlgScF
tETZl/ejvQc4i7NhcLT5BpL8pchmxLmzOWkLDOt4MtsjYdPTH6hbS3GpGZswbktL+hYpmjGmLWZd
hTtTvCjmHYBvVWH3kdkucGiQGZGvzBgz/XbnznM2NYkOm6E2vM+qKNvrPPrqaguNqU5q5mzlmGEx
Y5qT5dXNZ25lXxW9+UjiAohGFl0lvNvJc8I8F/13Y5pozuU8lOZ5ROq3F2WFUWd1HBcDnF31R8qG
go2M0jk89TkpjkMqi4mSzULARfGsqQCdPPtXkZm8vwhIODoNdFX4HP6q3p0MMf5SGegUVB2z+5B3
UfsSz0PIUKq74G3miGS18tr3xBUgb1ZOpBoiJvfZQsZZ4LdzhtbW67UXG9NQEuaWZe1jq0ofeoa+
10bHAiVoE9zAQITQbcFrGy/m4g8j36yeYVPRyoMiyvh5SBvjykiDgXnbMa0MpF5XoVdmbXJoDItb
c2QKSMJfx5htB/qJk62rkvERYVbzgdiWI4TJkoKQvwq17OHOpyRwTwnnI31U3AZVtVi/cZ8A1rDg
UEA7K+BC5fGi+YwokHMPGes85j613La60zzIbPUI2wA/c6gMZ/xwRg8Zu2EbPIfkzHC5gVDyaDYe
PyfIstNP6TTkFzqi8hq6EduGNKUMdU4XR/9C50T132oNMwyRJo/oa/hnglMCt8usN4gxqY/JXI9H
/U+F7jjwM6zlQTwZOHW9PINkkqzMNCHYebMkgxj72GbBVnmPDPZHMhlrqpGj7lWEcKAp4RhNlUYo
UD7+UPmMlNeb5itWZ88LqfTLN1aG5RJNhkLtqWvIRdnzJuJSDA5nuEFaC5w41Xh/dNX2FwiFJcKB
sUUTRWzolrjKHlZWXnk/7mCFFyRQwzlz8S7Le6RygEOBa6kyS8yqWaKcZ1U7CD4RAGLjE4v3Ga+Z
+EBhx8fWJhXE1aPfSkOdg53NS6ylN1+2kI9IVihf4lQ9iL4EUUIvTrWuwCvWPRh/X3VMu+CdCJQm
RQrBRulm/TRruv5ll6gOSEGovjLH6Bjb2di2tcKgnepXAoB426ob2xPUdrrWWiHKJr0hIUWMxB1I
50/WthRSi05VggPZ3DKFK9+Qpqb4kOwUKvUEmHVb6aNuhZMx289D2SltD5V6vDCFGSNzajtekZVO
N/rdl760TQ4rMSFk7u0lf1lkXP8exvJzcJn2Okzi1mgdb5T9ydXkafTksTcsTrkrEYfPmY+NO/Ux
4kpHBh2bURQmd6eu26VXYFfDg9U0fliUwGcQUmn9Zc3KAbl5aqTfWQKPKCiFal6zMqPBXNH2BKz6
CgzAIw5b3VjlEzIJ7xcvO3kSVozAqE+IBbNbpb/Kwc2+GxQnhBiIwfe25M6yIwGp0IsQf+9wyDzG
5lQDWrZNE2a7yAl1Lu28FDzSTOvuySWcyKlQsazyktNWyIgIhXnelYw3uKH+miZWbxiHnWUt96jv
yriazsp1SbXHdW/MS+0gEK3ywPJKVg6Lgop41Pra/sOCXns0kjJnqK+PjL///rsx81neYgjpQtQU
6wl1l/9zyHrjW1+xpIWM59pbmg4+Sc69JRmioDk6FJrOmZHNFSdMWVtcxjEq0Z0VW8htlIugX+Ud
D5+GJzSaIxhYoX6/n8qkbtBjmotNvhnb/UmR2LFB74juqqOZSWI4T1GqkoHPzqwA1Xtj2EhR8rz4
An3Xhzao4JPeOZy6oyh9OGUMxo51p3lUrSi2vudltNQWxk5ZBxWegd+0F/GZKCgAwdm8bAGVFWEO
wiGgbGAV6K6MHDdE/YL8q7T53ohTM5M9Kup8V/nmqDYKc24d4cssv6aa7j1kr4CvaIkV4bYNXvTI
Z+j9B6Gy6WysxHDeJm5kjjJCOYhnMFzRBjQK6fysTNdkhWfVEj1ph0fEn/TR/NX/fbMAbafrG9OU
8o0b2EaMSCuSbNyynxm+xpiy6tUYeHZSP8MBJJArK3lHejL4Kv7Xi89oxbVQn7wsIBljvoL1XmBL
oYvGhcD3BmagqBp8ZVUOrfnV8ZJkh8tcPMMZglE2zPZb6kDi3FRUXfqGlIXlQxigtutJeCiXnD59
StW8XlBYmU/T6iQy1Pv6rljHPZo9Oehk442w9U5EvpZQIsklTZ9cgMfW0eqrdTt0sv0o2Rm9pb6L
rSCTr0AEWRR6XfHLWGFs+Toqaia8zpkdABV7pt8D2rVFmvxrB6suYfALmE+YCszKANO5Ub2U3D9r
TG+3AbsMV7CB7XYzqkUeYV1mAJ0AQkH+GAI9gRYUJSPUjbfGLBaIpzEEs7CsCp4jhexNsdf9VJPR
P09/+KhorbFkcmtlCNzDVizzdR3StA0IoeIKH5mzjCeRcJWSO2PTUZKdxv3g3x81Zyg8ELIrrhS5
gTjAmPnvJ2ASzh3R4M5FcpA3ar46XULJZfn3zs0ZbB5Sk9nwJ2KeufGLwue6xDhv6AE5hKnWB+iy
9K/ifq2gssfiaOv6su0hR5pnx/VFcSaSZY63K6T4kz3Al8YqM/IGFXHHJ8H2yQNq6pe52Fuy7PwI
goiNLGMd6IzNfhqLfZvOfPw/pwBLmdg5epAEgBZ6RTcHaFgL/J5/DzBsBu5iM4kCPUjs2oRibkhF
zIikzEy+GBJZBDFNw5d0XBu8NzcdKxzyS+qhEfoeDSd6evQKWo8IbWKyVhxXu6CXGJHX6TgSnWoR
Ae5fpvuB97cgVBw++itJvkV7YkRgVVf0aX4OXAtFYoA/1iy2ie0Kf++nTi93hnPXQxKB4+8AF3N4
LSv3BUrnsnjTwKCrgNmvwzIXdQ9XNTrN377kebqZ0XJACBl7xw2GnkIKwnhMtAVJ0by2zMn4SS56
W9YP7QLgdz+UfO2N1Io6DTWtke9cQw6DzQZGdETY3sBkKpaoUCyHUVJgCj957hVMdoTJfXKE7Jxh
jXCUjs86g+Z96ExzKVkZoYsmuqu2tV1qZHjRNwgDzf7VpgPxIsoiTIRD56CUcrV7+Z67Y/n2z89Q
MohXWzj2xbAf60InPZOPvkMVG/+bLeVo7ZgEsRPWLQXSJrPLgVPF6+/0SR3C6TLMGIPKNLa9bW75
djjp+Nef6Bdid0d0mY45Yaqqb4ugaDxjKRlyAXB8Rq42GP6XpJaie55R58RHOnsuPyFn9jCIooo3
BcaPs57JC1E0bhGjGson8xGdBUkFmpMC5mC4WCo2hAU+fh/yv7+H2Wj9pMr3Poj1i3J4lyjIsNfc
1bwaWWNwZZnDJPVbkpkzj5DyMk4Co4dF28MogiiSKiFIhy02TjOibpL+jyn9H9gHORFtm4f1Fq71
+1/b3v8Xgmr3u7lTx9R/3P/VdwMMNEvS/j//419+d86+JYa2P/3/9aNemor//ueH/MvnVf/596+T
382devYvv4nIxuuXp+G3XG6/1VD+8z3890f+v/7lf3PUXpYWjtp3M9T9/bMl/xOmZhv3BNr/M8jq
oMrf/9b8+bfzZ/2/s6xoEu7/7h+alSb+3YLeJHyoajihhW5iefwHZ8VfeSTsWj6UK2Qa9zHT/wKx
2eLfheHirMaq+V/Uncdy7EiapV+lrffIAdwhF70JrYNBTW5gVBdaS8fTz4db1V3ZNdMzVYsxmzar
RVbezCQZBFyc/5zvzKg1QUQWD3ob/tu/8kc6nqiZaGWatnA945/hWc1Von9DTDE+5NDt8cC5zH/I
3Op/F+SuwQaLqQ04+jmxv2v9D3qheM4sVKiWUMvNCbhAjh5I6xJm758+rbu/fJU/N0xb/zkN+vuL
GwY2FUAPkh9Fn4Oxf+Jb6Si4mRgkx60SDGaHZNbv8mn2Jcd2AH9ETyn/Gez2kIVBT37NxJDURQb9
YUNzaFxJDhDdqQGszbl1xnCnR5RZwl6W/oqYE6xCMvY6bjrg/aV0WLh5Ue8iIxu/Boq9cJDpBUEY
OqXWAeeWl1oXWKQxxLaUukXiOzJ6ECgYUsi0Eawh1a9FokD3U6VYJbU64S/2bpnKoveW2QqGNo3M
CJVSw/gMeW9ja6n1oRG9wNAu5+RQKjMCnR6OctRqp/ilWsM6u9bgmX/5aP+pd/Yfex3/u8HlCA6b
1lxL/V+/l6si+S7+5X/8y+NH8oOFJ4O79vN72dh//9u//se//5f3k6UT4qHkJPT7XdJtqm//8nr+
/hPbNNjM0NwRZHk18qKeX0Hp/EFW3yHhik3JwZDzt7dz/iNa4AEUGABESfHb/8zbafDV//R6Oq40
LRNUouXqDuK47s5v0J/eEEGqs9CstLgF2a/YfBoZe9dJs3IcWrNSjvbk0guOdOiUizDAxeH/31rg
jTmR/bcF4n/9DmZ4wJ++A/LZifRqvgNO8hgVxkWTY8Z149VwVnRyYAOrblH3ntmA94H4UqH4z+8+
/9iT/L/fWP6xHer/w+2H3/r/6SGHO5VE+ce/bD6a4s/P9+9/7S/PtvjD1AF2sovwoOq/n8V/33qs
PyxD8vQwInc86YAI/4+H27D+oNvb8wBRSGgBv9+Iv249HpuS/nvLIFDEvgEd9PcRgO33r8s9Ozcf
+N/+/5+Xf66Lf0eekPzHbOpGbCCgszvN+rvdhwapDGMVpqGhmNs8yCNfJFjqn3ZmefUp40As3LPf
3rO3WZ+Itxy5uurDneaRURXZ6EEpUCRXfa6ybGCrQcNyDNcGw0/pOceJ+tNFkMK8E4rlWHnRjkg0
KB0VmDjga+ZTTcx50nyq6/aghpkiAp9unbpOtSMCYR+LJn4INZLpY9OXKz8AWF6ANuFestFx49TK
B0GnMZRyjXK4ur3ZLQtPQ0nUZpcuHbn3HGKDVakomVDqxc9RJfFGcePfZKE/bGwU+Bcaz/Kl4eQn
ZYQ2pvNJX3FJFa8ZFSLbcsoQWSoTXlwjx6VvI8X4evOU9TGg/VbIPSG0bOHY2a8MN8Lar4bmTicG
8svSondB6ysDLYMCwSKJ9yIiZJvxRa+x15nH3B2SGzDN2SEm2Xa9pn+KnKwg++1j87L8gIZPFkG4
e0EGdTGwbnjFV6q036m7NL7HmHJSJJMRil9ulPpNgWsMVlVj+icmZaXBVzWnc9VO8swxKC8IBMU2
vd6++6sKDWsdhrJL1lbr4JH1yix4K9yG3jM5igb5RTgvaeVLl3DXpO7QYbKL5K2AZJ+VqIeBI/dc
L4bqDvtefo5q55fXphEDez5CJLp2UHtlec52FpcU0k7rhcjLAXNWuaSWxF52TR+hOOUDPT1djGI8
BJn3KrA4jZ9NQ34Tv7UOh0IC3m974tiPlR7ol752bvCvzHU2GfTl2bjZ4CzCp0dVww7YMT45FdFU
00wqc8SEdMwOEPjsa+/x2wgTSiGDNpqufl1eTKGD5q9kTvcC+xD8mkwdpsB5dgZQh4dImPm2MMxd
X5RM6ghWboJcvHOMWAE80pftOEUvkS+A1xQ5dlt0l1Kf/b+WXPnC2btog1fc6+FBERNCPUHnuZW6
SRtYl198UE1mop9ipuI9A564Va9OFZ+DKVsHLiljbPorx7WxsATrLkv6ZRSMC5lru5DyhTAuF6VL
gB/Rp6bErDpT5HWVvbNNM4ZVCe62rHl08CXQDgpiTBdc4/vxMuLFbO19K+/74qGy6m3ZK/ocvpJ5
fq0Un6f+qltxc8/8++pTKTea1ZbliKQUvjhI/ce0xheq/HNA/Q5l4hjYMSeWsVi35A6gqru7KOI4
m8KonAg/DDS/HekFzvf8qjZ9Oh4JHOBCccS2T/BgdaMyloMtCfyFDU1f1nRnhXzdME7GBRUhzrpy
0vKB1+ZkxIQnZsjne5S4TyFmJTlZW4VyVXXeHjsaIwoscW18JeAA2IROsno6mqa5CqNfsLF3zmiE
+4Zp/NOAeRu6VjvHo7YmV10gAfXaD50nh1aNJedai3Wuefd1YZzCGK75mES/ijS9S2OM71PsuHh/
q9eyGr4JtvnrirdxL8zuOII578aUiVfzkUbR7FSd4CoanypPxuBMGxSqdtR0W0WILL0Vie6vEmaF
EarJjD2vtrS1cZt3cRO1Y7ssYhpL97O4Kzdxidob91h5iaYp7g0pwKunwOvpXKDtBTQfbBdKFHSS
wk36ECQh7XOMSBQflRG6yS2bwNb1ybr0+2md21Tnxnj07k20pm851fe6RsUrClUEx01olzhkQLb2
8fszuda9/mz5KlkxbKl3JLCBD+Ip2wdYdJ89QxAHyJriVYMjhkBR+2stnzxSEIzSF4kxAc5qvLM5
Rx0peF86rZjWNZmXhVvY3MIt88wl5QEjRw5bzn1NYQHBCotHOsKAJ6a9ztgoJt9DwPzgBi6pfSZ/
J6jULmqut45LuoBKCgVTcm9VvwpbimDrqU1PFZVTVz9vWftJXCjejEJvX6qMDEHyQZ6FxF7w4ERz
0K3Qf9zI3gUY6/Om2PVRsjXaiF0FY9ox6Gkl1ZLqi2vV2U26r2yk9hEDO3OmIrnVhvFVabBfQN+y
+RjRLhsNbclcZl3aydqrFZHIEfLaNJnl2mVOufYJaEJyzDEEq5zYApEFlkJGlhTLykU2lV++Qc1A
2uaHUffi735I3a1V5N9eXRywVOkbmI7LzAKzl/XdMtdJ7PvZhSvRFZ8WcN4aD1Sfh+sEN4VPjLSk
GIiCY2N8nqa3xpLLKqFmkE+bkO5ifugap3jx+uGU1uxqrRmv227cWdpbpOVbPMwMSsT04rjJNtbe
7LrZddVwdszx8XdVJxU5+YqnhKg0gTALaIme3+p0TreM+ymweR2EvTSd/i5oy6sMumNU9tOCVvNP
h+p3CoObMxXy+66p9wMIYJWnZ65rT34Vvvqmduj77pDwEFNWO6dejrkNJodMx1yH8+7XIezJcm8S
38uc8+R0xBxJhWryESewARwEzLmX/0z9Q4U5dGP0BOmACZOHU+Yv27dwtlhbX3yYNG+4s20SOY9e
NOvBlNaran5lTrrrs+BM59DCq3NWYj2+FKmxK/3aXgANuos7cyG68M4TQBbdkLG+pXRecxpjHTyq
rhueIWpx5Y7XWfpV6dE+KC0oBnByCcXSu0BtpjlsPGgJrotrkjlgOFpyrYRxpg8Gx7mm7V292dOk
QWKEAjcqStAiCaS/wCI+SvWihnDrZsFmJHkFU56rrz6UBwZsOB5ItzA3wbU/3vqwx+jp5evO9755
aVdhI7c+Wh8TP5+bRSURKQft2y7L/ZwF4ANb8mgsVRruCzJT7uRu83pORzI5sB+Jgn0ABdzKmCpE
lo1gHkCHbX3x9W6h5+29oDPIkSlB+mqvQEo7zDl8kyE1zqhlAUtKxMnZbeAVTWn2ljQ/bmpfoNG/
CkMh/6udmcBwLafVFA4psOq5S2Y7tDGk3t5dpRN9pVRfYcpkrPNQ6ZAdMW9ZVshSZZ5oQCVXgz9J
N4IbzFJ8exIyJEmErFtR4V3sZJ85x7HRYn5QTx1a/DiduU8EnwnIrrHLzrxaaLpEmxLzYDe+Rbgh
udQVY818cG4AF2u8zoSPZWedSwcDxxQ56yYU91h0R34TzT0Dg0Xf9ndayLY4gj4JB0AFxGU9vVmJ
gYLCEQDKQLoFWzhubmsFk5gmNpe4f5NX3co0x37H3OXVIyH72APWI1HfeEdP4/Gze50BxqhZj0pG
r0bx6E3jpS3lQ4HQYvVi02ntLXSroy3EyQGDOsAYyT3TW5l1c5gFdDuobmYt7t2o340ieh90ECZd
ttG8E5aOVTjpW1AfzJGKFdPOUza4j8DT+82kt9/zgr7JzIz9oOi3KYU3y7p9qnKx18HyzGfTTVI6
Hh4b98kL/XXNyH3A0+f07cZRL+bs2yaPs8kjq9s27iHFq+BW0Q4DV7iGxWKslYV0jSFnZWHtxHr4
FdSfeaiiLUf1kEcJa3tGkiSX2Zuh3HeoqUSjnHTteoIlwGC9EPGLzPM1I7e94XBYxJW5jlkXeooL
loYl2DmAPy6k43+0QN+ZHl8kwQdOJ1gjcWhkzZperk2T2Dj4z5kkrRFc/Og9R7d3zSvjqW0PyN0C
Stn0UGJTk6ETZIVSf5ckxhOQmS2E0CGAza4Xa4vQTTkR162w7BSZS7sMlkTWmI/KlltgIWs34hdi
aTggpz1ohSVZ1S33z90o8dUJj4dnwHpRii3xYn8bFewasbmuaK9cJwD6CHuCYTf9e6d6x0yglrlL
AmMy76WLI8li9Ekhl7sht7KoApqzI8vYx7rbLx3nxAVvQ9nNIkpm1DqzjqpvV5ECnjF6F4uE3VJL
yfI1ZCQ/Gsckled8GsFXSqR7a4cVlrP40BkvshAfDG54ZuRjVCcUHWEJNYXjL2JM+BwsmwroaCXf
Q9/w39w5iwJdIa7IxQu1xd6MG0rg36jq+qHGafIcFgAU+HuBOjdjaW3gD3GGsNuCBhVQZVip4C1j
yMN1wvg3pcRMmsmnZsnXgfWZlicfJLQ2P5J2v8Z3dseo9BMQarQao+qBxrpNUQxE94bmRVTh/WCZ
NRV3yXc876XAXmisWwiD+McU3bB46Wsc4he/078b+AN1lOFox6NrgVKI/fq7MsmX8wh5o3sWtrik
prluUlAaXkO7p64XW3b+NVT6E1OU5i72uO4JQ0vOOQCVS+nV3g5vp+B0mtbYCKG3MBJdxHFWX7jp
aps+9+S+GxLrIW0FjF5mu6/Mm5J3X6P2NSWJRP+waE52yrG+LbXpHZ93tRx6WPe2a7jnftIYdLnU
wy4NmAKMrP3B3rQpzjpU23RYYXcickxhXUbNOmbsX2Q9YRUQsB0uSSy7a2AxslpatF3yQhWVPWEW
m5lcgVEDmqf3YCjWTSRK4wTFQR8AyCRaV3i7uBg7d4W6FVjPmU6wEHddH8CVwP119u0g2vKkUVaf
Q1gbo5hzx8QR/K5kwog1mSUXszV2fy+SA5dvpkItCWO8lT0FpzgpjYMLfzCg3DIIgQUByWAsXpjG
ig/LwOXcQ0EkhpDx1yYHi5eOdTTi9ya4itIKiiFVuhDm8FqjQKcTrkycCjkgOiMwlSLmCMtvSDhs
DAaLN4fUFvJDVJoX6ndSXMyxHe2nZsYjNMR/dqp26qPXpR4iGjtBI20t50hWTNlSr6DVLRIwxfki
H/EuUgcPa8X2iCCk/OGu4/RLU1SYn2kk5YfvqEm+ISGlCsYCrPz46hoahbUIk9P0aIGXIMw8Who3
SA/Tk/KMaE+cGhaPqfnqucoxJBB05l2qaePi2AlnnsLrsjkCPmYDg4VJ79bS8xzN+HLZlvV96xQx
9MfCQXCUu3hK9AqHDP6B8swQEJwV5Hk+qL2f0+NyiodRHzntGoSs9Hgyeu7XzujUFyLU1bBPJ8ce
qXm3UuOHCxwM+Cj3WH6GJjcPIQGy8TWLpuHUtua00ynTwnExkioaaxdI1VTYxn1lQupZshIYR99g
+L2KorFSW7h6qb+1WrfGb0X+jK/LasJ6BuH8HDOEoYi2FR0MHBpi6ZPjb3Ek8AL8LrGJz5dYcdyc
bVLjwcIDy1ove9o4PwumJzipmFZ3B39k3L3RJ+Xva0uSdpHV2FtbmhM566kWmzxQY925lqNrgSD0
DO3eblL5k5de9ymEFDdljM1P0XJCSb3EWrV1GW4pO2gOJdCut9IwGPaPiSWm/aArIJWdByyazUSJ
dW6VebvNxVTdh1EMwiv2A6jzTEFQgSc7oiQ+IMMejWKPt6FZwsqIXqM0bo79mDLUa3T4ezqRBcTq
FhmLRgTuD0lg/LS27+2tPvEeytZy7yscR0zzO+umm4T7F0k+GIe6KYEU2ZnlvbRDbAG3GcjIVx2G
5WVqNXjF7KpRCBsqVgc8kOX82x9iBJGIdjTuT6QDtDjeNwZIagbJjH6oYXTMzejo7stohe0vHfZh
v8Abrki+h/lD7kh5zenA2lSJEkcgVNwXjBMRbFQvZy4gy4wy29uTYqUbaUUkgJgG4gHCgPfqcX0+
xEYRPPhtzXnEHBoPKatHbYOv1l6ySHivTUch71x8EXsrzJnBR56n4RZ69gQsrjG+AJUDuGx7I3uO
E2UhMwaYw+IyLC4TMKkf6suvPEfpQrZl/EuLXYMHdZiolBQkoHt0psre2G500Ynntuuc9YVDe1B2
91h3jAE7dWC+yYIeJrjrru1SnODaL8YItx3dg5ROSb0s0g/OOnKAYm7V7OAv018+0u6Rt+HwhOY6
qIXAELSjEQWrHhb6KTSvTNVZrqh33Ja6hE8ouw4eOGQ1nA0kY60xsO5qw/W5rMliL6f3sL4f6gCj
OGPTE8qncpzxwaEH/lDxFh6kPclNBH3OWnSY11aZZkQ/BvFH0s0GFHd8sMFdELjmA7Z8LgiUlcKi
iZrHUQ+5+CJBN5sAmMs57QKTa2t5PyWmuhhWBWSvle7R6rlf8Xm3N8kKw7GjztfD+CgTFAKBxLBL
PcAeJmU8JLUsuLBEEbnelPp4TKSB/uLWPUQwemIqCYXJHnKwb5aPotpeuiE8k83bKSve8lqlK71O
XitlPdSEsIdiq43eccyC79xMt01qLnC7Lp0m3Wee2nXYYrAzc+ygglf3p+40uFAFiyg2liXoCh5O
EGKug+BsFHV/NovBP5i1srj8JPLbzqBtUl4aZhu9GOxnerI54RvrXtz58BNf7SY+KreqP0f80edM
jfLXwMGBRnpT749VKZLXtFDqh+L69I3+TvOArXbljmG9rnM/GXiLlENtOyg/b9+mWhNzJkzyccvz
CRu+tz0BKiSPv3GIh9eE/p4vc7KruXdQi9ZOYqZPui2NN5uqyItsdJp7hxh3a1BXDr3yGvnIMOke
jcnISQ1pwCGUCKbb4LTwHVy9tT9jPD0HEXGM5R/adtag77C42t+lkTqnkBOSsR4EadEa+sg6Htrq
KvMUe35l6dtowhffOOBFc6homsRgOqIPdf5RKRMfKQz8ZR+O4auqM4MayAymmN5h0SuumLrVihpz
e2nPlAo/iLw9zbmbhsW00ifGxTRMUwIxv5Jj1G7CqTr3Q9agPeNVC8gFIWsBiJGBDZbUADASoPFO
nYcPb6J9Ipe7UmjhdwuKaGFSGtmOUbL2u47SYDopVwm90KtRI60Al2kRWN5DplGDUbRNv2twcHBW
CNnYyQdaJiFjcLq2MOMtHJr4BE4HY3PZ2mu7UNOd0xRvY1T/xP24ignnBQLvf2rm+aFDiqfWYSxW
iREc+jZ71lKN3rVKfjiKKFwZ0uVj40Tsqm4buLm/J0IGdH2wnwxqCgmx+c61g8J2jKjb3qBprVXX
cqSjY3WJwFtf7dICcBKUdOFMZBwbOiWEmx8ZRlAbBRSYPN1bVaJggmaiDo7H2Cv7eqkxHWo7CU6g
pzl54HLhiV2Z4wZQbX/zA3tukeFz6VOYi53bv+CiJ3gdWBdEm/iZ42eyLay+X7O8bwHlkXjA/89/
Rt27Ml4xF9oEJOg2fe8VaxO7JE3NvbXXXdsA3dLxKud1/6ZEmnG0rhErZKDdpdYr1Klt09WHAGl3
rebLjbTVjXqDdoMr+9hhjdy1E9WpCzch3arXIHDHjBaEJHVny6agZ8FGJo5g1CW8S4VLBsXKVzZC
nTt8udNgIXjoG67X5R7HCbg3dMOBkO89/aXrFsP0WgT9uNaMih7O4B1PGYFtLHcL/HQvZoJ0XgFp
Ix7BLM20hjsAJTwenMOWrQbGUYfQvcT0vG/GdpeSXQKMFdW3YeCJSVJAlR4bCYmIeJNmXXrK6qR8
8Hz97HmNAeMpe2wMdRLB+D2OzqEqq6M7OScCkc8AZZD6hvaBEzz+8SJLb6XhjN8BzaIiDutL07va
e0xl9tXWIcRMY93tWHfpzUnT9OgSuOXwwQ8zULF9gzzz2XZORe9fAJACozYzfn2Byy5grhNcsjp8
MhHx9bjI0O8FJ/tujxUH7ndyY0S4y1xnF4ZxCtdnZHcaOH7JbJcQSm+07goqZV2OMemDybkpXLey
VvktbirroxjBf1seER0mTTy2mMzSowciETuuMB9HbgJw4foG7CJeOLvIN+SoEdyYsmx7sMenwZEH
gYi37PXhQu6me/ZIol19rQH10Eb3Rj4hubUuyc1yhMveK8BsnvtRVYwVl1WhyFUNBqpOQ4gFCwuC
mLFqU/1dTZWxy7HLu5EnEAKH7YCtd0Nh8GPHUrIag7E+dHnWfo4x6EZoAdQgdjnoazq4qThyDfue
/thPIYNtypKIbWjJbxQPLEBl7yHJmdqQlcLqL/bK145BYu5JsgAvKN5LNSyjvD8OGt4/P6/hIpVF
sm4m5MSyTJHWWdi9dEzQyPUv2VNqlvLTxHH1Tc3DPcnMYyGja0oeWREcWiDx21tuS2pnh3q46UX6
rBAf+1DIpy7zDh1CXp6AYYSpOsuCvAhjKKCCqbh5GamapvCZvF7YAO0flNgYIYUOTl29xUEIJIiG
F47eDiyRduw2RHyCNfsyfA99eHUa56XJigeus+kTP06Gi3GA/ODuB8xRiYliPAYlJJrgJAlJh+Ux
RkC6GzADbjplXePoW6QDLe5xgy5TqX5DEQcR5Xp6i3oxftb1aF37aIDuGAwdsZtYjiv8srOSHtEu
vMSfyIC60BBJ8eGbeIxyH8t3ghPrOeAKoh2ZkFNtrtz8rQgs60OfNTcAQoPNPzS/T6TpgLdwbquB
1HqiWpUZRa4rkc8VthAwSSz3ZNgtQTZc+k1/pUvUhScb6mfDtpMJzz4DKTPVpy8n5IiBHpP9cBgN
mCPGFBI6cCop7TWC4BhIhpeIwT+6wkPPOShqi2FLskgsocrHb7Ib1HD2TakQN5u4JsKS012dFq1a
/r/yivx3cz2J2aDxXzueHtKi/8mj/2R0+v2v/NXkZP9BxYQ1ez10CGKmgc/i301Of+BjMtkapclM
QM5VG381OZk2xigCZy5kL8ejSRY7yl99IKb1hykY++sO/6O5VYh/ygeie3/XgIEpUoeBjERqeHx/
jv13RsCxSXt77OgOLDQtee4AWHx1nFU5XMNbzJlKmdGwZOkFFWTQrH2vg/IZtuDbgCZ5xogzL9QG
LCMmau0udK3WWENdr6916GTtiuIq+7MJciqMNWfSLqUR9mqnA9MgLFo2ldi6UsxEApqxoTS2nJwy
GYSHJgbd2SHBm6XXIHIyuH8CxD0Tjsy5N3OAeM2minn83uEQ/SDKGL2jrwGBcRrS4Q/R6BPZM/zL
PYMiHMkh2Q6cB58YFRfIVMIcS/BONKtEQrHvgjmuxUysMXZAK5iHJV5kXEB+OvZKdEhUPsfd7CBC
KzgOppNXgDtd8WHE9ACiVMUkR0CdFNQ3Qj2moC8AA7bosSTUgDlCj5iVX58kkb0TEB+hIL8GITdd
AakHiibm6AWEsYJYYNdLcbWCCN5+ynEPc3zlJO1mrPP2NQ4w1S+IF/XBrqJ3ci5ejMdXMZnVPS82
iUri6DrIPJX0r34nzWzduF79mgWWCcwTuc0JxuE94Qxy9e0IWdeg9wgPJ8N9EANFEcLOGykoKD3C
6x13OJCA4GJ35XwRLj3G6i1xfi9ojkUIk0eTGfp+tPE4vlelBtgW38xdbaZHvxSA83GBguHhu8gr
0MhmtGcJitYes71IbKJ0/CDieqNpoegZMLvTC259G3rkRMYKOqyHlCjA/rWCU6Qus094PU8wmSjv
QBcqad6wMI1XCjyK1W7tbLqOXfeo+94h1IzntPmJy+GuCp5TO/oxIZ3Fgf4adfkpo2A9n9xrB/gk
1YCxRf7e6ElGg8jZEol7pRKcQWl8qQa1xYZ+M0Ce2tz7FtKDAp8RTceJOjgHEjCInUw7R1tsgATA
M/DDLRv7iRhUvRUyWRmtVzGV9SLkzFY8AoaUDwSfi6+YQZ6cCyFIDwJadGAzLQppPPpchFe5yRUR
2spDYjEjXZYt7xyndgu92FDaq22iCtHq8Esk9Rkc9p2FvHUkdw/lamiGx0a5lOUkm87vDrh364sD
u88Ej8EMm/PCqRaAgYf6Hv/LOpKM1UzvxTPYyC4KyBC8CoPw0aC/2AYd8L56SRPsNjW/SGBIwr/j
3M2gDqC2S+9FJNoHm3uVxjXE00smjjhxpndSdzd/ah+kM2xw5xCUqHlC5ErLxtUQkx63Ni7oP90J
ro1HgJfbFPjFTdJWm8i1j26ob6Csw6COjwGxaEYlmyq2Ti5DOG9usdfznSUT+lj5Xsyy3hVt8dBp
T2H6Jbg+SmqoAvUqcGLh+P1yYnzJ0TGiE63H7OaNu4h5RUg4owxCsjczezxq+rcQLocd+EsnfBg8
/EZjjkhvep+a5n3wqB17Zp+CeBpdnSJbackN83BHx0X16FQpitcwCgIWckme/sZcYePbGOgqe2Ch
yl9Bk516xARXMbdORqLfbSn2rV2u+nzamlrLMQQ0TdxYV/oKtnBnfqxOMes2OyFmhusAOVBVyyJI
7iLTBQqVksIMzxMCz9YnF7/iccw2RmQlxzHtxvuR//RQ9W8U2eOyiPuziu0L6sqLsK1t0dOg7Qht
S43lHgX/IZuQYRvgqBxep+mqR9HBo6e0SCmmM3l6+yZFx4o+vVnWNuAulUmEOijBas8UKOVtKsc+
JH1tbyZSPHrzinj1XmXjzsmz+CFH/TcV88ZM3kBxXPXsZEX6KUhcHEjp46x9O0Q+LGLSTs+0q6of
nJjMpjbsTbelVflOU+Clo+B+sPtTXSWHvP3oexxeHhe+Bw7M54BFnyDHs5L1vRgY44CAqJ0njCAc
wKgSQ2kSEKkHMnFROWDomE5I26RukICNOLpOcXWaYv1ETGZnmryNQ7NR1S0scTPY5DVJkXrpJRU7
iLWnIcR8lRQZcMqcMp0+oCyEST8lCM66cOa5pxq4lDEorqHSw/BYSSAGC6SPdjnFcoPh/lczWvvY
TXYQYP1jnnv1R2bZyUrv3Z1TVrQxEC2amFcBre2ffsdbw8oFZjpZVHkWyZz5HLZjDI2xLU9tam4t
8izsq1N7jVrr1PhfdaqfDFhzhPk2bZ+tQZksLZwnNZDTKBTbKek+q8g66cq+Q75aCDltzGFk1g5K
2voEqYCj6uqMV1djBtPc6ZlYDfrRdFHYZANfjnBNkeGkwJAXfsipJVKtUUGCuNBcE59uPiAOVMUO
H1FJ0tghmUyozZw6VH6D6zjTVGnOXbEQF9toA+WEtZUQtpPtQYKsu8B+RMsXL+5gBEvBZDJnqJWU
16ybF9tCZk9dbb25E3foyv5C01rB1foEVrVhOFJ81qZaNc4zNz0OLCZV3MJgyOW66wZHqkwJ/kI0
eyW5N6yaSL9TmFRWCDKzJbPzwKzHvGQFXUhUF+oNnp1sh8mMVTD6iOz6Q/goO3pznVyBXj7uKhZz
wyimVWubQOaDU+BRWhgM3i5w9DUoW6x40WutOfy+klMAeeamgS3V1LOuz2OfkagGAWcEHL2y4rXW
bqzaW7KBjrvcJcHVQLPsp3Sn5Gvjwymsp3Fvw6JguvKLi+QJkxWBTFTSloJYS8H1mPfSBPewezXq
FzPjitxx3aWBKmAuObnKu7X+nRs4L2Oc7CuMHplPdm38dI2oQfQaj5VermMLaH0QbvFqHGIveIy7
MoawTDPYFG86syU8QtJjHsvRRKG/eJ4kqVSumFHs6rq5zHpTxOVaFe0+UThXJmltpNd9ByRjlpYV
neFLALtK7mwZohvlUbsalPFozSplDcFgL1uTspHGOgXS30uH/WAe1tQ7jlvhJeZno3yyTbxtZ/T6
XVCzz0vkWmM9xd+FD/GWxNAqAHNrxhlr7viR2bSKMO40FZVTAQKuhULzLmPgAlzpShyGWEXvXbta
SvUuufpFOO/tqb9FTYxnAMty8mbBKhwnyhfH6FK5OSrlKW3ZCgA96+7Otozvzg52ggU+6Y0TcKND
QyQmivG+AEpyhYvALDeUqG6sDMDlXJuljXdeZ61bjbkS4n0Lr2IyIf1hhoijt6l8CeOGohnmzNdI
M9ijEJ5swL1MdxNSlWmq8CVSnTZkHebE3mwFvzLyl3M2wcyaYBeJah8LnTIBflB1jFznta6shwF0
2ovFON0N4x2nkl0NkNYXXBJtDWiWAuX71UF+gJjbb8rguxeMGBTcOE6POoOmeXMdpdoMfCPjVKxz
hgq6bfN4tux1+vRkGM56ksj+LkIW5+5bREPkara8VhO5pqHEatBW8lwm4rmvfiAXbFVx7fVjRvcY
jbHwzRqICOYmLT/dcVzb4cnpP0a0TI8hMvgjPo5tBvE3//Gtfp9k16YMD1ZbHBs9DV4xwG0bpNVU
QSQGOUVkiFpFDb+qaT6kFGfnbbC3Wxw4KW0axEFYd9pyVaXturDi/8nemezIjWzZ9lce7vgxQTPS
2Axq4r179I2kCE2IaCT2jbEnv74WlXmRishMCapCAe8BNUlkF2KQ7jSzc87ea1t8zCCmwjIEKUaF
kVLPrIoeIG2TPRDUyBkYvjIDxULL9mM8wBDDSrL2JdEa/AqraDJt5NldCZrQuivQyMxcEdDH4Lbr
HEZwpPn9ykQ9uc1eGT5yuHWB6MQf3NcGd+VkmPe0DlG2VpQcmkSOCa40a2GLZKygcILU8hwTvDVK
67Xt+uGmyFN2ZfafwN4xwj7Z7heokZ91fbImzuSYMvMe/Gl0MQkFboQ5X0EugDnTI5ZfcjASDfOd
sY5osHEUKnxKCKxZa0ys0P3mg8Q/5Zp6i/OeAQ2NLgfTFTnqXSR3g07u45EPSuXHaHwesvGQJRbR
kfXerXxmK2rf119Cs9iSi0ZE7UsQDSSwDbvQGhaiwTpZ2IllcRa62c6pkVRHMNv628Y95Pktv6u/
4pi8ziP1ceHgU6veSJ/GSgfzUBYXSU4UCY1FO0x3c/91yTLv5XRfN85FH5okBQ7q0s67vbKoPYf6
WmA/SBAAw/1KtllkEWwkjJvJiZ5EtyhzBmujakHaFx5l0DkYQSfUVpDbjDuEx6vKVefuqD4DD4BZ
l7iHEZvOMXXCdoOl/sp3O44+pJuKhBHMbeb1myW0FcYFcxWYjabK6ic4fIxivOsCWXaenkRSwxAH
00vj08I9m4fFqcjqjRcWF1aFUz0iygAsE5V4/XUO6eQzXJMWyWkEuESpeRlw/Cno3ZMyYWXVqvmm
JzfW1kgbFpjxvsfEjYLGRUjSDZ8jj/VcFvUBlN8mpywOzac0TVgGrIxcIQlW2qALSs/oXvKmozTd
TjXgR3QPqG7j/oRhg4lmgEas5h1s4/iAhIsZo2I+UKvsjnEwcyKseA1770xPC+XbTL7qjlEW7T5/
enVTmv8lGsqTGOb2TLoElGdMGL8YvldvYwHlCcmtboK9JYk9pVzb+4MVoWCJpo3W4VliAdS1bQOJ
0wLYmz09nhtEjrs1iV19txMOgPhutM4U0lKsipu08S46lD3FNB3yFIy8B11i1oBHyHdeS795gn6z
dzUt20lgcgf2tZ5IqiyLGtNvkl5rK0HwKTmt40l3DxmczaJ20KGftwGNUHK9gTqHt3ZhOse4uqma
fUcu4nYJEfDLozN1X2ekn3x23W72sHSgP4g5wMg6odXMkWeEc+AHDfIVr3mMte4HrM5BS+SdHcjD
NAzgGWzfrIMd1iPyvZJ0Rk0jg8oETTl22Oa7GREvB9ASg30qJvuqK3NqqUy2OfdfENCVR1npX5p4
/OEXaTFeYDbokIpwZn0AYk+seKjGABA9igsMA1pXV30+VsamJDT+nDgfdp+Wt5VpphCVAU1sAav5
HnWBrEIeqNSYOYaZymJft4pAlbr0WpRfTB+BQdMgXU5+XSm3QKfKZK3Bfl8XdND4dQw3NbnNtPsf
c7P9f9ehXKzD/9yhvB2eite3/cnlB37vT1rmb0iBTDp/CjuzoN3/7/6k9H7zGAx4DNUWU9r3JkxD
4IPmX+BUs/gJzs6YQv9oUBoSazV/GhILh8RZobB1vnOm/cipZrvvbNJ0P3GdIkhTOOVMQaf0rQuy
JE9gan33rk2XwT8gSA9tNpIVTSDcRylbZHW+k11GjlfeFPPkXQxCjc/ojglcS1ADulGeQjm0msu6
JUdJjsFwN0lT3kO6rXZQ+FA8Z8QszJw6DRFyYBkIQBijJrwJ6LSf2a2JWWoyRtLt+nDaOZp/LpK0
PVqd7a5dxkrnVhyR69rCmFrhgrLCXWLUnbmppEKaELX9Q+rpyWY/iyp3EwP8/sy5D0hHaM9o4jOK
qSvJG0KshOLNCIImPzlov7JVrZ3WZVhczSQ4kTKcrVEyMEtF0ML6FBI6BMyKORgu7wXqhOrzJrcK
Jzq2Jmf9hrcXvQ0Q/5t8YALGr9Jc5IHNibcMxDVB6djhbDFsWCmqI1QGlti0aAW9mqWFWpBUQqDN
CdxjsQ+s+NJmHMS8RWxysxqvB/fBt7rrlqpz4viKBEh/Rc6p6AffhMNw6hvvGZnZuVUgns3P5jI+
DX37wc3NtWL4zPFh0UHWd2YUvGKi6U+6Hh6qMsiPXdXLq5pelA23flVbBLnJxHmWhCGcN60+8agA
fdl3pEeAYGSVj2jVMfCNwuckUdi8Ku9FyaReR8odn8y8fXUc5stV7ovHUS2rqn8cpHHK6zBFDxVk
t4OYkr3SY/nKsn0H9+MrCYkfPGHfBYrVCB0OkTw7ikem1AZ/pyV89S5GAr2ymV9Dkilr/DledeB4
Kbe1Yd862FHQLehzEiqelDUxoYmDg+4nnmnXbYY6BQuZ25Y8w//GJLOM75uEcc0K9XeIO2kwJfVn
bX4tBz4vSbSP4yYphhFGbSsnA3+pU8jWBnDUvjtqq00+DjZanNF11gvnPOsfYL073asRd3c1DYqw
eNQKYRd2usamUTVRQk94/ra6ijz0WXYdbYIIYNRKkciBfcGwSA+Og6k7Fb4h8eNYOu/PhU4anPVu
cd30qCc8qyM3MJKCdKpKTOmqHVGx4erYYOhCsRBqurg9s05SxNAad5dTTFaqcv1rN4HjNEwN+Rko
bqW9ra381hqoNJBxJTOxHtlkb1oJNSQktkORo7ACoNucddbIKcGOH03GWo4kndIrCT8xHf/UZNxP
V3XnRcM4ouric0yO+cpraW/ltneeQnVYNf2gd+zPu6hRzWWOk+Y0WyD/UhmWG4vHD5iQjvbozvyF
rN+VjX59j3jzSiMLQOFJWHOBymXd5Nm50VLo5AUWh8ZY9B6UpZso76Yldu4ux12DHm+U90auwhtT
MWCkzunQJXjTzneHBUnQdq9ZHH7K4/poZF/bKRX3mTfrba4d4yMurebIOeQQVfpTVdiSyT+a99ES
hzR3N53jdRhkeR7o7RTTTMx1vUNDI2igjyFCzdczzQu9osp21rNFE3cMvJ1A1LfHWYlwGxcSh/eB
Hbqa5eNE+GWYFocAdAIctOQQFeNzmC+um8FeETCO8xDcd9neNfT81hO+xNVkLnlheZDsO7SStGhf
Ah4dictusyHj4iXq0+OkU46/0cewal7sqUuf06I5oB1awjzlelzIWjk2W5sRNc//Kra7y0KoW8Ng
hGyiM8VS1h2IfX0wa15HQnEPqNNXJRmrTTyMm3Q5XQHrORRFoC4THIPX3E79jd5+mSuL+FeBKdGw
u2FbetYpbKdwS4v14IaCgiGKP5rOjOVCykc/lgOfuBsF920xhxTuAuk6ekG6/EtkSRsQOhBknwhH
3bdmhNrceXQ9zmGD8OwC1VBskV+LtvETrWP/2rIq60PFpJmQ2/BZxJJ3F3jalE90ITTFRzm7/d6O
Q7XOs95+GQh2YOnxopXk3HSsfPSo1hgZZxZAvO4Jt2t+ZouufSZeeWDyIJV6KaSBX4oYeyoW+r+0
CD1Uupt81u4+FnF/WaK/R4VeluJDl7pkOAKGN/a5qS4RQXWXeV/UOL3rwLoeawFMoK6JhEvp6YZA
tI5DTZqTK4LOwytLN6H06QVjGWMKB+KT9MiBYYBqwMAbIfrV3ie5WFELgHyc9qNnu5+qMNzSf7q0
g/ZQd+G+yhEU9dlByKQ4WDMwwRVx1iunCftjXw4HK4OM5pf6zBpNcxOOmUP20Oh1u1jbxsFDgror
zTTYudxL4/fEh+ZaXDeAjUNn4BFwD/3ofGzHgWSzMUZt2Chwc81Tz1xpF/SV+8HopgD1KRzN1mzb
TRk2wyGxm4B0GO3A8k/LJ8PK5vvQc+PtGPT5BUV18tGIh+hI2oaxx8oYnoaE1k4qfePSgMJ3Y8Re
9RhPDkyXiKMIu+fkURLaFKb20Dq3bU2udR6bxUcmmcVzJJz5Lh6tAFHR2DD1QZLr5V5w7XuoFJ3C
DI7oeeaX/53Ut9M3vsgP0ST77qn9kj9lb07CPj/y+0HY8LzfpLB9aDwmBGiH0OJ/n4RxFP0mpXJM
z+OvtNiX//THqF64v6HMYeEWTAFt/oc/eSTC+s21wAgRq+cBb+AU+ysHYeW+BZIo4TCdl3IRBJi2
LcFAvD0IpwOLrTUX6d4mX2dbMADFZtmmNObaaxOn2BaiTU60SfgVhmRxb+J5pOtvkILpHpIE0L+M
qmZnj0ycMZdPxH6n4RGcLMsd5rttkJJcih8HAGTITBg47LPE27+Z7KqCTT58LpGHMcUkja9Q3bkX
41lWhquIqjBvUo9M0pwQGD8YnkQ1LPFiffjVHb1+q6cpWstBf1ViJhksoWPUWmxGbpXu+ypD6W2o
HSUGBnMk2UwnvGaJjugkga9WG8wImaPqUGAt2bUDaLAlRcyKXYsNxfM+MWA1200W2kW8z2qEP8CG
0peprVqQDpO14z87F7Ifp5sqqUICt5okOwSwGDYexgtnPQQlZXccX7qVuBx5lhceboSdHaOx1268
J4VbLoYe0PI0CdCqYZbowDu4qyLSzAetWn3WzNo3tdmaF4moL6tEfDAD+LF5mjp7RpfhVx+PZL+q
fP+yxM6/7qYKqC/RZY9eCqZMQLpALIogjExG4zAQ+bpKw+EBOPmF3dTMZHJbfWDL+IDORB70YIYX
RdTl2MKRIJSEQMJ9mFp7E6Ok/5wNLT1qMUtAZWnfnNSYkfrtTK/K1c15bGcOq4ozPZBK0TzLUj/h
aMCDnFY2ynrXQphLL2IkQpAuL70f1x9miGeYbhIA/8eBJuUV8Qb4xlSpTy4A0pWTF/q+Je4el1pj
UKIV6MxkRjAHZ3kvFcTeJ2V95jWD8xrWGLvpl6SvMaYdXHG67+QN0VmWcdHSQGwP7Ui0wNAizjgP
htZItjg5YfsRR0lBx0rMrl5n2QZOVrDuxlAX8BmMoPoUYFUDpTfJ4jYKKegYUuB0NAd0ZriR2/M5
VNZ5VwB5VHLcoj6NCChwaVTNnH5xH3xyhuzS91BPGBaHxSr7BMWi3ORT9bEJEMQiQrwzNE3jNLPS
MxetRLUSGujlpgPrSQs1cqGMoLe39UPPZOdCEbtxIOCk3aqiQxdnDPGO7dh98UaC5jfwGec7ypLg
lMd8gGHoTJ/MgKHjOOTtHVJptgqIlfdmmfsYrkloWKNd885kDTCPEA6Ubcyhb9Oyzq7GJs4frIlX
NoMPfM4AMrEIn5yS8kpO4LbWZGfGIDk941OZO+N1x5GhWk1SU1wyGh7Y/XMj2XPqLQ+Vam5QyX01
qWaJXCyZNVB+rzhoZpuZDsKGNPbuBD4cQWmUX2VB8JCa4wZblXkwhitdohwflZ0endqJD7rOv3Qj
RirHt4jUIcUwT2yfAzO8QGAWmPEQJhHZjItcZNOSd7Fu3Bq/CzZmRH7GbRCHlzJpXgPTar8ghKBk
j32BX9y208DoOQxBz/2QNnQE4/M6NMguvaxshtNMLoYG49gWj6KK/Z2jAumXCB+q7iMNDwA1jvUC
0yR9BRvoPNDgc66DJrJPSD1Xbd1ez7Oh1l3YehzRHVR2HsM3uqj5gZMlsgPAci6BkOqFqWXDJMh3
1jThkCqR9Z3ZuLmDMOo/kk1hXRY4gXQzORBkSNCxWR8vOmpNXHpJcu57afSY+G1wZem5vwhiXOYd
wFa9lRYBulFtOCTaU/aijWVmVM7n4xDTa3TPvA6G8jgWzxgZjz4MUqb0TOMpf+hAjvExCOq7Mcwg
wfjmjZpHVDmFuxkq1K+WAhYBPGbcgTRIT6V+1CSsx5bq4cVn7VmBzXMJ2CaxDMXwlZ8wVTByK/mY
u5i6yYMokHDizF9VIoH22La12pkpNWBpju64Clw3h4FaljGV/7CZicLJlH0zVoDiVqY19McK7+qm
ANP4tXfV1sg4IBtdP90sayZDMlCukAIOahZnfF4c/x2zPIK5HNFe6A6SQlTeO6neuTCor7zMKA7F
aI6vEh0Es9/GufbDSZzGNr5rbAxmbj2V95YTZOuyG9o1mBbmYLVLwrisw0PeGyEDWrdacz5foi9a
8y6rjfK2b0Znhb3swTQ8+HY6IdUmDF9Zp3ajxoqiTd44mETkMXfg9Ci79XzXCv8jYQHuriiiHaeD
dDMTRYq9ANeZrULqBabchN/V1yHG/E0zQvnICHiu6wBNRDjBs8tjWv6hRzhkZu4c5HY4gwv0He0+
EOTjRrnP3ERgs5bpBxv0+F4zkqJXRICDZ2Prbdgr7902/IDLHqo3Uli4be4dIWSgwYf0roe0vAns
oUdBovKD3X/LLuiiXWcyb+MMQgIupZxVJ3sRF+VlOHaXDTlQW6Gld+YnFRhpuMhHonSmM1q34pAx
UMGIzT5mBh43OkyQh8FCbeMF/gMJcc2vCLOTlEbP7BAFEA69xq6DSkBcpoh+tyVAoF1qJwFumr4+
kw4a6xzTpVPPrFRtGtx347xLOjQEuPWsuDc0Vrixa2I2oEaqxD5ZfWRjOLQi9FArOYkq2kbAYF1s
E2G6N3B1yiW0ymufmqYqroisviqE3EmOGGlWfGTpVjRZGHa1PSpGumGEEtdRslv67iCL7U+ilWo/
NNFh9P0L6eobYq6GteinC6u0ycOlb1g5zkVJeCkZAIwFIPdD0ogMGv51wfwmZlbsiYKMr2IVxp/Y
VhGxhNuEeTpAfOQQE18LD8NjPWmSG7CITGZ72cxBxcoYnTn+dCxgZI2lQxOjfunQL12EvT/eGUN0
zVH0Nu6pViNXOAcjLc2NbLAcNBi+eyyHI2UW33lWLi9IX3QZibuqTXcIizmnRRhRyVBXH9RQRRtA
ydMmLDuf8XDOsxz8L8rvcKEKoif60X4ZmznflUgPbmh0Agb3ApgeVZqcg0QzW7i8dj/IiBS6KSaT
HXqTva06dLIttOUoni/qOpQAY72xTC/thhbzRdo1tBBWlhoT92j47TAwYsLtBNIjSvpPRJTG/ss0
NZMMVr9eEP13AHZvMHf7f6C1/r9IubMoY/55bHDfYdB7p2tefuIPXbP4TS3tf9+yHWYAtuv+u1py
f1NykTt7lEtIlF0GCn+yGxVQR2EKdlxqJpuf+WNqwBhCSp8yih+1HF60XxoavB0ZuJKZhMeA1DRd
U0qX8cbbSimhaccCm9PBEmb+OUuG6DTbMX25oOvvBo4ILP7zeM14djgTRt3sv3tOf9D2vqfrvZNU
c3mqR1Oh/xUOSm1FSfg9t9GerFbHmU3VpB00xACyn+MmGO9aN6p3v3gp21YwZBGD2xygLHOh/L08
3cZEQP3Hv8T/zY3AHhviIZnRJsjoSD5el1kXbLTI/J/c1V8equ2AJFSWEBh6PFO9Kz/h+I8cC5lJ
mAqkU4sdxkAk3edqhbuj3GF/ye6d3ssFsoPI/9IwWLGOP77bRSz/PRGTZcLxoSkuWF/4nOho3t5u
E6Onwr25xKdRUhwGn6T4teIsqTYewRc+B/Kq3tVTNZ8ad8oeVYjGddVbKRmsmEuTnaHd+dUZNF3i
Yqir/Pel5B+5in/9/dzlO2y5tq9cxzWXZ/jdxxFP2DIYpnOqJW0SOGHSn4xc56cfPwb5ly+YDYHY
5MsL09hZ2gtvL4PvuvK1iNJVahRQWRxvZNJr9TMhKKqW5qML5g2RnMFgwi7yAR9fX6F2G8jzeB1y
WEnoSWV0o9mT0zUT5tLYemFcE71KMOVdAqBiwHtUxPEaOCTYkDmkTe6jYFm5VGT1nt6gtHZTZPU4
SZPK/r1D9Y9PEePDm09ZmkuTRTkUYiwv9oJt/v4petLOgR6hLZddmu6IIvV2zNzc1TDlw7bB93z9
4+e5OC3eX5ABGTNLkwvC5nx3wZAm6OABZFgJMEY2ASeIKpAoBR1j9fQz0P670iMbnVguv7QfB9M5
mV5ACCaGfKdgA+YhNkb/ky87i+FffylHONg9WDHZvN8+BVcZJoNzBB5RreK7ipVsmwfTFyx03tlo
93JNLEq2/vGTeP/9pbvkYB/gpeAN521/937NPe3+0PZp46ReeYwk+DH8Sv3Fr1+FJhsXwha4OF/e
3hl5QAwJJJu9zipOgUNrURg1zk+e39/dC7uAzQdrMZH+RsD+7l2ccCEHPfXkSsN0OArVOpvSd7PL
X74X9jiPfQ0jj81+9/ZetF8QAFKXvIqxfmKaN3wWurZff3IRuTyS71DA7GL4sF06jWIx/pjfFsbv
bmYE7l+KnpRRv2OxN6NBpQdiBPzqiyMy+iKVGX5qaJSbhxAxjNxk6UxZFQr4MhuNc25AiAmQ55K+
PNLmzkzdEtyraptD4yRTiHKvLfEG2G1Ijh1J10Qm01PwkMW7mbrJ+1FnHMmhZJ6HMuRn7U5P1Qm6
f8XWM5Fyg3gcJsehsZIi5eALf2/lAri5Ip8Di9CcVWa+CTokhjiBfZ+CJUYT1/OBIB3NoU9soA+M
z60SKco50FewwPIafKVuqiG8qvqQLMKpHjMSyqxlal26RnOeMWibbzvqZvNDUEYhTMmubuct6v36
xR8NI9zVdT7T3sEMlx/cmM7NJo3riARbVMk22iuZ601bYnjc1H0z5TtdKQ8B4hKUaFZGD8zRDELw
VkGlrgpdpyYSKA/FajADr0NMo8rF/tkQUmhXDbFEAzXdtFGxzfDLDkR07xHbgSpART6h7hNmr5WA
t0gmSSI9DSmioyRneGyDSrO0wfYtiJLZDgJSAh5TYYFBaXDXh3NWktEmbJ4PuZszfTUXQpLZAL8r
pxy3Z8XQLECWrwy9E2Mb5ZuwWp6gynK0jJPD/LEdR7a8mD37cpJxPRJPXY8AUKoWc0tPKg3y3GTu
H8epSr/Ug4WPFgg9qKyS3/5D3dd8CeAY3Yp2EsYVf1gdrSngnHxbp+iD9rIiqm8bp8H8KQXnbl6M
ZYIvWoyF6e98ALW7ycZOeZQNi/AJPi4NOq+20uza6Emc2iG2S2MgXxG+mhYR3oOo/XLaGpXONU2H
On/0rD5/DuKop4pBiB1fTHoMEVcmDrYlxNf60WSw5G1yj7PtoY69RG4aM9evvaU7ZBISvlksUuAB
IbwigJsMjI/lHBWYvYUibo/vElBjsEAiwpzskrDW6yxDSWjl2GonwC8WGRij9Qw3yUMgSzAnQ+Ic
9jFl1yiyM7IoEV+50E9Og8Ggk+53PqxL1HpQiBjmQr5ydZuiczSATwZFwyYdwyl+mlyNWcrRmV1v
88mQiF3TsVk3ZJiNqxqtqL0JkTJc5vhS3GNlEZFxQl4HGEllvuJNMYdCrmUqiQAPdY2DGTigQP9C
3g2pKFPkxEBoK/iSCtZRQQ56RZiVsjx73BdTN7vXXd/IR9rcVUUjDO3oB9E2Kj4ZE7rGMGfCjye6
B7qbQ1qCCJiOaFeYhzkV3CdjfEzQpDSYFUYExkyARU88aVN8hvw83FhRFgEXJmYANwfYYApBOp+K
2rppHTLW+krgECsJmN1HdKJrZP7AO/cyIh1kE4eCCXZt9q51IP6Febs/edWR/LO0OJ+ReHAEYs30
1zAWUTaU0MDAtM0oMBEF196ZrhqYbNACaEzPXU94ZQNdYEMQIW1Euq32fI38DW26J7X9aiIpFHt7
nOJo5yRj9ElkZWmuCVOqXmOrdZmjWnG5tSqTfbgb/WQr4CUYBCdgwnKEdu75lYKLgK7LgsUqqFdr
uvwWpChNwF9WU4abCU37Va8K5y62avsIBsAfNo6Z2RdIDXAf6sDNB+DbFXACKD79jIEJ8qlEt4fl
izOhi5jIqq2jNJcUcHfmjnuck69+2IlLA9GCPhKXhy/c9jJGs0TGdPM+zdARbyxVwW3ug5akXeUw
iVgXaqB76ThTFqxyp9FPtUIhbuYk4a5tOkfgMfooAxyaw2OoWK32c1wIe4knsjBs+R5pkaD58jUS
fWfVurO4msc4DreVoRrIdDP7Gs4UleMHJaWcdzO36BQYxlmhB1pfvfKrmywnlndXMRvAVJcPkB5n
Fys3eAIRxqRvJa2zqkdpfOVdaB5IO3eeyqpEkDvMmsaNm0foIvqxbQljjKqSECwvAHQ0EAuZriMC
dUlAdELfRHdKOxVNFSos6C6ECUcRMYe7EiUXDKEmarFygty+nnqjBMkwGFgDZ675YhdDE+y0XcKH
ALIGhJa2e21uB4yG6MktK3xI2JyKkx2S7b5WRqnVqsY8dBUGue9vUIWUd/gu8a4kIo744mRdfJ+2
I1zEsQq+4jpJcNJpLc1zqqmRBmA6xcV+jqrwa+PR3Tqq1Mo/TpzgfHAajeo2EfyoZOXES8KzNggh
RD1W1zSQg+bc4KXWYPzc6tqpHHQWWdBLxAsRKT0sJd7j3OrqRhHn+qFMG1sggImkWqONq/QieDV7
GkHONG1t07a8G7dKUHSLbrTT/TRMoDuWB3JpFW45nKJG+2B3vRpmoFJ6eMl7FDYrRqc6Zfc0qpzP
QKPgrhI1A+vDQBE4LTFdOcAlj2v6LCPkO5nGAcVOyjbV8fW1iHN3U8La5fJa+fHyqfaFRkkAkSbe
OH46Foi+49oeVwzgDbEbKzyF19gNCppiwk4wIC0sFMya/DsocRMpxd4qKVwMKywJDsFgGzrWnXfU
DbHquOikFbDKTo31lUAqtLLgCbwCFXwaO0Arvx3s/jcr5F/UZ9+dcZcsoT+CQJYso//41138pa6f
/s/5l7L48iZCYfmxPwbygp4QEXfUCL5gsG4tys/frfMGo3Vs61RrNFocj37Sn955/zfaUr7jL9kd
krKJ2vmPHpPzG90lVK6eEkwtLf8X5/FvTuQL+cGjwYRfd4lE4fdbasrvTuQ1OZ15MHtHwH7iacpt
5Jdpiy6HFNLylyqZb5cS1KeeJVxJ08N613lphEg0vf1jrWziDz1/ycZlKvXd87/+vZb4vmn1tlz6
90XcpQLkCZmEp7y5H7xKRAXE45GNeN4oGQ9bI9HTTy7ytnHxx0UoxXhqFDLQjt5eZOwshG05nk7f
Q5OpKFd43YYbIPPBL9VlJDTREFiKMiTDyCWE/656RjwzkPFQHhPoDCW+0Aw0TZWWze8v8D+2Kt4/
td8v48HRQiTN1PDdDbXOgA0/5CwStHBeIsiEJsrjw48/muUP+bP4W+7FQQZq8q1WrLSEWb19aok/
w6Ed7IPKh2nP/MpCidw4bbZJ+a2Ok1XpnzSY/npXbCCShixMCIEI/F0bSzZ+TTKpdXCcIF+3lEqA
bGtv++t3xavtuojFUam9r8+BydG8y61DH5MtJSHBMau3h5VtmEy/AFr+5JP6u4f45+Uc+90XIsvr
GeKpOBi5z6gyYZ9rq7y9iubO3rGO6Jsf3923JtW7D03xEB3H4hG6jvOuyTHT0OjIAz9k01B8LsF9
P1fdDGGPE0fSrtNYTAAoci+9Hp3eCWk01f43/0b9wQy9EFOsrXpGQEXmPla5wDGH1EIbB8DFQE8p
Bp0PDZ3FZlU1ESB2+Kr9E3Q5ZdxwRpJctmm0+Mkn9v7thTjCYkeDzHE4YYj3bbLWRzoe6+4QTY3a
owupL3Lp2RhSg/j8x0/vrx+Wy0LH8u6TBOG4y/L+/eIaOF5tYmg8FCGYXcMKiVGsp/7LVJb0OkgZ
Hn9xXVrujMuQ5uB4NIzef+EzgmwaEAWHIqZsn4d+Ar80DoRYjOn9j+/sr68WV0LIRbdR4vV03n0N
x6QhX63TB2eeZ7zjeO2yIu5/qY23LBhLkwjnhGLHYD9415TqgEXhvIJsProc0gAArOKBvvyP7+Rv
vg1K8LwkYUUK5MS7VUla+C47PNF9W1YADSpOVWGIm0krffZfuBIXwAFCGec5yzP9bqtVoe9Zxlge
EuCu5wnR0oCai2qbDZF19eMr/c2no+g+U44wuCGI6d33TgNdHUl9PUzSIBb8W+iKG3U/2c7/7sFJ
T7jKMpmSCfXudgA0aBOC6WGAyb0alNPso1awhRSd/ZPG9t/eDkcTwgWlC2no3e0MeUju6JQRZRJP
e7j3MTUvHY0fP7O3ferfv2wcxlCss2V4tEDffjoOuSU25oND6ULJqLLponK76mLIpXNLAvn0KmgK
ff4vXNJmZ2f2SLqWJ99eMjJDJYcpOaT49sC64BI1B5EfHDBxhwnpX7WC1V3+5D45avHHvl3SOYta
DnsjkwmSJt+9Vq7btaFdAwl1ROhte2cwX5oyXgywvGxI7lO6DMT4QPnyu6p9tMw6eQblrDAZWiVs
O06y5mVVFsMV9rZ5ogAq65MzOvUDo9QEZQBLkLmidYrDHk8ETRumSd42ShskLLRNY/LJaU+6N0QL
2JeAxuvuOunLHjJTVqTNrRMXBFK3mrkoqQg19mM/kHmrYVv30RN84sK8lbFtwB3iS2OvHS0DfEci
+QqlVzewRXnc2zowyntjNKoK8Bu9s02cDgdzbhfXwgijzJQdDtVG8zDWrsiHkyWXMlN4XR5umeH3
W0FZFh/JEPMuS2T3j4410YaHtw2beEyDr5APG3s/pu30kGGhIpolQz/Kr5OEX4wC5whYPjNc5SoG
YgPyiO5wHJnTuQflBRysG/ToeHAt4+vPR3oqfqWxIcAM8et1GLlIFBZAsKALNrGI66SfBoCdqA8w
jbh4OROXGnzNSGeItoE72w+9GWGCSps+/xo1E9EOLGfZOkB8eqf1FJjrMA6qHQ6eVEN5GsWrTVPb
WGWN0z8SDw2GXthyvGiyluY6HOzplZ5ZjY0+bzBrdhH1Ly2fTJ/RNwVui6guUKtAFy1hMxPmKgYT
7YIAN1SExi4rptvOdrpHf0jb54AXrNmUdoi9U891fw89sLyNqgDRXjuMmBsOejSmeNPKAbjWCp6H
d967SZzAj8e4AUSgtC5IzgD7HiHJ2tMZzMR6Bl+1ryt97xhlFhy8iT2v0i1ZDRqS3bCqejKKItp4
Pd6jAR6CECEKl7awTq2Xph8n5c2fszAXF3jyw0+EPI7p1jaStNlywieuocaefh86LchkhRHhIcdo
C1KWHR0zOWJVwpMRKOc7mTC/5wvZNs8EuoG0GiORxRtMtvET8wL12rQxEVF+EBLtAtawys8Qo/GK
56qGxCuGMfuKq4RlrckyCXu/zaOnmaawOPaVCuIPlbEkdszKoe4f2pYGs41O+E4N/8neeSzHja1r
9lU6eo4b8GaKdExakBKNNEFQEgkPbJgN9/R3oY4pCc0kozjuyakoHRUSicT2/7dWYXQbhbVkx8LN
gGMIKy8Fv8o2qoq/hegDJa4qXBl2oSIf7BNro6isx60kIDtuPXNhlxLcAPLRx8qD4RSw0EPpgPGs
OC5BodR007x3qU39Tk1gQkNS5QRQiLQfdUmaCvspT1Ttdg41RWXrxG4gLtVVdWaPVRNupyl3H/Ka
2C2VxtNs7j3AKSSfIXU/TFId2cirE6wRVaSCa7LUKAO3ZuTFvXD4r/zO06jGwu9kjkQQ4+Jnxo7m
lzyZrXY3DTT0a0GRXr517MJ8zacKecLcst/IuYtoJkrPrLraevwWWH/IJLC1ZmR0JYlVhj/tNons
DXU5QBzUDi3WXlCCZfi5nqeLDi+GDQEcefyZukY37kXisIHZTPqUbJowasi8x1Y+PIy9oLphi70I
zPomZ/stvAwnw5FUoMc6u31Um8bAK9vuXyPw/992+b/acph6uqbnepGo/p+Lqnl5/n3X5a//6t91
PVTi2B4hAyoq/y1R/Q+vUDf/Z5lOutgCPZONAobH//AKjf/BAccxKzMAzPaayU38p7DH+R9m8ByO
Qiq0mWX/M17hnxMalEUwgigNWEIWv88Ahz4B2RSN0Z2H6vusZkw4xO6s/qM9g7+vvprBODbC+JbF
1W2ZWt+KjvFjAn3123P+cHvl72uvpmCtJl3mTqjDFw2ZVwCCaplSffLiy0zzt4mxQcihLvQ+vC3z
9LsgPHIso6rffe7OV9NUDv9yKwm583ZwkaO5+oWi2cY/Wnj9/VhWUynPmk3RUZZ5x0FbuJOUqD/n
HBJuo77QP5hun3pnVpNEAMBIT2Y+QiPHcFENS6WjGv6jUoa/73+1uge3js0vdcPbmS1kSmnNh7FT
aXP/bZpvvDJ/rhP+vvaqeq2ltGmeksS7dXo09xlnzhuL4wLGJPWD92ZpNn9PaP/7Cdpqf6erxnEm
WOreRo6Yr/JBwGqyWm0zWkl3wwzNhOoof5DxzQ7vf6UTv4W2ar+LXXPs8sK9TaW8nqMckEuIB/Nz
F181X4tgQVlaFOOrkf1dyZfJYWM9vn/tvx7JW49q1X4ztxHSaWV/u2yn6HUCWLqi2vUI7ced7yu4
jIhr0+wmq0F2wQaCMJ7Ln2F4dLo9/1t5P0P13wWrJzcd9eVD37qZVXuvqQ0AoNH2t2hO/UEM+zm6
UIq7Ib2yo2xrGT9GDjFHhQM1/di7T86wuI4Yluv6PFQvC0rR//2PureWv1MQUop7dLgKh+zVqxF6
H/wkq8qqv9+wVeehuk1I8Xbf3xpKfDSMH0gONjZPxBgvGpg+SCuKJVHQuNu53gOZId9L+CjnzLr0
zkG+fLR2Wxr7W09s1c/kXgGJQZ+KWxV2YzeQN+fJuUV30GyeEFUr+nFwn0IBtH6vcc7O8wFyztm1
nzZLQTsC1K474y9TiBYyw6GU4/0XazmPePPOljv+re8uJidLpCKSWzL1ZJUa54g658mtzU1mIHcF
Kb6BpKf7sRBfNPIRrDb68pYj84febS5btX7lQPgyEQUQhuROx5wkveRpbKN7pZUvEP7A14znA6K3
Jp4uXE25ciSGELgWxy407u2h+bFkl4aQU9NSG7/X8AHjvGbKF1/IZYkYhmeNm57H83xtd+MX5gXn
qhoepHQuFDJssaKeL08s0ZiqxhMAeXmYTe02VdrvSVlfkU8EEaqzOuubQ5zkt4ntSY4o3b3F9H7K
84dBGfYwyXfEiyHskanA23YO8PTc0cH498Dr8/4aBMFdnos9RXblZpLQR5GqvP8TnOoFV324xvYI
dQhZHeg9A1w8ojiAzhMfKFcvrlSMRGwOG60fyvSD3/xUL7ju2EcKAyA18R1IMVF/Axiy+NxgvS48
TdHxmCRQRAAn8smbOSrXhfj2/nM6cdvqqvM2qyJzbWHUAQfTwoeOfO26yd371z7RCtabR73SFikH
8XXA8UoLBpoA4y1ntulNWtveP6vO/W9ntD7aMkoO5c1oagOYnLfSzM+xuv2jnba/L73qkZ2m1by2
dupAqanGYlv+TqbwjT/3cFadqGKNrpIaURv0njtsFCvDbd5m6iHrQIO8/xGnfttV/zhyXCpqW2uC
TpmCWYHiogM/+dz7rq66OGQqcBKjuYEUw3hDjRLeYESAn5tTrGtVR1KUIP7zNsjH/JszY8Cyo5fP
PZVVQy28eMIzJZtAAy4Ax3oOTNUQH4xJbz9yGBB/dvyOq+QdIaw6yEPN3KBBSEhnOp9qqxyj/nnx
FBxhZXpdHWSj93POE4/MkfrBXOjUja/mWbneTOAvky4o2sX/OmAm1erig8741MVX8yysUW2duVxc
98K9aPWZYDbQyc/8ntTm//lUQmukLIUgd0BtbnzWs/mxJLo/Kp5efrj/d44B4//Pq1PAkllD0nbw
O6nitGa8NXn2BVrEhZbPr4OZwCrOqdJLy+gfHVf8p9chGf/nJ7ZUas0qWsNAF9kr79OGoGj7qUbL
Ceaf1/YoRcwGs2sCvWGTLeb8ltiiefb+D8Gq/+1ntRpzOz0haCAUEfSdUz6XBXLpmagEsKLQZeNw
RBXLa4a8s9avXccD0s/+K2JQS7tjylDflEi99jP2o/txto3rXHU1n00rZ6uQJoAIOQ2XzSR/ZTZ1
gHav2Z98gVYdQgdqZxwVtQuE675EI1pMyRbX+8/k7WkIpzR/PvBQEsjwuoIf08kw41iN40vDeVDN
fkcivbmURSx31E+3x/c/b3kt33hd3VUXMXcDdZBK3QVUi/tao2a+1sXx594ed9VHUL+CfobgSTBN
Ni6VxqHOk2TOB1df2utbt77qJDRDqeeczePAIuy9jWYLFs7QFdtWatqnBnRzDdmQKUcTrp01QaxQ
0dONtrlz7HL+XN/vrroKzF2iS0a3Dci/skFstb/sKfposaMtjeitx7PqFlyOAYoEHD0Ea888sjGr
XXRD8tMheOcbNacU6dijEHfj7GpqdY9gsFEDPnW8T367VddRIabJDLtpgrlo7yrRXMjSe/3cS7vq
NyolNank77qgcsyfQqVKt+1/vX9p+0Sf5K4a9xCOhgzdpAkWLy2sLchMqYEWmrMLHW1wE/VbQaRw
m6XOox3H5naoQa9kdFbnwL/kxo5BjXpzmO2cwZNfnKJUrgqkqPvBKypWN5OCVIhCGspNGI7DjOpZ
ohQAXFTvkMfW17oPi602DzV2BFff9cpcI9WKSXSVYbTpta44I2HQbr1xMPZuknMMotb1rbsw++J8
4sTPlsk1mnuiGHbYbgt9dp+gS1Ss/MJ4b0yZ/qWaxu4JYeB0rtXISQkew8tz1Z9yQhoBIyPdTlkr
/JljVPLXtnoYbO/JoaYfe5/b+Zw7AScZ+x+EoutNXcAHf//hn+iMnFWDaAljTtNY1UFXjKhrqf/2
la74oKc7MTCvszl2LFyzz3oREIdDTZdAsYC99ELBCXsOLtQUkg9IuTVsn/5MfOSDiemJXuovoOVv
K3t0vSapDFsEdOXxsQ1L6s+8oj6Oev/BJ5x6aqsuXJd5nnGYTJk+zACl0FxIaBw3vv+TLJ3pG73I
uq4DDXIF+cMUAVvxEv58M2xIECjsHCjTEf1I9sGvc+pLrDrzEZ8xtbqYHVpR3+D0/a6W1df3v8Kp
X2A130PViPK8HuoAZ6TxjYRJcVdSprCDPqFu3/+IU3e/6uuwvWWlk0wiUGP1chDTrzRzH9+/9Km7
X/V1jZj0dIiYIzV5ol90Uuj+JG31ymJx/MFvfOojVl2eNMA+qVNnB5g7vUtBePHMcBq8G5M7fmqH
nJonXq/fWoFUpDNx5GdTeq6RxjCn+9QbPigTO/Hw10VUSKTrpBdcG+oarIG0uRLt53b2qQr7876z
aYDBzOlXgJ2wsQ6ANN//VU/d8+p1pyBBmaDi2AHnnKhlh+fI8D43Z1krvPRxtOumVe3ASRaXTgjU
lCxO9skbX77Qbz9kA6YonICcBXWsqVuvgns5afE/qjj970rGXk1ZjGHsawJqdkBYguBf3l2DfKg+
uPPlJ3ujJ/trwP/9zseaopVW2EFN/vl6gH2/ibwmQeqrUcrgUWxaO4Oyff/3PdGk1vWeVCk1Ttsb
FviOetx4KRBs122Ua7sn9vb+R5x6hVatllqFDAadZgWDIJlt1w+K7r186tLWqrUilpx0gbaYPT5C
gJHakqSwtPqDZ3Pixtd5ddfu4iztJTc+YYfQ3PJLH2ufG0asdXuNPRU1id0EZVr5uCZidszNp/ef
ir482TfeIGvVaG0YD5SguHYwppdl5xxU+L/5uNfLr2EcbltxNSYYYbXDWLzosLeMR9WcLwz76FB6
sfxbfZ7MyAjCD/q9v87L3rqf5eX77Y02Y8KlWVo4gRuSDhvHDbU8WyBkmAl0/MeXHFSY8sapU7wj
12XZbCrU1RJS6Viz2bwcYtREbt5/OKd+1OXPf7sXMPTVbNt5FTA5wBNlGf7UAJH53MVX/UKJH0Cw
lKyC0LWuHEBzg07S6/1rnzhGM2GN/HHncZhRugcwMXBlN/y0QN8cCxE9szmf7MVssAdaW9MRbuiP
OOy/mpp4EKXq3o3TbGyEJXGIRHbrZ1mUUATIuVXVaxQsCX246TUzuq1a/l7bYaKoKnCgrdr7xah/
57ABhijW8ve/xanHv5oljBz+WzJsykBR41ddR8HjuchR37/48n6/9Z6tepq5qOxa1bQiqMf8qppg
Pk4s7IhdFs96NHyu5S4M+T9eIE6Qkp6cX4CU8FnK6Ic9PLx/+yeezbrWHydKRZa6L4Jw9HaFlwZp
iNHq/WuvIBz/HbIWiM3vt510uMTjecwDyZklnpNZ+yKMKr3SFYKpApLz0StaITaeWzfbLlLG69Lo
8rtZGqC4iOLvqeoj4TAANI+Tqr90DUjUUcLWISzEpRYC+ZE+6vuwG17Gxujq7YA6HscHq5Yi+dyJ
vLlO4kT5HBI973n4CJqAgRxYUWzff0Knnv6qk0rmuTRyyOoBrehgO+WD1eUfdMinLr38+W99DhwG
Vq55lwWZW754wnvS7A+61lNXXnU46jBqjiqrNIgaC1hxaze7WPkIDHTq4qsOx3IaKMjzkASFHICo
RbW2nWT9UWNdqqzeaq1//flvTwWMoiVmbeTyDjlvCjadgc2x21LiNdoX8DwZfHdq9WwsQ3vy4jn4
kkyPlf1xOTbBG7aNc2sLV4X9gwfXjJFSgQYAJ0iNKbH4L7TTzRx/zUL2BsQjhQ3MkRGY6l/CHigh
u5N8Uuc+Dfyp1e3/9bEamY3PvU6rvmhQFRLAZp4H46z+yMjMtyqmtU9d21h1QZxGa6mRIUlr+oqz
8nFfJfrhc5derdETL4tsJSuzIKyjywp2vPgoR3DibTJWHZARDQAS5mLpN9nycRV7B/jj/nN3vZrw
5HQw8WTZRWDZx9AMQC1+7rqrPgHffKkN9pgFRp/rW4+ysqOQjbP/3NVX3UIWZiW0I8nVq/oqCuUT
+3KPn7v0ql8oq7rIcJ8WAU5HaxPJTByUPCu3n7v6qmOIrcq1x17PgtlrQEEuMDwgpZ+8+GqGICrd
VmxYUcGUU6BtQ8pqRxgYn7vzVasM58E1BvDQwSRKivSxnlNC/bmfc53GykyIxAmzWgxdXrvrB2D4
BUmGs0/d+bqWlPJm6sTwogRmbT4WafmjJNf+QV9FDOrtvlhfNc4wElkm7TIJVOSqdMSXNHvLfqCv
tWr3qOaNn8BtHo9LHw10B4AI3OFpp+Nmm/5K/bHELpTbqJ93hjQODdbGof1lZF+5Qs7GsJFblzpX
sTtCoLY8Y+/XB5d1NLTLJCqQWfOSVo+AV1EWwsJG9wabFcZxQAcuSuuskkcYvEtX3TpU+avpgT+Z
eS2UQT0yftRGfCzt72NVOZumu+L/1EFINpQ+de70ww1/qe69FmrQd29Y7F4yGBiz+6sZj1R9b+n9
FX4st4LlkcbLsFBJkiGxCcLga+10X6yo9ke+CEj+tDgS3/GV+CWcKOb3frYSWAKfwyU19oIVivb7
FKnb0VVN6KBHSxup3GILt/jXY8R2rTbGoTOZv1Ca3yIo66/5bmn4Inux54EwmvWqOA/zRdWibgsn
hDxdn3fqnjQB/7pfxrgJGVrR5zeVJi+asX4MPSotxaNuHbMhupQsa6Bg7CLdfuQeUHpuorw407Wn
psXkUFrfErO4CMsOW0e5sdV4t2jZ2u5Kt7HLTshlKJ9nB1WC6opUoKJIIyFmni2PUBvVDYsyqe5l
A21M3Xfdt7S0iMFOF6XagjenfBBOtIDLROxFPrmZfcUmgK/O6rb+5KbCX4uk3yYP8cBxLwndNGhT
7A1aaH2PWvuD5rC89G8sI/6aQv927SgmUaMKlhFON8Cj1QdOoGS3Myp+SihM3SaZeuuDzzoxKq41
UW7V2E1PTUiQxdFlb1X3ZmR/kEM8denVGFDDY88geGeBDRHi6FYhfpARRN7n+qPVGCBAyCCdZqnL
ic1TMYxXWVd8sAe7QBTe/AFWQ0DNobVlkfsLSt59xEEbrRnOaWAxplHe/2XG02a3A69eH5+BabnW
ug+WYKd++tX4kI9dmY9pmAaukb9y5qUEMNTF18J2s1eDuNm1K0Hbvf8ET33NdT1zg+vSFpjlAsQO
9cUAMfG2bEMIxCHucCmV8ap002QTpXhmzFB6M21S82Aote6mpOEfEzwwHwwvJ774utSZ5G+eN3lR
BmpaiSvyEPl117r5U4KDjV4T74xMkSm+/81PvJnaarRxM8W05yktA2scnuvcJWUVPb9/6RMD2V+V
vb+13bwzALBRxBJoUWbRPzsRUEAkxmlnJEeVNCKpUjBauqZXn1uCaas5IvSsKYR5lQd6mfYbClw4
bcQc+f7XOfWklj//7esQldYLi8PSIBuqb2UpngtV/yCVeurSq+7BiJtWcU2ZB3U2PWh2/539zg9e
plOXXvUNk1SyLjX1NOgc9SFs08e6sT7aBjt17VXfUKVt06mVlgderz6GIKvzuvtgAvdXIvaNjl9b
tX4tJOuXe2YSNAD2zsdJFSBLCvNrO03OLk7xY/pK6XK6XCm1TpB7unUQA4KdtIoURlSiHcBE636e
YjdTprrHFQdKPom8esumgnbWFBHWT/Rj+4wvAXRPgzoYh3X4wRc4taRe19M27dQPmvDiQI6ln1lg
MOlJyO4jf3b9sbxlPgNkdsc/1LbwM6QUy1RrsB8tx0CZHSwzqnlhZav7FrpY9lUU5+lIZDTFeaLu
WVR3UPMyp9gxW4sbc7dMHXo3hN9m+onxvcjuZNtvDSDCc2uedf0vVT718oNx4cRPv67otYH4Cyvl
2zHxJRmufdTIdDD2b48464JeeH3NwO5oGuTg179MiZAgvbBAm/bggvrIEcZ5XrPLtELdwbKPDqWi
K1STE/E/AB4eNpRbQwKZm3LjWR0oO8osigfAVOxXKK2JuqaFyZS0Q3M9NAmb3pUN+cxJ+4MhcRZz
sNZfj5WVXRoapWHEpbuzstfxnQu70/adGLILzBqoNADanauNYCbSppitY2oO+YVM5d6tvDs1V7fW
qN3EXcMkejRiP7coyMAil2+QizWwLcWcQu9zQLyVvcBkkBiXSuwZzOSnaq/Kwrg3B3PeoyPJdkau
JK+KHNJn1xvsFyLb4iUWKe54A3JoknnZzpu5CUq4Lb+WmnwMG+hptBCgXqNTsrns6pskHdXLkCL+
vS3G/GikClh/w7gFMfADGNy0I0eqbCw7b87SLh7PqbPDj1Xq6SVhouiQ1fVz4i4amqE3r1yzeAE6
Ez3Ec/zNq7Cd1EhmLkwd1e5gmu3eUkF2qUVK4UeJsOGmVPPuMHSjPJtsktc5BSqbGZvJudnCtqO2
gpnqMCubokoe8qQR16ki0q2ShzXStwxoqecK+9msNfMm7ZpbhutNp8TQQ2oz2nHt0tfUbtpnk9T4
C5xKDxXouFRAtswdJ7oJsza5SQQquEh2Csyv9PsAzXI3ZXQjU+HNZz3U4C0i4n6TqW37RUkd2qkw
XykcMg+uHpU3XJZKj0a5lzkF1Vk0UiXYR5JH1SfTcZqTUOU02VZ+pJ2noyeRYhu1SXdmaLXiR7OB
gKxwAEoi9oBjWmpHXJj8OvBfQRuilDuq4FoOtlGMGHcsY+vVpndMMVMcOkLOfj7BNO6rxNupjW0F
iitxgJWRoW1aCoL2lRTpeWin6NBVnVkZOpmveZnPsa8qMfv7hjeZtZ/bsDob+lbKx4S9kZ1HBVLb
sWqRmoNFA2Y76DwrT+dLjzH0tunM6KWzwwoDcW78MCEYFKwLw+pH1st07ylWswO7ph6qUHe3GK7r
68pdfIKzajwWVmvgCVHC7jnNDedYDoKM/5RPmzRWLTS/ICNfVdPiDUXIdu6St3tOGrL85sTqUvbZ
xFmxkh2gxep7MDcpihEl37GDa/uuhdzO7+XYnc15K45NWcnn0GqscwHQPPKrXIy0iM48H5zq2Dc9
C17JkspY9Cz6E3YdNOvxsWmGeFuMNkH/xJmJynje7ZTHiLO92fjWqolxpc0SP58GiPJc0jCZegIE
npSpu41b4e0iRpODOrhtvUs7p3jQ+tK4tNBhHqqkNzkxyyfHhxxsvFiZW9ib1FDlngKT9qKRbNew
cZpo13HsZeFZr0FeYVU9ZhezYc0A0o1UO7pSL2/cWgWkqgOS8qVlFQ9DaaUo+NTwvmt7syW9VVee
78XuuPO0Au1pVSckaOaKANUMOzPxUenMXyaPhjPWw/wLCCyJFTcXsIE6C979vkorQgi4CEEz2q7C
8KObVXtr2CLClZiM3U80QuFyIUs+SC9jUytrhlfRIDzapRLtM3koQ966c4uvWteLeZd7+KmkWQ84
XurS8MewSDdDPBMdDKW4rvWiP4AOxjAhJOkq02mL7Rzp5Xma6DNnFnybkgy537QGtqTBJe0DNvyy
mNvuom41ZVeAvi39ylW7HaQCZWs7Y7TzykHeqmwQbsfUVkF+U9UGVdXbJKWB+D1qqMqAYPySdt38
DMG19a1pBl05gBao600IoBNJ2aUYUB6Ch6SorOSFH/FhKajQWqmjYI+G7WR7SO0TazD9sLd1zCec
pf1w+5ok06BaUARhofl0FeaWbAFZOtHpe8MC2OpEfb4bdaPZSUuaOwUCyy7X4hkXSMT8tYW1KOKO
gH/ixc3WTIGcXmttpUPJbLvv3dDJx0HOw2VEKe5Z7chR7Drcsl/62gtv4y7p2TVpVKyKApat1L1Y
8YuQVJYPU3H0i5QzG6EAl2QK3vlaYmvPxmR1P6bCYfOi1Orrzq1DpupRcW4iCDoa8cgOglY6MFZp
R62FYcxrDfvGnpJ29DO7YnozcS5fhnp0Hjd9ecj03tyByizvlbopz2IcStdi0orXNLaJ6Y3jjduG
zFuS1rjhWxmbuBiHlzCcptueImfoWl7/A9eTu58BaT6aCAOOgxTGN1loOW+XjLYj2mSfXLntR6n6
XUvSn2rh3MRpYW7SVjNu88qcfXPqgVFqctgnefhl0BkACpw3KOvKeYtrMt3arit489ApS2k9zyai
Zb3ghlx9zPc5nkqSswo+0lorriiT627aYmj9dmZa2fdgMzNjZs6lFcUuN3SFvnGEUhnHkFAM5nZ1
puh+kVOiGXchPijH2SjMWv2p4M8j41mADlZksUGJUWwGhoxb5jM/1dJW/dTC08LQpFyRnG+OBdWx
2xyAC5PWkVoXHTddfpziJjkUzfKNog5eNYyOgxv14puquuXBNTvnulHCfu9lQr0b7Bw4cSezXWaG
BlW9amYckgHUBiv7jDe0VMXXUkCE2letljPPkiiiAZjjYqllrx7DGa8r6p5mL6U9bIBv2PvJcL81
vfxZSQXyNX6VXQ7z9WAzd98ZRQKhylicbWIszjNwjCyeIe7udPRqe9icMQm5yux2lW55+76MXnpP
TJsI1rbpew1eok1SKDk4TzVpvsLgEHRWhbmNNVS4qrCzQwvi+UBnxB6e2aqHpmz5+ZdsZqIp87mh
9Y67QfVd7kUTeVBlagO/2XRnJojAzcSq/dlUQh8NX0ulQ/2yzGyvCepK3wl1PIQxHiSEqCYriUqP
um0bo2tSVKCieIgtrECheRRlPGycijZdSDgsBSPJeVHplR+WtnKRK95TPKf2sYSdc1mI4T5Swe+r
VPse+1ozvtkeouzUzF5hlDlnWVc9OOCZfZOJHFunGfUhzWwp99BRlGd2QNVNI6xyXzKdeyzw4+yt
xsOpO+1jy5XfWm5wA4y1vMbGrZ25VR3e4wJvLmeGz+2S74Qv84XOZNh2OMnvYZ/HP90kw7FrjfNR
r6N6b8D83dJisYM5LvwQs/UQGeatd0D5AqW3h1ftK6OhX5ZDX+3r0ol2o9GTFPaabuMZ2pcZTrIv
PLKxonXsy6pwoguR2hn7jxBgUuYmpd81peszfRhfvALyCiztKV4eGdAAX0EzTFiNJLkwcwSTzLxY
QynuBGXFyq/rVm8vbRRodOZaL4PZHd2vFdBBCSY4MX5iHtD2dt9EF/0ssC6b+te07x/wVoWbgbL/
7TRHGLwUvbhLs4qZBvUiu3QwvJsmbOSLambDeeQlr7YnVEjNiX4/25XS+0TbsYZECKtiexZU9qfO
VV5plDSHqqluKxlPl2HNkmJT5nG9jNm1X8l+wqFEnMEjXbVVh1pVQD475TdU6TPYoizLtqqZZPSF
GXnq1HP3MmmvpzpyLuapSr6bdpUeCDnbsFUW4koST7iMi1f28FnfyDa+yOh3LyQJk/3Y2eo2DMuX
HGfhhjKMccsDi68nQ6fla8z4hN43VJ1q074BpbupbcMjALE44TUbpa5h0C2ascmp7SBzdr/mn3E4
TxO8o3TcTEriJbvM6uhGY09v9l6jmt0mNsdk5sAbk3UsngocXpdpqTE7ZBJDNDf7WdX9vBdTVe/0
LKp4o1QMLH5vziTLS4xwVePpF0McFX7qFgLzHtneykHmqSTZi4l+8tYwmmkn2aDdgy+vO1+iy/7q
CbMgAlGws859/5KgYEBpglZK9dTZj42wD5AiimOdOx7zXVnu0dxR5t4N4lttV8Z3Ae1oYyDq3jB8
QowJk3HxZ7boCAd5KAQU5CHRojMI2tirRq06azp0HVqIsq+nJn6T2tK7lr1h3jdVJy4tfI2bllIA
nH+8UhGBCt+N6d7Urs5ZDMTxDu678FPEyPRSVXSdSWMZ50N3w6mDc7QNUT64g1jmDbZ6qXILu7xN
oOUkzIjtCWL+WObNtRZHHStYzs5qEOg7c6xitAlmTEmizL7AeFJ9ds4xYVFDnvDbKd5j2ymsY8e+
/Fa0nWns3CpyHzA4Qq0eJ42Mt6V2V004zDc5k49NLhzzdWZfYfb1GHkP69iw/dqDuNu46oiJM8w0
8KtOs8kgqFJJ5sSUJsTjPrHsJzR57qZX4U+YnvJq4lraA4Qx9voYmvSpoNW3Nanpr17EqBfDgbqA
rmxfTJWqbUXlpRcDgvozvt68H6JiOSTqkKYstjUchDrOvPSxKYl8NawYWN6k2s0wt57iWyb0VCtp
XykxeLYyq6/8CUn6rp69X0OI+gwbt4AzpKGaaBmxYaXxoGSrXrMSnimDJ1KZNbW1nzJ6KBcz500v
6d0mMQL7T6PpjqWUdwffL9nEaTzuJFbObanyA5F6sLdl3mHi02d934QOCQzTra7KZU1i6dLbNYgM
jorq2jtDSZrzynVm39Mm60vusqSnF2KRNyk9JDfevjvRVvDFCDhQ8dM7tATb+FIadY8bV3L0YzQV
iTW9UDYYp8t9p2nmvg95rXDU1A/pOFK3QUfu93HyGkUTSusOOlM8uNqWlFK+RwVbHtJS9oeqtzFG
pCSDS31M/agfxXWvNwmw4Fa8xlWYPOVZEl0wUDr3FfKBo2Lpy3K9NnHrtszgozDcmErD6nGWi/fF
na4rLw83GLDNA26V6TrkqodR7ecz5gb1VnMpgwxnTIYCqLlP1Gi45YyWh1/Fyhm4/fnXVOPQURYr
ZSG8OUgmjn/6svhZ5Ilya+e9shOw0e/duQjPBNPvi5rdX9+dWUyMiG58d5yZdRhusjdTMlKEZa2v
WFmjqzk3w9u+KZttb5F/KJieMMvP4+RKIi2+0/Qu3JvUNx0jeGnEAa3+nkwzqwpWGsfe7AHx1cPT
AGGNllmy2dQ4LgeVTnvWMUD5ClyGi5AjBT+ZHOfaHjhhlXXpXrWqLC+70RoI3HgTurwi6s8mjZKD
sjBb3ouyPGgNW1Z21CdPesFjKvE4Bex+gJjN5fcQK4jPMFB8E7bV7sumuGt68wZIoncYJ9Bvbpek
1y1xPB+kuh7YcR1UbgH4zVJG81ytYtlu60iFtgfYM953tftgV9D5Zyd5cmW10dW026rd/MIK7CmP
w29ZmxevbhHB3ZLONnFGZLWj1CffRv+3ye3xuxpW1tElBr7LavBcBrq/Tcc495XTaPzlbOTs20Rk
GEBQAg92n1xOFhpSV6EpQ3erdzT25wlPg8+ehUWb8l6Qf+psleXDTutYx0qjTc7Z6LrNqMJjr2Qu
MYQ4yBD1xaqaMytaHKPeZS5z62ujN/p5VdJbwZY/m8Za3mnzqOxz8Lkq61GXkspDZk4ByyPnjIV3
v3EWPJHMq8c0jm7MoudNbtqB1Zk9Pnat6vzKWvbAaHPCvYOQKy70VPlf5s5kOXKjy9KvUtZ7yAAH
4A6YVdciAjExgvOU5AbGIROOeR73/WT9Yv2FJKtSUiqp/l3LZEqjyGREAA73e889g7jTToy+0u7z
J6IInZuwa8wV4cfTaiA0ZaOjBpZ7askLgBPrKiZzZlOaKoR75H9r++XK1s6RuMvp4IVZGZCEEW3T
Us7HUOMvN2LT8pgDN1yalKafCXFdQWRgXDV0s7/qdHuZlskj1ywOSIn7zDqrBk7y+82YYyY5l93T
3Hn3FGQ3eAnQNlviLfazhy4vkgNkXrXOjfHsn+96tLkhR800gkLM9hW9SocLa32Zs7+EY1JslnHJ
Dk179k1Upkou+5jYHANND3hDMd10mTe/qsk+FxmNte6SeF6HUxPUpbuNW//k9wnJ0IWhLpJzGpZr
Y+y39LPcUj6Zm0jHgN1+r58sXwdm4p26TNibrpPfsFd9dBx3erJZrvvYKpuTJKDhAag/3hqF7nay
iwWxJqHH7XTxzet3Zevlnz35FUSZqrFkGZrlhZaZ3I4ksu6d0pZrmgHSIWZJas1YQD9ZuVgor8fK
vjVsPBYLzyPyI252BgYpF4bd4jhAPx+UeRxtAbCqwNSErORNhS9JkxM77hXVWtW53mTUQYE0DBUU
nTOvrXrKn2vty4ue0BI8HN0AnDi5WkQ7r5RKaBrM6MKssGZsCATl4Bm3BWq8U5+kxi3h28mjnXDV
udP+0RNFvelJEab+EtfKI7p1dImC7bwcP7CCDpJq4MPtSpDtEmdEKvxr9i0Z1Byel/XiHPuwPCkr
tk4VuTXnLNWGJIPcuA7t+W2YU01eNUWKq8wB88E82xlOOlABLB/yjELB9rvHLNRfV12iVspr7IC5
EmEIU/NhNfU3Q59piWZ8NUxQ/Rh3LKCk1u2U5UfSEPAniOynJVfYtpD8Wgt1qkfEQqLtT03TJGtC
qZJV24pTW+J/SSZgu0kH68PmaKunak2/l1AwDga9Qf86gKbY1KDWFN46hIoG/ZLPezNv4mepwK+T
utDXFQ3FYZxLQeiUiVO38ogn8X2UaJW+UIu4kC0zXWHtSP7YWaCeyqofNeG0N15BeHwpTO+i9jEo
NQR93mTQ8Qlj4Fj2zCCVst+a0j/Eupw2WpPGoVJWs+mO7S0E0+TD6ruVU5mPrAiOQIMYvNAlKNsS
5n7scMnCs4Zaby+H7LSY0Vtrhxd1Vl7VucTl1JiO8XLbLhh2m9Mu1jHZQWqE7eEaUeC5siHqngx3
QYitMvzVUhfnuu8b9OB7Oy78YJjZ6ef8bljCC88z0r3SPoaJlJm3hHptats/dhxwXedtZ7jBUbEM
m4U1v9J5c51U9qkxCnGh8v6R4ekN3jpHK5xuSQT214UTohZIXWedZ8u4H4bxJoIKtSqTuA9mNy5u
0tQvt+O0DPdeJEHE4+VbVIhqGxtvTZW8LTa4voPbwVq6DEbqdEQ3Oqt466lGvrv5clHOw7DXGrvX
OGGpaMq0GhvarHrq++QhOydFdeoxc4qgbiPqVqN4UWn9PWozmNQcFmGRWWdV5olI9EtDxdalUUR3
jFhIYFluRWPmByGaHLNThmlLPUdQgvTTZPQ/ksHe2xL2a+VPNEDNHXBBukvk6BENWehVNJF2rOtT
NppdUCwWGb6cnGmKs6Vq/fRST6ZxpTRv3xqXjZOYxxomM1tPTqBJof37pTM1PCKuGQ7UAKH4diyd
k63r2t1gbXTv9kQa93GIbZSfB34DkjTqah+nEexYkUswSDJ/yKrsnmuvJVRFh7gbtPqU1uaexPZv
qKrIkrEok6jx+v0Utf56yELQp3m6rCrIu9b03jjdnkLSWAka+SVLPmTjDxdLp3twsGbvTcWuqOKX
pCYivCmO7szZH3a6eggt+1irT9cVz6XZXNhmFDTTNaUBgWiAIUSpxMck6WAFA83T14zmuKxl0cbP
ZBx+tCPbhW+l28aOv41hp47O5A0XXgfmJ6Laxgm+vAPLdVdQ1h9SEPZVMxLC2TUdDFVk0IY1Gmuh
xhcsS/FMszuCjhiHut2NM5cXbRm9gH3iU+6/+UUJAFatNbR5Up+s/GTWtNRNbFkH3YhuPdqXaUi0
8hAjbhl6cU2WfbWOGqs5703Joe7RavjLc+6b7coZq90MsaXA12rdM0tbK6eqWWfCuSDXEnvhe0xN
jpZxY430tZP3ynZ/GdrfxzarVtCqqfZInLqcFOn0TjZ9j0hS2umSLWJ2jB+pbewtIesDGpUDLU9x
gOmVMGrps/cxLDPjYrBmsiORxyQA2UukGoz854yJduamFPJ2v6JNx6SWqGR2Zpscr0lNPlw21by2
YvxsDUZTTDntWy2Gx/D8qEo/KxkiKNo3q3IoVowBZk/lA9AOYfw9RcBu1P3V3NCi5zUVBO1++gC+
/93IjGpvoCqtpT6HBFa35kT7K9yM/EJkmto03Y09yBegcRmIyvrRZv4dEdw3VoE5XKSzjmAgWW/s
sMx3dfgeDxMdT18GhCC2wI/p82zF3trJ8svCP8EfJ25pGDZpyzNLxhvxPbN7ZzDiGrLqe0/9Zwo8
zlRo1VSyBRy5GePn0nS2RKdujE5VZEPJY9ab65LoJvTpGq/ZJT8OXKJh7tfKjI9pbx7VyI+i7h32
SWben48zUU/H3myK60lOd0hlNtrudsrpn5UfK/JZO/8Tp8+dKTnwQhohZuIfUW6pYBzn79gYr8zc
BZD2iIBqWgRrM1ZoRnbjNdGdWdNyV+QeMZScjonEqNsrkw0m1/u8MkLsfAp96cYi2fmiexrbRq1n
ckKZcWZsQ4xJ7AFjk5CCGnTmvcwgw/WcrQtTiz5qCF20khegLrAxqYnGAHkHxqmDFitlWQ7FRko9
s/fk98aUPpiuzfVpr2wXggRWwx3rc93W3QMZm+5GE5eG2nR5rS3/PYvTV+G3WEony8bwBHn3xVQE
HDBybSTlfb+IU2J+Wk6jgEndZO/Aqj71Y5qtlqhzsb72nceJYn1jt/rCwh2PDFSGGolh13dz7bpB
1ZX7PO5onTShBoUAFw8TxkaGVWef8dS46yozn6vB6AIjAXSoZ0LD3AVyWm1zQClRVHe9pnGKulDR
S87NM13gXYiL1C6tbCieakrZlWZn74UGKXFqqNZEphCG2Q9Pbmm0V2YYh5vFs6CiukW3jQnRu8+c
On3SQwIw7Oj23lNAcVpH4yWTP7kxJk/eq35Qt1XZv9Tamak/PAvDA10uN1PZhZe0Ns59bsTmAyeB
faciknZ9Nd2GDAtw/Gm8rRD9OUFNq2/mMtQ7lZN8x7Bv3ITmaN/VVTFufi1V/TqN7AClT3+qOAJP
VlzAJmzn8sGeS2fjusld6fVYp2BIu6IrKYLF6v3bUS7eUdQFOwlOVKvYid+Qsha7nCJ5LZcRKwOL
MRYMBLFjsjAzenajPU7cD3Mdk5dn2cNt1rg11SFGz36PX58uAb+jDL8Fo70cKA2OslLx2kC3sC+N
kKBMqw9RIVXTfhnJd7ZYvVg+YyPeEHTGjh0xj21fxwXvzVXZMVLxke4GrluKjSmj+milFcl2pJFs
4j7HwH6ojlkuWoLyhH+VRb4ACQx7RCdI5x605RQnIZYYfxJcKVU634pewQJITQR3tpXg0ugmHJQh
nnlZYl9DTJhudW2c2TfmD7vjfpHGaT84dpEFrtExeGz6JSCa8bmemA2MXdbQTTCkH/3wnmwiYLuB
jbNa83jYGFv3yRyALxiPuGYALE1onFlACdVh62b7XhDaYQ1gBqCL0g1w0F+Ok+YiDrPbHKJwZCVD
k4kE9uI9Y4bWiR8w5Z8vSteogmx0x5tRnSEHZ8SqPMwKCikjfhp7nDGXufVvxTg+gC6Yq4YxusN+
Hvb7ZYj9q2nxopPounwbThl8gnFsdsQwLreeGEVN4YZPVmXH4eXUTclBTrH9VsfOEiyhL05xIiDn
Y7cOA8Y5Hwqu1rsuphVJmbHtmPra3LMqd46xE8bAsKG3qkeZf4atgzXQkFsUiPBIMBo3FjN8H+sw
PZA/KA5d3S6HUfTOCTvphRRwIlY/Rh6ra364cta6NpcnSTrIOs268nKWrXmnyi57dVJhX0xEvEKf
Cqtnxxvtd4ZkEg5MmG8TJnlr6F2cFSCmThAvs74E+SSjNorEVeE1/opkjRwEWQKmxihgT6KYph1T
ME0IqkI+l7btoekz4Lx58HZMoe3nJjetm4GbchBd0R0bqpuHlEr+zq+T5jMaBKGyzMbtwMzN7jxs
g49vQXGJO6gz1lgbwWL0+mYCNPvhGDrfWQtw63oi+GFYDyGR5EkW+jj5J2mGXUxtgOR3BLETWTde
Qq9OtkkPLWFl9aW6WIY0uSKAcPm0l6LjGWlw8xyq/q0xa/qLsvD36WyyM6ZxuYui0PnOqu9PQ+Tk
W/iL3t0ydO3as1nwTJlyPYNHu+4LqYP6smm8YpsOCy2+VWK3SzZg6yDTKrtJ72ZFDueKyM42mNu4
OY0kOtx0RWSdVIuRfR6rcpM43TYhrSCnVu28Xc3nhJtzdmVP6sl76x2Z760W4Dru+7PdQL5YBgC1
EK9SThXlXlHO38MMbijTQoalURG9DYYaD6ZpqwdVZ5jse8oZAyHaiXkNGy8DaTA+0ABpDiwAHxiw
9OofCSvXSor2Chf7TEKLc7w3l1nrLUPR4k3EcvxR+gO5M0kIwCY896ZrFBs9kbA/Jumkd3GXq0D1
NmO/MBwvfM2jlzUlkxzLTrZktkVXEcf9KXNaFDjzeMyk3Rwy6UCdmFJZPy8lh4+fvetIRe0ZuSFL
RdTjeqwb7Fl9J9ynKt2MsNw34TQTy+AY6AbK0UPp7ukr5mJPacXJ6acOq8QM7zM/qR6XZo6QaYBq
lJu8zeWHE41ASwa/PSLO4MIX7MNJ2jVbMletU+F25lqMjINUBo0nBO1+Mw0/wsB/YMxEnvGasa+6
7m0Hi5O6eTG6pm5WCR0Ke6Je3O9Ong3I28BZkmTQMLFidUvCcH4ZjVGXriqmJjcltLxt3wp937YV
FIHYgCzg89M0a2z1Z+L2tp3yZWsPvB2jj8pDhV6V3AJXbIy0plVXpX0siAp4S1KGkKbOnqOyMEgv
YGK2xhTMjYPaKupXFcnyeeSabJQ7cTqgL8ZYDQrQPECrWcVGke5q3b6NaUMGstO8xp6admin25u0
Hts1JbjYk3tUXWWOtJ9USoy1E885UzgbaGqqqPRbd6a/aaytWYbdRg0ZTA8yB9b5UsFWizTzcIti
lsjZV+HOckccdLhliuPROntqo5LZDorESmHjMy9e/HHa+p7BvHj0u8t2SSUDE2ZDUYgFszXa3apm
cPNZhfDrxqz21z3En1WcoWlZfE/v7HAC6CKjgTgJdyCdgbDQnbAdFmVcuIFs/Sc39ngSOJ+zF5Jd
m+ty8j5kZzYnMUZsCm1hcrKI7JE9f9hoCebZPZiYQN075PNeeA3x0KRPZCtHq/Q4g5GdCsHUvCsG
Yw3Q8yPPZY4RVZefxjGpKW8TPDnHsbsn72Jhru6OT+4UJgw4TeYbWIQjSE4BauyibC8Xkc6BFQo6
wZBHX2bY8Amcqa5dp3lh+avDUs1TQMeW76e8NV9SLxwuZj0yTlZwl9ouMh+TxoDJmVZ3lGMVKSgi
5/pp43p02ykQyiMIO4MMp4ssZcwIGZZUvZgIXYe+OiLE1kmgdDbO8tpHI9nbg7R5LJpio3RZbjqP
XImqqvwrSP/JtlNU0wbTbaLls0/tVd5u8AGttDbzvW0OsCJk3x4lx1DJpG0Ux6Eck1M1OeIuFrNz
mMop3NlG+C0MO7GbCJA9TboXb2Hd8GXdzadUDe5BI9PeOWasD2lDLm5VDtFdOoELrIbRNa7ieiCC
d7CHjy5P5pLP5tz7k6jxGx4W+DU6rnYqXBjjN8OHR/Kpee72b6IsmSsmy551ciOVrGeXiVRtW86F
A9mnCvK2b97SMpy4hT19ROb7H2lvFcesdeQNPp0Q81PjW0+66amrGUsKR+SbOgRwMtTQXZiI93ag
fvPVkhg9MTpFse6Wbvlmk58T6FzZa9uZ2/ucSJ2Hesyb7djYzgFLThGMnA0v8VhsYbythqYcgE70
miAU6EhmfweQDgze2s6qN5r6OpysdBMLSfgzA21+d1k2ayJa2A4tcc0A6JNA+HrjDPGwrXQNEzg/
MAgPRm/WK4dEkotqwQBJj+bwMGRzvTGGOX6IF0hjKhL9hwdGBei2NBcE0rsbNYd8GcVMIKghypU7
OU/81fbC5czd4+z8oWFRcj27YSfDOHtb8MV7HJ2027IxhKemH/SxgP6J4YTtb+SC7GG20u7Nglfx
ajitJ3ly2jDIB/Op51PtuLrOXRiVzT1JpbVeVU0fb2qSyMnAboNoMurNTFLo0RqwGhOdmO8RSs54
yDlEc89ZcdtYFVSotIITL2ovuSbtzN1jh0bt3Vj9BcSF6W45h7Ek09wFg6j9y5ah1DOtMh2mduz8
w5g0kruwog+qEgW03YuOoLRhvqaDflR2Pu8wU3WxD476+hRZ42O10NeKeqnXg+29DbErjg1+2LBg
AJYZPKaMImFFoja8w0Pn1U3KDy+MEqCAGHwVswZgC1mNP0yxMPpJSTZmUy1IfQFFZMOnx8Ctz3wX
KrR3eekmB6fyK6RtjAxDkosju17HrZgabOD531lWGvvZjdK9Z0t1Zeji1RhnOKALHnV7Se7vKScE
iFA+lI6qahMmy1XB/NW9tVMZ31hhyYRLxc3t3C7TQ6wwqauY1iG5Y2Ku83TcpYnxSqJysoaJ5e7d
itFJevaO3OGaGB0zz9UBQ1E7sCM2B0xHh/oK/vLjbLgkJjlVdijwzVwPxYKQe3FfXKgrxzgf7G/k
i+awdwa99afwSWbTe4x5X5DmubOBEIEYsGRJNaEd3pWptzfdq3GBcCHj6tWQeXxVe01x5zaSg9Jr
Asgr1hIb6Ab1gkc9rPeI2cVKZsb1klUxSL79XrEhrzndfySe3HbuLqpvTbvtrkRXtlcSdeLSy4hg
K9iJXqT9S5IU38mQLQKrGgB728Tj7OoLTltwuyxXtDhFbnsfRICBjHUKNpVeHLmZbbPdTnGNLx84
xaZzIYG2Pmw8lFbfhrbM1lT/mO6YoTICSL/yXrIFXos21Tc1DIiXJC6XH4JooQdhQsRQXW/dQexI
2Yj6ArzdUASzDsmza7TIPuH9LZTHxhxAuoelaYh92BvVheHTAW4KV2S3XTbBJQKzrRn7hap+9wX6
WOg61aaChLW3GMHC044xyyYwC3owQVfwYDk+xtLZzWhTGXEZ1Y0GmjtMvoj3cxmynLXVnvAFp6Qk
kCBsx/yYZaOYGHWFjN1JNbzvId7tIHtxYo1ZuPFhJT7UZpkFVPXzvgqTaG2BtZ90bEZraBMgPgMN
jmSesvrVpDY0gCUiP/WBaO13rwsB2pRlACOmi+FfjxOF+Bgl/s6HbPdZM2OlHV8gOokh3bRDXDzV
0iH9sm/AQta96SeBS37bDhUBOfTaSxnfZfQWl+ncEgCB4DKGbSPd21h1nJV4PHR0Ez9aYPyr3iEd
LIjk4P1QhQdFrYe3EzIR3YX5Iq9ILQT6iePinhA/gf+9DyrZJfO7DzP1ojSQE1Yp8CGp7WxyyZA8
DhCnAKSG8dg1FUSI0C/lVjQYbFmEA/FBYAAbs99ctjBXgeIT6AZRpu6UmUMpMQZi8ybYfFQq5q4S
9TfAR70DPeWXRlDIFz184imSv/vm1F3Rg4ePObjWzq+X8qJc0onzLKYpqVigTSznPR2RWFt23lz4
PTHhPY3R0xITO46mpuMcsjDT1DK6kMSeXwzNiBhAJXA5JuEOOy/No6siLPy3YQDVa2QbblQ+NXud
Us2UQzkRXsGE42IZB7FHsjFQvErqGWLlT3qGQzml0ZIAD3v1S+M6y2ZiL1zJJJ5OKkaoSEUk9Z74
PogXDtNN24phGmm3+94JY4rXTluW34Cr87uphfZRxkZ4rLE/2iibWe9iRfF9V/TjidDyKsBUFM1M
Tk9id4PPDCyTd8rS99qsw51ZED+X5tYLRJo+Wacchp7dhHsYs+WuGEPr0FUKBpcT2Qk5YtK5tyOv
Ps0w5lj7TbqueY7AdlyfR52JliaxcINJvFyNWAg/85AnV6ED+ZQmOX/qfBwHVmIkexQku9Ubv7fH
a1GH0WvE99eJN9AVJxyeZRVi4zHH/YWVe8mmxSJ4U/lRFeA9Ga0zF1QjwpkNRyv2XPD6exdqe4B/
JnPEKK7fWyIz6AeScR9B3F5bxtwfB2tBvR6P6aHwvXYbL/70Q7khz4LPCbrj+KnWJUc5w9WRNA2j
HdCktMkSbZDjsC+3cQZUE83PrYf0HXz4YzH7fkPqWXow7WjWa3zbjb0j61ctasaWEIw2EHeIRICU
MqIRIX8DnBSJh6qnz9FdqlVEjiCM4UEHyRjrXc0TeGUmC2qj3uy+MTLONmWKInShWT2YsycvsspL
YBKExWuaZi+DZQJ0avYQRyHqCMv5xTDKBWmM48INb411BZ/3LkXBgIQ+41GeXeWmsEcIqyFmlsfB
qb3ftKb/UnjaQ5nz77+f/85HWc2IkXT3H//+01e77+U56r39+kM//Z32P379dvS9PCfE//TFpgCF
mm+JKpnvvrd99tvv//0n/6ff/D1z/mGuyJyHwFx0598WxWXxx/gzYaOr/M9kpj9l1T+UUfmnH/89
Le0X5UsIlhgqk+jKcAQZ3O8R9eYvxKCZ5B7yj2cSp+YisPw9L82yfrFgTfFtlyA1xxJ86z9D6qFz
2NLkH2mZtovu9tcLywe/+U1ZyTX7m6Sgn5XfWDsrh6RSS2Fabfr8vi8ONxVWGq5Kfqg4dSSPfGac
VFI482XflxIVHBbry1tFQXplF7lvnXQ7oQkckS1c4YCV/1BaTCmmEzK8iShJnxJhm696TKvHMi4Y
VwJ7w3Q2EeMU1Cym4Mjzh+6tBCUB9R8N1DCm0Lg++FZt6tV5H7om+Csk+5jTRK21p4ibID+rvLEz
B2MEAbJSbWajtl8sEIv5o4ASZz1bqAL1rmkHX++iJNbTJXhEfPBBuJF/JpasHwsL4iET/8iSj7Yh
0nRTWaTNODOQXUD/n06bQXWEjCL5riwbs+YKNo6Cr9Yf5GwN1S5hAonvoYT5etc6FRSgLpqYSfeo
rE9mBBUjqpKU2BZgTOygBx7Yc55O824kEzFGyH7xv4uwE7ouXcfeja2K4xss4SAmrefQarKN3002
EMoYN9TmDexEDZapJB1RvQx+sPQ69lZznbrhCelkAZUJVOEhs9g4qGYKz98y8yaaZoWicWg/yzBH
O2kZsnqkhXav4mKKe3fb6lhCi0fd198q27Y+ffJLB+YkY/HDAe07DoxRWhKOnHFTd5XHDBvCdLml
PHSxeMqjTycMfUhiCq3Lxh9ob2l6MgvGQXkefI5F0tx7qfDdHdnMA0BLXaK2H2KMeGBc+Is++KG7
mLs5SepTt9DtQUqsUkASMyWtwCXo80cfthGUybRjFTRzxthcugbTRJn4AIQlrclnO3CK7JDzQ99q
4as4cJg0OORiQsVZtXXrP5IVc5bUzZTMXpLPHI9JhFlaVNXhNwa4qA+IpHTelOsdY38qqh1PpDNg
DADJtiZeDWQidYibGmE6lixPlV35rmE+C69sy2OaDS3Bl27LiE7Yo3qEMDZCN5qVQPXQKcZwNkLS
T1lLxLpiETMyEz9k0xfMCbNNJyt5tcR1/H2JvQTYv4jLWxHn0KYwCSzfMy8aj2BR6D9DgoLzwM7d
jnjOOiu+Ta7o3pModZZ1SUP+XZCB2KJR9JP3yE/0zYznEdoKNSawbFKbgbvQBpKUoYJkvFJDD0Uq
qZzYBgKU0WHArVBAtaUiOI4xcboQUhrkmhp217UoXKfHXzwZ5yCBXH1IFjFsM3RW5So3tQZrN6YJ
u5h4xgHR7kzUYNDW6ZM6mb3avpGCOXYlcHicio4MNKd5P4sd0WjnHvG+Zkk/PisMWNAzCIKm/Ggq
QNBi4YOrWwlvFa91eW8nDmG7cqm692bx/HqjnCGxtosfNjt/Gs5wvMiUu/NGswGf902rXQPPaGKt
us547GpCHNcjvIDvGUVsjbIFCPm0LCZwTGHZHaKnYspvl97Ql05WweZPoFB8n7STPursrLKqWPeM
S6o8vyMwyMclB3ndbkkEqXIDmfT4FOqaCQaq5I2Zpl65L9hRmOhGIblVbe4IaNaRfBR+Uo+I97xJ
rpFHgtblVmEcnSF0v4/xaLe04gO6CquHH4S5GRBH3KIF3VRZ0bR7tSjSm0s1DD0bauPsoC9kyMEH
MPzMzSQjmNKGEv/rsfYvneyX8UfD0v7RfT23fzrcr6vvxX3XfP/eXb5VX3/y/8MTXjnIvTmmPcuG
BQ+uetar//cn/v/9P9lb8flvh/b8R/vHs/8vf9FvtYDgUCelyvLIWycg3Dybyf1WC1j+L7YFRZ4i
AOKZ48v/qgSk+YvretC+fOlYlmWf3ah+rwRc/xdPCYsKgmNbOo5r/yuVgPxJj68oTTxUMrw+Ka3K
t8QXcw2nSWsLlfMSiBJ5W9f34x5R4gXDL4ikjpz+wTjhr17ONQFMHKh5lvs1RYZjlmgNXy9B4ltM
5RgPrYYOrWJj5uGmTYT6B1uPcxnzX0YTv3088u3Ro3hcLdf5YpSRtlQ+GEmbCDv5zzha3aU7Z/2N
mU0zoy5o0KjU5u7AYxRtfQH96w/r4/fC69+KPr+hrOna//2/fnZS+O31sZXh4/IOlPqauwQAFlte
RS0idSUPyIYMxtxutvv7VznfpC+fUsBmIJlemQ58x7NXyx9MTBiHVJag0YGZM7J3ibbc9gUNZW7G
8+bvX+ovLqhgzbBkXFYM4X4/v1QDyObZFedZ6njdvsMEfJO7tb/y5hKRUayttev77qYbUVba4Vj+
wyf9krf56wUVgoeGZU9MGG/k59dHd7EUtQvMTyGAyCoBf7mTvCWOs56HbaXdvNnVTU+Da9ZVcpk7
GgUw97ivyVGv9T2KcLuH38fWDn1BJ6jeBjMOYLREN4tw5k/YY+rDrJh5/sNa/NWo5uttog4Wwj1f
Pel+cT9JKID6vDFZ/CgfSF3PG1ReHQKExDNuoGbjIGIal2ERWoHWCV5uQ+IeWNzFvi2N7JrnJma8
1WcBsSHG4e/v63mJfH1vtm8pS5p0Ga788t4mgtaLKgyXwLBQbo61qnZR34JyUSDGLew0tI8hBZ2Y
/sHh/S92BBBz13IFG6HPbvzzDS2dmEpeIU4LK9VvFdHoB2Yjc1AM0ycA/f3ff8w/PSl8NtP2hOW7
Pua29peP2eblSFVCaAtgoLtlEObf5KHMV75gIvT3L/WnR//8Uo7FInWlJ+TXh9IKJcridnFANQBV
Qm+57oc6/4fP87ObFI8DLyJs5fKnkmRpfzHrgeXvwHYInYBCJ2QigfCCRJxPHxruWlXNsl4W1f/D
FvCnO3Z+TYesbzYCUyn7/P0/7DaG1bfJgMYwGMpwvBmLrD7ThHTgsw8FqMzbh7+/kF9yi37/kHSr
ZOIpxvXyyzOfp/3k1JIXjPN0XmUYS64haMWB5Xgx+ob0pR0iSH2y7u5zHqp9XrT2BpZX+g+b+V+/
ERYPwmhbetzanz+5K0eGcJ7hBJDnl32ftLiKZhj7AP0CwVt4+Ri90W1hLZerxZ3qQ5OOBZxwDtW/
vyR/vu2WIyVHtwd7weKZ/fmNSOaZGgNSiHU1CI+MyV8t4fkTe4i4OsZVKe0YQf39a34xlz/fBl5U
sZIplM5T1y/3XaJRm1NFiqUAnl6f57BThu+GWYh5LTN8He3RKXaRcX4PHt4t+cSm7Dr+1tZLu5YQ
/vYDItlAK/uKoX1zxN+OWRd2Pv+wYP7i6oCGS4/nm9vkfc33QQqDPNtBt9v32Z2U2XILfSm/yyr5
UqJcgqCOS80/vOafzkVJdtYZ6DlfHCHOpdwfHwpHxlHomQRhlGldHwe8iEE/ZByU7KoPpp4+SoOF
gvd3uGX+mP/DXvNX98Z3zjsNa8KWlPg/v7wUpZ6LFhWDNv8fd+ey9SaSrulb2TdALiCAgGFLSPql
/+yzPWHZmU7OEJwPt9OjHvRV1I31g7NqlYW1pZU16z3IHJQrjYCIIOL73vd5G8ljdqv3NtaPzZhb
lt9kC6Em04xd7KaeH1Ak8FvUzYgb4N44jmXv7LEx99hsHb8e+JCnpVoOGJzZPDXk/vWBdPFRSQfO
kmNTJFsnM8BBUnHWw6pMhOkB59Dqp7lsTd/oASalZXysQnebN9l3torpDVTjL5+55TV5DAu+N+Qz
2KsZLHE5Uz7iNbVt0z0hF8ftBvXgRM00xHIegqzlQ/hutFGDXL/rX78851dezR7OizRfK0zcePbT
Hf1MKsBFv4SDT1+vX+nS8Ocj5/A9YNvJweZ8LODRyo1q7nR/1Mt2V9WK7QR+/11oGNHBNs34FJgI
Ca9f9NJL/fmiq9sDX+W1heSisSsQwVlK3tEroVZuvSAftTZuOlX+GPZY3yP1d7cQvFRbuDrHK9de
6qbnN9x1xGrg4GfuKSH8iqXlwdb14pgWVr/Hw2vfGESXXqVtsRiya+HC69rp1IDbwFGA8CSHnCKp
bh2Ijvgm2bLe2jIuP/1sW7bc2nI6pIhsMr1X5xdNs+ay5vPvF3ne+nhGeh/TC+LOxsoP3kTKHHZ3
ecBzAW5Ks6PFdid3hR6ZN56xYV36JZKjqu5KQ3J6O3/ItqXnZQF/gY5uU6NUV/a2j0FwoO3PdrJU
7rPW9Zi6crg3c0G2vTdBvo2nJnqGpK7vLbMdTyUn5eP1gWcsj2D9iBzH4L2bFjs7sXr70dRZeIqE
Qd8RLR6+rWPtAluZIOrWwTzj1s0HrMsEstD2CbYTGjgsvyyBVH6G3fUfc2nqUf202BywmXZ//Naf
tkaYeZ3ImHvDH6TR79lsU7hxFF3rSZOvUe6BKyvyW1S9S1OPtdixXNAvgjrl+ZtB4R5J2RuGnydU
jCuLrpWTT48afbeNrWcxPfIB4EPdgafA5H1rW7C8+PXzlxzILGgxy/dv9fzdeOZI4jIbEPU5R5PT
4YOha87eGoBraQEmfTvrx22xnNHo3tWnFtHbE/+3eZuB5UOirNS+V5lzdCiubwtObTfWpkvzVdJV
YbI6HG7WDyhPnXqM8I/6SVEY9N0SrONtAuLWbr0bybuXHoaLUdNbLsYasVp7Tek4TZYK5it+OpA3
mb7N5KInREW2n2oIAdcH3K/fM5N1gY2ZZFLixhbn735g9Z9SRxo+kvNgm7U6tgeYDsegzktkQ8aj
5xTbrDHCD9ev++tqwHWXnQFPFLTG+nAD3syhyc5B1Z7M+A0WnHLbu8K9MbZ+HdlcxSNxS1g0rHh7
53dnVpqyrcAGbMC6/+IqR8Ja6VLAElZ7DBY/E3b1/E7ZwR+AYtwby/yv73K5Ont9NnbsqdbvsuuT
fECxYfiU4D12rbbpR6kbvs8KNgdhlWg3FvtfFw9TF4akPEIhx+Ff53eL8Nb2VISSLi/ZTFeYjLGQ
YEPGbpv4sZ3TD25i68ZJ4tKLpPK4HCYoyDnrk4QIcE0my0X1whoecX1iPE6z7m/PQJYGmtIIu6FO
GpQsz3bHnY1+oCngq3kcEXaGXUqaGVN3TDJ39q+PzF8n+3IpSduVJqdBzfX8UoKOemBW3BAgTaSp
ueoPBIS0Pn3Nv13M5MNMCco2BBPdNOXyQn9a7Zuwh/udAZfs9cURmqXfoh6AfOy0FMCmPvxPHqJH
zYIyLfXmNZF9dhDJ9XZh+tUCnG0qjqC0E0LQsPzr+kO8cNI1dWd5XQ4HPSHWY9EkxrIWdm/6Y9Gl
e2RRSItdjS2lgRB7GvLRpw8jX1Japj4ijn7jKKQ1baTpN+Hdv26Bzn/KeknVVOXlbQlec9A7v0ex
i6ezzPe0myZUXMVImFLobPg8Artgo4D0BaaLUWMqu/5QLs1PaVBENKm4UD9aDWIwmZF0i9Tw5Wgm
d25Ck9d8niMXHJ9BwlYfFremzaUViA+74fAPAo31Tp6WdasghHJLlq3v0sQxd41wkWKD0A1wCd34
mFy6QY/uLEJSaua8/PPx7E7paMQBi3o3xfFR6NDcANx127wrXu1U6zlQxLeSRi99wNhDUwy1dPbT
6/IfquW0oH61fEgQvEDQUydCy2DXCKt+pTnRoxCI9INTue6N5fbiw3Xk8nXR2aqJ5Zf9NHurSHSW
rRLTTxSZ12UHhiofUEN2EXgeXuatOXVpYfLcpQZgWBb7tFXNBkRuYg0aT1cA7AagR0M+xkC+NyRj
+/pI/RH1c74nMzkwsCOweKwmdfrzexOBbg52ETNnGiD3qq2O9GYhFtex5+cVlEzNUPtsKo5eZniP
kwKrW5vue91VGrsiHbhSM7ivTjhYm4hP4CYyHG0726RnzGNyN5gZGrKsJJxCxO/1IBTIVyPjPUln
0X2s2nRvt6G5IRtvQK2HgQezML2ChmKRNk3DMU4ieSSNur63B3h+k2xdiIlGt7/+FC48cJQypsNh
RUdOsz6m9X2BpXxkaGH7TX1Hmc0rVY5yh5p8vjFzjAtT5+drrT+jaUyeRRiZHEIaAQsQDBAQ5HSm
YokHfExAp3hz0+6V0Kx9EAh7j+c52yeYwo5UESssVKI7ZK2q6Sb3xX01kZ4VVb1z45FcGPP8TIeG
Ig8F6sey4fppzAeZWadKcVYaGKcnN5vf1WmdfmhpnrG+zyTDXH8FF6/n6nz0OZpZ1jqAAT6zlg7L
Bs7r+uA114f2rgk8e193CDytakhvvIeLr5zKpE3Zg7vUlz//6f7wlLnQVDTDb2ojfEymTG3h/spd
32BCuX5rPxbf9Rxj3cLEyEbYM+1lZ/Xztaxk0JKlzJIj4/yAZTED8jcL7c1o90O4LdMofklHKV+8
Vn8zpGPv22ka3wnMFk9xVqlPCsZ4VJnfk64xHuvRI7gmx6aBQ1JlOcMEW5k4KYWjXQugwFGTa3de
qtd46j3EnRwxseLM+UiXJgjUYG9HJ0Ay22rFXGwr/Acf9HY0IQFGgX0KNPgBSIJyF+zb3Awvowep
zMsKxNVOL7q3laRagoI/k08he3JrX8xZ9JzhLAJQHZrOVzsTQMQmWxi9P9hlVh1gXBf2PpIwW8FL
G50LbjfMU4S0afvZC7L0TwMFML2JLlSHyoq9j1ok3I/u0A5v7MTsniRU5E+5mYOeZRmr98rusI27
Wmt+zDn1ZHsP/FDHgqnAtsZa0n7BoVS91Sfb2A+VuRBrjcx6UoVUnz2iod60HXs9yL7BjnoQ7JbC
GIFvtI5oF+9o1PwBKzDOcGIF6Eksy2KaNhw+DioU4OuuD5BLSwJnI6R+nMrlr60Z9hCyq7AnUWqt
79LC+VRlWEBER8qf66TFpqc7feOal8a/RW2e8yAfcC5wPiYBWOoubG4dwdA8HAtG7gZL/rRrxrS5
Mf4vXkpQ6XDYi7KtWu2G7Aosm9m3CxyTpaRQenMAKlB+mmdezvUn+SNTZD3V2GVLlJM0nbi/89sy
I73oOtXriKhSCSWote/1PDLvVOjBFpLdc5vnxVbpbrX3ptAA0Dt5W9Rp9mlig7gNY5hjVSawJc92
ewjMzjtc/4WX3rXNpnxRGVAF8ZZ18Ke1YHab0dSnEUJnmJf+lNbZluq3sy3bdjFcpsNDj8zr+jUv
VOTMRTais5Czr6Alc37RobPMEaen4Rcipd09s/bgIp9qPyJ5AJxe4pTQKJL0ve2GeOWtfAzf94k7
fpimHGJyBWSFjIGufDHG1ihu/LpVxMfSLaJPT6mQnR17KzrL578ux5heKSOAqzTHHXbNfsRRWhr1
2G8iMbr33WAYn9CnpVCHTIEuQhuz5CkSgiRcynzxpyJS9Z+2U+QPYewo3AGNpT/NY51uOIk1n8HY
eqQFYJTbBGxUvlVaI9+PKrb+6MRU30qquvAhM+k/6ghkKEUIsVrsbZclqMhHamyalHsZT18a1Vnb
0dXjvdfYt8IhL4wn06SVBPIJvyq1q/OHx9yARIqB2i8aQs4yOVagxXGQOEHkAGOSEPYLpvX1AXVh
RlM9paELRJeKgLf8+U+DGGVdD/G35bRRQUWzTNxEM2KTY9vhE79+qQtFWw5RlDlQQ7EFp1F3fi0p
4Y3jvDB8JDHwU6dQ7QKXT4ccQJij0g2g4eCv8IaZk2bu3o+DXuy1akq+kOE73hirF8pMP050HOos
TrvrXUrSDF6NCZiNYoFzBdwo+Sx5NJ9UXOCg14fivneTautEIEGhSLc3Lv+rLoSpYulS50mghLAX
1fnPD36QCZrOiAKuqB35R4727+1szfZ9EwzpgegP8Zq2LqVtAiffu27avcX6SMuqVTyqyEF+2cJF
tGOHU0wD7v/6q7o08pm+P+Q2yBnWQ3Ee4X0mJbUvLa+Mg9KTR6seDyaeqVMWJtOND9ilwgOKOIOp
xpEM9fxq2fDyWmBepqYyNoHy6ZeZm1TN1SHGXblN8SL5ijrSRrbIyCmFFJVh+VQjwxtft2U+r744
CHUWwRj1FuQOq1diQr4ILVoIfrjM8HjI0GEutp7rz/bCwBOcUPiq2VJKZDDnL96RWW80OMp8pJvG
aznBZ1EhBNGsb8e9DR0QVEJfHwtMtAAeh+zGTV66vEHDwGMrYrrmumlMpwjx6ERKy9xTlQvmcYZ4
W0o/CfJ0b+H89j3Zy22SVe9UJLWX6zd/adgvlSWOZoLuHZKy87uPshRKE2QBPw5mZ5PhUALMhNp9
goO4b3t3ulu6ApQjR3cHVjbbY1jItl3A0TIZHIDLKkt9MuPeuGpQNx7NhQWYI4TJZ5XqNhup1QIc
e7iwy1CY/iRV70ezabzUbE+OoqGtlAqo/BOUsBsLwaWL0kVBAMnwpwS8WhQBsCKFWgBcIUTsuk6f
RFfM+xjH+l3WzfJ+am819Za/cT3M2eay5nE+Myhzn78CkBoRUGCu6MFIR7lXJHtTH0sfZ3f1EMlI
LO1FiLYCsMkMwZjkTW98l3r1V4AVA5B3Vd948BeWm8XcQjEacaGk6nX+iwjIc7qyUqTsjHH9VpNO
d9B69b5RtXMwcwJOrw/CC988jsMenzvOxZSMV0WZNKTgJbIC9AMWh12ibM5IHXtJwH3/9Ef9t54b
Y/m71g8bvS5lGQ+5LXqt81uDaSmhG2XCp33c3pMyQM8kaolNGQ1wiT087nJo7C00BKrV+dweVQT/
+fr9Xhpi7MjQbfKAkV6svvGY8RuAEfyG2Ssq5n2J9H+W7wvdIwzWwDKgkvLbf3BJlEqLLoUJta57
JUYMM8IaWeTmqH0i7jljGwP+zwvd0kfUgtelHbxbx5OLqwsryyIUNVwPser50yY+Jq5TyBS+SEUA
KD5Vu3QERV4F03xwydCBD1VChXUsyDdBm5BHgpBuE7bwo52pIIspwes8CKKyNMkLuv5QLg1zvvYs
fHz5EaFb57+uzWYX9FIkfAvr4c71cGdLFcDMo8IPZHL0bs305S9cDz5Ea5CmQJ1TsFgtaAyFxppT
88dbcI9GSl3AAWOyJ5FPHQKhvscOftk0zMNnlZbNMchZEFTvFo/FCNmaYNwNu8PheP0xXJp+tBik
QZ8N+fl6y2kr4EwcipFjIlqcwYgc0M5h9JbiVpL2pYHP/g6RqUQXgx78/IGHXhPHMVo9v9JC+SAt
UCIYpuWhtcbcr1pbvw8FlKfrt3fpoih56NUs2ixr/X1PkCjHoYUnTINavZvG8DC3dbr3sPohoyjf
IVF6d/2Klx4oujfJUi7Rgq+LUqPRZ0lRJxb7CIlfr7LodzdVuCEkbb6xdF7QnLFjoddmGx4tEbre
5480FlFoG/UgqGvp4ssCN7+zde++S8Ju6yl8xUMOJga8nnuoZWZuR4rHD0Ux6XvX7tp7K8lmNNqa
Oio2tjvQqxmiX2rTEwjy60/l0kaHDSUKfG9xT643OknYhGnatMJ3NSK7iEL5WnQG1Le6hh/fp+mp
AwOyMcqIKA24kzeuvjyH9dRDLOtZwOP41q7r0AunBipSaLGXnHBPtay5oJr6N2PXqAPVRf0R5s47
xx2n/2B2eZytGII0Vmganr+gaKDYZS8p15jIKYrobngvR418GGW0/8mlXFLtOBtjD5Cr9QwGd0jM
JiMdDFBNjgQooywyp51b5e3u+sv80Xv85Xl6FHe5I3cxrqxui2gzwxypK5YiaZ4M1ZE5ETfzztOM
b5FbVI9j5CWnaqx+p6NGkIpjT7AkvfGQzSa6wm6nl/AEvIa8LrMQeAhYd8lE0jcOx3n0QRneOz4X
h9DJ9U0ZBVAjtMq6cReXlgYPgR5WHhYl60f55KfD9lRr2RwmvbX03cd9VEMaF4VVnSpZ1QvVqGdb
UBu3puyFLQgi1UUkRYVwUcydPzqBIT4tGuh5ZdUBSGXlIj8Mzcgoy9ivaaj6uG0/dLkTErTaZrCP
SuPGbLiwQrE4wVJArEJnwFqtGhHdriCVjBSlDQ2CpFw9K1d+jqFm3cgLvrThstDhsBDSCFvafOd3
S2UX62JgWj6eOrS3LU16ZY9/psXg7p20BPtK6MFWzydO3g6I8dHzzBvz4lKhg6M9xRTqYfi+14MV
/2Tf6QHvGTNHekSIIyCUlO6mt4fhjtHnbiNZxXuM/tpD2VK+zwnBRu3nBSfY9OLG9u/yz1nGnGtb
yIbWH9wynyKSdzgzR+WgQENI3B1GqW0Gs7X9gn3Axu5J9BHs2HYDNVfYxaLeKrJZtxPf1htv6MIu
CI0BTHW86Pyz1tPHxhxora7jmU7c7n42WKAIRtIeMfzWOyj5N8RZl4YeIpSlFYU1AAPD+Xgoowy4
fkjImEbndOOaWnpMIo8jJTWAGw/64qVosy3dNpNJvvz5T9O7CQnCGiCd+LVOdmhpRyy9NgSUsdJu
DbHlV6+Wwx8WwX9dannIP10K7/5Ef4gJlZQesXmmi/u+wdp+fdX9Uc//5TJLReaH6AUMwfllpBvI
xh3Yqk3F1H51KARtUfykmwZJ4LHpU1ZJWEJHPRSk04lp3Hgapea4Q23ZtFl0cDtCsG78pgvSkKV2
guuNbrdLU/38N0Wwpatx+cCRs0gowqIcjISiZGDWFblEef17HEwWmSPF/AjFmwQbMhkOydCau+u/
5NJApp6PGYNlhum1+iGAAm1Zl8u0ShT23rxKHjlRZxunQCVSRql9azu/LNS/vA2O7TYbeqzpYnVB
JezArkbMRUp/gVg7bOxi/BJqg33oJjhOZZuTn1SRS0o4dlI9DnXkgTxugGASi3pjWl28eZw5CEZ+
tCNWK7qKSxuTfMMAnDtwBIEzH5qsIpG7keXexpif3XjvF76dtIFofCwGguUkff7aVdLaWVtVHGLr
SN8Ug4NbX80gBsryM9XBhOTVvrpxzUsT+ocAG2o7U3ptHNCmviS3qYcDK8LwlBMfuaCU662Mq1tf
6R/fpfXLxebECs1spRS6WjykNZOTZhDGEVIFhpkM7CZSDZkUmV1viFJsfELrwHWmreeXhGEAeMoN
wKCBtq81vfIpaIeAEg15sluljkVR5Q+uhQHSpT20T6sCjB717k1vmcXdEJHdYoaD2E5WVh4qO4+2
xSjcfQTd9znDSrmP4sJEqyJvFdkubIwt2hu4r5cu6S9nspmQlaSzZoHgMY/BJIyeD6nWOVQUmHyV
tZSZ02iC2Du3N1azS0OWvThWVJcmBOvz+QjCtuS5hKpZCEtlc+hU2byEjgbxy0wCTie6/h9MEeCj
Uhe0CGkGr66X9o6MTatifWjktDXjER4S4PqNrQKDBF7h3F1fjy492Z+vt5qSAryLDcyXfV7RjZu2
r8Wu1qIHxDjtsbGG9KmryS4vjal+un7hCyctCpeGzj8SG9L6xAscnjaZjgADfXD6p2sX7imZ2NG6
8wRcEM7ZY85o2saVDPcDiYg3ZumlTjEGaMr2trdoote6ZK2utTzl5ODPSedBoCvjzwHb8FOZeeMx
KgB6tY3Z3uWjFewHqyVwBTfF13hCdgZwhlwjwHwxgJYtMO3sCXJJcePNXPyFi8uWsxJFfx7T+dBL
jIQxP1UmJQ9UhE5f/CHGioOStJtDtQjglXSHTTAlOZq00dy7ZCdxJM70h8Z06g2MkeRxqJR40kOn
2fVstN9ef4WXWjCWZD9GS0LwQ9c6R6PRKkNyVZorGtTGkVy1XZmbfwBKI7KuVrOP+MP9mIUpjDKN
MjAst+xZD6L6xlf10mDC8Al0Weoshut10E5box1tnGGWwbG9RSpIwlVqHd05gNHWOc6h663PMzvI
fTyNdA+vP4hLS/7Pl19trPLIhsfsIaIbyYN/H1ClwNhCEXPD3vL99Uv9EBuul3z8QT/WBnjXaxNF
3Ce6Z0clwqwUUvxgTvmuG3QM14S1HjvcK29Cl2hUU80k5FTJdAj1Ijoql68esHz7DaeZP3Izeetx
nDyh1bR92xjlJ/aFyHULzX6iBTR91TIHyTzBFFt4kQ1ItrR9iLrZ+Ew+vUF2aQO3sCSO0rbT8jB6
oI8qMyweArqje2AJ7r4CCPlg04o+2Z1Z7eGmdjvTcIbt9cfxo722fhwuVWqM/ug+fhG+8iysgpQB
w+dj1b3Cjo99jHukTwxhsAUKIB561cmTmU/VIxGeau9GarifF3w9NPD5uZTEhNBeKjeiktLvVDd/
gF5vPpP2VhyEQ4gpQUTTd3jN5s4G/3Rjf3Zp6GACIfmJfRGi49VmmVoUeT1kRfhtwE+f8qg+IHJO
AZXK+sanZVkvfnlU9I4xZSNzxCR9vp7Y5NW5XU8Xbcqhs9LjAW+cdPmTopK/kfA8fUItu8frL+ji
/bFCgCTjBuXamAGqgCz5ji4NYKRuL3qb3PpBfjWQi904Il66ErKL5Z1aF87wBvErga5xpboe2iOa
9VPg9eZLKsWtPcHFK9HnphOK2Azh1vmDxOwCiWxkYSYRQh3NvCh3OLkItIY4eGN8X7yUIxb4DJVa
1rbzS80V5TqEdLwzq0R+51TZHkZQ7EOIrW6MxAvDA48OPVbcEFjDnNXnJifXoa4D2iB1E7bHNgQv
bhuglpGo4r1OaagS03Or1XXh/mx6S5R5mPzYdlaP0iOkgfw8z/SdgQBJFZKGRaGG7EZYSjce5aVq
IM0dOnhoViDluKvGBiFr5HZMdFLAeBeHyUFUSVpBA0Jbdx61GNjtiB98r2n18CWJimoTQaL3Ya+n
PlaV5qBlJUVgL0TOCCrE56ttA1PT3AfZh/qb0kxMpNGi/K7MlupEFhQH+kbhIW7Ul+tz6tLOAD0M
rTnanxbkwOWp/nSQN5QZ/6W0wHVU3sV4LjZKIwqmzurw1AeK3fGSQi4JktpX6TQdnFFPH4hUgmWu
Eij3AymfdU4MVtMXRD15Tvnh+k9cxuVqrSHslko26nWDk+fywf7pF1LJMhajLbJyUkB3BHLUpyTS
g78/5X+6yi8T0e3jZNBLZkcHg+8URVmyteAL3KURoS7Xb+jCDoNxQ8N5IVkwYsX5DWUD1baW8zyS
Bxv/t0z7Q1N1Cg2Q9HaxYwav7GeTN2SbqyN63PzG5LwwT6im0HdG/LDoDFZjV+8mxvUEBGGsa3C0
ZQw81mp/14a6OVy/0YtXYlsOM4p+G0yp8xs1WoGGZFHxREAt38IIGw51RzZcJcTw1zP9W7Sw/+84
YPSv2Gt4nARZRRaVLCPlv+eA/a9v0/f4DP916b//J/6Lv+kv3Jcpf0OlychBwspRkC78v8GfUEHx
4AGJoVHIcXgpL/wT9wUjbCkp6ZiA8H6htjX/Du5rvcigXKRYiLIJUaFL3XUteBhDOxg01X6ZilE5
O0Q+Dqezpg51UrLHlE7t1iqdQh2jhhRCdLQkAiKxyghDy1XtvmlSO8wCjCTktNVfAMaRmrIZ4pRk
sDqT+hT6fEQt+fuPp/s/ekiZS03uvx9Cb//xv8v/elfm//g//7Ug5V7qf/zf4vdYff95VP34K/4a
RfI3y4E7g05lUXUDf2MC/zWqHP4EaQU0WQbwIlE1/z2qfuMNU7Jl3DCsKM/zR/8cVZr+m055mgII
JRAMExZ2U/tvDazVUoqObQEqIUpjNcOK762++Rli5KmoOqoZ1tYbWnXUYeKP28HCHJTFNdGMS7b6
0Caz2rBpDI7kqdjWRsyROPWR1md+nsr8vT6G1YsdSKJN2nCav0xVr+EwpFluOWFr3lj/f6x7P33R
kIcsW4YfvRn+baw3sqlF5mItP/e2SiGa94bxEsXhlGzbtEmgxlCyjkArvFoiMKJtXgfhc+Y61Z+k
GolHkQnrJEgr+KDpdfKcjQ5RPGHlGvekQWGlkVo/kIGiwNzTNLV2uT5Pu5ZI+QeDhwiYFCTL7xyt
hu963Ks3A2FVe7sT/beE1ItHLQzwrUS95WzqukgeqPPts75LQa7ORLlu5Zw288YN5+ZPOw3c7VKG
fRCZBgoemMktmNX5NpI+nckeCzkWxXaPhWPtRGxNz83k8pxk67OOPkVdxZJQk0xnguzaGEb9z1fz
t+b8/0zoJAXkayvDl6/5t/jr2Tqw/Ad/rQNC/EaRHSUDpEoAkHAU/7UOmOZvNGUQx/I/A1dcANH/
wkpr7m94EzyErMv/AXO0zZfnXwuB4f5Gf3KxCwJFwxDCFFiBpK+BpQGgLBP931MK1tnCWcTRuYBY
Fj/7aiFoFQcKzepI+kgDCtQR1oyY6Kq82mRmExMWaESuPYcbo3bCP/FpjR+rNsg9i8+IQd3bjwc5
/DGKZGoPiVuE1cnLdX1kOehj97tdQPtgRuRhHj1lJHgQOeXIsvwQe4FL+SINqfPNSeIYX0xvTLOX
3Cb1am8khqbDlZ301zlIRXj0yJICcBnMUfEYxpqofbKH5m6Xd8MnSyFS2RPrNrl7N8zyat5wtiap
sDYTAyxm0Y5iQQl7en1vZrlDEwam0JiTLAOf+jUg4jElpE7TtHynV07o7jrwyA6BzZIAKwLSbWLT
qvBLOZsxkdSO9xi3ffRu1oz+PrL15u1Yu+3WUvH4qYJVfJq8wuWHNd3buqHUwcHgswXef4Mt9w/g
EqlvTsZwP/BwN+1EWHlH4f4rwcGEqtokOJE6nN3F1VAfCCdJHnW9e9ZiYnKo3ZAsS87KlpR2krmj
0bor+qG7RxhR+LEuPk8tYZ0Btpp7oCXyxcz1ALqc/q1wss4P9Kq7K0Zp7zh8ffTk3N+DK+1PkaUX
f0aU7U4BVcpDWvc60cuohEgRAV1L1RrTm2w/kXoZoFyf7E0CRq6qtjAdlOg3NhD79rmFZWsW26RV
VQtFxE1E+n50VE/7Qja8qE2t9LJ+1Zp59j4PxFw0917a8J+QNZuY7OXrTnoATbn52pJbsxW0GhYo
c09AJJYRombvMSSbw12d5lX2ZE/lS1FhZd25TqeCXeGkWDFL3Ckb6pJ8G5b+Nc65ojKd96YisqcZ
23cpCSPwpQmG0d0a/YBmIWaU9bxL8iWzmvyiglyUdpOE8PE2FgY7befWveu9iQEWO3tH8zqyLxZn
dWAOr4QXwRMimrASbyMijV3CfLv+M6GwrnUnVBsHpzmJRPLYhFUZn3jhqXwwMvkt4rBLpKaAXn2y
lR6pzSDqL03GkGEzZ8t9OI1DeMioIao7sjzUXeYWrxhwyVGOVPsdVxTxdJQRPoCVBgCuJuOFzMxg
Q3T1nSccIhK8wsjvc1dzt6Zey8a3S4GANBviad+FmkzBio9F83vjCgpQIo0gFGQEZRmYG+at1su5
wnU31WTGEKDnHd1gUuYLUFQXD5Jh9ss8mB8sQrKEqZ6qbs4OVtJ+Fw15iz3+OtollfhIWLQsP5EK
UZX3qkkTSSdfT0+YioPiG0QOxGNdZqnBl/SyHMKTCru6z6TT1H4sM21E57nkuPcZeeZbvSNRqCw1
YIJDb5tLetFQbC0kaFg9bOvLlNgR/LZJ/h6X5jHtG/XAAmXITT43vFNKNRguVIj06Aj11/6IkPBk
cZ/Ffkg7/Vs/FcIhDamvYZC3k4BmWUHC2tSzzIgeJ5AADncGnn8PQD8mP6Y3SSfWZkEoFZSyKmFM
NDPe5SKqv/UZAc6bQEAw3fV9gGkd8GpqAz3Q7dLnixF4d1rVR8SS1BrB8niTNiH81Ie2MIxXJu+4
s6e8fORs2GF2jJNDEWbz58mqp/jQOhS4MJLpS2/zD2R5S0pdt4QFW/oRCn6O9HOY30969qyVpDnH
QjV05ox5P3XZ90LJ6Z4sCG1vBpq8d5NW3JPjZZ2sKtZ+d1GgsXCGJS1a26n0I2XDqdrXxmyJvawa
ey+97nsagqUzUlxVVVt8bLQea3wup1NWleUenLu8N0gDmGaM8l5qt9tC2H8MoxY/wg52N/NQEP9l
DNbHQUdXXJD8dXJiuhFD3o80TMsxLDbC6tMHh0BS3yYo8S4r9O/ER0VvWG+DB8+d1bYikqzckI+X
b2tXtw/SyZ2jnZct2G9n/pK0YbnXdDl/ocgWUygPguQhyYrsyJ4pfaWdWJySMX+GFPLnCJux3SCZ
cE+OGxBSBcb/NIxduy8D23yTQkz6hLB+OLDSusc47cOT26vgvRizcEfPVlQb4oaHo4EN/znmE1Pv
1GDAWC9M+2tKvs5nsSiUCSoaXvoqSV4nqzpYLimp0qjE3ZjFxV2KtPKBcHhiHLE1bcTg8BCB/Tf8
Euk8jD0SdASxT3Jo3hXkBdi+qLzG2tFy/tONxje2XVjHROn9oU4C8mt6vwsIyWnL8q5U5ldldFvD
aV60vHMQH0z7vCr0twQL7oIiec3H6j50kTrJZgTTToKmGYt5nyg075Fo75K6q/b21IZkiY7tFqfm
vqUhuul4bfvamt6A7+o2kI1ogFTdNiJH0DLmZsfztz541sBfxRGDqEDLO0SxDB9H4It7vvqsFlEW
nJwxZytuaeE3y+jISptn8wAoKfWjXpaPRmbcyTK3KYIOxDDZ0+9hHw6v7jAf6zh6VzdoRgrNfLZV
eDepcnjXxT2M/Fhzhmm7BHAFovuTwJ/XVGE+bHQCEcWXpq79MImIrF/CNem6JqPrj3P0MawGn8rZ
c1wbJ2kmfKQddy/iGH86qYabqk7eIAF7wE9xwoKf7PSaHqToyg/mYN9FTrm1GyhwG7tKTg4Jjknl
TUdi4UhgiptiOpjl/D6JlUE06pRjkdFfKLpyL+RSlnCo7AlhDL/tsyOI+k3G3vHtdhqmDfkfESWu
KGVdsvQ3URp4GDsqezv38fQp06rwg1sVsbYVVjPNe8LogDUCLLQaX42yFntPxW10nONew7GZRSLb
1o1DVpaYn1Vhq4VvTPCjg4zB7RuSLLqZaUhCRPQ7wZXZsWqNUm8fDSygmwqlGSBwkWXE/E0kyKKQ
ZrFO9XvgzTmGcZfgah2O81TPOZ73SuYxMgGnVHtjysXRnYgWX7oezw1RGaREWKo7mV45f64LU9/T
x/Myn4Q6ubdKT3vVClYXrOPDbGwAgeXOgV7U+LWfJjdfpHAErtI/Nsxqm3CkJW0ujcUjZqBefuxD
p/J2RtsnxS6G4fCi43N9nmnN3rVhLJ47wr6iTRVORkirtkrJE1d9QrQ0YR+Uv2V5bIQxv3jJhG2d
QFq/T0W6m0eiJvow7f4fe2fSnCfSZeG/0tF7KiCZt/COGq3RsjaE5AESSOYh4df387rq+9qSq+2o
RS86oje1cdlIkJB57z3nPJEeeehCWWGU4o1HTcvsdZiled2kg3kpMgSbpEF1m9mZxkcyycubeSlu
ukYY10VqkqVhs3ZxK5n7STTLuTu53eXijrfS0J9aIqBuAo7gtHiKa46A+gJRCJQPOyVJVoOh35WN
ukt7aCXDYDVxkHePpkd2Be33C2Gu2V47mQIZTNRiNfvpNacWM7L96mruzfk65YWO69o8mNLm7ifr
VzQVLyXUqbOMZvo28+Gqdcax9/L5xcVRuQEjEm5nE6uLrtuFYFI2zmgGAX3PY50+qWzsL4w0/Kwd
MCpT2xSHunc/0hTvriiB7OM8unVkeNWdZbJQ/cVfsm3R9N2WHlaNIK0ZStBLjlRgtNbsIoCWiOeG
0JdDqSf7Q9eW6x1ApuLMxnfMnCy4LK0FeImnAWPY7CWuXJZ7pbPqo5U0yX72fBU7udVspkaGMKsW
FwyKweYaDl/m0b7B6tI8KbMowR+bz/ZgBbE3m+qGvO5ma2HA/hzmIryog9V8crNhn6U1Zz+vrZ8k
NIqY0JngdtXVnSkr9TTI8YuhzWMZ5FkcdvnyyezBIE8zdjBUjK9AyuozIOIjsQcWAnq6E6/N4Puv
te2O113mOA9h0fVBZCWgQps0ce8QC5YxlN3hbjTX8hx4hwSdNYXjN3cxlp1rqGlfWFj5jcFnTxO9
sfdE6z8T8jaiBZqh6HnmzDFetsbWdsp7AKTUVWWt78xpPpZyFHuzcazPsO2mmEmb8ckpdfXcFy1+
PYx9Jw9Ofj0ROBP3wlF0Uxbzk1RK7Eyv7DYiqD5Otrb22ibcwYBGVs+ZD0EGR1xeet1xdMIRhYQo
YcCuSVz763oG06Per70l9+0kNf2RUYC7LfH0nuvEmvbNABo6hL0edMEI96VTRKvX5vqh8EikWZxR
nhnSIA6+gD4qU8/d86LeZg0MuMWEEA9G9yZbTHtTZ5ijdV7X0exn7rnmIL/BxrydpNEeTYDP+Zg3
T7IzrZuhq++Bkbfn2k4vU4VJt/Dw4AfUmgd7CCABGba7bbpGx4adhi9un/G+BeOnwAH4p6zUO29W
S9xZvZ1d4GSy4sJhIkLKcLetk+UhqcOzYi7nQ15n9m3OEWmXGmYY5ZYuN14F8laXXYVp3g2ZP2Mr
vJ+mPHO2xWj1pHxUi8OomIJvYaP5kld1seVoKz/UhAPdUqZTXSZ+CDWyaD/nhRbxmNvNGLkBOta2
NsKLKjHMM9n2PWOmkfj01aHmQEXDF8RZP8hpmc4Nd5YXo9XeTvQt42G2qH1SlzaAodyroi3TyyBn
+plSZLE/0l5LnJbgIVuGh3bpuRszceJSDP0uLxr3tjqdf+Ss68gRzWfTT3hDSdKQRWhHbUIGQZTw
eh7nmT1VNK25s7v+MUdaE3lZSh06zJgt1qY+LCWR81ElyVWBAvu1TaunnLzUhzXrxqhqnTEqrEW/
8rzcM2P4XijLp56i/4nlfEzqlGR1olF2uYKcZUwTbMxw9RQk07zcKhoFHXCLJdWUg1CTyy40ZQwx
kyzOTEN6SrR95hQwliWZeJHp5RfpFAT7xE0uET3eCkGYW05Y09WYBcC0po1l1uGxCYNLe5nGWLfB
Es9FwZ2qwhtwSiGGxSnZrq18oU+i2PXLYe8thQNZNjuMVb4SLrSiyy2fJ+XMOWyevr+ezPDRKKUg
pSjzr8HNludJmDRLbK1BOZefM1Glh8wdxsug972DoFnwnPjrHNOzhLin1j3cxvNm7Jo7A4LhKwl4
CacgvYXMWdz1Kex0z28uEssgUdnx1X3rF/c0jvrHfgzn65F9AHroZH+hPnghdeqqtqrPFaSbl1n3
3UW5FLhkyPIzD3XaQPIzIdobBiEmtlhBcTfN1vBC42NmdnKPScR7AfXlPunZMfcgxi7KKdMxHxn4
PmKFUtkmdneYh8k6UIQ/2+B1otEZnjxHf2GJkBYz2vV10wtjr5PZvJBVjUXMTre1Xec7dyidb07i
zPceTZ0ozBHtj+GJyb2kHTzEpI9SWejDYNifJ1W2UOpVj56xNZHUW5N60BMYYQDr3Ye8bxAxuCRn
sfEaG0xSHWxq4caOlQZnJV2UrRGCgw4RuO485VonZqixcZ0WXrgDP7GBl/bQTrRGDNS/ETLU9QaL
dXlG/5oK2Py2ah/irGWmu9rkfdg0udHfwev4ghGig9IBCxADaHdZGThOCuw5ka6hs3UG43kMi/2+
Nttug1FJn4s1NIHIrlfMqy/QnX3keMSh3FH9VVM36jiUnXNRBnYd11W5zHjyE/+5khTAxFh+0wt7
ObmwBCpMXnVB3mqz9ZPQv6j55eKgWZjQu48lrqFo7BBVNQo2ZjiGPpsuCdJFX+mXcrD0Vd8SSO7W
FjY9tT6NeOp29jL6F3LNmXzXwvlKq9zAxmE4N+XYat4eO8HyMajLOus9onB6/wyooLiTuNt3vTCh
WhBmDI9qnXWMAhSYSGNADZGBQ13NN96nztgyK7xpmznb1J1J4IAI1AGIdHtsVWUcrSG04k6Kb3Sg
AkqI/K4nbCwqZ0YaZisSsLWVvpmgr2IuTL5BqAzPqwmdp6JffhBWbnLwb9OtCrsPnsh9Oi3CjFEy
u+yBvTqbOT9dhcEgZqLYclwhHu2O40yjcePQ0YzNeWhj3h837jUKKQM7y4403Yp2XRfSHi37DVRj
TkcndcQG4Z5PMpmGjuuWD2zQNZamZd1WsMoih2iTmJhYM+4y45kdz9iCkTHPAz+tj6mY7R1E+Oul
UviRg/zcSnWz74ibp3uKxdDm+3DCuJNKuMCR2wZFQNyxprN00m/v7RaEeyEaazskbQ8qpn+oUxJo
UjqLtBfFc1qCBKu9a6GSbqNWd34chrA/ra3+KCw57mmCX+u1I0fGc77i7iziAUH9du68YtcYPgiy
ctFx583tmQALf5GQ2bVtqpxwyjKn85oy0k/1fFxTvcTTsNBBdLIXPZHCdkbNPiTnYslSHU1tn9X7
wlPFdCEGT9+1WYUUpBiLcf1A5gDgcpUnZrXxJ5HaUS8sd7nu7TW/kCQlTniabfIoi7w9DU75PGSP
rQ89tUgSMGRLmOeg2/rCo4I2ta2jxlPB07z2iE8amrgfS2tu7hkDzVQPVWPo4ygAGW8g++C/x3RP
TRhklqn7qLf7ic2yNFLqymDGUuirhk9ej637Mp2X/I4sptT6agy06258b56Ns7yrhcGmZ5MLFXH5
QdwMk0nBnZM7h+glTMbm0p47Ic5aqw0pG0OAvOcNIqVp61pdUW/4aFrrmUEGJfFf8OO7M2fmXYrW
zFP6QnnmaEerkYjrIfeXbxODTHK2JrMll7wf6H5KWssf6PyHB7+Xy8Gr0nu1jvluWjyOaeoS6s5D
aZ0AkCUNuHQuu9sqdc9wsL7iC16iorSG7aSKPjK1/2UarPWRhTA/0L/N956pF8Ghrlw+Wv1SRkVO
q0MZIRnPehUMqQrlRk0VNJchXOS0Ap67VqdjedAOG6Oc8kedtN1wI/qxYj102j+EikZyjHWrupU0
kPJtOlWluqu6uTk3aQjFRU/bksm5+liM8PoAGTTjJXhrxhKZdRCG1cZ9VkxxKVZjy9ZZP+pp+lhC
UFWtn7x0QeHcjtJwbxuLjDKRLRdacESEGVh9Gpycs8Xg3um0oSzgI5nxURJqjzil+qCGrDkWoeHT
7qRl/rj2iX+0m8DdtbnsnkCvL9/spGr3vkDkGNkNGdBunTyV+bBs0wF0pT2l1pEGgHucrST/FpIN
vpCqTIYyM4O6ty4D3TV95OrZ+qJxBPEJWRt3eVHeosRByakUW47irXuwRycDdk+qX/4IiDBUkRxq
3R9lpnAwRAAXO/ucvFRXbon/TNrYkW1HASEY/FAiezVN3MoR/LjRFObbUPJBiCoNRhzcra/AD4/g
W+8Lx+00PbVCsqsu2wWwFgCvoSWFoz2kGcQXjkWpP88XQTu/MApKVCR4NrthRXIm12TdruP6UWf1
B1rTZ+liYnrIbD/yl7o7WCudWmXmwbFipETJXjV0FRfzjBmFJAJTBpw63Wree5Xn7uyUNrbL1+4k
oIW5nQaX4WRCPG45A1OufEq77hocoUPqt1Z7MTvprih772DW2rjuyLjbNDQlY4zRoE/5ultu7FlT
e0yahpifplfivDLX5hlApv+UTol/gQRDbq3Vnp+zluAdTYu0pkVIVxZDEl1etda7dAyDQ9Dq9GzM
SBfdzc3QNTwfrLH4GtjtmywtjE3JkmFy69hq62emyPHAmlbkJsUtgq/nNU2sOwYDF8qyjvOSNePO
1dn8be0I/bE6juUmuX4xR/BqOwmExGU/oJZXkvRf9s/mmhB+wuZXIDlRQ6dq50+DTT/eWSQ9fFo+
H9c+dCEgG7RxNcfbT17bf+1resxlN3gXjd1Al+45OHNKSWkYivpy0OvwOgEYGGYKrnyUw44TenjM
Ta3PAklaYpQqcZPV9hVMRGPfDcseEdlVW/SHrvHCc8tLxo79KG+vw2BKLx2mA/Hch3Pc4TSxiDds
LADe5E1Vw4J8li363vCTK6YdbIoU0zetz6o0aQLe2k5+6WHYnFb3TDLO6wABKEaa1SeY2CDGFv+F
YA8k6w5TJnzI6a21ZN6BLkB2U/p5vQWbKlDuCbq3GT90GNbbRYTFa7Pmxz6cXqomPe0XdCjJ08BL
hrx7SG9UY+rPfG/Vx6nzZ95GODKeuVw7Ru/CxB4CFRt0CDYdWOoxQl8+H8amc+8QjjgWPgiVH8Vs
2Qc71/NmIQjinq7s19lLHxSIgCuqxPTCBW508FPYakuwks+hwisPIcaHtOEZRvJ0VijdsTtOmQqO
rWbW1PVs2mU7rEgn1AIQ3DauRsvtNpbVqHNttPMWhCYvcQU16a4M6vZumopbCZ+EChY4R8Bsk3BZ
MpWR+K7H9GRwsnxVH6vR/1jlthlBvybDc57VpTIERSDEz1I4/WvaDdSsY3rln25qZ3X+lgKOaGRl
LxvJaa5RxlPnCfswJae8qLx+JD+LCKnAyqmS5xfgwCtRk5zcN0uWB1j1euac0I4v0wELoZN6nyuf
PEtOxeZ9FbAX2MV06bkZtZal1iNkTwLJZtrRXv69VXZVmQW942rZeno2nn2nAhvKR+tMI4/eWOOq
kO4XWXY/Oexi58U8Td0VHA9s+ZHbJ965otufPHcdLNDtUGo9klVSLtE0WQ77rg3SdJ5TvTe0fW7O
DaVH2HDabZ3ZO/MSJeQDgw94dkVIIXwolrkeNlSEWfuaIB8/7xIvQfw/iv4v/Mr/KzX+8xR58T9L
uKKX7vXlS93/KNU4/Y0/lRoGnE4KdiwAaOQFPs2TF/svBjh/dArhIUiQ8IwAuQRym38hwO0/SIVB
NY1MEKEG/8u/pRqW/QfijZAwGzLi6NXiWvsHSo13HgsX9uYp6JtxFGZ8KAbvxbxVHvZA6h0jzl3r
AsdFCpDXSeWWuWJygj8pp9tynjNWSC5ylTFR0gIuMBsx0gNPEJ8xLGiP1mkURNCX89fJAMi4ogmi
1ev62CIH25q/WEngRmwc3kPtVvllB47L/lPc+r+xAKev3TB2X/8DPG3/H0Awv7wMQN//D5BqWUS/
Wov3L9X6Ur2TDZ3+yp+L0TH/OIFiCSHAHfenyOdfolT0pSeGHEZICwkqCQf/XopoBEmJYilizQx8
HzXPSRX7b92Q9QfuNQSHmO0A0/OP/JPV+FZZHlgWYBQkZh6dCYTQGF/f6pMx2ol0MEhQHtMk11sS
6Ew0KxWJOT/clQ9/ypB+5LG+1UGfroNnBQkbVmWoF5jj3l5nQW7dqmTMcf+AbI9yex4/O+taf4Tc
Mm9+fa2ffydoAdxs1FUYMH7iBRSiC+u2puNm6qwk0WsMNmsylr9Ry7+1sv75G/kIehEWu9/REG9/
IzKi0UeFkNAxMYobt8cwBc1SZtdFAGkrCnrzd/y2n+4hXybsCciHQyReeJTfXrFg+w3aruHuOT0I
8FJKvUGV4khuaqoPv76Jv7sYn8MfLQetuXAQt/siwjOzEOEiavuhSBGZbDjptrtfX+ynJxaKU+wq
H1iTTyPr5O3FsgFq2OhOBSVTa9zkjV9t0tntfnOVv/mVhH3KxiXk7hSWc/rzH1wUllq8QWQI5GiC
5efMFod9V/gUvmh043/+C5GxCAbFR1kOmerdpSTkP6Q/lDRk/hw5mtNpDN35Ny/V3902x2JGihCZ
L8x7xV8JyqBclgXFH6OfPdVwGVuJm//GLPE90+C/hYWsdJ4O8lPhkYiLEPp9ipMwAMWbzNaiIs2C
ZtP12kP9EYDCHPbKnUYUFwBS+stmctuXtDPy5aIYCQjd67bJcmQ7quvuheZtj6s+pE2Z6DEJaExU
5eVSWQEJUEMyWghGgjSNBz0wCfJIRSPNqq1paHGMIimlm63029xLeoyDvdZl7NLbe/FKn0nDWtly
jStX9bdhbrbtUTLWCzbEYlMUkoEy/ka+fFqP7+8IC9XkAZ8k4O/NXYBi0j4znIIduqB0Z9ZvRqFf
lzc1p+Nbb/KNqGQ2SBPEdJneGPJ3uKu/efJ4c4mvOxnbTwvs7foaaO0G1uwWJ3BxQDnc6ci0/6Fd
7vuDJ/ubjABeTmKsTgepH1+YdF0RkNH5i8Z2xD0/CffcHsxpYzJf//zrF+anrymfNJwZFtQnPIDk
H729VO65g3TdrIycoqu++KfOfYQSDs06QgZ5V7mJcH9jmf+be8gZn935ZM3g7PfuHhqNlrUMuKSF
uYqxhJ52UgbLb7aJ91chJ4vAA2TAAUm+AK3eXUXaVSdtKzm9o4ZVbEZX9jqilJyCza/v4M8X4qR7
EryxIeFtwlXw5mF1hddj28rRmlhedmaRBh/5Tq/v/vlV/jwwYKlh6Z2e4w/f0FpXbZYZTC+CEMos
8pF8Y1Pz/8PPp+CMTk4QD4arkOXz7lQCDsYZKsF8c5k9dV7XHlqQqfxdEO7p1v/4FqPGsE/bDWdx
lN3W+2iRPCQkJ5V+FYXIe2+kpdTGGMXyxVJfxNhHGuri9td3D+Xm+2tyZjuhaEhE5IoE17y9f5X2
Unf2ekSZqjO8uDcrBHa00YxxGzSWrI7BGHofHbSGyUYkrRIxX5qBXFRXtPtVNegLLRM2xCFj+xq3
k2n1weakdTaivGtHtZWOPQfbHkviFEP7WF77EPFmbCnRqbiou+LbSqCxs5m8oROboHa6fOfRTSc3
yB7Qa3omCkWc7E7WbOwG0QOa6TWwIp0jdRHliYtWrb4zoHix5zs31M5z2vOAduOSCaTmKQS8SIc2
Al9ReTa9CZyRcWV0SbctZ3pOi9XMKFNn4S2nwrpGX9j4iJhCC4FFpNk0zRj5QEu8NuCnpzJovXVr
hU2OGzFom5q+h9WN2z5A5hTlmXWSEiBsIpals63ibB3TOYzLin3sudSWV9BgChpzhyTRRV+6Ztlu
lElnXgar47866Cfbh9BkGBXlAw1Dptl1ha497qwqd0hIJxZ3PTOZDdL3A9DjfzwlpWT8hJpvrr9W
soG1abkNEIYWgUZa6vl+ZSNCr4L6QMbetMxJGfVzFfT4SAOmj4yKzHxThxPd7hSdQUVqY2V/RmR6
QswHk/eK4zGbH41aJS8+QgdmFwavdkRxutyGpWd80YTM6GhUqr2fxtwxXhvPXO+JKxIyHvqWkVnt
WfNdGrhTemzyuVYRQii1Mm8MW+OhDQgXjQJDWk+D12fPBiSiGrW4aD4xlpcJ/fXB79NNjrmcRGpR
NFlMRH2Pfluomf4qPWSi3PKMlnss2rG1zwqkB/nOGY3peagms3n2CzU4W+NEKN8hIQlJSFobgiwM
r3SYtfSTbexw2aIcV/2aQCjK51zsHeA7IgpNw382aqtHGODlRESCkWSdh4Vt35ZmJr2YfKd2+OJI
QyznvUps44jISE5Ra5bpAHvGHEoCd4oVTDqNp494tCzzc1cm5fCwdHXfH8bWwt8qGqOyNkuy0O+l
4Ye7YGryO2XQNT1WC0X6axWW7XRUS4IiPVdYk3euORfkM9MKz6K8l43/jbxCplcMiJz8c++X2ria
apPZopC1Lc+CsB3yi3Yk4iR2Mm9qXnujV9CZKgJ22jCavGw9kP6WNF9ak+j7iONi5zGlJxc8jTxL
NjdLOGcngaeCJTV7i3CJscvccVNYpacirBk0U7N2RCLYLqp9sETqIPJCVFadh6hl0PuHq4/C1ZZO
EHVTyhkYqZ5Ul0TJiP4yk7JQ1RbX4pw6+95Ws+duegpaQzOwqU3WeDiBa95idXKqDXea6M7QCcEj
ppR6fZwOa/0MeE8cVU70wQc+OVm/E1NnMa6EJ+EOZCBh9e0+9b49DsPXTqJgKBCMuPmJSag9QomL
Q9ZVci0e86Cw0ljPWl5PxKrWkdXk4HjNiDjgNA2361q08xxNosus4RwJCFNEXa7lS8JtZZDSdKPe
Mt0P78OUnQaRwKh9VDJD+wivF10hGL2UuX5NAPWunsmCj2bH605we8foYocyIYwcw7Yqhg94AKIw
6/wV3aJhzjGOB1ccYLzSbR3L0hu/zGu3MI+d2rE/HwopsqjilGruFz2laEtSzqnbBo21Gzd4NNVG
ElOGIonkEeegPcOUW3Pq8ytD12zZrj278xbNs9scJSNegEJ10KiYcXD4oXTSlWz+weKnzzm1MM3s
c3VHVksw35peShnT1kmr957L0JfhgzPwnW4KupVYCcwbo0QtctZUc9LwojTph9wr1TUVObY2F6H7
Hf+Gp6N51Oa6KdBtFuc1OgOqiqXHbkrc6RzEc8489Lj2pq4Qp9bBHXdKqMg2ZvWEMMNPYqv2yq/k
hDGfrmYB7KRck1DGfHQwJNl1kLwagb+Mm4ZKwkZs4sM4ayajeTUEjNhoyDMkK1Y+jDstJ6Trg2Uh
UEoIJ7w05qQS+6GX6UQ1EjC8clMVkuLAV+Vx8Aez2Zh5J+61rqghG5Q4U8S4n1Kixy9kbddl9V4a
ts6GsZOQZpwZon5Gk4ACfbWt9hi2kmmCOPnQ8RGOfK0xha6PwEdMewcsIkOJ4w3zOS+HCz3MrJpL
J/elxPdijuZ2FQlJ4pnZpsTPNYFNSkynen7JwU0fxrx30T5XM+m3hL072VcMDlP3wI9J2EynJr9k
ARm5+8Qg0WtQ85v+eC77AauQsvy2JJx+rCrw5SJLnh3+2rix+tZvjhaa2jTuumAlHc0bHRDR2ZAR
ad6aIr0btYPk2FZkQ8R+J2aUzcySzMu+MDCUyAn3c1wHxtSzQAtRnwVlVfux2bRjsa1hwaIFoKNi
7mC+JOtxycNwuqgKQmDPAz48cqsFChnUceHiPrtCFo5JxLdbzEfVsSdjNGgX+TiaDnqfdhD8d26V
m1yBixyqgu5+1ZkXYe+3zEfDSvfBjZu2TfeaZLXXfZvzZBz2kHZcdUjZHXRU82GWB3SHSxDN3/XY
2JQS6xCGbcZUOmXWmRknxfja4wHYljJnJuYmoYF2MV0kn9Q5WwZ02MOYRq3jqTIyZOf2Z3nZsBv5
eC7nOBtlmqCv9yo2VM5O9j3GrNGOhYbxjXie2v9QOU6IqtyYVhuUDsE8R3RTAXcX9tq0YUo474Pa
5hsqW6rBk7WJPYwiueYMI9FHnLkhSuJIgtb5Rjyou8YYBmY3aun/XXUkCOfM3U9OCr2yb+3Hos5l
nGu//rbwmQ2w1WXpg28RsBEjsa6Sc1KOOm/Hu4991jCbGpVk34eX6eQJpFg0itp4tlRCLuvi5Q8Z
wyqi/Oze7aOhLJTcNgsynoiQKeNRkYNPE6ssLTY5tzTWHXvD2sUlg/O90w3thZ0aidqGGBTsbT1r
e0Tgay+PYz8Z133bBt5GhJ33LeChAeps17LeDp6XmNspEYlMqOrXQX/Dfe9+QtPoTfc609rYmwnn
z9jIYJFA9nQ73CQc/T7aReJ+lq7ZVBcF6i3MJ2YV8Fmzbb2c2TNoEhxERrGvvRndhnJlhbaGGUAR
u2XmzjHe3PAh78oM/12Y4QzqtTSf8tE3whhN6cj5U3dC7QwGYHQcktq+c5Syu2MKOGJEbkAgDppC
n6LeV6UNWpFBpBsxgyVLrTZG3nS3ztz70iPH3/GTOd+3KdzYfccX1QRKt6KUD1w8k1ssvTq48Sv6
OjvCu3v/iv48e6BVIFNkbFyQA1iK9myVOsPWjf7j3hvqJgVyV1Qv0+BX3J9Bh983YtxvhWgxAffa
oVnXQa8gVLkPKskRoUXm13Y+REhZoqe0kAYgoBnr5qmDi0cATrkqmodVES6xDLqqiCxvdSUVRsZW
RPlfgLT3g/5mtFnkGzGNC6LjKiOVH7R1iN+JNSki1+udx2Y00zDmtEZ4MbVNsHP7BiXK4Eya6qWW
y82vSyn7fceAQsrCv22RwIQ3nwymt5WU6XI4tdaTSRE1Ag4wXo4sNockWS7qlKHbTmaDEe4RETvr
xpdzK6OxWJcPK9lmnOXxUBe7hRnFAn2oXN19oJWTRo7XDPWHknlQdetM/SkmmIptxY9q5OKYTrn4
NNRGNWEd4Gt4Q6mNLFUtlUTVVnveJ88MMv/eWn376A4VOsBgbNJHEuf0Y77aSYjkU2ISyAvWxd5A
nh5GNJK8IlLdjOXw1/fo51vknuIsAS2GtFWIBXp7i7I2a5K0cqsowI32YHhrckAuIgAFqtx8IJNy
vP/1BU89hjcVNe1w0C00+wOTEe97V/+05L5ZLB7ZdaVZfl6NTmFDRk0R1evwz/Ks6XUIBiD0v0hy
AsEO5+/tL1d4NiY0RyLv7fD4t20V7ErQMMcVxN9vyvafi3YmdkQLEJRs0W59n+ceVonswYDjOQqa
p1AWy+USyO439+7ni8BUIhOTk8Np6vM+yR17kWo9oDAR7ov8m8pF9qFTze/AD393FTIFGEjxznj+
+/6NCjAe2hQ5SCTK6WDJQp40vmr/63XwDgJyejinf5+WCtoVQcTPuzaR65lF6Pao4U8Pqd72NJA1
R0QLVxWmUNeIg9Hs2w8JSdTiodCGMd3llHLrlpJ9qCOxLI64YGdqveMyWot/zKy08OPEV2SV/vpn
/bs7QqBtQA+QkRpI8bfryA4bw6GY5r77w63dWPhkjNr/zTTlby8ifDJlbeZ69ATfXsSayE7DoE83
s6cM4VxLpstmQXb0O47XT2+gTT+aVcqQjYEbdKm3Fyoqf0JPlyL294ZhZ8wZ8D+J5Dlenbn9XTjF
zxdjuHkatZ1GECYD97cXy1aIPRxbcHXYa7ddS6MnETd47ERt/uYh/dSq4/vlkJ5Oivh3tMy79SSc
jrxfE0IXi3eMnKXGo5mp/FoSq3SZeDKMhjE0/+lrf/poCtJJ6EwzwjmFN/zY60yDDtFGwPBAqibZ
4Gaqd4Ko3j+v8r8xRG++VndD9/XrwBT9/8DoPOQp/s8qjv34on5UcJz+7z+H5mC6/yC8jrfxFGFH
j5nxy58CjtOfeIR20R5m+CFYj/+t3sAaTpYmsGPPI3OHf+yvgTnqDUEqBkMF/sw5ReT8o3n5ac/8
YYszTaK8XP/7D8dbxr/8blEgrjZpN6rr2W2Ge4T54yHp7PzVmii/oGlP1Ufp+Vl4ID+7hHs6t1u/
xoy0RYlMKTwPS3eQ4lIuWa0ph4r0VoWhcYuGWV7nKhQfF/zV9xbCpOe0njlak2vejG1xhWsTyTGK
2BhDrfOQGuiUqD2MW3wXYLRoSD5Y4JSIptF2cUHHov2cmHoXFNNwI3VRUNV2zsTx05ngvOC+C86U
aHS/qweD1Ix5bi/oV5N98P2h/v/y/k+2uF+tb3rsaFwq+eMa//5X/gqUEX+w14QsS1b6aVXy8fxz
kdvmH3DvGBMwOvZJ4TupSf5a5oZw/wDgIciOQkPBJns6Yf1LGELMGScvPliWY3nmabjwTxY6n/E3
K52zjkmIKglW/DDsJMhD3q50TglEQujEiFIToXHT3DvamJa4mipj2XfuykpzA38bppXDICiv8PFU
8hxQdPFUsv0/axEsnw2S/9EQoJPY+EHRimPd0NUbDY9oZYkqsBoMOkrZx8ADMDnJ14Bj5c7NHYwj
pzyLhACWCV/X4N5zLXdfV+gpl243oizdjFV4novxaezaD2Nqe/ESZNkG4pneiknd2yOsaVt3zqMy
vHabmflCP3+gq7JNiJUf93YZDNl9rkTypZOW7mPpcFi5w3UKNCmzPBrRTlEGd7Uqsy1R+whKDDdd
YjWb7VVaYUn9L+bOYztuJWuzr9Kr56gFbwb9D9JnkkzQiSI1wZKh4L3H0/cG61ZdEkUkujTqmtwl
UUUAYU5EnPjO/rDKq24FLUa5IANClvem0zbcHHH0cp9QTCT1oySUGK+hve59Coo9qfml5mQKV0LZ
NFAjfZf0vyJY1Dc13Hpwo5tJkldu+qqVKKOR8utKdwS+FS5L87VWld7a6mTM9gh3mogaJnjEW7no
INq4We3eearW3nhlyLWmbqZQLzKl5SZJoYRomwmO+zhwbqvPMEPqPYUOHB9TdJA3Kif4J9lprG1q
6fFNG0l7nn1Hme+wMlKQ5Qi3lVUrCuWB/JF7zdDZtiG6xj4L2GukhXUUxNpBalw6h9yEN9Y61Jz7
GwyQD6pP1aNnZOGmzQ31yiIZlaEmyMXgClcuKtTycWtdPFACBGWnGYY7QwrDNbV4XwfN8qi+9oJ9
4RMm19SMY85Z9SreOXnvFdJX+C9WTC4jls1iBf8idTeGa1X9RkhUJQ//eTH5X0Wzi4xFXAl/At0Y
+636n1mM1vi8f/8zME9/PX/zvfr+4Q/onv2qv6tfi/7+tayj6l+6w/Ff/r/+8H+9vv2Wxz57/T//
+yeifRAn968uR9v3oWnUn11arF+LhLu56f/jL8klsQwaD1JGpGpELmOUiPwluZT/gZ+mKfI/lktM
GN/p3FTrHyPoXAWRhZkIpwQ2WH8FM37EIs+WUgTH+rbS/+vLb/+5GF9kY43isr/XbFSeINXVEZqM
7zFaGXOykWNfjpTd4JZAKjzrShec8EnI6+Bs4OZwVSuxskF8wOnCzaobSyzLU6FZkHE039i9a7S/
3uy9Cu4NMj99E5wlALxzvS1zuf0xpsLbSgLsZbm4tEKcnxr/m6Mr/rXSi83vPsqSFHcc75tJhYit
hp5LkZVC1Cu01n2pSgHrCLevtDtYQeqhahqSNzn3Q/cCdYb/Fd36rclGwQKAQg70nK8np6JGH/m+
Ck2Wc7+4EwJB2Rf5yXBczOUoE6I+I7taaJuPp4l/PpJUDrJdBWk3UrePbYOowCQ1SHVH6q+x4fQO
yH68B0BDAtW6PXUWOuRkwamf/VB3N+lYDKZABFuVph+ChudwVbehv29DbmbeXu2/mvWzc/n9VP6f
i7Hh/8NZP6pE5mf9GkuID0C88Z//tUdXVGSo1rghJB8yklL/NeMN5R/oeEYtNbMdHuW4e/9r+6Lx
I+pi0HMgf8AJSmVU/WuXrv1DRdpojhJU0UBa8l9tXj5uXQR+N1Metu84xN6pU5CFQj0gH2g7UrBP
Q/ckRr27w3yNKsNG31vhkiRzPHf+PZ//ftBketRNL/qD4eU2epHvUd3tWI53XPXhZUeufilqfIxf
fz9lctYgkFc5t0gYtRn6rVQlqk1c0bDbSWSuaiiRsGJjnXfNsCZBth4My9ai6Pe7Hv8kZM194SRS
uYYc6lpmqTZOKZyuYT51YP3WnszVubi6/IxxZn/WiuN3v+uuoVCYrIGi2oIoPgaSd2QDdxab7CFX
3RdFbFc+1cqBuvC0Mdp/9rTJfhaoiu7npBRtAIPcv4XUFd0F3S522qsgo0qxX2D1z3zVNI55EAMz
0l2aHVJiL6rlwfSpIeMe2rKeKa990Kv8C3KTy034MXj+e4i8eYW+a0Kuu3Qp1wzVJu+6UpIetmKg
HYZG/nn5909syP5+wDjV3j2gTXUrMBpBtQEyhV8FuUpPVEsdCrFKvllUhO5SuJTbVu64XDXd3xQE
yoeoEr7hbs1tY6oHC60qjd30SfeNmM33LxI7VlY6XDXaPkOwxE2z+1lGAJnk2wHCfA7VhoKxbSoa
3kLTzoyXtxznuy+n7LM3OykCR9XrPz0p2sWlcMQZ/IQb+ob7l2NWLQl653pxEk5SEE2973gydBJQ
u4bjqesUtcFBHgk0lzty7msmsUTU68iFuSTbVisf0u4l9YajruyaJNyoyXlwfl1+zNyXyB97qaIe
zDC4o7cTzVv3oetuKC2/yVpZXgiKk/ufvwfkJGiIoSBkutYqtt5p2xolRNRRLP7aR8ix3PsgT3ci
hra423rpjSZv0+Ak4riiH110aaX2zFZq/FNS3WW5vo6DU2RCDI5+K4jpzeJEFOCnRdAexn804F/E
GAteK0A+ZRbsyqXQN9dOk2DE/XgXgz027VFFhBK6Xhs1eo7aUbPD5Z4Yx84n80WcbKeqoYnhCVvu
rZi07U5JQuOQkn1amBwzy8OIVH8/G8lDOEVH4uiWW/8UuV2NqQX8nbXVczdWLVk0zAzaadrcld0B
5ywqUH26AqZSgCCUWoS8PjY6lkhieSyz7eXmmona4iS8aEreNEZTwADyemulZw6QSPGrpw3X4Ome
+0C0dSdiBC0NgLc9yWf9M46Md+FFqB0AoUXk3ibQAhypvDVDwCIJ4Jtt3WiwMkxc6GHiyOY3D1XK
ustcZasNUn6QE+EKPgECsrzZyqnzolt1C6WF+lVKU19NMwTDIfsbCN/HONO4G/Yy4QgpotlArUI8
drnFJoeaf89EcRK1NCXSRSpPo1sh7K5QbKwkAVm+4BnGQTGTL1E1IBP+nTvJJsx2ziA510PwHDRi
uGvMZ4EK7krBWilj0770Rp+vEVxMfGzTMkQrLqiic9arnZ89wMLaSc4tf3Bx6GyCG19S90l9vPz9
n08BhPIfH6Yh1FWNshZwQoYWgmxon6ieRV3E10z5evkRM1FieoHLYish/HKcsyyqv8Ai79FIJKsU
/8OFFpsLEpMGA+8uRJEWh3YiW0gwnepRDMqFAPR5+6hTkw0zrLtOibXIbtyguxkQEm3JKJp3g6hD
oEi9hcfM7PmnWvFQRf086FJkq5V7kjppozV3rf7VC91dKYX/lZr/X0MdIf/HvvYQOoRD64S24ETl
PpabnehK4sJA+rwTkKRPfvkgdKoUl4HNNeWoOSLF3y6Z1X4eQTnQf/zdlMEknZgGgS22ZX8CHwSP
QYBFFAZMDYPNqOa3dtWjkLk8Yj/vdMWahNHR8QijGimwMTiKGohMdXgYBvUU+AtVSXMPmIRNq8+d
jHqLwK5qgZSxmu+SsEXPQoQUqsfLHzFx5Pu7uyeRLRuiMHdN1bdRIQJj5UL3UYOJ+8MIqbE1vB5R
ZXt2cMwsLXU3OJ0t+cL+8rPnOmyyTzNduSS9qPvst8k3y2AxEXN18jHT4TUNBoK/hak/96DJ1A/z
XMzFrgpt14w2mRHd4PKzHSHK8tGodlmxZCg2N7onYVJAg9WqSh3aPUySlVbRek2lLZUrzn3FZB8l
agP4R6cPbblu5XOmWOJVLUvVJkVZtxFSs9sHCRygQomX3JImGod/D46xNvf9ws1arGd156Q2xPPb
AsCtLx3a5CTBcU04KmydQjuptbUR3Cra5iipA3jA6U0qdSd1wKni8jj5fGnAverjW4iAPYtccBK7
kgeuJEK5wltLya5hfF9+wEy/UfT+4TPRLlnyIAapLQc55W2CVvdfCyfLF8b53PtPAoXo9pYVp8iP
cw07SVH+0Wnerw4D0z97+0mYEPRMM5xKjWwO39fMGSxI/iwAmZPYEJpFIBa9HNmdmkDngKK6rT1x
20NbaXPz9+XXH8fSf24Osaf82PhSDi7DwnzLLtA1AAgyTh7i6VU38njLaF9L4Iph66HrVxYabGYi
mZNwgFFDqbukz2y/LM+haNfc0ChcXg/UChB+FsPO3LCahANgh56A/JvnCIZ+Y3Jpk7pquZAkmNjL
/D03J+EgV1o0BVgr2JW4UxMYKRnU5LQMVqVRQ3EbKIm6adT+WxK/WPWpx4Y5HQyKjl65Glt3bBKB
zKH+BJJ8I8b1OU12vXSFVlYyjsBAlKxfdfpjK8F/ssg540pNwIyTLwRMJMhX/KeIXztQngJVXUH3
qBv3f7qST6tw68GXwMR2mZ34OjtmLx2SFQ51Lw3VKCssffIEsBLCrlD41x0+mWv3Nb3953j7cG0x
t5+eBBk/Ma0Gpw6T/Wd8bUSUuUvmmfu7u8CvrgPyq42RAUaGrEs7XB75M3HBmIQdkAig/fuSR+ba
TgO2ouPoI/juwjCfGX5TYZqeqijlc9U841NMUQCnSYRRycKSOpOj4mrm47QNwtYM3Jg2YvdTy7CF
jx2OImH3KEr7VHowQu62u4WxPvuw8RPfHSDjpuTwgf74rOZwadn4CnC6c+mAzfFe07q7Ivb2pajv
wFD/dw69/55exiQs6Q7yYhn9/7lrwL5VFBqsip7iilpthoX+H+P/J5HPmMxgjWKBuEEVcBa86Ffk
sb1qu9ukLNeU1i6sbDNDbEobEAO98VJPFM5o7pW151GtHfpoFaNuYZDNPWAybQRTNlrYmsIZHOlW
1P2dmDZ4OcT19o/myLT6W02cSMsUmE8CSTYk/muq41ZOd3/5t79lVD/pAn3smncDK1GsTmjZep5d
KnBz4QHHlHVs7ETrvmspAnnUgKrGODRIq1Apx2N1n/yStWPRLfTPzFKkT2ZRJCs+1ViacC794UYO
Ug4Q4ibw07XKNajkJocyvLv8qTOD7a1a992X+rXjdqlIQ4JSxJV9/CDwmu21pC+cG+dGwmTChLGC
2MNvhXOXdgddEyjV/S4sSeFnYhl6nw/91IatWxdOI5z7INVW4zhA/rY01cd4+9kgmKzTcDerPrWY
hzAm7LDBlMcdbDxA0JXQVlopLWyn5jp7Mt+pKhSitmSukDe+BxV4ihwgZ4l7W5XtPtMkVPvGy+Xe
ntlUaePfv+ttXYO3D7CScZUbFFM8VNqeaqqilVdD5YOpQMiy1DVzwXmqHQU9KZeaRcezEqDCXTNF
Yh7iU3KqwVx+CC15z5y5/GEzw3hKMpDdwGl6jzbMzXQrqtpxXDMlRR69QRaOGzPD4T+U/VJtaY3Z
C2cMUNaIhzaxAWsXX5X6mJVLNy5z5+5pRb4kAn1tSp4CYuZmzNkV1Q1PIMQErk9txpOuUGkoiuvF
JN5sR01W0aaBwJf2qnBmx+g5yq7Ehp1HUpa5ztun0cubcCeYS584ExCm8lG9LiU9MXlc2cdrF3lY
9QQ/dqGT5n75JCA0JoYbA7XQZ7lS7xpqiCu5++ksCebf7hQ/CQnaJCQUAKuxtTZKG37nL6B8Z8q4
hlVoti9Q2UMr+dEkEvx6C3eBBqCz1YOMVcOjm3tXDveenRbvXI99A5uFzdAu3XPIYyz97LUmEURW
YX2LoBJt7qxfXCv9EqThQWypUXWka4mi+pVSquugHi9+fOeYqRwLWqjkBqozK6wPQoZFgoDVmCL5
ayq/AFqEJP4ZcJ4uhBu/Lr/iO7agrxn1EZ+9rToJQlTv18g+c7xLKrjcWbNzISquEEcdYy15wPkK
vH67xg/g0IHkHiQFALB/UMXgOTFI8Cv3uDglzS/TUNZm8d0zisec2kKz8GHFh1ssPK4wWVlnoEbk
UDhif3VD3e21BbVlqOUnnfsST1f2tUkJcsJhadUOlD6YannbZs7SpfSoVP30IycbILgHmoMTQ2FL
WX/2JK2hyDEEBmwmVBqKtihIK8uhbFwL7NhyfpSRdBfUycFMrJ8pDtpt2p57qWTz3EGG7PYdVE1Z
h17fZAF7HT0g7xfBT88PgSWtik48Y+jc4J2iP4AKVXdOb9paaeGw4RvbIBVxetLCNWx77ogl/GBS
Vy83rjAWfkpYT1wOwm8lFp+Mw5Et+H558dymFAwxL+1AdH84GXUDOf4Rm9wZzkUV2ZD3o3UA268F
DrxOEvVLl7u/ukwY1jHFuivRBfxbUH/ftcEJTv8h1MpHoxGTfYXm06fTkry/CoPgPvaShqox8a7P
1V2Rq7ir6QtirLmOm2z9lECHkCF2ud3GKqK49HfYOKdU825D3mSDtzyATP2x6Z4vt9ncZJjs9HJX
ba00Bg8bqhkhQUbf2zxLtfKlFkVn5UUD9aV/1VvMHmbnnjUJ9FomscGjvM/2LPeHZJAXlFaOkFy7
ZXXIqJg26vTL5a+aWY6nLCMy6hJeTkZmh6F662IVZMXmOXGLaNVH7UJHzazH0+q3sqhKK+viwvYM
/cqSo1dz8O/irtyblX/fttX2zz5lEvKtyiV7Kg2FHQ5YfVIIvOuN4d5wjB70r5ssHGXnPmYSwYEu
QcwqBM4zVX3um/4mwMWwqcwrSmyfQcf8vPwx8szofgtX7zaARqAJyjA4wtm3vnbJnRXKhx5UhNF1
m1j/Uetfc+mBREYV3nFlODTNRo/zb1WcbmSKo2v1Ab9fFq/vStKuqhEOoR5CrrzLznrRR//JzPlW
saqH0hhbl24ZZ9b0t3Xk3TtnWagRS13XRmd/q2epwmB1xPtBCoY/a/23OoB3TxA8C30pzHqyXcHe
qOKr8WvLWroOJa/FzWApOTKzTr8JOt49p/KH2q8z4MZOE52rQIAjku2hbOyEEBZ8mNwKzgAfq/A4
hVlfLKd4DATjoaGq5nL3zwQAZRJsurw2uIgUrHMuox0ouvughesehGtJLu/6EFFP7z1eftTcVmla
VKjluQdZHBhk5NiWhUObXO586Vv54slrPz5aDJdBPrLlHEJpLWCs2wnPfqWsnaTdyNCts6XhM6Pf
Ut7gfu9a3TeCvDWdnOoMjO8oms33QaA+5rJrcxm+c+Hkt/kOQM031FOYwD0WrvOr98x6AbY2l0yY
Kp6zlNJKVc0zWxezWxlSc1M1j0JsiSe8FYKN75WnLvNXYU0iEfI7guZsD3SAtGqUuJsMviWVAL6X
UreOj8Tl7pkJ0MokqoWm1ik9bDk2CZxdJA8PJKnGOa90k++qucjtnG37SVxjnA8Iu3uWnKT4kSSe
fuQyr1/5pW9tzE7clln7I1OM5yaOV+Rvqx2MD+BwTrh25Wphdr/B+j7ZlrwFw3cDIEJv3VKCnds0
6jmVa+wLFd/5qlkUueCWaWz6SHmolfYx0TG1zPrHKDPDV62AI3S5taWZPMW0JjXOQoEbei2zHVXF
1QuoLcgyQ7jFwEi6VhIDKn0KGzzKbhyl+RL77RXAF30r9oGzyXFF38Hc4EB7+W1m1pppLbdR61Iv
gYe0dY+73LQRnnuEdhrKhJXVyf2WK8NFgczch092U1S+x3C00OZbCu5yWMV7oY3EIqzLdRlSLJjg
QJmfIYSsCjNfSSa2KVL2VEcLUWhmmE/V0GmvUBkodbKdG/IN6qXrJC++ufi4RUuS2pnFSR4//N3Y
avERyHJ5kG2/xt0XEwi/6c7dEh127mz+duJ79+sHKFJ9KzYS1iZc4Vix52w80Ow7geuYHHPLldL5
V/DIUISZEdQl17+7PEhmNgpvCO93D1bDLFT8SpRsJxwe67w6uJUSr53YvQdwdFJ761FJx8LqtAi2
l58411eTkKQ0UiaARUGe2Xkbz5RHEr1+7wcSjkFY5v3h4J8EJGptgzYKkLR2WXeV+liIZ90jJL11
GpHYW+y4mY+ZKqA78J0Zt6OdrWAUgUfcb7N1z47k/W47q99fbrC5qDJVPmeeMPiO4HZ2LPWPad88
i0b25BvewZSpOqxuBueuEqRTHzTrLLt3ou9goL5zBnb/rC3fVHHvxohUBBToDGJns0N7qnTMOcIw
3uWWtUWGdr94lp6JV/8hexa83G2lcrB9I72Tm+q2xjzOCoevlRoe8iWw7VyPTfZGloCtSl6Kgy2K
xa5y8U/ChdUOq+RUhgsL0cz2660f37UXdBIBhIao2XKoPBLat1lzRcHWCnvwJ5QA2yC/vzwy5r5l
3H++e5DSUhBhwpOyiwAy0uABcGvrRDtB4yrXqZP+Yf/L08d4TpHlqm6bGWtqX4LDYTn1N2iEXsrG
s/ZwAhceNZcXffv7d5+UKHBSHaPU7RiipJoY31DUrP1qwOpl6DAHxnxTaSi+bJLfmLSTV5EXjplv
Ee+T3cNbaH735KahSD91c90WPBVTLa3vtgWz+UdtNtneadpTXZDz0x21IMMWGAoQ51S5wkTtmxo5
3HkF1K520Ib23LP/hNos3ud69IIJJ5CmGIMSC54U7nMUnsp52C+J3WeGwBRMoTh54zl9Z9p6q1G5
26/x9rn3YveR5O7lQfa2f/2kYabqRl0wM7wNS9OWzY7DsJ+RFq8abEHc6kHPvAGymIE7WqQ+ULka
VCsfgNwDq9epGfLfQ4AzZt5pwxcQ6zJiguJ7W+JZX3fhpnIzC5hrk+gny5UUUnmRuPK8Lrxzy/IH
lB9KPLL0vk79ozl6aeKUm5Enr4JNEOiOdtLy/sflb5zZOspTpVPtQkJISpoR1+NnDKuwIm+4K8Xn
dWtWu1itMfdha1Mb+bk1EESYPdQtt2WaXX6Bmdg3lbAbMH+jPnapwIApZvnRfqis0UzwCUQjog3q
zi8/Z25+TdXsHn5reFJLko0L3RNlliVZQ8vfe50U7DojLFZ4DEbbRBHGzGN6B29L2MIEWcqyzEnK
pjp3pcLL1Q0zw5YFhVwpHretiQVPrB7xL94FSvRLkRrzGPuvUKiSVV6xZdVVWM8Rrll5pW3VLnpd
aIuZPd1UCO9g0gpEtTfsoUFiXukCIm5llxtudRUY0cHxre8RjpZqgcWy5ZFa7W9CDPPqvP1hIFXe
Bk2TLtwNzh2gxMmyZOKanBe5ZNhaGGyKZFf0RwZeW0mAV/fcrHGRsjVjjHdlgL3JzkyeLzfCXBtM
9rUQAaiUUVhCQBaccgiR1BQfsIi//NvlcVP3WeyYrFBODf0awqdh5776o3LuRLIEQmTeYMt7bSTV
Mwgxit7bHJxbfuW4u1x4tsCyuaKEiWBT/TS49V1VbZp/N2GrrtFLmAfPao9GsiRJ/nyxpsbz4+Im
6zh7OtbQ2BVeuULS31lYuqlN+2Kmw0E3pLVWBF8ut8ZcrJ48KvR1vdCUgFhthQcrKL4HmXmlmtF3
0VjCis+kY8BnfPwcpYfsinW3SSGlY8euQZJRgIOK7CvxvJWmCMXKL2xI2Xupx+O9TL9Z7XBA2KV0
R6Tl0sYpR+19+iJJzZKIY+aSBOrfx5cK8Xgzk0Ex7SaMjJewB7nXA0DAEDxe4SprblzU8rsq0dI7
XwE2Cl76vquAQQce4TAZql9xGa4zoGIbwIrtddfG0TrGdBBmYPbNk7JhL/Y9F84RroCK8N2tjXVg
VidEftJWdYR7EX85VeJSScrVYSu23xpNf/Yc9wrHPcxU2wI0MZoi6LLfEk04dFmQ/PyTPgdY//HT
A7cG8685uq04zb0esyevBgmkec2d3YLy4u2w8Z+TjDrkj89IvE42GolnaNzvOa578gVcfaVns7nK
PWrqgWw4nRWDYF+3Po5o1j7NykPDTZOr4YSnXI04acVAJSYnUbsw9T8PLLI1/v277RQQskaDe2HZ
+FqASc8BwfrhldFEf7TJlq1p4OopQQm61MJnujhYaXCIAvleeIJPoon9Vlqq8vv8fPzmlfX+M6Ik
iZN+4DEId5EI6eLeqV5ALvZVeChrjNO75g5TzsuDZSYNANTsY6M1rRJ5rpDTaIzywtTZ9SYn1gEz
tgsTh/G2In0XXev8ZOGJn8ck2ZqcxqWk1CCoFJbdQvvb52oKQdKAOh4jDIgfAuW71n6r9NQDYuqk
uyyPsFw1Y1i1XBqXPmR17b7p4cdefp2Z9QIWz8cGED3gaxyjTRJo4muR5snWKKWjg182ata8U1et
8lOqSmT8aXZkHWy8x9Z8Vnr/JxAH9VAb5a1bPgyKeg+ocoPv4JFb1sUszcyYnirRWzjEagcREv6P
cIjMJDhIgHmGzHgM5aMSYuQXSfjYFztV+CJmwqY1lG3WAQWs8uBglVryutBMY3N8MuOninXRU8tA
SQXDVnK/3lqx/itpmrOXAY8eBomkehL+iorhhFGmA2WxrE5OYAWbBoKsJykJSO1wuClV97UwjS8K
DqnrqjKxWBpqa2cAv10azzOjy5xEpjIyw0hRTG4GhPoWV+Hr2DRvE26HY695yAzlyW2vul+G3+My
8NBm6nOVFyg6/RMEMLaiLieFyy02s++Vp45IQ9lKmCjWjl3GXXSrt7pyxl1C50wR1TdajU/EKjET
815VSgc3CN/cA4TIXrj/GxYybXNtMQlYLuWDsSIHJWQD+YCv4lMeuLetV+/1Ov9x+StngtVUS49H
iYunQFTagynfxoOy7RO52TolUODEGPUIDskO8zZX9KWStLkZIX+crxWMbTUP4tIW3RoIGxXqIrjl
pQqot9TPZ+N8Ep3apII7Hhcl9tzug1C4WLAPK9f7mqEGVZNdGL/gyn0rVgVkrRsQ0ytLjzaO0e5x
Lt5WHCkvt+tcXJ4q0tOyQQqOX4UtxsEP17e860FKk42vu/tWE27LGDWaLzYVqC+StlpetreXn/z5
uVAeuUHvl59E0lvQGE5g60lTHTDGvcpHJbLVPFTcrB0GP1qaIDPDc6pGx626DqWA2zNoaEjuldu4
7CjHiA8eyZ2oxYw5c+wsa1dendhiol6lg0ixqX87IO3Z9BhaVIbw9fJXz4yqqXRdgeyFX/LAuzj5
rY86vmjFM+LJhZk4cwiFEfuxVbFy0XSnF/gOo7Ph1eM3sgnkw1hLEdy4UW8XrbMtwp4j8HBVac59
zcpMDjwYwcpLZ6OZI588BQ8lbgNiXRFSu6uTY5Fla6SU+8jdqj1VDn65zTA5A2+2Emv9CXeB34nU
XwEeXxrTM8FiqnDPGwdWXG4VdtoFx4JkoRxaB6va8RRZ46A5OKgfY9sT3ZUjC8csbB6TOmk2jqaf
BCtZO7myVYtbPGIOipHuLvf87EybBJSUHFBfjAn1CBcS0RO/6wy1MqqoeS1OVt7cNCAfQ+P7otZv
boZNQowkAfqQ+7xnaudbN8IupImujbzdwyB/XkwJz82uyb4Grr7VNK3T2oFa31YWqsCgucch8BvE
wcPlppuZNFOtP/e8QVkVCXI73bwWcffSsuZQDkt+fzNfoE8iEWbTcSj1qXHW1XDnF7DqsIWOZOc8
GE+XP2DuCZOjUlaXJA1ljqxhjL1Q5PbCqstgjlJL2ecLeZa5Rhqf/e5UEqep6SVp5VNTaz3mFKmg
fbkxxeF4+RPmjt9TQb9R+qGg+Ck1reHv0pFOrXH2EkoKneI2ee7ybSSXR1N+URULALvs7vteezGG
bSblj0UkPKpx8XMQFzLaMyN7Kvmv9cqAipG7dqEW91YXbFvXP5igXIXI2uMvFCwsHeMI+GSR1ic5
nlLJqL9RRM8erPpajzFC0NQnfHm+tBjdkDRfL/beTMialgFQ5SgHCcBJNHvOVhUqbSUF4ktggH2M
tZvKEZ9Lpz0FHVZYl/tzbrhMgoNYSqrRlINr5554zbSFL9/hv6Wn1sKYn+ujSVwwYiElCVJaZy/t
sLVM4ODUpyhsb3Tom2WxMBJm+BW4Mn8c9tFQeQD+GyZrhA0K9TNCnm6KujlWWYVTJbC5/C5PXpWV
hIvSq+UNN2LXgh9yf1A6neObsMQemduHT6sFGmgmTVb65jns+8e6xSWg9k45RiOR6N54FgYOMPjM
qsSBQvyBN3TzZ4N0WjgguCW2HKS6z54PZNDZgvvcK2Fw7cU4ezQic2RzecjM3NZC0v/Y1lzVWmra
Cc65A1WKB84ZJ7SV5sHHItt5B4zV4T69Cbq1MDw2brNPuuEk9NHSMjAzoqaFBY5XBkILLPBMid4X
3xcocRfW1DMc8qE/es7CYjO3edEmpxmZQqWAU5R8DjC9wNrt58hjjiz5FFXeRis3kkvyzgUSJ3U3
qEPIoOvKtkirP+zOSczJ1AQeQhnq51rW0HTpylOm1v6eejEfb5jxugbpjbWJO7nY/mG//sfORMTO
zwvUc5Vbu8DNX2LRuynML9VgrrUfYXxU+3CrGPkpoThhHXfCQYriYx1avy+/wFzHTmJRXYoB8yFs
z21p/dQHcZVY3u8CR68yrh79XFl0cPw8nE99srFCcUTsaduz2ppXgircy1p3SqXvl79iLgBMqwJy
K0jUxpXas9aL1sgB0eqVF1BfrPVevamymOvVKorclZZF8tfc8pUryr9I45Zhub/8Dm96z09WLHWy
lwmipqQoPwtsjHlQAmr7Kr2JS3e86EIn/+RYrM5BYnG+O0QK4hf9AD1P16xVLz0b/Q8NtniR7J1u
2BfJtUOJctI8YFC3a9WfQ+Gv9NqiWBSvuaPFz3prvBL1MF77Of5Hq24N/pY/hd3u8ve8Kbo++55x
yLzf1eCsGLSNF9h4x941orcm4X+o9XgXGPcJZLA8x50k3BmesEkbaWMl0hqUWCKrK1+u1rlT4S60
66rvg+RvSNisDApqOu1cwbXLm6cAf7HxlRdvlGfHwCREZhgQgP4WfTvTknXVvdJ81HoYAb6Z3Q7d
2pHb0KvGF4+Le8u5HPmI9/zQRHFGPqwx2fj1JDctbezUHrtOiuGbpttoXrAZsm6jIxr1q7UW/qr6
o6gpmyiKt3F+7KRnuloFJ3+5y94ydZ912TR+4moZFkbDRrHEpyk/MsAU55Zj3viHvEUj8EvxbxmX
Zvq1qfOVXpUrTQu4OPfWgVcgs/3aCMMqcaz1EP+smnSVBl9jo9/Q/asw+s3dfFJ5Ozk3Vor/GoXN
qi22fp7uq+AlMTal/NWSKfGPX/zkwTS4i09veDDje4jHDRs7/I3EBa0nDduu0tdtqqwtk0QADnmx
ugcGtXbY5SlhDiCmOSTipjcoUcGHLcpHdVUFdBJgycmobvmycQqY8skRfncNOQR/m8veplHba8cr
jkyDuj+GnrOv2hesT25MN94XO3pCqtakmdcD5X1+t5OQkV5ufHkmfTotW7BiPxZElfGnesW+LjBg
9NZVaq0ipd+o6I1EhUTOd8GTIRvsGChDhOcR2gNZ+qk6t7xwpPxKHaqtwBZffqW5TNe0yiHr0yJK
MjO+heSCqkX4zb3YD720Hmune+YWOlrFKtB1rcNJprZ9inelWDgovbzLqnrltri/WcbCdnFmQ/+G
nHgXTvLQqcjbytVZSOWtDjiwCYd7N41szYvXUthiv6ctzYPPFxt1sv/tc9NMoShVZ81TXp0qBWVY
X3mRddcVxfNQaveLSr2Zrfy0IgLVgRgNucKTIvNQR/6NogyvVi/+2eo8LV7IWcEajDyqcxtXh6AV
vuJC8NQrwcbqzavaqe8vj5OZrplWMGgCAPku6aozjoucQ3BXlrSYZ2g7YNu7SFZvUQs+Xn7WGI0/
CVHTKgZPMdX/y9l1NEmqM9tfRAQII7GF8l1Nm+mxG2LchxFCSCDcr3+n5m3mcpsi4q4mYhatkpBS
maljRh1WHQwA6kMgwi/V2J5GCGVPpNl6ILglL++NsQjLRdt3Y0rDNnG66lIjrimvSsKmiKUiDySA
EmkQvMCuKprq+Qlc3P82s0XwDR3XzDyjbdK53kcj9dmucGeq5qPqthoBaxNbJKhlYWCGJ1mbCEsc
Zrf6TsJspzm9GFKeVOPdXOhgtDpA1Yg5+wAGYluRZG2jL/JUPmjdCJlC2gavvHCAnqtI+yMe1Uvy
bcrxSl7lIAaSgr11gbJ2xeB9RzadPhCCmwOCt2oXZsEPiK/7G7XC2p5dJK4zMJ1DX/htoum4mx29
Y6pSMd6oH8MJOsu9affK8jdi+0qW7C4CCtS4PVA8xjrRtYJAjVeEvwZf5VfBBwJGZSnmE2s9f0ub
amVuS8qBw3peCsplElbjpa3DG2ebw2MjyCMQP5yIoiqSltxIXFcmt6QXmNDkpp9JncBRPIXtMbQn
IWtn/KudSXBsrQrxDT4VzjxvhOeVvbSkEMystSdXuXXStfkDPlTCB3kCcXhrr66cErJIBD2/nRGY
S5moCXCrKRrUyarhO3e6Jc6jOrnOI3PlLZm+f/BXGkhLnoAJhfA7kD2T0Km+N61/GhBqfKR6Duke
UovLGA7LzS6j7uH+gGtfbBFpYCDcaSg7yATvBkCA3uqIxnwPZ7MbtlS61rLpJXcAfMIWcBa/Tuqc
eZCglEHEOoDqGK3r3QQe9GFuC3XyYPX4mcAM4hW28r8oZ2LjK66dgUXAcYVqQ5jWiUTV7t6a5gMA
nicJyQfXgpE1nc9lt0EpX7mR/qAG/kpMyJi5leUrkfQNWJqxhrJqHpkuBMCk9tHqjMjg2N/uf7nb
F3rnZvqTO/41ljPD4wUeNxL5Qi8/WQ0cYHpLbKGNV9ZsyRtgGUBxxMY387XawXkOYaP/SCyACx3r
MR+9E0xM789j5QgvyQNBx7KCpRC+boHOjayh7SPRVuOphbjE1mW3ssuXBAFrKCeNeq5JUDGxS2U6
CyK4YLnBfnuEhxdz4x7qxvCsgWH3zABI+lzdwHZ5+9zP/Ejyr46GH/jNtxXxeWPea79pEVom2+qG
ijhNAtmVM9yEvjciiBtuEI8FLL+3au+1YW7L/tc2adyZ8cIbdGLawnxzB3hzj6r67eY5nw+GiOFU
yNafvtz/mCsHYMksQEKcWhUvDZhHJ9O1EEme8TU/2FvyKmubZZG1gH1mPD0UJgGoSkW1Z8cdAWob
KpP3f//atl+EillVFNaQ+P1q+jb4zqcyfMYFGqXzC8tZXJdk495aW6dFylEGNBtInXZJavz6J3qF
MfXs/hXeeTs0Z9/uT2blMlkSBlIBJl2rZ53AjpvEyi2ljCBF8r3Bwd6HTaqP7ZAeHNaC4ORWx/uD
rnyhJVBcVVkPI7W5S+q5uvgzxMizYFBxW1Rf7w+wsnRLgPjkQvZkyIYmmYPsye4ZGnF++xX6zEGU
uhtxfCW2LkHgs8nm3HIzlXDlji8sJXM8lU32H5docfLzsutVTQqVTHBb10Y9w474PLbK3Ygsayu0
OPKGUAkyGWkSGH0dYZ5+gT7YqVPdW7hFuVjrBiz1xqk/d8BNW00CKF4joyYrvlZQn4l1DxunGYbq
pzZMq0QWOZzkRUcNUMow9jZ2jgYQuNiND7IMvFN9aKUJEhNSg3d7f3+sHOGlUPfcjiotlFCJNToe
ruCq3DELlk7arj71Xm5+Z2WIN7jBzp2NEVdC7JLiIk0+MeTRbWJBara2ipNf23Cnt564zi+boWlt
lEXI8Cs5AznF26QGFz9Gn/2Ng+lDtA3ANDzubfvj/fVb2z2LAoUJX5hyFm1CXedaoCYJe33Upbpw
s0X8XcG3wKzsn5cSS1nv5lajklqZObiMIZzvvhKRiTByZP/gTeVzENQUoJdgaj96U1+Rg0UZQB4D
9AF8v+HoT9fgSeq0hd7+IFt3f3/2fzL7f6dV8EH650/TZc9sL2110nBqKDrOysYDfJfWX8jgMfNR
BKpnGL7MaH2EWQjotlGm7ebTYFOiLx4s+kRcwGqwuaB/WoIh4mozRV2Da8QdHBdS+2EJ4XKYgVpv
qeJZlRhtv42tBmtgSCcqHgqrc82xr/MbmSkbCYT/AGDZ2KwrR9f5F+CbIenRbFZJ2tky2DWWGJIg
gzMkq0qgCwv2vUlNc7RzCPzUbByg4D629iFUE5A1sLiva7J3R5ogP/uVKe38p56es8SIK4sIwzhB
yDWFv3NgvB1zDxkEGgUfHV63Ce4yesxN1m586ff3Obzt/vmhbSmdpuWuStjs7XzqozqGGZzIWcQD
tSnU9f5NAqHgf45CAqf2S96BWp7yK+MJ3ot+dW4d7kMLaMA+H82p9ApQZ7IfrfU5h5slg9Na67fq
SOZ+C0W90lB2wkXehIQd4h2psB71gMckDTRgGhIT21V9ZXPw29I0iHTNkf0C67WTed7GsNTisdWH
8pAWHXrJTib7yAHGOcbrpdgVJH00umOxQgEXUdb+uH8A1z4L+eeCBVA94bZLedK7xQuQjOfScsYo
AIgzCmixuz/Iyhu4s0SVpxCUD/kI8RPqway0vOJZh4RFHuUKqAYZxhWtjspnJ+ghPtHcuVIJx25H
ChL17lbpvTbTRaA1qA4zixc5CHvT59Yvj1Xdfhib/gyU6v1prmy+JWmwoB2Igi3N0Gkj8kxsWV1h
f76lWv/+hfQvK8e0GbK6KYoqUcbbceke4QZQRTYHNAIOxgjQG4Xu7UC+E5GXWHINKiZ0MzKZFNAY
iCAoVseW0Odci41kfG03LFHgbi7qJrRzmYyzATwXTc99LzWNneaItPxrI/MMvDZ/z5jpo9J0r7Jl
vz3ZvdJ6+joGTbeRGK6wPJ0lCDyFerksOboxEIw4t7gLoqYLD5wfOnpslf6AIqSKClBkqgFYUFgv
zjw43d8ra6u8CFRtxkcXXGmZ8FQfdF3+CEn6NmwBfFb2+hL4PSk+uGU2QPUk0I/ayZORW9dKOq9j
E2zJ29zOzXv7ZBE5WmBiQ+HacNDK9a+G8wfdhLvhdoXM5HcPZYWqQ9dz0OFls4v+foXlsEVOVlhD
EHYj+p2esSCOWr3yKS79TxLSMYWN7Al0GOnUGzfk2hou4oXnIyzzCpvDztshCjJ6kkUKe19Bd3TL
THFlFyxx5FnpNI3P0fZBDvKD5tlDXrL9JhFsZQZLsPhsi8oMLZrRbjriAixPDfYZ59auhtTjf9rG
S5Q4+s9ekadCJnA/++VlQxnN0pp3MLffOCfvlxfOEvrtScZaFuCcDAJeFoO6dDw96k4ea8hYmXo+
bhZZK5trCQKfcwnzbVbJRDjB0fNcJwJlDWKN1Zegbnca4J6hhT/01sqthPMl2jtr0nGA/qlEMhhA
AVHvuGtgFaQPs/27H/XWKb2dxndO6RLVDclySxFuZNJWxck2/mt5m9fb+Gtg3S/IeLwJt8JVCxpu
Sf3HVuutd6e1+S3CQw436wD+4Oh0t/STLcWxhbKXsE0LcUPrgeUbG3Atv6aLmKCGTqWGNzIhbbFL
lZ344Alkob8flbyMQfbNqrydVSodQWAd/X1nl4XsqIRwIzjzqB7tz3ELTbySACwV3BVlMBYamybx
HOuCpupR63mL1LkSbpdw7iwDb1T6uknClIexH8rYNerTZMmbwwf/0RXhCQ8XAVBIwReXVBv46LW7
egnzduEqaQ2QiE9k539R09kneTTqnRQPJdh0aNIinTMEJDHyOoWigUM7Ow43dYut3sdKAFgqvocj
hRSDphUSdWiostL8sFj5lMKyO1RukqXz3nN/3A9mK/Fyqf6O3m04hCEenGsUjJaXngGuuVqlu9+c
zNoIiyJoSpuawEGlTDxbw745kzewLV62iA1Lv+i/zWKRWcwzQPg2yVH72LkV1VCamxv7S8XJ02Zb
eCVULhHeUvZwyClGLFQ4P5Xz58KPU5h1Y/vHls+e8fb0xRQbvcGV5yxnCfKePKLC1GAwlpVIB2e8
XEw10GztZ1jK7m6nrFPk0nTiInLngwML7f+2jovAwpQWnDEbNUuZ/WTefJLg3gTKnMjA9veHWAte
wSLHgJ0xz/thBsQhS/n/cjGGR9st5n0mgKKtemvvtOWPMkwhdzGGbZx2Lrtpwz4F5beeEWAkR0oi
O83INZfTVmq61pNZosNZRzjJ6gBpVhruPQkXdPg8A9ilIVVLOoC4GoBNh+DctUfSpB9TaS6FbEDq
Npzu4C/jWfWbT3M/Mt5oRwMdf+vuFyMWwoUoYrd0UbsUJzy58PBZgM1xfzFXNuUSSa7zuZ6gsohM
IdBnz0JnHwU03FtianVf3bC5CEgNT1tV0spJXuLHdZdBIRYoraQRaX2GdaWKaZh6j5IVV4/On+/P
aSU/XGLHIeCMhR9SmSAGz9cysMuzOxB58erK/Lo/xApFxVkCxCU6tfC0J3jYHAzQ2yEU5rPIpuHO
4AFe1w+NLh96XgPyGJxA3f/g2tZJpIeMvYmuj3l5YN5Dx/TXjZ9za5G8k7AsgeS9nfrOBDHZJJ0+
dsK5Glc+9g1clbvvvM2PjJGXYh73Eo0j3cxfOtpfIYV3f/CVu2YpUU9LZzAy8/FyjQQTNhA3jO9J
eOlDiMQ/lN1HgDk2kAery77IjwJq9dB4kRhLWi20dTM3nk0Jm9L8AsLzLpXeCY2sIupaiMnDaPrr
LOenBs7rsedzN2677ght3OtkZx9m33xDirfVrVnJ3JZi93gSDQCO6USiQzcanf7rFM7P4YhiDk6Z
T5sN9hVqn7MElldlnZGU8jqZJmdv18VX31d7KeqdofY1DbrY9kzsdMMumzeSxZWZLbHmJqeisZu6
TlybHF1qd1Hj08ukzCGDpOJ/veWXcHLoGdaToEQk4RQe8jDc+UiK4MEOE9Z5oyxaCT9LxfWCcjNB
zEQkAUDbpHQ/Z2m3c7TOonlL3YDcduI7J9G7jf3XU3aLVwlC8qxOBvi7zSKuq9R9zrhnfru9VPsx
9Q52a4oY/BIVe61O48mBHSzMSA/auXlgqr0NgGpUMPd5UmiuDEFlXYWyM3zVY5/aOzlsMd3X1mOR
WAE3blo29kWinOZthM412isXLvl/Lg+9RVrlwk24xNuC9dhRDte+m3YzPIIcKwXJXE1ZxMkMpQJk
wu5G6bYSjJagZM5rUgfeaD1WAALHRLDnnjRzhN7wvi+hp1vLizH9xslYuWiWcOOqho2KJwOeiI6x
nUYyBZqzD4Gt8/3Iupbp/AtD7MxjkRcFT+yyOdCwgoBIlh2yCqR578UenqzmhxSfBl1eW6yoIS3a
R9MDCESfO6f76XbZy/0fsjbRRcbFoEqshWZl0ubOt8GCZXoAmr5bNFt12sr99S9cMVwWuMwyDqV1
dswgoGrcoo3QIzu6msddz3b9BL1t71s/fgjUvib04DTd4f7s/sjPvnNml7DjKpS5UpWLAgNmEZBt
29VhUkB42RTf6szBv+AGlal9qAVMeEARmlR+8LsZboHmI5hZBgDGyO06+wzS6s1ePg9vjiZuhGRt
Nm+pZB/v/9CVzf0n5vwVWyy7tMshYFWi2zqWjCZZiGoy6JydR8tzJ61IbNVDK1/8XxDpPFd4UsPO
C23mRUEtv1RNeDbpxoZau8aWsGgyg6TROjVPqg66fDBV66uYMvotcNzy0yTz7joE/Rts3O2ooVO3
G41b7e+v4krUW+q6Q25uaCo18aTM5+eirOgOScKnNA38GC51xfH+KCu35lLRvRmdaRLegFHcFn1E
laWxDFl1JhOgmAK8oWYLm7Y20u1M/bUrXAqtmZ4aRKEmfXSA31O0gs9k9eCP1avfl9/vT2ilUlgK
sw8OqmMBRfyktdXeoh9nGElMntllEH6A3fXH0rqZrm10UG73w3snclFGVqUYCATFeNKONN/3rTSx
KKHqcH8qK0xeZ4lv1iNru57oMhnFGNiAW44siPOBvJJgpDD/DZwTiDUsnsvJjvlgQfm8Kh5UR6E8
xkgRPLPAbX24FcEva5o7OKH7Qh1HY9KNRHfFpMhZgjRrGMNQewxvNa7PIKzG+iMV/SEPKkjt0spE
sKILY2q3P7rZHs71pMbI4hMEqKdjWgNNkvUof6cq2FlwugnSHJhc6LkNgwedyN74L+AjBUg7HPjD
N7T+byx2ZynAiMfHOphK7HqfhJeG6vopTZWXNHDNgG7OI/Mr8dAF08Z3XDnJS9y4rbqOi6ArE7BS
pti1UGF3Vv8dWoQTgLr1xuW0FnVv///X+arFVIUsnbFZvOCnaKYBLahj3vG9J0DUappoyKxN0Mlt
g7+z8ZdYcQ7bF2FDHTrxqmMDgxuQ9X+B1X5VrnroXPsp/UzrZ7uVV5FvSaispaxL/Hjf48XGr1WV
WEqREHSK7ho4VmxZATtIa7pK3xzbINy1aPtKn/12u483Vc324sgBlHMaHC3qnkORkkhTuOTkReYC
GwpphIlr/RjW/uv9c7sS6ZbA86Jw05DKUiQD6/8XaLt7rIbieRyCXQnzwRvzZYvovhJ//mQKf33z
qdGhb6f4DDxLv4RZeA0B5Nloka1crUukuQCoYYCM4+1v9789Oz/l2v4ArsPGxbO2XRe5WjgRJeWM
fuzYwNAPXFQH/q42qPEQJ5TRZKz93PPn+x9kZZmWAGz4+hWTyzGWRwV0pICBqLW3cd+s4a+WmGsY
IsK4eOxF0nRAf05D/w1NfIDTCwHDF/FUK+sAg0wYw/WR1bRHaRdi12ceeOStB+Ym/WbLbKudulLV
LbHZdZqbKaC2SMDwrOl3XsIQUsMBCOJO7fCAZsNBQdQJ5MPjyLOr7TYv9xd45WP+KQz+2ofDnE9j
XQ/odyCKV571mM3iXEtzKx3rmKo05vTt/lB/Uq93Qs+f7/DXWHXhF243eyJhZO5cAB8lJCXqM5W0
/DQEBcTxjLOXlYcxp5yfnXkqIzG0H7VvQMieORIPZ2jiTsOujGYgL+TV1ZUarsmUvZS4x6PMYZ0X
eVZ/bR2/ilVu5XtsHxfa3sZVz3OYWZ8kL7tdiwoAUvnjrzHvqit3S0hR5uNPd1JQeYCd2c6u4INz
f95reIYljtb3wbYIs44nVklfhs79WTN91X2KZ68y6bPsZOswqmn6BVqpyajVh//a8lhKJ/eeJKRl
uC0rk+8abV8AadhbvoR0VL5xea11zP48Uf31VTt7hvCzh+5cXupfJWX/0zZ7lm32xnsPdoY8RuHY
kQZ6b1PkDRd9cf3qIXP1xzrEalTjc5/W32lbbTQL157G/khh/PV7KkEorTVOtQjsqHXf4PT4EPp8
V9Lv0mX7oAY45+UmuARHmSjlwM431XnYfBe5RcH3NvmigRiSrBC9snCg0vFr2SNgOeHbgBsEitpQ
T6kiduvgB2B1bwKcVgPZIpmF+nfgGuT7SaWKo0Kb2JgDqdkhBI+2s9XDHHont7KbGEwxGGl5x66t
j1U/7CAHuK9ztbHRV27PP6XYXytfB77sp67A1I39pVf8S+07gJrMRexYMM3KPPPx/olaueCW6Hor
JKDtlmjSTq22PmS5V+zy1td48Gp+3B9hJfFbwusBbiWW02ETlR059J31IyhbmL/a409onP23IW5X
3l+rNeVeBYaux5PZ/RlKyGq72Vfo0XzaPPxrzZ0lBlw5XFFFfZ54pNinOoA8+vTY8SEiMGWezU+S
IbnSZ/JMy3zfDO7n1jOHOqAfHLhUOnQjh157KVwCw1Frl6yEXgmwxM0H07cPIxiso5q/NgS9V+Y8
knE82JZ680K+bbqxtkcWZyIVLc1JTzgeLIyIZwAMelF+bSu6kZmsXJz2IgtycFeOraGYVSaijv3s
CucKMGDU5hPWuvi2yYhfWT97CRMH/pp0qgmBBbVxK2f03ATkBDGdhFWwE2mZ+5ix6ugQenGsX9uB
7LZQ/w5kELn75/7MCIBP6CNzCLD2X5vQp4/Ih+sdhIj1XhR9++q3qBvDAhrfDA+kjuFvnhduRfFb
b+G90W8x5q/T0Q+ZLgrd8oQHLGrp51vbgQ7hzgs/w7/tKCQwTYgqDzTHte96IBiOwj+0W0IP74cy
e4nDHvq5IYVAe8DO/X1G2oeyFXuLZM/CCna03ohj73c87CX4miIGFKpAj2rO+oNu5LXDIWWN9erD
tMcjFq6qLnjwfLV1V69900XMKStmlLl1PcQ4xgPE3o+u+JXr+WvP8xqI7/CVBfKk00ZjS9cQWbTQ
+rsf7t4/L/YSe62hEwqRFnR4taK7oM0ffWp2hYbgnvOEpu9uM+ytLeriAnaB7bYq4CwTzqePqh2f
ZRbXI6SxQ1ZiWrVz4cQ5bp6TteEWcQbMSCuHqUuZEKcDYiyVGKMK9woKbrqBKxjvoI84DOPeUunG
tlnpbdpL+W2hwgq+1+MtrQt3mSK7uVDgS8jLDafIiYwYz45sSM/91hPs+9HUXmKomdeOtpE92ue6
uplo0+NMnW8BqAL3d8fKKi4luwOwMQfP2EDHiJof2gYin7L8HUyQliGwm6hsGXUlyDHoEGxUsWth
dQmoVjcJaRO6HBk3f5p93u4HVu4sf77enpUbFUp8txr+C+Y7dbsrZ5sSZe+niPYSaE1ND2h4hpE1
zU5FYeqveMSf0IS0ux2DOHSUuUEVQXNDR0S3OqLhTDbW+f28Bu98/wyrQ11IK+iROXVN+BsNyn3h
hRcW9r82QUgrzR407/85RJBp3/eDHAAdM/C4aIbibOjRh6WttCENYozqY+FIeiQjfcoHGmUQLNkP
9bSHrP4L9ToZK977127sY7ya0hquxQcUodqCNBLLgpf7O271+99unr9uGOlNhfZKNKWcSlaRM6KO
rC103PJKQfGDA5F7KP1znnnZoUE9EZWEQlTl/uAr1wtbxqiO+OUEhzu8ixYnFgZfGbeeijp4dufx
x6bkwNqhXYQmfxrggOWC3hFmNn1K+4A9t6aqDjonW+3EtYkssqAQNGQFoCY4jvwSuNqOpgIISBgB
9OARxTDV+nJ/wVZujyUiWwOz6tWwCgT4Id0r2kD1Sl/7LvwB65pzgIxks0uxckL+hc6uB7/lCo0Q
6aP/mOo4g9pTwKfnzQtqbS63tfxr4zFtwoBkgfVYkP4DbJNHkESs6yiOBRR70/YD9KU29vjaSLc5
/j1SOyiLVqn1aFrfnLWAMFmeufbOHnz/tYBRJt5TAGPJmmwLFrqyH5ZobTpDr7uZ5izxjXcwwvuh
Hfqr1448qHKClObGdlj7SIsYIzIXGld9ViSVt2/l9Nq00xRRvORG4dY7/9oQi/DAHN1gG/ACggw0
cox+mQLzvwywQLikbj2srY2xCAPNWImuKsADAdtr3gE7RKE3ZP0OqYYPdTXQ0/3DsxIHllhs4HjY
QKhdJhUAtE43muM4B/5usvMteYW1jGQJsc50XzZug3ZWCm02CqBUJepHx+dPKPp36aC+5tzd286Y
bJ6ilUktgddCgT2rSIu8q8qPtKn6yHaCSEix5c69Uj7bS4x1PjXANksUQKUczrNQASyZbrBF/5LO
9o4Cz041JsqmGICwIxYZP2Em32+EtkhLffAzC4iUrYevlb2yBFznzWj8DJ4vCcvTaC56aFNmGSxC
pL83W1XP2hi3//8rXgQO7I49sGmghmVldUzYRKBgBnDGTnW3R0KirJb+tytwKcHNXDEEqCXL23zw
AJQ/W624NqQ6QlkPSmkbEXBtRotAUSOltHHTlkmdtYizXfiqRvnF5c4DpArvn66VkLdEXddg/o8d
If8fKCZtPTiB9yxKCDGGQbyZgK9wV+0l3rrHg7UV5n6RzJ5KvMKJajhQ93iQLJg6Zs5Z1O6v0S9P
6QR1R97L82w6ecq9oN/n+gFSkYH1bcoABM8VyHp98JTLxt2o7dbO4iLRoA34bFOd41sG8OiqAICA
pXiIKsQc76/x2gCLNGPqp7xpbeCg4IQGyPL44HDUdQAO3//zKzLJ9hJaTbU9a2ajxQLrr+LiAJET
OhC4bfWeZPzAqIp4qdIDqMO7BnUV7MEhPiof9GhvtE7Xgs0SJm1Rr6Rd2fCEEsph5CEOU8keavRq
/aDdw+Xtc9c0YQyZ7zzqHflZyzRqCqhHtSg66U+rR6+boTS7vyBrSfwSR92zGbIWEyAfs5aHACz0
bKKXNH8hFZQm1d4fX/1raDkv4zhEIysODREHIsXJ4v1D65GLcEVkTyzq65cSJf+ApjS3mq3m0G1f
vdMcWuKviS6oX2r8OubDbcuD8UARnGH6FFORtMRFnxOG0jYk02s83Lpbo660pJaIbDNIAL3dskoI
cGkNTA/0Q5vzF2+SQORVOWwvgNCGvFUX5agtz9xxcdxoK35Q8MJPtXSCDezGWumyBGPDCFKPHMCi
pJLwhw+bZ0bzJhZFsOscejIw3vVRf/HKBtfegikPS8/398XKOVwisR1SyV4JiVYkHiTdsr8aSb6X
8L28/+dX3m5sf5EQ2T0fuO9znkwZYlVryf8RD0q1sBufqr7eZ2mFYjU8Qvf0y2y83031Gy6oHewJ
CXj5+40fsba7FtEsdGGjczPzSTJfNlE/7qlI/wdv04tM8W2DWZxI511HC7A9WBsb4WydupV3HDjn
/vP+LfJh6CqKjGP0PvXd46ROgEFAhbGCDqQTk6J9meFjfMNjG6v6bI/WbrTIT9i0fhKk+nh/+iud
mCUYOxsdCGb7YZkoKIP5g3ewKn9Hbl7Sir04c31CqyTZzDhWLs8lJnvwBMtmg65gD5OVNpcEaC/7
VJQjrFdy2eJZAHo59yf2BzT7TtRYgrPtTvguiF7I5wKwusrMzvfT1B0ApoblGs/z6xTobieKdDd6
zRjNU2p/kgadJwlxcY+bpGLNFe2ZsyH/c32ITss0gIoyhxEqxV30gKD0MQPk4kNugZNxc9oYPf9J
UGdvIOicQeLqPPjcPldVLvYsvMlBAUd3425gzx9GhXfvsJT8BJPzKsrK+bGrvVPXQ2LR88erp7cO
8epCLNI86s5zWGmFzn5YH9q5N8+1B7FdDt0ZOee/dAWEg5JVHOI1cXBnvcv80N8pYHE+T31wcbNP
ztyec5u9gkr+ZrpO7Cf4sz5mVij3TTCcfJ92EeCOibndByycIyTq+4CbD5INX0J3OhVu8BTMAz8x
7l4BAniwUYOeOJrsXurAH8CO88B9weX2kBsTHHKv+wbTbncjjK1QqewlQjMf+mmCkXGZdOGYWLSH
uHSt0uBDKkX4WUmho6zX41Wa6WszC/dxgOfpz4ryNo1TmJqwHS2GlwJHtYn5bHcnWJviou5S61PW
c4E6oYLXSeqSC5vUDyd1XhU0byJQbrvf0pYfOBfjxlTWKq+lYjpgcHoux6pIurJ/rsfD7UYG4uAQ
dk5c9vQbYMRTlPPxDKXH+wdpJadeQu6J6QthmgI5tY/gn3HAAfMnMHZ3m1FhbYTbDfxXHWIGD7B0
iTpkKsXZmoIDBdYOZh0nn25ZxqwFnsVNg0pnNMy3UOp4zQUNMdjQzTu7hqA5y+AvZr/cX6sV7Ie9
BNj7lVWishRFYiQUwqAMeCxGAHNnBiWGKUTw9q6Bf50EXF1DeGZKMQGljD7G/eFXGkDe4kJxcQbn
HDaCeGMeUItMcZh5nwrqPnmNeIVRwCacdgXwai/x9RS62mNmwiJpwvkoJmBEbRbRQMbDixuWXwDR
JFDlzAD34UgXMpZ/R2b5GGqvjYC3OgC7+Rk60huhfuXjLuH2tu8MFBKMqJULc2BDlhS9/WAZ99K6
Ona3VBJXkC+Q4/nnNvVN0dehAW04F1k8BTf1+bL8mPUmGurygmh4uAWyyfby6GYWO/LTOO5z/4tV
/M8ZLsPcnz0/iAn9ef9jr1UxS8h77U4MmFu8fNX5K0mL61y7oAhmh7otTxOQbB7zH2/1jCPJW53a
Z89hidVsuYiuLfqi1B5IQ7RlpjIJevPmT8WXsuyhVtSzt7F2XreB/SvpmbsIDpVSJa8UVr30FSCk
AEnP+zysn8icfworoJTtELkpXgtur37nxh0/byzvLTS8kz8s8el0Cr2hFDcwcPYyNc3nifhPFJvL
WFkiRflW2u2LHotPeja/+1k91S7IVffH/hMu3ht7kZOWczAAT20BG6+/OwxE/8DAYxhiZBBeT5qi
o0AqQj4zQGmcIWEQqccicBDRXMkfPUH2hP1w2vTMCrEfK+OAWAIFK8s0u5amF9JbqFTgenLEGH0y
WCYCC0x0gHCnyAQ+hiPHiw3gd60jkzSwf/wfZ9exJCmuRb+ICIQR0hZIU5lFlq/u6g3RFiMQwpuv
f4de1fCSJKKX0xNRSkC6uuYYy+iQErZ3AsQWV1GnOhbKzlyA3OGjG3deFz7ffu6VemMJo+8ZFKqa
lpSXEmaQrhmyE+Hi+2YPcd6aV97qEt5NHXC8TQ4xQXOEWLYOUTW84mIjCK398Tkmf7rEdCh+x6Uc
ygtN7RomufadoxUbe3ElSV+CuKcOiEKjGaGnRurvUJg9xxA1K+PpQEPLcOtUf7UwXReAR21swLUF
Fylj7kCnpncg4AZoG1pMfEdgvRnrfhyNd1rGfEjZ7Df5viuRZInCbsMm78IuLC9O0VMPLkPKw/ny
E4dCYm3epmY+hButq79h49oeWIQtI8ss3ZigOKflPP8Oib0/TT7uRqOv9hBBRO4tlDjZFk6IPgCh
Dd/vn6VMxn2TmKlXAlg1DPqIeWHeHjvO4fFRTiCvhL9HIccneIGGHrN1517Ag3Zw8B8mFDLlIMyj
PdJnqVdAryTFm+wl93jWhrUL6Cvdh0NN/KQtXm6fo7+sjmtPuQiaaFqHoV0X5aUS9gE1Cmjj1dGR
9DLl/OhUonU1B27paO3ENd1zHR6ymEi0duwW9LtOXpTe4Gmn5D2rDE8wa9iFUvwU/5hSLnlndVxZ
BHqkClymERX3N2G/z7IAmwzjlTxoSXYRiZ12RHbqYtgmxIOs5kTzHvAWUR0FPJhIiZ7pFrNorXe2
lCTHlK3LhmFUsMIVd045+aEovoC8jbFbvjOq7qiD+xD3iQ+Cmp8NaCsC9WPivIbNdFA8hio18ULo
EkZDCiWXH4zBEgolpni9vRnWeo1LUH1fROGoC+j6RkP8bYAnumw+csgMiR446YTtiBYdSshCmJ3m
VtGjYqf2ZzEmAPoz4f1rGbFE31NYM8P/AgqcdZIETHu3iDoiAf+yWUWshJElpD6CFkFXU1wefHgU
/X1cW+jOzTqOumdu6rav9eL+vuRPYV5yhRisoNipZ9E91FgfAGd4T6v09wD5X5s0ryxvdoUCgbbo
v4OQvPENjetX198W0qdls0okA3iyeLh0bkUm3xiU7yFZ9nvuxDp8+AVmIBjQ5YEhHVXoFALH9o9L
LyKmGGgBbRFeXmAYAovPd6PQ97EOQD8rnXYX4TDBH0wiW6gtvzGTfYkBqgbq6O3l51WuRLIlvNs0
uxychay6WDbftVScs0L+uv2njbW/Pb/sTy81toem0qKougBATe5gx5AdxzACcf0ZhYxVmqHXTt/Y
eOLt2LlWlR3Tsj+jUf4OLq/uFpBj2ZVDXoOSX1APcjypV5XsuRTtE9f9qMsCacZ0X/f/2Kv7uyc/
/V4yagR7PAJpgAs/TL4I6odt/ZblxeAqMu4Mob5v4lD/Fo3X3vyimLS7CXbXDiuAMm/GryNYXMKN
8zDdtdxJzrN2cdjEg8c6UrlKa2BoUxgyMHMr6Jq6d5WyOpBS9ZfccWaKSen3JpdnDQAoN63Y8Exl
03oqcSCsSwriCRLmB5Gl42tTjQ+t4g8dC3EnJM6zmVaZVwg1eTXn4h5zc4AXhWr9qlbskEAa5VD1
PdvnzPhug2RxtET0po8DPLJv75S1U79U/oYeLERgIqEgExcdDdMBrbx75pX5ZuDOjrkJeNz4ZLdH
rdR9DnH2jWVXNugS0c3sNrI0XeKerLUHBsEMk0I/baein8VzH4mdDsPv0RrOZSLQXRjgi6ZiN2nS
jRHIyjW6RHLD8AmoXFqoSxdORy3qLmq8K1N+CEfxXJvlz7SqDhtPOh+5K5tNXxQ84+jQJswhwWj1
2ls3kRBGanzvTHMZDckTlsMpD4oVqQn9R/BIGrRlR0Ieb6++ku0usd11MmnmEENrdQTNwIX57yPm
qMiE7qMcsS2EJUvN5Zfq33p4Dl8ivKllVk2WQ3TQ0f/YpvlgZuZJmtHJatAxrcWZptl7pTJ3U+By
pcG2JFDUAhwZe8wUIOTtezuy59yGkzrVdpuGG39rqGsfcFH+mAqjnFzlWCIvvKKFFFmKoXVYiUeL
w+iJsUsdQrNdy3YA0T/Q8Fn23TOtLWfX4PjvRxTvbmUYB5lZz7JQJ1xlRtPcswxyVaJH711GbiZ4
INVTJR2vjvNfbU6/I03KNk7bSvG5pG0lTZdapEJSOmbh11CLglAnP+NmS4J87RssSqoWdJmupS2U
Ayv0xq34K67PB7PV4We50ahdSYCWXGmzY2ZTVDiuk/Ge0uyXrNvD2FY/ysz2NrOsv1XZ/31obN7F
h7a6nrQ6bDwuWlKzo6Yz42KHWe62cfwji0J1n0hg3Dy0CrzKyutnLjXjoDKHTW4MsN0eroUxmgh5
duhD/CphpKcqar5qBbFdy9GMr3JMzJNTivGIKqv0DazgFY5DfZjmbFGXrn4MPMT8Cj/dpJaJV2Wn
0DOtuf4YR9kDjYD3qYFZ2xZWuho9scbig+udqjRaSLRQojQGtJWnsJ1+T6e7qp5+tJP5EjeGQpU5
wY2w1D8Sjjuu6R6i3rw3S/1Jtdldy21Yi8IlDuIB48Y2X/lZSzQyM7UB05kBbk3ww+1G+kV24yUS
pXC1zniGtgjMHDZ1T9fe83zWPr1n1aGJ1RR1cYl159egNS9xvUOOdIBG3H4U0+jphhvG92X0W8Fq
TyT0VJF9UwXToFwrFxta2mu/Yr5eP/0KwlOIxOVQiYsL80nYxS6RVuqWYGT+m8gvPvai4B6lxbMR
JhIXwyrOfWk8pEP8BUjfwW3lxmxh5cPx+er89BQ6RM0N1YMybJiydStyzwE206rhW13lH4UYvNap
/NsX4vXJNB5ncR3r0YjB/wDqbs4yKLXagYwf9SHaJU3mF1p2Fordl332zbHVh62cN0zJA2rG6JPi
sAJHt7/9O65n6PgdixyU21LG2ED5RTJ+4lDqdKfQ5HskpBEOBsQonEiM/hCWx2io7iKMJd1YtY8D
BqxAcsfHpkFzE4mlBvhO4hwaeMdqU1i6oIvBN1amySsMN5J7Fmm+aNDlnKa327/8aix2+JJAIWvb
qqwK3Egc3w8YW3tElj4miZfJjix3E728sieWPAqbjqTGRCuHTwTQYdabgndXIy960mOkDPW+3uZf
bj/Q9RQYT7QImV0By4QqaYG4wb3oC8afh4i7bQ+Pdf1PkYYnFrbHHPZHWi13E5U/Nta9ei1j3UUI
ifUwKztwdy+5HR0mVfhtRLjPNRMiRVbywCY437aSwPa30+7RVDoOrDHcWM+FS/ts3wzjh63BRXjj
51zNFfFzFrEkzSrHqWwI4c46pKj7d1Mx+kgNVXOCd4QPAa2ZBGzn0z5Jfg5mf5R1sm/iLwqT/nzo
vbRsDuicbra6rmNo8IMWkaeHMRTVSJVd+pAplxjqAxoyIDMM8b4ok98UcumukZFy1+DQeFEPNwdl
F18gEioAIdsi0K7+jEV0iidajLkAxQGi/bb5QwtPLeZ9KIXGMfGMKTrMpHeE2464/f2sMLWZTv/F
zF3JSP5Pj34aJl2jQ4bEDdkiTaIQB0xnx65u2ju7arjbRMNvU/E696xMsyBq5dRum8b1MS/b5L5y
DLofwKs6hFXKPEgkxo8mhb3D2Ooo5WGyCR+skBwVcoR90ejpPgQOyoAsRCUb3xinHkil0Nz3XGU7
ySGp5yZlYx1BiEHLvimgJGtN41usyXxfpUNhwTS7UINnco5Q1A49/JyjTBmvIoG+nDcA4NT5qLS1
wAgn6BZkObDUeq0g0gY/4wNGUgpGE/HkMJfFdnYHMyoi8Z5LGn61WpK/WMCCwhE8iY13ZtTjI7r5
xp3DTDDFdUc9DimXG7JKKzcrW8TnCApbDZQxwkBE6lGT7Vmzk51FZwUnVGu3j9xKjFtyQWJHFwPg
ploA02Nyz2BytR8Y5suObu1roxjdUpStx1JOt26/+ddf2VBLTkhalUTHMBOafzpNXBufqhuyn/gN
j3zSzoVl7UWtf+SW9bw5mlp5kc4iulpThQ2Q4SEhvMbRyKENEgcUUAKkdJ8ZNNz4YCv30lLIP55Q
5/I4BkWEiC9DhMKsV5jmyZ3VsOft4fDaN1sEbXSVu17EIw/0yd5XIg2oTe8qh506e0hcauAKh7Ds
7f2x9uoWEdloCU5nZvAgpqMrjb70x8iB5jAASz4jfGMXrr24RZilhmEwRjQWaDb0eBV2tywTeKla
bhzGj4g+W6O3tYUWgdQE94S0TscCK9IjOFXZ0XA/RjT7o7qQwIi7UPsqzLYQIyu365Ir0kgt1nKa
8iCrzB5BMVaQrIBKWWm5yqqhIH/7G63th0WcEJNJRRlXcEBpyrPkzSkxJpcl6ZuVds9sAigky7ZO
7/yirpzeJVOkyMsp1wnWYsO4n1i0D7MocU2h/WQZe6A6dQ1O7iLWIMbqZ2BrD5saD2tJ0pJDMrQT
BN+6IoZAGZofPIdImnBTWLAOhKNzB0lxmQ/Q3aHCizVks5vd2pVDsKSLUBllUA2zYHoETc+ie1YQ
7YXcwubfX0l7lqL8I5VkGGsaXRR5t1rDh+yBcCM6vM5cGD0LH1uzhxj1JtZmJQQv6SJRwXN4zmda
MABQzYpO+RJtOKNAmpuoAyLJLsX/gSd6zO+TjpUbLZS1wocugknb01jA8C66mO341YEHiGkG1iTR
gWz6w4CnRpXFPGF2DWzjmQNZjeEn1QxoXES7PKyDKdtyyp1XvLaNFwFHCJpFRiujS57WuhunGkUT
B7YPtw/kdaCaAwbif6vJohtiQ+lMC+x2RCmn9hT68U69D7U7u8UyGUqofOofSqZdUmDsN+eAaztp
UVo6TWKVoBrgpkvuQnvwYDb/07TCV7N9amcByP2mdPJKbFvK+qPByntBDGgFVxWA3UBGQSn+PMTD
++13eH3K7vAljYRB4wnOBBzW0HGLye4dAT68L/XHSOsvHQWHWG++hdQf4eI2kns4S3tZDy3xAUyP
ogfIOONgaEL0/TR7BZ9yQdCYoI+3f9x1oCh+3ByKP7ULhBmptEBiHKBF8BVi/1A8hThRLk5pmQx+
rkOSX6OZ8qEb/WEbmb2/ve7K9bVkksDw1AxtbK5LzDu/zl02HpTDZrZK9zqV/e72KmvlxpISYuWl
GXVGj2UQczqm3oyo2EcNcNXOyW5zoAoMVXhN20JXo3kE9XwEAhxojVGDiun4feNXzGfxyhldUkQa
M4Kj9BjFICWq1E3H2OOjPMNC8AdJyn0T5Y+dM32niWa4oq+8RpBTA9GBzb7+yrW6JIZwM2e21avk
EpU/GvvXmPyI5b7vYr+17hJ5vP2U1wEO2EmLSMRUlMoiwSqm+duSNRzCBcZvL1OlH2Fev5cVsDK1
uYeMqT/8ojV/IEVzAaDgrEeG9GGY89D0xHB5Wx81+KhDi6oj9xP0EG7/vpWAsiSRaKRN4oqAHGxG
w7EroHgkPDv+4Ppraefu1EPdT2xsbmPthS+Cl+oc2FIRDR+86aWbgEjmjuI7iwR6O1kDBmX2nchX
C+qhLjSe3pRoIm/WDa8nlP51jfIfPjOiHx80AbAHLdPXRuW+3nFyLG3o+EKaQZ3RXfD7anJNoO/d
guhAp0eYjhhOv0X8XHuMRTqmEWya0mIwYZwKFLjah6lNJ2lHfxoFFZiSDIfNcL92UpcEE70EdkAT
JJqpwsc6RCGawvEdFYdqIW6dOv07N21PC/CRclHA0ST+1WjgBmzxNVfu0SXlhLdwPukJ1gdiAmdU
Th9mvCmws5KmLDkmaZ9rAwyJo0tEyR/RS5j77GKc9rKX/pCM0pNguuYxlBy3hocrl9rSDoBohqry
AQnKVOXvodW89WHUeDUojLdP00oiueQXMCKrPte7CKZCHBSkaMZ27J1WOwG2vXFgr4PHHb5kFNiR
LGkE24wLmopB14HbTMZ43zP1ZBnqoUTqaoYmTHecP3U9vJYJwBdd9nO+NvMajsRwnBOm324pk68c
hqXCP0NzkAJ0iJTPHvxUt+7CCUDmyUxenFIe8wrIlnbYePS1t7vMumQJH2Sg6YNQOfckrfdGHx6G
gjxv9wPXtuQiRHHep+A3EB4U0u80FURj+j1vaz8Bo0kAYmFx+9xn5MVOf9zeMSvxd0k6IMD0x0WP
Wh+UpQpiv2KX583eTnnrVVP5VkwMQAWIbO5YuIVJWvlkS0Tb0MQ20XuTBaYthTdb1vKSX6iEymJN
2n0S67OBk3f7+a7j7B2+5DpME2x5TFWgRibpc1ukL1DSeJNdf2xGwvd1Bf0YqlnnLv0NfewDxuCB
2ULVJXq7vf7Kwy7ZDeANiDGdFEc3sPWN6ieLo/sMCJhYaw9OVAFB2m5NLdaWmpO6TzkjwNB5CCYU
9o4T+ZU88O9JCTlve3yONHXoO7rVdlhLnZfchZQrzEbDgQe48QKFQWAx/BiMyhu/ZUK6QwOjn7jw
MS8FfBY6gV/z1LmDzvFTHY2/i4wGLBY/S2Bm4VAR5cksXPZvDbIlVcyIByOpGopuEohBWin9rIT+
B8h6j3M0SGrz6fZXXYnjSzl/Bx8zs2KNB1E7PFea/jXKpnkwcPuvr33IRco2aJkyo5ah/2ZpZw4c
AGXirBBItZw8TqHzuIkHWLlelywJFnGWawod4HDM9V0DHTR4uGvmxtlbiZfmIpj1wwhaTTyFQYwy
TiTJS5jEsHuB9xYMFjduvLUvsUiGpjSTydCOYeC05X426mODM7kSm33jIdZKsSXvYEx6oB/gURPA
bgMD/YbD0Pm9t8mZhf1TyaoncFNzTx9hw90XWyrsa2Hrbw776TDnhoCnmOpBFMirQ9iEyhuG0k/Q
dMudut8Ncfy7dnQNqWhuedpYVWfLqv40wsjctP7HtumSuTDayTR2wLkHHbol3E0JUZdyQhkOM9mc
7qZMqC8cMhJyI0Nf68AtYcZhmk96VuUMKqPJQ2nmu65RwHDlBycxFDqbeTDz15Osg05xut88Bn8p
KldKwaXmPUjkUnRpClZsB/8wTCwuPIGtdm1Mtadk+4h29Lml1u9sEl6kse9GEQsfbbtml2qhy+l0
iia1q6NqT+j3jLLQiwVUuaGGjo4BKP4g3hDCd72jtB10o+8aI9oJFbq500DrOENk5rb2MdSN2jgW
1xFdcJKcz8un/RNS4rRUmTBZ0LX+EDn9V8WEPPEeHVZXavIOTFhrB4AABBkaBEj4a3X3pEyO8AhP
DpTqtueE5d0w+0HHemx8QSVjQlct0hPll4ypM6i1iR8BVHvs2qw7lQAcejA7TP2WpOMpjyaYAoCi
lLh6nIgDEdAAvR0eV1KWJVS8HiZQ3mvBgqgw4DMyQ6pBo4Wppd/1oWcOEQSinWCzBFmJxn/RDZ/e
JEIk9D4cXKuZ2NOefSGhOpAExR3Ax/tqsH1npBsJ5kr7ZekFEOd4yVNWIxnLbEgTzf0IV9NP3JBH
k6QbAW1tEeO/O6OjplHhI/NgyNlxvlWGIjkqbfCTSb523Li7/ZXWXtsi+NPUqM2aYJnaGE9OZO1M
jR6w2wAtBN8+s3d1SraUUtfWWlwCrEpIGwOZFNQp7FNtIOzPU/XY9M4euG95AKZb92A+Ugu/L8bv
vQNmTR9Z3iQH+tpZA/Vs9TTkFggfI/MsuWVNuvKzlmyDOCnrossYC4ip3UMDt3LDtr1ru/Jj3joJ
b582e0lrZ2Jx3C0zzIcCA90AXgge1PW/Ymj/Mu+kXBufTC08ct6B97R1Ka4tt2i05xZM3emcwieR
9bPVx33SkiMJ+z1uDOHaRTrntofN+Py3JXYlPi95BO3kREnWIouI0Jn1zNn+oMtrMLEH2ILp8AZj
VaO7FEAC6Owon9L4q7DrWWwEXR0AgEMwOuzka+OAAuCQx7BW/qR3k2drEG9zrOohk3roz93IyT5D
rjgBB7gDnK7Qj33ImRey5FdlZ7sxxh6bpHIBNdglxfRiWLJwoxDamfBT/+A2Qck9qtiDfDXcZ1S9
y5LkXtoUuJepOdB46lywLBBya3msa/bUtAARGFCEwT/DhVYY8p6QPPV0h73fPocrx/3vCOFT+IIR
QwvkUkoDx8SUTiPQ4FH1KwA2xw50wLrLn2+vs7bZF+ddtHU5WS0FMQn4zKDOmOZls9FQSmLLj2Ng
uziaE3cQ6os2jv311A9SMv8NZAXGtsIkJcGK9m/Mkp6tMvY3JQWvvze2RMoaXZ+GEZQgUIJbj1zx
yLPap8lUhpeBnOdOEVW7229ubZrzN/P89InSugEGhE1G0I6TPETRVH2RA8j3ETeT3WSFlW9EiEt2
6w6UQTno1YJ3mMtUu7FFVvL0JcDcMUTSGKFhBGOjfveoL6CMcK+Z4nWzolmbzC0l+qPJRjILCYrA
6Kq9M0bhobdhaCBdOKik+iFvR59WyNklhAn90YQrFXDuehc+WBnbQw9+Cxt5/avyJUy8mcJYqjgx
gkyREJpFxiULq69p/dFhgONKLs2tjzoXa1dC1tLNwxgkpH+SkAS18jrTi2rhdqGCj5JKXsNQQkIG
3MyQ7qeugFCLsx+HDDzHbEutcq1zu8STqxY6NZ0VG4Fut7tRhl9Rq8OeNQRl1fBSboGDHkHNIknc
seKnqc6/UYrxQ2N5OuTAbu/stY21uCayEIrBqaWMQILMg0bPI174PgeJGxO1fmsYurbI/AE+nZ4q
KRhHOkYC24CBjJXkxkuR9umuaR37DK2cbiM5W6mVl3yaymC0igReaKLryP3hRZLF8Vab6nos40sG
DaxzC2KBnAjIjfVIquZsCfqFQdr63z7EIkGSJU/4aFUIlRmMdprmNRqTP5j2ne1+o/Oyst/YEpTf
Mr0eYGRlB2WEHY/cz7Py5FAhv3QE21vxeNQqXbg9N98nfVYNyjwF4QKgxndZtpFzXt8KAGj/dysA
zUbGbmrsoJPVKR9sjwoFRbXugph5+0Vejx9saQIgxNRAJXSENIdQbxSZYtVNd72GGYHF8ieb9xtP
snInML44OgW8blAX5nbQd6zK0MKymn0KQTeP0fIHSrn2hWkz50A0k5u2zk/VFmJvhfnIXSLB0fi3
x12crQydaHvQM3xUqN1CNzLQUToiVWkD2sJr24o3Ol7XWc4OW8LjR9lVBRESC5m6l1Tln6qx7zUH
9Q9L6xdzyn5VKX/SogyEwdGrIDPl1mUK59ciIE537qr4mWj0ePuprx9GtsTPA4XmKOCdjIB2gL+S
RPtNJnqAAs/tP389eWZLWHzR9IkeRtIMqkneSQqIez6ce/Uclz+pQ37F3RhsIhOvBy22RLKb1cRy
vS+twEQh78IN7kTl9Hj7OVbOwhK+3nXGhE5JYaG1lz1VTbMb7OFdt9QutNufm4qtaydhCV23WaNg
EtFZwehA4U9Cq3VmGtIQUGjiDD7rgbjUxbiz+8pnJnmEwqOCw7P9fvspV77WknFDOSDEkNV1Al46
+6GYjcqg3RKj31sCne2GisJar/mYIE6/sT+uZ9JsiZnnPUhEOrgYgSjpc0XtDyPk3zHEe4b0fuNa
IT3NQ7XbT7ey1ZeAeAbzLSPWKieQaa5cm7YPll69p9CPuP33V7qnbAlwHzSOhiFED4Pa4X4F2H+o
WTsHwSM0Jr9KcYwJBlzTnhJyuL3kyiWwlOunnEE8kBE44NjDi3SqXYbAQHT+yPN647Jbe2uLWgd+
8XwaBJZgY9j5cPT6MrclMXpoNz7L2jMs7uspBQAmDLEAnevpMM7P0mw94IxtmC9vrLHS9EQD97+3
ZW8iO4xTim8fA3FCKN0ZdNfWw5OZObnXkV85JGRLuEQWWU9eTUREr7fKoLX5PVNw96lnG+4a8x4C
6VjzvgIkYUcb6yMviTvjiPyGVt/HodR3Nukq0C361yqr/L42XfwxF6Cp2x98pWvMlohvq4MnFVTm
cWDqknhUysbNVQylOwr/bYVoYDriLGsMqXv0c7OK0IOeki33o7/duf/P9NkS/Z0rHb59Vot+ZNzX
h57U7xJyKAxyw/bQuiLGbTwSVZ1gZ6W7PWxUjxDS8HC376lD9cM0tN9YM+zT3nJtPfeLIj51eE+R
kcJpi3cSaifF26Rt4Z5WAtoSWJcZMBi1QocGZdIab2YCYgFGvyenIejQjiqp7uJ8+t7msFCZAI7Y
2m4rEw22BK9TJ25ALTBYMLU9OWsg34gJ0+aoPcAd4L4XbfYlQaxHf1CelTj0KMUYfHxHS27cV2ux
aOl3kMFNHpOi1gnMiNFjK7+SRn/XQMeAbuhuCgnx4nKo3JiJRxkqsnHOVrfnIpUzZyGAmHZoSUOJ
vq1AiHeGaofmAmK5fQ/67LGSDAgh49FOQGBH3/f2uVi5R5xF8pYWcVVRR6HzQ8RBIEUlSp4h4/5c
lMNvGwIE/4hIYo7x30hiJzEkWZ0cg91Uf3Ea2bmCRT9GIOp6xzxIYI/dzRx/7akWsbftCiMaJwjg
QK3JvKt1QHeFDX01G9dy4JSR+UYmY3DHXkT+7fe4kkMt7RIyPYlKAhOYQK/HdmfDsv2uhlDFxl9f
OxdLxDsocpNhM90OqoFAmbCk7sQr6Jl3Dw3gyBmvH7QIdjuEwhFSvJjtZEHTTo5uEsm72w+4tkOX
wPeokqrqYN8dwJTDQ2NEd43WOk2M/lRoPOEyYl6Whj9Ym58rYAU7WWysvHLPLYHvnWbSEgNMFGw9
FHD0DADxKGoebA2R0syd6R+XmZf/1CKA/wL82VIQYYWmvYaFgZ6ecUhi6wS56o1XOB+qK5fAEvJu
w6kAuuYDuLYo2vOeH8Mw3rM6AizOeB0gUOGRnn6IRN+3/YFCWJSdNNvcimwrh2IJfK/KJlZdMdlB
opWp13b0EIpwLzNxgKNHU0jPYvWzrmX3HS0PDS4XYrffCIGVAy6AZJcMxi8oNe7qnG/s6rVLZhF7
Wj5l6JWgG5z29MQT80lN7V6bI2xrvVZx/s1yxq+b7cUVZCdb4uFtvTWMRhROMETZC4kMvoNuYu9q
hiyD3oLQceZA/DC3u3MhE8/pvtlW9D5YIAMMDny8Ek3CoUPS9MyH+qOAVOMul46vRuOLzVnthZ36
SSbrj4jhYt6Z5VcNt/up6RsQxGmkdrapbd0Way9uEd6SiOh5mlo0CGGYAvNCEzL5A/SB84dJqV0p
9BFD1gay1M7GLXFdGNVhSxy8mHWAWF/i3ZW2O16o88B+S84wuSh8Uy9fC+MbRfpHA7MJIVeff3UG
M5i64Yll6eQ2yXRv1ZuaOSvHaIl7x3QAEHzOrSAW+htCwSmSZAf4EFg/2sGctEMq6QlG0UE5DrvJ
SV7Kdrygxth4GStvf4l/t2BAQuxcQ7lM7NKFpPy+TQwcoPj3WCRfiqLtXBjNupthY+XcLoHwmoFp
L0w+7KDu9NoHOx7iGppT7lCo654GwSVLlOcRZJ3bUWptubme+RQHwziCExfExQIDaSWy4tqb+SON
nb9MQ3ow1XRvkq3Kcu1Vzrfpp7WA6g4JRDrsQCuHozPNYW8e05fRc6YZuMn6P62U324/11pmtwS5
T+UMpeM9xKty/jaSD7zCumenDJiAEG1vywA9xUzeNkuOlXtriVpvbRsjG1rYUJnRfldp+pEJKAQW
0/5fGzf2Ig60VliyBCIb51g3I4CmagjOJ1AleL39xlYq2KV5gTJlVqWSD2fWSOcB5uoaJuSpgb4C
t0drS9p5LbFYii6TCYk2uqTQkuYVTEWGfp/G8Rneng9xncJvEJmi2UcnQ9k+sALHDBK2t59vpTe1
xK1TAn2pyrGMszCLICzETuv7Y2w3bzS2tvPelbe4RKdjtpDRUarhrPeQDUDkELYrTF39qWZdg9tP
sra3lyh1jYYJMa3MhHvufSv7oDP5wZDxEcA3P27Lg2pMfLr4YvPnf1xxkS7pmYxoEuKrCQL9XgVV
G1qdu7J7TVrtWEYOqDAdmlP6A4Em+u01rzsmOWyJXC8nqGHwsTPg/t5AuO9u7GwPwxZ3kOpQVs+5
EVW+ZpCdgCCfa6mgH9/l8M2m6pfSfw0jxKXRBQeJR6lDBtERt0eG/m8NpSXgvRgEg2tOSM+VbC9x
jLwiayM/rG2E6afbj78SLJco9lQZpimLwTg78mOam5pEfljwL8Ps16sSdQbs/LEaNxxpVoLXX6eJ
T5E55SHBOF44oPt3r05ufehpFMAv8x5trS382drJ/6uN/WkRPW+AEctt+1wBcuOSSFxiO3+qZefb
9ninW8l7IsaLyUnjJebkD+W48bVWV170zhxM0FRsR/Rcn+wKIPN+DCABHIBQvqstZIeN9YMjIPT9
eEZDZmPVlUiwRJlXtpZmtUPMMxQ9PiKZ7FsTCYS2VV6s/fn5Qv/0Nps80auStuMZPO8SV2kxOylS
YFO2XJrmW/lK+bJEdNM+1BgPm/HstNiFoQXuOObE7UaHbmXHLWHZejFY4Tjm07mbjDsy/o+zK1uy
E1eCX0QEO+KVsy90t93ubtsvCi9jEAgQCCHg628eP9m6zSHCTzPjmTlCS5VKVVmZoIcaueaHqGR1
oluqTvetaCG8MVHZgye5MyN0usAXXNo6fJmYDYdRX6WCOIzTvlVrmiQL14tJa1/YSuR1UHqXeN7T
HIJjYDgd7ccm0oii19oklzbdyKog0qW114TuhQk6bWmoX0NgyNCEplaqbksDGDHGiBbMsUKd65LV
2b4cbzwg/MxJsHKPLO26YYgETbLNRHuQ3OtxQyfyI1DBj9LtT9SSq/UF7/2Da6Kz42HyvZB47kVE
7pE3zRn5/4SAbrArHGRU5r3m/tmDgh7J1DnLu31tObciqlxxpgsnwcRpx1MbEdRpwgvUvT/pnu5t
7L8fFxkahSOgxVci94WtMpHYlfKiYEYLxSUb/aM9IIIPQR2mft43nKVfNy78oRJRmdU6uji59wTx
92cd9Os9fAvnwIQi12wOZ5VF7kUi8eC15FVqZwPE8stQbO9//4L3MiG6edRAT6GZYSmh6BJHN+C6
5f6/uXYTlJtxbyaWVO5FjcPF6fVRgShotlZ81tLSm0YOuRk+Ts14CdyQ7UF7LS9WLuiWjaM63l+d
pSEMM6+gz9OCsB2+HZRJMSDmWftIy24tsb+0+IaZxwh1B0C+Z5ADDz8rGYMpfTWMWLAus1WMulU2
aYRy10a2u7rxTyWtX0F4D3xm1jSbSEXjioEtHFKz88CGfBaEjzFS7EXbnkjcsiL82UY52hm9/T9t
hAlcn1nI0b83gRGmiJ/HyTrkKKWtuoilGdz+/M8YIZpmaAVI/LqqkPrq48eo0QD8lCfIGtyfwFIt
/je8748xZq7KbvYwhle7dMOrTxJyl35egyEfwmrQRA6PjLOvDf9Cqjhx0Z8c1u3LyuAL1/tv5NEf
g9O8BITMlvqaISGzzZy09W969DtBvgeInO1LO6V0nBIfVRQRQChAQdzE15+dGboPpD+6ZBj3YQsW
5vsftHQ4b1fSH99jIZ/qisnWV0j2ALdl0VPkiOqKQqr8ENLCAd7PFytHZymq/b0jfw7mURWTOh/x
8/2uYvEHgToSMKrY6IeeKvDU0Ok7s8SezfYFenSv9+e44Dt+f84fw/qdbDj0frHhFsAO6PzdNJPz
HfoHKyHI0p4azmNovZiKSg1XW4WpXZ5iXz3QsQuTuMw+qXpMc+/tn2ZiglwrO3aIKMlwDUm97Vj3
WM/xFQQ0/3YYTIAr88jg0dKaLgOEVSGvRQ4SnW+7kDsvTT+/lFaRr2zJ0lEwMazAosRN3kr3UoFj
dnA3DjqyEFDvq3DcCJvto5D8cqV7LBqeFtkqqc/tunjniWACWjPdNcWM3N0FxFIwMJqBhC9KqEcv
jVeBydxCQtYnH6IOMq7TcJYWXwmxFh7HJpKV1E4+OwMdwd2W889RCNJf0pMGrT/Qioa0EQQBk2jI
rY891B2flN3P5B839Xbl/XH6iyAvgcsc6ysrgm+kAEwlDuPh1MsiOPij/+D0zUoCYMEOTK54D20C
DoRK6ytFuUG6MkrAB023iGrUro9rDq6O8WfdrRYdb/b13ma6f88sonFczxNrrvEEximQQNXtzq/S
7iaKwD/3zXc66mPVrLz/FryIiW7lk4/qLLpar7bdpHh4uydvFsVBZODVuG/dS1kykwXet9H9zJtM
XIuavRR1f3Js+yXvvC3A7eB29D5Yg0x1Fj2FxbSSdb5drP+/huC3/XsNhZ5L5QstrogW2EYSdxtX
IMOo0N73b3wR4Af9ewgXTKSFF0b8GnU3JaOoSkLkaYRc7W59P3iLTNRumNlzy0DRC6yl8o5KBltO
53jl0nr/ggRN1d9fHzbQYG1UgR9X1X9tGb/Nc9cl3shuLJm/wGbYre3++wcMLDd/j1QPvluEQV5f
7bZuVBJ4Jf8GFN03Ptrzz55mO3/qi53t8/CSSWggRBbkrrPYrqGFVXxoVLjx3SkCqbAWanf/RL5v
0eDJ+PuToKkXu7Tvqyug1ui+mg+O1W1bKreQ5vo6hfQLsct/g3eD5ODvseg0I/FhxdW1dbp9JrPP
btCenLnZsNj5fH86S4fdcBi5GxWTA1TyVbY0aQSEdiHqvbUr+23VS/xOB71nUMZDJSpjgIScHu4W
iV8O9tmA7ieebyBgMsQexL3ODr0KFqAhNYUcaIKRwSWxcXJA1Njh9i9s6Lnm8lXrNxDScMkTWGKX
6xujroemklBlG/yXVhAk2Rjc/idwzl5Y823kr+1auvh3OP/eNIyYxlaoe7UMh3FG8yv40Hx+KNDg
BZJ2dK4RNCLuIZSXuF5xGHznwNAaUUxF0tXoLEKqtOuu/hoL3YJXBK7674MxQFGkCiNkwKzxwUb1
KxLIqOvfi1AFr36MK9sNPoahXrH4363978zdxARDZp3ExVjiHut7dcwECR58p9JXiMd0QDj5D5GT
s23UgQTaFRz9wxSv3qB15qdORyrtC4nSOwRlTpyW/9kWmUAJFvWnvmO82sqS0nPsATkGpsb4oH1O
5SYHpOFCCzU4u6CTIJMoXGAAK09hOX3QleZ+NW2LsfZ3gGxOaw7n/fsTmvB/L2wbQQu7sBt5HfJo
HwX1FfaOwEgi0JtOMTAPdXhrGJMJZIvvG+CCizNRhi7URwc+j/Lqx065zepmR8LGgrzbWu19wVub
+LxprKusGwp5dXJ0Rmr6Jaxfw35+yCbpnLoMebv7E1noBYN2yd9rpwKaixhg2euNGBLsTqfWCk52
J5AZxlPGfcQj7wG8M7Cb8uKNDU26oDjg3Yz3RxlGCYrYa/1J70eWoDv++0vCWsneF3Z35b211RpV
Jp4lt2GnKN7g8XZSwt6s+rel0YzrcG79ehpRx7pSMETHoziqwN/arTx4Cu8rm6dw4Rtq/1N3JHAd
f89tLJtOheiDuYoySCfLw5GZP0xx8Xx/FxfuAxM4XrdFV+q+6q6FZQEN8sAneSJZcLTz7/cHWFot
405TrUJCg2AAuyuu1Ap2rEtADT8zMGJb7Q6Epo+rO7PQvBSZmPGh9fvRnSzMpmz2hQP13eEtImRb
DPTA3GNWZNtMeqn0BvTvOjaIpixoAUTjJmLDSoy8kFuJTCJ0cGmULc9hf7pI3e5xukmDvXjtsYhE
6qtq05bziZHqIsLpP2ct/bg4qnFZ5RUqDEGQSYQO6Juu5Rfw14GZzDsHY/RVWNW18Pm+jb00hHSF
kx0DEqwc0IUTZMLPrXiwfSBs5DXOeALFAmTo88e8JfssECuuZmkIIwabZ9FCwDoQVwvdFKRkF7eO
r7NvP+IBvfJwWwigTZDtWCDKDcCvdIWC1ye3dtJclJ/uW8DS1xshF9Vo98pGt71q0SfMq1E5vUa4
ZlYpVpc8vhFvNejf8lRMp1QU7dhuZKegKuDUDok3fkH4sPW9AOR+QbPmb5cGNA6bHqrGlbwc09GT
ahe3cl/jRkP/PJrKlFXtVmU9F4JvE1NrW11F7ZGPaYsGsegmHDLXDXBcKes++B2x1qmbl0IsEzsL
uoHwpjSNOdVZnoRj8ardCKgdSBNTp73MUqctL8aElAj02Fh+uX84FrJAkQmd5S64leRMdNrb5Ao6
mnPYjFttI03ONWI8kvIYtESMRE9SdNDpykW9Fvzczsc7QZ5JJ41St9/UTjukEIL9HoNMX4v4SCy1
9aW972T+VRUAsVc16ERocxaQl7o/54UrwcTYQn/UBdfDyFPLh8ga5MkmMBtnE7hM6aWrWkAl+iZ4
Yx1/babi8f6Yi/tr+JB4VCAEhdp9Gvkh8k7jpvbaLQStNgUEJJB9pUEyd3g62gCYSndl1AVDCY3L
zy3cnOXE42kWg/YyI8OG9fnnugucJKT0uXTY0/3pLUSVJnC2ob3v5dZtScEHa0PmsYsyvJi8w7/9
vOFhKreVOWFBlcaxtR/lvJ2H/qUah3/z72YrCxgtGtT7qUhB1bov/egMGDuE6Ej1Y/xHHpvIhMfa
WhWO5L0A8+1rE80KbEkMWQN+LaP2EOAYrhZwFq4SE/saNYHbxrXfpG1kbzunf6JV/vZP+2DiWl0O
SW4azXVahOQr2FugxsfluVwFli5YpoljzQkK/bUb16mg/XHwuqfOt7+DYODTBCblYoAQQuOciZQr
jmDBPEzm5mlE8QzYNJHamjxbXbdjPjRN2XS1NfvF1rKWC5eIyc8MqTH629Wl/sh7oGVfBYCYXTD0
yTy4uwFV1SO1892/7ZBh8WUxcsUtp0kHDhBwLMXOaWx0kbX1ygBLa2ZEEx14vKeCa6xZ4yMvlH0E
pq1NKhodwZyFh/f2/jyWToJh8cKTVhyEo0gR322JX8fboexTDTF1iBqCAoDqreZfmLTVym20NC8j
pgChR193BVCe09BNSRY5R8vqmiTOo3PYdsPVbdb4NRdGMjGlZVjRwZFTk/rE/RQglXg7dcqd+o22
2DrydyHsM0GlILNhLRD1KgWjjjq5RQ7grOTqqsngb0kQrdjQ0jC3Wf5R25jCJgOBUdWlZT6A9MVO
eeYlTW0fx+Dt/lFYuFtMsmMOqME4916X9nnvJ3wAT2iHp28CUZw10qGlSdyG/mMS1jCDktftJZgy
LxlozOqhyDboRvuxzmtxs493gh0T/en5GjRGUIRKb0lJQB3QRsIR4dD8v0B5NcRkor32FcOf0g8z
KnAgtzh7JF8JBJYmaLgFLZwJ0wFaKcjtY8VfgdI6g+PiYZVaa8HJmWBQ6WH55saXKZJrP232i8gZ
N5s6T25+LebgY7AGfliaieEY/GqMBgq5s7TLwNHZ7CIdf2l9a99r+9f987b0ije5jPngsCzPcRqy
oTpD0/px0uQD2IWmds9jBeaZKjwFLfnVuyohkDPYTER9H3y0uOGfVgKqhW7gyESCTnBGgascmcai
6/aFOM1Re7TUsFeu/ph183mqPLIXJep6WbHjUICktN1ZDFy41lgfZw9Co6K/0SEfHevq2/kAUd6+
2ZfOtM+K9lCz8HVlvRb23uQmpsTTYvCZSpHqgvp0vYPgjATlRjZ+q719a2UbkoNzQ2+iKG2Lr3zc
z416bezXABnttjutHsKlLITZJ+DVpSObCM3lM1rE6viITYv33dyfAmv8OrtQSKf5/HHqu6S253U6
9oXLykS9omsL+WeXtemA4jUYTXZWxDegrf0q0GalHPbBaopv2ndXrqqlyoCJg53i2UdOKxYp/tok
ZRble2ZHD3576tsssZxg3yNvjqJFDF20IfzKhmFOWhHTBAcIjiccUAwJqbt11c+xjMnKnb30xjGB
s4p6TUnELY72ogNx5LkTxaeKPXTWLgCXaW01Bza8jRZ5vn/yFtD+kYmfHUXms7Zo29RzZXikY3Rs
9XBwID6NT3nCQuy6OPrSTt4+a3JxmrxJX0sn+OGCltwH3YDfpVQ/snJfVDeBCLGbxooe//HjjEgp
Qh4klKgqAI9y1l5afPfIt06ip9lzU99Df+XYggvXb50EiI9foMLegpNmH9P56pabAdrY/BSqPTQF
U9deq28vuhXDfU75GAVEj21KHBAMJnnlHmPb+lQ2zVtt1wdv7PayJe6POGrALkjn194jzQY9SmkZ
DE+5REYxqPRN63B6qOyA7hzcVfYgw41VkicHrX890uqszYsP95dxybkYcVkTWB61rKFLY5AWzaTe
F0V+8pxq57fkY6HsNlm9oxfM2MQAe7K0xqzXCGW0vmrtXsIQ4ll2f7QImt7r8idT07PuVwoxS6Pd
JvxHzIHel3hwatyYkdOjUBAgshkPGW/xuLXVAdWNc+GGYnvzrSuh+1Kux0T/1kWuulFgSOGKXU59
aHaFLxrhro6mN6SdOGTvxUbl3E6iGZ3p3BLx4f42LlzbJjMyjXuvqIYCadMYMpshfax08dA49XnV
+S+tpxHDOdZQxyxi1jXIIqjXWaF1amWWbX0ivs4qwmOlVAltLIkXnrcSVi2NaSR1AMQELGToIINM
ocZcdomC/w30Mxm9w2hJIAv1W7Hed7l0v5kYYjq4sY9OfnLNnXzHcwc0o+DHb4YLdNAeM1ALxJ76
NgGv2NRfcs/bjYp8v79/SzM1nFmQV0iMzSNwpp7aDRIGoQL+CM6R80jjLuG19zqV7oto1iR/F6L+
35oBf5iHFwsgaTXy7FMxfYHYzofKAxAnXrtCF5Ikv2+UP35ezzC+Ehwq18m2DhVUmeS4A9+5EJ/F
CE2u0v8ETtCE/Mehsw2pWIQsJRRJ/GJmyf0FXZifCUkmTdTYjqXiKy0bsu+9KTtUUiFqkbNasbml
OMEEIzMPEFYnmHjaedkPq8/3Y+7V6RRDWYVE28IvNjet7KHsdrFQZ6hLbIHb8ll+sFkJ/ncIWqM1
jXL06QXN2sK/P+/Q5Pgou0FIVzOROrV7IPIw04S21ecg0k82LS6j6o41r/1N61o/M9/KEzlZ19hh
58bazqW9EqrcXqfvvMZMCLUVeWDFCWeOaxAyL10VHOupcSEc2gEJwPxNMfv1ylALJ81kb+5A/jpM
ouYp5/Yh6odnSHi+3D9DSwGXiaPu3ciToGrgaT+1Fjn7bpAXGzHU0VFNrgZjOm8PTl6xD21dznsr
tMmek2HlibLg0k0cdd7YMx5dEDoRffExi6FYm+X0BM14CllGbw1Qv8ArgN63v+9JwjygrKymSjMb
MIxKhwdWu7uY9BQldmffRxVPSHDEUcKzIxzdKxkq8BqUoKfnKBxM8Y5ZctgKMdJtV3VrRYQFvpXo
t4/+w4M0Gq32okFuXee9egEmGNKXaEPc9kXz7KNvx2LWcAJxnk4Yj2BmUR1NJ+brD2MuPuloDW6x
EB+ZyOpK8RKMQ6grhBlwOXN5IMS6qHKSaPCSZ4DUfNAETbuVA/e+9Ua/D+Ifk4YzAb/L5CLPP4ZQ
+5wgJg2b9EL/lxZRv6ni4DVsm7ONFp2kiSowWmCDvjU0hei3K1bC/oWPMCHYfawnZlWSp0OY/Zdb
4sWLur1wV+CYS1GSCcEeUHuDFo3gqWO1T64F3m8lp59sDg42JRs9810FMXBk+HedS69xMKzgkxfs
ycRj21WonMzJ6tQbb2xoMzlGVXt2sbarJIgLt7iJvRbZMGvSF3VazcMzs9DzAJp30JyBIQwM7Gh2
Lrd8DWi0ZCAm3rpn9tDG2qvSnGMqQMZ4/cZW9ba086OngkNUIxTz3e9CTMe6kcfRsY+Kr3YOLxiG
ffPHfxxV3cQZGtxolWpV/yjQmLZr3JbufBV0G0trDoogXUeAkVabuOxOMBuesAKwada2DwE6+zZN
cJlib6PBdZ6VdbHN57VHzdJWGz4NeAWHgy6lSkerTNjQv4WeYyWZxX/F81oGfWkMI2KDgO3kUVDP
Iwi1PnUIe2skI8C3svFiawVrsrTExmOyIMWcgdK+Sd0ZKiWzBN2jIvm+ioJ+67B6hA5YDAQ6YD33
3c/CrW2CszWw0eBh0Ahhpv5jBlK8OWevPJjjhJb5Y0/YSuC0wAMEbs6/z47PrCCuwK0PYaq2vUD5
BE1ICoourInrLebZPt8WsonkLmirndW339kss2MWWNYltzS8gwUdTIjNOruCqybxZr1t7PEw2RBN
RonB0ee4c9BhNG2BNXyj7Q2x1iVh2e+ifK25eAEgh4bVv2cRyMbWczvUKS7LOAGF5cGrg5PjJhPf
hFaIXB2kD8hnu5qO4CPeZH19UqpDOtPz9w5n/93ftAU/EJrY8EZSqRTFYQ/GBgQ81nBkw2/M2gS2
pGLsP0f9G25vmFwCAWvcLOi81bSLVlqD3reD0ESPO30WQjlTVGmUOZ9Q5TnEVvNBUbK3g9P9Gb5/
LEMTNV7FkVdp6VQpdzW6/NwD2tS/yzHeQgIvFdPn+6MspKVDEwmuWkvOaGOEsFyt7Cfm5JBa8ar2
gXiTs5mGJkZwxOpt3OtN7lB2YR3LEgj4AKrc1g+sxdMlcJr9/a95P6oNzTvYqmIkkcvMS/O6fvHm
Cs+Ion+7/9tLB9e8gRUdaoE04pwSUEsmUyM2ZRF+nGq1oTXZkyz7GWlyBHnqr5umE/EiyKyX8c62
1blQftqK7Hj/S5Z21vDTA6lRipl7no6F/A+p9SOs9isp2k0E1PVqSWMhxA1N1uqx5qCWKzEMj1yy
VRV8NHc2Xll/Q9TxceTDng7lLvL7TWSz58aHTqwoL243PpRV6e3gd/euW4Od3zk1xfRP75bQZK9W
LG458qQcZls8IMKC8EbXf7u/rgsPF7Ra/e2aZCGgmAgd3ZQC7oOOxE0GjlUJmtrvrqVOfkA2QoVf
y75aeassDWgi2Gst47G3RZ2W1AULYnTIG/ep0dnBmj+QFlFJAGgB/HQfJqXr8pU1XPA9Jox9qAba
AWFVo3DdHsoO1QE6Q7iUN/khpn6+ub+aC6fUhB+zerajhooybXW1QxVukxegmLb1GcrQl3+MukOT
wFpNqiCR7RRp3ebg4WxRTCkKF4wrKx5laRa3aP+PeM1CakuVEUCrzS0oHebmwS+9TTBZL5kjT/Ua
BcpCUiQ0EcdAWjEhI83SorQvsY7VZ+UjGJSQ1zy62XiJBqAXaQgl2JIdacZ+aLtxnuJ5hnZi7syJ
JjNHJX04TZnonyZZrPia2638/ymJ8P/D/1LErV/NqF11u8Kj4CjSj6MatmXEThAb9bZ1gyP6b0fG
cGzI7o69mh2WglYyyeotSpnnLgo2qgQVX7jGELQwJRMOHdBiyhhkPHH1vthhVNz0FC9KsENOvTmx
YPpdYVeHf5uSEYzG6Bur6aRYmqHFY6bIg/iWi+wH/ao75wTQCl1ZuwWRgZAYziuXGQ+DcmYpRM9R
TRMg5Zw7Vh1qaW0C+Q1I29Au2JaO7WmQFcxwouDqFcO599Fs1PZnewq/dVC3Wvmg99/DoYmA7ikn
kGvOWIrOpsJpz0Mz5qjBhnJlZRdexKHZpaJyH62zYNpJQ/rMJrbvBg3ZNf2rnIdDxgqWxIW6sXuf
1Ege8mElub4UOEY3T/GHR7DRLAI6PtIgq519r8Z5E8/BF/Gz75CEHqH42p2ZW+783rkOEedJULrb
Enfl/eP0/lMZDNp/D27xmE9uhcGHEahi+PBTHUGi2vkUux+r2Nq2akwtKlZA7EvBndnMEvR5OKI+
KlLou59CyxsvA0rYs6i/NoQmfFZn1nuPc3dG2znIHSHxgtCdHyTTt0aC5/tzXlxx481clP0o6ChF
ykn5GOTuTop5p0ccX65lip6Jz6Xvb0Ll74q22cVlcAnd+Gm1JLZwBZggeFwvICwL4iYNnF8TycfE
CzuWcDmeQMfWrpHiL5mL4SjKaAjrAdpR6c33l3m1byf/oVxD+y0FcybNM+qhPQXNXpYGvDpCzuxD
EZfbHtLm0qK7CKy+0zQ/BrXeDCWUi0m5lznd2Kiiut10zUj8hXqkSFAJWK2MLUQhJop9knoUsgrx
RXR4FIECZXn34gzNBhXm+wdnYUlN8HqkuIpcKLJB2zJ4obJ7YOX4vKp2v3AsTIh6VsusQQODdbWg
i7cRRMb7drZQvEaFa6omuc8U/XB/Ikt2+H+YdGtQDQNJ7LXWqMjahxCBt+M+4e8Kb0KJFrVt62Vq
n1EjT9Br4vjDJgtWEoAL16WJSxfe2AoUKK1rxOU2hLRB43y5FRS9QGx8wc/Nz/uTXDoPhpVTH4EL
YRy7hVdUN/mnyBvOeQhjWDOC2y+9E8uYuHNQP9FBZm2WMiXtxPfnKrlVmu5//kIVNDTB5i3Ss0NY
sCxVrVtuK10d8vFhZqrbSTCM51XRJlM2PMQlS1omXwZUuxNatyv5hKWnRGj4D9fS9jgQbBN13JeQ
o43Zsj/G8S6cMkBcPrfKSfEe/mitPUKXnsMmPL2U00Acpa1r4XnTN5EV1keGT0hy6MIlSP6/NlnY
/xJT9dyystp23X95Fv0XgMAwiSiPdk03/pr9IF8JBxaM3USyO+PgZKNUFpA04pvMs6eM+7tVC1w4
nCZ63VU6q3qRY3Mbb3hULTQ0lUWATKhjF26yDncrp2jhjJpY9pzBCCoPA7Xu2fOE+FFpDykxv8+3
YEgYT+Cu/qiDGWk66DPLBDCjt9qRICC2K7716ilKYq/a3/+YpW+5LcYfkU4IUp667yW8zuhAhLSQ
Y1KKeXv/x5dW9LaPf/x47scDs/LWujqj2EGc+omX3QE9IBDpW8nLLlmkCXGfrEg70EvK0rEhSK5H
jy7S2vEzdGymcnwVwjmODClhpz3ac3VZTbwtOEyTrjmnTVAJgWFZz5NsVp/KAEnn2OKfu1xshXab
JLqFS/+2ju7f66h8kGYGmabXsqxOZRYeghy0gF5zHNe6KJd2yvQs7igZ/L4FZiq6BaPylk+0Svy2
v/SkXrnhlqzXeLz4fc/oCODWlc2+dZm94ZvD8v7Y1zlZSUcszMLEt4fVIFXV5vQ6qwamlL2E/oSA
0n2l47jigxcmYWLbhZ9Lp/U8euVjfbK0dZoLmZKx/DcPZ1Il84qEM6MoWQLLeWU0eKl7+1rqeWWB
fmM83rkeTUS7iOq8VLfPRwvNW+fa6q0mUWK7DmSGNOQF6O3KDxIJhA2kIoHO0k+hrLdVACJYmzvQ
tmhkwkAXs/OAkYEgrtttEbdXK9HcQrxlcijng4aQQVxn6dSBD0xzkNWDp0Po6Y26+rBajFywXhMR
b+tpRGM5gkbfns5eFP4aSH5pI50QJb+O9n9Tv3Jali5QkxZZ5pHXDxnEs+e6eNIhQwG3OfmQdhQZ
nu/PeQn0Z6Dm11kchqLeu2O8mWbre5fRfW7JlQtnwcebCPkpkCFU0mJ6BVf+ptHIdyoX1n3fN/1+
lr53pAzXwdvABxfzzck3HOlG3vbHJlLHoSfqQXa9JptB4GUpeh58ZsjKHFrI4SV13QyJKKFfwUEO
JG3xOAQifHT6Es/drnupW2hyV2PsQHUV4gx+536jTfhJoFJUDCCC7BRo8eI+e3IdlBYSyNv4m4wR
lcQZhVSXQM/OzyZg3l4zam2jxit/1IVkJSS2RftBFTVgEHUV9hlIdDz1i6F/5LPE8ygfmmhbDRz9
EDbtvD3PCFBIxFbfciLmPR7m0FPUVfUIGm1LJV3p9ARVrbBDxfHGq12VQBFlxes8knqX93aVNqE/
g1vMdTfVRJrL1AEbEXAbepv5DfaoUW7Ssv6a8wzFKObMYD9UbAPp5mFr5aQ6MaQ/z9IvkOrpYZLu
xLvHuZ6qz5mO1zCSS17NcM0SrCdB64f06rT2gRL+PAa4vFYTuL9pTN85I2ZLge/JsEeSIUub4g35
InfbaZmhv9Z+KJUCwYnEdVDrZKiBfGOseGtLPHcyxaeERnzeQB4Nu9Wxb5WEnpAXq8QTaP0CG4uz
VVb8IbPpAfRJ57rhIIhp1mSTloILE2jjexPA0m3roreUQcGUQt8cmL0S3Oms/Z7zT2AtOt0UAWM1
iP0skDDN19palzyH2drgc8RNLu0QjRZkL2m9HaQ8UAVhI1R0HQIBYjEn8fCVeOoc+2BzR+hDPpAw
37je9xXTRnjx3q7dvPSf4Rt6XYRbcxuE/TMEMIYXu+gP1ui95lP5agFedH+YhVvb7GEA2xOaXhxh
AxqCdDB3rz6yPLnsDlV8vD/C0tvabFvQndu2Y0DnVDT5dcxU2STo44Le59A8i8D/OcQUgXVHEqcc
tgCMJOGgnts4B4Kq8voHgNv+TRozNBsVKLV9O0OCLe3b/tRSQHxI4B3w8E+GONt7srWgB9qvPOuX
smpml0IuWAVVvB7K0rZ9dpzgVGX6GJb6ieOFnMvpGOTOh3ikPzPZ7XyQG/+mxVpTVF64zT0jbB36
uArnwrWhY5lFSR/pjQNIFlAwXmL7nX3wyKpE3YIUJEArf5/Vqvcp8bVtpxCm4xEVZ+3mX4KMgvMT
KdvHuvbhWOJN5wQe+t8r/jZ4B1UcetyDdhs9F5DTAn8cdM6jOMnFFD42YoCSH+UHd3idq1dLhXDH
QAFSdLLNYtMOZ7T4oASFMHyNjnUhLDEBdZPdgS7DhruJgIkIqNogJHgYZyiLkHFn6+6ntWZySwZh
oumymVZFL6AjNgTz1gOhrM+yU1lfnPnBHgP0zMRPGXi8ZCOOxOuPPgVPU4YCJZMrT8P3k9yeiY0g
fumGge3qCwO/JzJPr83c7JrIPra0ew1s5wKxznNAg1/3PcD7PsYzgRJqqnx+Q41eGgenr4v4carI
xyBXr5DLuj/E+3eoZ4IkchBSWli7/3F2ZTt28uj2iZAMxhhuYc9DjamqJDcoI4MZDRibpz9rRzpS
froopNx0q9NSscH2529YQ3duKftFR3HiafJiwwLr4z+/MD2kc4m8oIXVUjtyGxIwd6UtDiPko/9Y
MdpqU0iAaEpn23gbEY97efPBBBDEp/AEA7gHCplx/7ba1V1609m5bj1oJTdVps8Vkruh7r4bQn72
6drA/PZn/vfagYHGf48yvFtjisRpPAdpsR9cUPb4Gf8lvT60qunk6J3Bv6D2HuqjXsOsvZ8j0zks
oIeseNzHcX+2QGy7c5pKHUTP+MoF9H4kpHMMQAPTZeCyRnXOnGFb+fmTEztHNbSHxvPu/HRliyyc
qfnMf+iGoC6ALj9PU9xtvUletXLR/yxb65S4tX9o3Rxks4xX0WT5K6+2MKKjcwwAbkzHagMsl0+q
cJoKJMmi/qVK9+pa05PflrtG0iF0JBpopYifZcZ2Hx+JhX04xwWYntZGSHc8M6aerNz6BmLqhmBG
/vGfX3yz23P/yn9ILwsLmhb2GSVzWLm2uEv8TG7SUaO70MB9RiAl6v17NDVQzcUqP02Op9c6W7eB
+DvHYI4WkBpcuSKvh3M3OvZ97LjWYSTMDUUvfpM6rzeODS1YWLFHmdYwX42BG0ViYx6Nk+d3thyz
NVjy+/cSnTtgczMQjmnyeAZHyzw3Nqj9Yd76aBnIyGk7hO7kcyEcC6ROpwhlTTGWdaGuHHTjr0Zn
xVbU9HdV+jA1H0bnxRROfJpIsuqgsRAw5sN+bKgGAKFRny1fQq1UkwZjYXLJ/eTFYU0KOY+gC0t4
q2zSrucbQe95v1Otibcfb5SFy2Wue2a7bjPEg6/Ovbz1UL30+yirvcy6x3pNB2xpq88KNEiaEUiG
tOqsR+8hlS7fQj1JbWEWsWYcuLDI81H+OFCbd0qM55jumDXoDcQmj6mALWQBIL8Xky92s2Zzs/A2
86k+c90U137Wn3PqEzBge2+bautzVkCC/+MlWQiF8wF+jcPYQ79TnUtS3OV99jWGiHJJs9feonda
ah9qKPGZyhXAwNLHu+2MvyIFro6hEvk0nkcvmcJ6FBBwjh+Cov2pe3ejXHFIR7mqY76w3+cTe+KT
si84TNu0XamI1h15sBm/76Dq1O8cXn4xnNdR6zGo41Rpbt183dEdcfyVuLtwm/HbHfrX2wYEMyhf
NuosZfV2k1rL3DvIPMOxhgefreDnx0u4FH7nM/lJUQRgTuC+42VCHGDsHdUtQJmBBu0Gd43pIBoP
N9CdIG1+9LQpzJEx//jx45de8vbx/3pJQRsf/SRKTsrNd1LL+yRODl2a7eu4vvqqXcl2ljbqLNkp
6zTo1OiQE5B/aQp37S5/MUF/GorgGyH2c9Gxg4r5Soaw0NGgc4gA2k5qFODInLsa7DO3op/adDp1
8VufTqFnpedKwg1CJztD+Oexbn+OdrXWC10Ik3MwQO9OwJPdvNFdWJR+i91HLPADH/otgeA4COhP
OVRvXBhq+UW3l5QOoD+iERp5IwiSVo4CkugQXJ8125eFKDSHDvj+lOU1HNzPgaS4zNQkwq4ot824
pn2+9MK3rfXXFuJOXQaxtvLz2HQnCnRkW/D9rXgEDu3jTbqwe+aYAW05ImZ2kJ/VkF8DGb8WXRtJ
vpN2HA1j9tpVoDn+G0ySzkECU1srJ+fldCppsyENfa49eYCi1HOQPlvF07+90Sy2tH5JpPGs6gwF
mtBk3QOQ7KeyBxAKzItrnBbXqvBe1Romc+GUz+ECsNZKPYcp+6TghBxz8RWjl5t1FAr7vmtXVmmh
DUPnsAHwC8oYUN/pNLnla6fzoy77IMIYSUZJe5BgMWsr3bKqjsDobjGFTY/wZnuCNcsavGrhypgj
B5gTN9pqbXXu8n6TytyN6hyWDB1HtxD+G3n5WVUmIkSNYT7VR0ub19hu1lLZ2+K9k8rOYQSQHxw9
TtsRUQegbha/mhoTrr44B3Ab4D1ApwMIGR6XL8nYweXm1noOLp2Pf1Rrh3HhtM+xA1ZvmZh5KFOm
zA+HFLQBF1LrsYIi2sc7d2ErzeEDCglgCe/n4cxdO771iY64+1/KmhQAD6TlXnTTyhlZetLt3/+K
K+VQFyVRwwheFVe7sm7KsGtuKU1nF0e77oGZC9YcEJY+2yyzGaYpHVWSdOcRiVNFnd+NMIfSDt4+
/mhLl/xcCK9kg7DAtR/ObGjbqLd2OVB4Uc8bzF8KtL5Sy0Tc87401g/XqaJszP+t20bnyIFbA8OL
+1ydGVSYJwGvUunZ+zLOD15s/xzc4Mu/NhfmaAG3yqA5QWh/zjI9RAmRVdRWK8nYAiiIzp2cNU9I
L7zOPnn0c1q6vwOYkfaqvqDYv/regJut9+DIBlU5vVZxLVw7c2tnzystJepJQqakZ1FVDfkWjgR3
ArT+GOHjVDSVvUvRZY2coYdL8speWdqLsyLIqq1qmPxkRJ03HYYAkqXAwYgoTcaNcSrrOjogyrGU
dlsoTr+CN5lDRl+DP1f94GVS7Btg2b/E2Mz/duLncAOXQYyiLEl3Vphyoo3svcUEnJJ03Ai/g0XI
Wm9q4bzPMQdSKafVEy4ph98x+h3jg683jF48seqP5s3Hn3fpKbOoIrwMQ5iAj+e+giuZCjo3LBUT
IbPYN85dzApUvZIKLpRLcxQCNYGCAIupzx2Hqk8PgvxWsfpujJELThS69VBupqm9whVdun7nqIK4
8ggTAG6cfftIymrX6HYKy/IuwSXABdtJ+EkkXbkvuiwIwUY+NwqQFN92Vn7Awr6dww34UFeQWIbW
jpP3B0nVsZX1veFrAt4LaeYcY9BOAfSDvEqfQS+pgN/IMUKCd/EWhgT1pup89Y/b3fnvtWN3WQmq
YWugCN08wx6sn6BdkSVj2JXtjyH79PE2XPpYs4IIFPHcqVM0l0t4xZ6RnckDRRfsqrvRXQkkSx9s
Fkd6l/fFmNb0TEh6N4zq1GhnU8ftNVhbkoWzNJ93NzmCX53U5gTmFSw0kqJJNjVv9ddBICk3md60
efry8QdbeJv5oDgVUtKq8vWpd0rrmDeZvQF0sb+QuuZbf/tvD5kFB2IwUnNbqU+51/sHuN7791D4
rDdFb6pnwBn6f3zO7SX/Sm26SqM4LOvxZOCi/lDonDwn0LsYQ6Hz6QEoArC6/+2Nbvvvryf5Y9fQ
oUvHU5cQTKE002VoCUIveTbyHcsUWxu2LUS7+cjXcahEexzvVHc77Wp/OyS5ePMLh53b2CZP0JvJ
vsu4Xqnxl/bDrZ/814sFFtREA2EofJAxaYBqe+ntJkfIm+OK44UW7EhX8vqlF5sFhDzQpQTDaTg5
FJh0Ysatp8kOJi8WmFz+vhbpkegVmspCCTGf7/Z14tfMFe6pr13YEOVOy2Ch0RHa/OPOmwUF4ed9
yyDqf+q8tgiJ5Z1N46GF50fBP7Y95ypvRS2CQRaGnCoILwznKkAMqFPg/M9NnjivH+/rhdxsbuds
JZ0vVCLbUxmc03H8WfklyinjFQCkJm96BAGeW3ZkJT8+ft7tvLxT282V3WDl49Ic6h6nZBi7/kgt
EYeYhToUNZyTqZVNvfRWs7iQgbXnMDE0p5viTGj0pxFAiawhj+ASvlrQCEwH/qUSsfi36DB3fOa2
xCnygA5U6ZhfkE4OGqzBYjy7DlcQdLPQsfv4+zm3DfbeB7zt+L/Oa9W5KrczvJrdt2FtvqX2haov
cAe+TMUNRr9Lmu+GsSuiR22mTZsBft89CXcM4w4OYN5LlzSHVidnr3n7+Cct3F5zrbcBeRAMTWVz
6mN/ywZna9Fhp2L7yeb6BxokHz9lIU45s+gBYyZV5g2zTx11JvNQiUoNUQFjMYwgmpzcNCD1KgJo
6WGzrCKHVo9Mi5SeNHZltfEd9BmGzip3U6/tfgulyTWZsT+//731nAUSaZVNXDpTf4rpY9I9wSzt
toYijQp658QP3OxaUESJ62xi2G2kCY2m0kACdNfwPILmb9RP7RZfucUYLe2dDRnFyiFaiKH/I/wW
dKmIqVeeJvCHUpNcpFt/+6fFnOu9AeDnx2OLKFAQl20hkOJEJi2HF8cT+mjSaXz8+DkL0WaunsYL
JdPBUeaUw6RtVyc9Tn1PncMkGHn6+BELW2WumpZwrIGxJfBSZd5VUZALvYfOg/mF+tm6s/JuLddZ
epfbv/918AV1DVg1jJ7GgYNVSkBIHqH0zJ37CZT0dOWYLXVY/kCA/nqMC5/AWHkgWBVJF/mWh3kx
UNwoskBSSqCVzRPnBBFAtD5YD+9bAr3BNVfHhQThT0H216Pjlo6JO6bOqehsHg2OB/srCRubiibA
bOb+ZQJDCv3+CkJQHy/e0jedBZWYQKlXedLBFpcYFpQjvPpiyIEBXgv9v93HD1naIbNg0hbDUMNx
ip6kCPI3eMElmwEGrYcONiobcCjXpopLz5lFEt/mYFLxuj7V1H1wc3MvtLrTA9RUcqtcm/uyBegc
nQuq+A4h1OSsPiVNW35yrHxfu8Nr2lOoUTaERLZt1Zchcfmx4dNJ1zIyXTVdgBErp53qveTV6kdx
zGGnGfEYUpZlJuvIgU1i1AfdT6YxtnGqboC0MJcQ0rUfYwmhorQtXmJzYzhLk2y8gVSQXHDYCXN5
EGjUD67ZvUnA34Nbu/+AHqG4L0iRbHI26TsXWO4Tz2AdmKbWsRjc50wG97mrHlHPvWmIDW81FOl4
zzwYJ+GxYD5Y4yfsNLHrPZJArAItUiGDNixk8ygMCEpFcuPPWak62kO5Yx7F/snMWaPDBgwSG2Bn
FusDLeRYh1ZRWz9HJ+Mh/h91Gjt6grmBA97kSPdNChtkGwKpt3blfY5q9j5o4/g+KZstSTr15YY2
bNze26CsolvW9Wfbl5+hcQpuwFDcW5XqdiPwv5+4rPU3Hbjb2iPnshL7lsQNP9hWNiQ7O2fHws9g
LQjPCBVHNVxptGuBwWXTihZAhLDqoAzaOGDEZMlwCYb6bDew3CZ2hQI+jvfM6uydx1p1R3gWBY2B
ArSqHqXrPChGH5TPxt2UgKSwn7gGnL0P4B4UW7gw83GIvDwo3nJ4SGyy3trbjOgHodpHx7PumgB6
QGWdv0ygtECxzqoMANLWAVfwpwYlSAQ7ywsrMrZBhi3MZvKtBxes+0ga5kQ4u+bQsxwynSL1Ly72
yza3zcWigMqOCQxTkziOfKx+a1HGN63w9D5GH/AAYOie64rvSAFgSgX1TlABYJHuTNVgH3kJkaZP
RZFnInLc3I7ijKBgGS3Hg4B+BgII2g1nn3YcAmKx2558AGjDnnYMMhimv0BL+K7GZnQAytz6AVAM
e1/SzIRlN8I2WZnD0HuXMalext7sbeEP1bZWZeS5gVc8dUk/XAwjsDSPoWLgMQh+8gB3vu32kCpz
4zOr4j7qW/JiO3CPJPnAsNHyoIyYXwJPOPn+nrMk8vx2l7nJvmUTpnvg40AKDR+0GX4HwjebkgNp
yyUfjsNEyQa4fvB2vD9lwOSRaCC/Jnd67Hu/kA9Bwjv03DuZ3Pm2vjiamX2APnuZAZcGY/IptI2+
msqKw4SYdjrnAkOHKlS9oqdEg9LhDkMiNtJHoT513oWN9QANZCPKt9Fue3wEd4yKwQ7MM4U6PkMR
4rzE9fCFu/VRUI9cMtEkn7sWxlsDGP2tlTeHCTm35OkmD+yjh+5PFGi1g+yDc48epL1tGeSOXZFj
CYzZ+1nSHluCWRE8w7AtiHGhN5roRxGn1g7CVKde0HOSj995ovw7O3duDh4SJ9tMzfR5ygrgnrMs
Y/vcLhzwY0gcqjY9lYR6v2nZGUDmEre6r+Cf7UUe49m0a1VGLwyOwgkwT6h5VZFeGeyS/Y0aKJQp
J8Wh/VmAeVIZJPYm/5qmHKQ6OhQRg+HeLzuuMNFWon3NMiIOdlfJbeqR7KImDHEzLxXQwVblvWtx
tnMwoGAlw9kIFKrRyYuC2tVhb9kwZWspwkzsHoTk3yCuYr8GFmtOQY/Z9s1ttN1YhuMUeBmMniqh
yD0TMtvq0VghqZsbyJhLy9r6ENx+SYsGpqwdbjEftyV+QiKxFqlOtiYj1aUzxX1cB/HV5+P9TWuu
qZwWsmOQL1ROAgX8bCwvDcKBPXXOF9trDhXYMNhg1n0Ct81dzNNPKRpJka8bGtWQRO1D1vI4dFoL
xzlup58N3KN2oqPiWU1IFnxwcj/bVjA+58T1PstqsOD+g35nNA59EHwtgnr4YbmdD8YPrdpPsRx+
+eVgndH77M+dwVImDNpciWVNIOwTuml7Pj2Jqp12fZmC6GpVJZpLvlQ/lCvFzlWevfGt8lwAY7ON
jVt8tU1vIOCokMGTBvKvk2w3aSCrQ6PlQw+Y+T3EoryQuj3SeSLR4Qnd2gsiXwRfx25IDgR+W28F
xj/1SVmuMlE/BP0lH1XAoYjYf5GdVV2ocKeTKuHvfhKdD/MEwF2/YZRQwUyinx7K2GWfAqr7UPaw
aYsh/repFSvDqtPJXTmkA65p30Rd08hDoBp/P4k6uSgooyhmy1PLp3Rrp637IDgpIZuqnKMVkGOX
Qo+dsm7gkSmTB2/kAUCc7jCOGyen6c7j+jf03TyAHUmRtV85hg6R0DLZs4ZHbRnITyot7DeCJQXo
r/ztNm4Z1W7DmhfD3WnY+Gh2042fO/xzoQLCw5YQ/64tp0Nj2eYAU+B6r71s3Lf5NNGN5YpvKJa8
EnMUaJHSgv5Ond5/qqVsor7IflLSQXSuTO3682Aqgl59kHxWsi+3bUq9DQRpqH0wdQrNH+Q0BTSV
hx7TtswlEES01b01gIswxKWLONn79KiF8wljDvuYBIH6bTRPX3jbmHsrL919X7GyCuHCbG8Dh2G5
yj4tdpXr3+e9mh5cMqURZtgnBLQb7quwfXfXdAXPT1XbdXkEt2rYUgKDJnFl1VBOgU4vpv1lAwHS
JNXwZp3KfHgEzdL7VOequ/hcVS88mOCtwmjyKtDyQIIwgEC3A+zJHJys1PVJ2LUIiU1hHQ67VRbl
Q1ohBuVFHY6NpU8WNKQx306tTRlDhDhurR31DN2MtXsdkwx+fxasEsRYvLhdPO7giv4Ipwp0hdJC
gvCAmxR5ndHPdMATBNRYQpK1LzESsagu2urBJDlWruTWyjxooeEwV92zSpQdXYeBz0Bu7XKq/XY/
JNnPsuVyw21YP4RM4RN8nL4vlMFzuSvFvB5OBHQ8xRgmPueKDmYrhGDlSpm9NJGda90WLXWl8Y0+
NUF5FZmU6F4jhWrbMt5A1beNMHcuYY8SD6ELvuOziL1fH7/agsmG9yfH/6viKupAFdWUkGutfHgu
OnbbhK5FD6LrA7Rx8ivo0T/toviF+FaFYsIBaYPmKbjRbYHW5dx8HjnuoJD2P9jIfxVpRYIwsAsR
+rHbb7TVk+1kJeYHgLX/5hwH3Z7/FsKNpnB4J8F0rUyFWjut8jDwRnkoE3dNiWBJV3XeFq1UEBiu
7enaDd4YylHsiaOcqIOyI4d/NTuK/jKlvYls13ghJ/VwEKPMIzh778g0OXC4r3xQiI5ZAYYd2U+g
5IXQz9f7YXCgUDhKMHkJVbh1aOE/EP5YQUpFGx+Y55XGxJ+W6v92lrx5qxXaI23m59kEhz3/iOYE
rLoshbSd8e+qKdsrKia+q4f46AWy+KoFTMn9ZlMREXl8REaR88eG6I2Dg4YECUhtn7Ewt7/ULjkw
1GURk/yTZQcsFLmbRUr59b4s4HympnzNROv9At2bu3EEZurTLKjxDq75WiqJyYv7u/PZw8cHYOnP
3/79r/1fuZ4/JnY1XWsivkEEYqDpt1bz48d//f045f2ht/711wtwCxrmpNM1o3FwMqxnoT82TQRX
+/hUIHMbqmClLbyA1PTmTdgKPpRN14GyqGW6rfrPIwjOWZ6HWZrdFaPZx2Www1olIe6SS4JMIFib
Vy0+etZEITh3Sebw6Zq2YDtP0OLc2tYnQBrO1TTcjX372wKhcgf6XliNaUht+kSQhq5gqRfCpzf3
3+jrYJT+1E1XoMIQOuPzQGOzaRI6PNF4FxCxS3QA+jYprCvz/TW5/z/D2feO16zdMlo2bziortdR
JMUGacMXKM/JEO0ROxII0xmEvUNI6EOrUFagsqRhVbtTmCEx2nju8JKZYBfbZp8bgNpr4OyAZDwp
wi8TyT/F7mQjSMBc1IL9w2OSWc+0A8XJVCUq1AYIlsF7hRcg9Ej9jjz60oLClCmgLwvzvAk+R9VR
OF21zRtCy01qVyGMY/Ef3bT22W+r+87rz28t0cNpum0hfQvn50MaTC9Cswjj3XB0z6wen1hgnybT
PTsB+XIzY1qV8FrAZwCM8d9Da1UkNmkB7UdXlveoopr7iWZvE6jxO+N2X7MsJVC77h55We8mQNxa
77GJCRLsbgUQ8Gdrvffut1Thr4NdM98tcTObKxbomvjJKSvJtnJVOPUQaaXsfixPWbclaY2KGVM0
xV9U3n2zimQrMS28fSU08C0YepEfnfrljGsgtffnXh6ZDXMTkaNH32p9haNaWLoo9uO2PjeQld4p
K9lPmfVqM+eJsvHl4xC3yAydXcaJrfsaemrk6sGsk2eI/m4cnzIwTrJCRQS3X0pcsFxKDwWQ/1ZO
+pLkTQQrrJuT2cc/YiHOzqcJiSPTTqH3CJe5n0S2Wz60bwKqaMJrHo3S24+fctte7yz6fJZgpVYA
gStEWMsWlx64vx6wfgzVnJW3WIqj80mCQatIBpjzXzNe+yfIOKgwm2Bz4w3fptTduaXdQBiCDZcO
CkI7UEc3XD/Bqert4/dbkhD48+9/7WrmNspjvnGurS5aNA7yLWrHzU2NHTmdnwF3b5Bst7jz0cKi
Wf49t9hG9fJrlrYCrUzraeWH3Brj733p2fFqqPQsYOQcyJQ3ezOSO2b4NbPdjWy9c02sk1UnWF2X
4ANho/mQKvz4yQvHZz6AmAC4NwAPOVdikpMGIQwKKyhdefncl79HAbHD5FsAc5eVzP8P8u+dFyW3
2PrXF0e+Sp0q7fUV4qGRy9DXDpLqMR/Fj7xKp40r/e/SSQ68ab+PjXaP/eTcD1xFMvF5lBVdGXot
e55cD4pVzptImn3C3K3jFvpgm4puiQPr7kSXXchp/Kmure8Nygkg/N3ERCPgXgLyHVCma53uSItj
WR2Ccij3Mpg2Bur2XzK3gzcAgea0b2oYQOdRd5P5DeDKTmCi4nv+hvV0U3vThqMPxdcMexYONJlN
TOKuVcQKYjjkaH5noEpZghEKX6uDypqTs6aG//64yZubNBDPy+DyQZ1Lbic3YxHN9043gMxO92Me
QGx45WC/P5dhc4+GHs2NjjXGuUBncDt2BgYLXljDtXBVXmzh6LK5gULnZpBlC1J68eobpi9FV24P
jdZ9l7KHnPu7qTOP0tNPN8c122IQ+YUHotXnn+uqvHqJtZJOv39+2NxAoXWyCvm/5VwgqQYf1y3J
VQTx+ZsYZaOPutDoBa1U5e9HYzYXBKhzIKSh4uBc0JcD7I88Bs4UYni4/zgSvL8D2VwAwDZo/Wtl
bDQxzStaGufKdbfgZJ8brJ1VuCuQqMWFm4W6DtyNQmSJ9/97EEZ9m9Zc62w/trtU31vp1YMzbXkv
rBdIe8YNBlBrZJalTzhLFnSaebXHUu+CsSt8Zm0IAbT5TziBrlyYC5k5m7sFQLsKA9Y88y61klHK
FERk07uuyqNc34MxE3eYzqhHmazUQEtrNosajZ3aeppy72J1bzjLUycuYoB3iZvexrsrh3nxpWZp
v45t6BDZ+GqsD75iww/b2/ZmjrkURXElxIF3LR13DHNBLeEK9/F+XBjLY1j636uiDCYHDdsGi9Xv
NTTYsEOI9YpPKP2rpb62VG162DEY8Xnlgbc76H/vJhRG/30glKlSI3EMLryFqit8u3wEjVsnVYPA
+TXj+tlpi4uWY4FG5hEyKMz/N1FWNpcIyAw6h1af8IvOqn2VUxXlfrq2gAvReK4CINK87uwkYZdW
uc/APD6jlbjxgmyroCj/8be7Hd73Pt3twP11rQdB4pUof9klU94v5aPodqlcCUyLG2EWMao6aD3b
CRiGb/jDJbDBKsG0f9oXoLY2HCl/IiCCR3t99GBHHzLqr7Rdl77cPF4Edp0K0N8uWRlEQERdfMfa
sZY+59nKCV64P+bMfGuYYC9rueyiSbqZJJSq6vQQBNMZkwgSFXb+zSYwNluDvi4EjDkRf2yqAIJG
xrvYzfhDw74YnrNvVaHhfFRuTLxyUy3obLO5Cv9UCLs1SrFL2We7wkGCBm5BkGL2t5uKzyWBUOGj
HNsnxa4jRJSz+NR0bzJVGNayIgw4xlDISldyzoWgP+ftU+5TbwwKfGJMeWU4ydCv/23bz2n6XgKY
S17gTyOzGiF/VpOwWvVoW9gac4Y+3E1ljYEQu2AoAVGLhnZhZ4NWFI52jJgIGmQzyHrDMjhCpV1z
dDzePDkWP5PYge5E3AcQaJcqzzd9pfvt2NYmaoLciRKblxDUAnby48O/dEHMSbas0FM6NM506UpQ
SFLAYDRG3CMx3zB1/oSOwd5zIWsyqLv+3xg/bE61tWjjWK6XkouJ68eqEZfBS55jVGl9bY5VPaxc
6Atr4M1CT1vUuQYxSl8kKvjJifTjJNo7Y1sPfTdFFpvQQF1DZi1+xlm0yZ2hlS0chi4OyJ9x4Zw0
+hkoP9HI6J/zxL7CGhXzqxJNVQDhmjUJtIWY8Ee28q/Y7ai4GbiYfKio8m1clPsGlubJ+H1U5dYA
R4E5eElICGx51MbJeYKQZT72XzgPtsodfpNAXztJnz7eS0s/ZnaRJDWAMincbi92WqGjae6EzXeJ
Q78WvXigawIRC9fVXJ/Bp6PTevB0uajKdzci08UdUYBlfvwOC31SNtdlGMoC4/uE+ReCpmgZl5BG
rLxsb+ANFokJTqmAfOwrp9yhfp02tXbRXHDGo+g6mEYBZkVh+mvxNIRhlnMaif2lqtsN6J9PtNbV
neFQymwZxLcTCZVDdxTxT6tRF1yC4BfQnp1E7hcPbTK2x3wiPxvZP5SgvjxarjW+xtC2xeS4109B
XEA6oOJPMC7LNx6mpSvx4M9Y6p1swHP+mw2wUnsYHcOQukfmC1KvVtXWGa8ovQETgWSu2Abp1abP
fvVA6XcLMyVLp9DGODXAc4C3J6cguvH3nJacIGlbogBBTZXTQ1K2mxFwCMgRbGCj3QG2sbJkt1z2
vZ88y6S5BeSEO+InB8l3Vr3YfR3atXVo7C8F1LRQ1GlRwabvCaMwO95l+n4cjxY1TxV51cEblxjI
8fsq+ZQmAjpwLkCcuwAM3al5U+UQ6SDd4kWMr6O8JSutm4VRJpuTxodUS2GgAHsReRHh45b5nY/c
NPWhKXWoxzf8cp7aYT8Vu3aIQ4LZiG91oS1F5PreDmaHWavvsgrALOig4H8GxtoWtV75fUvxbG4n
HTuQRJIO5Ze8F/j7cXywLLbtgdOApMaxS/7ge/KnovyximJfOtizZfQhBetVjU8vGAcAGlbBsLXP
vZVEYiEbnEuDZJlT99IMN1hevoGOxEvZ1BdhbKC0jh9vw6Xr5vbvf4ViwrKmaWzg+HB5wyO5T19d
BqRdPemNh/6GiJPfAxa6tdCe/PiJCy1YNtf4kFKCoei300WVJnnJFT+W0ouPWT79KsYWCpE6A0BH
MQPZqljsBheAKYAQwiYHAO/j37DwXeceIs4A7iwHj/5iMjfeJzAPbkqv2Ns9BFgUMIRrr7qwOeYC
B02iR9ua7OAyFs8SEm/ACIVwvIpEHe/RpWHFPhe7qrL38a2aRQ8C6CsTPH78kgsTFMjs/HdtfWFP
FRA8waVue6AoMUSyI1t8Qz17a3fI8iCHn7huE9dEhj31/rVIxaYxULcFqV/vEGwilkHjRWPQ+X+c
ncmSnDq3hZ+ICAmEBFPIPqsvuxpPFHbZBgkQPQKe/q70yIdrKiP+0Tl2uCoTEGr2Xutb1+7Iyp1f
5iz4c1fSjHTyJkjIGxzU6XEcYB0T/v5SNUVt4Tf2miquk5btINPY8MSeGCEP0x/pbs3Mbc7A6u6S
8CpS7t8lSt+/fNW/XoG2EtB0IcD5Zi6/4HYM5d1lzRh4vr3Erdgq2+KYYn0SiRT6vKH8MkuyQ6wP
NsjJncbMi3tFw6fPH9ra0XMJX0jgO5om6YQ3TjGelag2g3zMAZtn7DWjLTRDtzSZN34hIoGZ9fMP
/YP1/cdatOQuOLROPGlYeCOHb/2cbKgxUCKojQG0sk1fhTugwvMKNXl8UWJk/KPsoWkFERUTfuO/
XbJVMJYn5F8P3zCr0+ztsgbhpqAChRgyXAJOYBjq8xDsL+T8yzph5sibRnC6769fyMpstoQ65AU0
pqIi8mZwBwh2H3z7bPG6EWUeoKre9li90/DKYvNHHvGvm+b+d9wMPjSOxm/lzcjAoK2fmulNDrA2
4FV2Bgd6eSe+bDzmId+OiLspchHjJuG1L6D7aKZbkn7D0xwSCHjd4dQGt32fbjp+Sb9F0VoXH1ce
rofv86/vuVihAPtlTQp1xA32OnoYo4Td+ZpAzfjzQvSu2iqi4k5be1+H43bS4D0DptUi4ahCI7XZ
Xmj/2HNcXguabvG0L9k9mEMSIY4cLQ484ml6Iljic89c6NcMZoi6Fzd4LT6/grVZdFENNPBP+71s
cdAbIzsb9bPJJblyd1aO6ktehEjDFEM1bMBRLF8LVz02Ei6+q1Dfla++xER4yOgtXPR1zr1CX69N
/GOdudfq2isPll1ONH9NXGl3KdDXfnlOJO3izGkiN7t1L6prRlCL9dR9ysWWjce0TI+IsxFb3/nw
82vJaSvz5pIYkUxQIrKqKc5VZr/OaDQzr4e00zlCuk+3KpgEJBpXhsDatLjkReQJTOhOQckJyzTA
h1ua1GdR3JWIG+Ry51PvAKoebCXmcDVobG03uWRE5GGSTQmBQcNjzg7ba+ocB1bXWxduDjKc6rb7
0dU23PYaVrHPh/rKYXTJjWizlmtkVNNTWFHobusbXdK9ycpzaUxMe3Jlwl/bgy3jJ8w0D0OJaf2c
5UrsWSniihaHEXv0etb7vuSQ0On3VH/LvC4Dl1E55zoT14zjq09zMSXxxuOVR0FPgegzmnkajYW/
V7aPapAxvLy7qS+l40NSOdejXteG62IWmZTiicBe8uxnfhbbPCWguCp9rlvw56vJKR9G1sPHa2d9
Rb6zstdZEidElhe9xY0+o7E62e86aQ867164rL9/PlpWLmmJmShMKvMyaYZzSNTvumrODI6hUah7
tKPPvO4R5Hplrln7pMVUMydCe7RU2XnKX1i9KVAamV32Ci/SbTD1L5O6Zn37Aw/4x2q1TB5QJbew
HjrkFAbBkxOeQ9UdM42UUcRuCJuhVMG2npS3IpBbk/+oCr2fUliz2u7BltXvFtbG2E/yfsM60mxC
+ahwvKxmaOlZvkUQG2i32LzlsaPKFDMWdyDYHGGryN2d17UPpbnGAFlZWZb5BpJ6Y26my6tcCBj9
K3shaL1e3UmvrCxLgoWHE1ElRUhOaT89h8z5KvrsysNeG7eX9eavdQWgb1POQpIT9g3RQLoTRFSX
wFodmivT3Ips1l/GEGRhC7WNxM2ZCxn7HOs6yo7sSWnvxvvREciMN3BAbGeyZ24SZW8aASJd5UVh
gPgHajYcHUAOmZ7rf5jtICCw+CoSFgf+QRbFxr+2G1+ZjpeEC6evGjeH2e7sCP5D+81e0vKLp9Mk
9kmjN5ZcK2CtvV+LySnPrem7ACLgdLpjIoGkH4Yn4A8TOW5V4x6uDpuVZ7vUdZtBli1m//o88H7X
1uGhHR/JlJ37wP3fZr2lqltjAQmQmzecA0u3nISnAYWFGmJYVv9vKjF4uv47QK2PCoIJQV72fedx
CsV3xMRC7HGlQba27i/10Jk7jp2ZWoCKW5DFMxkr9xlK8zw2c/NWzWyLFfohxdVdZYaujLMl2kKD
7ehzG5AT8SHfmCW8e3ILt8qBEP9uaiBr/3zBWFES+ku1tLKwkvoNI6fOh2/lzTQAR1ko7neDeg0Q
20zsHLkt7uWhpK8cc9b8v6XZ+UvtNEq/YRGACHBCvtNOpsUXltFb4rZv2TUe99pNXJzHyoYN2E7g
2gjiJJz2HZHab65yXkUeHq/qmVZm9aUQekyyNvRbbMi0rr41XvURqPTjAk///AGtzAN/gCR/Tb0w
gLhDTkE4xonLl7s+nSLb37jeR5Or3XCtlbU2wpfUiUbKUtcSDwOy7vvMOMCbJnHPt6bdTXaX2J2t
XylOgp9f1FohaqkdxczWG+NieMNjIOgmqwE0nzZpfUQ4MJApXhJDKTUFat96XTxW5R36+VGYvVT+
ezOKmCU/PJ9s5ZjHIhDn8hpzbKVasBSbauVy6SQFPTXJkxD33dDviZdv+tLe+dn4DZabGzfT1/A1
K8NzqTxV3YDwnQQqJ68wxwsP2MDl/GbMeB+MT5/f6NXnehm1fw2fTDhuLgM3Pec0jdsM3qC63MjW
IA5BsA3xgiMgVL/rEKJOrxmv1BlXlpQlzMKUDc3sNAcnapuXavZfWzpvCkugiyZXgBlrH7HYkQTw
wDWzJ/kJ2Q9sJ5iXokvj8I2dwXQsK+9/o0j4f45Lf92/LrFIJBXYlhTmxXbNMQTK0kumV7wUnz+h
tQtZHHwk0u503WIQ8OJneImAGQqYXpMt3MSff8DaKFtsJAQamb2p2vLsYiZ8TGTxLkvo0pEr9ADb
8zd7Tde5sv1cAiokGYESnYU6I6Tlh3SarzNlVyQwK1Ps0nlYDUh0dmD+PmM0PwiHoJFj5GvNrxya
1n795c799YwLrUqG/rM6Jxc7tp6nY3U5gSJI+cojWLs1l2f/1wckXeGAkdE5J29Sr25SnlneHz5/
uivLA1m83yUCYGErtc6pmoJvGSAIqDu2H32ONPAUVAQzkgNB8f7zD1sZSuRyfX9dB0x1LEtK7Z5w
zjgmWthjP8F2FhygEgnv3a678jkr78TST9E6iGpMgyEFzri9S4hFY7h+hGz4XrfVtQr32jNZ7A16
OfpMsCo5GzcdN31lIJtJ5iuz05r4aCmlDsKuL90OfMwOxIKutfmrDyd+lyGgIPgx2SNNmjEukCWZ
DigkgQPncb/atN5UPsBa48VV4uB0KHPA/+FUr8Ah//wJrrh4ECj330cI6a5bzZBFnfXAn209vTMh
nzM17Ngl8HlkjzYtwDbP0m3v2ueC2H2quvjqYePfrxpbirLLzKcAfDvZuR6bZxUEd7OfbNhwLePl
3wOULQXZKLajK0+b/Cwd/xvry2nfwWkYjzlYJ0G6JfLt89u4dhmLGYO0AVBkcCycCmXhrys7pHv5
jRawYMOpfOVZ/fstAHzkv48qd2SRFyOytBDeyiMCeMDETRtBgBMX15q9axeymD4CtKlZgFTP82yn
b7kubtXUHUn64/Pb9O/tFFuGrWWOCydr4Q3nZEw2Q16f3bTaMVHHl2DbXvJtCO/D9ers2tP3/nvD
0qKhhiVtc07d5mev8wDmWbyEm8myl7AiL9MlfQrw7WzLkqA6dGRmcV4iPtJOuoi7pCp2RnQ3lRhJ
DLQkzqeTAqb983ux9uUW840ntVODk0tOWmRRlfe3BMJXV48RjJsPtbVX1rK1QbPYTrgTenYNMAqn
tDDbjnxNw3cDW7jy8isLzkqlli0z2GYmuO0zLAKZm3zJU/FcMNykaQKRgxUeHB3TTrrmw9XTLwGu
gUiDzed3cOXSllrsEA2reXKAG5Y82bQziAt++ugYiL3JNZnmv1dTtlRfT6AE+cxiMxb0c2T1LTbl
k0YcLoGW5oe9FrHurYyFpdIavCs9jjY351z1xYYPQLC3efPqlWzaJTnAGUxOdUQS9SOpS9BRcoYW
B9KRD4kLygNQOzeNa+5VV+UbMDwutvaJf7eOhf9YTN97hGLGjsfrnYvIGrnRQwM8lwqaOBtS/n1s
OnRIaJMadB5NF4Oxg4YfcnS+2gszyPHc6mtLbLtxiY9yaemevQn54XPrXzv9rUwLy6Sywh2FqfIq
P18cbFuqggNgVGi3TXssyDxmBTrrWeDAxuvY8MrgWZnolvpzL+2dLsRUd0LbEC6ryzvoiCZKi6fP
B+efhvL/r1KzYDGT6plNHaTa5VmBT9zGrp/fJl7yAwCAD1BCe3HQSO4CHMURAWD8g0ArrKlfBoCA
t75CqE2SittinCBLA0/jrZHod1AQPig19yTwX5rMZKAcJvVtM7UxKbL8qTL+kxPg0eRD8tXvABR3
84DqCHwA/4tNnVsvp+QM7XixyYBUSZOBbDLt8X1CYS8IVfkMNpy+S1L+QBzAqBGTPWwar5k28Edj
YNAhb7bGY/TFS3p4lxB2D8OF39w2bqi3hWrHo8hR90jT4QSKwcfnN3LlFVxqgdpmSl2ajMGJ5EhU
pnNzLx3vG1AHQ5wrs0vtRCKakofPP21lKC5lPyYIRwHiN+SK3nCoSvToTYF2aFHDze27iBoGz88N
eH2gajBXTgNrQ3Gxi0aYmh/KNFRnrsUd/HEx78TPqwXqlUYeW6r5m8FzhIJw/wQUUtnfpNn3wnsF
Lg70DJnezAGJJi02jN1edTSt3MSloL8Pajt6A0pUkAmgAzt0z8hxiVP5inJJqj5YJvafP62VshFb
avqxjyMNTYQ5K6T6XuLqq+ZLKOe9yME1qsV3moM5ak+ZHJAg70aKA/hQeV/Bp4qnWqYA96rvCZSw
PVJufBnuPKivMiAoP/96Kw92KfI3epQqGJAkhXoplW+0ja7G1v4p9/1jelmq/G1L2qxG6MpZy+aL
hM8lRhI9P3RZ+0YQxAXCw2ke3T7qsAmCggO68LKD5kIG94nr/tZYmEvm3GuNpXp0sg1BlnwkE2ej
J35Fw70SH8+WXgFHVjwxCZpETXji9c8J6aYOv4fABcOivOCc7JfS3AwBdP9wfSZnNOmiip4ymOsK
HwYBiT+OL2474D/Tqab5C8y3J7dPj58/nn+f+LBNWWwPU9d6pFHuKezlux7C9yAbXz//1StvwDLr
D5wNIunYG5yqNLbQJD96TbDtstzuXYrGFGzVr1qUT2V4zba+djGLScQhDrJUJPdPzMq32imfKSo8
n1/Myj5rqRyfABukgk/ByUp6743Dg2biW9hmTVRn9H9qKLKlLHfuqmAeUdQ5Yb5F4Ohsso1fNu+T
L+mhaNxrEThrl7LYDRvP8tLBsDxD8J5HDpE6Kl0ZRFk/P1zNrFr7kMWRukgnVmt4F04NGwckdvnY
BCt+r2cxx03ebj9/KisPfJnLN5WQVfcpDU7dDEJjge7ggRThNU/8Sl2ALe0zngFNBgs88onyfVgN
EMgDoGLrNmbkSDrRRk1lo4tnL5Mh+BJAY+P/r7oD1xb9xeYp6GheB4ivOLmsOfY02MvSs9tcFuOm
BHOh3pXXDrwrb+r/M9NU1MnGlPCThvIwYgVY7Uj/nr6IWv8GdhRHee3H4GkUqIFci+b90+D/x+S9
zK/z5rn2SJqL0wVI7L/MAAbvGBXi2eYhidDFuDcOkt3zriwAG02OnUmPk1uAN1rL7IEZpNHELZ2e
g9wiwzOhh0Y39KDHNI90A75K5WbtI6+1Ra5ywyIwKuQUMb9PNjLPERQLaNiTcCWBsSEQgJJKsEuL
MNuDWRPGvVOqY5giqjMb1fDih97m8xG7cspZio2hXOqHEma6kw2DcNOr1DsMQAbFI8Drp7Grvhls
+a/sGlcc3VCk/3dy7/uJJqqnDLg4JJ4qXbwI0o0nUw78TilYNl01PVKPPzHMw9sWbO2drYLp1Kae
iJgrnyZRy6g25NobtTIrLHVbSQ2ZVCGy6RTQ+n6eQ3TuHXYOh1t1rXW7cn+Xiq0+hAtVz8l0CrEB
cCCHjhi9vDVCvpkLl2Jyfnz+IFf2NUsrDXXQXrnsWk89Nc0RG+TtHNRjnPCr6o+1T1jM053rq1GN
vX+isx13QYtuszDC2Yo8ba+UZNc+YjFLwxhO2VBn/sn3iuquIqV3m1UXVJNpmsfP79MKWIQtxf2E
zlmnreGnOSlnuvPqyaWbkgVAbleNQYEkR35dCdtcNHl++ZzgoMs23ei7YHjTsp9jt20aHhVA1sIb
jQas2/jsyHH4eVX+mHzJMlgBkK+GSN06DDoQ/8onS/pnUhp+k88pzHGwa0ZCIQmi6VsCjqF1H5RG
ZAEHkf+gO9CIdN7aLznYLkeAu7AFI4nhZzEWX2fNkm2Zltm+GJKpQXyvN9A92FfTvvYc8zX3SgcQ
HN85qDThUSBqdoDvDEtqrtrXxNX0SuFzpWkJuOh/X+aSwA5g4L0/Ka8In6pRv9SprWODVi9IS2MS
IzNrgDdjhD6QwFqWR5y51bVPXxkpS7291wwIBecZP3FXBcjGG9JN4wy4rW7+zZ3hOMH8rbb+jMUi
LcPYN6485GHbHKBtDfGAQ3QWbls16WsVt0uJ8B/Lx1KLz9uktkjlpSeZ11uiAPJmud6WoCJt6lLN
4Je3aIPDJ0JtEjll6GxLr6m/S3VlXK9os9ifmsdffZ90anVtwgrNVge8p2NSZ09jCXlv2gB13M2c
RaUjn01BXlWb8NtiUHYjzfDQEPcWeZCATqOY06r5CNAL/8CM+5r0+KHMTX+xqfABXxxu6zw4oDPA
Y2mbU9Ozs0XUwgl+7CvHk7XZcjHFpG042jbo7Ylb5KvSZA829R0joAE32t/pRF17Wpdf+K+ndXmK
f90sA1YoGLxyPnHY2l1nwMm06B9bW6LFX73IF+KBnFkVpt8zIK19v9x9PvusXKC/uEBgg5Hg0RU4
MVUvST2a2GYBcGDwEkVF6PZbO7TJlY/y+J+Oyr+ucjGdzjAJ5MpVEHAgNhU6uxRtU9XEJfEcAPbD
FGaep9kOvP2pcGoFA0/PepyBu9fWIUWkAteX8MFnmByrCC49o/lDgojnIY+bluKdiztwjnCQnjHO
aRaj65GzFxirp4LBfwQV9u+kr8NkxKYUxdo7zTM/+YCVNUNxeEyG2sMxGNhec+cqm28B5Xb3ycR8
Z9uSktzhWNOrQ4HA22CbeiF962Td7FE6h75jgoI8MRNObaiwEZQjU39jfZGfIKHALBN2iAk91E7g
3+Ta6x+pIhJKilmhkdDLLN2pkP4GOXD+KQfIPHNka4KmHHavUozyrkxy/l6EY39fA9q6SwWfd3aW
hf49tROStfOR5/IeYcPdWxEExNmnpZ/DENO3jaJRixWsOAmmtBNlHjYWoUJkWFsQHRWzE8bJlA3B
pun9Yis6r75RVKU/VQm8bMbz5yqb2U2Ia8DmFubbGHkfcsOdTMeZ7gukigCrHLlNLXYVHucDUYQP
dyHiFJBD4hv/PvcTee9IoQ55X1An6hV1oU3LZYtkl9GtnpH9yUvUVJEvrxt0EUXC3Y1XuF9BqiQf
krm/+YSIk0qrBvvMICkBEsuJip0ZJQmQk/1NUeFY0bCu3wED1mbbQDlSHYQASbkZ2uoF2GYXc3Ke
jurcpBjWB5vOLrkPodiV+3SwtT3oRo7e17qsarF1SoOf7yd/HGPY+FBDHQQvwEDn9IgHUOJbGg1H
+7GySQBDoaUIlokUcBj6RSaBdc+izSDL2FIQ/XQXOwbskhsa4EdRUi+HeG4S8qCKhKCVxI27k0mJ
vMqht6x3Nmj8ltjNQ1Gf3puxb3YK4/0mnxq7672qBVQBLEuEPyoUVlsX6HmTF8i5EFmQk53f1oLs
DLrBHHG7I3LDN1Ux49QcodRbViDdO31w69eyTl9MXXNyXwZ07ngksUaS2KQmAx9u6Ovc2aPSiGyF
WBmLbDbOTJ/v3KkFudF14PP6jpwANT840kBwpRAbW70hvCeziLgq4QmvIxeF8wHmtmEwN65Lcu9m
nKpKfag5oeqGqhb/tMA98R/BKoAvc8LD8Hep8g3feS3oegdrZBPEQEhC+BVVJC/9eGinMLiVAPYn
iBlIPJDnZ98z90GJH9jMRekABYaOdCcfkYwjvB3cBtzu0rpi6heSNFtYiVM2DMl95WEg7oN+GPip
LCsNFhcyQdBYrxJ4Fm470ImGhyzok61uHGmxzU/qQURtaC1/zT3Pq97ryc+qRzSwfLVVwKT396yn
lXeYkbI6/tZu6gyPsLar+gb9eCc5InEAQ5amGiHgHU+r7pcXNtq7DYjOuncklowQRXi+cr4mBas6
CwSoQKbgWGkPmmRhK/mCnzL9Q4V4CODWrecE5k4J0vZ73U2837KiBbciF2zsoZDDuD6LvnDEtnb5
VL1yVJt8nN/yFOO4L0i4r7I+rG9nL+nAbtG6qN/IHLjF7cSqNqGILK9JjyQO3nn8KHTXmZ+NRFaD
iRGG4l5CFfzykI/w354raL3pgachNrOwX4z5fBzDYkANNcNqpTYdGdlldu0BAnk1My+7XdXXlXfj
Yjaa/G2pSqlPsGrm8nVApSH7WnATcjcyxkqGk1g+1/IO0Sy8OI64Jv3YwLhUbmWIqLSjNtLP342c
WnFKgW/ZqSZFDTG3+PcbM8+l3HJIb+tH6ZYtwQGYZi5OC3SYLGTeZiD5gYRajWY3h0FrbqYcD+bO
4Ux1HRg9fcH3WIhgXKGhgpEAQRjW/BIA7PCDW1YuiRQCwpOobXjTbKo2y+nPuRmcfl/QsBt11DRi
mCKe+s4mgfffKdCMKev+e+mibfxgciSkwYePMOnEwaae1MmppRwFtDYPNZmjmZZYoEK/UPJHAqC+
8yRqinBGU/N03DNYAoMbinZN8KFLl9KvXeY6ZqeBVJBvHm1AZywEqzscYzFIfw/YX4hjisZ9TdDQ
cin7wYjbIYx1Zg7cLGYYTeSju13/EsMwQF7mDUC6wL6pEClTKjgSbrOO8PHG1h5OAxFaSUH2ve96
GSJqJG/Td1hg6ABfhLCt/BpMSiKIRFqX71wxjcmN8srCiWskU/nppnCZd847xzr7rOlr/2xRs1bf
IdVz0WygdqC63UjlhtaAwodS8QeYLThx44OKDEZjvBzthMwriEQswojchogtnGN+dqNcOJdBOU4S
PvycIXHKvmvj6+57B7iqiHwAJKevQQndyhevHGz2q88VxDRQTTu893dceSjybLuuokCMpJhlH13t
kDY9gCqSBjaGWKerD31aj15yqEJAXH4VUOBjeVC+x+R2mksct6Mg55U/RnwulM83IlXEx27ErZzh
xg1qJSMTSiaw2krZosDOm67xYXwLJzjnN6ln/JLtRY9YyfdWETv6ezvXClGBE0Nh+huSZGpwKHg/
1P22mCRhfRRMJhk4nA3UgRGqowoROnlQthkM4pwndKOwZ3PMCXKp3nt0B+Tx2tgbQ15/19hjVlXk
Zch4ghqs88DeYYrmxRzlAXyoJ38cIHTbBENnBBISIBOEJdc4WZVFTuEhtwh5P1N2EI6hw2+fVFzs
EabkVPsUx2cwKGfeQCkuCo0N06gAPVQIKRAyyaOpGLjZcj3M0z7nNnPfHZmadjv2AfuNwqihv0Qx
eBngtDTDDWRunHew5LrO6JOIZ1SzPZBGSXAOE5eMh9bxA4QN+TNFglOVGij0rC2yncTBjHw1XpbM
Wx468pKy5AKpfjO1zkA/gsIlB8Yo0/vAx/q9TYxqfaSzDHOW3AJYTN3bcpzGNo8lwlDQia+tfEDg
tAmeaTEM9fd29KajcyFJJ7bncV71F/uCSjrk71RF8w3KSqiFccmI1js2WWjrMEoNwNfbwAt02EXo
t4XmaLGzxKyhtOqjcITBIvBpaOoIuyrLzH7KOtd9ojMfE2RACFKPp4KXSj86tPXpmfmui+0aXl06
lbHwTJj+SByvbg6BEiekWZRHpG+QAjNsWL7bKnR6eNgQELfRYnKDo09bdDJN2Br4wx0UctSPbJLw
kcxD6qQn7KwRSt81WLkQg5UV7pOsZpIdhy7AAOSI3kDFHGXRrtgDrVfjmwSIQekPeH5j9jgjIenE
2kL9HI3CYqjlfEhK3/4Wok0RE2EHM1QPHpemvxFVOul7DzochIaNYxM+T95UTQfkdhYKxqI89b2z
yL1p2oHz0Ja/QqSa+Tt0ukjwznrR22cfZa/gWSZFIz80viv2O5lAbMo32QkHuUljMaf8fi5CXZYo
TOQdwZURbqIUAPCz8loGhzlv2mG8qCwIYE0lgb3mGEBOvNNjWQcFJLiwcbjZIFrMFWOm7yXvEwc7
SqAga+5UsQoLiCi2CG9wmy9gotQDhaO8aJznvqxVZbc0xAaoOiDDCtV0EWCp7oQMwjRuQuN42JzN
vvgpjQ08xEwMFVi7fLC+Ol4iq8rItcOIyBGmn4Uu4HjEFZoZOYq6ZCoA0qonxS0LGlOliAAIihqB
lVle0qjnII9gfQb3vcWDcxI93yIMPO3LWFfTFOHvHajTcj/FeRQLBKY/dG4l+p9JiyAwbwKI7acv
J+eRI+dq1xREtGeDbXo3Y0Zzm/mSGeMkXzBqKTJPdcXtEYb3sgEDoZjIHaJRA4Tdy9APkxvOA4ix
IDkpg36LX5wfQCoPRkQLVaEdb+uQVjX8eXISmxxyVfKIjYJCasWUTbCDOODtiCck8GDzaxreB49N
WKV2jwgcecOCroXK2E/22HIlGbIzSBaCn6uwLbmfsQ0stpWLcVVuG0TKtzXCdUq/qrGjvhS0Ujo4
t6rX9QBroO7ED4uwqRfL3eAXDqeYzHbhVJQ8Glw59psKusifE0edA5Hzya5riTvJGGYcECFiTD7e
MG21hQ+y3rMe9YH6iPy4EqHHaY2Yrw3rvcJ+SSuknnWbuvC6OoGJdw48tWN94/YPftiiRAeKmPOu
aiRjoayKk0EQe5NRWfCCk3HQnXtwJUwZQ8c2QTeiHYCaoVFAtZH5G6TYdSYau7C7TUePfG8h/Emr
GCmY2kWQyYD8HhEVGhaft5oCvrRxvNH0GVJFrETVZbQaLKhOYifbR5qR3N0iq0hW3wJVBXab4Y3w
nwJcBKiAtbB+fhHXdxtdVxNyUdoA5cbC4cOMlKkupS6Ou1U+fC89n9L9FLgSmmAxOo3zgkm24A3O
rk42beeUaiQhhI07Mj+CTzXp9zxL/fR2GhvPO9g+DHowHE1i0qhLCjQx2hndTv+59XXW3BSGAcZ4
dLG/f28l8SLRZCWWR9QI0MDKsxgnoIpuA9v7lxhLz900GRnfIdZ09iBXsXvTT46zcUb8GdVG71dd
CLfadbrWtxgr/MyQC0U3tJucuBsq71h40/AFkQDlcy/gBIkYBM84rrkZ6yKKBs2EVBEqyvALZ2w8
1eD//PJ069lNmdsMYAUQIcck5I/BgCMWtiRAe1IcC/cKM60ENwO8iNZmD63XYIYf5eydVFk0Z7xd
LY2B3gFiqw7nYxYQ5NR1c4fdNzKifdJhgzI2oAxNQRHDutLsdTWA1uHP7aH1fLkXSLE7aYUJKqBD
GVdF6d9SioINTSuNDRuEYwGS+84gw5CtaCEeqHOdxYHrWZhm23I/DKx6b4cWk1aZuxstBTx8EtOu
UxgReYF9RdZVhmMZw8apw5F7zluyTTXmjB7pFHHWgUoYlCxEzRsFD5CQXrx06DDkYJHHRCG3aMsi
Zhf1C7nrMtLgxFR2R4CwPzqowbBrTHBgKwS+jyqzEUCYVuL+Jy5t4wJxCGeAPpH7QkGBq2tOv1Y5
pg+mnOE9L2Fkq1nDH3hT6a/a0/JYJI086aBGemIIZqfn1DwuAKJGdJo3YyPK4byAjgPbpjSsnYNV
Xb+Zao0tHeem+9ZPOogqGf4fR+exHDeuheEnYhUjQG7JjsqSNZLtDUuWZYA5gQF8+vvp7lzlmrHU
TQLn/LHE7OXJV+otQetFoE5x7jeXqmcITMtmQ1caOU1+y1bNbIf/5jwsRtz6Mun6NOJoOCt4KeJj
gsDo45aHcXPbztH2JxxGBmCW2/BpqLqC9V9u/VcVDe5lCh37EmLvPqOlICBHtDsfGjVRB0WcFybo
of9slzW+nYWYfqit93ny/QJmQZDJr3kYTkOkNkrMe2D7UjXHPQl40EckuHUx2j2ziVlPjTNQmeEi
lvlSdVM8lkmgfnZrJVJ/cZrmGFDp9Va3OSrPCm2buCncrjoVjRHzwQvr9kekVP/ch3X0kXt98W9R
m/M0roLBDPv2f3vnOMF9IGL9uIxtfqWYLXHSjdiKQ01RIzrSau7OBYzIh+EcHC5iB+Y64K/Nz2WU
b2sW9rWrs73I7SVPPKWPJNMTziHdqvQOfddhK42nxY5ARzSTHCqur2O+59b7NTUb93Ja0O1+64Vy
N29+ZFZ5m0SLU5A51jjTkW2dnMtpT/RDsEt1H3ii+oZOZQ2I1NhP17XNL7EN5EM7st757lgRWSsX
8ATuSedoZDz+IDC+C9JxDqb6X16UVZ+RTxw/qNLfxEHBLn8nge/Tk/IYMc1eztQO+PV3GHQ8qAeo
ob562Bl/1bEyoXoM/aRNDrsimZGfnvkii7nqP4SgMgf7WHdCPjn+y3G372CeK0GmcaBlStJfEmU8
HRBJNVVJZeb7RfgY4JnfMoIV3Z7WrqimOW10VvoL6SUaCcBLkjibJ9k3hyEog+FaS26/Y9MEA4Hf
PnlyTtxEz9ofJnHvjCb+SylpqzNRjQy0HlGVv9w+lDzF+PHdo08Zz/dvO7Pg17E1v5nxpvd8T/Kv
bhiDKPVih0JRsYaMxnpuF/9m3tgyM7sky8zLMrk/i26dHzgUvI8RHuhrhId6WuPZJqnr0np6dNbd
3K9rIm5WrfSnqE30h5FNvrduQ1Afl8ji3NpVd/90zvyW+n1oy4NiTnpY9kmTpLQFya2nJp/D3Ez+
S2WY3miu+R5KCetRtz4TiM6GsvWnU75Ne3sijWrprsLrGpRK3xCI5B+D5PANLcld3QBq1IOus8Cv
O/lOBW5YH1Q0I731MYv+X1tBfo6J3Eo1KQFF1f40bZKTLQ45/572fc6dnxtT3U00Epxa0bMnDru7
gbhiLqkSKJ7V/PD7kvoXN9ziCNNkrpLnHfrxAuLBbsah6OYAQ3Hd3Q3GdYdMtta5yHzgvNDdIPx3
rfrkcfe37rXzCjbwXZp8zEKpwT7MkE87+Rv1Ng0/ahHun8aU82Vz4yk8OrZpXwJC5387XSPP3Rib
4nYeAsa/aAir6WLXongTe0FAtss++0zErvoq96quLlS67nM2bkB7J9FgAU6tXze/alS5j8m0tA+9
REd3zKNOj0cwC7FkLTuIulGg8vOF/yK58RHdtGcKv0V5CMVIcMNO+R1Oj9gd+6MQKGFpQJGanQPd
hTmYMQyek9XyhfL/1gPJXe3+6DZocsn0dpb8tFHbSDlg2MXt7UoP6UcRTROSJ1vDZ4ghjM9uOKKe
YzlhCA+nFV3sUhBXCjir9EH7lvLKIthUd1PsNW9qBd3sX/nclDhGJABeC3Jvb9bWeO7V56P7cGa6
LbKaweQ+CQhGPOVuP9mrrKouvLZJiAp47pbqSYqC+u252lteCG42MVwBD3R1HCUA2YWwigXR9NzE
t7neUMf6g+QaasWyeI/MXtawJSxGZ/GyuQUrXLnAzg3B9/3rUxSaXJRR1XtYuLp/ToynnWdpPZ+O
tX7otrMz9cqcKupJn+alLT8qs7NIR4UFzqRisYJb8ULvEyMAE0gQR5PCDN8PbeaOYzDfhzTNG3ba
hUqzYijkY186y5/RzEVwiaqOzirPAVhx16WvU76w+iNayuAg97kkYTS2kK+tYDIYWcy6U5xQNTBi
cZBpVRBdRIMrFSVOH4uzhW2/woE05WfQj+7LMqqGXWjMKTt152Z4kjpwr0CQT7peg0dPufuNx9pN
O5PtIOlGP6fEtWgbHZyp68Rj2FLf/KtPalum5JIu10aYMsz8gm6S3V81K/PeREd3mEYG/G6lU7UM
2dLXrSUodYuUe3ak178P/eQnB6besUNN3c39mVjqiiuZOtAu7Ss/PnYAlRQHdV4pX5ZQ9/eEzpcm
nZgsvzOUGvOiW2JdOF1WxJNevf/VwZwQmqYTBEG9v4zmSC9mi7hh4OgH5Y2ZLqKinRTzk8OwRiUJ
vpvUENSsD5vYu4W+kiQpL5VwY/pyQ5j2UxXqZqWJThRJtio3OohpFXAeVtiOaloQG1KOvqNPg7BN
HqLY2TInjIvPLaiqhR2jcJdT6Y4dqVLjxsxDnctJ+G1Spk4SBCDNfa9chO5dY65729vh0HZWx2ld
LyR/NwMysGMN+nSVcyAewa2jQ1kHdB7nIc8JNd5vVNODV5EvI1ICbvLmTTlmopNmS2pGPYqIx2zr
whIxIXTj969CE1K6JrMa0tUjwj9o292lBzoggC2KcMISQotLYmbp11MDz7Ik4wuB1vY3fbRRdJAN
BEK20vK6H+ei4CTwY5LGn7TaaKje94oEr7yvXpyKBu+HIa43y7K+KspZoCbsMcqdDXS0idoe0Sso
bsaLJ9t06vPCSaHS7EunBjsfwPS5B/wZ/C81vdtjwlK1/FCJrtp/e9CTusd6CVrg9lQr18ia1G0+
BgRpt23YLmlJi/L+NAiVV+exc2hICpUhMZAF9ymfVa6PosVudyiQguEBl0mFNjEf1AsKIpT1lnCX
V5i18av3pI2PzFLlJSL5/cw9z82khuamARfbTgFb4zezsOjHYuWZSkdl6+hWD6uebmwhBW1zJTjD
ZVZJsx3r0tYf9NPlR9Xlxc81FMuvoPHsX8ticwMAz1NH5t/rVnt+wKgaI6+o8iF8nFltrrxaKAks
ldQkbYxY1dhuahnc0E/uTK9eFxpxFk1X9yjbk8JmkAPrQxuWormFwGqT33bbKZlZRqZvDoyx+UIw
bj/HXfvqtLqL91oq2DFVDOSncpfczkRN/mXhiabztlM7Dshh7JcRI0+BijevOzaEpkEMC/rEmryz
d5EA+Ftwcb/G5OVR5k5jLSnVJFVNIV5i32pmisH8TbptWu5VDkd4bAUJf1Uo/Cu90OOdWYm60m68
9xmwnKatkE5e/zCgfrx2fNEApJ3HCionLjimuQKP7xaOwA7ApZgisE+eZbP5fzVR4U66OJAzpiiX
f0sFXsxRT1x7p4r8zdbDJnm8JtkdlDMuHDzrYO4jZyv+NWHCEEwKoIzoEA9hWaQq1vvetAPJHyau
fmyOhuTELvjfxtXGZTyR6he1WwgRPMTtDVWH3ot1gu5vqx33uPR+R1IgXFnJGcNBFzAZBgSzHwPf
VTd7P7enNeCf91yjT1PRgfklFZdMA8lDynGsT8DCPeYmuRTEvYKsvVRVwiam9gLqfXTz+77oGHmX
ajMfS1kNh3yMIm4VpybEMPb3U14QEQhnpfKsWxIyc2S7vMltpt/bjJwheFHl/drI/hJYwi7hdtDt
soHBd0OaZW0djYAAuQp+TTUWWWz56hnlQHwwVHUetj5a32eHZiEfyvllkE792ERVkQFzdhctc4pC
hgARphtjLgYN885zPrp0EQEgcBeqM03jFW9QkbOWxEr6WdMg5xmbnUao0WIOEav+8LyhvQX/plAO
+PhhbGJ4iJy5N/Ogti7+BAbgjqq4n4PWT4FEvxM0zXQfbWNIiXFNbxbOTMoMGroOXBsd/ABzT7TJ
6NJ0+XYJPcjYtrX2jmXDIsyvnaclcopLKeroWtddfDJOs58R99d3hrqLIxGyny2Oqoz/FJtQP+ZF
OneVt6a2K+hZSrbkqSoj920tOv8AMek+AurWD33ReJ887MFhD3VHJfmS54etc2E5FJlOXaARw7Z7
fsyrpfwIFJhh0LjqMhWePki1T5zijvOBFikH0Cw+6JBozmLN49MSb833cxH+lQjxZ33cA+DBQylk
/axlYU4g0tCi+bYdglHOZ2msdKh8WP7MiwM0U877dejCvwzcX2SWixcct/ZAjLP7sJVwVis4/aur
XHmG9vUPBS1d1zgZnYdpHT5E3/XHatCwKwpPSThB7bGC0CPHfR6+giwQnVmNFVE+uT6hshu4yG35
5Yemu4BDiud6NK+TrIu32hVhnc3MAOdBT3m651WFhdzELx6pfHRzgEecHJFQC432yieVh957a6SL
3Mr7lKhy+DyX6LCjQ0O/oi1pj0QUVWOGkoUozjVaVuqj9aa57BHGHwZq5g/DRnrR5hS//BL3yAd1
5sFW3XjSbUV4VLJzslnvuqGfy8xchJVw4GOeBlu66q6ZJz9wTlZQnwYqZYyiepzlMVreF0Sv7YWx
jY5qoNSyg6yyY0iB/bSEn1FF/fejqzc5HDs6dsZ/FNDsRAtua4UVXk968O/3ZI/NR1wMbnfDx13W
n5GPkgCae+z1oz9UIrjbx6Y6hGpp/HcbePtw41deA90YmFUPLwlm85Frb/G4Jd168Nb/knnUw1fs
rGKwadsX3vgrnvkLpg2SMtfUoM7R2RxitjuH1kt+z6Zmhg5lrB6gPyvvOC5t/n9/XHn0pTGvep3J
WkBeNjrHfBlKGt5XXzJahsasbJKtwSeeRn3n6w87VCGcV05zRP1QqHx4Y6GkEiOtOW4a6uV2++Zu
+JyekyJe9YnMOM/Nknro7wFVfOQMVV71/xYnN+1rX0a2ffGwEY9ZUnDxb4dRrgTBF7ys5V039QN6
RI/8VfZOaKyQKr2kbR9bY7AcbhQaMnVXFsA6q1dvhGog2LJrb5IkCO0d8tJc/TROZ+NHpi23eLNr
tPfpPof9+la0Aw+TjyOVsS2wq/8L4jX2nipAFvVPx6b9N0t8dMegQ2xbHJbIjdlmOxCGazfOXpCB
NO3OE6OPUccp1s5rsvKU4EMMK01CPSuprPJUDREuLeXMuP9iYwpwYxMtGwX2sY7n7YfRkDOHYkL1
5KSyQ9nqHaPOkB95Em7uzv+8tae08Aif13133NRazekk8Chn3PuGmoPcc+afVeS061cCpBT7qXXG
bWyZxwiD3bKBax1MmeupgPybtl69B6UDI45nPIida9PrKW4OJcmD7U3tIzn6dpcmJifMPmrouR/X
0V6n0Zma7iCnJq4fpm3ckrPUZdwP11V6irFIxWL/HS5zozJi5JoOEdoM03RomkSu/2mgreB5m13b
D4dtkrPIU7NEI+Ov8PbowSmYcyGtfRQabsgntKSYaca1Tx1HbXeTF8iguWUnZdtNW58cwr+RjaKI
AOlFFDvyH90BWZDDJFU3nrACgIHNrhL1/QAfVn9CYLX7+8SBFf0rPeNCTIqiXgsCRmInChtmBYlW
Dm6r4ncnaLIpYu+4e6Jt2Z20cQzq1N1zQBvODV+mqq+cJyxwl7bt/P2nqxayrYPJxEX1Allg1+4h
dn3ZuId4L4b9j/CU2D5qsrmJ4NmsqP9sIAIz7SBBoPSpj4tt6LPJj/bhXu0Q2Ji2BZ7XDXigOe9q
SYKXfg8YTdE7Gao2pxYZs7vzK6QmLpG4pyuSsn/g/ZU88vbV8XKIjR2pdQUmu/ciVrPuxF0qSRbI
54j9xAacE3zSTd3/4WUuw3vX+AXpdmuwUomD3Y63vxoCnS3eFOMHNMk/pd3iY2H+2Qw8l47w8lUB
8gJ17kO11y+5mLiud7cZnzhMRHmF3GqiH1VczPnj6taLuXd6d7E3BI6Zk0diFrVJLcKbkseN2WQZ
4r86KSv800E58IoqxgpGxsE4bw1nNpWSZqnnY9G0Xn1AlhQcPeHSGU11fOh8RGoX/W8UX/7fIdh2
GjJnCFRg7TWmdQCSmp0DaiM452JEcOV1Sf0S90XiNOkm6CAi6MH1x3ugxvqnRmQzP1InDh4IMSqH
e90VcXGyAe/vsU8ggdNg3vaeMhHty+ht7cwaHBPP3SZks9v+aLtu3bt0waa7Z2UJ/vrkoHqJTlDM
ZFWXgY0sA8k23A7+MG9ZTqGIvhBWiTfJ1dap6MQgHSfs/O1lIFQlfHdX4W4fbhujzbczCzng6GLf
Nt9bRoZjkgR/LV7SnQ391kQ9CXlNiAE9gQjuVeZXdWTS2Hd5lQAyiALrCwmCnfgiyhLuMapUaMaG
2d+1NJeWB8B/zSsa39lcnJrymrJ+msJ4EI8T0y5DizbzBltYNjdVVcj9KnBdX6duF59RQh/XEcGG
+5NapeWH4pudMoTw9g6UW6AGle74MqIRkH8F2PyfPOdtuVASsrYHPwpBBqXLKHiVsO/hDaKE5Tks
QpKrmqaN83SO3OVhrZyyui0r3TFtBM38EfZJsD24W9L/hsvb/ja5JPIq6XONynsOQ1g9VR1YBlo3
W5N8iTM8j5qAgTCSF2BG/jgzCUM18WVRq7U7VCnUMUlyqlnOtM5t5WEoVmAI9/tF7vwENsT242+9
mh2bE3Q6d8XSYxiNQ7/69oN2XzVE4d9uxVXxYw+j4bd10KQ/l3U15LfjWDnjrWudhWJvGPLxiHBy
7w9JOzUMJmugW5psyTnM2gIQ5YTlqnReBPoOIv33avwDJfetM/6G63Hsbt0Mok+BOJQdBctjDhOj
yiBbi28XcWSDpEtjLw4qLtTIzR8BcHFQ4cMaqumfZ7TyjhopC8OWm8x0qLaRbbyz04+O/9Pt8m54
462Sa+o1FoBrHdyqfkyAsceUL66RX1PSV38Krxs8nqF91ie5r724RUPGVV1MeFdEUg0y2x3PvyBQ
Kqd01gALZur650X4A+DmiFSheFJ+F6oXgCrxAgRbKTom2SncuVzoHzXOMyZMVOKe4HzA8D5PnP3O
XDsvirPrOcw3JTMplyg+ik1XyE7l4ITF7Yqhun6vwr7luFTaiS4rC5i8kMOq3JOkytg9ofAq5oNy
VyQqjY3xsERqQOMj69K1Pwb+dhsJXelCziUZtrGdjsUykjYRKDX4r8QghO12rv1mDw4V5rknZTo3
OYaokniuqBzHJmcTCzy7+gnClTRaOtk9alvp/HdNM0p0ByC05HEm+jwOU0CkfTgGg5DRfawYjR+b
ah2vTVcEIST0OHAuzWUy3ZjYrq+4p+n9cSJ/0pjKG1iHDorz3NhZXWXDSX9Z7DytKbCpKCA4OIdu
ezvt/u13ckX1o+NWQtTeYm1ASN4DVP6M9rkLj2vSh/wYy7qM5NQV/BaiaJKrmPP2B+4E+eomInn3
B57kzHir6/yzW087gYna/Ms3wfg7dhfZnTYYLGKp835Tx3oHOs4oAevFp8/ZRxrKnBB28RKvItqP
S6On4Y1We/LKa9I+8r8tY4Z83/tooQLUr28dRp2XiaoNNCjVyPdV55GFY5hnmbpOWE4Ax9JOPPVz
3Q76KRza2n1cPHSod3VuHDoEULRwc7b2oXcYq1Bnl1X1MBgNp4LyE4dRo+v6GElHf6cqm50eF9dT
wWuLbu7aeUaop7YZdbayJaQ9yzT200gkl7FF37m0zvAzwOOepDXxJ4+9RwjAU8SpSFdhabpfbCYK
AcAQMnV1gDjtfdXUY31su9VS+l5Wpc7cONw4xFo/yVM0jz5nVKz3X8J6XYZsmfph5PL+Uz1Nrnpu
lnIkG0N2uryOuqYpBZa/39LdBsBLdgmil02YAu21j8DvrJn+sWrK3O5oX8Aqf7CRJN1xGP3lAfdL
dK/6fLgmzAsILcj7CF5QtGzhgWVrmt722kdeKVfR1K9Fn7vtsVAbih3Us1v5LlptDdqtfomKO+R6
JVDwMpj8H+RBaX6x9gjfo23eteGJaX93Ms6Z5qfTNjE11UlnlpWk07jkRqq5lzmc/SARyB7hsvrz
gvZp6cCZmw7C0Zl5aimVN6bP5sLx1guFhf5H25YJP0HhIzYc4x49UVbstM4eLcdbTXfiZoLHldgt
l7icdRFPWyOq+jKMtHz93GjZXd8gqcwA9skn2FSpjmSyq9QFxoXUxW1kznZpvfzSJfsOHR5Xpnjn
BiHftFhRsJ7bbxyEOItSxcCrikTLW/YA2q8blMDe57AiFbzIsGz/rWituUm8zduuXqs1yEKEcOhO
z4MIbgOxTszDecXW+cnLH9qjps0wPpJ0zw4b1o2/nJq8bMVbmLQjeQQMAqvIWoF1lbdpBTEq8745
B7Fg00tW0KiHBCFpwmfvFzsvtRqDP9gJwAhi3ywV+fk6IXh9UhqMxavc8Bj14eb/h3/XeOF5xZLi
/xzHsliJDkBqe5sPftO87k6JRoowH7HeQrChH6/caKz+1maOse1OXLk//akH5CfKbQjfRY0eAYg0
CJejrWrGgBThK1NqYWS0n0DKc3MzVMb+nYqGZKiUM4D3W6IuRiBQ5kpfEaXUzivsPmJIC9C2Psu4
d7pLWEVlcPKV5Cf0whWICy3aWmYW0daVD2xa/+B24h1rAV+honuu9v+6Sssw46mcgkeS3iy/gI8G
pZ8zVYvqw4v5nTLVze72xoK+HifTuquCw5C7cwjXoh+2g55HxmZnztV/DYlG+Pe9UQbqAI6dFFlQ
d71EJU/EhfkBiDM3YJxdX+O+UZF9rLyxebeOV7+46AWuxOlF52DtmttxwcSQduTg3Laj65+KYk9E
Rm7F8sJTtt230nWecnDY5ZqXeUlpckmYStrqJKGMCGHosUSIxDjfSbUd+HP9YMulf58wxuG2qLxW
orNwSY/MK2EvnD7Lfk4QzfxXDHSRVsUQfLLEBcXzzstM1EW9WNccxplN5p5zAY8Is9ndRrJ68Y+F
Miy5AQdNouNQOYjuQpNEX00TiuE/6dvFv6t1vUPzDyQOf+EABVleonb/Cy6xBZdRxAm/whSxzRxC
0XWfnAGu+5hDk6EzbH2J0iUJZ/zRkQjW+rM1nQy/oYpgFEdottgK+uYBzn13JSGHybXxFDmy9I1f
Sz664W3alqRCR9h6LUInsInKP4a+gxcrqBukgb4b59Gejm6Su7+CAB5KMenMcQxuxWlHBbyqkb1k
RN25bTYpNwf+5UtFP5fZAHnjXTIPY4RsEfiQNu6QAuHrFjIe8SnGd83Ydfm9NwZ1flzbTb0Fc6s/
MOQAMIY6WuVhHG0EYJaEYTy/wX+F7e2QOPqvqrT4b2ep48HyVFRyP7pIg9sdnI0i0Smt92WXiJHj
5BKvRfRVIU5mV5+m/3w8E/2pmSQxNJhSly+l++SkxT71F1skIQqpVlf38zDPD0Nn5oaaIxuPL+0+
Vw5qg0LpJM11P+rjkrTVpwN7Oj20WsXTMQwTexbSWcl57mr6pcpveTeDSqNONi8KVPuu02ZiE/Ff
BD7hy5D3xZ3uJNRTrH1WCn5YWP59N/Y0zj5aD+wJbv8KYca45yjpAn+SKl2mql6C/DJ3fZM/BM7u
ftvsTBug5HU7x7kPyQRsf3XrVDy2bSttOlsRvUa0GAUsR25c3hFytYn7dQIV/lKVxGCztwTCjd/6
GZgRyLubECixOflltMMDONt+76BhYISh8+kyTVH+VO9o2n40bEpPYbiskLcYmg55NG37nV8WlTzF
8Iu/ufuMl/ntpm2RIjDd310TJd+VNiOS19gGCxjrXHybSjHCz8zZv6ZkaHmx8vFLKJc8tSQBLneW
Vb/rdWpfIUtgjKLcv8zQa59DEe0/ti0Sd3477X9sUdYnUkHLO+lK8SEo0PyGfVF2FWP5ST5U32a1
H9mbRUXbnYMiasrmkWMLUm382aAkZyfoZ/nQYMm7yzshU49bGUtYBTYpfdP/SgrhwGPU+xvqse1x
h/a51o7EtNXkFGMTpBfdOltXPHj1wkqy5w4HOjkVIdUsuy+R9qr5NHg+TmjtmN8IepzHVRdQm0jg
bnH0DckRJ1H7F02Km2FVACadVuc11uv40tl++yCOEB8MLoGnTW6kJiF7NsE2/HCXAV7FleN8RvWr
buJlHK+d4yNrdSqmA2Jy3aMXLZ8shNggJl3eIcfBfuNv3p2i3vkXis2e8KwtYTHZGtQQeW66664i
9+Kvrb2Xc1R+REvTvXcKNaPDN/Kpl6L719YCF8FmnNcNucZLovP1rlq2+RrCvt8FQUlHlQ2cKygL
k83Ka5ZW1CTcx6JK7tTyLaWacq9GwuXhr6Mxl7mnHw8ymiiTS7xWwUK49ghZxWWOEpaTs9gQOyQl
pBAm6wiCehb9C9Eq24L2JnZIJyKH89n3UZZFq0OLqCnWn83SgHWBKujkYJdRXya9GfYRIuezsWTa
XoKwOPSy8atsdlH7pZs/ucw+QItcggm8tOnHGfGVHNT95FDNIsa8qzO38j6mSjpXClbymzze5K/N
Cem5aOLoHvDZ/LGlM8OWu+Xb6kng7nn170C26QJd9vkWB0J7yBPihxQxbTf97BQHp1TbG3xUe1fG
7pYaBqpv25d3DtgaiP/cTjhTPiTCxovZk+XCFhF8xENvbqc96p5Ba4C9ggmZJRnPmdNLCszyxQ0v
JiicM6LECk24m5w23G/f7Uv75+5h8Slx4b4L045/1OJ7z3CSOE1XGKLeqZcz9VpGZAOPEbLPcT4w
nPpTZlu5v/H8ohYYuvi/HGKhOviLq/5ZUumPILAsC5CFDx7vHKzZnLsmLRO3vZ9sFXlZFIQedvNo
2OBE3ebGog9ngyk3/55xxL3pYZq4czYHso3z6EAKPTldAJzRm7YjnVnDrIq0BXbCo7wCdPg7mTf+
jPqCddb+MM7cxzTY2fo9FiHwF9jHMZETIiXJXPaEGId1mg3Nudo+aS5dAPkS0yzzhxsJ5r9Rojpg
dpo/BXW8PxHGT6DNJClHcVjd94pAwmSyontuCCU5aN03P6d2xVKaWDIjUm3C+MHWGFKxMtVIOXxT
PfRVgHYGRc+5jsryZm5yBqecKnrIF5K0ij4kBnBZx7MD6N0cG1il120JiAW12ItQwTs11M4ak+7X
B+/sAr9bIu8wfJqZy3EW+PD9yGthhETgZ96KqvVS2hF1pJ59qD/ssoeVy/MgWObQbczNOSxt9OGj
hnqYEPEf/LiF1+ZrFdwi61gfNKBwhlmYxIrebG8u6h6yy+i1nnENheYauRsq3mFiNdJOW5xWaGgM
xQC98gYjWvDcrWJ8VvtuL4PXkFsYjHpGTjJ4/6pyb8gNSFyE1I2D4CsJGf5RwwzJ1wCkpVL77bnK
vKAwt344V/eqiYy8hVUj+qeeAK4vaIMtshJEHWWKsa3N05U5+xIsc3w/6DE/gsLB4489Ubz0nf3B
UASDhwTHHN1pMP/lmN+8dzzkyfPmWRhyNRRzXabMWJivcAHMJ9kY79qMaCTw2s0nuyjMNnpo8jlb
CFy6GWpFLnWXdO1242EKt8xLXkuW9OaNQCv9/hQJn72AsKblIEW9vzOW5lmjSWc8V/Hm/FadmL4Y
KqKLFWF32qPaPeJb6F79PfZe92DxvvoO20A0x/n/qDuz5baxdEu/yom8Rx5MG8OJkxXRnAmSmiVb
ukFItgxgY8bG/PT9UVXd5VSnrO6864q8cckmKWKP/7/Wt9iXZnotg5VFT3HTmzG6CtM+clVo14Yl
0XdykRbkfmGZovIxQIb0uSIGtLoHCkCt9tT6uKCo7LnpfT3k9j5vE+05JdOn2E1YTw+4esoDbetk
P+h1cxKRVqCu88v6mGo9Y4NcpIt44nfzxaiOzChqAQAsY8wjavAXlB3GH7aTqDW3EMFn0mFckgGX
YPUVNESQTd6CNAoJELHNCzwUxZY7ToURpJ42rekTyqlFfRWvoWiVt31Zh8NCZh0zSlrlxZQU5UuR
aMWV5jvaTrj1fFcju8F4RxVgXrZ+V0lMBpISkeP4G7NLs+t5HqyNMcziSiCje3UwhuAcn/WzCjZN
dy28lHVHwf8KFlxyTMNpeDhrES64S5X3rmv3X7OY0wdGlvl7YyhUum1fduhr5yILqF1MSwuIS6Ah
vL4+u7vwG2gMiuU5rOE0qhwXQ2vO32Ldsm5cNK770PLyK2nO3YvVWIOFat5JS1Z7arxILClvWUOR
Un0lSFctXMtgIbTdLtzYY9hfIKECuwYlirhsW0mqiHSlHSQpkVfeez1mxTU7zXQZtYTBrlVVGLeO
zjaRYix8GTsbTcfo0wG80DHByOckNCjwGxPyXL8utR+kpOZru+my+TXRMmOjWrvzLr3eQNDRall3
bCIE7wEZVvqDUuHcrmOh12iv2sqV+ziiuV9SjYvalPQKifghkXHGioZSLr8di8I31mqKyxMSTe3e
rKj+bfyCHO8N9zStI153AqaKi0N8r+LQKbdTjUVhEXvs3wvilHL9ITUcx9g2fU4Ja8p4CJAM+n7m
HpQVBXbYsdPCQE39yEWwYhuQGHKEEU5LQOBDfUTeNBXUdxp8LAtAc73AbBETioo9w51w+2iWnNkb
z06upm3FXnOn2nzK6YQu2yw0+hs2Qbe9GwaP2/hcmoN97RKHOy7SWmPmFrpnHdzpTdcL3usSzY2X
HfNQy6AwcZCW6kKoWo4tweTGvAGRgBZ3bBLbW2lV3WvlxhLEJqP+NSUVYlevKv5qVE6dvppiVx8e
UUWf+zRJJDUu81XpwZOAznEkZbq3HgoK+f4dTbG0ZGXM0ulLFVP6Sk6VoyyayUVN/JGeQ1ebtmqe
uDPTD0vFCUyFOSybeagRpfmoofubkShuDZcDqoM81O2KQHJhq+ZE/8LzkPnnookQ8LjInhYiKpr5
UHW+VdzMDZKnS93RUd0u8XnNzZXlQb5EXiqEf6cXOmHJY29347HWqulZgFs8I9nLtNuUMQ0mf9GE
6Ig4ULvC6SkE4RrALd42K7rY5XWI8gG/RqWPT87oIYw/VwSsJY2L5IZ8u+YrDZo64BGqW1+ksAQ1
zUYl7wr7pabR+BThFgi62kYebQx450uqcGzctCpemC5UJBsQIWkTN5ex0ZJSIpB2Ca+h9z+0DjJ2
agGPhdUW3BP97DTFlXfHruBvKWqxMSUpe69JDOuMYJA7AsXHFRdn+9HJdIuK3QDIibrObCxl0yFH
oOSVLzOPi9YqcTXivdKSfJkMDbFSMhMLSbyAvUL6YV6lWSQObdOXAZKi8gYN84tR+Ql+KakeOTbK
jTIduZ4ipoZv58at7lXtlZ+m2d3YEeWrcGyLJfJN/eQ0LsZnXameWAHd8qHban3Ur+pZY6ehYVRu
jG7CaT7XUfrV9sN6eBjCxK22voz1cVnorPZrYTQR255t2D3yOBvbvTcgLF2xa5DHPZZjEW9jwUrM
iTxpqo0jRzbWPkQohnWc2oJmUD8ncsYcjB3tT++a5yHhlo2e4RMR6lkQEVr01Ks08+LyewxlIdwk
IDOcC8Qa+bSEcN7kJ7cYE7kx47mut4KOISvD6GqnDNsAohg8g08OmeGnHAzTszLRHxFyalhXeliP
nC+dkudEVc3yH+Hb0A40UTZUm5rqh3UYffAoeyfEh7J3hFcTWNgU6nlA4Zzs8bRkGs6isYSPjZHR
hzMiEYm5aJmyoHCq4bke3J4+Nz1qm0oE9MSF1ejYjajPNumuzwuWBXrbyrya4Z12V44XyXbbCHNy
71xkRkeznapkPU0QGHa1wuO/K1WXtks0BW2+jkRkzutsMpP8xqSqwKWb6i7Kdbrp5dc0J0PiWBd4
fFd9LDvO0aI0AA2hvuKSw1mgOk4Y8eudq9ONWKdUEZbjkI/9VaG7fMpUVlqxqsJyFpvKFX2FfiFV
8wLnjsnlRnbOD8pHbClsMe5DZ1Zq145J+uSh5hGIncaeVdvx9zp7iwgXCC6dDudfKsKT26Npf6x1
H9sEQhrV3Sihm/LYEEJHvbTDnLGkC92rqymmtZrkiXGrbJxDK+yj07bFu9KgDCy8amGGiAkWeorh
Z12OWu4uzTEqTLSbVDw2FGk0j8AHF219H+n04JDtjPIS+X/15KjKIJ+rsjuOQtDUxsWAs56WRdSw
0qgehjGHgX6+K2YZPclUDSyPbmEnEdILB/yIkVRYfrFUjMdYZu7XaYhtsUwrV0/2HZlBa2mOhXa0
qzRV2/aMftgibYODDE4uGrfG2Jjaq1ZbvVyqJGrOwgiIct8yJtugFk5P8XA5GVApnzXhV4gG4aAU
6c3khzlTqWtTfN5daMf29z6Rdf6jzV1aq5EDzWY/4RjniBKOUEniJov7lW82Baonz2uQ0s9xlkRn
vG9UPmEZdYGtF24hqhu/0GM7Xtpcn/ogs4fB3WKh7BTOkVJRoE0Gt9nh8y5uIKH4N01l9HftUI3m
uuGh5Cv24zE/aW3eDQdqJvK6IK3sy9w7U7ak2j0khKHnQ7jJ6AvsysquDkmRoofn2h9Rxod5EYyM
u2Wc1t5D0jZI/W0OrN8SM5zCwCo5XTxKSCwOknRTADWIpul5Qn9XL0UzqGdUtrCr+o4j5oG+Quhu
9YQht67RCJ6i1EieR1wgt5Y22V9azj50JtEZsCiJOLGDDjf7tGiqDt4LTKvGu830aKhvZVgS1Xwu
N+Xso5XnH0JM3WtPdtiKPPTw4xq4FTJq+vrtTTnqxsZsZ/1iwg1+Um0paMFrUVttFSgZgFOUWu7p
HEuUgWkUbs5qFoQ3Es0E9zORLPNOdHsZGqJbDIOJvkPPiqcoo8u8mHtveO5sIW/jbsxexzFVtOgZ
IJQMOQStWMDyHaWbcEOYaVpgbA2rhw4O1LZ3Y+eQhzj3bd/ULvyIbaersC5Bmx8GNI2aXm5yXvnC
bz3X3GZzqy4UQCC8cSp0j6ODXEH6ppLrOOR0uUz1NL3zO834Wvi5BbTU7Iw9N1nJZT2S43qwolJf
ReEsqqVAS80WQdcEuQQFtq0dWmLlewaNzGpySSv3Uf8v5io3cKHkrRYuyFtIKOMRl71IFa7wBtjS
UdjztBc4vmhX1Pa8Dbl6LMCo9s+1WxFSX6WtP+w7fyKrjePnRjSyuESIAgEFfQGRS3IsjnWTDRdZ
np5PCmF8UZQyRMnQWvdurhlpIKmKb/uu0rULr639rSV9bdUI/3rSbSOwgZ+cQqivfsBduPreTkm2
c+WonKuiDn11glN2H3F9WUvXLFf1NAL1oZrNyiToqVF2nK/5FOI0mVwIKqIdNkU+tDCa6BjDwMgD
DIM259NC7BUXvfYyg+6BWwjGZ4Qn3EOAGSZx/qo1rjqUY50GOH0IfXRCbFWpir6h2Wu/eknRILjC
HY2PW8FycMAPzgIS2sLoKUqvo7nBTGhZcXpkvLfbDIzCOss6xX0Bo975ZtDaa3voGnx2DvLSVWhb
JFnw1EG+TPEX8ABi6VjV99ysjIu2gGjGCoPDM+7zbeHP4q5LdPUtH73masD9vm+S1Lql5VvCJeVS
GTEVDMQNnkv/3DOqraVRFKMwg7KM7IKaowY2M2eBnXw6WGocOHNwclswxwybcqFttyjZaAJSFMwp
LlVlSvHVmeMTIj4vyPt65M+w6eYlJrriYayNah0CzjjGle09E4CuXkjg0o+Tc4aBOBPyE4zEO3xU
BkqbEu6GcmAyuKYdXdBWc27YWftVblBZhUEgbrmlaEcnI+uxNuKsXdk8/SJAeWUEjg1rn8kPy6HE
F4gnrez8hwJhs7Ec2ZOTo51l1XPdAAmuYo+vVcjOXEd2K3d5HEaHNOxIo5qTdtj1UVLsw7rqVmHU
mi8cD6Y7PTRjRgtJgQ2lqqgGZO47m2GYMMJJ6e9MieRAr8KMI1csy0clasTS9H6QPSHh3FI1ZTqG
ultN9JD0Ptp5ZVrfeY0xPORo9hb4hzTQY5VYi9FkYNJb5gGiUagWveo5/ihcmjNHwRsQdeLoGTVg
umgwa85cGosqKdpmtchbvbjgKNci+BEUAsIZCW8WN/VuylRxErEfrls7bA+jBLCGrDIM7FrT74mK
pS816Rqa8fIM4VqoWv9e1VzvhgwRvuEY8Q2benrpOHG9ikynetDTLtt5JpZXa2iIxDRH1oCKOu9W
1q2/opaWBixstGucOCkeLTQO/brNZwdcIKeOEFkTB/LzXLXS/lE3JvFlUJ220UZbnrg14VI1umzt
WujeotLroWSBp/me4rV9mc/r7eSa6SV3NWNaeUk+noyuxATXza1c49A3MB2U3NNAGAFLHKYlaGA0
X/vMhP0zbXyg5xJ3ewLq+UXK0qyOkk0txgYyiFpdOAPa5mwBrYkT86LRXBFe6DGHNqrnre92N6jb
EltyKK5y6p4SBAn4Oyv2vRyRHZgmRCdIMfIrh3s6nTTiLVoW1typZnVB2Zv7BVeXNk8v2YexlS5K
J0Pcdpq5+EptM8N2iF6nnFjljTcjM7rR0PaUr7/mYn4ATn+D9f7E45xKx8L1YFkBN29kWU0J8zoa
PPP+1y//Fmr5FyRM+8w0/+n1G8SDTp/WdhCPLMiJ6ex9dWEVw8Lvnpkz7YrRFnPbMq41qf8w/O4g
SADMrPg75+RP4KYf/Y7v6NeJsg03ywoj8AcJ3RBb60Zl7WepasYHAFr7HY/X0qIUMwjuVVn492Ws
n5B/cUifAvzUN2E9H3Kn+9aWxXU2jSuyW4ol7d75Ex7v+U3+6vs9Y3p/+n7TNHcS6ItmoGmptdTi
NjCQh7M83fDfr5/hB8Rf+/y1/vQWgBByd5gqM2CQP1ZOe+Po/Zpe/OLXL//R03nHSnUrMHCm0sag
zD3rkp5svYe10K1+/eofEO2t8///04dHVoFxj654wHVbXtr2dTu7R0uS2JtDPhin1ybSshV5u8P2
12/4wbdlvRvwngWaqTVUH4REkqxpyIv14M5POkKeT/iyHzzyt9ysn34lHDJGGiWxEaCD/a6QfVBQ
mGAb9Onzp5EDHzwU692Y1uo3lGxjBnbnPCWO2pZl9vdQ428xAD99/Clkt0W4ZwIKQ0YgE4wGPJpF
+Vms9UcP4N1wdQY9l6aJmaLMw5cuDG+Bie5c1uZPxusHJGHL+vOI0oy8LVPu2cE5ksVWdJBS+zt1
goc50b8Cjus/eZ+PHoH55/eJtJA6aZOaQaS6S0ojXzgmf0JhPo/Fv1g0rHcw5IZjVMzNvAqKSfe6
VTl2JoEOpntfdG6/cSzPtBeOP/9QY9F/knL/0VN5N8ttmLHCLpsqcIz0Ry9ipNq62Opm8sk6+MFT
Md/N87HuGpp2Cck4kELCHn0h6gaQBZw91tCO17+e3B8FgZjvZvdZmsMZs6gCMuoOXt6uHKmWRkJf
v58XXitxw8htFSK3KChEZOkG6wKGZmU8//oDfPA1mu+2MsvC4WvSxwuQkABVNhBC9u5Ko7H+yeLy
wXppvpv4mDE8KfQzWENPL6H77pMqOkGgWQ9lGSg9JuoLEL8trn79+3wwEs3z7/nTYpDXFeiPRFS8
NPdQ45qvkpJxtB8KtUs747bO7U+WnY+w+W/BTD+9Fe1su/Ettwta2V958haF09Iqjb01nCpf22rW
hhY5tea/N33Nd8tEbbVzzT7fB4XZrgnRfVRu+0k80EeD4N3KYA6YuKSpN4ecFptmt8EovCvakI+/
fiYfvfy71QGTs48lN+oOeVS6lwOGqEy5xTVCgF+//gf711uI108Pwk/9lFJgQsiuNQZVFe9p4FP3
8JGMfpIh99GRzHi3GmAuyKl2Tt3Bwdu2DEsjXSecqdc+/Z6Q0p3IvY3j0UJUXrgkLXu4yXztixNX
61//im8h9X+xwr4lH//0O9JBT3TBPfEAFtQ5YsKjUMJ90Aj3o9eGm2Hs3A3m6HI1waFbIO+kXy6x
LqftcET3fx05oISwil3jdPvyyWc6L7V/9ZnerR04jiqT1Jf+0OKUXY/W8I1iBCPeGS9meW0YmJhJ
xFgkRoXj25V/96t4t6KUEt0ang9ibstvEoTLXV2PHQcjd4cYZTvW3KiH/VibD2C4sxUiCM4D2b5M
2wiuepiei53fFZfZTw6EHy3hbxk5Pz2aEW5sr/lGd0DHZ2zSQkTXJKqs87RSy7CosTpTzNwPc4+7
ok++dtFtpfaVcu6A4GmfTIEPptjbbemnzwAqWY2aUcIbmyjsoYVVAYoCY+O5GPB+/bg/eot36w8p
E5XTjSG6ZDgsQdaoeKUsHJquTYvg773Fu3XIb/QSQp42HESv++xIU78zRSEPhgo/O+t+tGob7xaj
HMo+ahP0yJVbPmFgKda+N0Fns3QKm17ygtIFdcTam0nuqz/ZAz9YoN4+y09Px6oFvQCbrw5jULlS
bkPfLOmaA0kNaE70tv97Zxb93SrlMi9QlIiBUQBEKEPa85Am+aurwa7TIbFurKlrPhkOH+zr+ruD
i+HbFRnafI8kmOV9s3Sgj7ke5xX9BjAoKsUt+Sy/HhYfzTD93UKjBjex8WJNh9jdd4bCBDTf6iq9
aAb9e10IuKxms9Y689DW7pfYUrsk49DWJNEns+vt0PcXK53+bskBaaaPNdXaQ58332dH4mc7AqvY
VrI74EjYtXApRb1TofYaNj/OmAe9BnYeIYNN8/Yuy8ZHPTdu9FbbozM9RY1c6SWkqHzywbDMeHGQ
nGlMqI7OwYivZrygkPJJwOBHQ14/z+ifhp/vczKGnjccZhPLJQrlQnMOka6jkfTR5rhf9aq8lGZC
h72zXz95Zuc5+1df2btbU6b1mqqBcBykFv/gdBGT/T1fkhixmWYqcvvewqk0WiAtrTMz3V4Bm/4s
fOqj3VJ/t1b1ph03VsKbI13Tx28FoTeWfUOUG7TzcoM+hKTpUp8QXMCV0R/cSWxUeerS8PrTqPe3
BeWvvoB3i5mEFUVTw+oPlNSPHj779i7xrS/EN+wiXUH2DFehZz7LDtOspuzPHvZH8/Ld+gb3tWo9
BDkHvAj1wc9ToFMhCi4nAuaYACPH/vuYULdcpq5DcPKUXo3ghTNJz3L2woPuNGtjhpUeukUUaJl6
AteYn+JYfXJC/2Ax1N9d3NSkD2mBUxxcJ2b6FsIHWUXl3o9wozefXA7/+hZg+e8WwsKIpAOtguSh
EqZllRMwTwSRP1gPZjTcmEMShK1z/bdGuvWW2fPT9KIOiYkfpO6hjCx7Nfj55QQRfNa0gzUiHdYr
w/hSx8105WFEDlxgoh5ilpa8lM/Wx7++2Vv+u/WRYweQp4EJXg4ZHX+U0ghIH+wco3Jm4kfpn12t
edYmaxHHZC/R3cBbW5WU9liU3r6F//w2/lf0Wl79c2Crf/w3f/5WVhNraNy+++M/tq/lxXP+qv77
/K/+99/687/5x12Z89/7v/Knf8Hr/ut9V8/t85/+sC5oA0/X3Wsz3byqLmvfXp1PeP6b/7c//I/X
t1e5m6rXP377VnZFe361KCmL3/71o/33P34T51rVf/78+v/64fl3/OM3hA//cfc8JNn/8W9en1X7
x2+W/fv5foMVnz6rEN45pW54ffuJ9TsaN8dxfeofdOlMVgjo3W38x2+m+bvO/wxfdyE8IfNlYKuy
e/uR8Tuvww+x+Nk0s7ix/6/P9qen8++n9R9Fl1+VSdGqP357tzq5piVcwe3a9XVL8IrvU4QJVk9N
D6PgIvN7ZbygaTTQK8ypD+G0smKgvTJGikJDQYK34ogUEQhHf7uXyIGWSsPovMFZKcTfGEeX1Wtx
2zavr+3pufr/YKSwy3w8Tv4HoIlnNA/t859GF//mn+PEtX/3PB9zNrIXQ5jWuSr+z3Hi6L8LwxW+
a/isEP8cDP8aJ5b3Ox09QsvP4wrZ3b9Hif+75bro987e+H/+6P9llIi3sva/dzFCLUwGiqf7BkJV
0zXcd9sKOm5dCU0L10YxyKNmea8oPC1yuLheJjFRDWII6lbGQQhCLdD6+DG1pb7x0GWCcDfXRtMQ
S+2MOV4RyOIb2uBdBx4HIteyRJUIcRNp3hVaiRA6TZ+4CZUThM9nspWi+oYaB4yq0dSmSzKyHNPS
/CYUuPjvAvohgcOd0r5UvllGXzD65V/71u1PiIte6NJ21xlheeTY+wqVoQd1ESu4nq5xnvj72vFX
PalHhHRrkXcd25MG6wHZR1GdiJMiJAdjWIMbuvVo7Pte4s27BBoOPq5sZXlVF1SeQAfWZEbQQ5dY
CiD/y1ZLrtx51FciVICQkvoi1/jVEQgd4rB7mhqnXHV4DqqFMSZNYPf5UQmACQsiniD0Ux+Ddt6A
2wPvsjCMAuesdUCdLbcATBGvYUouBMwD9JVLzS8Q//YAXB/UrBbFZK6oD5bYJ2UEn86e6PnDmjga
TtIu6xIJfJP7K+h2mXOZt6j3OJr+6LTpJHM13MIevGi6SeHcyYcJDw6+pIemsReCfvYJ2TQsfGcm
M2QfehA11pMex5dmSv90YWcoGZDsIpyq67QaNg24aQO4A1QOzMNJ3y1jJR60poHBMtC7pF6mo/MY
ZbgsTHPwEGAJZNvTZMS3SFBbMseGB+gVJKQ4nZ1vjEqXm05HaCT42q50We27el4hNL8qi65dT0Zt
rrDjmquocTZGj/yhRMB4phpvBWl4jumnahNnXbPt/bNkNDP8M2LSIN2r68SaaCNufxhdjT4YWhFf
RYiD9QWNsGHYV3E23bvKMJzVlFQXCv5G2MqgRHoDNSLCTwA5PqswKzQznrMUYyReDUk6tfQGxLbZ
vkHlpRaxTaP3OsthfAVVbCT5iuwSssFEhhwLkqblgQTWdOhZDe2As3QUqhN+ZhP/Izy0aN+NQ/jk
m320TGLVEzXV9bCKBVgTYcnlaOsY62BbNQttRJTZZd2dEc7upezObEMWjfL7WOH6Ug7kJTwOIKq9
EQtfAZwC8gWm6m7VVmAliN5CuZxMT0Q0/cCnuK2MMoiq9kjAF0IF/8VJsTIhkWsXYeMfXQPmoT3E
IaI/WW30KhpQ85DPqJhHSUU6ilOG7bbsUfa9mkymDWN6GgOkn0iSgXsGjiiKDQTO4tbGaQKrAnTg
iQQ2f8aVooVpgMJxvHJp7qDalz3udGqUZCEkWJsRj9mwh2Z5VvDrOZ5/8p6jXj/C0IYMFlbaFHRN
fwijQR5Kq1D1oqz9DNF55+TwAZ1eWJuhxOyHibrONnNZqq2XtD3dJBfZ3hZyZ/Os11qL8M/2Vb6c
1WjhvU1GgnoxKFzrXQb/VammOkVlmZgLpU9E7CBDgMZIf0ojlEQYL31k0Hd3mwE5ROaW5H47/hll
Z3sbqeXRj1lODuscjWwY4FAQYMFfa1MU4y/Qsh9cKuTXDFpEuO0TVCNAbY2CpBE5wG8Jka5pRZzc
hGP/7I+ImiCGMtMzIz/Dv7CbRpZ1l2bxELhar7Y6LLltjlpxJQ1v0LCAod+DNd02+zkrfX1XQ6Wx
Z00FPtr5A/qSCAUNxIJhYY+Z3LZVSDqT3dTWgAk7I5u1blFemnmM679qNCBnw3NLkZCyKCkBfLEM
MwyTUDYRhMyg8w6AWsjpw2eHVGBwImyQIjPmoOzc/AKaX/VVuqTdLRufckIXw/GIkmbnlN6d5akO
P5a4g4HBJS5SEeS1cGzuI9u8zCrBXbb3do6sPbJooONyCPvK+toEKnH7oy+4DOk94GxYOCc3dzA/
LDJdh+sdo0fX0A22Uehh+5Ptphkd7vFKmHAoRXeMZ7cB4zFcCj+um4WHwgwfnW0mSP1M33Z2VZI4
16mWV4FFzstjDxHjfu5sx1vUpvlo+fV1pxH3W8REvJM/eM8o9xYQ7a+J80KSZdjXTmMAlp7j+kS4
y6uc0u+mO4h06Wq6B5w/1C8AEDhAeaNiZKHIS1imJtYGAeDGKnbSs6nB5F6QFBmGbE5smPGq/K7A
1NIsbI9YAU2vj5VB8spyBoSH2RW49YI+6vxcYt/s23xVKqNbAWHiptIUbLlJroLh3HuCtzWtHQOo
R5PihargTtdLzcYRA4WNfKssnO01gUB0zdRwLE3rpI/VTdgSlrgZlF2wwiZI9b4Q/u3boAKxbC4K
TD4I35EpCp+OlxaRkZCksNQSo3uajb64axPIb0lrFpdzbYJIlJrVkQvXJE2yTDo/m4lcLu4Iy8Rt
kcXQ/Bc4vVV5rXGXXUjdQssQRrWSQcw2hsi0wtOSt1ZMCmniTrdYn7FyJ9LJ1cI0u2+9y8TFEeeL
AkN+rT/MnZcEVkHM1iQkJ43esOoALMaFLwQby6wwOLmwHExO2kcc53JtDfFx9FyieEUMlRaRWYFc
yVXtI7bXmAQjGzPNRiEAvnIAY9nrMNMzcINwrw+6oUB1gb47+rXZP7pR2pjHUZkXRpPKK5WVW8IW
UnDNxbdC6qukx164DNHZgswq6vZuTlKMp47hH52QrvVC54iYrqG4YYnJZbRNyagOTGX5d+DAKBh7
UY73ysyIvmOrBH8yJsc6tm4SLCJEaE15XK8jlftXsc7DAXDBcXURZkP2EhltCvbDocIDfIpw6GVi
w2hGCBqid4Knx++RmnaTrrD7WNW2HZ2uQyKoI/hDDl1EdxFw0Nes6K9Dqbf50rRad9rbFSerFU+w
NQHBQEx8sCu3gsc7Kmh5mHPdZxzJ+okoK+AbNofS8CImNL1ZJs459YtYEiLgPVxAAKnB0DjElJIR
u9AhrQybsXFUve1tbQCt5+JrPSfmJAgNIZT52U5TkCocDijjAoN+TxiOKJ3L3nzL6E5X8SijI45V
L1BnIlxS9l+aOEagaZgEw7CYgmo1/Dpc+QmQ25GRtkpH5wz+qEAH2Y7seFRl9WVM9TBaTg4O/ZVt
61fEwx5B802bqhThITzTUbTQoypYeF1KQhXeYhS4cQ5ZdATwt4yxQFWrHvR5hjJ4hmVGlSkYZGxq
VBjqXduZwwYOKfL6JHsFXAxVLrXMi0Rv3FM4UYpbzhOZMwutqMwLna30RbhGs7aIlEEkV4NzcqhT
uZW8jsE7KibCFAW2ZR9ESgAoT5lDu5Xbp8kS8Rbt8G0D8T5a9W6iArRv41rK5t6MHHCocxoTPjjt
IG8VK31U6sEdgAssegSFL50ZDrvOK40fPNhqF2XSoVajXXPlGLGLFSA6OIOHX/CmjesUf8dTXRvA
z+NRJUEEBXO4Z+X2aMRi8AsmtONrUt+9+5h9GqIRmH9nJdNoeOnpEt5bYZY/USzpl04JCyfsSf6A
G4XJ3S+t7DmGrr5s9bNnxlRG9W0uC0OubUP8EBanGLpqdZBSJy0XU9Qk1ZZS2ZQdO8tlpZR1BCYH
UVj2dR77/HtmuXADexi02bYYuhmKrVZphNtqhKxUc5eg4sW0cmc4c09gj5vz9zwz7wiTHgyAQi68
h+gEWlmIUyxsgA9lWkDyb2RUgLKwUApPRW0XF3YT1di6JparRQx3ZBEOngJzIqPeuh1dX7Z7etVS
YnpCPwlIjFIY2M0M2vjC8ltz2po25sMWhgHFYfbnJcGtEh/x6LzIPu+vsniK7E08cOIb1hFzrJiI
YUma+ZaygaiemszlfG3XDRkdpHqBY0Pj+jyTvmDsuiSa0iP4aphWOWY3vSPz121EWl+TRjx+T90Y
W3NW+xxDJwTZd60tEg6WnSswlNZAkVYTRfMcvbC6Yx/BuoySH1ewVma3RoLHLWijeEZnAg+h5U0m
NNTrsGnV9zqGCoeUtrr0h2rrWnF+rzeT+uoIA++/pmLvizB7VnYJixOHqq6aS/pC6SEME/GSF6UF
fdxv7ceerB08kgP4CYJ46qLFBMSBKm+aKwD8zGLUmc9JdnaVciC+HufaWHCQaxHLRiwpq74Tkb/A
8YHglGAdk3Onjw93nQPvAl5TVom2IdhFYp7QefZbaqR0K9lVY5hCqYxALBJAuTQJHAZ4M0g5kDdz
JuloQ2pvWm6NDswOVdtreBdZRdGxtR9CDTDGos4mkp0RqOcT1BlHXOcpPpcNTP2kOyZxRLZRT5N0
ETfJeabmef6jCYWTwQeXxj0nmKZZKrs/H5OidFfA87kIaeS/IMn18N5qif6Fll3GPauPC/+o22l5
hU2aENlEhiiG4TNtCkO3+k0oRUngFzc1fy9babDxq8rRv/rgGepFZVRYvZLI2fVlH140ukb/hszP
8r6IoJBsaGn11zg325fGAdFbzVb4QwHF3aSAqRcuTY6C0TJyms0wil9m54yLzWjUMAhHbK8xUuFI
Qlq06uGGGMhsGRHbZZHgI7DSh3ThvHWbYMc9YThIas6kLodIsNDlCHzU43YUDjPWvNQTgDlE+D/Z
O4/lyJF0S7/K2N2jDHCHQ2wRCEUVZDApNzAyBbQGHOLp54usmtuV1T3V1rMbs7vtrkwyIxzwX5xz
PqTOuxFr4Av0qu7srxEB55pwU1zrvARea/J3oquKzq6nrocJA7Kktzusl+KWfZx9xkN1VcRmvrca
qprAwcJ2r3GX45ePyLu7+O2WMViWIiclCbN3YK1yMEOrr9KXbCXl48rXqZEfe8s0KXqTZcVcB7D1
xoMzQanWkR3BDMUh6zlkPZ88esVSY48lSI6Oz06XOmitybnEWJjufGBy0oC0W2nS4A9kfhYa8FM6
HMIy+4oplKypPDExL4uUq6yfmuHNJwLOCIaRZdKceWKbcVov+qHMeMDq1XNLEYrFTbicHQKFdqNH
0iS2g5xSKLXvhJs5RyYx/X1HriT5WRiAC8OpXl05xjeUIN7Rp1957CyZvOM8tykaCs+Cryqgkxcy
wnCjCWeLoZ0NOt14Yp5IjijFjUYASpmDHBMaRn9lkod6Sm2+Byjmd0NiTqFPGn8Y8ToIZ8jHyZ0r
M6RwwjKs5bFoCvtHImc2m3mrC8IJMiM/wCyA2VpHQF7ouSq/A5MSO9W9N5DKlLPactQQB4M7V/6n
IaeScCoK/fxdT2Vz0xFv7pzcxlDlgbAgyK/4lMaDHXlbE8BDyBTrMWtqbJ58tb76RgiX+YI2nmfS
ar/McDwC0+jusXTddGbxgPP0UHqAFlgjYEym3ntsKLUDdOS3UVMelEeKCtXu85Bz70EpaXX5SdH6
YWTtg983505Y30uLPCGsUbDoy23dzx8iIbnEdocjHp+znxU+q5kLS6JaQiAFL4bkaQTseN959YNn
lW+qsx+JRjpNBSnPRP6DpDIl1UxSn8q5PzG5uZ58DllnrTiD67ca91/ouanalQ0hHDOv6iAp1dfW
ycW3wiroCgaflJYu/phFvq2r/MbwSQHAbw0n2UVic0kKGfy+ZWgkLgcGdkdOSx1YfUEQg8Rs0aRf
iPFtLwQ/rpJ6+T5JTomlxRnfxHPX0xEpXI+L02BCQAwZxLgguyPOiGY9mJlZY0IDsTipJ79qiLAE
mvIziMDp7PgpX2W7Ndfuhgv6LlrIq/YlK1x/nU+q9Q/J6pwZ6tzWFvzZysFPxtyjgNG7WPQUCjhy
tALgbU2kIGBBw0hkO9ecr42+upPU8BGa72B1NPhRbAyQxm8mUmZvK3JdqQzqk6nJxB6c4a2Y5boj
R37c5W0KlBETFJDb5kTB1aPXJqlSVdO2HMmANYfhCffUfUfA7qmR8U1NJ4VBhHQc15/bp3ZQPwQ0
2htCM7yrSdPmMrRpr428Xe8sZDzUWqTekxmNmYQ52mBuMif6Hle2Is1//ZCO9Qax7ZLykB/r1Ehv
+jq+1yROT7O408Nin7EuTrQfeDzBAvlXFaeZuF2jOtisAAOctWbo4s9lLV0216Jv0yNZJq9+Ak2+
4Rfk9g8oXK+QgkwEGhrTBnPKfi6Ku85S89FJsnOtejekiYRh5rTpDfa5XpL6yXce0aOupf6M5sEO
hE0jSMyUCS6MuNoyKyLQ6DNxvXZ1sozscS0Lxki6WU4+SSSfZK8d4bs8j3J9T+vxqpTwmGW+nJgm
kHZfyzOkCiy/TXpYdJbuidTaysZSBwIzrJvEsgmagb2wMS9UrzjV6wnzTQMTo9nDmtQB1xDHibc3
uVZlj6Z4bRCd8HhcGuqDCxgAFJgfWA7htXkDBaUC0npwkGczaxa3lZjGk8dELRib/EvnlGdsK2/E
bJLEyw1OtcFgwIyI8sX672MUL6lMyTMDHt+kXEOj/0B+fgWo2q6oRvDx+AWNdI+2fInDPpHqNV7M
eccE5DQk3ruM2mvsjO81IpOta3n+pS4iyxnnIawNiB1GSdBSut55LrlLC2lQJO8M736i861tp8cW
VKgJsDYgNXbwTyUBh/SRmSOiLYF/iXHox5hYSeb8DEorBf3iK3yNtvjW+da0J2nPv0kba31EWWUG
LWpvKPae/OKs2XqjK5B2XWO++LRZBFmQhkxcBMB4yMdIK/qFzJSi6F9meCtBpRd3i7cWuRyW7HMf
JesVIWglj+ds7MhcswLytN1PwCgEt48M1hvKoiRruGk0YV04OctdxxJs45XJtTtN+TGuWmvnZhl5
FA3Dtwz8d15/8cr1QbryS0ydH7Rj617rriSiEKYa5s8T+8A91dwt8IduY/JYhckFTa6Al+OvJ7mA
5uGLlV+8sH5SXQJBreuWIoWQoWbLRPKaBxfKDpO5QK7tC2Z0ksuJmzyUMCFoXbI11ORhbZHXgvUY
bl3oiGQwpacxM5+W1jmYfdOENuOz6zxp2u/GShUQEw4O/gYsldfZNwCtVLAk87HyR5L45qu+LKPH
uBmXmzjOyI5xc3mMHTrISOb9a0Mo1aFdszsh3QM5TfmtLKZhSy4rQHmQQBB3i68EncPO8wWsHw/f
rDUlX1gFmWHSNvlu8rqrGbjCPk76L51bYh3GMdAx4WxS3TInL6sXuFRzMI81SO74s+mrcIro6Es1
DyEhxD9yHpKaEAwrINK0xMfKm3ala6SdlMw3aEn5W3OheZTGnnTqGGgLxmjiM8zuWzYZ7+4y3BdI
e5CX90ckjt9ocLjgDXMv2vKA5+x1RuKprAVwaksHHY9Pjt04b/Eayx1nj1/e68nT8nV+65nu5+pN
6tuk1j3ojfcorV5GPlDPsvid21bs56U52rlznMnS0dFK8KNONiWRPl44pbCrQoHl9MhCrNwQ7cQq
iaG5vUvBle7aeUlDVVc1ANoOzurIa+pZmuNrNqhh6+G5dqPsje7kh1zHUz6n664Vwx114bLRUjHR
GSU+MT8KK8KNoTPkj54z0PBEfHXwuT9g6/o4zVr3vnXzHcCWWy09UtcsyxYfReZZDq5DOUe72Bs0
ceVtTNGndUrs1khSgd3R32KMG3ixgJ67zNtQ/ybgkxuPboG8Z3KjXelt5wG1NDa4LTmN9Wvh1c6t
z7f8jbzv/sMyFACsfiKQuIOVxVNdZP0JoqphsHBUURqy2/PvqLgqeVhB3IhjZHczaTgTHwFSyKjD
LRozwwD5Vy/xRIRg1ahg9dz1ycOrRhwIMI6BhZThpONmLsgR4+IDknbSTBViPmO1ljDZ7boesrNe
W7J5RgtG1Y5OakrOpSHgNKuBdc2itHfV8er4QSLqcmuSGvxdELxC2NZkpfOTygtt8kZwAbW0sr/K
CWoh8suaZpXf8q9zk1PS2inySia0u5LZVhwk+SD3TM0WTmFOiEOcIvBMvXeyfjCGzYxaHcwVDQl3
5AoQj5NhSu8U0bBV7u0mXLsy0G1P4gOBdmVUGV9Tztq91ZNfKZnvdCQT7PwpYtQ8cK2t5hVCgmhn
xcY3Xjd31Sq3EB1V2ENMuoyk51DXpM9GwBcYIPj5Ftih+KYg9IU8OiScECT3SprWJfthOl2iagHD
47EMVt/bN7JsqL85YUOzE76IFSuTThnMl34kQBGM7AaVuyUcmk1ZT9QUwH7zLCrINGj02lMNVD2W
Th5uYW4UVNfdyFg03jVQuV4hBuSfmVHZuGm1mq0gqWpnOzrFxrOj3yWq/5HO5Tb92tV9/WP4qzbh
F9nL/28qBkQEf6NiWL93nx9p9quIgT/yu4hBmYgYTJNdhk2+K1cYkpbfRQy2/RtxdUq5zAdNT5gX
i9AfIgbb+s1jL+Ijor+IYRzvH2IX9A3Sl1RWruMSiIH+4T8Ru/wqj3KlEiZmYvQLpM5YwvyrT2BN
zITbN0GnutbpwWgj441BXvlvTBTWRW31D6nEzx9ju/yu+MI94XHF/yq3rHyN9J1V3zaPKvcIXA4r
f0V3SGLZ9AJd7xsxOYTad4J3VF8t904WN2AkrPzDIUr0lllgnIVDlTIIUfDK1mIgOwl64L/xMvyq
jfv5ayqL1s2SypPEaf5FNJbapupFDh+PDEf4e3VCdHy5+vH1OMwk7BbRLZZ3HQ5IT4I/HZk/REi/
iI4un8BfPiFlMVEEa6Rspf5qOKwyQg0X/GGA6fPiPBEC+DKUkwnPlWXgOrpcq/UQfZRRTP+XmMNL
nSX9iz3SUpUXeSIhzse//5X+xdFQgv2aRLXEcfurvyNLLM8yx8raLp0gpQ47Sb4roA98/c9/jK/Y
u1zO3+XM/3o0yP0ZSrsf5i2InI4ZGCN4pdj9/z/8FJ4Xl1GPaSHx+vWn1E7DUNhrZywqmK+LpDF2
nhl9/v0P+Ren3FESHRoUB2gYzl8EQVGbTx6EpmVbpJG8tR1zIZi1qs+Y9uNQrgC7Ct8utn//Qy+f
zy8HhzcIIiQpkNMpHuPL1/gnqaWQfVQNOhI0nNN7Q4Ld/eoJFpd+Fb9fQFCBuxB/3JcEdPm6Vs9/
/9P/6ZBcfjpvEN/jUyXAGl3gn3/6unJP9S1R/EBj7pVfu/dOpMffhW9cCf9akQfn6K//SNsWLn89
Ok4iPhHm/fpj4oZyoE5IZiFsaQknlUy3mRNnVwwgiIBYKL3fIn+hrWKbe9tN8sLHLW3eMWsREvnx
3Rfz8N6YpMojxmdDHNhaTu/xSG8KbIIIoXwqrlhnMstMcy0u1fjWpUhGs+IthPxYZIWR7jA6bxHI
MaQWuYkUouwh8QB2S7daEbd9WeppJp6xOT6N3ZJuu0GK675TxcNlwrrJks55A6287omwcJFdF9kP
t7WNL8yAl50eJx0ufM1wy3kpbzMC3a7swq1uiy5zNkCf5U41RE8gxfjOjqr5TgoO7cRMlcvGaNlO
ZlRvEblGd+Vck9bMvM69NqfCv5KtUwDk1HL9ttoFfTt/GuP8lD31PP8XshkpLZsGlkgQ80mR3900
1hupqxOy0upFu0O3qelU+G9m273JyhRmhTOgVXPjy0IO8khAqi1Fb983oLJYBfjFol8c6S6XbTbs
4bWw70y6ACbRvV4/YmsxUEn0/bTRpc2itrHTddtNY31eWPK9gsf1tkWbEoCVkawXpg5Jsg7hFaBW
mXQuIMto55gJDFXGtMLIQc4qo72SfIUgTeZXSGJ668jO3isYJYeGl3jALW0dO6N2jigFrHCdPH0c
7ZElCL/ouVnMdwIn1nv8QbsVemNYO8ZwnzEWYAI0ONuBDOVDbedmKFDxRKTLLUBO4nFYjq1pMn4i
nxxhy25N++pmVNaHDZVoE5klk9eosQ8d1ChGkPl4M8x2uklUq9lMqMOw5DMgLXSEOML7d3ccDtCS
rE0zcoKaKCgrBBZS2iSPpC8FLWafm9djKmjHmRfG2ESZ2J0zJ1u3a5w2rOxi/97pvPJYG7Y4VnVx
nQDXsKpMbV1X6oNtincvO9RZ/XWQxU1vjM9VTA8TL8MVefivRO/roxfziRWOYjUHSTEkHmWCsELW
pHIEq6nc0ihMOgXDq1uAvOC12lqMIC9wvnogLa+2xWOtbP+AEMc8+OT7h7m9jjuHgJJoGR685RKa
VtlEGyfyRJT7XbpOIuxMqFyZW2VgQNgFB4LA0zs7Yo3cW/6x91IZjpVYz2QZiGPS6ug+6vLP2cM9
ny6jvhVJordVTnTfSt5lcFGVhLpytymJercMsgrC/jVlctODEqjl9dJOh9bGOGqa9YFModeKoGek
juqUrdWDwbLiyWf3dy8K03/TKOuO9BInll0+wBgoNelEwrtldOtWdPqbaok5leCphWpIIoEbkqff
onEl7AmFX0hLSVidoboN26mnWthQtOaCSFo+NN96x02mSeNZPuhpltCoPBrl5mARjMdoTAgQKCIV
w+OAhI3Ga4VM7008WrZdfgU4AcrVvY7bxmS2Vb9a6F9eDDaJhuexIp2INyoK42ATkwD5z/hKvHa0
KSo/KRCMyYVcFxti7bTIDacqI5qGozUMkbGbnf4zWpisl06yn/zkHfnAqa67Fy9Fi+O4xYUg1/OA
Xl6CiwL1wvYM82m2X1JUIK1LFLBFylHjGFt7Xh6stThaLZl7hLkXG738fJyKe3yC3kZkUvE+QCmR
+LzAe1in3XA1tRmJMUjV3FFeqXhcbTxCH7o1qgASFweFr7huRgQHcUeS1vI2+u7dSMO5bScfEmFH
PJotK/vTKc2e38O3gNcnT1WfkWhnFP+mkKNW/Ke7ykcaTLkrqQAsbuZf7yrinUym0AT/+oaxLrti
nJpqZ86a5ZgqXOM70564QEHbkYx/9B2NT7Rhf8psqhZttJuHITmnaclZiGZpxSFpXfUnUT3+B3FH
AOJRblbbSQ/Tl3Gq+x+xzRRiYxmGYR76ol0QC/Xj8g4EIvk00tW8sDKWy8isiqNyF4+quWX3XX5g
DDXG7Vw56mu1UHKnDWmHwURC2Byurlf+cAsjJ4mtcZC2197AD85WwI+mmdV09bHbkzCfzuUnR06c
BsPs7k0Vs5cBJsRGeGF3ck8ubb1uyrhlEQoHkyRrAtbLq7TXk4L4nbD08DxyhEPWO/kdoiwPWMqw
ZnuvF7o5zlM8fyQGdnHpjs76MY3FHHPpqHR9IHM4GrfkODdmWHv0V6FvT63LXmBCcBNTigFGL4mi
YoIW1V+j0m2bna8NYYSkXPIyI5apPHl2Nmesqkr1pHqYTYEhhhxTCsO7fad0z4dpeLMHp0KAMs+T
HhqHmEGHNbaNgrCPTDWFLcHlTiCImTpLp3bLEE2dDShYuIh06bvYdZRmwjiVRIvyNhUZwCPDAS0T
DELOw5U0XQJHyUt25k1pElHPPLrCATZVWf5C2KdIwnQEcRIaQ83m0hUZRswoLtmWkKmCBdB3Z58B
rBqig+vECkgFGWZME0d7dlhmtf5yKCBOE/0kiJ0l3lo1y8ZxI/ibbqUT5Glxi05Ok/IZMuNLv9s9
qKag1AWztobpT+AR7UNxkJS2e5n5meilzakpubbRUkO4QitFyKmj3xnJCOeaeKi23Y6Cq+LOWY0y
v3FJ5IrmoLQv0HUSQ6sq3WAg7KIjx6LOQ93Piw6NWKTHTAu9PvueNi5byTZ6wcKdIlVDt6C2iODt
K4xMdhdCpZUERGa+RXXkU8hsh3IeydYyeSXXbjQ/EmiZo03iNmiCVk3igsgq3YdWJGYRxnlcSjgw
yTBsGpUjhluX3to23SpiPsCYeDYhnY4XehsvFosLL244XXn36NTpAFfSMh7Ans6v/JUx8c5Jln8d
adY+2qVgdbi06p4jz+YNr5gaD4twCWcy40yfFtmCyR5/QuSssfPZ8zu2+xa3QiF6zPwOig/Rqhfd
IwD4TTYgLubLQAOXjtPM10VU59c+hagTGtGIGqyXyZRsS2V1FudVq3Maux2WXbK2miDVpoeScKGu
RrsYZy9EhrIcVCkRvfSUq77x0P9+GL3uQWFD76MwQ0mOEbDtjWcr8vgglsaa9bawWu0FNTorJslx
TW6NpQYCLKxRbGaYWGjqKK1vqtxtgEVYE6GS7TQka1B6fg9hQ8bRbeeThLVrpoGo+SLuvfdJVi1H
XYCWZ1ec61MdA8YL3NTP1b4fCFTf2NGIC6DLpf+6mm5WXKMNEuMVmrIL+H11EsZ8Xo3YLh9NoFu6
8D4U486npasFknc4bT33NLHGO14T6rmEGq13hIE3+Z5tyMoLbBygkg1I+BmlLe63YmFnMhvd0l7P
5OTdTYsZvRCILJwrn9ORbhGFgyjCkpQUV7OdIcZe53ikWUhnXkQL53A6VFbnq1CtHfP+BhLfaZ5E
TyLLgqOydUk+RlGlYSvpimeGFYy7lpulAyqPzMK48Of58r7xfrVF0DS0jeFgtaYX9H5qP0ql42S7
sL+4XydrTU/YZ6x2nysnumPKZ0MNLfLUBPINAZPFOvUnIoGLkrlhsvHFJ0rtSzFJIwUi1XppmHgz
ylLlttPJaZfu00dTzGaQpDSoDsuwPtBlZK8wugBAAveWZDxFogut1Yo/HY7IsUQkwUbHQ1u88SeC
RQJ0Zh2p4JeXFeoNzwJdJbruGXU3UaCtsgEBQWbLOxY4E4maJgrsz6RuQLgmnWGr0G1EH/oONuPA
gXV+rupVyk3jtGDa4WWJGyiQ7YNH8OTXxjaaR73QuGwABPcfEVaBY5lDs+B1WvUeiYRKD5uOf9mb
MScrFMgha/Gb4wt9Il54SLYkWBUwN0DbJselmVx0Sdmo1N7qh+iraGf7uymceiJxztD3g1cb34GG
jYCrBSrSEPHjtPfqmJuzaqR6N9ECDSTijPFLyZsf3pzZ6nqLxwMVNWyttb4prc55X8e4OY/TkHZB
QSw/fcLitQyuEQ43QQyiDv3sYnE1uVXKdH6yqByLJeI9Nsl+1Xs2bvlTQdMwsSiDCX10GY6dMAlm
DwTitdwDiDTRLxFjmJMcOlqIC60RAWZM+bIec1sXMO77eRdPJnHdgpz9wPBdttMk7SZPrEzgKdSg
9Igx9vy64BmRVnlMsLg5YQ6FhGx+HOBQaxrGR5i2/XXbLsn0RaRAnoK6X+sz8rDLwbr0Mr7wviBr
nM6DM0rIZV5Z3k/EmVJvcLG6kAAMvCCTQ9sUptjVPxPtoyCvSzMbw67v+uccg8ZJZpktN51bX0BT
FcieACB3Em9WnRQPosvdPsjny3rbR2NBDxNHZLnnUJs+Gy1YzJXumr8MeqCXmd2BG90wtI3VXOui
Jdezb5MvkBDRt41Z8maU7PwD8ujxLLtjoa4n02vvcoYV526GYLUVIkIOXPM+w80NrCTalRqR3maY
C5DmeKW8R64LVE65F/eEx7kMwXapMw0IaY0RCILpRkSWiib7mOcJbWaFZ8J7oTFKe8zQ87o+ARsR
1VGlfXzlTlb0pkWdwZ/mQpo3CRfksmVaieAlU6xNR2IQnRfPG21v4tup1gnZhV6gESGiQyvskh05
WCJ6VYPNTV2yj3wAQpF7W5cCYgxYQwx1KNpBc6Qp4vZS+62xTeulfUO6mfq7JVsW/7aZ+tVAcWKZ
KmDbc5EXRa647Ue1qhAbE2mYACDNYif5H/ZryWxnVwmWxQgwI/qCdEq+uyn8N0pOn8NTJwlbUId6
DimwAYxu6/d28R39Ni8QkaMivVQvaNVj9iQnGwvNGCD87P5YYvxfZ00/U2N+mafZvi9d4npNnIIC
c9+v5btw/NkF0INK0VbVF7JRfUTwKs2xeVzgfnVrW18aVVo3GS4y7EHg28eyGVtU5prHpfB779j6
ej7Csodmr9g5IQfoTUtuM2O2vmWpN4c/h3D/s3j5L8sUf5pHXozMvxiN9x/rx//CDps2f3Ya//xD
/+00RkfmMB/9fcEimPv+4TS2fxNIMizXs/97w/J/HKTWb8q3fc9nxUIH92ensbR+E2xMqOXBuzgX
T+p/snyR/GP+PLvlLOEuFjbz08sE959m31WPdDVqqB57RR+tR8Ot7jSGFx+vYyRRFxiRrFBlNow+
EETGF8GB66ju0NWjnkMraeWlvcNP0muRX6O5MpadNSGlYU6N7xEjQ3bqwd7sOmwF3XaaI6MOm3zF
yzLOhnHquRmOUWGApl24Y7I9XTG9RQPo/jCIMaZirkBgFMva179P5P/n0P4Xb4y/2RZCqqzSjz+f
V/7730+r7fzmsNIDBWyZjm2ry0Lwj1Wh/M22LwgRyXFmM6gYKvxjVShNiwWe9FwgF5bLIfvDF8+q
kM7X9kysI7xfMT3/J6fVMi8P35/Pq8mKwWI6eKFu4mZho/nruxGLyLAY7phtkUmlTHubBKSnpbcN
qHky9R3o5GSygVx3hycUn95elM47288QiuJtYuQON+4zteIRi9mLXJyrPomvXSS4eWcdBjReddMe
pgmG4iJnezfbEXyYqnzOkaVf44lEzYOdsPSjjew6J7T8tHiXpT8wWu53xLk8RNC2QwGU8orlISar
+MPKU9Z5HYWNNUO3IjoJod/8GUd1E9h0MRvjUlGign9sPX1IM8/frmP/bCxpvLEbPK6tysR90pHM
VqzreRjUPmYZeZsCDT87WTk+TNlKFnU7QD3UvXWYu5Zeh5UcyTf1CdJTH9VPFzO3pCx9EFgFg6rN
uGjHWQdzxCQChdIRQXu9y3jaAwis/lNvNqc4ahS2HuBqoxwQ1MXNbp1l8dlrc8d7Kztql7izpBwJ
R6wial0DsFW2vOGoU6DFmNav5XyjyV9GTYHi2sr9XZFOwx6xTkbfRDpHl/tQYr2n3jYQuYGQzvvs
aV5Edyilth5EPzpbX6LS11gpxGIgDXur9aKDbqZeROIXOKbvhiYjcCJfXxqj/y7FqPFL+GBalLLD
tkGNhFwPLfleTfgNS+pBK1nfo4t1qSyQaFzE4kGlxkeRElnsVjAb4Kt0T66Jc0OB/Ak8dzBfDUcO
6FrNJ99jXJzcLQO0t7x/rRpKMYfOzMIx0znxjTP0zcZGWB7ElH5BBk1qWHBBAfVtA+SSwzMdon/X
M0bboVV8Z4o+fdq16A/ArZ50554NVLfrRmXrPQnDLCY9DOeMPzEioMS6VDs3gnFFKGluLtMoqHHg
A4rSwN4nqPPjyri3oux75Rf7fOHV2pQOaAfGQB69PL6k/C4yscXh9sGDM35m5nPdZc+dB85AYEn+
TCpGXlGagxLqJiew2yk6Caom2pnS2OXG1B/cOdHPmp3QFWEIy7blSO66PD+j8DE2rVfE97IqkzCj
FmXjlavN6EzR97TgxKTR/EQ2h9ymWSfvJBukDSs39stIzUOvWsUhnsDCNna0nC/C/iA2S1oEhtJE
BTlQzARLlmu/nduv1MH5rbaw/K4pRlZAHzo6uswgb4vegZDcFU+rZDzD+2sDr3efuPHwQC5B81rN
3rwp4D48Ef4CYa+2OJwWdMal8DgoqtxUMgbnaYxn3XktsLa4Che3LR/Ih//07Xy69ey6vGLxgHnK
ylJsPENLFkcxcJN2zop4GrFNEZqV296mql1Amor+aUyhf0xQ3K9cV1UvuRL+PYmb9EoL2znczs0S
ACsevzJPLQ8I/eBAdJkqiOfU6wNvzCxMISeNGxqo7MkyIuuUV61LbP7PvqxcR3E5MM58ZiA0n+Bc
TteY2KszcAOaOvRMNHi532KlSmmy4Zs45AnP2bju9SqIMW7dCaV1wruqdyP7nX41vRobyuIgZ48x
EQ+xMqSrulLwZHbyI8WP/9K5TQEIbrHrbe8N69ZaMoYJ2GgOwoD3HNjeXB57Z0YsV9Wmv7XmPnkm
wT4LkXxZgTbNS9D/gmdERnz0aZaq28xrp/uZUdzXnkpkkxbzeISvMHxmoIYovYdo2i1j5R+xDfGG
Mdr8E24KJDG3QyhNyg/ukosdCjeJw9xHlgn8P3wkjFgd/VwRvkS8A5LtTQwMMnRtQMeyXG0CDWqL
X3Na11DKzrruRubDyEQFpJ1kfpDr7Jzn1uyuL2zl763PIDXwXeZfSwc+xPQrEgnSxjjCCmAgAMGL
p8rLRpfJWPVt6ZP2YLJiu+kkzg0SggTBAszHjCRrryvLQDbNq/hOKMN7RcBfbI1qmPZMjwh4aSZQ
YLjsy3ojijL6aBkMCkaahX7PJhpTIeLh0OZW/8C4eEL4qIt9xCtuI9o43rBsbgA0J8WTyd++HVdr
hLo0sahq8miXc68ycf45FlksetqlHKBsYze6GbH/vw8/BymllaZhWaj2yaBR3bCpZifEEJq/3CfH
CAOa2VREYTJTv416g+VO6S8I+J1KeMcFufPGZ28UJAIzjUoGBJhMNdgXIZ9jJcmiklVCEo6MYTGk
r/0NEPVL5jVcFbN2xxcvYfAOQDd/SKP4Y4gSaxcv0HasgnwGZOzVbh4zO+wbw0LASIgaDvv+czHS
7EssveVKjkJck93C386sHvbnDMN6dFRzTKwx5tlHE3loTdXs0OEW90Y8En+xAvQjP+RJEdWBJUcB
tXMjNLiOXT5QErnhkE3TfgZLHtYlb7ui0QAdRzZ9UU5uSDKt7sEEex12pWccvMQVOzh/8n3BZrgh
cANbkxy8HXCOl9aLlx/AxcqbUaAolp3/AKFBPykDzH3f97tZTlurHgCScW03i5/wZewiXc1H1hvH
TurHOJVb5rsJxi6TKtz77PDIMToM88gNsfR/1rN7NZdZjoS/CO2hFywiYIrgsNtA/0QhCg0jKFtB
MEonCFCN1T7RziumRTLwHB0B+ak3nhpf+4t9AmhY6I+X5Xgjiu8agua5ArTwPMzYTEZGCK+RA6vZ
NapTSYrkHoeZvM2XyUTJY6cvHuT084I2Fl08w/XamXwC0RBaY0ozr6ghzjbz13yi3kqV3DtztbVc
QzPwck+lnezKztsgkjBDmLqYIhKHgEXj7JRdRFCkfU4M+w3IxfCq0GeUNL83ip3+AQ3VoRkPMhKh
p/qdjRb0WAAAbaS3bqplKnYDvjzSJpsjXqYfRgt2ienABthXHphjLMkJiMiC6GGQ29nBHjT6FiLJ
2TmjPnZalW69sv2CTodMclqqAFLeNl9wkJYNgQNL+93juUVodJ7Lx9GdDrSIoLAJlJHyDk8J8SxO
jCBuQY6s9qP/ba6Xc9fl5WWhyBiCl36ocTORYXqXeM3dSNE1pkQITKa+B/nNykUXu5ghKHfrfmgx
vkgJQWkUbggM0b1Oi3KXm1jZRO8/MetlUOcuP8yeoaF2CoYj2p5DgcGLChVohmI5QBbR3tPOtqKK
vmL6S1hm+aONBf/n9Nholo5sjpv2zpZi16j5B/kMT6Op1hBH/fq/2Tuv5bqRLMp+ESZgEgng9eJ6
QyM6kS8IUhLhTcIDXz8LrDEqtoaKfp+XiuqoaEEXJvPkOXuvTW3EACQMPwTcZ2nnAfb4qvKLvun2
ppQ1fRciW+0Y3RB7n/Zdb414J0JkDgjCd3Mhd+Vkr2cPJpYI03mv6bP9zY2dU9V0A07I4LY00Siv
WkvXd+1gE7ErMK/HRnkd2m5xtAngWBUVbtd4EidVM3LJIxZ0N6IhNqzNyTXKjaGy+1krmYoF5XQ3
mUj8StlRvEXhOXOg49Cr3xEh/96OKS0ms5cH1B/MZzJGx1in8XKPxsDWIeen0BtpRDM1vIDHAao0
cw6xpHvytMTdt17ogFPN4WukrlY+DTXm23DMSUCuXWRAop/xpHTWoazrelfXhebz7gYPJMuVfp95
znUHvcBP3LQ81iQFrT1zpBUW41OqlKUhLijFLsyw3aoyunb0EmF91po3BvbWi+V4/a+660itgNL5
nTzSZmu2+nxi+kp8kivdHL+Ozp5WjNM9HA9VbUwCnf3Kw4jM+IkMKOn0/mgFgkIa+54YEFgTPS18
UVOMNgb+SKAKSf9rwCW/UBFwa6r5Rs2KYTutROOKzF36fVWVHBmOGrBfgsCvVAGEYNDNJ5AX6Rkr
RXJTUGOtjaJtryr8YJuW+JBVZdNedsrEWZlWpn1nCXBfujS1T8j2Q99zRHdyW27PYFqdP03pa2BR
Ast88Tc5StuHaiBzsv2Zhwi+JVnDXWU8uoTlJlG8cczdNMdPZSyP7vweoAVET/pu6vGAjwT/MKE7
G6fLzzWjTjMJL4HJQpzi+U7KYOdit041977N+19U282hNCJj5YjhuRZBTF5Wex2lN5Mx7w1JPdWX
0y5Xi8TTmsikrQlM3dUDcJvAnd1D4DENbmr21X5gKiW7nPJ/7n2zVTeoT1trE3pztpF1OOwXidH3
MovRKpAgs+mTEvHSaN/UMQQoR9A61CFCAUEotfs+yEjjkq4Mf5LcVm2I58WlKvuypApPK04wubOx
CPC7jbtIXsdaT7B5mVlk4liGWNWmpZ47E17SKm/Hyg8ypd4YOzYbku1yVFqN+t5oHqQLqwyKXdWM
8S5runqDR3z4ZeYa5+eiCngPpqE5I5zCMFgRWahVybgFCFA+VqmTnU1VPqR60t7ReR3XymAktSpC
UpHZE9ks0K4fu2bg/GdIK8GjRzIUJl3hTPTKEdjRdBf6a9x0usFaDVGAaCrIMS4BbFIN7vvoEk9P
ixrLS43DYJ86ebOrlym4XaXJrg6y+lzE9E1Hu+p2wMmKA2lI5aPG+ZZo49K5G6ugpafd9/u0b/td
6yGeT+Ig2Cv4Lm/wesITgNr6mwlBkOki2FO6+1F97O082xEInxyIO7b26aIkU4P8jjluhxmX26Zb
eOdspkuLZsfdKC8ZvvelLJlalDOt3kWtZtWLcm0wUBgR3Ta/zh/KNkYP1lW0yN2Q906szGn/1LBS
bLUaWRxEfDLrPrRyeV/0zADothMkWFKxxO65pP7ixD5Ute9E2RMYtn75Qo1nDRcvKVGLOE+DbtH4
9T+avUW+B8GtOk6LpC9yc/2nEyDeWektpkJzEf/ls40OkPGHdtUv4kAU02LaoCYMjvmYXeTkVL/w
k/0Si6xwXgzJ6YfUcBEdxov8kBFeAsTcRJM4Z/iD40WoCIRNu2cgmbzHi4xRd8J5VwSu/YyMgs1A
a7PbIgM8bOpNvOkWMWTyoYvsPjSS0SKX5HGjnAwWEaX3oaf0Fmll/qGydJE93MoP7aWHCpPOEXpM
0BX0mxaRJuBWmJ5ja++tRcJZfag54dai7ORGtS+RWf1K9c68UYsKVAhPXbxFGQqhMXlOPuSiBWJD
XgQ0pNK1pzWx9q9mOD/3dnDD2JPFUitPbdasJyw7q//fqae5AxKUTvgXXc/VaxFmrz9/NdHvjc/l
//NP59Mzabk7aHzZhFFOcwT4351P1/0fOsxGIR2hO6YpbRTG/6vzadIuxRBDZWq41DVyGdX8XyIo
GezAbXA04C2VdDL/C9bjImL+bSS0+DAWfTV1lkHPUxpLW/Q3iXUemni4NS/ez0kptrR+Etx4luNL
YtJ3oQVt4rd7c/PPn/y7GWAZMf1+PQeSqY4LgC4rWb2u9+l6hWWwqhRFuGdwPvoC1Pu96KP8MIEY
vUxupLM7Y9X9+qKLAv7zRWk7GwaNZDrMH7K2336k2bgDJHZB31/Z2rnJSIo1CmnBYSZh5etLfZKs
C34fXWS8J/heFnvBovb+7VJFj2S0kiYuYeAnZ28W2hpxj8A5Bx8dEzPOwxZY+se/Ra4+PHx9+c+A
V5fXy7V117CB0NIatz/dX61uMee1XbNHlgzkTCBgMVbDxLu5YZnk3FKq5BuxQGuE2MEmd802QFvi
TGfCkNP2L/r9jziZ3268awv2lI8XHB+OIT4/bRaZsl70b3um04Ljdh165QrYVnNUpoGx06qjBIAD
os6YOE4J1HbXDHLeNNkk6D8GbvQNb4H+QguzjldYZ0MO45C+H8O2qw710sOC5eMY1IytQZE+uDzf
ktf5nBdKO+SRSziqScuCk2xJeLGR6y9f3/BPz5v7zXwLNYyOY8T4z7GBjfAX279b79OWWnzICFNt
y1m7MVESoJkuQdxRMoorRqPqDclts/v6+h9xE7/fYh64hQJGOIKRHv/8xNdOB9b2ThpqH3TLV5WO
5kPXaPEL2ROcLSeUx+ySkThVJmGLmep2MB5sVISjSRezbxvjzpHduHONbvjOe5KF/wxw/59D508L
zPJCIuCFbSxM22JW/unvF5c2aGdexb1yI3RR2KzXjT3KvZv146Zd+slf3xBr+QN/vyHLO4ckzuCi
y3f4+Qus2taAjowz2qZhbBB0qRpr3bbV+JDVkrxdpxofS09R7k+d4V3pGU5kxQnlXHcYo9iD2wMM
teatN2ztBvJKdpfZnf4y4tRerP/ZXZIa1bMLtOvgNF3y0zKyFgRFa752s4awfKSrpkO1661HQSOe
SruYYUPkPVjb0Mvuvv65n0wqH1+Y5zA5oxrF3rWY6X5fb7R+CDjoRdl+XsTDskMY1Ey25n99lc8P
kXtq6MvQzLAkVpXPRiYX7U038hTIQavD79rSOQva5tDXs/3LXdhzX1/u03q9/Ci0Fa6xfFf00M1P
ZiNnRKgy11yO9Jrwgu/nyF9s5NA79n95Oz9tR/9ciY3PYrNlH15m6L/fvnw0i9BqmmyPlie8AB8Z
HxKpZ3ezpppjZ8XZXU7G57evf97nNWP5eYuHSvBV8EV8zhrDS+jpWVtgL6c/9EaPz+XEmiqWRtwy
hgUFSVqPE5CP57RdWg+1rf3tgf7pDjNQxWaJTwGL0/LAf9umtGE5ROvLmax0NGpfveS96QqkkSYt
lL/kZv7h7eFJ4qhjroqW/yO24beL9VaCEDUN632lOdmdiAc+/HhwdiXVxor03fbH1/f3s85leaqW
ZZh44ZgRc4M/fRSlrSex8vJyrys1z75gUgTNyymRYIm27KFgaul8YzjMXSItCUJ4UG58ZjZI26SP
Yjc5lAxPLkUQN2+drLs3Mh1wvEdDADQ2Jjk4EG31/PVf+o9PBD2H8NgqQY9+mj8zTU6lScttz3TW
5qxPZRI4WXHyEMHff32pP730nMI9dCPIPPCL//vhL5npjeInUQ7VwcUwG+PSkdEMSVe5R4hNxSmy
ern/+qJ/+H143xarGwoT6djLX+q3l2AehErNgk7JiF9h61hFcOGYLveFHWh/iWj7w/cFTx3jJRez
sCB/fvzRpLIZiCTA5iEqtjmxyufcmt1NL1Rz27XGdAA7ST6U3ZX2eXDz8C8v/J9+K1dHaONZFAaf
bRKdPjuDhn9rnwtYADleE5A7lXcNssH7i/14+S2fdjuwO7ivPQ7ezn+UthTosC2jOd8L9qzjWEAZ
aCQAMBxhs/UYYjRJ1i7zjqOm/vpI/3CfkWRgz3e4OG/up/dIuRDI7EFWewK/+51FI+pbpJgQoITA
TpzME2sXye1jtgKvyLeXAY1df/1W/elVBlFvOzaqDeM/HvVM/loPtqHai0hHpk/D9zC0RBPRLLrN
Q82wV5mZ/a3E+MPjZcW0TSoMT+qonP79Ki8ecF01LJ5hIryrAO8brTisA0g7ZZBsv/6Fy0389IDx
D5uOTj0vHU5p/75YxQnJxXvL8Iji+SrO64e++WvR9IeLmMvBDMkYiwJ+/X9fJGfcas9wnPdtiBp6
BZrPg6gc0mH5+sf84c6ZOvuOyRvLr/p85zK6WggHscOP2BwIq2LwhAIcFX6fWkX1l3fjD5+GyV7K
mcrxOEd/rozrkuYmYlkA0vziXR55sbn2dI4YM43oE+pS7QaePiy5QZOImv6P7unmn8fz+yn3T/dT
oEmylx+74JH+fT+1hB2qHYt6n6VSW9e9eNMSdr2vL/KHd9+StsfLbyBc/o893APq7Iy6QyK1ZvMa
zhQNM33MY9gO4N5ThZc39sK/FS9/2Mz51jGz88vYqj7X87OIkBtnQb6HlSseC4a7Ny5zsnvXKpN9
IvO/feFL4+TzB2BxsLI8we7hUQ7++16G+OvzbJblPrEsrDh4aQJF7C8xU3wMzgMLg4dVwvOGh7ly
gxuvGDyo+2B6+1VoJ+q9EkZ2NyQmp4C6mJwdYgoLI8MQvdkipvZP7XawfMoCpjOu8oCJ4b3cl8ps
7ilcqqevH9ofvgBICwuflr2X/s2nvcmSetOKAkOmWaHNBlwsCU8DTfHE+PK/y8p1ljJoWRjZGEye
Fc2Af985x3QrpoEpxa3UQjwWw7yda42+5NKL+K9/lg25g/WJsTSV+/IQf9vdJzRiBFFM2f6j49GA
mPR1YMZrEUTJ/utLLa2vTy8EzXOTU+9CIrCoYv59LQj22qCPAR/XGNLiaKWFnNuQ1c6oM/2laOHn
AiOyiR9rSUyHtzO58idWheyu0YYCrA7v2c3k9vO5dar8AVAcMj8eCb7lUivfvv7bmstm8O/1G7nt
UmnTrmPRk58eghJTY0+AHfd0+sNTNVjVa4b98Mz4IsIREMfhW6dH9X1rq5B5D7Bgv6xNtAhOpDDq
itCPDL29rcsWGRx81G9l1vVrLOrNkYgN93Zwi3HHEAkRQCDz0wDU6C+LNgeufy+lNHAopYAw2DYn
a5u7/mk9S5q6T1Mzq/AVa0RTDHX3HMDXyBdNBlY5MgEYWfSNzN8G6gFuOQHjnK9nBXaZzl7urdTo
ulA7K0vFGwIgxOjXrhe5fuRq4jFyYxyvgzBLzy9L6eS72LGqTTnNFC6jyEaApaiAgm0rgKuiJUxC
mPRTWr9GwgXSnOoLuJ6DG7YVgdpGgHU8panm3OppVBwVM+rLJEYEBn2tIt+2Q/M6gSGMkKhx1OzX
2PqHHYau8s2OAJquy0DG69ZhAOdO+Ce6OXGOgZc6DwYT+cV8iNpOlB6u9nEfmEQUjsoAgUF3PbuL
M1hK8NCBD7RJ1v9ymvnbnBbvulGS1DI58yaCVRRPqdcx7gyxQOGifsUvqB0A1gnQiKVzlZnazO/v
q3tcVj89QPcXq/JwwaJqBoBO9/EBZh9CMCuL5MH0mv6iXG3udsQpMOArkuw6jFSGRmricQxFoN0T
yR5/n0yceCgWoc1E9qi922YDhxDkMagx6B7t2Y4z7z5WVnBdMHjnfRUF5AW3xg9TtYg226qx540G
43qddBVKycDp2wsyKQ8pThcQRKGsVN/2zCD8sRpe4Onab7wIJVZKO5+ea8Q4hyZR+HM5haS7LrCQ
8ri1tDfF0CTfqJozNK9Z/8zamf8wxhZ8mg6zMsuz6tELeyC5dgc25wOSm5opqQruEL3mIrhrnP6R
4N4cWLKYPbE1BWyxVYI69roZcmeVjJlXw5efu36Fhwt3UxZn5TbSMdGNCHTW5mwK3y318kZTRXOO
2cGf4N+CRK2D+EjwbnnQrIKolFy4l8nLsRsVZes+S6GRodEsehJNgvAa+u9OBTeXyXB0xPj9M6l7
exu0o7XPGSoiDXHvxFi+Om2b7wt2gru2T+t7G3jyvpk5hHZmOVqrss77q5wAnBSdohVtGkP2RLQo
840jS3MLulytiN9Jj/RWzUOo5KLaM7TNzEn2rAfRBvj//Rz0ybpDG4u6XmBbk8Cb10ViEg1gYKAp
ARtt4iYgnKdMR0zGifTiaAvubNoGhgI56CYuwPSIdvYqbPuu27T6WCl0aRknKHfS28DHA5n5bGI7
o9Xct1HFKUcdEk4Ah8x+OgbomgpYwdXsYhSes/DczQhrHCfqCRq0LLDocdavw8W+jmJkwumMHfBk
CVPzixg3pdHb7ks/JCzWjP0xonUIg3nHjUNeJ4sRpbe0Rxw9F9Sq81PNtH43jrHxK2YE/h6Edvig
6bJ8m9VtgEmJfZ6Vc2d4XbgFXpFcj3NQnfGhRfAF8jZ2fE48pW9Lxf92BkQqiGsIhxmqK8cz9Leq
jsd9AVD7OMya/g0rT/jSGZq56TOGuVM1zkfRS2fl1Tbb4FAZ/TfV9uYv5uw4XmmHrxt9bLd2YT41
ukXTVisUw4h6bGcm8pE+nVIG+xEexYrbVeL/92WlnIdg0LonkXLMC3G29xuQBEWOn1rv9yNM9x8u
OGLGrCPVTDroKmPGiuRmlSewRZDzWdeT7bJk27kYb4vAm58AbRh7uxjN9eh0fXUTW6iEV50atTcj
mRiu62bEkLLPH6socsk7Tgtf1bxra2Qk+AEt+BQ+1iur8fsibXdRESebYNTivaCYOdqEad1rdmTX
mCJty+YlNqsbu7AiDUUqbj3CUgOxDfU2NTZGAyVvZQ+qj7fUQ955zPF96x3itjisrHu78gKaMxYI
bB6eqciOqvpdmOb5T8lh5a6nJfTWFO/jkNLxBgXzi96ktXEQ8qTDGY5wv/YSYd82Fovv6ASOHyHI
8bNMd+6UkXuntu3clQPkGQXH0LOYR5YKXiU++eu2SgrCUHoSQPBjQh2y9e67HPLxYuSt9O0+Otl1
mO3zMdH9wrDSrVUbmT8h3fQNVasdn223xezebeZZ8Ftts8Pi3WtbI5fioKZ22UGoIV4GSVAZas5B
3qEw8NLvmYZlPnXMdm+IAYBY11X5SrXTL1uruos2ZuIwgYx5tqVDD5/AsFuzsutd4zrVXWbagIEd
Lfo5iWJ+rMgp2ChV7FrTzG47Rzw2OGdATQ8DvJiRZJnIHCdWrzIwGp+YJn5pwPH6WWRCXDrXDoHi
dhIEZjpUqxFx0MGeCPRaVfRwSbqYCfCqRB2TO1MY6aom6fOc9wIo4CTr8ti1tm2iH9RtgCtjv+SE
ZeHtLJJFS40WP9dKdjbbQ3eu49O/NwdH3wahNd7XpebugsjtN67NTAMt2JUmenx1yOzpdBdx697N
TimnNU3NQIPsUrn3kTPmt1DFKuVXphbFu6E1qE4bx/oV6XW4FZnV6OtiUjFOdxvjOZknxqqKcFUG
k1cdbDst19z97Cx0bT8xbngjB8o7oJlM6GQIu9/JYAAMHvV1du4xEf2MAhVF+EXtECCJUBVDqYHj
2Tp0sGmMyACgRWTFe6Z1xlUlI/uh9wp7yeTqw3OfxVa2ilE6spiWfbfGnlBJsNiyu8UdYe5ntywP
Jjoq/AOxeZo81wFqI6OrarKWV7ubT3XOzwQowPGIxC9j1UgD1b6wXhvOAb6rZYU/aQ0GRTCY6XqQ
QBNw8uffdAyDG2FHFfPYSs0nFqxfkeUVm5lq5dQUoYKn0xev/Rjywjvhuiq1/tC2nof4WvXnMGbo
AGkFdkzrhBv6wJPvjti8KmERJzHUT3BKSOWZO+N73CBUbQPn0YDu67upMld0kXTY4LpjHeKRFJep
zFN8vV6yl3MZbcJ+aNfoybR9PEzemnA86xxQIpjDUOLT4Ojoh6x+wMrZ9zUmN0htVXTHXDPfJWEd
XeYW7Q//uS+2iNmt6xQozzcrHeYrrZoG1i+vpRG4mF7Bqt/VDEhbiLEYWDDnMtHTJ/fAu18+RVat
rduhDh7HRDW32lAmxM+UTrnNl1vUOOm0t/E4rJ1Y1nunHsKNlX5n92MVL8zQuBdGOlP2g0ZZ0QDm
YGKERXwJG4leh+xdyNGvbkRks9Wg2TUhIe2NgmgOlGKI0LUaxQ8FzjuU8PKln4v61Ef1U0cG1rNT
e29NNVFqO6yBRDTsh9RGTF0bL0A8yhuLdWFThPn8zUlbhEZBsE1MLb6NuhlneEUxvQsVqWjkRc2+
0clh3SFCowjhYF17bX7RZeNthGzVJlB5fXI9IChRmXnbMBj8vEnqg3Di+MIhBOqAQ85DYE0GCtM5
fMIXHiLPjr4JK7/PJnjVfdNWx7nQsCiLoDh7FgEffAPtWgXircMZQm034s0x+QfF5qaA8/4cF9hg
IorHtVHLgMiruVyrOXI3WgKrBStJhrA1J80kHpuNCcWeQrO+TEmH/aZuH+GXkEtk2R3xADo2CB1j
v28YMVplYhI9fYtRGf2qJh+SKZ8h1moKr6BjVAT6YN/Ahxh6m6LT5CXJ2sg35rLf9bmm7fCGYMzo
cwdPwZhfj4ld/aiIO945xXjXlcEHWUbfRl2cP3VD2O8Gjj4bsxzulTeaDHkq+3HJvrrUYThsmnRI
LyGJAWsdKbEopmOmV/rBzAadkEa0YBHUmb2hQnfV5rANlFY1xzkPrR/Ag/VtK5MGtIVDcda544MQ
AHO4/5XvVAJTCJYnNLbWS5wBvcJtNW+yduANN4KalkC5r/NkJrACABp8fsJ6CLUsrryhrTZpDQzL
HJS4dkvLORhR9sNo4vaxDZTYs6L3x6AmXtHAh7URRJ+8DaRmraQqIuagVvrYyK57RQ1X3nrAlL6D
Y8b4Yxe7LnetUzsEzRqlSA10wuuPWm8U3j4u6CWUYqw2U2U1PLts8SlFffGOgS9G4QdeB8ls1NFm
jvW9btbRlScjRbIem66uBdpGizp1rCeq6agP+q1jlPqaR5b5UaXVlOCQPrzB3Vnc0xWbg4tEA/+W
alpfi1N7Y5NolqSuSfGJH0qbsnqbD2lCtp1XfRvTDPBazFo45Gm9qZArIA9l7ZGcYcjpysuLxKjP
wdRtNd+L02JrtAo5PvNuJHOhBR+Mwp7AjiTtLxPK8RtH9vJEj6beTtKaeU/lscZSU6w9ayivjXhJ
raQC3GtUdQc3JVVrajkRk+sZfiPTDf9Yq4Y1+Z4onglxiVawffYZoez+qFcGi4rSSZCYz1kZv+mT
Lq8yhY4Zw+JVX1Dg99r8U5Do6jvQoIGFEZQ5mOZ7GcGn7lQx3YJnyramHqEnjCftlGGiIFJo7LBg
6LJ7CHqzOKMJntb4EK/avn9hJoANsdGfihSRqdaV2bojq2plVrL1Gx1taQalgrNsm95Wfcm+TRMc
hR9wuayyhhWCvu5ImEPMwVwFO53IUb72EeK7CLzHwQBQkCXxj9Qe5rNq6FfCQp4dH9Z7vBJ9OxEB
GuU/e2qrbYvM5GDAIbgZkhICgMma6+gUK6u6ZvzoK8KGXkSf6hj2M20Dki1/0JomOLmNdLdpgEYQ
Tg5utTZA2D6GE3B/+QY0Z1p3c4wJsY6ct1RVpc+5ydh7kRD3HXrCVZHLam10pUd0RU42aCwzh+0j
mUHh8bRw2M9Q7mKAaZ53NtIOs4MzEKfQjO1VBmzwIQdSyIZSBtDdrfQ4MAvfNHJCcg6x5R7PxG4q
h+bgiQgdu9fXry3G5o1ej1dlhq+RlJVyhTOpupUh4Rt6ph5NMRQg9B0I4BNMhdkd46OXB3KbOIhD
Uxlj7wGM1p3roGzuprQd/C7n/OgP2ehmq2qM05MVQKcOw+h91pmwdChvgbRK3Z+nPj/qAX3VVV9U
45bAPXOLw25eJzlQPqPATuvSxzIJmliFXSP8LOnSvWmL+X2kIj1rgWNshhnNbmy1dxZZE1tGTOiU
kMOtG8Mpf1oBvlZLaQ3VAV8eLSSb4CwGJDcJ8gAEJqyOT048DjtbVMcujdQVucImEtnxxUvrX1Gc
OFviFsr9YNcTJklPJ3xsyI8jQlixyirZ/9JQ+xSkZ5b9Q+JN0VPmJuQOq/ekdjhr2mjezaCo8eJK
TFjmnD+HRGmuISp1x7ofxBFdcX8zmxNbyAAKeGMiId4HieFiGyN6aUcAr/DH5SxfRSH+9UAG38KB
xSsI52wfo+C9Y3fFlVoVwToB5uQHVTqWkMJEuc3Kli8pBb+GYUQ1FIxlWr0E+TDuO9UGdKII6Gi7
GH8c1Pojmvy3GqPEsR68YJciqX6kM+1cTwVcrVWU6Gfb8sLzUGbAJYVeetsaMrzOCZ1Il23ECcOA
AAK1AhtrRTaSmOoU+qQixHlji4lcJSOsdQCImqqGdWNOiuqYEVyzLocZSbc93JfDWGxLOtUHJ01v
ItuxNmVICR7NbuaLKc38JMWqpJdzekDEBW1DudXjnJcorilmiV7ggAfDCtfItJVtnY5E/HYGbjs4
vpsujr/Rs2IigN67rSbKQcdJ4ex5o1xbEgNKqBfZlssMV4HbBDsMld3VSPqib0ZEV2a54xtI4zDX
wGTv4tceQxVdRBxZBR2zLc6GjZol0VcBiM1Zed1psLyAUAdxQ0xSTZcGowRnp+pB7wVYKH0kwxCs
k7Yph2B8YjhCUqjNSbrUpXonUq14xXGS3CZaP/lE3oQo26toh2nQupBZb34vJKDzVUilba1ySGi/
qjA0dotj0qsqnDjeQthCOXow9DQ7OJpxCkv7CRgQSvIcNXasuofSMNJTJiBiergF1rYS8yb33Pa5
l510d1OwkJsELDTUScLeDdjO7pD1p+vM6tTOqrLuMqISPFbIsreRKSISQXgTV7hn3bVqiAczs6DZ
OF4Tv5tuHF9pvYL3bmKgklR8x4639ERlUGJ7d7x9I0LNr1spjnk+69SwrfVAS8F7ddzSJPZZNhe7
H50bzwsZ2Aweb2HpUod3U1FtZcMny3EKcxsBLrdzEMubcbJS8PR0dOyw7pZazD41cAgp2lKre8VP
ii2eTEjhrkbu4Z3eWrEG7ymUP2Omuoj7m5iIJXNkw6gnTjPUDcegC5sLmzXCbzdwTqqVFeAkjJP7
zkzzw+L8NleOor+j7Cb4PjtReUicXj8sfKRHgx7TNp1Tov0CPepYWvuZIzJKl5c6QPCWxKRHwlSE
0+wgjUd8OhCiUDjJk+5a9Z1RC3UVgkxjI0xIZfZHVrKSvCEN3JkXpoQlhQn0hbCc+LNr2efhegKT
Q9RL7UBgzsYfbYRlSCrSi9PJgCAUlPNwPWtafVsGqXnKgqK6T4gjppooJs6CPR4NFcn+lOIwS/ww
aTvcqjPskNWcGsbPAdjfGf5T/qbnktZ8JMfkpp8iwtEwl8fynLdYqleuKpMz3lym/akikmbtjLH5
JIjweG+6FGIhps/iZCYuGzPSfVcjgdIMbooh7th6OXGfdYiW6lI7hWb6xmDLvVK683OKUdDOrIvv
4VSG7ok6TO4NS7CvjpoRBX7nGQvvNK2LUyVx2a/jRlP3WhiJRy/L2x9kui+pomDFQbu1zEgHlqqX
riEAjpwg/rpdQoZR2KH3SmFePhJvoN6hTegvPGQHwljswRUxNUEGWEJ6ChPKEOsVCRc4mC0NGRDi
QjJdOdLRv0/NfRBZ5l1FkPfVBMMxZ2eMJ9AmJlEaUZMzqxr0tqFeQrlvraNukQV74fhQzC4KVqLa
kY2Kj7+XFfS235AFlWwpMNVzM4020Zhpzz+rlhUPfz2/xHC8a8JegotNWDLtES8K9tPojA9lANR1
N+STR9ThPKuVKbtUXcLCwX2F1iduSCAbEEwEOtY5J2dMSqhs1Nz1SZUaW5EnYkt2YxEB7rSyO0sv
wvSAjzGK/bZ3a2utpzVJvHNeWBDQPEFnw+SrD7rEguHbMBRiQ4gQTeYTejbPDfKTAwDqDopau6u6
nEiN1um4IQ3J85zEkBuFlP+VIba8pYmxZWBGZZE3jG6J9eV+VyHdDT8gdvKOlkb4nTY8J2hPq8S2
Mwb9pWyc5kj/PAErkWSP+pj0KZQs5kygAon9LKb2RzN07ZVBuORR2kkXnzzGvVc0ZPnjgW/gpFsm
lm7r8Z5yog/wxfNi+gj0EeJ5XfUMcju4eAneLDIjkWepPtm7gWSMWzhT+GZoYXLGQYamoUek3W9q
SeMJNDYHpE1K07L3K92DQKVDo7xz8go8ZwzANF9juudtDIlh/Kk3Lv9aW0GMOdqyHukIwAmDElSz
WGQEt5Were6ToWh/YLoxHVp0FlFvJrJMu7TUPV1NjcPdVMp17KbkWSK4HR5q3aqfsPuA6jIK95Ez
gyQFLyT9J0u9S1lL6gMY2JJNvtBIV2xYrxibUo8HcHlJ2gHks02iBLVYY5u+PhIaCuFTBzVh4fPx
R5qzKSlTGRpGy4DgDVszYHjQWS5OFXyo+vcKap8LKQEFIB0s3qy6T8SjS4eeuHZl8SBUYjOUIPKO
hwkQ5dTHyHOtqW6Cbygs2HdpBufXMerWterd6OJlXnbjtUWQbUm8F4AbRz56UA8lDdAcuAUKhik6
IhCzHy2V8xI0snrOzFb+lFaUnCO43rQhp4HlQW9RPbba/6TtPJrkRtI0/VfG5o42aHGYOYTMTGYg
qdUFxiKT0NId8tfvA1bvTgYiLLBZa9vd1rQysujpDhefeIWJuzDOpFisTXiHjfQYVA5PVs44laRC
dnlnZZb3MYL9SzPWYwfisMpHKFo6RweBSACihwn6RBtY6cCvOk/L76hR9Z8UhCXuVAAOTwYNA7jU
Km5aPRuXZyE4RY6dfRjRkvuYem6Ena4lnF8kOz1iRp3kbMQSCDIBwYRnpqeURGYSON2ROBpxjBLF
wnI7UUf8ipqRTpxVVrq4h5ESvecpqpG+aNIgucdhMrlrXCdsHkPOR77taXF8jzK2dkr3yi9STudo
lekBNTBu3XQMv9KdYjkdTR+Lp164I0FHFE57lY5RcvjTuG4BoP2Gq1RCfQ86rnsbsjP80GQ+33j4
trWPgSCNeXxJDzOYxSLJLjCi0NKe+55B+Es9vDIyAyuNTe/pzQcJhY9WVIAdezLfzAUPwAHrveFR
tbBh84qyeo9P8EDnSMNegaCeFyi1+W0qzlg34Vd7slW3YQ3A/b5FbqK0vqdZk6GlkUQ2RVTq6nOF
io805Jk8lshS8Krmue1uRz2xs6dIDt2xlnV5rypVifK4oj7IKeJb8MhV9pYPTJEbyTmk6wf+fxdN
+HFxw8fBU2ah3LCLJ4N7zgpKLhG1VozPpJTqEVvoemeFSvS+YX8/1bMTVA89ZS8jq7tTcCndVgMx
9RabdxYJDcdcvnG6UqCOWxRUWgvFDZSHMVezcVOWbDgd1UoTuWk4nrpOzxUf7ZpgW6VKeoxo1zzS
MJ3cTYJKJsK0uEgkdEwz4M2yrT8OlcZZnIV5nroK/w/Wwb4Lag8bOQNvxV3flGi2WsJ6KOknoCbk
AivStcr6aLK7jylGcCFxWWn9yHhQiJIhut1VYX9K8kZ0j7RCebKQAlN2hQn6j+AhufMG6IltMliH
JLTYKh0d2m3l0vmA6cx7oUZj/8lUpU3c2PBIYWgCvtEYsw8EWgoK3m7I5pW4lhKbVjhCbHsn48Ek
OtTfkMa3T2PdQY2sInPYREIA408GDTV1+dTiZYWyItxNu+BtUJQBCHQ1KA9t24sHShPMxkI/XGwp
jSt3AxRlxP6cjjteKQR+V4G0zPBvoNr/B7mw43Pp/8ifxU0Hoo9lzv+Wf2T+aX4i8dLEIVjL//7z
21hUzLpzZ/+A7QEqmu/a52Z8/yzaTP5vctn8J/9vf/PfSnYfx+r5v/7zZ0naMv9tYVwWLzlycEJe
gGkuFPDe/sAz+j/85/4/jm1cPJ/piv35V//m12mW9y9A056moy32bz+h/lnI//pPIH//8pBSUk0H
mCZJLrCVf/PrFJyL0Byb2W9A8OFKOSq4sn8z7BRN+xdUGgfImQabSzU87TUUu3MwIPAz8KAuPRV+
8RwXINY5Xqk3BhWVV88hRsYFdyMNqfwu2IcruKhzNO6fYSwDpBHTBGBtLbGVOdKrSiYq91GRVfbJ
UHEENBtZ+g316C9AYc0vpVT0e1RO1S9E/faKv9DlLIHEIg5vq5Ap0BdcIMCU0muEVVjhqVAnedRS
Wv1IBb9/sQFWcZXzHPGM4rPwzXjyKQqfLyVNIpmVWhiddM8KtspYIxqLjcL29ijnGL2/RwHIZmmg
Rudf56m+ALNRWglxXIkjRNZ6pEyLIt9PLrqCCkTk3e2hrq0agpwq3a2ZvLNEU6ZtzbZu2uiU0Kv4
6ZUuvuB5Qyvw9cPAKoHpYVrwTf5gLF/MCEdPa/SoCZ2GLp99zZHDyaxUruDuF+TDPwsHzI3vz9dx
aVUvsG5xBzyMlCw6QfOrTgJ7uU1poJNKOvJMTTPbNdRT90aL9k0/RuWuQ4J63+S29/q96JAIglkz
wP1ijHT+AYm6TFwiCREj4fzhj1vUaZ1shfp3joT9e7aGaTBRbhLTNRbAVG8s8gACeXSiXvarh/Gw
8ezqnVW5KBzRvHr9ToGswz7hqpoB74tbBBqn1sS0OE5xa7ZHEi2U98VQH29vlCtb3/GgsCLDqDmc
5MXKBU3c2TqgmhNaVMFx8LJ6V+fjM/47/cohu9j5CJJDWrAhrZE3M9T5N6JtQsm4SvKTLNIA1T02
zx11Um3lxrj4SAQMJhhYiECQyXgEzocJpItatlNxY0x5vKMKnv6yw0qCVcvdd+WUrMGVL6cFq3kO
Yh1K36DcF+OR7oq+EVF8CiYAZfhQz+Lw6Ofc/kyXo8BkgHeqadR8kcBcbL0a4w1SaTM/DRR576fE
6LZllRoro1yeZ2SSbfYb+EgeScte7LkSKCi6K0F+qmxEHum+qrtEr4dfcUGdOJKgKAF3olRVi99V
15RPSAQWUCERUnjtdC2AHw58Cyh63F6LvYLZyojeSRGdzAiRh6hVfgX4v7z2gJlMUMVljLQVgxN9
8eUygZ5GHXPAvEC2ewr8MaJ8dv3/OMpiKqUIA5EZM1RNT6mo6USoYe82K6NcHGOelPlwEXeYqO/O
kqovXzBvpFUD3jQ/IehoAqzrx+9ZBOTSha399va3uT6Ux9HCnw0uzPz7L54WvG0gpzhqfhqRE/9g
GDRbNzpQ2s+pDeBwc3uwBQ6Zm4JXjBvQBAyFL5u1GGxqBKVApypPeZO9HSzXvke/HkszOVLD77ZZ
rUK3LvpuJbS6PG4MC76dQz3fIkvumoHSZQczpjy5+KQi5RdjeoQqx6s/GqNAVQGXz4XIdj9fSZfU
CHU5qzzVngbcttOVNn9TT4KEd5QyDu9fvZZQMTnCM00A/uxiLZ3EmNB3SauTIwzNBdkxZZ8BE7dI
B7qT64fO5P4aldY+DZUSi5UPeXktE4wQc6uGhQYEz/T5XMOGVpYxIF9ZQtcudumQOSjrFE3yLYoy
g5qEmmjb2/Od/8r/AeLzXBP5mOZ8ncENZNjF8urpBK04zMUpHCx6VCo6ohPFvK0VaNbT7aEu9gtD
EYCQfyAAzHu6mJ2C0Y1jV6U8WRAZfpt9DOBLFXhP3R7myoyIb7iybAPaKL+cL2I/tuOkFVl3mlqt
e2PmeCGimBveh0oQfL091MX3IvIgOyGk44yj3bFYvJLWqYm5V3vCe03sMj7SQz/UCu1jRd6ZmnRX
IrgrU3NceLAmASt8BGNe4Re3Ch4TlRV5AoijzoRE5UlqFEUPpHxwVg73xZ0yTw2+KOxJGs2kL+dD
sfUakK1teyIa0n5gkwGWkfrC42A5PX7IDYqgdNbtPebM1gpPlNbB5aZEpX3OQQ19fscXO8WqFNCV
OPw81Z0ymO+o3SvmXri95b4LvaIZDnN2qqM4OGnTY+g1Oh20hqa+SjnSG/JDUld5t821XPR7sM+q
LbGVgzOubvOgahNftMbcBjV7VblHEZ6qlNXMFs05xd9kZ7Vd8FmxC4X4eDTM7C6tggqjug4s5jGn
CDWXZqta7FrQ1MPOVJEq2noouFvfm2TCV7wK8ulLVuhx+jZtY7IxPa6E/aYIRJzgoYfzSvlBiwGy
QhTpDOvQdHmb/KCP0cuD0elm8DZqZeQ9pYklfluiQR018jIleixKtzLvdZzo5TvcnSiZ4SyGiLOJ
3aN6Z8gcBGNituIrqDZ0MpHfcsNH1w1oBA84ngM+wjiI/nZmu91jrGXVo0q/4LOUToNXAalB/NFG
PRSBV66oH9TLM92PUlHFT5HIhnEf05P5Lojnvyg6mcNx8lIZHYTdl2gGIhrZfsnSOlUeEU1OnHtU
p0Ol3I9jEGjvkl6zasCDCOA8TWaHWz0yAM4Pwxw1dxflhZvel4Uo610wtO50VzsVjfI6i/F1x2+T
YnJXeqa870DG5oDXqE4fAl0ZPijdoGW7Sq2Tr43MK4yBWidHFNesqFkarWGCNPWC+EcV0bXY1ChM
R1tJCn2vyBANOI3iI2TLIaeAlgMi/yvodfu97AcyMs5vFz+q0gRvWVWm99yhOwA8c8pgR8aSKxr8
bUCjYrJpuJyUorN6Wp1OD/TFExzMfUSE6DzlhgK2p1ay1vkrsjIkXBSEI3D1LdB1dfeVMxl4nihe
+Zc9ueIvYMGVvlVkmrUHU/Rh+i5tYn3AUybHxnEgD4qeJ0g4+h02U255zJCWBijdRZWziUI7ahEN
N1Pr4FhJpt7Dw0HsVlhpr9H8Tx0L5V5qnhNBDzbmDzpUF/sec3VLMTZWhkLbJvY6SbVU1oa6k6mq
ZDsx9fUI2k+m8g1QHSzSu6xp2u/jqNUC2/TeiA9xamBrZ+hG1T8ITLxoDYyGNRRvXLjQLDxkzHST
dCKP3zSiyNKTRbubZmoAs6PaJy6cwlM7ZFa/LYXbhftc1JjYS0u146OVBJUC6DwvwSA6HqSIUlfL
7NiJGJSqE2b2O8o3EdqSMZn27EtSh9a97UV4ojvZXKmf2kBW9/SwPVjXiRtn+6kBEwR5p49UxDK5
AXf42dbQC3imgn3fqtVbOyzQ4nZ6qkpPomlkupFdpaMSnGVpPhs0oon/mf6CHfyi3l6EX0dLgwS2
GdDxrHaFquZRe48du42QK55yhvhB/8CS71NO+/ioVDwrR3TwKDjICuJ9sEkiYLEN3jh9+QufxFr+
paI6Bbb3QO+4bVT2Yg8CexO3qZr7ioq961HMhKcvpNzIoc2MjKgTyJS6Ldj9YRDGMRtZr3s0Bkdu
bIpsffmhkmGt7HCNacu3fY6X1Z3MUjN7Z9qN5aGOH2vKA0fLax8AQ3fxXYNtmrW1wTiUTyUYieLn
gMvM8HZsCrzlVAVQwrBNVLTcn8dmLLvfUKb07r2XlqH0se6ZyJSJZIxj1SiR/pzraj5Krj5rmj6O
NA+7CWx7KLqHWqM58TMrB7V5q5Z5gZUjmyDZi4oW2kM+thjooQ6WvVeEETvHrJ+MEeBKm+d3gCz1
9tQR1kHGEllY/s7rPGi1bcT1nKBEOBLJouHdD+CkQ8f8qU1OjL8i5zrc20Kt271dzFCOsnC1PsF7
LJbGXWI44OfTIinx96kiC1jRALML6z93sL92YNb7Ry487D/dKImw69PD1C/FQIOcQNI1d47ovM95
lLvc0WDQf3leUVFpl8o0vAGCMiFgWtogtMsBjSZASkpu3kVa56nQwqbK23oRvkxzSzGaBbhV8zci
3Ggn9bkFLL810jLDBDqJv/MKGM0GvnddbCuEuAEFq7Qp09pAPhqxVeRn6z5T3w6tNLytWyOIs8Gp
UTE/mjKKftZgOKet2nERPdaaV3BzutztO7enweZLq0DS2qWzJHasC4DR0R1M8LMirH7JXiCOW+Yt
jqZAAKlhDUpk2m+LIZ+aOy8eY0BjA1rh8hBAhxuRepy86LEZIrXHdrXRjOExASBPAouRor3L9UZT
7t2B7GyrNgYkmqKz6bVMskZPfpNng4dLGG0qtHLbOuHOs3PLelc3WHJtQ7yu3lceYRmXuZqOT1HO
S78rAaaY71sAnc1bGroJRyyGzLRLjH6MN9wEovQ9wJUc8KbH3cC0aru+izUwwGCAyl5/cJqoU97h
qE1vM6/VChinZb+N0NMI6Wn2AqBVOOB4lRG6fYcjruYPdYYuCmgJI5G/2kitH/Hu6gAhx1GmT0fu
FwuhW2RUgWDTggLzEUwB4N+hphO7hXYdmEd0EBscU7tS1ec+FTROLnM05Y1BBNGdAv4uOpiO1tu7
zMG5ESlfwDnqG8pY/QgIgDLGoXHc5PfY6Ul8zx+PP4SmkDBcqqHpNt0wPz/AxyuUFKtUCbaw76A9
pZgfzRrETa68L4y69vbOOFbWhzoM8FHYCJrdYL/tqBJvhiKrfllzbHLfgZ4swJtFCUWRIaywydQ5
phBIS80YTxrWHOWhmgrurIBKa3vU4YxwLAqsSbd5Qpi+a3q7Su89qUSfYyentW/QyftQTGqMiHNZ
1+XRbQPvVxyDct2IRqfnNsmAsnBTTeGP1Nbq4m4kDCwOWZLqqLyGErjy7ZD/aggOoY2KMRRyGvXn
cbFRGNWkB9w1vZuyU2LlK5j4Zo8ldrhS3rk6kosDpIZCEHWmRVXf1ickwMGDnLwqn7algd+CsHJY
bLa2Vkm6OhQpNt4dNOBtdaEsVfTl0EEHb09T35VEf6r6VQ3UCdtWs1hRZtHmnGiRcFJPQZwB5Q6U
B5fu9UK3O2wQ9O7kYmQGz8LGCHpS7BTxcTs8qS3aU3dD5QCgTmMPxWMgLvqzUzfFEzYa2ruGCEpf
yYGvJKYuKRygT7jzFCgXuU6lImhOLQPIOcjF7RQAVjW7OFipLFwbBfkllFFoaSAHsPieUzwpcgIC
fpo6pByVuh0QWdDM/e39eSUlpTVDn4sOHbUEd1GcjKNBtiP40pPeUy2JqWIc1Sap7x0tq7+2QiSv
TkkJ0wGnqnMHSqOkfH4eIB8h6Yea9alPgMAkfCjeBQVvEYDlu9dOjU0DkYH6LuVdfjkfClI6lpCZ
qZ4StSHzBMEJUKUyaEntlBqsJrDpAZLU7UEv82ASTZdaEFoJOsKRi70RQl+odS30TmaL1t0p0SwB
nQw6NtRmww2qvehk0b3NPB7jU0bvzFn5Ac51HeYCDYV6ZFB5OXg4jKXQB+QAtdbAzSJd27gPvVNp
T2OOXAUosC7HuYQEeZeIIDZXxr3criTgdCEcWsVYEtrzz/Wi1gBBNaC6gjzkxC7DYL0Rm6bk2bm9
vJejWPRtaEoh1EKbdHkbqHowDnbpBqcgldNhNAEEg+tf6yde3G/Y+kHXo9BFWQBlr8XOQVOxGlSv
c07QLVQsbXBIINQBh1Nk+sr5u5jQYqhFSUjFR9mtxtE5OX2rnWq1cJ8oExUrr9DlKKCE2Q40+OlJ
UZc//zhwLOBmIOlyqhLFua/bDn4mudDKjXW5bBT8qUSyBelg68sCb+dBcdWyJvQxBOm3MBB1ckGz
VoYZDZZ8fuVOoJ1ikQ57dIkAGCz3uYP+aUrWEvpKFqrNE5xrkZ8otK5J7V4s3VzY4sZSPQ2PXDbf
+dJNk44BtNB4wAmoDzWihN/hXk8rz9zlqT0fZbEN7Dquw9YjTDBy9VtrFrDbzNi7g84bfEySrOeV
SfqVLuXFmIsVXJzYyZ5yL1LyyJc6rs1doew18aw4ZYsJtjUdhBvKlRGvbRBaUFTmkb8EZDKv9Ys7
Ih2kG88JhI8eSNZu9RTGCNpI6PziCBH9fPUGgU/M8UKkz0BUZ/5hXgw26n2ipKEaofblaL6jyRQY
ZzpUv28Pc2UVAczMtwRqxbMa0fkwIhpiV4u7yC9AtflJWZUkj1rx1E45jBtdjuPGbHtj5UBfWckZ
pkPwhVYy4cFiVAp9aQOEPfKdIijuG6tADyYenF1dwjG5PcGLCIGyLoEXnRRA23SmFh+NDoY2M6xg
BpIVbRpFTVGYNom38inQ0Zov4ze3B7w4cQxI2GPoJBxECDPe6OWHc0I0kK1Sj/whN5yvoWtpAIcx
rvoHo9A2R/kb9U4El85HUWtMxgbDiXxt0muEnq3KDp68cVKjw+sHmmvwKk0M+sDeYqDONrsmBW7u
15ZRw0IV094Yk+b1R4urh/yC+11FVG+xaJUUkTKWIvYBEIV3uMsCAh6S4uRkqPXentC1DcF2AC84
YwJoBJ2vXNaMFPD6PvYtyNQyw2vRhJy4Abf7jV7719uDXdvoc1vB/nO2yKDOB0vKyGlca4z9QmTm
E3zH+uckAJkao77WLbm274jbuO+1+XMt+00F/M/SkBnphWaEVFGaLhCfcbuOuo+353R1INInWrBc
G/RLzueUmXGM17wZ+0FQSMqPimN/NmYG/T/Y4jNwg8eYhBDJ9sU4pP1mAUTXz8u0/eKM9oAD1lRl
xWuDMhfMGvEYx4hfwAOejzPVRaBPLRvCiaCPhJGmH0bHjT68dtVodSONZlqAUPhKi1GERDBPRf7U
dxsQzFndqY+ovWYr6KvL/UZ4ChrJwCwAUfI/smkvXg3aN6rXUDzxRZgl3yboNwf0TQEjZQreLrdn
tDbWnEu8GCtxM1dxIWD6XYxUGXBEc1cKtd9TLw5XrofLLYe8KIVnkB9ICHPdnQ8FuRSB3gEvIJkb
wecMgyq4YbHz2uQObc25KkBazIN4kfxA0zWQLskhQyNK6ew1u/fa9w1AqG7rpZNrrMSbVyfFpwIV
CgmBR/58UrgthY6FvDT0+p4CNfXrrUR4YeX9m2/OswKEC0aIC4FzNIOF1MX9rc/5hdVyLQQdUlbI
Lbgg8oMYmHmjuuVj6/bJY6JEim+a5YADnJa7r3Ne4JaYRyYG5Rme41Bv8fUslL5Kc6wT3xE0/agg
wt7btmVSftFC1XR3t7fl/LddTNhjOcmyeE5wxjjblmZoVn2kNIlvtgbWU8KgqGJXcmuaafJgJ63E
OEfod41Hhen2yFc+qKtyMYL6ouLBf85Hjrs4hnIWJX4yZtnOqzXsYXp9XNml10bRVDrFqL3z3yVq
wnIH2iGQ9H047t0XW00ibETdATvf27O5fCexKqHOMS8jSfly4wRU3gNIDYmvGP30wZZm9SFxQtQN
AmLEig6WtzLglfsEzUiCXjrhs5rx4obMnRHGY6/EfiVyi6K70h0yoXgPkvrkh9tzm7/Eco+AmiOn
JN1DmXERbhTFBNEIqWI/DUWLDbMbAjs8wS7FqRYy5y6ZurUCw9XZzR+MNwCt+eXz3NNPzGKcIn2r
g+CWE/c+OAq2ao2BE8jt2V07AVRPVPSYuXUde3ECmliSjOHB6LeYLnxAECODxqrkD70s1F2nWYmF
rkLlPYjU6fa3h746S4eBmSjVeWeRbg409kwkvxJ/0Gzx3fBkAthcTLKiPRrItWrc1S2Kx/2sScmg
Sx3VKMrrEd3CxHdbF+/eyqhmAk66L5APeWOrk/nt9uyubpsX4y22TV419Flow/h5j9ZH4mTPYasg
SYKYwwOt9xz1hixfSa2vrajO18Sgh4oRwvnnl4pRZFHvKXOjDW+tN0GCmwn6cG3xDZ6pqq/cndoF
FIWr+uVoi61DF4T+fKInvtaIytwNRQ0NvlOCtwlUnWORFBGoCPqSo3RbyLEouH+BcbAWWfxRil2e
Tx2yxFw4n+VrF/mhF0ST18cOLzECTyh0Ydj1C0kD2hvSMWggdmXYZdvCBvZAE77s3zUWZOI2rsK7
vDKS+6FRUdiEDlytXPHXdoCOlC7PGBcVrgnnX8N1RY+6t5r4o9ZG+7RMenFA6Ix+JXXTNj32hfMX
j321klNe3QQmERT/7tyJWWw8SqFB0LZAeVpL+FNZIPKcoL1Q40a6cndce13IlGejBpDZgPLOJ4h+
aBO4yJT4xjChrAUPd2ePGLLfPkjXbihScYAnf0KTJcxWwu0sRDsmfkmh3kdPRnzIaOU/okuSv58c
6aEuYiJ3VwfhCirv6kpiPMW3Q+EX6s/5/MwGmVhRaImfeuj7eGKq96HeGQ/UuOuVvTL/VctNTAEb
yQ/UM3AiWCwlD1gbE4an/jQ0z7nHVpWinp5FbejfqFSMR8QPxm+lW+bPoDbECqzs6hnCfwpvMQqN
gDvnrfwiPM/UsOZ3gtRHENk74vYtYUFMiRdt4Qc2H9Iqll+c3MrAHfXaryG3vo1FZx4qtzU+NKoC
fiVCVefb6z88BIbZA4S+kL2E9KXj2NDJJERSS4NSTwNTEPnNSf7Q+7GjsJAV32lyi/eKptsrC3Jt
z8ECUXl7sb2zltFZb6SdV6q035wy6FF+TJyEjnwCbAPnZLUvdgoQ6gFVttRB9C+Ha7xytK7dHYaH
GZEBGQz08mLrKUYQkQwIzLcRVniC6e9+gpqSnPASD3d4tFtHL+qMcSWquvZGAv+G9kDBYz7T59sA
j6OBWkGV+FlhViHGx2Y5Yyki5amjrndvIG2xcrivHTGTyhe5FGH/3zrSLzZeiCEXEmZoSjUG6hXb
Pkf6aJcNioVoZpxla9HOtWU1dQo6lDHpXNmLB7LDGix3M48nK2pcxunrv1BqA3noRWjY9n3v/Y7I
tD7f3shXlxWiHYUdqpj20iwBokVrI7fGjYwiBQzkMEPBTgcCdJy5de3BaDXx6faQ19aVzFSda1aE
rEtDm0Em5ZhAHvRb3FOeHLRnxx1mamhz0btK3/2DwRAMBeoLJJW07XzbxKE7ybGQJPdWk322WrqR
h3KIs78aJw2j/e3BLrvkhB0Mptr0XTz6f4v3fvAKUXsuqylK8hglSfstplbhHoDQtLW1EFdiU3sX
qwIdrESPduPkUKwOhYOCyhCtlYznuS0vbjomvBDgPik2LHbU3LdpnThPgQK16bcgxx44xfvb2RLv
uL6BQvJT2yIItjGAAT3i+4Y37MqCzENc/AjcVYCBeam4w8+Xv4Z5AvWYH6FJEcjyNKEOj1OHmWdS
x9NT5XoKwhtR/1ZqEsGs2NHgS2t4SVt9v5YHXrs3QWRQtSYlo6M4n4QXx7kLk6g2wib1EzNyUbBj
KbbmFNZvWowFDm0beT9N6POnCtH2tX1xLRydCaUGjcxZ6n+xL0TTjmGmpJlf5HTDN9xa5lfpJu1X
RSLNt7VHIY5G10buZupRJt9mRT1YgA0g4a5catduGbIpqhiQB9ioiz2RoAmXplOb+lqLks0mxkwW
ncFYgIiaRuqTB7ytgt8oC+J0fXsvXBsZGrKuz8CYyzKoZF4FoiKZP/FH0HutCjXat4o032NCq86y
c325bS05rvV2r903kFHnBg3saXfp7GMOXjmamJL7mVVmj9pQ91tTLer3qPE5K3nHtTlC/2OLEZgx
1UXaodhTFIMspDgKmOYQDLLYUtSy78EZKG9EHn1Oik5dWdfr0/ufMRfhmbAwH4yrIvVVKmNv+jF8
D7SteBOUVX5/+wteeyuoWtJhQ2UEDND8k7w4QSUg5VoF/OYHJWYtm15Px+mIG3mL3znWc6hvtkqz
Eu1cHRMeG1RpeFIXloCBZ8BoGavU7wvQYYgWTng5c8Ih26SGty87Z+3Zv3ZPEFDOwZXLjlnWaFH8
buvU0FN/iC11H+SYEG/1IqjvdD213/ROHGFozSu5U7xmrVVwdf8QUVFWmaNtY/79FyscdY4adjr7
Rwmbh1INfDsZAJHZ7TslRoVuzNfqHFcTZaQG/s+Iiwu6QPlec4ck9QsdBoBJ6LUTVR3sAbA0D46Q
qEs5xbdcH7yjLrvpGEetvnIlXUvVXHAKRPczbGbZjqZmq6GyxLZC6tY6ImBbbfCb71bKjVc/K1Y/
hDl/ky/PlzabImOqc5H6UeGkB4va/gaRFXcXKl30iJ9qdEBm0602ygh74Pa5uXpCXwy9+Kp25JJA
BRrNDHpZysazs+hT7cZAf7GWgQZxe7SryzkT1udDQ7tz8UXDWHQNWniZPypT4GzcDi2sbVX3w1p1
49q0wG0DV/PoqTrLHo0uKchr8ZyYuZWG3aNtYQRAeJtTUGhUWD2353V1OKLxmR9mU5xe3D6VXk1x
ErrsVJuOwyYusvoLMH7xW7GDNvsHe5Lcbm6kzZ0aYxE2ZkMSKQXGij5/dbUTMI62UzlEK3vy6pSw
KJuJCrRPlvxquE2iDL04Q2I2HtStGclCPxpFJD/0wnHFP8igCAUhUYOZtJ0/V8GLy0UR9PS8tsn8
tjTSD9KU6EobXvQVRQ/T3QpKCP+gykTChqyABtCQXHURbASFViCKMGW+5SgOMT7OE50ngcbjLIwz
UDSab+tAjHev3ij4Q5kkMxTgXR6O85MurSBzjYJgy5yMAEMVx8hoHgKX3riK0N/dHuySVj57T86M
fJvXgorTYqdwYwd2o1P9abIC5llnI3hlZhlGCMV4tMNGP0g9yB8TgNDVxmrUeqeYwvmKXHCxspuu
PJUebRt2EipgaLIt5m2LQMGR2Mr8pENr+r5tAgDuQa5CXWiQb/ooi0Z8vz37K+8VUjVzeR4UKdtq
cSYbnIaGDs9oevWN+Esr8Y2A9aTuc0guT0BMgwMUHqdbuQmu3HCULWeKI2dTBTB7/oFFhMd2O6h8
4GIacaSLHAnIukfDan97etdqT9xw0F8p8swKLYvYCtCzo5RFk/tDM5rpXms8GnC2XmafJlmSLkNK
wieuq7dJZyV7wgZcqusQQi6CHacgE/Ud8u9rjo3XvvPcNbM4xcSYS4jn1HhBTQad+8CgtL3EZATl
Nq2sj1AB1XvA72turteCBJTF5uKfSSJ9Af7WEVjtcmxtfCKgYCsL6eEMoY/37It+5oVhLUMDuIXE
B0lDZcU+qkpavL39Ma7tNa5KQk/6MTwCi3eN/hJgBo9jTVl1wtUJgwElG+9wz3A+VFZsH9huaxT9
eSct0leM4OZuvcNcdHPxcqOMbio9XWffzY3xfRuqNo4SlO8bVNtkukPb5gt8L7zRZdGGKHlioTp9
vj3ta1+bcJBSNjhmmvqLO7TqocZZA6d60EbEUytUxSwkcAfr2WmKTr7BisMqV16Ka0uN+zpiVMhU
AN1ebPumMSIbL9bMF0rWfdKTCfd5NTFPDh5eO/zPlbsI+PHh9kSvDkq5nlIzjWekd85P9TBYo9HI
MPcdvSv3UFCVozrG8Bpmv3VNH+S3PlXkyqb6g1RefmFwWhQzKYcAUZ/vmpePYiZRllOs3DeSuPxC
sTeGv+T0n5up7I+qEdZbNx73MMmmjWJirmwjBrSlpVPda5OM9m5TmscS8cuVIO7qzWPps6YXITcl
nMUnCEol5s6GL1i4MNo6RXo7QEQ9rnNgArYKZg6nwIDn2MVjuDN1jHLTYtyAOA+2ZT02lH9XvQqv
7UTSEjJpQgg0TBY/0piMVa9Hde7TZnb6DQLFms3qtDONOlYbXpluLLSVhbh2Aue2w5xN8+uyXqHJ
MgpsT4c3OVbawWpq/d4DMnMPLrc+DBaYAc9V7G2XD0GIh04/rm2Qa9vS4jmlOU84cZGSZTGuywVd
Z9820SfY9S19OpxaDFht0KumI5rq1onNhWVY1SJ/QuHbhj6+4VJBg1FJ64dENOPvCHvHaDM0bvkr
kCE6fKreZ79un6B5r57vZU7dnOHM3UbcRRevMZoyjZkEANraSu3bLeQ97ZORIZq4clIvw1aYBXM/
k5uRIueyA5Eidqhrc29N1lTtRv7R4hGs2vJByxwI16+e1ayICgWDbcdgi21XT60He84GepiZdrhD
Y7mejmYY1/2rwwrWDTSFyi1A8LjEbRgVTnhFTFfcTSEZGEGZ46EXrqmXXeahvCYaqB66hgQVFyUi
3RDMlvICDfAynqXBK3cHjASnyyI2os+5UuTZDsb/TKRXvbT7cXs5Lw8U4+NAO6c2hMdL/IZLXAE0
LE59kFZolEOknfaF3qnhV5xEKmqRiCf8FIoT87RIKcS+V8rx1ewYRDeoQc5ECPw3rWXQXEd0JGKl
T30nHrM9vsKypwkflyknRhtBPNXYCwx1pn+7PfnLK4wHDfDBDPnkjCxDJyeMw5JQhbSuGfRgi5TW
FO4H4eYYbOQMjwGWiQjz7UEvbxAGhZJhknPx2ZfIhwIlwUof+OKNmU2/KAdOW6fDcgvXrvqRxDz+
Wnudt/KZr8wUqC4NOhots37SImxQlNCu2paip232HnVewnc4iFkxevBQkYXfTJnqbm9P9Mq9MMej
RIqYvgH5X9w/SZRFOdq7NIpVBCV2bd456V1WG7WxcXOl/Xh7tGszpKkxoym58ExjUVOvqQaUgZuT
XNq9gdhBoWJV4A7KJ1fI3qfaLpWVC+LK/OhAIo9nWlyvgLvOY4USKIWNc1/ma7pU7ftJqnW/l7Rf
qs/wy5qVNPbK/EioIDVBDKTcuuzwYybXWqNuFD7mRshsw+nyu7yBLU0p62jSpfj06vUEm6ySTwCV
oz49b+MXkRAqW2nhulnhBygG303SwLDB08fnwhZi2KKJuirkeOVggJsARDyju3Ti6/MRlSzCvmJq
Cx8YuK7sqiF4CiAKbnIbvySra703XqZhWHV7nldeScoDXMBUJIB0Lnsx1CoiwLNT4XMB6Z8U+Nt/
1XU03v+DUVBOQjsSyteFEI/WhGab/C/OzmM5bqSNsk+ECHizRTmSElEybbVBdKvV8N4kgKefk/wn
ZlRABRHVK2nFrEyk+cw18MiCaqqqU2x0I6Z1Yi9MvLNHWDuIBqyfhOOtdiSCn2VjNlMFNIN8+Gwm
4I2wYbZS/bzoLn41eJhgX/j+1LaDgn+FoI4GFYkJyPnbz2bEUZsMnVcGcZ9YXxx8R74ayKb8WGLp
u1ENtnV8f8DtF4NPQcYHSFSyltakCvSvkTBVjSoYbFs5DbU5nMOxV3b6KPemJQV2ISkZRBtrtGEZ
mSZq2i6jIIZ+wItG+FaBV5HTtZSKF904/4dZSRgHEBAZcKy+XTqHTu+icxLYijBe4x6SplHNO8/A
9ojx9035+pBXAT1fXZK9otBla7MmEHmZvpThkp/CaBx5ZwsduG2XTH+EkRtqO1tke1PKYSmdIBIM
hXPda61DsJqT4eExOynj1YpS7YXW+ISSke1lyuPbA5gRvHQDNAzAkNVCJsg+h3qEN1Jrj9+HusC3
DxfHh28NdOzo6XPSPAjT693RoFQye6NogxQDMdyMVav5Y+6o/J3e3xV3diGhNT7wcM7ZFWtWzxyW
ZpRT0Ap0HfLLWDvRi+bq/2JXXgaTUu9BvbfDcQNTw9eB2QImW18gc2UiG4TJbIBzyZ9T4zoHRe0+
29boHvCb36MsbWPft/v+LQajLrwmcRZ9U6qo80yBVik2eLVQrQ+hmvbZiefb+1iORYwlCPaNzUmU
nthrw28PA5cllGJ6ezysVHRuLy63BNqPnPzMCUczuHTb33tt+S0CT3VoLHEta7U5P/g1edSAOkqc
CwUGErPbEQfME1wD/fnXuHVQYZnMk6InSNKULu/boj0aMbyNhgkAGYzG+q7eU03tIEvXmvKa5Lr6
RILWw5VO+uWJB9+uMTf37J0RN+ecgjMB31siqNNsWq1oMg0q1mxknEhHLPZxqhSlx/pDd/5p1Ri/
gPdXc/MOMBrvtkyamByx9O1q0oQ1QFFI9gyeI745Dcpnc5j3AIf35kRsgEYmB4tDLzfxT3HQJHA0
5BZIAjEt4pi5s3Z0C1d5wXJWPBokMCFJC+O8Sy319aWSx1ZaIq+bBk011S8gefLTrAl9p4UuP8JN
WYBR0GaU+RyBz4ZQx22PAQ9qcsFAeeWXCsAosp9JSjGxL6Kw/FuUSabinYVdQ/RhMMKpwneq1b09
JY17C0scS7OL5UMWZLWwsaKGEQ6y4AZNL6xOg95U3RHVIWt8TT17+A+bBXgm8Sz3KGVF+Wt++ox4
ZFuDY41k8yVAa11Vq+TYV2Xf77w+92bFiyABdERitCRuxxHtXMzgbADU5E6KYOuQuP8kro73bJgo
5n8aDOwIBThSuzV+OuxDDUYHgwECxZxM89LoBLe5/bIUxbwna7o9blwins5tCfETyOXqcHtqNBVx
RMF9nGvzlKAthQj+4j3atXpbO55u4IDyTVhFKCKJvN4WCj3QovFgdFltn6CIZKTfIdImV90u0odP
HV+L544+GRUQbR14FTUKXtTHioBuheQBCay6zpiYoWL4/n21eVyZGo1WZMEJGuAcywX+aQuOaRni
F0/tEl/OsUE6TSsUH+G5CveTsU7wZ21kneP9QTePHINyxvheJKpMc3XK8Ag0taQpoiCqTCVIVEU9
K6gEosvTFk9L3f2poz23E2XemSi9Jl1eY1SqN22ylBZJmoD8Dcx0Sk59W5t/Vl4jvvBypEclRGlm
Z5LbQ8eOlDYUNFxBQK/V6mu38qYJ0+8gm6h9HL3K6b4rajT/0iozYmXvr+h2dvRC6MC4QPeAvzur
c9BUKoak4OaCYlKU6qDrrVofRT0rDZJwTpz6iVU0e7YN288I2RpEjIR5k2et6f6pZ+a2XfR54GEZ
+oLcLyKHGPP2XzABMvw+nSLkHIdE23krtmfeRGaD806jjwhpDX5Ch3FAJJG2gycWMKkehvbL5LQP
h0WwM2GQkWvJzupajQu3GqEsDh3MzFl+4Kua/JuX5fCba5bYbGGf1n19/wuutgs9YlI6g6YSKGCk
UdYnHrdfxI30anrlTg0PmuzfuQj9HePe2RNmXi2gHIodibkvCixcMWttYRXwlFq79vxaIuj9tU0q
m4rqkuzEXfdGoRGD/Qq/mHLb6pD3C7KFZT9PryqexFj6qPYpNY18Z+OvBX3lZOSBpkoMNgUy6OoN
tUIxtVVsza+Sz5MdDC1t9FPptYjRJg1n5eiNnTMdnMaZ/8W3vq58oC72x4jk0AgEyrJ/alHlfKnU
vplOXVkYup8YeYhCYdLlLD9SLgqWwUgz+F0BHPZZqChevphVqvSv3cgJOVSiaPIz3WdTXPTZqOKz
moeFfVUmY7aP3qLWz5EZAzlqQkHq58+mE0UfU9vp4tesdrvy5GEjJPBNbVVWyiR5e1KB3czPpdcU
v2ZZ7Cx+2NbG9Ngef1s7oPxE/VS4OFKrT7RgK4VmoKu+NkPZPYd57Z20Ik/PyHQ3p7Zo9McIQXI8
iubAe2jJkOuvqzJakSmmUgjt1RCNedCM2jpJcKM/LEa6ty94t34KKP83lE64w6tNk3gd8tCZGO05
XLRXNet7f4hAPSxdtPd6ygVajwJonG4jWxAxq9UCmk6cI181Ga+4XihoxLZTeBZOp50iLVMO+jz8
26eaXZ3nEQrd+/fFnePFQsoAywG8tGn7G4oYi2TKp1d83YtjqZTRZ1XPnZ0dsrriWUbKmmCuKNzR
DKEUeRsecBBUe0Km4dUzxS92gqbj5Ko+PvM/IkQwsKLcy2y20zJ1Th4tQgmgoIV7O6BSDsJuS0V7
Te2yfurS8tfZrPcocXcHeVOeokgiw7rbQbyqG/rUbvTXqAfCP0RafOa+WI7vf6HtjU5tXKeCS4XJ
o5O2ihr7vO4Nhd75KyCIsDqP9dJZPuBq6uPoae+yCe98KopokOJROwOYu56U4/RNOIej+TrFnvbn
gJDuswEt/gXEQvTaQM0/T9mc7rzFd+YIHpZhoa4AslqLCymW1s3oxpqvJMXKP6bbhr8uIoHgheVG
81gUzl4E1M1pM6XRC52qVbvIErOWtKlrviJphJaignmyWcewy1CkPYY05XZO2Cqm+t94sgEntRSo
i8hd9FNonBW2iEIKMq9pmInjFFqYj08dksbViD0q9hSf398v2w8oI+I3iwhajzQeb8dLqgTiIFoZ
r8TCzngIZ6PucZt2y/ZZ8zqn+dDB0wGsnxeZtROrbu8xC7FnngGCSCDsa9hlrxLiiUWzXpNmrg7h
pIZ/A4QGLAVO6jK10fzFhM14mLRxT/LoziJLVCnQXCoAsESN20mndLSj2UXUjn6qONZp2KNvPIc+
aFPXL8vJfvijUjXhprZoRMjXYbWJIGQ3NURYql1OVPpQyLNLtiTxwUjybPSbcR7/ff+rbu8axkNj
kUQYAC2pwO0EZ2+JzTzplVdW3/T7Hi/nyW322g9riCeblWGgUMmJ0ffYCOpNi5k5ma28WooV4Fq5
HPEM/0tY6r9Wb0S+m/Rfk9jtjo46X4VmPbnpNO1sIrk/bx9DfgLUFQ4ps+Xeu50puHEAn0Q2wWDa
Q3y0p9AWX7OKZAAlY6zQU79GV6C44E4Qhz8GTUPE2FHR9t25d7fniOyORgw5F2ktXfTb37GYehNn
SRYFXhN6/twONaazTVf/ZdcQcOsU5qIZT81ekWU7fWmSR/JFpZKkaC3nOeJOS6O0SILKxjYbckA3
n8y6qFW/i3V7RmxZtf8y9Nmy/Hox+l9LrTF/PLrXaGVQWDVkI4rHevXiOE6rOokAnhajBffaZVp6
sspG7Ozo7ZGlliRL/zjzsOHWGKt0csIsBy8c4B6u+iIVL/SOXN8blRdwBHu1gu35YTTqY8Ah8Fwh
arz9mlxWfZNGfRHgvlL+mRmlecJQVTy9v3Jv2cjt5pXDsHhIeiFHua67x7ghmIuuVEGSuout+w2r
h91sS2H0Mgxa8qMqTXU5eqWoUcNWsHUQLxGKGOLolmjr2bU6Oge7wGTnK6JU3j8RXRLN1zzgx4e0
U5vqOGteZDxz4zjpDnfj3hJRbeb1pW0gWwe3S1Skg1OVg1cEqTbYB5r/ysGpEJx/f4m2Tz0AJ2m+
B+EIvPGmWDkhOzljOx04WFxhBenaRxHm9gEP8b2oczMhinqgt6RuMttrw8gcwsWuSyyEg17zkoMY
Y+Xgolu+00zd3BOMwllhT5ED0f9b3VdVmA6llouaA1sk56Y1CCXa2Vb8MERB0wcMP54HW39Ql1YK
REk9C+Il6NpMc7WhDUPkNkomTdDb/XLolAHWralNp/e/1p0lJL8iH8ZSlarlumSZF1OC0XNNUzXE
6r7v+oi0s06O74+y2RPMRd6ydAJ5T9Fpvt15+FNYSZMI5oIi/dMy2+lrTmhzpPKz13TcDoVA0lus
CU8X2ttq2aYF6enRW+pgEZ196QbTOY6RDW1RiR9+QAiAoJ5Az6B6JxFwt7OiEpMZiM03waBN+u98
mwwVFNzqTmkzT4nfiCFE9mbRH41v5bBYPmEB+IYkXM1Q7dNSj+u2CVLdgFDXz+lpFOHyZ5jFxdkr
cuVBthI7kQEBLRBKk2ttiudJ38hKRNkEqpvXTy4o7UucZf1pyJwH235vQ7GYEvtJx5iq4e2STpY2
mHmrMVSi1U9qirBgl5jDKaM29CFFePLz+xtzu/3RVCEYonJHhofc9O14plOnnhIaTQA82T5VhVWe
C015EGT6v1lRIeQIAPmnhHI7itUMZpKPXhMgmKgeI1fDzF7Yy9nS53onbr07IcqQtMlwPoXMdjuU
o2W26Be3CRZLC/8CaSU+df287Nzx2yuRZftplNVnouUVhQrSSwE0EeuQ2E4/HYxUb3H2Adf6j2KJ
74M9pr/+h4+FSYq8q/hk68SucUpLg9jdBkvkRi9CGoAYWPI8voJsd0As5JFoLKydfy2zD5W4tdtg
QIiUo5xiCBUn88M3IhGJhDZL6TFoh6u3OMQbpmldNnoXptnBROwycJtoenG0wfj0/rLduRExn6aB
JnnHPBGrPQ5wMYK4tjRBNHrR17xd1OdZiz9EczLuREd3R6KmABxWYm/XpdyEsp1V9k6DGLM6HN3O
TXwtTt3DnNBfeH9Sd/a51ODn3gUtI+Hbt/ucMKY3xiJtg36KlENR6+VZj4wv/2EQKpGymkD3dR3B
Fqo92F1ctoEmM/u+WITfz9reYdrEyW87gdBXskUoQq7u83bE9qUeRjYcJ/W5qbGdaWZMmAjWmueo
KPcMi+99JV0CZWQUi7WqPNw/1SuchKqWN8zMKgmnlDhwHpRzqST9dRitatjZE/c+FMhB0GhSRISC
3e1oBlTTsJiXFvq3UV+SSMWv1sK97P0vdX9O/2+UNTYs9KCmobHaBl2StEfK/OWhSXHXquLox/sj
3ZsPHQSCGAIzAwzA7XzgIPYLhck2aJVkfE7FYh6ibgpP/2EUMkQ+EttvA3mO9LJCiNBrgxppu2Or
zd+1ApOj/zCIFMuhG0LEvo7Uk7YRSiSyLgj1GDNa0YtLPFuPB+kEz7x8fBwQghvsL8qDrje4VRcA
mHC/acZoec8m3o765T/MBgKs5Ljxlq+TWsz0ensJiw6l2HZZfC+bVNtvy7LZk069uwOA1b5xymiG
yL340/npPauH0JWwbMU8H0kNHB+LxYfzWe5sCVkAZA8flzfvdpR8sKZkNJGWw63POIV1h/2dAxTj
4UUjR5OiOkhRwWPQV6OMYKOt1kbALh+1Q5omytGoh8dvOIIR8CTSzUP+uxolGlMbyyIL1gDOSJ/0
JFG/w4QzPkdLnz1PXEJ/vT8rGU/dJOmUlZgPfT7KXVTVV4+rW46VM7mAsRenVoenKu4b5auI52F5
DcVcNa/lFIb2OXEweH6iEd1HD4foVA6pBKNtRgoCdPp2WUXBkk/mWAdZ21GijaNI+1HnuNgcYIcp
fyAwNOzdgNtXhKyHEaVeMntmHVCYXorb32xyzIhghkNZKmZxBsewXHDng7bs6EWxVw7ejil1ryRo
m8oNkdLqJKgDRNEUmFwQzaqIj56aN/bv+WKM0a+K2SrGX3WWRjtFDPk3b7/t7ZjyN/10+qJOjBM1
3z7oB1X/mFEcO9px0f8xZ8Sg72+j7UGX1wlXPR136ea7+oquu3SmgsZjAGNLOU4tKOq8ieqdB/Le
IrJVMR2hVkbNZzWhZNT6Ue2aIZiN7LfC7AZ/SdOPw6I/D2m1F9zeWz3prkWPG/oxcp63q1dV2pJR
0h0CrDK7FwTF/gbZPF/cBS/r9xdvM5K8vdjRcBBoa/HE3I6kGFT+6n7qA7eqlWOKWiiEJKPzk2Vu
d4bafCfuLV5k0NLSKX7DvSjmpkpsrIGDsET1K0u94Zj29d4BuzMhokAA4MCsJHp6dSF3zTRqiV6O
KJ8kje5HffLPlIUFHtkWjtUPLx7VcRvAAmeZRudqT5iYLDfC1UdASHYFS72Gq4ojn6fVhwbv3b2p
be7LN0Q96DiyEXl/rHYFcZPVdoUpAt0VPAMDUMPygLa/3T5hjmnRNp47bB1p1Y2/NaR8w04gsl1a
AlGpxsk7RLFrgx2d8RrgE6uBnefJaaTUcui0cLiIxdrTW9hkrlSI2ZgQ9Tjb9F1XwTbgpiVuRGGA
8sUmWSPOIjtx0zNWcGag563zd26EyaPdTxpm3M28SVL6mdT59iy40dTQyW2dYHDhRlzoAEXWBU12
DduwUZn3lJe254GqK/LL7B26ZfRAb4ebxDBmUV+5kJtH9dDHmu2r+u7tuP1o0qKBJjwcOc7eOm1R
DPTNPCNdgjyGWn5s3Z7d6fSdW+Jdi3DYziGXx+vm3kcYlr4VzTgoBZKsezupWkul385sBFgfmse4
AvJkz2571q1JxcWu0Q/dkNBPpgj81DX63luw2TeIDr7pZ9MM5JZZy9vYMRiOYnCWAJG3Njq7omWI
zuj6/ANtrtbCGhlPXYxzccc4v38ZbE4nQwMaAZtC7Zk0yriduanFOASHlYZKuVvX53Q0Yu3s1XGs
nzip43Tk2bXcgxVP+XKqlc58UGxHIqZA0rH64K6lhdkqYWxsoqhKG80gXTBDtTLP/aTFxFKx6LSv
uEnvNVk2nxrYmQY5yiXqpU+4vmn7ofCSZbEtOFJK+6QrYWY/W5WV06bkjTxlZYKPrGgcoBFmr2PE
aZIpG6f3V31ziOSPkCaGkq3lEBrfrroCSqKY88yiwIDwDldS/rKUlr7TW9gcIigAyEeTr1Bj1YFl
3o5SdPXiji7iaCLWqhcxO9mxpu5/HKxd28u7Q8l2K9B5LllvdYDolJC0aG4YWF5vzuces7PiEOGE
uxzMAT1Y/9H1k6ZBQIZ5xd546Lczc4zGKaaxd4LJqyPfjpBabpKk3kn6NsGTFLcj2QNZShVlI41d
6x7Npsx1gpE63dVxW/27A5DluRZ4IXpFqX57f1bbRWRTkC2Du2Qh+XC3s8pHxVj6wfWCeHYzaCjI
IRxo6OafbWTXHr3xeJ0oustuveTyr71IWt3KcZ3uwgAufYnKujK3R6Vu65PamRbu1ZiUA5VU3EI/
aUps54jfm8vO+t6ZL80nOp5S9l02b27nm9aWSz+FTVOh+f5UacNwTIrKPY3OMO+U4t+44zc3vEH0
S82a15m2M5jo27FsI5dsC5Fd21Brej/Gwb2+pHx445qpzdCe7IQL94i7L54pLZFCf1bbtjUv9TjP
yhM3Yk4uYEUdTAwh7apTI07nX9F4KduzkiYi9PWyt7MP7WK0I7hNz/q37Rqr8itr1GYBjbwYR99u
akSo48wzht/aOTEZBUH09pgO+dAf5zytEGiaOU2mn0UttEpYXmX4S2aaoXhSs8qN/JYLRfGFZneX
mQJ1eEBWyDQumdlPV63obfE59OwwfE4H4HIfNaE07asWNW177LwaPY2pTEzjudStKsX02uwLAHS5
WfwOv21ezq3ZhtNhTpep+GVwIOde2kiNolOq991yVC3yIt/N7ekv9F3K9KAaHIhTUhQIBNYpxN2T
W0ST6wt3MZrPWaePGNW3tqU8oSocjgfOmYjOrKtqnpYMuZ7PQ0nrrvO1eRbeWcXQtf09xv/dTf2c
bMxAQqRpevPaKqLBaFDVxl/TsXWLb5M+DMUnJWmpA0d1lIW/TA1+TuMBr/g4fHGNpBw+hZOuzl88
o+pmMCmJFj0votVqv0aeqr4AcLKIf4k87c8AZ93q6f3zvL3l/68RI4EZ1cm1n9XoJFwwlVFfY0Th
Tx2mV36tR93p0VFg2sPWoxaApgCh2e3OLqyuqPMhF1cS8eFzXZjjKY31vS7TNkShu0TOZUCRlZoQ
q1FCw+zmUZEXvJ3rR6yMql9aFfXdUzko+OqYXelZFJXT8Y9HZ0dtnLVDUou9YayJc2hAJC1GR+lV
aVIxHdJZmH7sNna5kyVs73o6C8i1IlFPp44W7+0qNlVmqgOv1lVkPYdsrPT83xxC8G/sfnBEba5Z
9c6Hk3/y9kpiSGbE9Chdgk6/HdKIdaxGGyO7KtlS6We9a8L8VEIJHj+iC7G4D+9G0hwkIdkkb3jd
1euSVBRpXBVxhAL56lM+zto5LB7lvBPO0ecHJSNDSv7jrWKOchLRAtsxDDLD7C812Mgv1bCMTyqa
dyf8oMHzPbpBGJAPJhVDZCdgFT/qZmqmuMKEAbQ5/eKl+FfgBvWgZZycFnRKUBq8Vm/SW7ffqqAE
Vdp2kl49YZpXY4ntg6NEzs4n2m5CmkEU/yF6gGQg+bkdBbB6hxFikV3JT41vommW32IDVxajdouz
otblTurobnYg5S464uwLmrmIBt+OV07agnLbWF8rkVsfNEL88Rjih/A73ar4hZmqr1wK449u0qad
Stu9oWULgr0iMevrCk6WR8XUjmZzLWHjjk91mSOoiyDJgmHRbDjVZUa0pH8RGkS6y0KnbIcFsL2b
6YsiyYQjFNAD6J63U88jfaFqYIurqZfzC1rXoV9QmNn5oPdGQdxepldykDWkNcwo4ttWPl3f4J1N
oSQ/prpe9qSStjcJNQeuEkJGjgBy5beTKYGMwQgap2valh/iUHEOWR+lWOdAqnn/tL3ZFN9eWhLa
TUZO6gI6eF3NWRKzMVojna94Ti4lSPwo/tLY89AfnHzRy+Ooi8X9VHdRq56IP6zm05TZveYLqCri
r6hQqJ81YikjP7UGxT1ZoSM+WiJSrH+8GDOYh+9YlPlg9djSQIHfu7r0FCePNKKe+UoAJCuRufo0
af1wdR2imfeXZnt40f8jvuQssatpRNx+hMhQx2GBVncloh1bv4M3/FTGYvynov36i2KLtju/P+Kd
z87xA/EO/1qitlflJiPMWpFZ6XIds2F8ga5YHGbqi0d3cbSddbyzkT2ySMnNR2YHBM3t5MI2UyKz
z4qrOqvaUx8t8QHCa7azhNsggwCDKxbleyqhpF63oziJaiwKZNrr0IzDk56a9W8wJq2TQl3Q91Cz
PObDMO+0U+5NDQi2lExHrmiTukpF+GjyegatIeLXSVkcdGqkewfnzsfixqGihXAKb/06kInacUiV
tCyvSU05waORcQGLVB6EamSfzHmpvw0IARQ+pDFxCVvxMqmm+GamUf6S49P4ge55e4oqYG62Weyp
W2zWgGKlFFeWmBHIeG8iiz/3Pbxk1mdn0K5jUVIksNzOVxVHf35/v25HkSV0oKGge6hZrk8IXTkI
ZhGO8fEMZndJMu3kgrvf2aprpUqOHiV0olTJR5JI1NUuSsl5q0zvhyDXi9n2PZPA9QcSD0P3MVqs
Rn0tB1LaJ1rSM5S8xXHrS664i/vSRGWkH8IhTfsTvtHL5E+2GCmfLHOxJ+y22Q5SVYlnlF1O0RH0
5+1WtzWahEPbDoGu6I2fJgY4O0R9fEXP9J2tt112STOgxAb2n1rxupYKioAEDB53QCelPYxOXF2M
NPOOj35ceWQZQQ4ixWxuJ5QjNozLcjMGk9mBMfH0+EL1tHg02pMMY4nLAWlMufDtefppo6pm1mlg
6dVgUWztpRqz4qgOs7KzhTZX+dsosEGoE+JOucYyN3DawMm3jEKO4w+p9fdgLE9Vg/GMHUZ7hq3b
rUARi41Af0I26dZlOkukJJ+5oVHr9sLENzLoIFbXRFS6c+P397/S3bFkr1z6UmFrsjobVdhB4UTu
MlDKFHXxNjYPlcK74dkUfN8farvtmJa01EG1DBjrmnqOX14+IMKgBaKP7IOmRuExWZq9LvHmyeBT
gf2FQIwCCZf46tVdslz0+sLi4SlXHcVQztRnBuVrb0DdaY2qPmt2skcCuzs1KreqTBS3yfBku3FH
6VALlnnuzkZJTTDOhr0S3d1RCCngkIBv5p2/PVHa0EddXJlaEBt2cRi6svlgDNGescX9UYDQIE4u
SRurzqPdT/PUgOfE16q3DmGaNs+K0u0xrO6OAs+bWwgCxQZdmVkxEp2zy75rHfT7U+7lplf2oCB3
NwP8LUl9IaNegxGLOSvtkWQjwEVqOehFcrXV8Bdc0n9Jq/p1LMPHrDp5adh8/3+8dRk/VlMLfxy+
UFr338oIq5PBi+qjVQ57aPBN10KOBE6AnjeJ4caap0M+eTBnRQsMgRnnqLtPSVQ+OTFCIEaz/Nos
1bdwCD/j9/CggsTbHFlNmLCUD+hqyi/7043b5a3Vpwn7AyGE8KIP4wzG2CufclLGR+NZJinhVYBr
SC8ogN8OlfVsi2Vhk8SDpx8wynb9yjOoRop+L4+5tx+5cAGC84wQkazuQZWCc0e7VsfW08OV0CuU
FxsW9eX9K/DebWuTWUsYHNn8GpqUTOZgzW2jB23ouCdseH6EwCOObpTtNdnXhmp8JhBBFLbp6wIp
oWlxu3aQObo6HKolKI0sRr90Ans01/ohr5zyIrCzuA5LPL0Oozaea60Pz9Q766eyjwRlUGdPSWm7
vIDEiSOR4yAag6R1+2uK0pgtczGXYLKi+VDmHmLbS2k8HNiQiILBkpgd+rdrEyB6P22EzKgelCzr
MerHb9bU7MkTbKfCtch+RHSHBsJGBZOWb0ZRxpiDSKmVsxaN+KC5vbmzUzYRB9IlYDFod0vCOY/z
7YKFYTxosRc7QdLYH2fXeh2hcvox8l20n/c2y2ZKFt0WZKlhSIIJApJxO5g3ISc6pp0VIKllHkVh
YntTGHuSm/dGgVYpIYZ0d/hGt6MA/B1TbxqtwGqtxrf10Tub2bDHj747CkVbeKvAEUB43I7iui1g
HHgCATT3BNKwYuBwH4Vf3z/Id0aR2hTykUQWgIbZ7Sg1sAtzgSQaREa1HDGC105jr0zH90fZXBe0
5ODCINMr8dqbEHqavb6blNRFIavrvzY5XaPEyPrv6KIMO0fn3lBoO0HQ5PNIiObthNwEQeeWHxIU
w1j61aKPF8ekyZh4aftoF5pZAWiSDqjERGS/t0NRNs1RkiroNCpZfMR/Fe0RFX3yrlj2YGF3PhOG
R5IVSn+dbbcaKqmqvlA6mpqRiuHrEGrDq+b286OvvpwQ7CF4ASQ6dGpvJ9TG1PsSI2FCnvlngi30
szF4yA6406PVQyncADIJCzliTQQObgcqe3RckqiIrgZqQye31r9XiNI9mlERUPD+8XxIUapN6j80
UULdQqPmLMovGCnGvyqI2n15f2dvPgwHhPqURu7m0KFad5vp7AzJmC3ldVRp4rQdIsaOroidTQ2n
kBW5qU6S1NBzIA2lNLklk6klYaFuD24g2naujrXuRp8aLPemw0DbzwSxrVfOlQVp8mM8ZyL6LZmr
yf3sYHepv0ToZ4nf80TNytNcNujE2UTC9YF+qR7UbTaGv2tC1IsfGz293EpTRsvX09E2nmtLcVsf
zwNYN35vdxPez8gnlxc8XLPuWHjznPuVq0bKUcfuZzpkNsH9OezzzvY1PRXmqVInYZwLT/TN2dM6
UVwijB6nl2F07ebiOWFxTlBGc2afTtGkf5mLahF/gNujV2w3k/sSZbHZPKEn68XPwsuqf3Oukx/E
4oZ2XkTqRh+9MjaTs9TKH3p/Mhc1OYoaaM6XaSIF+RxmZhxfZqG1lJuUZG4/6sK1cG6gwIzjrVbm
k290ofetKgbOLrG2p6JegJmFn1Rl8dWOwbIeptrUM79C97j8SFQytefGTJcvat45f2aayCt+bV7H
x2lRzG+uSR3k5M7lon+1R8PqnxK8ffUDLDZF9xG6aNBpdsLa1k82YIz6n64Yss+AXjQNRROiyHPZ
W7j+Fi1mYNdUQ7LtZW5rIS5Th3PUOUthuD+FJLpoWaDxNn4WiTb+qVCwBvbDs27lBy9WQvMHldRI
PdjLlM//4jnn6IcUV5X+UE5F3R1yOw2dLwvRonduRrMeD2UxLuPF0korfeptZ0JZoKhmobzyukPN
NFsz+lSxRMnfniPC7KRSAIzPjZsZf8RWaRoHeIp5ffJEVjif1WzOIa6PYfwlEoqXH2q7qxUUpNSm
OY5OKlQ2xjDqRzHFMbao0NDND1k2ZtpLIcI5IeedvfRTD+F6fjLbMlt8PoYCoqBzGvdQoFUwH8At
pPG/yxz17sGL2uJ7GHXlFzvCQM23CBu7Qx2J9MswG5P6S74MxuusTjkmzuw0zUNazVbTw1xaSnXE
GbZanvteLXocGKj1fLYWM0+PfWwqyVUzcyW9pKTJ0QXAix2fFqVy9dMc9wMAE/kZfm9qrdPP1Dp0
66CmqajPU5XW6gW4y6AftMyJG5/evTddaA+lsx8n+fINPUJ7lO4lnCffbEIzPyZI5nwbNYyXjh3w
jtpHf2DSj67RaNaxxt3eOrV9p9o/NK0p1ENstHoG1MTTPzWGmtifNLXqqsyHXNb9kXFutYNtZZEO
EC7X+nPVmer396/CzctrU1GSqvhQlcGKrgsWmlCFyJWqvUaUsM69VydPVqLov7U9kr7vD3Xn1pUI
JnChaMbjlL2K83AesWK969qrVff2UzyK4mCMmnF8f5RN6CpDItnjgufNtbvupJU9bS8MsNtrQx70
AqK9hXFIlgP0/Izw+T/vj7adE6AlapisHPE4Ed/tm9goXqjmIh2uXiVm9MjsylcjtTm9P8q2hiyr
O2hswjaUgg9rVCIkMmeI+FTXWSlK4WtKiWlQU0eQa8NU0wc/cw03PnVZMRT/aN4stSszJQRGlImq
+1jmWTWd8way7Gvm5Nbg42IdPty5APZBVxo2KUmzRK/ergWCCyGNmLG/Zt7oWsdCCPWDNXnTg4br
cLfgoNMf4A2nP02x+nYcvTOmuYZhhzwnJNI6i8fCBxqa/koHxzxN4KDOkT2U0c7G2rSIUR0F2m8A
1JQmSmueS57EU9gLcqLGGcNnx/k71QTebVEH9TgrgUrEve3r7aA8zI4CmQkJHlQBEtGoIK3mG6mI
VS21bQdlrU0XU5rVofj09f0ttp0d8TAlgbfkyAKfebuorbEYhdRKCww3VM62YhofUrqgR6t2zXOe
6R/yBMkcrxPGw1ElkThJOXqfxDNEmLcDG0PDQ2j0XiAa1i8C6/ahw4puJ+rf3Aro0FH6+D+cnVlz
28qWpf9KxX3HLcxDRd16AEBS1GBSsmXZfkFYPjJmIJGY8ev7g7u664hUiK1+OWEfWkrmtHMPa69F
rLSK751pLBL9Nc1oK94n2UfZvZc72VYzhfLUJQCgYGdYHt9fznOzyoUljc5zsiInTns0NcElSyJv
PGB9VZ56mYUZ/qOf9NMl3dg3hiLAo7qE948dOi27xjHrlkxqfyiteQjhpcsfYc00bkSt9Bdqk28O
RYYZ1CIVQ1r9X++VkjSzNyZmf5BpPDkB142UjhXHPQ6WKht7+/4inoqp8VKQR6c4twrFEHyY6/f5
W7JvFkWn6rMzHjosWnmgdVNBHmspLBghXaTdgrbnx/aVJR3dr41BbR5dE81e0I0ic6D/1tL4CkV0
KiajlqSXcjFn7j1fD9A21giTvMrNvv567qh0Hbj84eAoWhoYY4azRxntNtU9Sk5WQ3vmpFyqMLzx
4pCQpAuIlnMSa/r6pf62JokBy8dM4fWAmeoTH8Ub6xixJhfW/nyr13eNE7W2MZ5H5HMB72ZeLtNB
7ykJB4ZSLwdkWL007OfFjC+4Bm+M9r+7XpwVbnyWLpzLdNHInS0HGiTnqzTtAbFGaXpLL9Dz+2fq
fM/WTknSrGu0DCnViZ3zaoRtyzmaDrzcyj1cjbG1J2euh1XpGuUWOphmDop8lEnw4YEptpNF5hn/
w2f7et8KJwZyAlL1QPpBhKTUFT/RlDHsVa8+aE1TXI2rE/z+oGdmDwpw3CFYKnlA+O/6+d8Oi7NA
yl0P8Xyoitl7SIclvqkUy4OuLx1u2zKHUf79Ad/YSJKTRLWYCHReT9lTNbNvCacqBmTx72Ing9ME
TvDHKOrS3ftDnV8Eng3ylGwkuX7vtE5pV5FmLE45H1rVTW70LIeFsEwvKSW8tYK8S/QLw2Z6nmqr
TSPWCGnmgxkl81fHStsw1qxip/ZZFPYwZF8Agr2xgMhHwiGmcxM4qSfPYbfYLTQSlXrQCs9Gk1X0
eK2I2WVyuiSc88YCMhQ0Nyuf+ooofH04kOIZ6rRt1IMRj9EGSnPzyjSyD2dEyX5w20hVUjPEVp5M
yCiLIqkgvD5YY2fu89Gb70iAXOJ5eGMucPyRb8UQgww6re6OVdtSnpbaoXVAS+RFN9FZOpXh+0fu
jxLaq4QOk1mzuxDAYvgpHr5estFJY8V1IvUwUDM0wkgYgOdqshWQCNaT+qxMLpD2DlDy/SyTxtsC
/W/jmFSLULyrWap6HuiRN32dnWlefupjVTibSnV6K0AedHQPUq/UIlBtINPXeSTlLydK7e66btLB
fSRhJlS4xVIqlYaVJNl2Tgblg/LwPLpUL1aZZtB0LOcpcqKDna0YqkY7mGXqfCK2gdc/F+mKStS0
p/cX9I3btTY7coVXGe4z52+SJUYkU7VDUav0bWsWoFmf3jrjSKJYthtZZLp9wRU8Pyq8iRSWSSGt
GnSnVVK3g75smip0Y5Rc3+luCo5pMdsLR2U91q9PCtls2qhZxrVdVz859rmuDVUOScPBs+vhubDa
YcvBNR6qhWTQPEn7yUTXe6/NqnkBynpuQYiPAJISaMNDgR15fUb7yAAylHBGIdEQt4Wcta99DmB3
nMn8vb99bywlQ1EHJpFK+9MpnJEHp1PamqEioxjvDI7Kdar3zv79Uc6fbDyCFTeJw0lwecpb5XRw
ViMDbxzIlsqwskZrW06VezfpMv6cp3bxl4d2/Pb9Qc+nBiM3rGpgWOn8pJXh9SrCtFzIutKNA1UY
L7Blnn51vcT6sEO9IqHYJSjhKaOfKqTNIjPnGumoA6KO6S3KvFx1d7Tv7Ma5hP09PxakXQCdYiRx
qvnz6wmVk+MJhSLowVOTZ7l43V7txbwdk/ZSPe8NKwkbHQ0g1KegK8Rgvh4qscnKmo1hHUCv5wqa
xjT4ZZs8g/hpr5noPYapOQq6jxBV0q7tZFnasLGb+qB6jSs3ejqJ+SlNJw+m0sFcK1yTqWZXsTOk
x2bO4zmcpdL8heZznN474ETiKx2KjXJjV2qa0KLkIvis9WXq+WBWmoj2p6KdL7k664K9vuFccPrw
4IjjDJBsej1L+NmraHRr4yDb9HfdNUbgmP1eRDQA6Wn7cx6S/ZxLNM2UCy7sG0dzBeUTyuKSrICw
1wPbRbuMpIr1g+HV9u1iKsrPwpLahQvwB4d3Mj8q7TwCcLIwzmm6boCRRS6utA60RLkBSXPrU+Ha
fRhnXXevOW17UGHx3c1WXwfTPIojsgNpWNvdJZ2485O7yhbzpuNUUo7UVvvwNyeWIK5PoSFwDw6y
Ez7ZSiWQU1OT8l7yzUdv/dr5t15GHsCVbev1UJ1dx2VELe1gKm66MRC3oJRAPeH9Ud6YEJBiYkYS
WAh2nGJv5yUXQnELC5eIxHFppfFu0BcUsRPOzvtDnT9DzlrFx3Fd83Jn9WjI3XKvF6110GJHCee4
7x5tLR+CWLpkATU3oSNw0uYsnIxCXGjnOD+njE0lD8PNaSUt+3oxx0IVqaozdpamXrigIEGwo6fh
+zN8czHRM6DxlrodXNWvR3GGAsWadrAO6SL6XYxo721CILZFjP5SLHB+45mQswLBV6kGkGOvh2qk
MiGpqlqHGUgm3KG8EQ9eWrZPCcc2zA2j/KuQWf8tItMW+3Fse5cYTN+a7CrQy6mhNnr2XpipmQyc
Hesg6HT4PCnJcAfXYvxkl9aljNkb958nF7I+DihI7DOtklqaUFVEun2A0GdwrqJlUBw/b2yP7kgn
y5yg9pLxa92mssR5nYphp3pt2tzZUkNxqgGQVV2I+N5afxxmXjEi+DU59Hr9zXx2YACV9sGM25k8
e1FSq5y/iLbZmLVt+W2kPbdevNXq4sNEv2DlaYMCNqKRhgKZ/3roBcmTcVWoOeA6u8GQqhGI9Fju
Utn1F2b51h6vvCu8oSw/XQCvh2opnJCkTJzDUE26D6YJ0ZTOhqMkj8yH9+/OOUyLaUFcw4HCAyHb
czJWN6LJ3sSjw3nqBiWkM258yYoGlsZSKZf7UWvn2XeWvjjMY55OIV22Ub7t6q5/aLPSnnZGrieX
MiXroK8fnjWkx/Eii0AK8RRHNVRx1zZ14h5GVZqf6qEc7ibQZF/en/sboxDjQOAIH+oqEXWyo3Ya
C3pIeu/gjP0E5qRq6x+DZc8XDPAbu7n2MdAIRZTNZp3Ajuw6cfpFKV1elDIHdjTPD6OljVstsc0L
M1odjpN1wwyuS4aPDJHyyTvpZObi9IPqHgq3Gx4HK4lugNdR83QK1VfNqP/64RWEyAY4MO0jQDLM
E8tbKXWjk9NyD7YTFb7oChr13O6SIPpbC/inmEcqfX2XTxawH1oj9tzcO+Rl1W8it+8DrXZKCHnV
S/JWbxyJPx1rgIJWarFTzlXLip3YaQrv0E7NHI6dEAGMd5doBt4aZVVbAMfHqsGF9fp+J1JOU0/2
52B1aJ90kOuFGWmeqw9vDvUO6K5XjCx1iBNbOWlJReUyj4+8itauqsfeV43oUnPLG3MBTMUp4Lxh
P05dMxs+YWg2oIQSo1EEferk+xwLeSkndubFcE//kPxSNsY5OxVIdbNRc0okdY9m6fZLOGO0lkct
byvyYt2kuEhJoX0W0q8ttKBpdZXeXrsD2V1Mrtnew2KuTw+IZoJYIDEgiwDnHPXtlWZCyXwLM/c9
VSFd8Rs0bL0QuSePP+d9pVwVEcmqO9cda1AQqlNRV0ktq3yUEJkcO2xLiuCu3am+14/QcMGuMBfP
NYqd8q52oFTwtTguHpYptdAKUoZOZD51qAjlpQaCmRshI4A0RqykMCyg5+n5uW5lv8YcfdGHNLO6
+krqtW5tTJiNxpsJTivHVzUyxd9HqaYLnFXabN8oZqo5h9Qr6mafIqQQ0YYywixV6bNH6W5pl9lH
DWMQvgJFaS7DGLyg+ax1aPG8fPDg4RrRcEiJlCIinRAnYdFgSJDYxGcHXS+7bdfSbFHGoKY/OIoD
gPlPGh/Tes7iNeBowEkyu4ceNyO0jTIOuxKy+vdHObOo6yi0D9GHt7pBpw5fqyiaTuOVe3DrPjva
iCL55RCbN4UxTZtoLNpv7493dp1WZn+LOi/pGxbx9LHwzMar+VQ7ZH1abxsdYtxEmtaHZ7V2NeLK
kt0ggW6fGCCL1hAVegv9IGNHhrWTiS19b8qNJSZlb+nNJa6G81UkUl05IcBgazzt6+3+e/yWqUpv
y9Y4oPJkHlHZ8xI/ARH+NY4MJfbVHtno99dxncGrl5CkG9DolTthhfuepsDm1utEbgw4irIsndBy
RPNijnMidnaFkd81ljJZW6QdJvtCQucPqeDJ0DT/gJsFPb0m8E8eRYB+q/Kd5x3KdurnT2Lyil+5
U+XfpDPm8dbJ9f4HokbUC4t8iid4JD04XHov6l9EV7bK3isQqPINu1C8kDPpAukzwHs8Jrbb6jvC
UrmEaWo6tGo2Uye+G04ZQ1fXZ7MViFz26aYmpyTDPrXq7rMX2fbvSB+cJ1pYjcFPZ3gQfRWQ4M+h
pUC8fX/h/7zGJ9MHrkhdja4Qgr5TvmVN0ebehnrkAG+A8BuqeofMGy3Tz2bPejaG+WvlDuEMe/8v
WQ/td1Pa4tJrcbr5a5oQz5GsEnBy/MfXx00mYK2gd/AOSpanu7GTmqQ6rcd5MHd5fiHZevYyufhb
ZAdXEvq13/pku6PR6KpWtt7Bi0EZjoRmPj2yP+ypNP1KaXZVpd/HLk/N++t8Zihc0iFggciHEtzb
Z3OUTqlaeZodx7Tuv41KXfiwGetf3x/lzPVaR6FnQgN6hCE/Te9azYKsV15lx3ZQ8p1TauptNS35
lhTXpfjqzEYQuDMQqQJSBqTTTm2EN7YlNGskXgoPNQl7+j7lsRNEtOR3/ZBcsA/nE6PLdU1u8YLo
kC6cjBYn1VTHQsRHOQ4iIINApbkQxiet7D8sSUj6A3w2CXImRVZJf30ay2mCJQ8Ni2M21RR5Gllu
hwLSmPd36vw8MAtIFElOkI0kanw9ikKyrtarhjdKRkWA35Hs6yz2du+P8sayrRETjwd1bNLVJ4nH
JnFqJx+TnGXLjTgUtSd+uAvtvH7WVokavj/amRGnaMIbyIwcOIKpaLyekxWlo12OvLuqFS++VcKs
5jXKLymGGyUb6h0wzEu8i29MkDcKqDa0NOvbeDJkj62wl7zLj8DcxT6yOkpfc6cU3K4uGr6/P783
9sxbqyc8xGsn4h/w+N+excSZYlONBaRRdRvfeZBTf8nMst58fBSKrzrv78ricrqK5EgSpVOc8rho
CzC5UlE2sHPUF/bqrbms5Vd4K7lW5KRf71USZ1oFcUF51Hs32tKfYv+MEyv78dG5wA1jApNaichJ
BZ+MongijzMrYsWECZYYQjw/HppLQpjnJp1RLDaFZjHoLE9v7OKoi163VXWsC2PZlXR1bbw5X7YQ
TnV7U9Env4E//KZrSvsSDOb8yBsrHwEGiYhkbeh4vYzRqAlAx0l5rDVnGB90WdrZJ3pj9OkoCSWr
L7Mu+mdbRFb2YaL3P4oMBiwqVA3JcK1f7W+nsRVFq2VjWx+LxB7doBYeQnSI7H78ilE9pyiE08IO
QmD0epwinSNnceP6GA3wtQCxLwOrhPzMK2znw0ZxpVzg/eLlgrf11As0srIGtt3Vx0os/ZbsiH2s
s66+4PGd50lXZgdapKC6wa8AZ/N6RmmbGb2iFPVxyPLxys7NfJs4SrQjFks3+ijssCzBpZIfd4MJ
4anN4I7mpwqbd8E8n7+hdO1z1alrrxWM09Mzw89KntKpjwKpnd3YVLZfjkm1MRQZhVpOHe3D1xHu
LraQbDSt2qf5/TI2rUnITBwbOdQh4MP7Cu2L/49JEdPyXq+MIGd12EovzMIte3GkIyYOFsPLgsqL
aCnVI7EpF7W9en9Sb1xBugTBFRM/gHE8DVaIKRY5S0ccuSlGwOtkbFKq21uvAOToLmQWwKnGP98f
9Nx8Qh+B+0OMBPiCJN7rI4TZjiBZXMmJIt0LIsgwrUDHtXQv7NgbJ4TMFhlsmrhQaDrF2mrAhidr
Vptj3VXq79Su6ocyt6uvLQJ/G12kH4am0ilGixNPKYAmePNO3BJXl6NljK44Alc3rldK7W0xTm6o
2pdykWelAUbCrJCOxHrhsJ744VI24D5jZkYWxti0cdEMAWEI3UmNnsNjkhal+mjPNG57Q9LtObX1
t/f38I2DQzKZJi+gaBjQ07Re2+vNsCxZe8TE1cYGcy31jaGNfXnt1Zpo9lAbKA9VrVr1hXj+T/vy
q6Brhc5QIOXtWD3AUwb1JEkzMEG9dSwadDQc3idLQKIK+YGIr+H/bNK9JwBG3SYQnMvfwpkWZ6eO
ZdZ+rpyFtjM/r+3F/q3Zbd3coNDuzbtu0pt27elRq/37C3V6CGkN4CiwRyu+Yo2dXh/2fqT1YFi0
4jg4VRsOS34dK9GxMuMnascfzROtgwHAIYmzhmlnPKu6Vveas2TVMalbDcXXYkCDVf1o9MIoUDdj
pFYoE6HSyZTaQuhdWXXyiHqhHViW4u04ao+WJ+oApER34ck5PezrcCD2CLAJLKjRrSv8t7damCA3
XXduj6lQnF1n8sQU3qBt6KgagtGdil07j+5GSjsO9LlJLliRU2vF8PSz4SPhHfGMn5LeDEOj5Usr
umMyRBHpVhoeZKQO2/ePyfko3OM/TA9YRUzyie2wW+h/jSXuj7DUuHcNzWLl1VQ24yUH+U9Z5O+3
R6fVHYEINC/Wkqp96ibYbaFUXt+PR/I2qOjoRja5u9Zb1Gv4ZpdqW7hL9t20lEa7TySEE0tI+xL0
sSADOriSXLVvG1ILOi2+hYjTL9lgqMuOvrZsCtxhhGJmHmCbocXSyzK/z2132cVRaT/njlp+SSOS
Bn4pkwylZTf2vs1wwdLmoyqPht3a2Qd9IiZL1oCwF8DWqjt4Uk0xclr9pqaajrWn/NAHM9kldWZf
uOFn7UrrKC5WEAoBhuKavz6gRhPrbpmKmZTpoGkbOVmd6TeA3uZwUSpYn7xpIl2lTJ0HW288xdWx
MLj9u8yK3XaLznUGIYsky+dPcNsoIYUmY/xgZLRqL3CSubYUdkminAR7onFHsnGLOA6ei69das4n
pewp3P85x//+a/qP+KUmCABsX7X/9Z/8/VctZjofku7kr/91EC/V506+vHR3P8V/rj/6f//p6x/8
r7uUvFdb/+5O/9WrH+L3//f44c/u56u/bKou7eb7/kXODy9tX3R/BuCbrv/y//XDf3v581u+zOLl
X//4VfeYLn5bTNfsP/77o/1f//rHepP+/e+//r8/+/Sz5Mfu5p9V+VOe/sDLz7b71z84gf8kvl7j
UU4j5oQTMr6sn3j6P8kRA49ZlVoBOKwEQFVNtyHjuf+Ez/0P+zn/oThMeNTW/fqR9080Lnh0V57y
NYGOSfw/X+zVDv3Pjv1bBR1znVZdy7dZz+f/mIRVuQJSPBCmf4SN8AFPbkli9RU9S+BHKtc3lnDR
glTxYQvQL9LF4i++NnQrfSEwOXjWQVuQssatfH1ZYPSBHcut9N0ULw2ofH2BLVnRh7n3y0WWB6+n
zrftC322r7FjHWS5ijLJ0E2W8WbUU9UMnJiGU7+mG+dhThz5ZKpNNQdZNFi/1NGU31Z4VvG4uHPW
+ZX0ZgAblWhbXw6glLZOSYASNgJJ9nAZ+lnzHZOqdaBr7QQmNxWy2vUwo+dwgYlEA6qXxN+S2oG3
vF7YQ9+YhhoO89LUdmU9jNu5mU10oq0uFj7VJh12nhhX3W8qqhuhLThnfp4X0a3Jl/lZJkZa+gp5
HTWgiVJ54RuPCv5v0Xwuump8SUVn2r6bCXc/JwWaIoyq3U6FYcttNJvxT60rpq0753a5nTqrM3aU
u5I+XDw9c/w6GVKY8/JEHSFSd8osrM3e/CWGxPve6FZPy7g56jIAQLjYPvffOsi1Z3y3QB3g+CV7
LgO0KOLvSUzZy090xdQDM5YQlrVZqtVB1lTDk0ijRlJvS+wvUk2syS9c8NN+GsXysQUF9VWf8+Y3
shUy9eFkd5rAKKYKOnbV4iuBWFoekmiwqTinYlh8x5msKqxVMT0rvUPrf2lEhubXxNZFiE9ZH+p0
lMBDHHIEvjloMveLUipVgDhmfmPnIkfg3cqVOUiEWv7VGOYk/VQ6i+arbiu+2blWfbHqpjd8pOqa
OLDdLLtb7DmND4Mje16qLFJ6341V669Z1pH058zpn1vZqN8sVTTHGRzb6I+VmJKgLdqmh3d+6n8D
sLM0Py7GlR6zndN9IWHgu3b7yLb2MxWf6cVqqE771eLqv6ch0/ZFatfiqtU1RLopqXZ9KEd9flnG
uRj8oW9y07e6yY6uy0HaN5ExLDUd6bTSb+bJW8orpqlmvuvSKu6nAxB8X0TQ9dKkbSP/OXftr1Zr
s8K3tUhN/TLyEm/bJW3bBbU5ZNREYzEogZlM7uDHZW4cmlhDiVAoav9gu332rZOZXl5LVcme7MnO
3U00QMJATrJ19cARCe+6SMosCuI0Z1xdQ9snmKO8h3SQJJ99zO0hp6t9FFlBQ7fWizs6V6b6ih7/
YVuZzWD7aedao5+nYnpAgEjUPrW0XOA1lNU9+Qeby+YVzi8no/KxcSBnVLe9CgM6pTR1ofRQDzA+
5JPM6BDI8FZ9CVuBzpi1V21ohZjSsDPK8dkYivl7M5XK5JdaB9deOaPNimSaCkRgTMfU8eEhVP+q
DT25oxd/+jkjnI3YQFFTo9YURwxh3ce2tQFaDgMDOfZFAC/RO+WTYrf9Jztxki5YXHUQYRvVhU3B
m+p1KKAQgg5/qaDtMoz5eyzr2UFkzIno0FZQBfMLb7R9hMchD2vrcU+3OyX5mZTLjboI9ykviVD9
ymndzh+lpd3GimleC8XovnilSbAMIDddAqDHShYqEAM8dmM+UoXCE4uDqVEhUp+6ZUDaeUqKDS5b
+1cLa5PYz5g34ce5unyL8jzj+s0V+jreNCqPDT1b0c5LEjHRVozsbyB1u162WM6pu5KcSGBRxBVP
DMuaKtlSi1ChJWnXs5nz1la9tAhqvYdkBBiBvI8xN8rjkNR9i556jIqX0Nqq3Lhj4YCY9rIlkMCy
et8uS3cMEifq760K4a/AFAh++7MgNx+WUVoOfp/0TuSjFYy9ndWhQrHG7lEfU2mQ9kIPrqZHStcO
AR7++rOXqCg4qELBrVRkazqBCTYU9G5ribskccQzhJac684u3GGTQLNQBGXTqjDkjB6ubt+1PDNx
JrRibycZRjrRB+vHkkeRtukoQd6VtLUYPg3c8C2MwlS39K14xV4XNhQVNHouv1zKjscKAlOxURJD
KbDJ5WCHAzZt2bqGsONtqmSJvc3kABqijOuk3edL0TvoqoBv8FvK4oZvdOlyn9mADK9KfZyeALaj
S4R7730Ho6HrYZYZVhtIlbPgG9GE4W7dhTqkxPOYfG3gZPhJPdRVyJqWD65NfSEsMbu6n7QZ9TSa
63FC9clKfuST135Lywopji6xLTju6mk4IAeY49Wrkf5zoV6QYPGtzt7BC6w7fpYlw29CxjbxCcis
Yaug9LMn9VMY16DWhXdTsXdeWE9aW26g5I5vu5rmK+5e3MGWITwTaQxZmM6WMkVl+nEdFxsHuIrw
kWT1Ft/tXXPwzaU19W202MIJbEVEdRDVRueErbKYiHxkZfEZqXQt3dAQ4JHPEnTNXo+Lxzdfel19
qJW846TVMY9cRWB8OwksZyj6qQcBE81RBjsiTLz+0lX2vVF7ehW08GJ/jx2z+4kUkT7cVGPc9lcj
DnWPn1Q01UZMMWZNGUUXcHnUdOPWdfZVnSO19ZMK38TXJjtWDqaRjPM1gnYVzcRFlESBgdb2czxV
XRJ2Y1S6QTG2YgbYL+t+w9MgN7PU3ecFA51D41ElBwvPSN0bTpWqfqGn0t44em+zMm0W/YYj39B9
z1rGKzOXHvtX9M1nu1riISi8dtADGBxweFBvtmB3H5s+3S31OLS4fXE9h84ydtI3Wr2f/XhCD8UH
+OKSX9Ld4abpNPd5gM+ed9kr5C5rjfKaZg7nujDy9GY2lUwJtDHLYN9ulvmFMuD8CGNStVFr8Wx3
5g09X3ddq1uzP9iNKoO5duX3qhTK97bTxo0DzC1t5XVilmMgrCzZ54WqArOSW/Jp09asnZQHeNq5
nvSuXFHsc5cOkh6G0QRYxcKnHUXbF8smqolWa5vgiei+GcW1s+Z8TDPUjTj/vVhiCfoCcpfRGulQ
WwolLKrIyjf9sgwFBI8aUzdIMd1qYrGKq0QiUOHbyHAqwdItToCxtx+N2bkqe++YDxP+VKQ5mx69
kdBoyoMiQGPBBrktYts4UrxuFb4hLpDfVzQU430k8ZaAvwlQjSMedjrb8+0qqfcltAt+BdVqhP+o
2w/mouVfhZPPPs6KhJvFHgE+AKrziR0cH5TyspmykTPsliLQvVR7jtzcCjIhJmOzRJ64mrU+jnwq
3t/dssKoK5sIQUDh66Jq/LqetxyuxrfsRmN5KnM7L41j+aOjNaEB4U0Qe/pTqZjutq3y1ELlUY2+
jXqWboBn7QHXDNNVqeIg+jnlpRcP7ZpPjRmnVxA0DQ7V2T9by3sbUh2O7sCFSPAbyei3qakNfoTa
3N2SxBJdX1iDftpx7P3o5u66cRTDhwgGpd8o/dREQ+27UPR+shY3CqC+2RUUPKBMJTj3dTjYr/rI
VXZ5AhjEGxUWKe2WrdOK6p4ap3JVx+m2lcURoO8Pr8uaz00f5zf9YEQc/qIN0rR5yKhKSjzBfPje
rnpdErQQcjlFEyZRBbmTIxhLWEv9VJsLFy1vwrqp2soXbal/beXS6fhEfXfXu6lyp6KU9wWiidsG
2V3+oVNe971CLIDi20brm69Aqvb9kJb3C9Get5WVXe9nNVN2wszDCXaRsK8VGRpw3QVgdTdzu3zq
zIoDhRCAPw0YXoPM1JUE++IvpfU769XBl30H6LbVfuDAA9tXwYxfEZsMu1ZBGBcGcJaeaLELrWVQ
Q9zt/nFSy+JeeDXeXS68bW9k0VWnYAR6rRG/0USe70ypx9tajYaQztO6uVJLXIhJRljTtYlpAN2y
7WBLo/xSfVExwXkQOVWS+YQH41UN5ilzy2cJesQH/ucgGmTs1MVKcNJxRtUWzz1b0m7XVJiHLNE8
H9BNmCW04fepCCj0mDckox9ST96T2I+DsjNMvzUq7ZM9l8puiLQdhvvJ8NLrKpZ/tWmxWUY19ou5
EpuUIsFOGbKtOffF9ZzMX3Ku1SSV9ga4MHfTnjdwMH73Gn1fG8tPsDbPs9ZCb5PkisDX4FKCsyEo
gE8p9ISDo9JYv42R2uE8udMGMoo26DiBd7PCyK45jls9sqOHYl6DD6do/UigpuF37iIAoY2TPywJ
KTSedM8flL66xbvT98Keqy0sXZqvj/l2MMuvZSHG/YAOrl/0swodhDGT6uzutHYw/Cpear/sQMTC
VYhaVDrYU6Aoy7M5j0+pkUgf0yEPmKQfiTN8sXuNlHOcZGCw5rQyej+yIorxVT4Femv11yXuqA8A
QASwHiyQZI1fmir/3Avn2KXafUVXtq8SprSbvoFTMHXsY+MWyrbTqT762ALOm6G/LCAirU0HiGjn
eNWPtmxvHLVlrXOul5eqT0Y7T5tJj5bAmcziRtHG7gdQ2L9Sx5O73qxAnyaV+hPX4Za7E/mjFX93
FeUq9oZjbbuTH7fdbUXM11rWlmLkcCN1ixoAWEyCsSF+csx++Ww68Tcvzomemsi4cuF526aa4v3s
YdsqfTXNet13hqHYQ45G0FxqOnPIbWhAnap7KlvvlsYMQmDD3ZpD/rLwmCSBk8g2tGtl3wvzelj0
JvBK94jDF4eVIwMp6j6gUZTAS3N23Mw2lIZ5Z3t550epuS/gKbmGzOkldcDGpjn/yyptdSMzt97I
vv625FTBfVZAHX0EsrTvupY4j/BjXpMM3k+UuTZFr0z4DvhJNxAddVsYQrzQMNAvUtQu38RDtFKK
FYiKR/auk2y55SW7MbG/pe3oe05zUwn7pvbK79E0DbexY//qFOW6Uce/oDmYbxpSsq4+Qk3ZjZ53
Ayz0PraX7K4BRxzY/bQlXkCqzL3S6jIJUj13bstqTj/psbGTDZX0ZilRSktc94C/3RLd49pmnfKN
bu/Rt8dCbtwUDYtcLR5mJzZ5inLzm4FzhrNXXEWz+sV10vtlrq+lVFhJkPcTbFMNdOntEELY9zte
RgSiRbzT1S6Ck09AaWeNM+F4PF2l8yrnvDbqlLY5XWkG1NCtmSG4povxltYvIwRH/DR3fbLBX9Pw
XyGPEv7/Yu48litXrjX9Lj2HAt5MAWxP74sTRLFYhUx4IOEST9/flhTROuq+t0OzGzqhyak6JDeB
zLV+G9WVOtY8p17ZWipGMLl82oHbJcqfzHTN2Xc86kROwilUliDv3GQMmhSm0dajgKzM5qYWS/1R
dHn+mQuymmtblT94mqaPSQV9bKzyISSId2pUzWZRR3eb1MnsdlbqqnybOcS34U4X+sMozHre67Et
HrGUMlbrsDcfKzF/WzVZU5G5xW3pUJSQMeT7FHT3Tn7nOONXt/mU61rGbdeMY2obefvRCe9xWmig
5gG+qcLWeIkaP7/pfDJt2qjcPmRbbb+JceeRoDzABU14dIVB+pHmaGoCvIdRGWqxL1bH/F1Ovnta
KovXd7x3YDedcFtSAnTDH5tZBkdoIyIai0hx/vd7S27jB6lyq8cW4fdnNFQ/PKs9YEsvLn0738zV
eFtu+fNYwAhsWf25TN2C12w4qLz+yobmYZ23G2JL393Gah9cV3kf/uoKvHX1u1X1Lw7BjWy7m0hr
dhBSj+StJ0DKMnuJJ9+u4lpOv/GHj2cDvMUyqJjwu/NiuR+lMR5m9IYHz9HAJC05g5bH06qo5tbK
7nZFudJINoXGa7QJ0PKachcgprhm+dr3C5Uv8TyGOgnrFqc7FYsrD8nIzWXU59kz88Ry2DMEZZyp
kNkPZu4yHoV8dBYKVexJvJuk9DPWmmTlj+VtH+rzEE5HgzilmE0VqV6W8xeK8S6bls+6N36D0mJs
UIMRhwvjWpMJwgfrWfOBYeAkW7H5ykXf7/2pvK0EYfyR0bA7d6ANxtKMO5dStRcVLkubjv5SUAng
d/GchX/ITUu2qFFZ3BlSnL2gFryaZLy1oDNAeFa0h6npb9hDf3JtBvGkjE/uuybxFF+an8a1b0y+
dhw1XbBrLfN+dD0ZZw1pZcAP0om3DlAnzCKCW3t98KbtskW1xZYekeqmzWPUtO0+E/b1OBhycVlI
2o6loXbeIFMGrJcykFWULvii88tSbNtTXjmnuRRijteJ4mzPueZt9sveCPnRIBPvsqE10tEdT7a3
vljZmNHwMXRBalFUWNbtkRRuudsQ5T2B7jWHufEwXw8s/VL0D4s9OUY8D8i3h6A3joHhEl5RVFnC
weCUpDCW9h6HHnfsmF+//Wbb0V28q3NKjMlE9F66jQNqFaOVuJF0jqKj9SiEto8Spbf2Fr/oTe/N
z6Ve0nldD1Rwpq3j698RS0qiRuALclCA33Kg7nioVyq6fGaPlFJyPlRohR0Hwt5wco8JawHpShfg
deDARgN/zXNbfOreaprdUG9cVyvPWbEM/RF9OguSPYvYtRWFUKZXgU/W5tl38nOXB6zlYvtjNvpk
2YCGk3sgG/ldAdPdks5ovG7LdrSW4W1251+t2e6ijJP0ujZyKukaWM+mTJSNPeLDVdnL4IVPsBsh
SloLDXdMQk8eu9EyxKKbPudQg6oZJRjEKlyg9zy6hEvEqjS64B9ZGwDWFlN2ADVy96ZB46Yj5lTa
/s9oDbdL2yx/2rLbN21YJW676tMUhW1aVePvxiI7dF3Kl6itDvPavtOI+0XVO67qsTtmrIw/tc04
VRfXe9sqH6ncVHtDd9sZCeMrCfUoJ/S57DYHrXNjJ7OyUlIu25hoMBOsWDYvi1c3ScU86HYuyHz5
weEAXpdbH/wm9Q617H3NBUyadJmsTo7zjhpn4rwWFwigONijuqwTwEFfFJ2KRwd8irpKMwnbbWYx
a7YL+Z7OuZxqBoBm+JMR/pAAAdgfVf73Qy+fh5urdz0utfxkSzN3s7avynd9Uy/qI4dISRGBYFmr
RPhYl91y23CrDMuCcgJgJtIsD/z0Yr/NEBj24t9vwAbP7aAv07XNQWWhSIvKmu6zrn52+oy3uG/b
RFoizgmhISdVP5mcqaL3H4AJ76USbIlybQ6kt3lvWWD+mQhGKjy6BLR5ryMwNxqX3vrWNhMOYDLV
pund6dA65VH9HoRzcEJilcccoSYURXsoBlXsCNX90C5nzcjGRC4bbfL5eMp9fh0kAyyvwdwBVUG/
xRsinziP1FFzP5DPRKCtsIfYsIzyKeoz9cIi0afI5KyjlVMhMvTOI7Gy4SWcFpqGO+s89UX1Wntu
+60Gp1axXRd93IhyL6O+ZTcsPSBS/yfXc5M2RcgsY7a63rddoFAIFPfutBBf2ptOOpJWHdcdCqS4
QhY7gqJ7/b1Bj822R6rzHZrVzJZKQ+sa5ndYQC1g0yja0abRJ3Uli31kbe2BSlFr11vwFJmRWzuU
6uM5KNb+ADj5RjjxsltwWKUkgcsUfvebXOXoxl9tknbqPhfJWo2fddd3S4Ksut5j450PpcrmAzBB
FyudnYOg+o0N463RyzGKhq+1BOfufaXe+sVEF2mEbDE7r7NnA7Ap7Le4yRxzJ6jQjA2mjizhgSxr
pMOlfmeFmAm8qPnE+pxZEwOKsSVGQKNxIsnGTUEi2fW40r+0aTr42lr9vLbLlixTr5+XaaRBxPI8
9wLAAjQXVV3z4frs3Fln9r82f8lfC9tkNgQ6N3faYfxbWK3iaNuW08Cyy1Oku32Gnek66ZfQdmO2
LE/cf1PSLUN5kFb93IZNlBSN+KlLR+ep+fccYdddly6NoIpk4o9q51dlc7u2fZTzvnAzDyKqUpRx
kues2W5cbk2Cfhk2B1QSf+wt/CiQDyZt5oTxNm3f0Pu8ViuhckKVyeaP9Ys9swTWppJHURBmn29q
PLsiygkb1uN3TYDfYRDAfBinxqe828Z0a5qFbifDjVk3p9061uVMMjNlvl7evDdsIcoi6zgPh3Qw
1SFHhgB7D4W7Gv6dVwzWsZ94aGcja05WTeQwpnVWNN1YCoTVF95+9tvsuSuV+8Maqt9ikT91kz9S
GRDtRjmouFH5cTBpJyagoru4YGTY8+SfrXantMuWX37WfhF3UOzNPHymSI7874AWY/JC88/MEi/Q
g/deXjxWReW/lpue0qrcxp1X9G+QhPwije3UEC8yrxXnwNyHHRHy9nvbOO8AbyoF3/y1bRlT+qYO
JG67KFL68Kco8onHFAgTIBHibO2LeF4196NXXIE1v7y1Flg/S2ygOP306Tdrj1DN/qpLa/ptdp3X
J5MriMVbrJ+hzEpe3pZhQmr++IKFyqfBQ0TiJg+d8qzqQr63HvRdUTwNsIDpIBqbPdw2DhtTA+Ov
ayYlTeIEbWeTxi7pG3fNPO6qwGwuOnP3mO/25QQSWpt7dyofJj06D8E6ASZK3CbB6pxNf6p2q7mc
jR78TvEZnRj8TrPy7/t6KJNxoMM+7lu5vi3jJGMvWKIDFcDjrkY6kjRhD0arXT8ph87kcM+DvZcN
l56Qh9gpnD9rIZ7w+kEG9O6+kC5TWx4+scl7cTgzsDnKF/uV5+RitcZhjZxTG0yXvszpKCCtuzuT
fDAUydTNL1NZAb6O8pSLCcloXW0Q9qv7KGtxCcR2LLqiP4byStVsznpel9rZwesEu3IqwbkyuDxs
Ds4TEepWE8/Loj8rCOk7V1KDDqEVe/ng3Dlr+VUzUsMuLG8lfMrebKXzveBkxCYRKPLRpy48m0Hv
nIg+fxDefMKtW5wLv7U/1soq0qwxm5Rm640hqDOLhtoZAAWUF8O+DHzxw8k7cQuMuDw13cD2lzGj
AebaNnZiXu8nvtfpmxQD6yyG3ts7IrBlMoSq+QpHaYQxemcGGR+usNnltoRiD/UYsaZ0jCV9sMAN
ZChCY11tWZD2mzn8Ni1iFtgjrzu8NMAnRZnBpHchi3djDwfe0PWsdVvdGTZsNbcxsJxyXYYiVyWB
xGkTb0q5f7yO0wvQ4afN7pZKigDutlIZeFZKI3gZ+840OCwsasrXPHhcVSu5R3zlfjmDJNwy0EH9
K1LtfIRmA8GpeQEb11fJ1AZGgkwrSNvGvelcMvlG2fwaNy9ZlDMncmp9Vg+PmTOUdf+82cU7LkFI
+CoQO6rdjhCB3J5OzsBq1vXzVEcl4+tKvXjB8p8VTfeag+3/MJRRfwzu+mNb3A0sqybYKMI2fib1
hiFOuCtnPxYYJAR+4YnbYevajrkL2UHshtsIM1UZMzEoVZD9oLBxfiMBqTytWTR89PU6j7wtnYR2
MfIeysN1n4zWBqSxIaYDkmjmWUDpFOFnUMoaIrfqthc+FY6bdQZN12JgrLU6uS1JO/vNj74nZZ3N
qfDZU4VOfLclvO56+EzbesDJbMfK5D9n9u6u3OALbZG3x23NQR5dnp+UXcOoUhMv1rcwV7qWos0P
kjxb7zw1GbsRSWJSO6o72+RgvMM5SU5g/d4Mqr7fcgKSwWElJ6Lj3My0VJoJGe/8lqrRie2x8j68
xiy9naUUjMu6vXT5Svx9YPaExHsw3xk32Y9IluoxK6b8YfKHtywjtzAeIIGNXe+X8pYoqtHc2eXi
HU1LTAeSmHkw+6ZJfHu2bpssymmW1XQMALKa4mRy6DPJt9uB4sbs4miDCWbZhtRmD0PSuO2roWSx
sSP35IY8fch4wTI0LkVjDHoAWGrkkZG4T6LUYjsVft/fWohTzn4J+6Pc6Chn5igOa3m0y2ssa25N
r0GFC34DHkk9brdd6xtfxWQdh8X8U+TZlGK6fRSzOQDorROUkLg6Mj2j+xzWiVFd+1dsog7YNasp
fw4VbxATShVfK7afSyvKltgw8G6WRqvjqsHETl3nnc0b+ht/Sf7BrB+Wp8puFJ+AqA+mso0b1czz
IV9wfDHwSWUeMn9pX69uq/RaxHKyG+MESmWkua3QPoxhBM9ew8EjpLwbNpRFNoSZN9Y3Bm6mnctZ
vOwIA2h/O+NkJFDo85EQ1S62KtBJp/emC+v5nFgVVv4mg+v2R7FXdqlfS4v6hJiDdUgz6hXSbpPL
frBdQQ1vuPwqSBw+egJmaLj2H2ZNlsWULU1fvTtm8Sac5T0sfOeP0dObkdmt+Mjnan0HlS++J9v0
ppuiD4gmFtb6gjrGOxelQqYxbYV4yzjPjmtQlLx9a3ggGaR9DaW7Fak3KGKtjKbkZ4/MPuEb6KNk
ySTdCQFwwcNUNgbIagkzXbAugjmQ57RQfoEMSnPEaWozEOaiS5B/mtLl99UEwt8VTkZYpDNYibOa
QN1yLZPJcKo/hIlPPwkrEMeSWS9Gp+bcFYtVJJlGveSOL0Y9BrdU0I+7GTQiDWTBTBFuTpchV0K+
yZAclrFUY7HbLG+KYv7fuJtQJ7xEKHdeySSAcDX0ahOx0KzcBZuFbilzx7t1WkUNyZzZbyKTBRIs
21QupBWF91ijNe89AogLw81mMtqt0J9y27iu6pbU12uh+nI23cX74W/Rla4aKofdQZTnNdtkQlA7
gWWGqtBzzWKOjNjHl7LyRSpxGeuxex5Uy8oVrpG/xblZBC7MMbFlftBs6Zj3rgU/LYFH7a0Re489
3feN/ow2QZqJoxymV199Vd263IvWWl8JfYZBGvPoxnDaYucX6KZKfA+/6LWaLxH08xqTTgrFutRr
LFz7M+psgOi+ASu283dz0eMtEuqQ9TF8QEMRTZzhdcsaamirjK2pcfl5tmiXm2t3UyoG8KsYA+qh
aPuk8O0W9ci6nOw2Vye7Vh+sbEM8sj7E2iUOm16Ccze50Idgkedi0PciK58KWfZnG2QIyRj5QmHt
3iMiIluvzIGlDN9NS7Q8mueofTJN0DvbLzMWWX/tmTG2cDkafau5f1QYxmB/TpzNrFMWWG4yNFO0
85D9pg4YR2KI6lMhhkeuZSNvYWV7g4JQh4xwhT9ZGHVIgFrEeXFoNGbLE17mPwWbDyBKWLk3KhR4
I0c/xvrD91FmyBiueI+X7aoMtFtrOkpIxvIu0Kz1cQIyK9B1BCt9HJO5Z/a8psUhsgLXlRjO+jZ7
p5iA+YogvZJ1GQXai5Gp9VzUA9KB8aoU6gv5QCSEOAx6qn+SzCDffb833vHotW7iR1v0A763uKMM
Tl7PCjN6A8NlHbKH+Y7MXgvMosrYhK3RtQQYGboO1N7OWYWV9S5WWzx5DWU5hmsuXWKBH34DcQ6X
3Cr9e1pzvhtTvUqJ+MES1u+yQW20oIJL+5nYk9G8um4t9Ra02+6qw059VGXXdtGrVqNwyq8FGpMU
SR4U33liH72MU3GjEX28qbYJijjSikXVr3VKvfJ37kbPHbD5aasjBjAp7pYAKCnIvwcnmz+nSX07
1hg9yLHjdpPzPKUm2j1IMkx8oti5WaEP6Ig/GM4oppl74zMS1sTFV6fz0BzrMNA3RrOZ+7DIXrCK
EtllZ/mxURs7iqPCXUc/GwcayfUx/VWWTko3KGllL75KKjbOy2z82GrnT83FRYqw2cWIq64j34um
4Oa+K4v20i3eOVwRvWWBdcJQbsXSdgRCWRFnk3cnG92/B9q7GJTLyWmlr1cDYminjn0Hn1xhhW5G
5U4HlzxARrIH2p1NSbPSTjKUGsQEKBkgYHXns0egfBpxbB29CGICa+qNLnw0O2v9pFfx3IhtTcc2
OpjVGHhJruBX48yVi5MwJjQ/V3fZHko53YUmXVdr13xTJZz94GBBP6PMtXhagExPRd51jx5hFryl
tUWlbFgOTRKFJLnYljMCJJWODB5QdBT1AUzdvgxlxbUDrmYs27lsMqLyK96KGNdp8zZ5Dl7qoTLE
K9NCdc7a4Y9qPbH3s9owY9+snCJuKd0QMT1V+l4GrUoJiRYfiHaae5+qPjc2CbkIdxPw5xZP0m65
BQ2WXl5y07sdeyT9NpPe3eI05UtPFCbjEX4J6MS+Ribcr866Q3U5gigY/UUKlUr0qUb74XRhG/ce
RUNiZTPp2CEK5Pljt9w1It9t/ZSobkIS2Dmrvu3M2jvnSzB0t4ib1zbtI2tYEnttBUDEIh21z8Pr
fUadkh4BAEghBEOugvXAoQp9lVfZ/EsaBBrEIVZf+dWBz2/cHnPHCb9V8I5/OqOS9UmyXbDTzZs5
P3giGIe0zJzutY/69ZF8Ysv7dLq6fY4WOb6Oa3eNCJ/FRnkWlkVWOI1XYhda89DvSBFqHtXsTkZq
dVnTkFxbi+p65PryImfTlSe7lOZ8kiU6iL05Wlt2alRnm7uo1WwV7GCzRpK16vFmG9rZioeCZNed
7kgPSX20nc3ekL7t7PMqitrbRrnWkKqx9O3TvNbDmAiKA5tbZ20Awap5BLNcB0uEbwjD/G+wfoOr
vndbfiX9oF+QDEJpCGxNlDJTPTn+rrmZuC8NaDfgMBOL8D7AzgXI6dv13tetHaaDnL3w4tVLIWJj
DoP5kwQis7ntyqp6Hu1wepblAM0fDlyz3DWQ/CnZhr118SuZ6R3ydtt5EQNmxRRxRLjBZ5VjlOgc
xug454UVPQJRjOwUoPR+6ogR6VzY5rwWBppxL8Wj3nr7xm7oM5IUnNrf0jG8N6SYFZcghbg8YBll
SwnRZbBUAxigGVtZqTWknsvW4uSkGyVrPkU/fKQ98rbMWWn4jt3621lEfxuQ024idjXcZT/lLcD7
RPDtn4ryKANVRVg+tCbgKK/p5vjHchklj9ymsRMQ4N1V52gY/o4YlCgpdKc9Nt4SC2OsPWRiey3R
KB0pWMvH2Ef0Zx5rMQR6T2Ub9pnVKs3+fu1r653GX8I4trUI1aFtawQGSFkq4+BWnSaRa6ZB8XpS
qPBQmSO18cxviEodaXVmWi/axlzTyBa5QzTVE4ok6ed+2i3bKP90wwBEFIwOsq1aqMWntrjogUkt
R95U3WT7scdjYJ9U2zleDNO0oQd3dCNQ92/1dJGbW3Zpx+bm3zcQCMZ9JTetjpFdbd1ugS/tOGza
Pjz0i1t6RwSva9UkvXBUcSRuMaSiGxoScLHBKRYXfR+9j84c9Hd56DvtRV7jun4ioZ2oq2vwBlwQ
ji59zELlM3Yz8H5ouG4QusIKUAfCa9kgAlXpHhxJcuMpKn0vP5Clg6x282bD+o5qimQm1p+hcG8L
NeTDu7OxZv8YO3POUB4N+U1W5qs8IW/c1mcGgJZpvCCXrk5HOddMbgF68DR3a987KJRu697gzrQP
Mx9ZceeTks3Da1gUvs2ZP3Y3baDDr26ZLGs/InaiAVUORpeWLZK4dySvdX7rt1A8XK8I0RKmUywg
XaGHKgWmzn+ICCUzAkhY8Vces+Uxy6quSskJLSmdFuh674qCnOkbGhOiheO0zD8BToi2JcBDtokz
tsGfObRW9z0ccD4zZPVV+yh6Mi9PpTmYV0wbSea9wIbB9nbt1LxFM3vtdpZIqiwdU2WAyrct3N59
RqI4GgdPBVS8NX2nkG22pm4SLCI59DCmn3wHn1eL+0pwNgASt9703lWNo1LAFns9D5Vf6afOQcnH
DQv7yHC4ot4F2oGG+NC+nrPXDunbcizWWVW3buOiVvH06sn9hAqTDJ4A/ethrcmkitFYR2Fihbn6
pgdhXlNl9jDkxiLmMqlkqJxTPnTukgJXL4+Io9dhVwgZ3ZH0pdY7QOopRzFMuPaMDrEIf89LvrYX
yyjUC1JuyDM+SwYYgzR9JoRcZtHjMlPcdwg2D7Wl7zGKEBkqBnEATir1bjQF7eza6VmlkOCPP9cp
ZEXw/KsIVXbcFIcJ/VR4HvIMUVnUj95bx5CUH1eTKFCA8sCMdkINgbubcWzMR6/ruMZ8ZXFJ22j4
lySr2okHhCvXT4px0D8EGtc+2YRZOkgfi3k8IEZep73XDsI9FyvZXPuZAkimD8PLdGLjOQDigCz+
zX6KCqqZiJtKaIiz6p1j5tsvH+Gu4J5eIaHdcQ1fIyOablvbQkpZkWLV3+mJ7IQTz3Ep96Nq/Z+u
VzvVzioolGXWq6z52LFK/+JjWnFSElP/1dIx+ssNlha5sGt4uLtMl3eZr0WUvlTqsEQLVsDKk7K6
J9a71jug72m6ReRUBYgEV3YQ1JK288REzqn6v64etv/IzfdfevT+4uv7bz1//wPdfFdf2n/t5qOY
avz5F/ff9c//w8x3tezZ7j966fD6e9fit3+Y+cLwb2SZmIxANub0f6TP/B8zH1Ax4mgbyRgBe9fI
mH+a+Wz/bzStXf9HgpiPPcb+T8x8qEr+4uYzbIsQEOIB/r3EOge5cfGD2UfPBy9oPcdNpROVNiL1
vj6StT2c7d4Mvunq7MIE/AM4A58oEbDArdb4KquwfDNM7124XpHHEmNuFNMsouAklAiLpPAC8Tiy
WFLaWRPYgsMIZVhYoqpKBUjmj9XqxCfmMv8pNCIfqSxOZOrAUMEQ8ea2Xfi8LQocdcRWk99w53hn
Na85DFdg4amp9GiRIjZBWxTmCDrQkPuWemwLZ2+287c+pMTv6DR4PtjyROamhd0Pe4rN9JM/eFo+
GHYj7cRw+gq2d6ABYGdsukDCTxSCl06VQnos3bB5KWuruO4Z2wNaw+XsRAi/iL0YEtPtK0S1fnML
nlV9zn6uzx6pe3Sx2vLor9OC6/nqBEHI2iYWTq6vbFLNXl/Bt37YFsYF0d4qUa+XvK7EbrTsA+4G
9zEPgK37oEYBaY02+jjH2aaD16/2cVkkunBmh4iZbXARZ/QhAj+o+vCoPQ8yq/Kl/6OSRnss89y9
WUGaL+wX6pFl67mHpjpmWT7hb8GKHaETh5gAVCGx5LbxnfVXBssO5qP1nVuq+RxUo95VpeG+dGHQ
3G8e2CzMipwPDp1xaR3O/ftYmd65r9CfxIgzg5NuyX+Ouy5oTnXpri9tPVv3IbzXq4nXc09oMo6V
ttweySzBOumXldpxoBGizCWvnpDCgN9bZMbEvYrYsoxVbAcH2Ue8GpXL82P2l74Yj7WR54kBY3EC
jR9TAtnwDeSm+35N6kq5T98NTGQXcCL3diGd8j2bJwxAGwd1XM60EgwdjVb5iEFk5go6unwAMXbI
MBG1/15whsfXTrdj4E+Q6S4OzatVO0ALY0A+jaTzUMAcG95C/V/Wh9kCqM4PA57Zut8jXB8WhFx3
J2Np5U7L0DpEAwW7cee7+hZUwLg4Uwk3uU0TpGmph5qFDwbdPuYVNSzYierpYSES9UluXtPtN8/i
9smzynK5rXrnftJrTkWLqLL2NFZ2EAJEFw4KKCQkl0bUFjVTy/YWeEYQ3rW4ibrjlOcWzSee+UKZ
tLEdZANYzKwFMekFJEw9DZHX0zej7cge90ZfWCP42mwb/M0+B10vfZg7svHPS7eu+yYPyRd1LNd4
tK+RmeRAkJ/h/P21W3oThbM3MqkV3a20VYhTWLcTCK61hLDuuNodBHb1kRu62VmLW9wa04Js1lya
S8XKhwkICT6sDb+iOMQMSH3wlocYOyio3aF6Ml4x2TcEvV/R+WU0n1yvtTmU0OvjpkFZETtNtJx8
b/ZODqLqP4GOssfcyuqBkKzRfkFEMzKZV6NtpcLSYbDL0B+0MbjlcN+Tu0NBUWbl3rWk1y4PRjCt
vyYjwOQVIj+NFQloD4ju9HmqCjSZhbzKyFelcEOTq93eb7ZlPLa+HexBeFDyeZQqHkxU8ai3mYLx
DyxGDagH40soSbEunMO59TmGRYvOJ1oaOD3ACtMJSVUY6f2YkGWF7gMPl76x+6DPwDI3IL3Sp/cj
NociQt5p2yhIJDSVYra6OPgVH8aq4Jnze7tKKqhzC9hntm/0XJpWMoZlsWs6LHiHSNXBKTOWDL38
UlZ3iIqDG3Pu8UVXgCwQptpN69xDyLUKL4/tfqof51yNI27H0Tjh4xjQ7zahvIQUgt3UoTG89+OK
vhUFGCphdtinVtmvgQzksx/V648u9Psv0iByBFyeYR/nbF1+/+ejCacM//x7dsBf5pLD7/Zq0Ff/
/of+J44k/23AAL6N5rf813yBa1L8P/MFLO9v9PKQM8ZreJ1IMNX/YySxLPdvQF2kJOLCDQjgI1fk
nyOJ9zdGSddE0U3MOGkg1+ynf44k/J1rkAwx16GDSQ8y5D8ZSaxrjtu/5Atco3p4PMlGcil0dcjJ
4N//S4DLhrMYx/dSnza5IkDIXw3gxR0DC3x5pN8WIJY4Km7K+QTKVZ5IdZfHbevuKNX+/0Tq/XU2
uraq8J0watk+y+/15/7rdzIpUdYZVtJTVy4nzl1UcbYrf5BcY/0jB4Nn678IVfh//dB8hrbjIhG/
ZhX99UuhAnOItsMFOZoZp1ezs1f7Zs185+gMwtp3GVR/mS9w+8RbJxu9Kzuf/q/9ZjNoAI9Hu38Z
YNkLrrkc/5ryQKTj//1rcPk1MJza3jVGlRH0X38N0lLeKL3IOI69wdat8TtlR1LemucZNdGuFNul
nMYCAZEV4Yojv8FN29A0LxEow8FyZX3RKyaEWKv8iXKon7nSqMtOc6X2EM17JeddFhU/2UYsauJ8
ob4zBCaIpmtVxp2+cccDbR/jceptQCCg8t7w36et9nfb1Y5EdJQ0AqTkrxO7HvY3Y73LcPlv2Ilv
3eIUYa35YxE88+C64fR1PRBHs7ibMmOAHTbsdMq3G3M1IefRANTFy7ReRHSXX6uSUFeejLB43ppS
xHYO355VG2UL08kPxuyrpddOz9X8bFnreHFbo38Ia8iEUVv+Aymmxa32RYntD6ZEbF2fmmLQXzQ5
Ve+tDHbejNzV0wL7Qgvu39e3vb/dNnkgsazBNuv6Y/EyG9tvWGCQwfoWUHolIqIdIjS8NXRy6F/3
xOkhC7rXxRHuDgsNiFbBvZkUWpYiqW2B91mplu5OIniGRQw7DxN/AveUXYIBMx/nwP+m7ryWI0fS
LP1C620ODdwiAiEZQS2SNzCqhBYODTz9fMidsa7uHeueudybsrbqrCQZBNx/cc53kMTVaPo3eCZs
eDy53A1Et6dhhLJ9UGFJsYk3Towj9jW9PZW9nO+rTnutdHitfSNPjVmLi2iWb5Zj0dVh90Qx4jEq
jWbKogJriqrTzaTzJqczAc0F87Q9G1D3ZOexuVVhxW6tQXtSRBlFV1LYm/qPrWqVl1RGc9vmOOVh
Y+yxvX6lXn01Cl6MxXqeF+1USvNo6EkWzEXxbjjypYm7N9bR5gbIxey7s82W3R6TQ1mwWoCAhmRa
9Np5QXBIwczvNW5LeZhlwZhmKhZsnywxs8ZVF0Cn5YZi/QmVOkZ8S8Q3ob6kD5VBEdvlmvc5xpG4
8wpks2ylQci3YnRPjtnEX22ot7fgHhxE2wiSfJuD+L2NUu8coRQ98T9s7vrQiY+x4LFPFxG9asoM
Hwwk9fFmrKz5ExWRfjVSGRNJ1ljbkIHrQ5LLjNLLFnxo0Hm8R2+IkSPkLK+Qv2iILBg1fnrFzL6m
nvTymJf1cIe6bjp6NgLbzsrrU6e17rFzkBWPkRgfOrMlXInOSx2WNsk+ynRefqPdChG4wNiYjfJL
7zX7VUqz+cBOXEIEisZjv8T2wzhF46VozeWSSLySRSaGS19ES+SPoq7OlmV5N23tVPt56VwDHypc
was7N92hnuX8XKvEuEMLPlysdEY8EY1fGQGpha87xfiT68aFoPL4cak1pCEK5zqsmYOGmyxGAj41
pvANq+6+lCW/+66vP0rZfQBdvIUvQO1RB8Q/hvtUCdYqxZB09Du4p9r3cuTsQhYe1F7c46GZXrLC
DA+N1k+vzqSdukF37pby1V7/fL0MxabvaTLyc52npJTU7TPguuXUz+4Bp0qA1/WiCevNjEQGEDcB
i9Kuyzl9GNXWNd9nZ5b7zlTffCTGFldegJy3D3KTqrqmY8M44CdjtiUQsdnpE91bdxrUtMNztpTd
LTS4g4EgDVIA/SbPJDIbvxdPoazPerG3mGBz0moVw8PPPOz6Tad5+J6SrTbtNJZvfpLqJxcz6ZJp
r7VBcVniccHyJuJNOA7HfoRYERnnZFp2NQpaMty3S7Uba5joZzTpaGXQK4HvRsGGQ4h1mtV/9WPp
+EPW7RclsPwpn/HsqB/WBDIj59sb+ovOQDtNTzrWh4i06SZuNsr6iBGcV318iGQZH3S7tgnA1Xxm
2psUkerGhAh+jFsmiktPZ63qQ2T0h8V4ZHnK1lz47fBbZCIOZlgwkep8wQk7yP4c4a4fzZws8fCu
N5u91bBcjDH2gNuAoocszeYk7wq+kzKx0avVG4rjIPUoap0KNR7bGuFsRGP6ibyP8Lx6Rq0F9nrT
LMs+n58cDrQ+vU1rAg4k79zwlMfJp+H+2JWw/RyB175GursN4/TaTBfWao9iUk6ArhDmtCbuYr3d
LvXiEtcj/ClC91GFVKIFG0Di6z1YJMa1KbUzB8i/QSDim/5/7/IVIY6a1F3B/87KzPtLSaU5WjxY
VpUdEzRN5NpSOqEeN8N8qzg66sZ6KUtAI1Ylgig71Ygwgs503/S5ZSo77akYd+1ge4GnVdGxG/d5
x+a9KMrsGhMZ7Zulvq0jtaU3rbYj+fQPBJZrd32pWk5F8xNz/q1aaJqrVHsL4d5uO4lgX9cOuHFQ
95pq19rtM2k5yYblOe9U3GDcs1x+DTihpGkO9/gAmaQ77ibV2LtMunulfdaD0QirlwbKHzORofyl
t4K5alqdZiN+kjNJ2VY6vIrB3ODfPGVJYiGc0h+1RZ99z43iC8L3izeZ7CJYThBiDFNjle5N2Unr
xc6lSz2gz/b8mnH5honzjHSpf+buWrsudPQVOaKPPCtoK0rcX4joGqNzd/P6ozuL8s1mGrg9cOkO
3gMEhdZX2gR3s805EwbEORxFvYh/dbm4weDux16zLSxqlWn2rg3LYDepnyUuwbgH/6IbCknOvmq/
bH0U/iKS8MDMpTr2FbHZkcTdPbXeoa30A4Xq2zB3t0mm/2TpDN7JsjHSMS5YYQebUZlYw2wGPYyH
DzUhhnSVxnPEFd3I9lOEOPrImVrBB+/wKRivKZruDjUkSpstJLiYT4p6GIpicWP10RvGSrkfWqvx
Mafh425hIpiu+dg065guUdc2cnOfVFYcJxk7GtmGd7q14JE2+QOV/eJoPCAeapJAJoX70vV2G+hz
+q4TT4DfDucZSl4MwjVFLyEuWz55sC6Dg9y/0vUTEBN7o8byzaqHD3ie5nPVFJ+T1NQOk1G+TY12
Uw594Hq0oGjNOVWA16JgmKW+HwWqESWnoFTH1FFfpkDNms33uSYDEVPEsbXCWhcbWxF3J1GgZOTy
OsdaiRw2lFvkPg+h0O+hwXSYE8QJu9hVYn0xib700X5u5dDpW4/lALvDh4UcaTxXIyqR/ODl+ou+
JA+TYV9oDzZi4MKa0le3bM6t9qh75TGavqNYv8n1acM+YZ8P6EGsLToFhL9QaZatNTRHNyRUJ5+D
GjdYorMYjeOjUz1G9BLVaAYlai6LAAYXQdnkvBmMwdi8BLoCHNXLTdu3G7u4qbrABfKyaEeRT/eZ
8l5ckBpYLL2oukPIg4F+b1o/Do5GY8IvenGt1GcTYpjZldrgpsZ/ZsfX1YTRk+45jLQvSyCXrWRP
Jad3Rh89e03Sg256dZvVw65C+7Cod8udP8z4o+6/Bdb4HmsHaBon/e6EDHLtLtKem05tCa3wpX6H
9mc71WxlRX1gyTJG32nJEDP+DbrVRxhdd9/JONEabJcCDbI+7Nz6hPTkzxbN04IRcFbNw4No37S7
a1Fw/mjdFjyUT+rxZr03dMMOhMdb955PW8egi9GbUxciXsg2Xjs9TCavKKVKMl7rCu1KzifMELqp
9C0JLlcB6kGXZ5N7E1UjSyrzlEhvK6i/Ugr6LOKpHYp17bPBekVJd2+oL6tY8KasZsm9WPh72Dm5
bAL1YcB14gYzfmbdRs3P0pAMI1AA29WsrXe8iuznFaI9vT2YMGg8BTYi3VEpP1gK1lX0SBEGWdsF
Lwf7mojZyUDfC3C4ngfwZBEa0LdCWwCaBIuHd4onMAcS0k/jYfZwfyT6NmuozPX5bOsfQ9RgAxB+
78mbYXFPUcVLv1eyebHJV2BIdyFv/lYC854sy7fkzVw0yEqaM0w0XqtqiyP1sAxmsKSBZQItqTxW
C80N09YT/r6tbZ+xmKynx6XEDmWbt6n+rhEKUxTaFuLBPRKoi9d8jOVtVMLxib6syt1l4yWZ2m05
eVtL4mccQ+QLV7xpe509s98uWHkKPrxNA8YOJU3u7ZmhQOIzsN/UTX3F/RCg9pT7IktgF7j3eJMg
kMIUmlkv7qKePkKSW8nfwlbXiOddNgxMlZdm03MyLDNF0FRUL0UT/VZFdxmjeDkl+fg4mZgUQw2t
NdGLxakeVlHI04yP1tCHOyxcZKnvhRm520Q05wr1/dS5e4ncEnYQsnGR/4QLJ03KN9klmHdsUNUv
WqtyRpXF/v+0NtIc4l+zoyIU/bqgFLrkuvLeFBEz+yhN116MyMJjYuY5X1pFu6JLvCNKSePOcKfk
PdNC95wpK92j/u3+TaS49gda/PeJDjMctPtswGD/mtyVBH78Y/lRq0kUc6lHxxqhQLEdHTU90Bt2
TD01l3/Z16dw7U8WFxNp3cjhLtdwHvFTJRxea08Trt1NsfY54Z+Wx127n/JPI5T+aYqIRrcewrVT
MteeCR+yfp3WPsr801LVKhMPgsUUAsWp/XZFigVFmxi5ohjJTy0hNeekSM331qFSxRdoOhdXi7tb
jA3xV+Za7skQ1AxWwr7ar5pG3FkArj4jGC7PfSfShxr+2g12AV5frX/KJC1aVhfNxbULCeeJ3nJZ
u8wlNtsdDHOmykgs6fGnmnFxNy/iHsBb/9Vl1fBYGt6rWegCaCXHa22+wdTxAHdEd1kH29FCpVPm
w8dio+sx2zo9TxVMIWcI0frT5hRpgBmFwQUWLvi7rNsa2t1Ei7jD9JhTtCu3Xeu8TnnDvWQMbxny
cx7OqPTSI5vi/i2e26HaNFPuBAtetshHdu+dkFdpjo+ReMgCV0jIR6shOIj11ak+e8pr7wsep8d2
beng+xt31drmOWvDV/3p/aY/fSCe6opbhOZwjJcK0fHaMbJgGi7x2kbma0PJom+8dGuT2a/tprk2
nsvagmprM4ossfwa6E+Ra4SHYm1Z57V5NdY29l8PwlaS8t+f3T8zQIcRIANOlq0sa9f//y+ls4ND
YfakzI9hNSIxtry3EXpv0NTmETmNg+ga9Gkn7ed//WX/m+nbP3zZf3plhJ0hHVFzfhxVBXzMoq4i
0s9AqeHe/+uv9N8MOf/6lZx/wrn2GtKgrAFaF8fjJ7aifYgumwWW843u99/8VNo/NiLrScAKCqnH
+lky5vzncOe/n1SxSvtzvp44vOru2VxPITIyjTvYux4AmzEik4LTCrVucRTJeoTNUavts/Vck6Ne
Lv93Avu/0i78DxYE/zN5w/9HawSOmr88LysH+R9AxS/JT1d+FH9dJPz5L/6LVOz9zUTzJVlJu1iv
NR7T/9wkSHQPpuFa6BTQomnrePm/xA3G3wwPxP1q56YZNR0WE/+5SXD/xpx5RfqSEudwpnFT/C9I
xeC01wn9X95e17YAADKUNnH/6nTA/7RLcHqkeWHq1oc6j6MJIbkCav3MlcI6sh1ma7ztQck2L2Pd
Tsa1UHOZ47ToVh6uP8k2bzTf7kAc7I24jr0z7OPmu3bNhY0XaSLxCQ5MN787Iaz5K0ZqxTw6RKhQ
/iEVljfDSCiaxioxx+2apF4fqDkBzDCrTgIAsiRepLBuJnqedAmjk+uW9Z0bDnCNMXmP+4TRtoYH
K58+VepkjxZ6ppHp/yDG330ipRM4lJEiIHclKm67zpKE/iDFxPXR86O+aVjMh+faSGSyd0vCuNsg
y/XePelO7jlYmIQwuSe0ucDl3uN5OzYkpa9iq0K9KND5WPIMqB/MT4ewvrFbp804J+yq2HfDGD+q
SpThcZApf78z6lTZlktE4uofd8MziOV1ty1Q6Fb7MB7b6bMnaX3A2wfx78AqUyG5FHnmBaaVmWI3
Vc50h1d4dPExGS627K4BGCHj1MZUB4GRAQ+AptVGJhfzYWCApAVtPDrQXnT2Eax+U0bruTnnW/Sr
QMKsymB8zDghjijSOtUftZQBy8EqXZLUSuzgxaYMR48Peahx4dVjE8c3XVo48aYUEXM/IGZUrXk1
iyXagN0U1amw8x6PA1iuPqhcZ2Q6wPRsop+gHNvQ7aHPZx/A1hr5OjaCyMN//4rTrf6RFh6c45S2
IzV3r9cRnJMO02xqwA+rNyHs72+yGGS607TMC7dsVeaFqVdlpjuVR+N0XPgzYWBNCfvYsHWx6BMJ
jV899yI14rZO449oGKA2eqMOfCUuTEZ4dWbFL9QICQSrZYpf2OagFGgQtDU7aYdLcY5nCnCoBpn1
q03H+RM7Q5gdCyNqTSDRRRq/m+QD8rSmTldce4jBLCuWsK92zWRXjzFTkfyCqmIqv6H5ae1PWlYF
K+44jpadRgRfdcJxLM2TqxANwW211CMycFSSemPKdJ8oU3QB+zH3y8qXqjzrzEmwBjQjIpCraDA0
vZhMrFbhNDzlI+vI5SMEdjztal3F2n6SbmicDYwgMUrRoVI83Wai3SxLNM6EazaSG6RRjborDCvW
5M6GPzoLWmfS4e7hCunZM2wZwLZ6YgI8SzPQvQdDJ2tWrt0JckWfcWDpoZl0ohS1c1zFdn6tlrKZ
b4wWbC2tysCvl9lgzCLebSEOPjkzyo8YlQD7IhbybqcVfocipjiVTe+dMlW17lNoWhEGZuhHnASY
btv+2E5M0LYGPT7QazVHwyp8DauzYSbuY5b2vU7kuSIgFMNr1QQmMnX9sTdm86Nc8qalvluGEUWu
7FH81J0sX2YE2ExlE2s5FotYKXHJUh88J1SwhRGPhnuIyTm4sDBCANp6Q+IatN691Xwn1rQCoqdZ
KozAIyOqqa2LaGMCD9S2uBSL8GZqKOOCxLTpcFTuMl3myFVEWxoWwuq8qyzQhDnC8V3I8gjUcT6k
tBuONsOnkPgSWM/kjbeHECzsp14hS2IIPHTFLu1gcLEVlMbTAnyIEbNZFSaT5SIft5Fbz/bOkiNE
2EGlTfzWuDMIInvQZY69Pq6yg5F4xo+qbcQXgHS6cyglqRIp0PWEsNCwa/ceks0a1PvISMUWRWWy
mutG+mqthQqJb8CLEd9raCYi9o5VIJCtf8RIKejdIMbnQSkWPrRKJ/PPYGiKGb1cyg+vKcGKKiea
0ntimUu2pjMxYr6mnO45x+NFAWvOT9A7LxY6ZR+TgMRKMbLzdFMzIcbJey7QYNAHRF7QJ9CDmza5
5t3w0Mf1EYx4dMpEcmLh6vpds6AgajC7GQYYSowyS6JeNNmLG1eERwNIMk+m/Q3DJLrVrRIrEaqh
C0QR8YakKWO4kggOYpFs4yyrD5Sc5N9WyUsqSH1OEbktAaYMTAt2H2a/U5Wi+ons97lc3gy3OzhQ
oNhFDH3+mCKFgYM3zieBcS3INNt3LPs+KctfRa4+cqAOFwFPEnO3ML6z1LR/R9K5zLEE0mT3N2bf
eTdVMeOdYUiBNq+4hBO/YIBob8ykkNz1U46jBnl6iaLNUaPLiNHZm4OxnzLspJnXvkJ5uEZOH/St
YW8d1EMId6dD55U63KVI3/RutOUiz070i7iyp/qwoE72i9KQcKqxxDUY6+1ovGPnkftS9jeGzuCI
Fqb83Vclf4A9g5YC2EOJI9+rSiQ/hYIrLHgsNoC8geroX9GonYe00e8gtYMDgjyMbxGWBNjl+SiK
2qIttBgKTkuApyGExtI6tPHcGiqGMGatq5123Fpdh305N8oN8sHquDBJZOchUcIji2A8p7VjsdFn
89zSeOa+ObaK8RSsCqPkly31fjMocwuU89QVpjpa9jLs87A4GRbKbmofTDDz3mAzcZkIBDoMc7YF
GFluokw/04S6x6IXywOmP3AZTdhutLmCI9u3mDsQPwMVOOPdmF7qQnQ76n5GjTNnUxmFHXPJYtqm
VFz+pA2U8VaT/SZoCewxB77LwvqXOTrVTRQO1nPoteGx1pwvVEnYxQDElT/2gNN7Y9Eok9Rgl98Q
Oax0g3ZlQK6pP8K7gcsmhbkxk6F85QNOPtualaa15DtplIzAxtF8youRUsFpzgX7dpLfBBey0PnM
+lkdp7nZgWLLQIF255mAqBUKmR1lzQRxQrn4EY7V4vA9ZPywCk7PT5l5FhAfPJIFi6ozfG2wRFWT
nrWZMLvKBRBrufGuwv60MYST7BrAvED9259MEkmQa8recQx5/mjP7SUtw2vu9iVCznHeOZ41+dGc
XGRj/ErgkzP0lfqajuccTcWJ5jMRn+4VQwoex2QitQL7+zzUE6rNhXFvqvChtS0DsDZcPjqied/z
WXvFN6R8YgW4iJypVpsks1GbMOEdzGMVpZ+SQn8rwbBuVTPdtrGsTn3jHVcimd9PBpudzLxLrPi2
qUqWDYoVm68a71nyWh5Glg/BJEl56I0I71Jr/4bFG4GcjdX9FNnRscnVLZ4wfuc5QwMDywWvcmBk
S8AI5lfpauwj5sZEigCB1aI2QJA6TZtJTL9r1zpxFp64nZncJdXKZyRJyrFOi4oeh8UID1G1Wg2q
dI9q7xSZw9VK7OZ9XIT5Hc/iY5QznAEvubi5cfDsBO+ExBbTz9Z7DQHERzvAitCePzJ9Ygtj5tG8
Ew5+XtAFim+QqbDbYORcivC4rGulLuN3TGnMfjXLZCABiDNJNC4l5rdNBswM77+59Qr5gXzmSVSR
OBq9+mA7zlrNzIczKtC7LG+MGyuy7lsIhjvUCUcsqfZhdDhkSedAJog2Bz2ENwdaVLvtxSwW66bv
ndspbBMs28UKyrB7C32hQ/05JOuIuG6Be6iCVzpZVTHVU1RJ0NEMzaMtwoPbGq7E3kY6deAWyLad
Cg8a5lgmKdamQwH9yhAH16BgXJoNzVPURca3DPMeMwN8sVZ54DFcfsxfYWcdkq79NebtmflizWef
TFjPQyMIw2EKljySP4U+uIzMLbC+op/CZOOamLrbLHzmPn1IGnP2uyVnrk81NVHiIcftCGLitM4g
M9dtjgcHE8yWS/JYtcUb55N7muui32jL9LuyJOongD2hstvHORLGU65l2tEG/UCBmuhws3rpbtOp
Vc+VYjqXMjy9JcXKu7hG7H1glPBucSwl98K00UQ0sBXYUA1C3E2mFFckBPnW8+Sdq7UNp5op75FW
vZlp4ZJ+MqCbTaOd7lLvsXoMD3PI+B0D6JkS7xPNv7HJYRWj5k2NO5Yat0qET5lnvnhN/hglXviq
Q+lHczk20xfH17WQAhxjGs8r+2flzHHugBmIod0Nyb6ahPaSJRH1DaXzExF24W/OgvF2HHP5M9fD
4xAmO3xrzt6K2pTXsIc3tUPh6aPi/S4H42Ab3TsME+MXrIkMFzE6bN3qh5s6hi/FQaLUbWGuzHbT
nYMMAR5eV7B7aoFL41XIvfk0YxZSbvTVkcPFYmKODv0yfoV4us4qtAvi2akZ35krsfUyu8e4oPIr
Yxb0WVk+sLi/T0XM1hIRVDcy+LOwGI0a08RSjVfltE+l6m6MaLhNY6hIi4neImGdfJtpjliVCo9F
A3Kwb4eNrrim+eHkPvOSJ89eMey15p7yWKZBm5IVs6mA9dj7rFkSrMbtLu3TXxS/4HcYo+9thWkN
STOv+tR9dlnyZA+RCAbIDpZOPQzwIv5pBtTO2HS9zYLx+3G24S/6ThJOX1AenAD2CKETYWjyAIxJ
/olPuX7LppaurEBXizroM+pT65zqloECSUnQgmHo7HMbk9gmHCI+L/zMt30HqoQme4Qg0FWXzmS5
2bXdr4lSaJ84xttI2FrS24g1lCO3Y6khgmjtXa5r73AvkEi5ubNXhdjR2vvUvr8AtPDl3ZU6c58h
20hKoJcI7t6sfLiw5tiQnLBNm+LJ7qb+3IzQW6uJ5tYpU46NQZ3mjoM/n7NyX8lsOiUsxclTaeLH
UQ1GR7nuYpvoozra2WwHrXM10q9loxqRlC1nqYvZH7MJMUrOnsaSx9zWjhYjP5gmU3ucmUQHoe1+
kstRPCbK49vOzOKeAwX3WLNlofHapFmgvPgFuNnvlv6WvCR4ZH0EetKKwPVmGIhxL5abCacrIgtv
P5l8Z+mIWSRAXjyEfsX7jGS/audLJZ3jJI32F2SXcCugtllhdyer1fNiZgdzVuODaC30K9VCzV22
cbIX4F/gF5LAoDogl6HRarBiHfypKb4TleOG0Wf2zsZEy5HL/AbDSvFmgpsvupEjVTduZ1scCnzz
Pn6Svc6HCBq1rCFU0Akqdt4wkhM5XeZmiq8KWhdiAe0Q4WMnfudXmyzNyYB+hOKkHk4qaQCleeRZ
IO8BocaWr/gysujUx/FXIqneBiLioGQ3AMBtLEdnFO8+g3/A6Y5GqoUGtH2aVAe8Lhu3WTtbtxnA
py+Ims0u6pLxA7l9yzjWHoj8aVYJYVQZWFcsq9iV9hD3G2lDj2GdE/nc9Nc5RiXAqi4Hft542Z7x
VnospnY8lmbckmhaRYE5z4hdatp+FY/ZWcFo/NLN6ia1Z1p7UkO3daKf4bZ0W/Y86lpEdE3JBMgp
LY35M5wp9hee/beEUjXaOM54mhJgwEqbL03a5O82x44/q/IaafOyGz0hv3qe2wNn0AvGt/ZHN+cw
EIXsWRljX25ae3rLjXlf5ZNzLFyrfSHPgDZ/HiVbtgQ2uyf4eGK5V7ME6hZL515PKJwQRLVbAD7F
DbPD4jqP/CPXseXi30XN0VnvvOhvJB3+hoPxK+TqA3oAUeqpbDKOKWnuMlc+OEk9n2htORGjT2fO
9bup1DKcj8WRTGk6U/byrWDf2YS/kwJCodaBcyijfLkdAZ/cNAOGqG5KATTEGciCrtCNA0mF5hOT
PG87tISHpSZAH5ECHrCUOimTwITcrp8bN6r2fUa4imaE0SMmZkmHamRT7PdohP1BD8XWGAXwXUkq
6CqXqkLIeJYORbcDTwKRvHo1mkG/q5hyBDm4ZY0B0Y0bL+3JykK0mExEAsBCFWbxsLkSb6hfZ7MJ
A6eEnEAkGWdc1r5NzeycIsf56SU65l7RobFY2ueuw5MYor1wR/sx9EJ3OzZEeDYjFK8u4lcM0QU8
uIfaK2Uw7flzKmCHsGXSN+3Q1gBtMT0dp65sHmJigx50QoLIP+gNMnCyuTZ2lSFSNt91N2wW/O3d
oSVGg19+coCM0lnc60wfuTv16oiLob3gBwJIRyIT1nWWtMIUc7oDFuW+ZyHZBpFjUYfXaCs6GxSr
46avsz2CPRPyqTTHrCUDA2AJMDPNCuwiS6+WvrzHLCTLbDbfiqyKSZ2Pnm1dicCiCb2LupBuSXfB
QK3GaVbl7BLfO4y4aG7tlsWerXyiC/aD0x9NgBNr6gnm/s4aAXARJraRM5Q8P4Lx4/WKNXOc34os
66/UtOYdwTDNk1sXP8liJozGSFPzmzIsjiopUTmPmgWZKF9Bq4t9dIl3eag6ICxjZLuMfLyZitT6
3VX5IUUg7xP882kP5oNXpfm167IrltnpSJMWBSSLcMixhv0h1mk5EDxMFJcnz4lgO2nZxi5fhEaR
Wx5dfpuqKqOATEKU2A56Dr+cBQrhwXFOXZlZ7mbx4KE7dsNFaSgpDkY7l8gLEDJ9OzaS2w3NDyTX
irEBzJ+4wBmQZveDO5HxUrSkzeSJ5k2bKhUpooG5Ku6AE0qEgH2p/07m3vjFZQHs3dQhx09uMRyt
srV6Lml3tziQW0jbSt4LXVmBZXQTcXN6su0t+Fzb2Y0QV5HYArWtqTSOEkU+DHOIllZko1u0EDBH
cyCyqYbh3uprl6tzrO8ns6nOMUkej1nVMRJHzMOsMIfyAfyBi4kVMpVpmJLu3WgZ4TQV+JyhkyRh
ZA66pkBTvf1UwGAwNrE9qwoeSTIQBZBZ07jGHoBCy/s0uhu69qV2c5Aihvhyi8kCDWpmApqN4JGm
ohJ3xjCZJoF4k/FIMod8UQYodB3dxeDrYYtMx4zRvPsVGq83vZZl6Vs5wNjQ1HFXV7HGU8qhlz5l
lWWfiRYTlB9yubc16P0oYLBkISLjYXJCPXyz5Qym0OwQkCX1rnMFWFDX5E6qvNR9yIBjxci3eZ5L
Jm7kWo3owLcEKsgjMGFKSem0kMELmOayfht0d062IUBp3rU8yqDsiih3gZ+mD1nYM8sa0LoQL4Ig
p5neaTe8A7jdAm9TfHW5PQJvqIHDVDyJMpNPhXIvXZ6cRUpuUdkAHBfqwXTCNuANDw9laZrPy1zO
/KPoDsKZzlkJmsCxqnZXM02O7F58p7J6TS2MGZZg+Er9/LWWShMyyE1Zy7OamsZ39DZhNJOhJ8uA
fsKXWIiEmQHWBzGtzyEzbLJ2SlkfENCT+siUxnfqyr3B4JUeM0OPTD+2bD4lz8NjKKgr3Mj1XhPP
+9VM0UnV8Ls72xh5I+x8GwPy2jY9E8HenY09MSJMIGzabECzmjbssHJWO0fLrkvRgrNPTnppDFvL
s8kw7LoV/UT9mXrzxQ7Zf4T1I9JxY51aljvbrZvDnKrHeJJvZsuMFHA202l2WbxRZnIfFYSDpFnz
gLso+RU7CWMMe8kDjj/HBxAU8imXYXSHrsDTfNmXzVNIdhLw68UrYoDXLqmIdbqIB3OwxpsxB8dk
NGN3bzbZRD+Q2wPPVz0LLrzMRqgWn5xiwR5E4mPQWBIcwwiTzXea3jmAi23D/ayRXuzP1Th+Z9IG
jINAo55XSNHACMCbHSx0WomES6sHAyWEByjSnxHDvutz2L6KtGuLvZ3M7sUcunWRFNntjWhYbfqj
hLbAyI8v4jTejk0XyYM24lz0a8yEAqfO9a0VLyMtvV6eQ5NAKZpznZ/BYsRbYtvnWIbKV5IVZmVs
03y0MHsMuN1VkXP6jgI714HTyOolxlP0Rn5DctEHrtKtZPx6aLt+NaSAZAg0r06e28ggLyxtJ/lh
tSMGxjVt2Wu44BirCVrBoi26zzyX3Dz2aJjLnqvP7TYGRd2tm7rOEkArQp9Wo9HVOfgpusm1yGCw
NtpdDhwaSmG3pJs2oTJP3OrIJ9f+B3tn0hw3km3pv9L29kgDHPOiFx0TIxjBeRClDYySKMyTA47p
1/eHyHqZZKQovtSuzboWZVmlVAwIwP36ved850bqxM8BpLFC6tomfm6NShBeV1Ez1qUxq8l8GqXA
Z4qvQ6bUNZ8y7mnEstRDVtPN5STS9D5jaFgsDGsyl7QBV7BV+v1I0FqDSg3puFX7/rYyEhGtongC
D23KZNo6vFaKZHsieaqOvnKOO1dwKrf4ugmZTzkpqHVO9xuhWekKbK1FsdIEfDWgE2JrhU151dv4
iAxkEMQyDP2kQyvqtKcAEs7F2HY2YFzXvfDTgeAKOkQviu14z+0B0DcyDpWnIL9Rgl0iOsNZguXz
nlAAjB8GqCI4ZnQHY8K96Gw3DzSU84x9Fc0gC/ASqRDo79YJPinIiJgUWre907Q6+B7qKSCHFkjV
/Dj3cqZB6ryemvA77fG2aPB+9dz7qit+y3PHdMBPrROKHdztiIYg3DNrnc67oUd6NjSMq3xJzakn
WBlich1uLLoZX6NU7vD1cpXpfWFZ7exbDHj2ReTEO7im7k3j+njb+yFZ+4yKyB9qjAy7amnzWQZN
t1Zaaa8jzQFUOdrj9wJmmb1pQUEeEqbvZ+1E9Am2eBQmWZGnX4H3SzgZJvrT2rEfMlpFXKfyDvym
fg7e+yxw3WbFrIu9IJeGxvCqM5tbzy54ahlIX9IxTxaNaJ4rYkgbPdY3o9WRiKBXMrtIeMbX0cj0
03dzf+lSHKw5QD+RzupfRq7Z7VII1rjKEfYYGf4iHngsXlotCWIqC+8Bb/0t6mPxpXVkfJkW+iFJ
AIgmk7l2GnvnGWgAuuE61ZqYFmvoXQdD88kjjfQiZS69bArru86IbpGTE/bSl+Kzh5uJDUk++2N/
n+v1k2En5TpSjBWMpqTjq+VGtQ5ACbCh1dZZMOj6olI8KzpbFYCPMF9XYD6WVg+3WjXoLDWcjMuB
lf8u4S4FCJZOnHSwMR0YhX82LM5UQ5s8IpvGC9JO4tLsimgl64YwAJ+jPQWB0dYpMrKQSznBF6nW
ciq94UzLPThRhKBddb78nDQFTmofKPkytauAHnCl0NHlNXsQCYU+3T9yG2kUtokOitdxzAdtKval
2ezLcNIvtVEjj5N+b3PLwZCxZ18o80HJfljSgvpRsImaFwY9VkJIdB3uGklbyZeyRn03zrHPpHmZ
KzlZlNtJEDjnbT0y/+cR2xpaCG0WcjFj9dI0aRm1dgiPykAVLMnkG0hjmujiuTxtVJdUGFL2d4mh
e4y9WiQDURTcCUmQA8APbrSgoCvF9LJ9NBAMTouuKQi9Catyp2kKr2GaXYhezu4dShs2E/OptXwO
syNNDygH+EUt7UmiiHzEKcbapdPzcpZlTEKAmWg98QY0MCVZsSkZW/NSFjJFanI4NJAq0VCQcNNV
yTVNj5R6SaxDcFQdazz6z87eULyDI1LsvQzpr+wYXI5FdbyKwTescA6QKxXHX/B1DxuhQntDXiTr
gC9Zk2wr+MQuY1/lOcwky4GTZA5CPpkOvXMXO4uNwHvJsUq/ECIVtz3ZQxchg3v6kW5x2yD423Ad
jN0k7eBJgU6FFmi4zAyCuzwQP8Tg3gSatVVuR1MpEPkPhnkN/gHV9IfYL8Mbh/MuwykL9KSBsxIJ
xkHicV3FvpftXJ497oLwttVTNXIhlNpMrTNdDV6XxCAe05pHiVi8B0tA3e81kJCdUo+ZsNI7vRrp
S5VDl/MnHCjHRRRZgXVTq0oegkFxVgN8x1SxSEC0b6BwdgSCEmRW7mKjRvA4crjKGBjWagBR6USc
K1KJ6ob8pvZO0TwBnFgP6aWtT1jviz4Zw0VTlh3jtQ7T/x7brF1fj1UWigN5l611z1GvCmlIDfBi
l3aiMDKbriAoLizM/J4cUQNxStaC/7acbpRnQ2ZqZ2XruLhhdA8PqNdXPRyUaaAnECQGXKiaJ+yr
abeGBMmoM68uMEyVdA6a3ia1yEizPXNPotBYZxwQxEaSc9YVPXMX+B0bolCMZk0caAZGYnC1ywoR
UraCykVfkCcVkXsdpvnDCK8vW5mlZ152dmh+06Bz3KS957ebgLi4x8QraBD3Vj4HECp1cEKJRICc
cvNz5VRFfvDDQN817gB9pZQx7TofXcUnxvqNdeYFanwJzd68qoPQzIjYiaktKqLY6mucqLP3zgbA
x3tmhCsR41YddKOV8dZMMNxwftLqrwUCtAE/oMXDXGIH5setUIUgfgGZhZuzaIhJ08mKXkiK+a+x
i2wJIW2OWsfM9WpX0XyA+BSqDuUBgzDEOozCfLIpDcKJmm5AJeVVrv9k9HZDw6Fn9r1icFo+NRIP
A9gEWCgYtye0AmwQwUYTJciJAgzb57SGr0X4R/+dT1HTn2SNmSdpflFD8NAM7EWqohkytKWFd8oK
KLoNiY513bqRD2/S4ww590SN7waCjfpcelNJBnfJT72o7KErNiLsnfxsTL0hJAXH4LCto/AgUMuo
vcsqR2S5lYZLvsvkeZpzrusoiNaA8aiUwqT3IaUBkbBvkoxYAkCjIvoxaf5wHyrTf5qorrtlVfZg
tUdRimxb1X18q0yz8LaTB7cac5OQKOGnof3GCtceMLWhBXB1PKyIld2K8XiORwiWABtEZ9fo4kEe
Wc86SJeYxXhw+k3dczgjoqasqx0aOL9fZSoichvJHIS+ZHDipT9wgEUSnz35bojxCEsmXqjeJUJt
QQTtgDPIUjijnLwh1biCgMEpyVC2f9kjtDugqSv9Ldce8dBUx3FzxnyF+C4BFz1iBqhE9kyvK0qZ
ghZGezv2VuvDOx06BqhE1kV3AcDjgsAbmdvfoEe71S00dTqiKHmiSkK/FbGgARloEVMCaypusqZj
hRYRlfqmNchwXdtSjXIZ2D0TNxv4M4WyaPX46pU28yeufZSTb+SOVMTQHNDYmqAbdMM60fJakQVE
NCzHnb2Pz1n8g9Xx9f+VSPZ/poD9fw3wNV+q9wFfy+f8a/k9fn4tg53/xn+rYN0/HEAJwrZZbkwX
qevfIlg4Fihj8V66BoaVv0SwhgXGS0cEa/iu7vGb/aWB9f+AO+Ez5Ac+YVqWK9x/o4E15p/8jQLW
n4kSqEwZdEH1OHozXunX/brJJyUGtUVDTnhUzRyXUYtcxwNAUigc8hKtQwkK0SbZwskJ0/Oy6PHV
xfrJbWnMrIiTD2G66I7QCnOEYSHhz199CA6ZMR4JOq0AY2cIJkJOjRgtJvDR6JKwg7Edc2TVfUXX
ncH3bHuQnp2X40Foi/ghT+Ha/vojedasoH/9mVzd0m1DeGiToVtYswz69Wfy7XBAopyShVa5LCRa
Qr8ZYhXkaZx+NYPmfk46KEiRphnKWpQel6X4uEQN9JGq3egPfb3sDOEy6tGo/ZdjT9j8cz+vdPZx
0SPolAUQ+jmLIcUZqjhYgNNTBgPpgBpHfeurmCW0sCARLdrj0tqGHmbA44JrtGVTX5hBOnRLrWVN
HhvNO2SufLHmtZpFgGV7vpHsGyvvA7qn2QDSmbQhlvnxuOQXacnyzyrGVkB9411yfqCU9Y+bBVop
Ng7juImUxw0FRBGbCzhJNhpx3HTQCxvf3eNW1By3JZZ8tihx3K7aXJr1yj9uY9FxS2PHZHvzjltd
edz22nkHzOa9sJx3xdCcN0iRkdO6MY4bJwNiNtF23k85m5RPWoWMcsWxEjyxzQH1S3vchlPYDPWi
l4LtWQsjtkb7uG0bqqIJZc27uYCjMSxyS4DTd2tveIZAwfE1OZYBjAIoCahFUM0Ux1IhPJYNjH8o
IWSp5Nep6YjOm45FRnosOBLTyKt1U7k0rKUtrR3dZsqTBi4U+1LAmI1ctl5cuXMtE8Rma50N46AT
vDEXO/DANGsVzDVQK7UyP/RjaH3uJTsJ/T6S2CyaV6v4WER1jjAeZ69Su4EAn9xMQWd+k8RbXI4a
ejl8+33+YKE5JxLDp6RZ2g69gNU4V2+xr+e0rBOwE/wwc4FXoCpYl8eyrx2Es6fTqgf4P8s823cI
smwwAnPB6GAIRKPZ5gTQyLmmVHVPSDGpJJSaluJNZ78PY7PI7e+rY0nq6wEE02OhKhBZMp5xmoL7
ekqKe1Yzylo/iEqO78dyt+X2o/bVjoUwTVCK4ngsdE6mmD2ogKUzssseC2evKnrKxGNB3WqVDGDa
UmernAP/grzTFgb7QNfAPxblUeaNP7D6Twfy2yjYRw+A71onFbIE9jUX9RMTF3ODGx1ovX8s/GtM
iId2nBU3w/FogA63iJfG8cjgMaf45EUuRzk9eqxynHJJ/8IijgDLG6K1gjXxDJQVdaOYQSs7fAdf
QRN3O5P0hQtO9d/aAEK6PFe0xC9SF+QKrRDwJsA/6en+cIlJoIWrkyLr5HIj/X6BWG81Bv0Yo4Ig
kDN1VkTafder4QI4/YKZwWK0Y07rzaaQ7kWFrrxmjVs5+XBDJXtAi30eB8Z9ScLnUW9HmBSfg4Ox
lXIqFAujpL0s9U0VVbQ34nvdb25VmqxKsp8G4EYHd5jOy6p3eCTA7S4sCIYroy+NH21sDU8elD3B
eN3zbCTz5XmpGn64Lqd7pa3hRlitO/A6yQHkz7l0aYGb5JqSoWpb9x7aP9YmoNc+Mgi/p5JFq0nT
1+Uq64psTMsnqHukFVfLvUHncmXLiOgV7VYvOVRrdcjky78pvb5ZF/GIZTdHopAMwxeZk4eMqePG
KLHRoVz/1OTpBdKKKyJ4iPfqW8aIpSJBsamCZVmk056O/VUhnuweVltsbCdi7GVq6N8nSlLB8WvE
JojIn9BEAOxAfglQ2keuai5ILKQ33+fxI23Uh6CyL/0m23CaT1ZgBtRKWVVN9u3Upivo9HDcomHd
tMxsbZP0K1zwHGua+qaJ8odAmjd2U3DCls/d0J6TrVH9QKWRro0gnj4HOqoRx4qRp+YGkYc9TUNg
vNkZAmp/LUPzNleA6kzmf1M33jUhIoks8O61QeBwp6cWkut+R7bhQpQaXeB+zbiqJIOQUE7drH5g
ZkhXrjXeWpWx8Ue6IZURcIMV6L/rylQ7fxivGm0wF0TIrJTv35Bf9KlPCI6jXMDzYh/oqTwaTn4X
sGIv4FXhFSfrsgOZQNcqbZ+nKb50quRKWIW2icZvnvxuRP6mbuSF37TLvqjGsybwywNS/ZLABqa4
LGZN/aShkk1QrnH5rK1fBVcMHUlhmPV1X+kRcXaSDLicRn/QcsS6CKUUxPcvEERxh1e6eSjURLKk
3pFLBPLEUhcGJJQwo5tbGjYnNN3Cekl6+sYvsNcSUf2pC+vP/hAeXO8GI5K7aC3nUJnhIaO9Cp2B
QRiN41KXCA8x+7vWZ1MfDk1q4ZAmwhGIfkE/byLl2C8Qjccq2WqwCOs0O/RueDWqMDmfLM6Ng1mf
xUL2BBGF9PL1tKk2GmbJGz1u5Utb4deGGdgWhyQoN9AdsyVL2BlOmIeA0JYLHFQHYZYkR+vVA0nS
E+o4wDCgF0irgeJcxejCiMZceVky3CI/LkI+uSaXbdjcFxXT7ILfFXOnF2T3msmBLgmfOOTtYL9/
hhG16zoCAkOncyBRG4iYJMcaO7AZlzqOEjeD3lx7AL+IEEZtbG5ZWE1Y2z499kffSQg0iQ08JWm0
lkZ3VosiX8iYs3RLtKMe7vSEkX8fPI7M+3YooLem44/7Tmse/JI8A2Y7q2bQFBVStMA3U11LRJdw
aaa9xh/bMfE8TUVtuojZ73VnuEgCBDv7HJTnohY20vkkgx0Sn4eS2SWgmfg7EeF7JUti6cCr6tPM
ObCQehPtUropovoqcvMzgrwYXft6g8oxLsSFGHP2JLvHmCDzqV/XIUI6q3GMb3zBK0fmOR4BMbGX
2w+FGSpKF+9HrdF+H01FLmlIWF1aBmdENsVnqUN0X6WfG0lD6qGjXVGOuZ9EOr7QLtzLGmlZ0WkX
Qeh610Ophi1A1QPLb4G6tqq/+V4iF0MWXBGwR9yyLDZI65deIx+hlm0mmh1YIX3S5kPWBupQIsbU
ls1LLjtEyYIx5YZB15zp/qNpshWwB93qDoZjURSh3qC/s+kGtPspPG5V3cdFjynKWViMTZ1cjM+J
VqbXNJivyWpIaCVWPfeaHSz6RP8+Gv3aCr+RFnVApLruc3XulPKxYPuim9cxASy+j3Y+nrWGddZD
Muehn4hBNK4q6dNwp10nGTXQXiMZS68EM+LZ95BH4bMimI1l397prT3u63YC95t6+1EP10Qpr6Y+
Tx/cyLPvRuTmOotcUz1mSJmChagHkqhJtUxetKakEZBoWZBs2jxObno54qAZcoAmyzxMWvbo1DTP
rAZ4wSIrcYwg63ZduoSVVt9jbPM+J+4QfwaWQw921BvvSra9ht2BmNyt3vDECz+GdalM1WOGFlpq
LYsmsYddTsVI2YPJp0Lpg0RwYRNGhGaobKYnmhD5k+cMHANMrf8cCo/oy6TMvjqtnr0U2TQ81MGs
X6yYTy16MgAOdMbybomuxbrQK9OdNSBxpYhcS3qWxg7HG9fSi9KV37rWc+hrVO5k6oCIcibH3KWt
ZiNPmxoy9OIUsMrZaPYVoZk+kCNLi0wSLto+CbBXtNHa5dJWF4VbZDwvbgQhAR8jsFtVNfVdmjP3
2LhW0YWbOhjqZ2uY9G9Ql2HDEZcTfzJCy2PG7DEs5KyR67si0dKrkXHBVeJjW1oqI8u0y9z3qoxh
Pyfms0m1w11V6f5D16K9X8aBTt5eaGI4GL06HUCI5YzKO6C/pIZPpLfM0CSiJUm5HZZp2JIq7oIM
g66TYh4h7cxD2I8LrL32UflQJWsCl0eTat5NrJjHbAoc3OBmAr+meaiPrBmUSMXKtjXuuzJKuJdb
M5o+WWXQV2d6YGgvBuGOaBqLSN2MCbkSq4YiELSKW8REKCG/JikUBi7ytERT4BuiQbsjbutrEJn5
QS995LI9UiQv15x15WrqOrPr6DtPulKMSlwZLJn9hBOTAS/5qnLWxWWdO/1ZO4b5Cz07LIRuPyh1
yZnEYaXK8zxYx5ONcMM3+lSsrBTS/rZuix4UiUh72kpNmjAiDa3x0lTzKKAv+pHzaSotA1ZZKb/W
vg3sJZXopq6qxCTDVwQxFpK6I5a7yIk9R9XcJCGlhqpQYbQwWreB4QSfsU34i4neF83CySPZgeak
by77eEIRT5xp/DWNYkQxXhmA+8oK5Au4mSxO0GXg2U89GG7ouonPaDAVqrtA08HQNQojcHigexGv
NgFqkbWJv216Ylhu3zlIUfVVVoScR5Cd4m3xI28WXYBIq1c55dK9Hlc4URMn+5oPvf05qgwIWloH
cnoXmiRicWZU9UtNc1lfaU0efJFmB2OGrrv8QRQ3SS82asIvBCBVGIVIN//MCpW0aPo74RMUqVvs
ZSRSsRbbXv2ty8rgJQQAiDnR7Fn3fMZG7Ea5ZRQrqUmfzCccifEq78NQLsIorp/DMR3vfYIGdHBs
tc8OG6Z2ce2ECYfgCWY63ewpvpFe1zIVdXvCeEA3InEeW6d+tBNH9hvGielzKO3UX2KK8veoB1A6
kQcNYlNNjv6Z92fiNx4bor9ulpzACGiRWD6IC+E4BhpAx5sRAq/aN6bQdJhNqtnamUCF78ywa1pb
Z6xN4Z8dxndBqLMh+3VX5vhWuBBQBR1JsnOH89Vb9XE76+6cZpvwr6xsItKXrgD78esv9M93sQ3L
8XGZe64A6nDyLkmvGQJSKHg5aWobNlEYP4T5fvAup91Y/O20lqge6Xy5OmzDt98FVYVdSQ9GEShe
oIC+IjCT4B11jezOeog5Ptybvj580AP+yXczOXq6vKfwqchn0uyrK5hRLOSt3xXbyeFYp5P4jH4d
MTzNzb8aoNd//iRvALH/+KFsEOq679g0N/HrnwAqyFvy1ZDqxTaOmJq7opgTZ4f08Ot3+ckltLyZ
F+FZDhbBY3fz1ZeBxhR5bgfWSHlRv0HwNd47gdHtRkig1zKIjIWuBen5r9/0n7e7bZGtYLoOKAKd
XvrbK+h7IDd0jygeoWGGkpTOYEJnGzWDgfWv3+qELsKTBQTTFcIHhEA2g3PSsLcTGHyVPp+FMq18
cbBCVgvLaoj2ayxfu+kchZAbLVOzwS7gDf/+YbMtfAfMhT2ggMbJrWLEDOI0tsatPmXxeYLohoyC
UX2AH/znDQk42tM9kwfasrgz317OesK9VtdNsx1lYmxgsn4O/TT/91/F4T+CpA1+O+/0q4Sck1RC
bjShNwVHd1qpn7wm+fd3BqsGbXn4uhaRNv7JndE2A2IDU5L+4Fh0PfLWvlJ5Al1exekH3Jl/9MxZ
CV1T91yCGm1yNU6/UeymaCwxgW4NTqH9bHujM4Q1nygvp0INZKFeXQi3dB6i0eTkNtCL+m4mY5Iz
gB3cepm6EIY+WNL+eb/yGzLKYMzEc+EbJ7/llLQtiXpxs2XL++qNYEwZ3mE0+DY64YthcpbFX/nB
SjOTxU/3BNfyuHfYU2zDnXkhr1c0odDC2MqV24rHFQl2NaGaG7pzIYLoHJaCuJGNl65FydgujdDx
+VU27UEPiCvTzNxzz+IIEOMSvoT1Scde5EC+KLEYPhLS/sETPd8Cbzcwfi2hm4xd+N7wDN9+WCK6
4tFueKJBoHQrpBXFVY6APcUcEFQXvm8h3f31GvLP5QqylhACwpZOQMpx0PFqjbSpdATJGd22aAtx
VtSlvwG8UkE1hgR7fKv/P//7L+7oV1f9Hxicveqf4/b1+O/4F/6c/1neH3ia2XQ9z3EZ6/AD/Tn/
sxx4NiajNx8jgs1wlhnTfyA4pv6HwV+ZVxMdCSrepL8GgAIKjrB4OcZ2bECO5f2rAaA5r+Kv7kge
U1haPDWsJVQF2J3e3pFj6iorl6TuGBBYiBTpSh/Nsc7GDpLRj82Z3leSgcp0uhjQuSinHxZapdMX
VME8aaBbQAuugLwC16QtWXacOArORTmqGKZmgLbBgceMdz6exYu2ihC5s9aHwYUiK6ReiaZoKBTM
cvgmw2Q0l1qgU88z8TEgIjPeOS91khcXHkFrN8xBwlu0p1W/QrHS4B21UONhx1AelBP4dHQJK0Nw
hCuJBzddAikXhlsXu9aJB43zmNQvtMBzvG3RZNFBxjmoRjryEXZ/IALXuXCnYgccBcRLkDSAZvui
hDroFUELHWeMr/SpvaSh6wGQw1Il/BD6jMOpOblJgjH+HA4a3gZLjn2H9tsU4HJ42Wjwg0cTocN8
WuUfizawbFz38Fdup2Bwrmdch3kXsCKo775KNHudhQWrU1SAWD9H7AjyKnOwd2CgYf5Vj2U8IvIP
yC33ohH0X6iNJX6HDsbWEnO2MC4VLmlvCYEVG6Rj+NtiQut2xqDSjG6KiPpsoYcmsG0rboPrVtYo
XukptOccPb1im5hlxUC4Lqyv5BYhjiQ7T/wgzgWvmesn15kJXwc7dkr/gEAhVBAG/jaZdA49iAlC
QNxJBneVZxabaBqqb1FKiK9eMI5+skPRb7NA1jBrx+rSNqF7OgVdnJzLOPukyqVtnQeZzD65KVGj
qINhzSbIgODbKogIKhH9IgBYCM9ON5BljsNVm/k0v7HRokIP9JpOp08UGt6btJlbjvBtPiIXnpSf
PDoO3CjD4x8E8LfjHv1qabXKyOcWmfAmhHG84QzqnAkiP+sFJxhG5Sk2OcxM0DmwUFmoYIcGQX1R
4OG2e5jARVK6N8DuwIl4VXQRFEbxMM5XTozRh7XcyTbw52edq37HFmg/xEkpabVjgDY4VWCAa1A0
Cdnm6XUQNx4EYzOhoQJ1vkesOIBZ2Vai+TIwthr2JqE22PDrpluROlpYC7+xoPIOfdT/cFon/OEP
NnxMzS+2mp9adyJKsxyhmUR65ibkCkeicPD3Fj8wVl+YoBwu0TUTCxTlVbnoGwX/W3j+iz/ayQ1B
fO2XvPOxL4muGKlUAsN05zT44DG3Ne1lDIPypsZOeJk7PsaAoDZpeeFcF94SkRLn6YHoqjOFM11f
RKSZ5h8Uq6fFxvEyOjpVF44IxBynvD9kPy5kK6EAAMX2bZnL7gkYzcPc2NiOYdbubB11XCEjovUc
mWy0tHWfM1011y5TjJ0DaP4hMCJtlWbduPcA/G/cusX0qYnug5r3pC6aPyrnIkPYrOymaZsnpQZn
vKhytALKrRTqU8Svse6TatqUShdngATqDcA0uAA8SuVHl+knTwZ9AMNDVELnmPbA203F9yVtmLHh
bhtsZ1cQmbA1EiTcBCFU957WGXNOQ7vp4ibfjFPTrhUSSSxc5SYvJ4jAqf8S5KF2sDjXrBE5AnBO
rfTi1R79kzOqmDUcb7c+bx7QIsHR8bPDG3z7Kb2kGIh4hOKReQnbCXJuOmNNcFcpxd5B2ir9Mm+Y
kzhGJVaZE6g1Y/dpWbvpkx82/baLHQteA8sOaj7tksk8Gj3mIVsn9sbt4EKXDQth3BhRACb63xdb
v5RRvUkueleWNRd338pqRHEQtc1faY5zifPmf8AnjtvxRr3I8falQW/63+S9+d/8n/7hf9iB92P1
8r//61sJln9+tTAu36QjGjo1yF/Nhn8UW1uMfv9rP//X3f+5fVNzzX/vP5orBFQWhz2EO0AGXZJq
/rvoMgzzD489gZOmgFjC4/FX0SXEH1BFqZBpKNAYAVj4d9EFrtCeM4980n5okXjGvym63q7Ff4Yq
Ur2dhirqYZSTs9Lp+xAhIi4Lv8iWQvvgsX/vxbkWr49B9Czzoha9vu/xWjuqeazicNf5Yv3qWv/k
oZlf5u9n5u/PPpeRr/a6zm1HN00b8ntcmA/aItDjP2/od3t7b9erv1+Zq/76lT29SoSKFJ43CGFA
zBfd0BBeTizIcCFsjSSGl9/7CvNy8OoroD0gKmjijaR3YciDiyz/1y/83qU/WUdKJSYknpa+V0B5
B2Hxo8I18KYPGk/vXHrvpJcWgzrUyAaYTYEQuh/c6oMT9Pww/Ow3neO8Xl8QiF4B/vXK2OOdgssU
ngNqYF6vbdimt3baXSnqAhvKjjmEW03U165EvEWQp29Xh8G3r8jJW2uZt/fq9iJBbCb0c4fcRsqD
avvrS/t2Q/nr5vBODvdlZXudWxIbBdXpiRIGjx8KtvSHb+Xnht2d/fpd3rvCJ40bI+uMNmBf3BvF
F9xh8PU/eGreuTNOe7xhoaHxaHjiXf1xJJzHGXBRfrCNvfPczOrR178eOcpD61AN73NFWI25dqeS
9ItvbnSlS7ENyg++gvveXXLy5IdotLA3T/reNl+codnXGZJH9EgjDHi0APlZpoG/Lt2VUWac1OxN
aCg0mQVWCX8Jb2INjnNFltBKBkAESanUXEg3gPllnK6AtG3Y6CEDFgzv+5XnpUwPerkddH/ZiWzd
VTBLiIaYLO1MhliIOpxt8nEYP1Wq3ZBvBMPiAsoMBqcZAxZdjnpxpTTS5mtKHcIMUzVc9lhY54OL
aZ+XpdhkNaKasF27qTxj4VnBAdpBRmMa2F9q6kvn05mR30uBKp0gE0s6i8D9PkzJyg2S5eTmC8+6
xdyFIlPe/PoGfO8+OVkDsYnYkTcl+n4s7mr5he6hUWofrE7H1v5Plm72rjc3SpKgTMfup+9nxGE+
5QsL9zKQM+iqZMUP425sm3UIvMuKliR3bKrCXpsjyj2iIasBIaU5MjnW7k0Zbr1Wnac+oZPsZSst
TJaj6j640d4qb/9+1E9W0aIJa0w43M8dFrZePBHks5DjF1rOy1I+TZPHPNH94JocZbw/uSankTc8
lsNkaK2+N73g00jjufGunQYJvm4uJl/bjdkL8D4eLfuqdVCrtLqxCh13b8ZQSBhtdi2WVaV/CjPi
EXAHLLCVo3Gx93AkF56JgDOrtm6A/tO3yC+fU+fw1ybnPvoD1EI291aE0dpowChUPwxeRJK9bTjk
rGDphsWwLPLyTAwIesAqhPpdbzyW5QW2moUT3HvpS2ngfWYc+Ov7750F0D3ZCQLNU70i6GOPsGqR
6APz9g9eWbz30qcrOAYu9BUGPys6sCjCtUGSLFkqEQ6+1FgPmrY0AIIAxtKNL1TNqIUYvlor0HtL
GWFAnz4NjIhHA9qabhwSwhccDFGGsy7mbIvf+/4nG4BTJmbtztojauBtaLGbad9+/crvbGBz9+/1
Ku3HiQqw0bC1RAcOlIhVlrH5Pa+3Rm58UB+8s3i4JxtB1YdJ7PdsMq3Gjv3Y9c+m9vLrT//ej3ey
9sOX6KAAcV8AUqnR79gfbLjvXZWT9a7KqiKpDF7XYRnBGgahcljUpNS0hCzLu19/+Peuy8m652RF
0xkNb9IH16VzmdTfnORfTVP/WqtOqfil0zu4MEfs2MDLkL3Zq19/5GN26E/WpdMsjNqv6RF2g76v
DBRJACbmtqMDsHpmMdiJt3Pjz7KpEOIxId41QJuS0rrv2xbNVLiMNfBDsFIIfkLWkG67Lt74jX0e
WwAvxQzOQdw11Vh2+2UNZTSSzi5W10083HTupWD20OTPDYxIbdy1oAXbaheHa6YqVfjJCpMParp3
bqrTHorWuUM+Bi5FkWS6XiN11n7zlU/WGqcaGxnH+XxIuU3Gg1l+5At55351TtaHKiI61DKcaZ83
OJL7dKMTDxc5N0MAMiLTP/r1WRN+9uOfrBWI2iZNBClLZXSmiZ20PngQ3vv08w/x6uCjULrxxFEA
pLRxp/AwJZ+m8ccYqgXR9b+3gjonK4Vlla0dJ8G0z8JvRGgGdbH84JF456KcLhXgIHqRs1PLaD3L
OqsPPvA7q4Nzsjr0Q8QskczOvYPk1jH6FY7vKy38YE1+7x4/KWYY2srGRJ+6J0pn1XYbs/zPsO3d
4/I7n9s+OQ2GKc5m+mPTvgzumkZbWAFVOCKfX1/td24V+6QQQAkdMrqQFPtwlN30ftCvI1SxCXu2
6L//+j3e+wYnTymc6lzBoOM95La1HtwZgdU6H3yBdy68ffKkxmWGlVLxpOKdqHlGPzrjv/e6J88m
86e89QD17dVzliytj8qj9152/v9fPZoVaCPghva0x9JGzziYVr++xu+97snjOPgyHGTGx21JcOiN
u8b5YOd778c7eRw1UTFsn184DK86/cbgDGZe/t5nPnkiyT6N+67nWhTEK3erqLz9vdc9eRaFD90r
mX86n3PNBLn891am08l6iDw9bKv580Zn7m2p1r/1cZnvvrkliD1pZF3zsml8ga2hm85+73VPHru0
pkiUDa+bhzeD+aXuX37vdU+euBbdceCQt7DP3OchvYjQTP/eC588cjr2SQs15bRH2WSFYOd/80Kc
PHMZwWtB1lkEgjh3YrprPzrAzhfyJ9u3dfLMRXE/Fm7LhUiqGydtbxSGn6EPV8h3dwOM0N+7KicP
YNhGAdpA3iUiDGDUzksiO3/vlU+ev6pr6m5qgI/he2/H3TD83l44O6Nfr3F5ROB4nJrc0Nm2BBzy
YRj9z6/3qcZQaVWiaovX/b+cncdy40jYbJ8IEfBmC4CgEynKd2uDaCd47/H097Cv68EvihFczMRY
CCpUfeUy80xsGiAbB7etIpXFAFRmiav4hHoxgOFQPf/GTYOyGIBDm0m4Q61xn5HYn2/IIvv6u104
OFkKEnH5FmgSaYfZ+jHUH8DQ1hMSbgUcpVU/q0HlRe3p6x91YVpZ3ikmUi35JELO7JM5Suqepfzn
1w++MK0oizGZVUNp4HYiGBhUL5fta1iSeal5Xz/90msvRmaS+VYqBqz1MLuSKIN76/22By8GY4zu
p8wNmr6vV7qx8bsbX3gxFFtuZ3N/NFmcGqY9y/fRrS+8GIsTog2JhQy1rzyBTuu6K5qICy0sL1al
tYLQ0Qj5fnm4J6ED22V8pXdf6BnyYjTWRK0p1rl6WCRRnW0zHYTX4Fo1XVzs/7+dPHEK/ylOoLEG
IhGZFaX4vZnCU2ilTth50zlRTjJWlvZy9r1VCQmvQk68X4S79TGV1pPqKQLEsEncRFFw5XddxDL8
/7dZzKVRFxWCUvM2TW84PgF1KvoGoPNdi/KCkdHGkdMZj2Nv3lbzz7eh/9ZmYN/8hCyd9n4annAP
39dXiv6lz7YY0GNfayERZPPe6NYxcIvCvw9Ben497C49fDGeW2Lzou7c21pFcqo08UzxKRLkK19h
oQ/4/19hMapTlN91U8vjXq45S+lHu4OJmuOwCYt3yAouahc7kIWdPHV7Ha1ZpsVuqUQ4CWF1loZN
BItXSNGxyAU3xTuXGOIOwtOV17s01Ba1YdalhiAOhnAoEgcZgye5tvm79ORFcRhno0pZrFB1Jkci
3di4Us0ufK6zmPHfTqbOhY/Qh+dG0g5eqK3qE6lI05X2+DtUP1l3/R3a/+yhMOlNuX6uaaTA4mVI
vWRyRDIMkhJGtAzYI1Y+rPhN7Int6X/mxrMqrzXcedpZmVT9Tgd136veVL7B71hhkMLnmKxLWYdq
pBEnoGzL5lUTHr/uuueR/NnLLuoN9kYszUM27UusR5CEm6G0MwkZG6bur3/Cha8oLWoI1z1d1Sji
BJmHyK/0Y2pvq/HSolakmlaGkZhPe5G7PTYmN26t/1JB//l+pM4nAcgOzmm5JyH4xZ70en1bWywK
RZSWozTGtPZU7DV0Wf2Vr3ipjRcVQsE1XtcdMYatoXOzOBAFd+NBmrQY3lWaIf2vCsJPufSs7e7t
tpZYjG2rB1qvp1hn58aVT0G9uumxS2KrwJ3vJJnqtB+wSh5vfuxi0icGriXGzx/3/TM4y59l2vz6
+n0vlCJxMfxKrQzamuhJFmybWPg+Yif0lfS2jYO4GHldXMI/GsZpL6QOd4b1bYvMpWegn1gaFzmP
JfWWA9xrCOMLffgsnvq3Ko9+G/D5eCyQocd4vK36iIsRN6DcLjHbs3oPT8jO31Pi5K88Wjv31U9q
p7gYdbWu/J9RB5jTkfrvFlOzdo6V9T193sImItI8eBBjwCOE+WsIayc8H6H5pwF20hbw231ickuv
KPaW+UDHdSYuOOTnpH7T8VQR2ms3hMNN5H9GM9yveFzl8a+hFraaNG1Mf6N1j+2wQzteWlu4sa3N
SSMQRDJtIFNNlUIGwSprSeCYySUVCU4NJTh0L7X47evee+mTLWpDi3cPE+gw7VVUsbrj1+7Xz/3r
GvqsZRfVwbCiCIokel8wPTvdeAoAohKA4mXDN18gi+J3mv4RsqdqeNP694Dlz9c/9/Pfx7QWCwPC
wFvk0uy0TWGV5xugX7c9d1E+kmgQyY8ROHH40RcYy26aTf6HVQ3D1JmCdX7sB3E3XX9lefT5kgBL
x38HIjOeNOHTZQ0ev+ks5tL5Udd/+cNtl/tsZv77fCWbAwx+vHaBBUG3I/XKUfC5Zv7PTvM/nCO6
Wua6XM8jV9u53RMg1SOeUONHLf/eZ9cW45e6yKKeWGmrsALnEJD8kKC3/fJKl/98IkAM+t9GgZLU
9LV6/paEtJOeHINwwjt2Y8deDNRkMrsMFgBNjoCj2BKs8HXHXrh2/u/WBEPbf18bOyiasrZjceff
SYHyIE+7gFgsf3oWw5cQMdasDq5IumRaxKdIkmxBOkqWgP0+tOOm2mhhvdHUaZdzcakE8JPKzhWx
IUiC5goCu5SSROs/MBFq4qCk0M2lxgGe6swBcUKEAn39a0h/565P+s5S04gbAqOKwq4+a3QXBu+q
K1XX5M55qH7HvuQUnC8FgcL1cIabxVxlGsnZY+gm47YH3YDfbzuy2m/qY18OSNJy11Q7T9CBIjCx
1/oK2gNingCVGrFTSLdKOb/T87tRg4FXULCTdGVJL6P6G1QCmptvRik8qUAONDm7L5KfYvtqdPKq
GQH5BqB9hTMzgAyhPgKM8auM7sJQQNGie21xCsM3EDWmWh2kfnbhA9imts1FxsQMOZiXBFQGt4KE
OMyZ5otSZm49gjk926y+pzkpFGLLVbzInrJ2hAkYjdEQqiXYQfYyaycDKJOfwGwjdzsns3NIIeK+
+JNJYom6SkTtqJuvpnKXAFycJsu1JmtlDGtMTk4YQ6YDRUXKzKqWJcI3PjB2rcL4XWmTU6MQM1E1
t9Xcv/LBf1fxqh8UFeTQvQXVLnb6q56C85j5pKsYi7HEpTLsMpxL+7J8hm1h/oZwhOkpcqLZK2Fh
JVu/uDK8LhSFpawj0gKSHDR2kn666zvfbsK1jkfp606vXqiXS21HLwldAfWeM04Bbnz9A4BENH2k
yl2ZPqfF1uq2vvLQpmff0q8meCJ4bZc2T0LinfO0qtDAxUUcDb47Sz2wadrAa3kSu24TShw9YFcz
y9L2zcc6APpQe2maEomle5ksOTKKasFaZWWyRoM2IK/rVjJBjDJ5uqq8C+NXMvvzYN0aa6G8pju8
ULmXMo9WJdcZBiAdAqwF2Ki2f7jSkJ93iGU8A7awqCaigdphOdF0qvvnr5974esv5dBzqEtRdT5Y
MZu7uMY6vBHGK1rd84Lmkz68lDEjD6+0iVjpPch7pIK/KyJt8laCqBh7PRV70qvdYEZX5rYLC4pl
IAewg2Ia4KLtE/+kNc91cjhbVNr+yi9z6fGL9YQpReXcF8xB8DwJzo5W5fTeQA/UCR76+ktcGClL
aXPT9US7n1csYr5XyQyzzK3f7Oi6+jUP0IXOaS6WFXLeCnhcmKDZqimdlw6rr9/80nMXywpoIKmS
lDw30bwx9LL2yox56bmLIjiQskngBieeerIdCRTTrmxZL33LxXoiJ9ldyutg2nOg6hp1jnw6cxr1
1HGOduVjXuj7S6ltLXS9SnY6x3PVa1q9q/ikknM+IKAyjsDE6Sw4vrawuNBMSx1roSedkAMd3cN3
c+TOXCM0u63qLGMGAEEXZ2Yhpr2JbD14hFe+wIW+bixW/2TxK1N4vhUEbXmQhmkLVN2pOpgpYroT
CYj9umMq5x74SQlaClH1IoKvIlPdDPIQBXwqyp1FDMQsnoDeO1NarEvrZzudBLT0AD0U8uDE5l7D
wTpUM1gNcEGT59eSDdjAHYRoTZCfM5bzc1m9EN+6noF/m/mfJDsIhOoKUe1Be8Zn7X39/hdOeXG/
83v9s74Y9TFXzJqRlbcEJDd2Repx3LHHzvpVHv6MMwI9Qf8VXDJU5QMhkan+YJg/67J2Kqa6OEN1
POOtTar9zLmaQPpWTwoc8TdN+CAlr9nkZsa1CnxhKjEW5WUcBcLO4CHu1cQdWrdfK/FNh7AYLP/b
DGYokSV2nqSC+mc34kMlDPXrFr4wdvRFWfdbfHFhde4g5q+8OBFD9/VzCc7+vOvpi083t2IIgIgN
bs1liUwqYlA/JsM7sX91zjnZFLwH3Aik5fsDpMFOcw11l5avUvCugHvu5NipOOwwZnGtyhH8s4+B
AGcx/pYS1oFrAJnad0Jp3TRdNdU6JlhZFWLy/yHrtdqqJ6VOD/BeBxhLRlKYhbu03hNKK2aPUnnQ
sn2ZH8T5kGr7dvrT4n1WPUn4ridP0XwSmiby0va5EVGfi8J0MAkfMEhjs81aesORyv5uV+vfp+Ee
Ko4L+qut78BRBv1bnlbQOEJrNZfNKps/jPZRbWuyww+zPtihygZFRfEO9FQxXAWQT6g0h7AlAax9
NqbnqDzJENGGx7kjRTY4ifnTnN9V/lYUAAxtguyurO6n6ilW97qymyPTBfnsGuE+Bk9jDfcJEX1z
/ZKo+1L53ajEDEq7aPLXUdy7ZvObaL+VqBr3ZtW8TZieQv0tBOfQCA+8OsTEr7/8pe++GAU99I6q
EFmoYSyJ22Mk3DgGFpMsHBIr+wsRGmTMKIf5Win+e6f8SY1cakIrzCDEzY1nNZ7vcS1K7prlhj50
OgGQHkhyYjG/xW/ffU+b7wTju6D98pMZ+/7WMt/06I82Zo8QpR40AaZgsgmNJ1zPnsbutAgw2N0m
jDKXsVC+CG8zklBh+CVZccZeDK4M1fP52Ce//1JbWs0RMCWcMfsZ7hnFMKzW/fhCeCkheyP1/aZu
sdSYRpWSdHXTsn6vuD932Z/c9tzzDPvPDGHqkBeN8qwUSMi+diFCfv3cC+fO5lJTmqR6/r8FNj3u
1DrOV5bxI+w9mSklFxK3kx7H4Jdi/KqmHawCIhA7dwCVnZMiXW8M2LlVA26J8IoI5DQp6vV05Egj
NUe7rURcTa6aH4XmqOg4iFYthAHRT1cRoCQr3uTZH8Est12eH8+Z56m0S0bB8c3ZCyBvzuVLU9+n
/qrtDuQKa8pR0zxL0278UospwdKFScp89vRV9ZhIdwYHGF836YXKoJ3/+T+fKu5Jy1QDerBEmuSv
LrqySLj02EXBIVBHEbLzGYQokF6rf/M5ubrthRclB+pFCVHI57LklxBIx9Gor4heL6wU/hrU/mmJ
vBsDcWgmFB8kGufslEP9uR/7K+38N3nrsxG9WN+HeUgQt6ayFRQquw6NvTpgpkpFmVOp1guUPyYX
mD7EdUerFSBFKcsVuHhRBZewBF0fCO+kmf6BmX1b7V6KZmek6xkmh2mf6e1v5Q065e+bvtBSNhsM
fgLFg2hozbIN3yVn9LbnLqpKYMpRCesI4TfLWRCSf2577GIdFwlcV8UJ+hhZf6vF3Y2iZFNdDNlC
yfRKKHjdTLdH0+uu3n2ce8wnPUldDNlejIl77XjhM33aMICE6C8maI0yv0sAawX9Rz6xsWjduBKA
wz9wkOnE5Kqb42Nu/gpjDVvvhN9Xvi9iXCjpt3LqnwZslG3qu8wyfoajT1qPwJ3Ettg0iN76b3AI
5+IUVOs03XTSeu7Zrbf3Q/NNCcTtbR9iUTNiORWVqqTB1Hel3FXDbaXonCXxb4VrgAvPRPFywJDc
B/1abK6Mnwvbxb/GsX/qRdgrsdRKCvf4KgDSCW5CwfkIgMBINc9omhtH06JuBFB4Osx4lCUykHuj
9Rrj+ab2Xqp2SbvWxNI4j6dx0zWuceMt11K1KxR+AI6S50riXfdtuOZ3uNDeS9HuqChdMBs96vb6
Wcfbmxfckb50waponm5rkEUlUAAb6GLQcTbYZoeu4Qi2u7KcuzC3LNW6WjWRmAiJky3C9yqfbVm5
q03rytRyHvef1IOlYlfRchX4Ow+fieOavEa88txLL70Yj3KpBm0VsQbV4u+69ZFynVIb4eq2tl6M
ysiHYzTIdJIKN7ZPdtiVl77UGIvjObL94pggr2nfeuq4ycv1ba+7GIWjNaUEl/K6hv8jkO7U4La7
mqVaFwBEbcFap+ZBQxZXXXXb+y61uuY8chIkAlQRJFL9AMBfEZNeaN6lSHcyMHYqRsyJ89o/9S83
Na68GHdRp9XirPPQ/q5eXQv8uPSm5179T3keLNWaU/V/vynHPl+/6d9z70/G2t+DlX+e6jc5ewBp
HPeDVjpxAr1hzvSfg9Q5hdrs0qxxcn/f6pIXp4qTEEITZdx+koBnmqeSMCQg7MW6YIcRPwiI1fL8
UOWvWfktVYMNSBA30mY3CoZfiOVWFSERRkr0gt85WtvMDkF/u4bIAy16MaNTjOOk3mr9UZE5QrmH
37TuSg0CyxtZr9tM4Xg6JsE3d3JxhjIQashf9VRyRKwxzigawLnKrZ9k275odiGUDW2cykPTHgc5
35ntuvUfx5EDlX0YbJpUXstN19jSKCN11QKXg0u39KPTPBT7SFhN+rCB9AAFZBpgfM1bqxi2lpWv
1UBan9Ng88F6tiJdgxwT6JsCjOjXX+TCZ15qpyAVR4Y/FFwVJa5f2ECyvn7uheK3VE9VIr18NNgN
RO1dI3/TIZO24o2ihKV8ygq6qMwVRmep/e7kpyl7vu2lF8WvKRMxbtMZd8XkEdG5UrtvNZ3q64df
aulFCWyyepg0OWCawccYu5F65dj985Ym2Ou/A7XOyMzsJVo67NesxO0s886rqK9f+q/W9n8OWAJe
F0+P0rolQIl5hszRWZHc9szEEV/rsAANBEWG8M1GCtwsk93O/BD0byW616Tx12rfP6jqtZyTz1uP
gNf/vgcwbKmNdQq9aH4TitfstjWLsZQsRWIkWQFqh71cvsJAUbrbvra8mPylrhkJzKZ8Kl7wMv38
+mt83gjkn/63EQqRlN3QirgU8oLDdKX/nGeJ//mFzb/egX9KstqUVkXA6rQ3gBSpnGnPLQoZQUf7
d6Xqn7/RZz9h0fO11leqocKaofi6lxODJGqjm7Laj5rndPp2U9sspfkRslJ1jGnwdFsdbryjWAry
E4n88+SsASXo4aXij+C2pfIyX1xoRFCdnMPvY6L2M+WxxFzxdTt8Xg6I9/9vH6m6oSb5lDvttt52
o8oVErL8+JpF4UIPXCrn0ffJo9Tx3nmDKOcJ5MSVeejSa59/4D+9kKziKQxGqmNsvFfC/GCmsGpk
Eli/bpVL770YjplfNQMsG3hL830zHaFDff3cc5H9pGsvg3NJKh4Twecu1Td9OHPcddaA/nDRZH7i
CKLo1nIEc/Px6592Qd1qLiX1QVeQCdxwK6yE67kkhbR4Hzlp08RxPaTNWoWjRJTkqqwrDmW5lelO
yf9BI19Ma7jUgotBrOjFAASG2pM8cmVzpTL8dXZ+0n5L1X0N5jCzSopPbgb7sFu1CZAXU7vPOVH3
04h06HqTq9qqZO00ZcVKhGqXC9tSRXWS52vYr3hOvvME+FvrxHzNxPu52CUBfuUeanu3DXCl+CgI
gWn8HPofSfOUnDEQMNp6bzRMp7Z+C8a1aMm/Ro/Pfp3FbBlnypQrWj3vFYmznt1fWnuZrQYi0MQu
36PCUZPtlNzjXsgayWmkh0i+0jcuFNmlHyAONSzPMbvNLDx0QWT787aR31JrP5g33qsuXQGTZuot
/QBJyOv8mHhf9+kL/WrpCajrGHaYYo77NOFbGquetOSvnwwiQP50eMKa/m9VUQc0N2mRs7rVehtS
olz81Ie7QPxmNr8G1IWZsgn6+6S0nNz40YcBl+47NCRkgtZOlxh232/C4M4sR7LK3gbjzdR3g/SN
HmsDcVqTZe42RFC3xK1Z4klq7gxlq/C/dKfcR1GvOZ1Sr+eiWwsI/ArCsg110xCG1oY7iz9S/XFU
/V1plXup/mVYvR3B8yJo3/ZHslbUP4XWbGXjWajNY9GiolSPHLGvIBitR7FcyxEpEEXk9gXJ66Ps
JuWO+PNByjl61F0/912YMU4tbHyDrZVe4v82wbnlh8Kq3OBMG20CB6u8W8ePGQcT2QxAjvSyPhge
w1L0NOE1L/+UhsSFNn9nwbkznNRMV7L/lAeEmst7f4i8UTnN8x3CZievXOJabUM4FMWuVyUnHBSn
7T8m4U4OYWNJGzUOPFi/tOZgA7BdVf4fcfgxjKatwoGdpPgDAuVG72FadsNKEI8QucQhXtVVsUmk
AENVPdpwZOx+Erfj3KwnkUhD4c+QjSdyt90q/6jEXdLCXzTfwaPaJPZyhOtp3KXF8ltW7q3hTyRu
m+hVLmJHzEoOGkN3Eo6j2a+h2702/mOChr+us0cAkSGRyQUAPbaUHnkI7gC5Vus+hqJ087bEsyiv
Re1kxcSNK8cqnW2BsmQPkycFlpcGoqsZNQC0zBZ8SJVWy3v/SuIDZNK1bJI2jvtBGkvXjGZXNZ44
NePEyG5Gc+1PrdNFqWNxTyfL+7pO7D75Y1TRUZ2Jz8LNOSjHmQREswFNZyGBtn6k4xr9sQuEYz0D
DDK6bMVEihqkEd3KWqmrWH3S5FNjPQfjcx/f9empn7yRv23Pf60J5zhJmFskS76UyZE/5/y5f7bW
3WquPG5Oa2vlJKEbc26eDS1n5+tGrm2ZfXbfH3t0KCH3d/oxq/eV/K2dKlQ1FOL8w5S/N8kvpXk3
zXXvf5/871L3kfLvDGmdEH0XGZkDN++Qxqs4Pfjzuy9vYg2dcOYE/WlM78v0KKdbltOOQINKlo93
GTWm6w+HLDvU0WoQH61ItHWcLJVw9NFSxGG5Eqd7znHIs682FWjMJvvWxznzC04pVhf1exZv864+
+CkAgmT0RDn32gpxBaaXULA2Zj5uMvV+JiOnFY5afxj01mlbaJBYqrMfpvacT4VrwJ6c6u55JLpM
5kyClLwD66RVK91nAS/c7OoZ/GPyNhdbrR29HmwnHFM9qIB97uocjCudVEgse6TqCJJvW+eL2cqT
KUQGXr8YphaR4VJPkw9xYncNtDYZgck8OqbcuJW5JgLfjhhTYdodrOikqfeGeMpMdNkugnTuxKQu
JDvhh1E/SPJ4F6jy45iiQlFUW0heY85VZ5ROOXe77NPN/Clpo41VCy7xESsCUnOB+2FUuGn3mJW/
6zE56aa2i9PC9pV4rSiPvpmBJ6ztQiAkhAuSsVFQmoM/zzT2o51rDc+WNdllo66M6rteJzhb0Z+X
oI+D8SXlMKUrajeWnsjlhTIx2LX10jVooBh7ZqC6Vjg6hnlMaAEr+wH/1w4qw4nLbMMdvwPDY99h
Zla0Ox2lf1G/qBK6vCbajOlWw3duwFFIS4RWiVsrrxaIB/m1i+qjTPQkhDtkyKEjK6WHtH5VNu9B
z7lL3nyrxfGnhKLPsIQDiOXRzuf0nJ3pFHoGNrKD3QYxVGm3NTumPsGDIJbfCyTw4DptEZFEl2pu
aZ6zmxIgq89TBcW+871x6tx6jlwj17x42jZpuwcXGQZeK3BErK/z8WnusaXGq7zbp823Qb3vqldd
xsD/IORvHKEK5U5jwcN/MQLZU4T3PHwY6EGVD7cQkf4ZERkjqU+Ue4keI3dPQcGdvBx4er8OoRwX
9/HAQdVrHD2pDJYwb7mq3/mytedyzMmt2NWT97EodxRrC8+ZAEWzgLrN6n9Vio+9JK9jZr5eeVGM
x7lBbJm6KRzwqXorfLyeVsJP2g7BociLlVqpHKuFK0MenyPlPa93ksBxbVi6mcBpHPYyVFok0ArD
e1P+1uSt0rDoK7eF9lAGv6S5YUTcEaKziatNm/6U2l3MKxXBDrEUIIKWFeG+12Tbj5+HaS30Hazx
VxREYLNdS5XBqHiigfYq+jVisrMG6NRu0DxZ1bfa9LLxXuh3nRxt2/aRwx6m0HQafs2qBJI2XsmC
sE5netF3Pf/RsJcKpZpDOmPXU2LjkkCFeCvHuKoPeS6RqlCw+Ko3QTHZWeGl07GA6VflVK/QbaST
lBTrM0a5ambPB/wsBcEq0k6YAbdpcJw5wU6bzSD80ckwRLQD+YUgZA4+a3Dn552RRkJfgMEvzyen
zCz7XG/monH8pn3umOSbhwwCQ3CvKi6IuhCbpRGtRWXNZIx2zEmi0o5SV5R+iOJmlPea+jJ395L6
KqUnJe24HnuoIF+GGJg71fbl+940PYk7KHIwYqbDIXxrA7fON1wlEerwGPUvAnNfbZKk3pbkH881
h7f8DKwfVh7cBwFa6ljY1+2PoBcYmKo99PVW7nw3RlhWiKveYkHWb4yiO5jwYGs4F6rJumCu7uXa
T+nQxzTjHoJVSwafhXhhJ2i3lOejUe47qlNRgrwKYEFbzVoYzljggaUWsap5v5KxxnflkyUEXtIf
4qFZw7AmIa+zrcjDR3YKObwKG45nufaNwg9xOkBlzYo/REUK0ikNd20HA7yztep7O/uroDlFFTV4
PJTR6wwqSJ5r11RWLcfWavS9yd5i2UsG4uY6r8NfYyZUsIDpvYs9g6yWYgD/GX/U8QajEjjmiE5k
uIBLGLPkE79Z1nNqbIDyVFrhVpG2Trt9YWVHqRyOSYBOi2CgUYjuKjLFWvT2QsT8oo8GO6M/OJeB
aTePZVU5pe+70Zyuw7781Y7VZuxWBr+0b9XwSau7bBhIxn1gcUgpMD3UNnr6Q84KO4oid2oFtyka
T5KfUf/YwJCc2bzrtZ+ytM38c7sqp8aX7Z4x1LTJvqUJdHYYkbDWQaib6joXSy9Pfs3Mbxmrl5k1
vWJyBkEnVlhhV0roDYkGGuanwASnkwbc1ccp+FGwmBZJqDDCzUwr51XjhNp832niCqr9eQBYYbcJ
GuvQYnRStN9G3XiJYa4CAVeYDxdpEqF1Qw2l38RlsUml9zEvXT0FcUoMBKh0xfY1eVW3kSdF+qpv
NnVduRCoXxXhnIWxS7pDondPsf6hqydff0yyEwvQtmnWdTGs5mQPK8PRpMop4g0hMY7egT2YO+o7
bpTskEqaq8ahnenaQS2A6FasDQt5k5WT3czZukiZ2ADdNxV2ME1iaBSOTHluVVqtk7FVqete+z1Y
ZP1NXDz0RvmmGEdlfCmnb6wZNr04vAOD4Mcr+0CCGDr6FLcB/davCZJvoK2AUbmzfhx7w5ZklvMd
nZFleVn1pyhLHRBy+dC4JrztrmwdgQVVp4+ItAc2BONaMt7CTPFgid/1uWaf4T1aXj3UpFWGtXRS
NaacobObKtnLSs5ewFgF8T6qXJ+zCCsFct+bTpUREqarnAgXtgXsSq1Np4kMxxC3Vc1qMeEBGY1S
N66WeLMxkipdnqbuvipzr0yaQ2TkTmaGG2TkjkD6BbQsx0CfEZcEReszl3zmRimTu57Ab4VmnoX5
zsrRj6na95SCWhOvI7EomuWPFqOf7hu2VWTbZthqEIxhaNujxQqfIBpZS1dKNj4mENRzBqcJuqXi
4KlnJT8m4cmUxsPcEr6haKLT5r91o7iXo31d/GgUf6WbMpPX4OoQNI0GlX54bAo8Tua+TASbEOoV
SXrsbfG5FWuijW3/o/cj129fO93awHXyiC/fK9aO3yOV3kItXIeTZ40rRRlXPrFDvbKeMvNP3BOV
A203MUYYwm55dkzfdUPrFZPXGvfAFW0TV18+IFQHoVyVxkofHmUZODlnQIVo2iTxeWMEPrDM7qoW
QWSNhNVk41i6sg4WuH1p2SIG+msQFk6FOJ6VYxz4KzMooDAb2FWHbW9WHwbZ4PbQUtqMrjmU5RPp
LbYuP3RF9DNTw9NEpcEFmVfraAaxKd5lGbnI410u9SzuiAOXqNoRcLZtRrBMqxRHy9xr+MQI2LEH
PcezVaBONjd++djUhyHQqY7fIusnwXzQ0AjyTKKQKY0dUNQi4aeKkwmsdNJxMDnnmevAkarRk8QC
xpNyGMgYAPHoMrbW5fyS45YMmHi14YkYxVVpElXuF8+DNj6L5Hd3aeJw6YOxcd1I6xRAaTkLdjJO
d5YwrPrB8GBFIBRwusFfVWFn6/GzFIB4B548TWeydugO8ewMDMHRz1fd/Go0LAky1cl0fWPFEhO6
JaxzRJAZpTJpyd6vx5OlMLtKUutWmv8614mTaeFxVi1XFrdikpys6sOsIJlj4GyU0Z2xJ89ozcdR
dVo2C5PZHNXpeVbu88Hfz628goDnl9re8h9mNuVh2K59i11wAJ+uVR04M+s8NMBP9HdloX6opNKT
0l8Vp1bxjPwYSDsyoW1L+i5Hr3340FuhbbV31C3U7HV0qGKONaoOJbSnE62vi9OzEMaO78tOUqQn
rrlYPwAeN8u1PlkPShxu/MnatkkAzHLwAKb9Tlih6n14NxivU19xW8WKwQK8hxQrqhXPyqDtYY3N
E4qHLqwVK9yB+qK4QK8nD451GYgG1nWKQgJPFtglewkueT3dF/a+flTYaTQGl8nDc2fM8GnY9huz
sg6UQ69jwD1n2RejDYNuJVuFrZkl5HMy2VXpPhLCw8CV8SC6KlYwgZVOFuBRkl1BBjQw6e+j+WGl
4b4CZS1FP9s8euFW5p5TEcIbpF0eMsOlnXE01fq5af01cjt2CyezKO7L8CEeH88bUydjMRy1ihMP
hzTngtmQD/oAc1BtWZ7N7Iv2gV4fS59pYP5BLKJj5Iot58JqNt9jUigGRhHnRuhx05Ar8n62U26I
8/cixbZ+PskJH9v6R8xxDUgrVmapWwUf0C841wqchrHWEFQ/KT9GhJEyt7669cs3wiezpwdPa60z
N3rHVqVS7sJEcUsdoM3ZSlOvwkxbZ9aq5s2M4aMwdFtojI1WHjlxdCQ+PVHi68DchLlh62nvWELk
6Ry9qb3KBp8xARagNfFoj+fCs1WCZkNakda++XpNkf2YKZwtls/YD46Z0G8CFq2pwn5CSlAgx44c
pR9j2ThI04EPPJyPRSTmMXjFT7G8Masjl264YIg2y/+AI7cafx+J7VqqmHek6VSF2cpIP4R5rWWa
B+I7NZX1GFpOONf/i7Pz2m1c29L1qxz09SGaOQDd+0IklSUHOd8QLpfNnMMk+fT9qbBxUEtdLh/4
asHLLopimHOMf/xhJfPUJhr152isDaoHemNFm/1omlnzZG1TWzZ9beklebjOs+G6cF4KpT+WoFGG
oS36gVo9lI+Eby065K0tUQyx9ZTPW9l6HKDohNJ7OV0Da0z2yfBSX8Q/G9XeO6BCqXWcWmeZUlMV
IkXl/aIar3mwFSDtzVp0xarVly1aZCk9pFRyQ/uUFJsSEEPvfUM+BHG36KDFiuhHgZFyEpmLipep
ifXlPH+MFCwz3eWIGbfW7lNF+DUAcYKpkoHcCXwN2rYgvVV6bDC27NPimLBO1xnhCXm2iWoULc68
UBLoaNVNMYxeGmuLkr50Hr2cThvu9z4c7L0VaeucEi43w4UzvuRdv5ODqyqOUeJflaHtSXXvdc6r
3uq4ZsWHhNGFzPmGssnVHzadnl5JRk1l/JHbg9sFgz/UVH9l66XD4A1hTK5PAFx5H8zB2rFXNjMu
k1Sf2Mp2efNQFYHrzNRWpbHrbSQ1Mkhud+4jjUMdTVunddEFuI0FN93MXSmDWtLm7gRPncS/fTWy
iDvNwoxavyxHoCYF8YMgGXJwx1oHsYOISuBKPfAA1gq6F5TKVE5NScxY8WCFZ2v65CqcLF82WDVM
xzPqwMsrwZ/2XpTUbqSKvbB5UPJ0H07HUc1uk3q8bogrtQ0WsURa6kq8GsoAHABtfyHWKUtVY71Y
JOvW8F90HhdVpgwhVzRSWTfMxw5dliIpxAk6DwauLqAT96h0XbzeD/Xs3KeF2Oitcuj04TAF46qF
SiuDbKvSJs+w3QeAPP95oktU44VvjckiG6QN26E6NRE9JuVYOBy66cd4a3faruu6Z1VARVHpQvtA
LEM1ANIlszNMpVPUA7E18NEUwBEjUq/lxqb6bWY2eDwZrCFei6l5k51qlauzV8tI9nJ9myuS35WG
tBL5yxzoOwO6wWQQXULecZyGKKAQ/8uhN5XPYwspup6OaqB4xbAvMekYnzXy/9LgzgifwsbZ9lW6
w9vuOZpZuR2xaubJNRJeEPPRHoi7UT7q4bEmn0OPLH+WCNHpAj9KKz9XxVXbZOPCMqNbmhLYAd5Q
0Kg7T1Fnb0VUvI4C6q5ZHqba2Chpg6OELKWLxOoYSTGHohESLERpAg9e8HxNvtAl16r3kiL2WsM1
nk7htLelqzHhlq3bKI9cObxPLL80KfOdjpgCG68KtTQ93WgIc5llt25uDDzceikJKaIMdw6Ot3U8
f1T6qmoqolQk0LeWPsNpuqWg74+ce7m5tZLyRqpr30nVbdFO4Nf1ssXWJyT7LxtPDuVqWzvbplLp
zXjC7MHBMKgi9/ZFtKcc4CJw1K3cWSCbdbnoGoOaaS49ST8m6SaEtH1G65ZhU65V9UafjxFcfFsI
rySkwdeympjT4dYIkbEMxat9Vjam/TJyVIZg/fL8M2ExS41ZVc1/O4YE55/PWtGgnP2ZYlAoNsmr
yaKLi3Pfg1sSB857hRIxw1NSP/OxNzJ2LVq97ygY2jm6sdR+IRkRWKrxMQYl7kJY0bQ5CbIdmhbz
GjmjlzLWSXciB4RpKKVHrTm1pbUaRbMQTJ2DUV6GPfiTcxXGmidDeunl2u2m/kSUy2vloD9oCrfP
X8h0NccPo7mzgre5Z5uUrGVnVKtaBw7G62OoflrVXW1tc2dgz239RhzGqFi2fexr/ZVpS0uLP6/m
d7pjfzCqbd/2q9bRPcxe0VA4CwqAXdeTI3Wom2QVTi/FtImMXa7mi7zYO+ZDLbd+JZRFOMueBGqQ
yL4to9VUVDc2LaT5ry3PfgXEqzBjUx3q8BLAeEJLocD6UqJVLDVP8aA+VMLIeB3FCujrNre3UrVO
rdAX3WYy5leZsrMZO4ymEECGm0Csg7pe9xLGnoW8jGJQqr5fBoqxlHkRJi52H/0c0+KVcEzesMyT
TMFW+9OeRrcc7YdYw2bSsdKTnSiukkKml+CfzYl6wBBmGaYKtfV2EDu2jQ0P+Kpr5E2jsA6kw4fJ
KlW21XpW7kKiS0zOv+bqT3EPxBhY3mTrr103wJSLbwg2XmgDe7RR4KZVAiDNc7EuBjv3LFn3xvmG
oCDFdYD7xnHyCy3e49pyQ2bMXrTp3jbndRSrm0CS13Jh09Xp+ygubhSIXF3XrgJ6giHXl3U6rPWB
5BHGFkp2CLX7dHoskzcneUvEK3G/noK3SbrvtNdSALV3V6FxFObNQM9W4BUcgkQCmEhS5qfzW9I+
OtNj2n+MyK2K6agPazB8aIKyvQRB1SLDN1NkCofz+LpRQiSY1wwUlabgCNehemODyjjyRuq2o7hJ
m0NYHfXsoESHWDnI09uonv28TzyG3lCly16SbjAFLViaZjlxswBhciqmpwhhZ2sdB+MqO++Ad3WU
3k4mDWmd+1k9uFyMn2X51hjLSoPe2LLjjv4YOP4Yu6xENg4u0cmk3jUA4YsIj8/QI+vWnaGmYBC4
tXQaMLSy2lbLjuf2cnKuU+mq6UGPCvKttdtZa/YGW1qoMwpcY0vO6G3VGsiGqf7na0NsgvwDk1Lo
FvteflOkcK1pvFDiQE5sKz2M8X0zuqqyBSoocI1Kxdmnpt2pxqrSHC8vpy3tf2af7/eut7SjFB/b
7srQsS5h2sswLQS93Il0W/S29pzM6gp10S4rX9TR2Wv9rd6OeDEXMm40zmtf9lcGSYOeM7wa8kMX
KUs6rWXoxCQeEnfVkUD6gzX/Zg6dtS5ph7M9Ttbf2NFj3kNs7++l+CFnXtSd7MpLKnurR1ub0nyt
Wz8lcTKei2QjNa3fTvqqlY9KfoWUn7GG267sAbpp6IcBhj2tdjflipuxHoug5rk9atlwE6dHq418
DNJXmRo8m9FNxIogGxj8UCMyMKDxs+NFYa2aDe1Mbupub596KdtIGv2PzAdVJDPdwZT05R5UUjpV
4c88zN+cuvTnwdnLWrgz1XmvVoye21YjYhZuLwasGXW4E9u+wfId10uT4SNJKDEowCmlJdWLZCk6
InQ6u/ebCN5SpHnqcE8uID7BLTPnndy9qY1YwptaEMmOmpnNJ5e9TpFOY/UT+VXdgmVU/KZI7ntR
nuz+pMiS/3c2wZ95CtZlurwehW3TC4iCZOtKBfP7L7zHPjvuBTMpIbiX/Y/j2u2ydg6V9S1mvHVp
CybHsVwaE8dNGGT2a/m7hMkLjmxBhJla2TDApgYzaW7RF0yqTwR+1qUhWJjX2tjlEpuSZm6S+GWQ
Bl8xFfZYJrKqvhrT2g0zdZk773YwnrKoXVTgr6HTeCGS9+KHSdTxt+71pacXKn8jS87fsTYYTXnp
9271pS3PkArTTktuiZwfJ0ZZDMC/d75nTtDb621chO1//4fyf+3ZdIY4z1EMKV6f+PFXhJ8/U0Ot
S/udWGvsNFDRN7PZFEa+0uwjbfsiyOYvyD+fGFRb9gVBJ5bDThpiSeBiClxXu/3crcKKGpvh+KBs
rERejBIZhJq2oWPcxYbh6+pjMGWUoVeFw2xlYB0GGVGC8ig3w1WXf6HU+PTUzi/sbxc1G9JZjkIY
xzmoN3GxaNXXeA+EVbVP+5/MoDd1vy66e9g+unmosFA3cbGQagsbh3SR0UPQCZEKuA/yO9X4nnzX
urT74XaUgAkONrW5B+ZMUur3HqEzg+q3b1vbed+2MkzXjtHspL733/NlP+dN/+PAomxKq5k5sL6S
ugUZPt873ws6oiVSRZccE8tG1ZU12lDvW8e99PixGj2tRdxwupPqhbAPDWCQ7x36ghxIIp5azD1K
xKLbydkyHr+30l/6+UTECRThME075W1+LH/+/WS1P/MJrf/l5hOrkmVMFsuxDjsLmsdgnN1ogU/G
OWZwnV3FuUYJGNw40nlmjTFIw3xRZPtKf2YEIZF5n2xjqokqIRZL1TdMIpYpSbn1/LMYsJUV4/E8
nY9lZzUoT3LwOtS3jiqvTOkuCgcIUVtlNrEf5mXKldu/f63ztf7fBE3LulhvLDWJFBXEf5eJ04RX
iWgGshha8axV9Wtc8RWjYPzeI3rp8zOlRm5mNY+SlVzNzdKyH/7+HT6pGC4tebRC7wtFj1ntw32Z
nHuFvx/3k9XeulgCTL2v8Nrk2gxSyUJMCqMUACzZJIB/ZRD765n80/W/WA2GRNbk2uAdSNTInYub
otzL+l05vHSZA8oYMEDeDNq+LfdW9lK0V2zrZfFYSxJEt3QBigl0nbll/ZYPL450CqzHWH0mXt2c
AGxJ1CAJvT1PLSVsdkKgnTJblvW7xpyUJGxTrdjO7+P0wYg9uMwLm5FN4qwUzJesOnI766D2K0tc
y+CI8o84uTGUN2d+Bn12h+hKGa9n85zFdp03zlFqdmNyjEtoB2XNkPGlAt8x6+Y6LDR4kTB4wlvs
DO1mJmO3PI267FX5wxBsa/jZzjbsv1B9f8IJt6yLldBEFNYlPZ5EZ28OmkGIT4xq8NacRoB+E/Kj
4xqhQuJG6VV0wjrguxNGX1joffIwXlpBtqNTSgKh126sD2GwFl9RqT877sViqZahHknwB3b9h31X
fbGnf7aoXRouTrFU2kMNXb8YHg3iRaGCAo+5uG7pIcrfFjiub5ZjqHjKZC5keSZhmolEaHlVu4nS
Dd2+6FZGNgEacrGZaliGegjL+UmO2ytHL2AbmDd2EXk4C64UwOUxNjfhvM5DzY3yeD+BJ6faPieb
Jda+UnZ/dq3OL/Rve3enZ6KYU4WaYIsDgfieC411aaM1tEyzm4jDxkemcfFXjinnpfYPS8Clh9Y5
bCDNc56YwGAs9xPhxNpsvrkXXoZ3xq3omxrvuV0848Hg58kXhepnJ32xNipSjuK64rhRmLvOANIB
mUR8LzvRunRrkonryOUe03Lljeno97qNS2+lVlKLNhvRilhPwZ354+97xCeP2qWvUmqGrTRA0zl7
k7SJ136z47p0UjJFWwbifAXmp/n4ldPHJxuacdEW5T0+7XqQU8s59apx4KPDQbJkaBJ2533vely8
enrCgiIybdyVL71XvH/voBdFSoIbsxzbPGzNU235oDjfO+z5nv62TORNTNNdUifCYmTM5XzhzfDZ
Vdb+eVjVCBtJqCotnNavLQjAeVi5VquttOwrA97PPuLi7UtVvDVtmLj4yjOUeB/Mm4Sgeif9wrno
k1L30rmol5NIk5SO9XMS+zEcFk4mdjZw5qReI+b5Xpn+y5Prt8ufZLowxxTnXDWHZr52unD5rft6
aUSk1vrQT62Cpv4hvJO+92BfmhCZesnAVmZEYCjBBlAfTfvfz/aTlfSXp/Rvl8EMQqw3z91KnK5T
SE7UV2VU+H8/+CfLk37xOqoOkcI5asczWiuGzaR982pcvJHVlBgg41zitl1OZ7744u/n+8mTd2lF
hIVBreIfNhEJBym4w7g+hTN3U0+JH+jzFx/yydujX76gZmqHXcKHAIueeR3MF3RYX1r7vY3m0iBI
M8gLCVs8Hcy6jRemrngldMO/X6DPbuhFvxAatpL2NjfUCHCDw/nhi6r5s+NeFM02fuL5NHHOquGJ
NylZ/f10f3XHfyhuLj2B9E4YTuqIcSejCZvwBEzgpI3hPsGdVRp/zuEA4xFdUYtWY6o9aZSRcG1M
OJeyujAZZ2UlbK4rU7UhACPzqKNVUmkMPfOVmO/1YjpP+neRrbqQJc/uoFoV3Tu57tuTuSpnUFlt
pZiDB2Dm6lhoBMWPszpCSmWoCi8zTRZpDnsTw75xzna63EHVPLVQu2OT+Tlusrn1yojeV+iyQqA+
k5FLlBWrORs3atf4Hf5+duFJs7nPwmnjJPy6fzcYpnb3sxIuI5RJQ37d4ucf6Le2CjMhV9Gj3mNg
B7vgiyrEsM73/0/X+aI9QCqsKNSmAufuDq3tQzDeG/CNJAiUpX0qJ65P8CISaaU62mZyumWXNtup
NZlhbK1uYi4v1rl1KAKcy+Gn6jiXjw6j8mox2D/PqERabhsLMZFars4WJKPmp9AAQnkLVXAV6gh2
+O00X9Xpz0R9RfqAwuGuYHBY6OuZ2fPYL0cdHsscYm/oiTr3YnjesXgr0X1hYeTqbbvIIAtb44gO
aK0ryTJlujFDSsoY1Bs/SY02xU7rn4fMWeW2WBkRIAkM7elHqf5ISCoZxSaBl6FcddlScuDdMLOt
FbepNqP6AUzvCrO/T9viqpK63ZQyVBqYVCJSbrXSbaCUBXBMUg0PWPEwtTClh+sJynyYcyWSo8VM
DoEaHClc0GJs96X+to1qOGD6Oot0d5yk27KD8/mqKNOip9msonKZzunDSP53Fj+U8+iXzU4zl6XM
rB4/x15pPItfivxhJgpZGOJGQkFe6/xjNR5gyEqyp0EY7yd1wWtQmUd8sBZjtTarbtG0NwRouEXc
+5r+ltV7YzK8xCxcTSiPRVsjU4STzlkNsfbDxMadqKl17OC6LoZ+Kc8kW6NJyaP2dqyrM/tLM9rb
aeg8GyVFr0oevI3VGF/Dm7byws8wKLckxRXxsBlg4YdW5hIrOVfETkTzRkJgpR8J2PMy6OiOkRKU
YbsKp2Dw0TVMliGEinUeMPqqHnh60GyUoF0OwsTp1NkqSD2dYERTlfuR1a17Zm1dHPkZZIW0GVe1
+dENwTKOnXWBt6YaaW9FCHUagVbIgNbOZd+MVa/ITlOjnS1iXFPC2rfJjpn6M7auJ6QMgKQucAjU
VIf8vNy1rX7TRYY7nXWHcwCZ6Clzqht7xpOJCYqxkNAjSNLBSbpDxeC3Hv1cf5qI353jvYX9Xb+m
EboGL7uyZ7FXnFsleh9D1JoKlIQKZrtRuqN+JwuxddIViBJz0WBlwLfgoxdjuGRKhweH68BBhxbk
tEQ4HIQiQxcrIGHWvsjmu95GEFRDG5X1RcEd04vHZnyUeRKhRo0MCYIhcPOghCqVL9pQcpsJDxJi
X2bHWmjiEd/jNo7cdERiksNMnfOl0LYyNAezi6CzMbWsYPtmiABey1RDVripE20RWRo5idj85Sgb
m308jUtcoLAe9JP0lOY2xIH3QbMXJNQo7VYqEKeDE40DN3wwXQ2/IE2+NVBdI9zBPlzFPqs1Xtoy
X0ZMM+zkLp9uWxmCeei43Aw4VjsVxbBTwLd3eI4BI7v0UcobnIk0tBjqOhP2TWg4p8HaQd/KoT1X
8VbgaF6NS7MxDz0LtNU+SRmawBStaNx6coVZc0JpheMWYxPYs1mU+ln3NBq8nz00HRJHBu0dx0ZX
lRFgTbpXGa817NZufOjGYiXHFrPXm9TGNtNeQw5SutTtI7Ijz+LHId2W85XCFqbEj20PKz55dUx9
XVUmdMNm7Vgy6NywKJFyZsawkGReOgQ/V2Z+U6Y8xqOxsOH1y856cg6BRVxba+EYXbpDd28rsDfh
2HtlGr3LSbYNo1POfJ136bwhCgMClPWoi4IlsvDnLnwMmHZ10IJzJz+Y4YsdQoXngevgzwnyYRYT
pKGKV1S2HxKYHgUROmU6X5u1fJ/DiZ9y5MVjwbqcOC+5xIoYjWmzykbTM7vRbQywZ6Mpn5vB3Azy
HlJqhFsMHg9Ih3EgNYulFu+64YfSHOLsoMrPthiXScmuPDKUbM+WuWKn6mz7P6eu3rSVtkqTW7iG
/hQUBzoAV+e+kQbTpCejwpMZGWDnwK/tGB4F+VqxnEOjHobmR81EPhRuh3m92eFjGFb+ZG+MZlzU
1n1nv4AteUk8eLX5YOQfmnkakmdywzwdKUlI0dEXPyx0DDPJO2pr3TTJddUSlxKekuYhj5e8USsR
cDQjiw9hOl0LMsFiaZsKCy4dKzAcXLxVXSYuCPGMepEmLZpge9sWsityyAN5m/h9chuU3W4o0GnA
xTGheddwN00qE5op03Geg+lWTgt4uBBYwugunE+chidDOpLt4Yc2BPtGvpH0exGvOjBhpFRjLDaZ
tLUCMGHnkDJCqiCxn+1S8sl660t2nOG9RJsXT9ky78d9ZyF1c3h/66fAUTZjxJS1hdkp8bBmsoxe
JlgYDOnOkbZSPFIKCwq1W6P/ykHvE08L69LjLSI8MUAQI3bOdOxaxYtZm9sGZXj9oYtkVVBadRBd
4qYgBAo5O/oB0n/90JRcEaF9iz9mNb9NAza34NTkuZcbIXWe6pW8nkkJ7mhvun6AdIXgPe7cJpLW
TV/CCnfQap6cDGZoUS7NDlIVxOC/V7b6L0fjP5VcF2hK2UV9WkUDSO8AXzFD9Y55TX0Tqf26lWov
ZjFGabwW2qqu5r2tPDf2TziwCzUzPascFtGM9hIhVgXLY0wMFNlXJIwsZmQRYkZAKvm13u+gFcbj
TVJlfoXlvJle9wWi1UTdtWcuYUWByqiv01HFW5WbFXepctNhfDB3wrNLzZeDyaNX/ZkjQnXSeRmH
uFIxNJhuCExflgg5441AJxZ31wYsJm0ig0i+H7BmtBCTJMEhi96g0hrVsBXmbcI+lYjCD+kl7d46
JCmMNND8gMoKARtzhjIlJlEgnW63OAUpi7yOkZQvGyT3gul0AymI5WBuXuZ6h+cPlRByZat8lCWs
r4ESzza0vbQ36vC2Y+GaUAKM7dKpD45xbBqvi2/Ucl7LyWbivreouYIQVrFUrjU1dCGnURdsg2oV
ZBtVtK5pRt7McmZY8DkRW9g65Gyl8nX7qmBRlut+oXYlqziUT4RE2qve34r8NkJ/BgpbnqHq+KaC
KIdjhtM4yzilALVXkolOTZP3cXacpRe2DBiZwtOonKrhdkqYk4ZLOTjMbJ5NfbJn2wvVlTQuxK3V
HupxXgTnWYu8C+cbtbizlGsjbXzCjhc6Q/K4P/TWU4suM9uMLGsm5bKh8CSfefH4CaTc9zl+sTGb
SJH9t6dAPMjyTRT+GJpdnDwGaKtjnoWc508zjlX4w2nQUnHg5K5s4nPiNbUGC66NdJ+RFvkKQWhf
R6hwRgveMkFofo8QscnluzG7KZmrWyQPQLT17VzdOKqytM3gllBuP3V2BGHYabOsKuj3qrrvymhT
0P0EUMTLzIQ5xe1xJsYF9UPZvuTBqY3vldzZIhLCEFC7C8b+SZKrXcYrXVpvszneDGR/krxAzJtX
EHzWgj/15Z3esULICBmichvA/tRiLgBq6VgKTxC83BaZ6CCzCUw3ZR4QVTYuhuA4kd5ZwXSrXwPl
dlDLRYMQw7HwL9DvDQxq8xi1rJzu9ep+yFb9+JSkk1f2W+zKzkGhlK2wsHQWRkU7FLyKWnVD6vCC
lwwNPDpmoht42V+V5LanvJC5+849+i5yRzrx2gQ7jamweg1cQrnvqxCJu/lg6Pt4GFe27Xg4gHTy
bmL/yPWXBKXD6Dzo9rtCpJ8Zl344lLeWHt4XiLVjbEbwQOmwgff6AGp8xA6U0n+GeHuv+J9KhqnD
FK1y5S3oJt8eKQNghbuNvtaj1SRqlOw7hSFmZtL7to9pUiKITuHN9YjasWEY2ntbandySWhMHXX0
zGawnimvy759ijDINp0eDVa00h2MDJgSmWgQhw6eZ975IaqDVq/vzN7Z4Kl/FKj6rQlWa+blJvZp
CsI7xXEFETvJuRUXlEKo/3vz2kD8HwXHs4oG85TAXnajw2yOZTxErYyxQD5HSwRNNT2AOBdzxOo5
0riMoPsW4ejZiCasdhvLe7V8GAHQtGxCKDK7aUBFjpZDMe3baiYn5Hw/nWlVDOt22Jw3ITWrP2I9
WyeB5iI5d+0GQYR+moAQctAmCUnWnIUegg8sKzZxDw3aXI/jtk3sK0vPEdbGB03DJDeDVFh3fhSu
EkxX7Da/DRR91aGECZv+GOjaFt+01RRBnRKEvTXjetbtjdXLuzbjeWRFsjFiFsazhOwnKFig2tsQ
gn/TvAxNsLRy+M13ZPZUU7CfCuuUpWKt2DAPMcL5Yjv7BD+4AApRLnEx0EzvJoSF6KKj5v3vB/7l
N/enbfICKhTKYApdrced3Xf3LGbHAJue0aQO1TCGICNqov63c0if9jt2DdQgpou4bDdLylU62hu5
nR8i+yNxwqMTfPz9pM6f/adzOqNgv2GuzezU8OdNbMMyfZFSBJ0pyqIqv0BHf7m//en4FwijntrD
UGeM9CpZ87pZvhfhtlCJKhIfsXQKe4XB/EYRMI27rWBP7KfkmFnH+sv43V+GfH86A/Wf3xCD8tLk
GeQbgqPMKOzVKUcPUvswybaBcFBdkDJZXo3kKMQonVv2qlxllyn2XbWD6jriqmCr8vewfu0CtowQ
gsUpg/FdJK0UcT/HX+CL7K6f3MoL4NIyC/Qb7Fc7xPeLmoxd0Dh0iWuoESeaZ8QhxY4CiCiPzC2Y
+hfxW51hVK948tyeSnaUOdK9GpEae4GvI5Ue0S1kBe3vzVA9a6G+NMx+qc/6NqoGP5KedRjipWZf
OeWTqAZ3CmM/zx/q2XJFihqu2rTtPpgeiq72cDdyUMQq3VWTJG6OqUgD0FwH15q9tVlNWdPcytyj
/Kvrx1Tugdfwtuk4BwRlrO5tiSAonV2resYqJAtQs227AUdu2YMF0ucWxSMyeal7jFgoRxRHY5mf
kQQ3kNrF2WWg7iuqitc0olhMIepioJF1KEMj+9CZ40bSYfSfnTp8O9s7so+IVZ+RK9bHqNy0U+Aa
QIQqOMSo5esEI66UtqDsENMrG71KFxi6oVEtp/ukK72mjzYYpuK09WxplO3xJq23FRAbUUtx+DqP
H0UZ7iqEPnUEfxoVIw4tqrYyxN7Brrok14AR2X6e42MTx+zG1O3sqkJJeFdyLxxRgAvkjOEqWIaG
gtuUxa1G+jo+J7p6KMoPrazXmT15WX9W92+r6C5u5udUUPyY6AZNxafldKuYHQeZXlvcDelBTQ8Q
RTF3CpKlM/3QcsWf5OTW6t6d6E1XI68SmMflFsBHQq+VLhpVdsdiLVW3nVV5s1Z9iLZYd9JMz/Zs
6TuI5Mhdu32uaT5+JjTyuour0mIw8+sZMblAb9QM41KUAQBStkfw9ithPIyyZxtiQZSVfl89pQDE
/VleiZGiNSfASNYuV47RfOioHpspvDekxylpdk7xbkWoao3cG7Xan9AV9MI56pG27ULtR6yBQEDc
cOR3adDQHhOr1RrY1lYErT8m6LZwF+urpYO/RpHr14klfzEH+WSYo17sKXWaDDwygaDqGEANT2MY
eZINhSRCHTd/xXD4ZC1XL/YX3FoLFRMhsevS+5yYYaPdO8ha/75RfDIWubTnduaCJoVKalfK6yQk
MG+cvuof/7xuqRdbhBUqsQ6yK3Zje+iHEzvAFwf+ZLp16YlrOlopCgukvMceYghmnMEwkSPsuJC/
2t4+GTb8Ygj/tn0aVpG16WxwY1FyVGlHhqAJXLZNsCyJk/tIXk2FzToTu45uu3+/E5/d5ot1vpgV
2ZrOX6uJXjXrXBmi6cMC4O9H/+SiXZrl2mkU5XPPfQ4NmSTy3ah2CFAxoRM///4Bvx76P2zIl865
SdDBpDU0dkBzOq/Um7iJj2ml/1BCQHqieWNW1k55s4aR9jY75sGT3dCSnJPwENzhsuT1FcZh4bRO
KzpaufzhmPmmQ2/J8G7ZDIqfJNmuoJr+4ow/u8tni9ff7rJsTqEcVCOjRhSGZsRYwSz3Ijul0bOo
nsKxw2UtfJ6x5NIx/XBSPH0sCUuzbiEJWF0V0s4WMZJdyoyUXgvpLcEE/u/n9tlreTHtaoNEwV3O
BkuEd8gmMoEP/v3Ixvn9+9N9ukB1avpgpdd5Eroiuc6NaVXnoe90YqOa06pEliYp1aItMw/jelx+
cOMoygcHgZACqB0WazsRbmK+KAlMylLbMm1aBBGc1MQtrR9hwsqdnuqzUQmwpqJQZpAJKqMQFnhB
hS12WjKWbkG6bu3O16LnNHhNjcpHH7eupvShnMZ1Ct04i681hvkFMau98xIEuts6qyLG+mEef+ij
fktqNCiB9sVV+ez1uFjJp9SJwhpL/p2SlYAgmTtiGEzYG5Pcf/PX//Mffrrtv/6Ln9/KamriMOou
fvzXIX5ryrb86P7r/M/+35/98x/96/g6IHwvL//mH/+EI//7k73X7vUfP6Ari7vppn9vplv06Fn3
6/Dhe3n+y//fX/6f919HuZuq9//+j7eyL7rz0TDRLP7j37/a/ERxcvYl/s/fj//vXx5fc/7d/5B2
bk1uG9mW/isT844TiQQyATzMC4tFVlF3S7IkvyBsyY37/Y5fPx/KfeYUQQYR7HE4OrpbYSczsXPn
vqy91nP+q8j/bqI/L/6Zv/9sWv5x2/wvYXqWJV0XRlS5eKfh7+VPPMUfmIIM1lYokZjL45cXdRv+
n/+t/ssTjpSex6yvFjhH7k5TdMsfGSb/PuFY/KEt4IB1IbH/7x/38Z878M8X4TD+/b//V95lH4so
b5mfWfzA/9wUB71WZQlbS+EK0xbWeqBB1a7tq85ThyzjTu61GcDfIlEFTd8MpVlmh8YIxfh+IN/J
nqpQMMznooU+bzwM5nkG8M/vsC0gW5C+C4c9n/ur0BFM7vudfeit1JHHMOEdfC90n4zQm1XiX1PO
nB0Eam36c7Y8fpCaomIv0ir8/OrrXTmQ81vCD3GUpSxpSzp3nIwrz38Ig6ReA6uSfZBV8dMQUvxM
VTL8MJAFf+y8eGt84uL8Wc7he3pCQ4DtOqsAyJeu0cLrZB/C1pHM2ROChhLBRzo+IcObYuzBTSTG
/JeTm+pJ27776fZ+z73wP/t1LNMxbZum9cVkRCPDVFdQC0PpmHoHL+3S3+ygye7y9f9eheq7ci1b
eOZiz6+fI8di2nQaTE6VjvC3QiONGKRtvAHbPg8vXlbRUgnIZiWnKdYQyQLjDYIBPrJiaGjGigZG
B5EyYj22W0Nkl8emTVtr9qKUlK6zMpPGi6e5AFpBQpAmb1TdaMq3Ivpy++NcboizcpUpbe26prWe
IswHs/T62ugPgxO3j7oQzqk17H7n0yH9cXupiw15FixDnudYlubvNcAWTpzESBWV62QiM4WrMXsQ
Y7kleHGxIY9Po7UnLc+2NTZ/bgfW7E1KFY5/aBb0OqOxVUIOj8YiE/aRa/66d0/K5AZbptaOsr11
AsCD7Xq9Nv1D3KER/tBXQTGAr2jbr/evo/DGkrXQBn4B6L8KtvqxLnTXUesrSV4+uSKFqctOxLf/
v1VWZ1c79FXsskEBd6EQKBKFrEsVb01drr8Q7wB6obarcUZC2Wu9tiqMLdlDskLdspzeBX3SMz1j
55CpgcS5vaErS7m4AoVt2w4v0PLnr44tzoMsiet2ODQ+kq1jYKRoYYpOfGdQMN+6sC9gtdcvHRtz
bVMJtmUqpj+XC/BqNUD6kGMLKIvz2YqsQ0MrC0YKR/mM6PYw3ti6FhDF8h/2Kc5CX76xmxJBpW5I
6wxCkQ7uNbeZIdaLfAHVZtzM5TcbtCqUGXGZd79HTVFUnxuXeGvntAkQkQyWuInmwVDOj5aTljQ3
DCSha9sr2+e2cqIfJrD24Wi3Nmibru5qCgvZbOZvorL0/OdMNAv7tfK6I9J8ZvY8aKPthl3Si7p6
mmSS/y5FX8MTjGD3Lm0t5o3v/URSUARf3kJPKLXGt3adL+MgE8Mh8wGVVMju7e0qcml5plu92CU2
P/8+LMXAj3R5/xULnn+fyXDDPJDwrySVCQNuy9b9vpphAquNj6J0izeGbXm/3b0/IjBeC0tajNqv
3yXLgmGvgHLgoBNDPEZIUtBYtH3zyenKbGu689LeJS5WCf7yWHEt9NQETR5yxCNIjbF7GP1hfF7O
YWd1sbu/e1/SVcKTi6ddHtzzw2wSaULJzRTQZHgL6DJLfuhhzJ7Q1bD+uL3U4nZW382yFYvwZlBT
Xj8cwg96qy/H8WComExySr1TOTjzU5Rn8m0hDJhgO5eGvpxi424HIi08lXL58GDC1kFj3Jep42b5
eKgz2Lf2VkGnne5YNc0PYNyG/vH2Ti+/H1dheZDZL0jL9XKV69Wy6HrI6dDgJb/Tn+oZXocsye+r
WDmuy6VzeR+JyEgPcJDnn0+7UUT/zpsPslO/mha4cGtMyd13m0XYCC5YL1nAKoQhCNetNxXiUERw
LlW1BsbfhcDfROfcGWS+7OfVUqu7XTS6DKIpE4eyN21qsWF5HD1T320ObIjoQpt8JtfRq0SXdzmD
KQgJ7nnKKtrnbQdejPEQP9TFxtmtoyU2ZAthm+RnprXY4PkHouQTz2YViQNKnhbE5pSFSrtSG7d4
nYssq5jaE5KXmEf5pW3y6smCs74VDf7yIOM4RyZCDxbU9aWI/qrNqXm0phmm37tt3DY9z+OdlFJw
s843xmuiRVZpARep/BoYUfsG0cE/pNPU938s0k6iQGex8X+AOa/2prKpgSCnEwedR9OXfgq6Uz+3
9LoXSO3deyLAEJgGd9ZEUOR8T7aFzsA8y+lgB5ANPAWhU8oj5Ok1uCnL8sen28tdsQ3yOKmh81DK
FevRGAa1jCIr1Eyc5sFGXEO3PRRbylJXTONskVW+HLtCRpY74yHMcGDMoqhMZnnBtHXT/MWqk3zD
LlYiQC8uiQUp+ZJYWXy01SHmTTlXtSPnQ21BKUefOx2GRx+ZHkB7Zqg7IDq5ch+mtJPcvVIhLBDZ
IbBgx6nSz74pkjd21EE8LfhQ/h+TXZc/7j13oiRNBL5kmMpbp9KTFURuSbB1aOIBErCm/K6t0doo
VFx+XP7tS2XAEY4p8TfntlQjk8lUOfIatisqIDGO/4X/a4sP4/Lr4loIh5TLX6y3WgVBAWLJ0BgO
k5NGYB/G9/FU/vIzaAlCsfF+r5B9y5dlMeIOk8NDT+vlz1/dRHOyqwRukOFQI1vVPxaR7IyHJIuL
GUrHDihFH2bFcCzLJiueiqmkkDxmffWuFrUhPwZFgp5J5tQeiFo47Ov+TZAUUJQauQ9F5Uh3l4ZR
rezssROKe+Blbjk+x1jL9GTl80g3iwFBeawtVX5OhN1+AI/XmjBagpn7klQJQccuHNKcFkUbzTmc
wUnU/5JQShou8Jmq/kmCUQIyxpP2O4KeGPxjkGzNbl++/rZpWpwS7tFV9rohFgC1KVLHJqRybYi2
Az9G08b2HqQttpa6NDLiPpJ+nhbTIx9bvcxlBVK/itA89wD9H6epl/tKRWp3+75c1NxcgjUhbSi1
gd7aPGTntiwLBIzKzqIl7cR/ZfCf/gJ2lx104BkP0TSXb4NuKt42bQHKT47yQy7yzR9xearaJCGz
OVGTXyFWlj44VpcEELof0jGiyx173bewdyC11H50FzpmsXPKnJQ4FUXXZburJlSivSrLmryHc6vr
dqIg6Ia2bNpwlFc2xLvJs287rEHp5vxQbUgx87hiQ2ROOToTs/xtnsmdZFzJu4YO/70h2HipFRMl
eGr5Ka8uLkSdTRuUDUvFffpbkEY9xIBd/kMYAKdu28rVXWkp8RCap/TldXi1lOuYg1FGZX9gKK45
Qu2ZfS+lUu91YIIqv73WZSLId9JKe64mCPas5Xa8WkuMNM09BWS7ossSmdGhS9zPXut/gH+1QAPZ
9jcWvLa5xfE5yIXiI9a6arPjdJOnlwULOFlxveljLhh4yEnm7j5H6mtUCykw84Q46+ZrFdnVlJuy
hx0U2Sk3BZsJQTpj0eW4xULlcUzneZkrqU8SEVNacbhb58fo1U4XltUoD2CwaO0NqoY6dSQqrnai
qypjx/tWoEMgp+j9ZM4M4UnXnqc7S7IucaRWgkvuejYpxepXzK1tG9LlV1gVE3WMRM3zzp3a9jl0
hn7jcBfDWO+Ycrr2HC446cPKcPSYBu2QC4jfW3aTWWghCYOBkdvmeWktrmQvoI4pV+Cblz9/ZZ7Q
EKTI5JUSvEn9xevSGn5wHmlip+B4e6Vr+/HsxZNQjFPcu/OVJtWGJQyl8jCaYGJSjThakLrR4e5V
XImfoo5t0w5aTxmbueUaKqrhal5UMIJSyeNSKb47A/QsCuXC8kyTbP2lY/vq1CKnsGZjAP1DowcN
Gsn7L3eBUQzFxqFdfh7P0kTfmJxc+m6rwFhlpYe6eRAem7yITrq2meTgP9AE87dEaS8dFUuRw9A4
s3nErJUlwK1l+ZMxB0eryiVQ5akjOjCalNol3Uvz924wu+g4IRSwtclLy1iaf8ur7VFzppR0bhnG
mPierYFZxcRsMeiQKkLPq5yKe22DKJT4EwPkk1ElW+0wCXnikjmTh6IxxsdphlvT8SEzv9MCeZCp
yEoTr0iue0HNIhEScRqqHfmowbXbw/gwkN9vpOwX/pBGLvmBYznW0mpbN4cIKRESz8UIMU7SMlxr
tpAxa9GKnJmfuE+eKW56xt+ttHP9UKYSnOeovDncgvZcWA2/w3qJDizpWDSFz79dX7a13ycpv8PO
3tLmZWRb6XepZ34cclSrtNds4WIurIUrh8sS2vZce4m1VitSXWhhuRUHa2QmtJ9cyKlHK7gLHUo0
onllLPJd6hVcCWe1is57M9ci18cuq8Q+d5BJK4ch37DIi+vNKhgJt46NKFeu3pOo4Pwyb4bttptC
hvRcgJuy/pWnxRZXxLWVHMoF1JOoJhGPn5/awPBxljPCcnQy+UsTk3wrnKZ4iOfA3bDM5WTO3i32
hH83aT1rk+x1yQZf+cbKCGvpNal1DBGlQ24PFdRRISIp4H74nBlKv7HEVL0FtnF3ZeRlZfZGyxvn
v44R0CGO+7EorKNsdEpig9gFirXgbeN2i4Jw2cTFJh3tEM8tW1SrTY6unK1OsFQ4mMm7yRsANtJT
+hoaVXrSc5/8vNOpkPRRPzU5Up4dvaZBaecht2NVMUxsGS3D4JB2WyMDvbdXeSmkr7aFA6aaQe+U
Lv6arrAJxt6XjLMxD2MwSKnLxFnmWKoFMppnk7Wbhjwk+krR+zmIoFLvZxgmvs2RjYiTk2XShcYc
0OyDCRTgZ8FofcBAM2Mcu1EmCvbltOm3MAdXLHsJYXCH5Pv49lWKoiy/t2nDMtWUgQMr/RRNR7RU
3qgGcsTb53PhevgKFnkXt3VpKq+T5smLMf15kEff6FLQBVP7BPe5eL69yrUNUaqkXo5TsIGxnF8g
RyaNNJEVougDKKtj5H+XoyoL6WoUP/0HSy3ujQxdmnLt5Roy4iwyESrwenDpjPxBwhdZqCR4w73p
KkfHNVlqbgTQ1JrONxX2dT36MrOPaaHnU2VH9kOSmtlGXHbt6AAgUQUgACRuXq0SJ1mIlzWgrJ6Y
6mHAZUEnhj4apamx4eZe6gnru0JwTmhOXizUulM0NV0zeE1sM/apGZgZtPfYzpP5aAcmlNjmiKR4
YhVvkYiIv8RFDWNCyHybY+D2UEOdF+Cevb/9Oa94JRoFPMScMSHOmu3FNbwp8AmzAAc20QdbjfpH
alTjE89M8JDPRrvxSF5fT3PQWuJuxSpwy2VqVkkAWNtMGGGq5/x95xj7LkJ7O46iX7c3d+3yOQ5F
REn3ALDK6gXzOq8zeiNQx5D+G0320PqtjT1/Y0vXLIi5QSIVWwncyerdjxLo+mBM4PKpOnvfz8j+
lFSIn4w+MDeWurIhT0qiDNMERwc+7vxKBF7el1PPUk7a6mNmpNgOJPgbGcRFgKZduqa0d3BcnsIo
zlexyzhVxiKRkydOvS+cgbHqMMoQJcuK5yK0yzexLrZ6i1digKXnslR7CYDJks4XZRrCFUWd6COk
WjFU+V1X/tXxUxpEQ0YEVePURQ9knKT/J+qv84/blnLlG5KSeTyYDrVgZ42gLhTjEWNmE7vJlqp+
GZafM23Yx9CBIuX2Uss3WjkBD7gjWBmFCwANdL7RsWB+i0EMfeRruuqxqeZMPyRMQso3BVAdyaCz
z0B0HcvuIxO/DdwhZZ9ssYtdPW4XayXjIL9Zk5eHCPm2xYQcAio+8FvHqd+l+ySdw3eCmQcmTZ2q
+40gvdw7Y24dbh/BtdPmc1oYMF1zKlznRwCIsYoNp3SOfSubY1OXyGAYWh8Ma443TvvajXm91MqW
m75vqdU1zrHLa/0g5lFCdmxvjcpdW8WlrGVRPSCMXCfC0YDAc04T6Oj48QT5T+qhIgwRwO1ju7oK
MQR/qcVyVnuJvCFv3JRvBkMUOtNW/H0pW21c/q1Flm/3KhYfrNmpp3LU8BNZ9oHxkc9idoONr3LN
w7ge1SNayMREa5Jbi6HJxl6wPcnQvsV/o3uYVG+pioW7YIiYY0dO6P6z80h/4Yg0QWGub52M0bur
c5IzcMDRN2r7yduBblm+Ee5ds2wPrDMAWpqFFyV2xKAjK45Slomc8aTJonfV7BuHUBRyY0eXS/F6
go5eyjyesNc2By8xrKsCm8sjgokF0bvPqFvt5jn7dfvsrq5EvEIzhnCMotK5SYxhO45ZghRRJIfq
UeeGsZ/Mytm3FQRmt5danN+5c2RTNmCkJZsGmLEYzivrSy1zjkdecia+dfN15K6hMGT6+64z5cHX
bXR34Mx6rIQjNKmVrdHfaVG7M08pzjgR7W9Lh3APkH1434MI3rD5y4v10skS4JGAM9jrvohDWpml
WYFpxGmIXmxpPHhpsTXVdHUVT1KuAkkmLm6WM5eibmY2BEXd9NSJrH9XDUO60Xi5fMOocUgLJ0Ta
TISwiuLiWFjNUrE9mrNlwbsNTVA7BP0xj6PhkA6o3Q8jjHlNPcinwaTYdL+V0Ir5B6VBBW45hFdW
4rQGlVpnwEel0CPnwAl3oukqhBP96uhOib8RuF8+lh6XTLqmFrwl7nr6qaizoiAZUkfl1sCFRkQi
U1D5QfKrhs3N3AOtcD+BCPTfN3QdtnzKpbNcVgcwB6RBEauv4kuTiQmXER6un4cCzHPi6Xp4ZhDa
zo5+jbTJvu08/cuZGlKx2+d8xZiWFr9DYES7l/92fs5J2mgLUSN1lDJ3954u/b0Yk61e/xX3YnLf
HfzyEoysq/x2nDB4kYYKnd4CzbERzIjMbfNBtm2+YTjXlrJoCTFrwtWQapX492FRi1QhFSXjwUG9
sEjzZ2/25s/hBN3Z7cO7utYS4lHBXNASq7WiJCMRrDN9DP1Fns9I0rfRwJNXRuPW8MjVpQAfAvEB
TYyFnn+n3CgXbHSpj1UtxkWsj0S2IrxyqG9smMS1q2Bph2oP8ChpeysHXTuQ6EirJtJpnemdDAa5
lz5s6P3g2l9tOy+fqsxiqLrc9DnXjJFqMdEA9UhyoNV5TgJN4n4ibp5tKBjqosqOsRbVxv6urUI0
DJSScrFivfOjTEsniyY6HUeznxFWHRqIygaYam7bxtVVPApDHnUoAFKrF5WsogurVCHuV8fRh9q2
s3eG2Vuf719FcXmpndDaAkpzvpfBhQkIV20fAyNgREPA2KATUW84xyvGp0lHMQdaxwR1KyeRd6Xl
FULFR5k44QMZTPTggPLFBKAkvHNDPGmEH5o4RFGVtlYmQBs1orvcxEevSP2dN4TxwcrHrULtxcdh
FdvmgTMJdnC9q1UI8SUPmhMecUrV0+BM8d6b3S126otjY5UlEF1aqeDJ1mNWQSNFXjsw3hB49RCj
pX77c6hQ1U0j0dzdGF4WY1KOpJNH+6Lq0g9Jw5gVoDA4X4qfWbdU2ftw3OrsXBa4QEZwavQDJVEc
sf25xRW+7r2kTeB1XKrCXys3dpg3nSIYkH83LC+o95nRxtW/yjJw1M6coEB78FTL3H9V6HF8UrMv
jEM89jr6MCmvrL7fNqBlcvE8vqTKR3iJ/+CdoRe0MlYxZG1qNBhrNcIJmlnQgf1tTU5t7T1n7E2Y
YyrVi68zV2qhhTKm+POUi8iCzmtkKrg3dd6GG4/SJbLQWXAKhEtAzzCuFx6WV+FMFcde5rlxdASm
G437rq1SNLYLH3o9Coau/i1ym/5n7WfK/JYacV99L5VT2g+BjJzoLfBRyK2M0PT1iZlZpExNpyi3
QO4XER+/kV9mLSAGyjRr7JBRuV1YKBEdg7pNisfID8z+wVV9OSKTO875RzPPFMKD1PZ6xgg4Lahh
B+HtNz7gElmeJQgk15RrcTPAHMCgr3yaZOSjqrM+ORZJ0db7PMKqd67l++kPP+hG54s5ymKwdnDw
xLCGyNxS6Z9FIaq/qhxUqPl4+/dc5Cv8HKq5uAMNFobw5dzgk0gYVuIWyVGqCbbL0DMR8Zp984MZ
BdO7tvXLDWO5dE40b5eXl4iC1ve6UAXoo3NLl7fPM1TwIWvN9CeWfnc9Y2kRM6EGkItbQndstS0R
0n8O04zCKVQC0styOBpFu5HBruh96JjSiwblZC+DtxT91upnRTzbTpuL+EgMSFURxjVn2lVdn03Q
bES1DJ6QrBrcB5WiQvuGUliZPttclJ9dXs75hzGT1vyEBIxXPgRM7zOSJMMu28vW6qvH2DChjimG
WGQ2HKmtU2/FCpd3gm4vZ7R0l5cG4uqhmJzO16qss2Okg8J78MwAoq8g85V48N2SuRaKqE7/aMg0
qB5BtEp0Ra0R+ejbNnj5kpC3giyi80Mpjwb/+cfyKD3bE3HtsVMInA1187PyghgVVLGViVyxdsBM
L71aat30Dc5XakU/x8wTJMcUNpivTHtCLyOy5GsiJ72fu9zYMJArxu5KesJkPTYmvy5EIyxTlQgu
JcdYhOHHdvLV/Khjc07vv8XUhpauPaOfzECt9kX/GXaUGEVEBY7kcRIQL+5iuPTejnE7/9GnyVZV
8vKT8akUt4vIaUmfl42/8vhGa+USRYDiWEHs9H60JuNRpbQMcq9p77YOeoLMlTO7RoOdnsH5UoP0
MNI5Lo5QjoSPelqE6ecCnjfdx/m9oSDIBNAVVB8sl6GQ9dROFdR94GZRcZxdSGMnjSZ2q5hsbEkk
Nx6Cayf4eqnlbr46wcww5knVCSc4585DLiFJcgZZcuWE2jjBS6tnV8xocMMJ2D258vHjSLpQ6Lo4
JipF0lKlp8TskRhrDQilEmgCb1/nS6NfloMqgXEXYihvZYx2k1HDqcriGLcxwmoN0wRkqM1Gc/US
+7x8q1fLrLxGNxNTjFBBMIdUh/tmiP0/3XHq97MdQL1OU+7BImIbdoGOp5PX5+0fQ5beR4ezPABE
imyVohjFYLmeIpoSszPoOWIwc9R9SCdQ8JMh+qfahlTw9rFeMxgAfLBR0HQAfGqdGwzshQA1/WRJ
GuOPDLzWR7MGZt2Prrfhta7ZC6BF6YGJIFJaz3FWgqyYoll6nCuNTrvrQ1o2QzEugPRDSfPr/n2B
tiaDoH3Niitz8VqaSLrMsqPRK7iXo8lEHbrLntpehhtHeM0yXy+1MpkE4TRfF+Hy3nW4/gkYarbv
mz7VG37k2gkCY1XgbXlu9Lp04pi1JzM3yI7M+gZfKDTU/2qh5zhIoxkX1ia98cWWoPE8qLRJj0De
AUumvbo+wxl2WEY+OMMyFcXeACb/7OR+/bHxRPA3Id78wer6/lRGrdoopF49UjoSADcwP2BW51Y5
WlE8dgZWWXud89YaIwhHxoGF/oNPt7CsMKIK5pq++/k6c26oUMEsAosnIt6244NDbeNp4xwXA1if
I7E5pVJSv2WM6XyVuiwowGYOqxA0761G6S8TN/83xD1MSg+N+SYr3S7a3b4B184Q6BFRKjEQfevV
zUawRjG1rNOjaQChrGlkPtak0F9ur3LNf9CQoNFPzk6wutpbmtjwAiTsLY/75k81pGP6ZxgAVEJF
UiODenu18z25mtCbxIJViDAJL9eIuKQpQ2Y5bXGydGM/RKoPn/1QlU+3Vznf0z+rALgj5NG0YYnr
zr/XaPTjqJvcPDV+kyBgnSO+EPloBLjK27jS51fsn6U4PEL9pehFl/18KT+fm6wfBvM0jKLfRzp2
HoWhvGfXGLMHO0esgQm56UNNJL1hHtc2CUyZxF+Cisc8z1eOmRlFVLw2T0ah+ncGqvcf/Kouf+Z6
6O+CZ7xskkfVM8G0LqCvdVsza6dmwfOYpzrqvKeKYf8nmebpBiHhFdsgX6JWwIWmE/xS43gV+lBI
NqpwssyTiMvySJr0l2r8LWmsK98Lq2NWSMMERLC/+l5REzhFZITyFOhePlKtKt8IP2seOqvVhHaJ
hMZ3mJgTQSrqeNsqry4NDANpKdB5+KzzD9ZpPzN8K5AnP5nSj2XWZD91kplf507334TVF3t+sf9g
NXqrurD8m//Hf/37+7nLEBYgXlgYVvfBr1UbDf5snnLf7t8FURMe+raNflhSgMieq2ojCLtimqBN
GEGnRksBdY37tigMQytlsF7kmJ8yWE2gda1iFGP6Zmte9prVUGvmgQNPB3vWquRctQEO25r5oKhI
7uMsCQ9FqLb81ooz+J8jpMjIeCxlGnUxEgDpKgjQyZYn7RdvxrR8TEvj2QqNt0IEX4HyPore+buy
7I9d6P1pIhpjmONjp1AtmnJJs1erDWu6tm/6PQwB8SwBmlq+wavb0pijcPM8llAC007SrZ+8yYiU
nm7b7LUvqYlnSbMYvKU4db6KUcZhN5eVdYriLPvMRF9ygnxHPc71vFVkvWaknukxG7lUc+n4nC8l
RNVVscNSAt2NvwQaZCcrnPVXn4GqZ8Yi2ufbW7uyHj6G3pLAf+JyVtcxRcQJUt3EPjVZl31IWyPZ
e6UNIboh/IPQlXO/E2UUUjgKsl3AkmuMmxnXZlAaozzVMpufU8ou+0jY8UaWdeWD4aOZgyAFYQph
PY5T626Gn8OxTq4D13AHzzRdXCh8gzkc9rcP8IoFLgQdlN35e7nv5x+slJbfZLG2TmGTV1AbBsET
ggtbEzGrhO7l5lGSIcnHZ5J+rHtKQ18NdhoI6xTMrYfCjolMwJD7H6Zs6sEE2xXEzFFjhTujGHtk
Vjr/cZDpVn3ymrUAPYCnleePXsA60Kw7MReFZ53SkcAe6YPGPxkGvafdPHjpzrTj+1R2/9k3oB64
8ygU0aleHe84WbVZJL51qmLUQlTM5FtetlvDhOeh7X+v8oLtAr9Bq+v8I/ZOXRL/BfZJqeEXg9df
qkm9G6P2E8/9ZzeaPt22mRfgyeopAtijKOnRJKJTvTrHBRgPSqpUp4oeNYiv0eqj58x05mHfqpHs
K51jQc1jTMpnK0oCcRwChhYeEP0r858qjDP9bLhd/akMemV/zsYU3iV/7CMDUTMDFRDHGJwPbcwA
CUzb0WgemlynEnY1yLsoecVw7jIw2kXvICpLvKcI0sEvSs9T+VCGIDzegnTA1fizFMmSVKhqRzjp
Zk+M4PRIfcx51H+3qslGS6vpEXw3TH8u9iHEgt/pDafu4yihKtkzLQx59tzbRXkKqcG5e1nTgdjF
RmkHO9sJJdJAKHv8zpdvf5pZOgb7pMri8NHyY8N+ILA1AA2Unecf0nREYmgiyf/sOr78NQXFRM9G
2hPc0rL0rYMSvvFdl7qrPihRBvId2WxzkoFT5g9dZde/hxNaP3Bdic7dJVFgpU8V7ZAfpYFOIApI
GbqeE34SNSXTSH6loqcTMUSj/Nn7uR4f+hQaABzXANlalnnJHwHwELhGZZaJvWvYnbPhxq74Fqp6
1NCp5fCwryeg6ZQaXpvNcGX3eXrIS0ftq0HP93sw/AUDDAvJ0GUwWORUGLwB4w8MiSgdY34Phj1t
UeNd28sCMWMR2EMIcFdXrPJ9Z+5M+1Q3Xbi3+tF5HP1+q9t2bRVI3UiqiC550VbxwMDL4rmGz16U
6L9ApTB8p520BXBcdUJf/AWcLiRKSygJ3HDlL8YqLeuQocgTxHtOhyQVQ6bvCrIUC8W1gDctr2GZ
2zc6JJSdO6Yq9rE1Fb+ysGysvRk7afMVlpbul7Czaqv8fO2tWKgbaW4Tpi0l2/OjDifE2yzfsE86
DPQ3RkVMhH8Mx3kwMmU9UXhsxI55cfOvqR6SA9Cd6dRYiFzddnLXPoVDLMoxUeYEOXv+K1qdEcuo
Qp1kDTX8AOr6j9nn7t9e5cpLDzEm+Eg6+ZTB12Dj2bUNI0LWCFKu9OcUU/noufsINfbd4+2VruyH
cp8k/iOlZqBk9c3TCS6HtPIRYhsHROgULOKZ4TSH+1ehN0cKTgOGhHa1Sq9UkuNw5SnqoAYwstjd
DQXu6vYqV947sDb/b5V1wUg7AxOSwPdOMJ/078ok059hMJW7bIjmN2bVlF/SvthKOq8dIJESgCnS
dCKIVY4CZ8mMnmfG1goXibfGG5+q3FEbB3jFIGjZ0jJbIgaKHis/Exhha8titE6xT8V0CLzvQsBG
HSFTuHGIyzVaPeK0lCgIUC9aCourTzV3YaxrSlanuRHDA3N+enpsJzdBNrTJkw+6Mj6jQFG/iWvf
/nb7+105SpZmd1g8NrK2EsslmU0DZZ1qEujHFBf+uGCONjb40m5e75DJIcnIxDLVftHxASAxFl5q
n9Kg/ugr81995qKFU3cHZur/8iJkDI1vTmW8xxl+nhOEfGkDfHIThLEJsvYNeMpd0A2/RUi6tbWe
0THduv/XToIH0qV7A+6D/s25l7HsACaDiZOYpFu9CabZPQRxZWzc/RWy5MXho4bJv4qqNS5gDU8j
ZqRL7HX2yQ9tHTyENrqZT2M/2x+igXEPxuKtoHubaWac38k58ZhDkFNqQTqAuhPBUOJsJW7XNk76
5AAExgTggD3feFBasZfXBMZZ1zsP1YyshIDE/v4IZEl4aYDDyQ0oa3W8iANbLfuzT5Ua20Mhe/sQ
9VX9H5gzePqXqU0eyXXSG83DFPopdkaE1z9WQudHbaBcd/vSXHoGC0Q9fRQmgdnPOtUlhQKjU5T2
ye5EcOhdVYDyNdtDWbT3H9uy1DLDDWJz6dyff5zJTePUagpeYBHQkSUOH747IXqe9++IzpDGF3A9
5XpHfZ92kQEJ2ImBfNj7nZiKTJAotABNv9jIWa6dHgkLQ7UvQxZrbFXhWGlta+wtqJzg7VhZDUJp
rnGa6sLbuG2Xr9PCLETJ2rJhgMD/nJ9e17UyGg2lTsUwlU+KgZ4PORJ7RzqN7l+RHw67qm+36Idf
Kg/nzo5V6VfQSqdmQLvhfNUoa3PTQVGF0JHM7MNMif7vGEXqUu+LsMxRVCNxCMnPZPlJur09P/pp
3Xwf3LxGaKmRNI1FhRq3by5iPGMyDMgDJdmcPqd9pvMdSRRKNqosuo++FxZ/xvWI/ndn2ylycDTd
552VecGnuiiiT7RzzK8UUet6J5vY/1J2CCPvpNEjkn7bhF4813rbYPr4rrCkL8xEq21XSRWpxtOn
dsr8XaUy66nG76NQh0exW5OELNa/NajlPKV+kezKRDtsL4qyt54BR/3tn3Pp1fgVRAjL40Z/cB3O
ofFa6Q6ejFMWI3pZxKRUvkIN7PYq1wyMmBG8vUONCOaW8z3LLpxRtZT6ZEfG+GMcZPOQFAgA+E0U
nea51bu+L70NIrorW6NxxqC2Y1Pgw7DPF+1N2VmqixzCheCHCTjxU93n+vvtnV15snHWcFQwgbsE
qc4qyFJNb7tz0/unPAhU/UM4hpQ73wsMqJhSB5bCGfglhTDIBOWRJ9sOTnU6I7Ob0eltmocqk1CW
e8HgB1/8Yio+ukUl0VaP/XTY+YCq41MES11wgnMcecDaLjNrwySveBqegGUa4oWdYg0CHMch56/A
Qa+Y+ehJIjjZtlXxWFTW1gjElaU4Lsp2xNtMoa9bAvOczwm30CHaTvUBhT9UyLLCOCZlt8X/fOXz
M/fEpuCHwE+tQXdVn/5fzs5sN24kWcNPRID7cktWFaWSJS+y3W7fEG57mvu+8+nPl/Kcc1QUUUS5
G4NBw9OTlcnMyMiIfxkkW56ZFYg53OAB2UeltZeybY1CRUnU55gPacHlJgPD5aghJtlnaTEcj/d4
4Q7qEuwE6I1RREvd5PCY9KrWcFE1b7Oqi2Jc52hUnToznnwtn6Sbuuci59IACPC65mITF88qk58r
R4+TWNfPhd0bp2ZysJkppz19qLdZPBwn+nris3CNrrvas55S3OXgUmbPKaTK6Rc9mu8sbVkOeRQf
4sA8Rov07/VjKoLqKugKNwo6SxCxqXGLAPWqbVFZSBNnTmqcLSI7x1PCw52zjKtSofhRGPHZrg+4
8cXID2DLU3QEWPqiHv9qwGHIkzZOBumsO3j6VLqWHOLWvM0GQ3wxVA4dmop00lEcl1fTGoIwka1+
sc6andQnJ+zzszZROLt1LshRATEgzhEkiBGXi9cYrdWRXDvnkOLpx6BEfS1GIOX2UWjSkzjBgiEV
WVNKh2aY1Dmg3meJ+mSvNu0PM6U5evNcQCvxZVQNbTJ06C/nEieBVbRA+8/AAcKPU496erak6Zc/
GEV8HBx3xIxWUWFsjDlSlCQ440ZZ3S22EbkRD9WbWztC/Z2QAB4Rpv+a409GECIPEwVnxPZkVF21
hed3sceGent0wBgIkDQPBmhK6zqiCY3YqXvLOZtarMdneWy0D1UYao+zgPKe9Nlxnm9ePVAN4oFP
lYl38KqcVqT6oqHZ75yLVLHvAzkdDmat7e3qt1eR0NMEv/bCBETM6nIn2NXQD3GWB+doKSVSxjk5
DZD3z6Oa7BEe3wYDhhJPIABlDloMq9cJ86xLW0+Dc2DH5S/ajfFTVda3ufW+BAMas1DkmAtlwDUF
xgmcchmtOjirct3hJg3bRm4j6/P1j7O5bNTKRN2aFve605fYUYwrGqPYbRUcAedFJyNessdR1F9v
HwrIH6wxcZTekOMigPKlBuifT1K3HiqXtlcEgAyzLtuDKmx9IcICD8eXIuC6tGR07dhVMs21winn
JxSG4tOixuGfTIh0lBMLN/NNNy+tlS4aJXLFKLCqO0Du3D2QVA7ZWPT319dua0LEBgAKbAntTZlm
MNDgMeU5OMM6TQ8qEjEnK8Pb8w9Goe9Le0GUTtcVRjmEMGLHGj3JaEm/psX0pYhydSfF3gpASKaJ
24dle6NePEh6Hmd1HJzrCmEk+nTpk1JGMWpMcv5syZiu3z4pIS2FppBAruhiaV9d3ZGsZwjOcFo7
MymfByvSHgkT+R8snYV6MBcdjDUAapejmKGmDEnGB6KcMR0XLZzPur7c5kfyOybAHxPsS6Fc9kYu
1czpS7ZjcNYGJT6EciY9hnor3dVlPp5uXzbu05em8UvD+nJCelMqCHUwVE2KCUeomR9icE1767YV
f14Ps0p5GrTak7xbCAplpz7KsfFeKrEkqaS+3vlCW/uOAyQageQl7PHLCYVKMFttqwbnvu2+DJqV
QPycRrcpB6yzDCjr19dva2JISnOIaAoqMFkvh5vnbsmNXOc2T3Xrc9un9V9l0MFHD+JpDxQvFuky
HdZfLj8wAxrUPV38lldbvEMsSl9gFzwsltEcZyqaP1ujD/7Jk6nQxQx5mE6DVYc7S7oRldBCQmiA
kC6oNauLcBgXI0uHwTxbeV8cC4LXh26ytJ/XV3JjFDTOuDNQB4Tn8sa3Q+ryTAk18xxFC4bXFCSO
cVeqt89FFMuAigvZSGqPl2s41k1AZYa5KGZWiWA0Poa1HO8APbfmwjsZ1CCgZkqbq01oTWGFAQ31
mWBJBi8HfnU0G2uPOrY1CshEIaPIPQuw63IuxlzVaQlR/Cyr+fRgR0pC3T2qb35fcoeTdkMXRUeR
cH45SrwkITK2tXXOFzznytEOjp2Qj77+9d+eIxyReEdwYFkwrBAvR3EiUzKVJDXPpboMh7wonUf6
s/Yxi7o9ncC3y8b/vzAGhBIkJNpXE9LzKsskuTLPlTVpB7nFBozbv9xZtq0JCVtP7kAhart2ymgr
1cgcjVFyGXRJFGMQ5gwzzuv4qO3s6bdxgamIpI6DwyPoDRZ2kkZVjdjTc2//1afSeYjqX6HVP0Ih
rFwsVnZKdJtTA9/LEaJwzypefitB3IqWianhR616kz0Oz3atGu8y+IWH27cFbcr/G0p8y1chr1Ls
vkhTcZAkef48qbiNxLld+G0WxTuzentxsLnx9EBQFsAdD83LoZQaDbI8tczzGBsfDav5pYXtt7C1
cXqvil/Xp7WxBRkLhAe9MkqQ6xXMzcxyGlG7i+FZuCCKmmPfLntxe+M7CR46WQRoHJLX1Yus7ydH
cvTJOpdhh7t8HUsGEhVTqR6oYto7qevWYMRksgQySpTKV3VbWcnspA1N6xyGU+ZKgJvcLFt+DhnH
6+bFA8ZKOZIVJL6updfHMXeaMVLt80xJ2pMzazg19K53DtXGJwIlLFaOAhSHahUlmtqamjpa7DOo
fcebUZY5SE35n5unQkNKiOGi9sSjdnWSeOmOcaZSC1CaTnK7ssvvslLd48a+aKJdJg68+oQWEl0b
qrjrhH9UzVKCuEY+ScGuORfjkHxqgLB/HsvEMt0a5qrqO1af4MTNyTqkSzZFXmXoxXCotdpUOXQ5
/xMli4vxmz4uleo1VrC0rjl2qnVmB1YfFadflh8hcTf4mUndLHUumgFSGbhjEkbxt6hslNYDWW7v
9SnE1ro2vdU9qOcTzEXH5glNLp6fp6GFm69Nw/04m8vHNA++FPg7UZaP0/dtG2f/XP+IGzsf/jOF
ZFEZBZO8ilF6YeNYjGfq2UCRw2vqKjnBsxsfwsz8eftIovEmOIsvbOfLEDXYgTajrRac8aWwD/Yg
S0eq1haV0SjcuY83tj+JGI1FoUhE6rfa/oGddLocF9JZCjFPD+ys8lmDZueQbS0dCHmU/MT6ga27
nFDQqItUFbF01qpmPtk9RlFKHf6td/Ke5cbWfLirqLZCpAYKsoqFg5ajOzab0plqq30Yxjg1QAyN
0x7QYmtGFCPQCyDJEFSpyxnRkYmqrozCB8sqy8OC08xXyw7Lu2WxRv/6bthAW7Dl6Eny2CVhpvR/
OZZWSws12UY6K8P0SOz91Gjll7lSMy/P5sQ1cYlyzaL4hGu1rw/Sl2ia92oj279BaNShIg25el1Y
IuOoGwVsy1nDmeJfA1HLv/tZXg424henLDAdVwnawE/zxjqMttp8tPtO8RIi+M77/6XnuYoCNCsF
Z0XYcXCtXq6G1RmIHFBQf1gGeKeeviAK9CWloRed5gk71x9yNgX/VDpeDfddGzpQGUk7qtBVkkIK
DiSFQX20s1StvWAeMulzG8+SfhwiGDiHBeqIcgacKX2BFuN07zMICPHzaPYSYv2dXnTHtJbL2su6
3GrxR5itugcA3MhnhGQr9QnzbWKpHMTN0XBiJ/s26tX0JWk05MI724ZurHRTUB+0IG7TBwx1AOpC
435pTJnWci/3zSR9Rg+DOoBbS3WzvDM6O8o/x3lVDB+qcQk/FkMXGmclD0x8lPPC+Rwl2aR4gRqm
zoM2Ok71NZtnnA6AMkmjm2mRU+Vuy6Mz/WLAZir8gZyhPPBwifoDD6Wq84IycsChKtPYn0q7K6RH
bbSyzLer1kzPs2V0EwYJuaK4hqTyKtDtvra8dC602R3pnVh3kCm60HapATa/Eui/zonWYeeQVilT
wK+blCkpvBIHz/CcyUU7f7DmLK0/qk1ZFF+lqZm0T3UD//Un7MMwO2aK2ijvJ4hPlpuApK+Uw5xY
QYE69BSVrh0iOum3Rh7q2QHDSUN/QCcwzx7t2ImrQ6guBg/ZxcwU5/aQiV4jhX0SE4r76wwoRPul
ywMlOM9sjodCB7qt5eGehufLPl7tc7Cm0LOo4KF56awiTLPMUhZhPQk+UFUe1EzvviSRMnpxICDe
oCWG+26QlI94dznvl0ruP4dLmX64Hns2winjC9UXcemhF3F52KpJq+sBFemzldqGp1AWPyZqPf7B
igpzE4oOQlV/DXjSldpUFoeb1Uwi+xlRkYg2bV3uNGQ2QraAIFEPENYgvKEu56Kpxegkaho+5EEA
scAp1WfR3X6MlFDegyJtrBuoDXok9JzhIK8vvKJrcpRxJOkcyIRoTw2Gz3WXNtrOwr3kwKtNAuAa
6VXe00BE1NV1l+A8PWN5wCYZlsfSMD3JDBM3KaJ3RMf7dnLuEtk+8OJ5N40YP2nhfWvPk9v24fvM
zA4NMJZOmf1JyU9Fnn/vsvqUpPUxzSFB4NfjzUjsGe1curGm71xrG69Z4JoUQeFpa6zQ6qdjaZpO
mayHD8A1v/WEfJcqsgSRunnMNf67NG9nBXJgRaOeKh614zV+M4fZZYZLEz5oRtS5eq7M92Raw05B
YOuqZABxUaNCRhNz1V506ticgqkIH2Q7wzozT/woww3CBCtomE9mMIwuH+Wfpi28OTE/jL21c0Vu
bT7WlAuSsgTo7NXKZlWo5XE0hw9wTJRfsZL2iotY4m10flG9ZjmRAwHCTIkNht7leaI+XkcVChoP
0WTrhyRtFLeEC7iTOm5OhmPEwwbd3zetknmQRmUpg/AhG/WQulQJ7cTFxWyPuPZ2O1LB4S884QT1
bw21KqUKxq2sxw9yDb3+SP2lqI/5kg6Wi16ClXzIRif6pGF6s6cv+zYumQJxxsudMgFfS/z5q9oH
gNIMYnyZPqiGdk+KkPoyRURy1/TT9WB+Wfn4LUDiAI0lgQMRzte7HMhSGrmmPZj5o6lmX3jJZHep
YzSnICjbv9Q8UXdOuNhn/x+cXsajMkbRXIjJ8gFXAVeBQik1YZL5+KbRDKrzuaz+khInQTssa0Dw
5YO06PftsBTRj65Kqj0xm8u9898fAP2Fsy4yprVYFPUrdu7cZ35pz1RPk7Z60otyb5pbo3CjoNFG
lQeCyeq8h+C7QeYsuY+C/w8dN+rToEl7uJztQSDRg5ER9L/Vt9Po1ThGqaJ8UqUapK3AVs88gILy
eH2PXG7G30uGxBsmgkKzyVpDwEoNKcNoRm03ldvMA/OhPqSx6rhtXKf314fanBL1fW5Iwelah2PE
5CQrasfcDy0N+5akLKfeq8OwDG+Kh/+dE5A2xE6AWlDdvtz301zwAoBk5LdlHRylsAihwknDx9un
w7MTAtRLR299n9FJzGaMnVA3wbbC66KkOhWaNR/+YBQyi9/qDm+yQhK1ttBk1FviIY+ejBBPOixw
xnEPibMRK4TMKRAwURygKXC5ZjWWkUoiyYWPwm17yGW9RshC16vIC6kIQwzU0aW+KdT//k7gpADW
Q2Ci0bG6t/S2tse0QqWplVQZL+F4PKZxqt9UVvzvKKgv00hBUp4G1OXMJiMmHCMX58sDmoqSimTX
WCh7Os+rLOC/wyDsLrg9vC/XhIRFS8uxD4FpN1b/brbyGRahg/HM+KyG3Wepax/6QT+XmnG3zHPq
NfAXdpLDrfNF1ZELRei6wsi4nGjSTq2WJ0vha1reHYcFPa8ukm6TVfk9Tyqa8J+xdkfbYXV75Yvd
y06WFX7GhE9VX7VPVY1yfmkme25MWxOiWU6dliqE4BpdTshQp4Tsvin8ZKxMt29My52i8GbZbBAg
lFtgg9Fk4SivnjyN2s/JPNTs/Fa8eSJe6t1TGc598CDNRvGf28+zbsNaIOQy3PoxOadyiqZpgQAa
OkhuNcTNu4o39c5NvBXVX42yrvIBKq1aRUdmrdbL4bQo6nTMIFZ7Zj/t3bmXedR/9wOFIj4QbT7A
opcfCV94RDb1rPTVwVKe8rimcFBaQeACSLLdEpbDM8diDwa3NSptHQTr4SUBwV3t9WzW0iVOpcKv
NCyKj90Eq/MzqeLy1Vxy5/sMXalxp15W6j+I+hCthJsqBUeSjMvpMkwq8dH4fknWezF2BIPbGxaY
+dv3CX4UQGQZhfb8alc6UbrQi0dIoanj+ZClITw3td9DDG1GLcIFahucZHrAq9NMXziVLFRnfCnJ
lQ+9nhbHINdqr3Za87OUh7M3xaN8j87J+LceoQlYLsPsd3a3x/Xe/KCvfsh6G0WQRyID0UgEHb6F
4Zi7kiN9SqXmry4dKwgX09fbFxiBSirGtAT5azVzgsGQsIFKX6/q6DC28uAabb3nQLYVwniZYcMH
cUjkPpfbJYij2qwU9inw6wnf0fRvOXPiPzjtrwdZ7UkTEyMzKcLSN9QY3Qt9Bp6HXNldYym3gQZ+
n3auOHil1G/YlavPBJM7jk2FwKKZkvMFmcXU1dQg2QmSL8uyfkm8HkbslldPpFCvKf9lnLKhH38o
i+kVtvrsyPF3S26PtRS+A8n7Ppo6N1C7p0wbD4X0b2nuPXi3oqgArnCZg6cj0bv8FXDwVFNSSvKT
eQweEmco75Uhrc790Jk7RQSxbusJU7dmPwJAAwq9uurkvjQkhJhzn177v8hASZQMhnulmL4mdbQn
D7M5GP1cyjCCJbGG3yvmZBcRnFV/seo2cZ2plOr7UbKWwhuSWB3ukpS8bCcp31rMF7wErpSA1teV
K6sZ7K6pZqGvuCyehWm41+ZzeAxHea+BsnXoxG1OiQWVL/o1l98t6jK10geki/Opoqo+LmXfeIZV
jNHpegzZnBMVfrItkMQwti4Hmk3MVTMjKfyJnOFjq4/aMetKqmjavNdR25wTZWha8MLXbB2og9pS
UVwg7eo6i/pzEUonY8mMHXzT1oS420AdmYQsLvXLCTWR04H7bws/HUiYEdCLvHjom2ObS8vOBbc9
FBUzwZeADbL6SEk5d1m5VNAasxqUW1jjC+eF6PxErjrpKE5f/1Qb68eiCYlDsPnCf+lyZnJaR5EG
6MQH+E3Mn9XZs0d92XnibkyKFyEEJCBiuAyuw6MyAvm2sb1A09l0Ytfox7K6b/tSA8/QTOneQRY/
ehU1BDRfgPjYFm8kBaYhMvJ4GRKYbCFYUhv0R+hGYdpUnlkHWvZUVo6Jygvol+ZOCyK7vf3mwa2R
I0ZZkDi5ptuFBjbNiaolvpzP/Yeumaf7WLLsO5XM6+vNH5CHwEulAt4VQMnLD1gok6SiRJb5taHk
0X1dGOVfxI5oT9xk4xNS6wPrSAkLuYY17Wo02lyzUiXzuxkDSguFW99uTM1LwjDdOQIbe5KheP1y
1BAEWLdBMmU2szjTM39SDWY0TPld6Uw3e94B8XsBPkF+4aW75rDngET0qWEU+pW5N6SaAcaj6A63
fx5wTxjaUgGk4786zno/NULjnFGwN/qJt2ruGWlg/Xt9lK2PA7KdC8Th9cRFcrkJkt7s5U5CDTXI
neQZBXob/oHa9PeZNIc7mb7YUKvDRdJGbsg49OHXSo0z+Vw/AuNBUaWt3kVFwxu35EueamcAKqnw
NERTqOh3NsXGFEUNn4uZvBzA7GohR6wqZCdOEVjOktFrkyrxCm3EokCb9krgq5bjSzZnipFEMVMI
BItE4VWaVWtFAbM5yHhkKP9ISoS9Q2X+GIrmmz3mlruglf2kePrOJbOx7YXVmEVNBiAWhYrLUR0a
7Ek/T5TnisE6LaakHk2tsW7PqIBroImIZimdi3Ut2Il6atVDk/mxtaQuum2FOzrLPRKYM+3b4A/O
MqKlYE+BfLFr1kVhqwd7rDoqtfzILj9YuanHXk6pbTpePwFbi8eefDGwgCG6rjqOOJDYOlbJSImH
vYuZT3mPAUO3E9f3RllVnxFFnEIc0TJfrkrtzg7QldTMdNxp0G6OQq2MJEBoiqyxwajhIN9iFITa
ird02s4At42+PVxfsa0DJSpy/zvK6uYfzImfrgBtCPpg8My4NL1kGvOjGi57EhtvJyQ0XQVvV6jb
U7m/3NnDXMSylZkaFtgTlXukIr4W2mT/vD6hrVEEQFLY7NJAWvePqqGLwnlsVR8EV+8mi9YeIQrv
xaGN4EAzEQAQgExaA5QiLidTNP2YjlKs+KGsu4U0fzCz4jR3TefGcuWnavJo6emdYNFih7STrYnA
cxl7IVdDbkXEDG0hILWXY0thVGJRhm95JtlWf0o7Lf2q5RIm6fidFOcgT8PbgGQiFprCO4qiJnck
6PvVNlH1nudXyJB273R3IIYnuoHRnmzNyz14OTNqVtzITAyi0Zs9bztJ2DtqXPtOneDC5IiszMvC
vk0hPudFdDBMzDL8CU2xxO+Svm8OWtoHjWuMWpa4YxVKsytHU9ady0zRpLtoQO7M1Ts1be50hGTC
I0Z8rePGVjogvhTL9Y8YIYN/B2Wu8gOcGf79XAe85ZL/NrMXNQUKAzmli9TLAzVrT06RNOmxLbX0
Z2W0trSj8Ky8vVjpkcN/gt0uTATWFcOe1K2nfEeph25d4kWlWYb3Um10GD92XYjiBgZMI5o+Y/y+
05Cn8cZxWT4HqIQoB9KCEPclZcwSNOWKtDu0dd9rLiXIUHkIhtKKPTXXuj0s/tsoIn40SuxkA3TA
15LRulRqcQin069n2XpoozF2i2GITrLS39YBFzuRoYTeIXOhK7cu/RkdRmFFp5W+pdXVIeuX3muG
vNm5H99GETEKvQrBMgFat9rvWTlK1dRIpW9mXeUjyNs9RUEl72Qzm6PA1uKZB6uOe+vyIDvDwGMu
tks/C3Pn3Qx5/oQjQPB4PSJufhwEuqjVYM3yRsdCSyrZaRbmUqRULMuyiDx6zIubU+M7XB9qc/Pq
4FeAqUPlW9M/Mrsu6n4pkSbvsuZxAMn33DZJfwyNcfYb0H1eHLfFTir69p3Ht6KOQfeKewXU+uUq
Vnk9qzgPVP4wTuqzyeV817Zl+JRboeOGstSe+pIepGNJxt316W4UiAVrS4DlseAQOhGXQ9eO1UoB
Qma+ikJVdZe2QD482t/UUsaubr/pRmD8nUecmLtxkLvYm7MgMY/TIgMXbGlBmDsJ0NurQbBhgE0A
d6fVts6PO1RTJ+RzSl9pJgyocyfAT04pAMvVUXYaq2z6fn0J9gZcpauyEgUqSNLSl630Yz8Uxvsw
GIdPspHOT2Gw58+4OZqwGHIAbQhphMv1rtTAaJqe6UVp0X1CLLb/qMuF+XmQewSXxn7n+26dTxTw
BR6L9wZttsvhlEWPQDYT1uyhDP5qsSTxxjQedjKWrfP5m2MNM4/rdbV/5WRGsk8mzCh0CY/xlErP
6aS1j/Mkhd9u/1og42QSPofO4VoTLIgrHe8im6GaavzlNHZxJ0WygwywY/v2FOY3qdz/Dtb08kwk
s2BQcjwvFxDwVz3XYV36FeSfxyqwEGjOSu2oyIlxf/vUBLaG4ilJGap0l0NJcTBIhk3tPaKr0eNl
tDiT32PEO7mVM1jhWS4lJ9m5rbc2CPVo0hXhjAb463LQKJDUFAInl7UGDdVtcqupHkY0JYvPt8+O
JIOQChOCY706ZlI+j3Of5pWPfm3upWYYfjYiOTtIQCGPkpItOxPbOmiAernOoejQZFt9uGRZ6mBQ
OWjwtSQvp0tUe4UC/T/H8uc8zyhQ7NyFb0fkNmdfCmkvyj5rsZNoXqbZKcTWLLrWDWpndnH7/dmb
85ceH86bU2g+FlJbbE54Tm9EisALR502trU/LGqReFYzGYfBma1fhpTaX6ZEMj9c/4BvDzkDioYl
2GUUM9cnrwrKipVMGl9rgdfrrdx+aquxOUR4p3+5PtTWSqINgcCpACIC3rvclKbW6oRko4JnXqXP
QTZ1qRsEsl66KjfivZUmTb7z8d6eA8QHwLYJ41cwCWs3C3D5lhzXfDxTSuOjMenpYUHjZWeUrTWk
rkUzFn85ioLiz18VZMjkseZNpsoPMc8ZfGmc5h95LdnLIdC0ZOeDbU0JPDvZJiQdmkuro10YeTYM
dD/9CAy/F0TldGicNLo5zwTq9WqU1TmzzGhoEqmsfbRDokOhx9ohmdI9uv7btIxRoJjziQBGUw6/
XLhJX+KmniZ2u1ZjFDGryl8ICOvH0WjKj7OkNCOgn2DaiSGbK4jTAr1QoYO7BppFI5x6KStqPyzL
GqbHYJi9Z4TYyR6ub/itfSEsRP93oFXoL7VQS/Uur/28C7Jz2RrSsY/L4avT6XvayG9zTVaSFwEZ
lkNR8MXW9NUWtPrUNIzBrHxjVpBALNNK8Sal1Q+FItGbgQdin/pMT31ryJedbGTzKwrJM9HnQv5w
NU1zwLVLQ7/WL2LjPtfk/+CVgdji3Pl1k5zicPxxfVk3v9+r8VYnoEdHaYlrxjODqj/oOB24qRpE
O5F4cxTqCqiBv3A7VjfbUJT8bfHxhqEpPOrIPQg+hOOuz2Vri4Bi4IOBlRJs58sTYMWLqmWVXvlF
0Yd3dAsJVaEyPDfUxZ6vD7U1oddDraJUL2nlnJtskT4PE8PTQG70Xl7rwec/GAe5bLJhMizQqZdT
UozGAsfU1z6cHvlvAJYpfIcxiNTj9XG2rhNSD+EkKlrT9qrkLvXTkORIGvsQveafUj9n1O4ymzoL
BjC+1MzaXrja+lhkFHSZwO2juboKV6FiovSrsiUwjIvutKIx7vQynB7UVjU+3Tw5Ou7IdhHnRdV4
NTkrDjR8GafGL/Wqw5ZcHtp3Va8syYE+c/ezRtXk9l4rjTOeZsIKTbCTRYh5FUJ6Oc7oEYHby/PJ
/FHMUx+6CNUXewrkGyVK0ikQeyJn5Cm0foxbck8k0qfCl9Le+aRUZnxs7Lh+0OU6eAfWwP6atnVy
0ifT9oHdOV+NWYr3nB02viWlAN7GQncSztQqGQk1bQbfCuzSzIB0Rr1UnuYBYrQrBdZ082uDCf//
WGvFliLAWq6MFVZ21CRvdlKTPLIrvaXBPPj6vtmc1kvnRHDRAJtffkStyFsrjdrSR2qwu8M8rL1H
tyrAialKdma1EU9wVBRtbOIjKfkqQGrl0mP4MuPiG+MHq1pB+WmqnOjmbgPk3VejrC6XuMduO857
YUucmHeTVU7fCkxddo7b5lzYi7SCQO1D6L5ctmmxUk1PmYthwfup4Rsde6sad66UrZ2P/hbUNjY9
rFh9FRp1HM5QImHT6UP/eTak5qNKc5feQ+T25nium/E0KniGK6bkLVrT7VzUG7NkeLBKv2Ws1pdN
0+bN3LXsQykb4taNq9E56Flf3Sb6JF7XNhkdZAvxplDeqFCO3VyZdguyDfxX5Dv2Uh+zVrZdkOPa
fdBktzuJMh5PGKRqWVPS/cuvNw4UmeFZFeC2lfTHlDjyJ3le9sRPtlbv9SirjycHndU0ZlD40RBU
x36sBq/Lm3+vn9+tQdBtRWOFyg591tWh6jMkxMvQKnwV0453hTyYRzbDHpdpc5QXuVPA9SbDXS5Y
nSM5kRWEegUkysOQddE7o5/MnYRjIycFas4n4fFFMXntmhYsixlTUARbD1HinzRJhm+Kmjnf4UXX
zSer1HBJSpbUfiCzHR3/+kJuZAfC7U9IVyETyFPpcoqYJVrGmOSUsB3toViC0KuK6UlV+29lS6Zw
fbCt9bSobALeprtHzexyMMso4HI2oFLjPK0e8tBE/rdVME28PsxGcKd6LZxIYJoBel/d0DCnhioa
EoqoRTR/H7Gp8mo5Sw+RHDu3v5GETRBVFnI4ih6roRxn6NNWZrPjDJR/h/6j3OeGebsBNsUpMDTA
/ZgVL5fLdcPZJ8vxHGAfdqr0Lhgb4zDmg/aU93a4E3u3PhElIzrWwMkoG4o/f5Xd1GgXTVz6hF5k
+w75mC+HJd3NEEXWcNknZELUf1H2JGejkHM5ShSUYxEFTgHJzB4PkxN7aN65VRu8N63mP7yqE5fu
r+Y6cOp3NsfmBNkC6E8oona0WksHJ2wlqvhiVds2XqMM6nepD/OdM703ymoZwwWRyqxhgtlkJBFc
YKiYepKHO9X7zXUkPbTx7yA8rT3ECpzsDKNKKZoW1Qi8QJ6xJYAxe4qjfvqgS1H0ZNKxOWfOQN6o
m719vH7UNmKXKOdTXWdF4bOuEoLO7JU5iiBwTWnsPJahkhzRd5E/Yj5lPhZxFh1tq7R8/mVnT+tl
45QLI11BpuVYQBpf7aHYQlBAAp7aOVbzpEIa+4ZknfG9jM3+9rhFdATBDCqc3u4aytZIRl13Ugxm
FEb2Me7V8klOVPPL9bXc2DMXo6xiSRumkaakgGCXqkkfQrkOjTvTqZrw9AfjEHyJV0iCguK6XDin
j4cWXwiRZhudq0H6aNx0RjN656RtfSBaluCv+ESAvVYnrark0p5o9Ph9Vx6zudKP9pj8VdXl7agh
2rykHAIxBGxk7cSuqIvCZmCgOCqch6it3weKs+dtujUbtOo0XDrRuCXcX64aRiBF3OMz6msyR6mr
+vfmYkaHvE/mX9e/j0iQVsFRqDLxH4rAPP5W36cc5kEtW4WR6sELethGnlbK2jHtu673MsUuXCDu
1XR/fdit7UdtVuAY0csEiHE5QWTye2JJnPuJOZmurVTpQVfzPdWrrVGgTBGvBMmOVtblKNnipBir
gV43kjzBdUUdT7G1mwFsjyIkdRAuoGa62npZDzZFq7vct0MrcK26Lz9gJZ7+uL5iG9GXcgq1UaTw
XkxTL+fSocVZgelgFCcb3kkz+k9HA3LwtzDtSy+MavuLZCAhYEShlLt2nezJ2G/sSQrbKrLi9ECo
Rqw+mdQsCi9yAO3LAtcg7+HApdowPcx1f5uoyctb5WKoVZ5YGk6iJREEULh/1sFurB/IKQY7EWPj
szEIGCWV60zE28sF7XO9yjq6RX6sZjVY9vbHIIfm3fWvtjmIRVkKpBImKusEoFJaNR9D7sxCjgAq
IYbkK2T5x+ujbH0aJCDR+aNpJK6py6louZbbYcJ6tVlYCC+qTvIGI+vexY00frk+1taMfvPOOVSQ
9lbPlFir9RZZCcGeqOkrOoJeJofV7SkNtzQ+aQIeYoLWuJxRLc1NBRiDzTYmtuUqep35KaJZ/1yf
zMahAvjH61s4trAHVpORO32qkngg1026+cMyR2Zfu006QljVS7Np3VyO+vng9G2NsksU9Q/YIePj
6l3/GVtrSiSk66FQVyTzvpxt1VZLVI5B7i9T+M+cxMqTrcT5Tvdoa650TAmDMDZBy62WNG9l8I2Y
cyIpgbkz2mO2F1rDV8PoPkaq9k5LhsehU7HkVZYdlPLW9uQm46AxP1A3q1xjhEQ9KHnOca4M68Bz
TD6GXQkGvE6znZOwOckXwDc9F3DRq0lC8F8qxYSPFRjdrzqbDmVrNSfLCb4t1nLCFOq91mt/53q2
cyo2UtOXngQNA963lKIvv2DXB2GdppDOgqKtMfgywuVvrVbbZ7uRGusZhd7EPMWQdJojxYR52bkc
NleYa1S4MIji32raiIFIcZQ6uQ+7BEsm5CEGD7nR4WiAQFHd67tVzGWVMrCwwqZcaJi+0dOI9TKt
LY1cWInRIDTlQmvgHA2aG+o87a3UwBTk+ohb50McD1E44Km9hmvMga4u2cjWnUoh1zBLBvrHgazd
5qz0+97hMU97SeUfIJJcfkUoaL00S3buD4pTPOfmsHg2WMXba7QWGDBeQLyycQpfjaL3lcZ0APuW
MfQ9yaiqd2EyKTsnYWvNxJkjGea+Jlu9nIu+tFGpdmyJEk/qQxZXoY9Th/Xp+pfZ2nivRxG/4tUL
Hhsb2uwoR/pO6yS/ygrxCccJw+9ZMMq3v4us/yHtvHYkN4Jt+0UE6M0ry7N7ukdj5F4IWXrv+fVn
ZesCd0gWiqhzJEEYQFBHZzIyM8yOvUUOJoa40RxZo0yMTOpK3nM+Ttc4x6Eqg+MMYPf5fAVCSI4x
oq/8tR4OlKHxhFSLbaOjm/xtlijZmYWt/fN42+4dIToZQnVT4EbXlJBUPcKZxzW7AJz5nQHLL0rf
OIe0lno3HveQEHdCfJZEKcwQQdWGtYOJANi04LO4TH3zhsSJ/0nKzOknHkTzK5MCgDy0fudBu+cW
tAjgPkGkgwr+ysWzobQk06JiSkerOkAjZLhlqMwHgTh2H2/lvdVRkQANJ9SVcI2lB4ZK0lfIjfO4
RF33NVLqPHVb1QhOjT/7v7Rwcp5gE3n6dOGCjPvA+k5eCzvOaoFQ1o8h+hP51bKb8l1LMutQoOn+
7BnGihCJEewgHxjZ5dooKcHa3OnZtbO1MX1Ty6GdP1umnxbPfi8M0SHgWJHBMA+22kSpBwMO6296
ZYiuZk4V+fo2cgo3Tpq912NzL8GADcaDYQiwsEQ7q3upiSR1iE07vcZ+59iuTFiCIpumPnvCKJJ+
TJujF26BHRFu88PFRDcJvHsVJldcJ4TO2fB/G+O2OQQGKuaHRDHL42M/3Lg8/TbaK5gioOQeWm1h
2DWjMXZVfDXCsP7iSPLwl18N3Y3pB2cHo71FEtN8BtYEGTa5LbVF8bv8sLjcmNo+jOv4qoxM+mqj
Mbz0sTq9Q57f/VYXmn2Spc55cfqheckR3b0WTR59DoAp7Sx6+zG5Kpk4Ekw5fMt1MtBnRuMbWcai
h6z15DYpzlEcKztWNkecCj5ZgBgpYWIP+MJyuX04Gn1b2tG1llUJipDR/jIgFHAIorn7sx7l6XMx
zPLTtVthlT4qWHFSEY7h0ipKgRa1gym6yt1Uf+00efxSU2X+/Nht7u0gdhQqSUJwY52FSkPMi2Po
0bWCDO2QVG3nVhQtdnZw896wFhE/QSXHAWfKfrUWMyuVYDCiazJY2edaC23fzZ1QT4G8V8M/hg5E
9PG6VoTq3CaYhHmenAYvxTVWBzDK+g4y5DK+zmqiRD87Up30rqnUmvaOTkE9X+251LKDFhvZfOis
3v5j1M3aP9JPkZHfKpO6fVHp+0sXjU+sH+qs7RJ39nuo8ztuRbWjYB8X2bvc2bFcuYM65dJXQTzs
vymDMwwvKeR8iJi0iRSdYj/q69vjJW5PPBEcLRKxn5QC1zcZ6Xg9y1ooXSQzHApYzaPkD6fKAyC3
Vtz89tjYJsEQcQ8HTOTCSDitU/xw0MqA1CaGiaQsz9bcli9zbtfvdtH0r3rqy39PAMGoGTv95bHl
rYcaglgWGluSU4RnhG/9cNmYg1LGjSlHV0VK7ZPZ5ABA4npPVnJ7xklNyfeFXisIlHXobSR2ZSqN
yRkPnLl9IUlUkzPTTQ18yfxm/hFcRZdcKzMFSffkAsmZaGtwBjl/4swvF5hpAT/bl4KrI5m+7Ca9
pCJcxmP77CPrgFISfGJI+DDbvQ5gEaJGXLKeo6vWJ/ZnykVlzitrq+e2b8EQPV7U5sRjjEqCGO1g
cHfDolsJNr9S66KrNCp/zeiRuPqkvA2O9D5L9Y5vbg4CtmweAEh5Puj9V09f7cxdIRVmeC1Uvz61
UJpfuZqrFx/04/nxsjZuQukTYJCgIaYTA4R/+a38AmmzrE25yKZYiT81CJEYX4ZEtf/IrT4MD3Un
BbObt1a203u9s0bqF8xekRoCGF4bBrGMgJAeRte+6ZWDWXNP962dHEZ73KOi2Bw41sizQ+yMPBeD
myt/rMchpPXAUbBjqO+apKxdXxn2lHfvLQi/J4OnzSsqYMudhG0Oeecgia/MpoanNJBYiybHpzkp
9tD62wWxacypk7sR+G00agdpngsHfehrmY39aZ5s5Uvq1HsQx+2CiP4toBNcU9Ql1x2gzKyCubZD
9ZK2SfJnapO3Iy4Ufw9qOr7PeiGmoE4QdB20lD/GMn+4EnPivFI2MpWnyfiW1YFXdtGXPFd+r6b8
ranLp8+XLgBd4vbnetxM/snI+QRMNSiXMmztq9+N8yE21NJDRf3pCW8HU4KLUEhMkW2LT/nDymqA
fyHwf+Ui59a32U7mG1jzxFWkNtx5Vu58LuYNaMuILIBrUZz0Hyx1TGYxl6wol3TKtMOkl93BLE35
wnDxnrjL9i4k4cAD4dLlkzEKtjSV11M6mDbktUXQt4eOIRglTf6yY+lY0wXY8Y07zi74FQVhEgAo
fV3LNbVAlRsAZZdGtrR3Oerj11YuptNjD7xrhQSdkV+yT3k94qOAoy2Z6VEubWNObxEcOSc5jPey
3LvfCAQ0oaNgpVkDTkrmt3uhM3RxcuaH0FApKPVVjh/9VVVms9dZvW9NEKKJMdpNUSS0A4a/SkuB
aXGwDsqg1Gekx8tzWj7PJUcKSsxGYAOxLZXilZs3mp5LEbCUix3WxktU5fE1n+qn2Y2FFZEYQZjK
qPqaYKKJHDtxYoPt65Xh1uR6d/bnqt7JILZPIm4GPpihVsACZJ9L7w79arSDMFGZThIkh3ImZ80Z
+cPsVYVKXXH7jKkzlH2seNpx9e0HM+hsAYcGEcHY19o94ECSorjWITGMA+clg6TBbUfHRne4fJr8
jzcKyInAcYH+4IFcLlIaR9/q9JG54Jr+vmK3KCrYU//0qRLwFhyCGR6KSWuUB5BPmTq2M12yIB1c
K2pLF0WcaSeG2Z5dRDdJx/hUKsLJaytlmM2T0YUzYzzhcCDBV49la+/VjjYJAwPgwC0gfKXeIlK/
1Y6Vku006TgyKqFrL7afm//qnVKecruIfqvn2T42oZP/miI2urOLW7fgxmBOHagp8RL50dKyLA8M
MTP3cmmCsb5mfTATllkwwpfx04ggcTnxVnFDwRNChrQ0lfq1NYSMwl8am5FYZnMN26U/nt6mpqkO
c9RZZ/HLZId2jJVfn72CQcgRpROM8jf/LG3rajHD/RaZPGCK/3fE3NQhQN7l76etCBYDwY8Ofwfk
K0srlhxbvZ93BpRToQkjmZ3139u41PdaH3c+GuAmgFWitARabRXDp04Wh1UWaJe8CeUT06/9sZ4Q
S4nA9uz4x8r/eR0FGg+ktbg9xMuyXJLUFVMg6yE8iUi8z+6k9UFwyOVprwh9146JhAi6rJyFdY02
qbl6C8BUN22ypYMShvopZIpi5xJcXb//rQa9CI0yI1qWGwqZYp7HMMZKncfdX8x1Wckl9oO+PsqZ
Ov3bZ3ai3aLJNvb0gu8u7wfDqwMe8LyACTLLWwmb29eUUsi3liay+5T/fSxPx49F60Uw6Au/+SFM
K1qmr0cjr265RTKXt6ibhLU0/fF/s7Jai2RVZdFkWXUz9G7+FBa28zmGQmNPQVX8mB86l/8thpk8
4iXhgGticXXwi7mdkuoWh/2r2Q5fc1Z2MLpudscSvr/nF8XLSBuaCBfIzGpRdpAibdtm7Y2JR308
gkcrU+Q3ZnlvoPaeCxLdchNiiyrG6uyC32o1q0haSE4bgFS5BG8Ebb9inH4Ku6rPP8l+GJQnLVf1
6fp4jXd21ADCBaiA9gvwp9UFXOh9olOF625NCzzp0MtAQ87WmEGvXLe+ZvyZZOkAwuux1TsLxhmZ
mYBdiDb0Wt+pMJVqNnhSbmmMZE9imP7FIkKIXCJF+eArVfxiS3pT7pi9c+KAYGmaQu9WSCKsEvN5
rINkSGfMqsjJokXpRC9ZOKtfHq/urhkwhqK9xCddS5s7XV4mThTWNwNZuM6dG2KS72E0BXtcKHcN
ASKlgA9lNeWG5dmG+CnX+8jkbPdW5I4B1HhSPz4puyAOHa2yj4KwmOnSxG/xww1So7ZHUSapb5pa
vI6S1V0NZfYvj/dsFe1ghPF8cU9xCijXr0920lmqX01NdRuNNnmxyubPrqqoNwd29mKn6lx+9gPf
CI9prhZ73PrbMwAojwSdygYzIrzTywUWjtq0VJ3KW1wOzZeyTPPGlZRhgvLPstAnMIKmeLLr+bFe
gdcUkA+iu3WebpiZbA0a69ULApFDRTH/S5kx+nIq02G66VbfHul9tn8+3uZ7S6V/R4gMmI3h5VVo
V0ttxEiJWt8UGtf1RR4nkKNIu9cWhA9ppLpdXujTznnYnnYALaQ4PD+i5LJeK4OjCuJ/PHRTPNZv
pdN1yk85xATpJ8mB38plSkyKrmUxO/Uvj5e7PSCiZAvWUbgvlavVAQGPYo5NnxW3oPWzF1/KMjoY
5ZOTUuJbUqsFM0Qbm+zDEev/4YAwHlib0zAUt64ak4ukVtVn+ID2WnV3Pp0Yj+V5sCA8Qy1uaQWc
sZ3HaVrcZPjCXky0D//NmHs/klbmGWChrNwJjO5uHvAGmVoc6fy6YmrrKbh8VS1udTAkcKN10SWM
gvr4+BOt4tb/No/ghIsFjhoe2uWyGEwx9DaBTrwwp+JQBGbnqj6QPa3w98pIdxfEuIpAmHPLrO/l
WvYVjcEYdnAwOpRYh/ympeNe1HB3QbRqmDMGUbzxdh7UUAE8Udz8mHgoiOr52Ov98GWoo+b8eO/u
ugTfR4y5U4pbl6qq2LAaRmKKmxoO8+BmaM2e+3KEeEGZDOtV8Uv1uSr6f1+LqjaFTDjpweovv5Ya
FMSpiDHdRi2xfjcg4XYL2Yq+ZI6V7DjGva/F/YhfWMRgZNFLU6g8IFwlTziGqvQnmK7MYwigy328
hfe+FtMAjPATfQkFhKWVRgyLjHpQ3uBN7b7HaW1+6QOn8YJK3ps+v2cKXDwHiqMKhFNbmuql1qzq
FFMhKfchaJLuNLW5cZy6PLw+XtW9vfvRlPjvP9xI5GZzRcuvuDlaXBVHKt1mfCwJBHeek3t2QIBw
pHhBKYasvpGSK7MyKkFxMzNtPCehYV5qHbbXx6u5t3GgJYAa0VMRxczlaooKIHNVxSgO5GXpvzJT
nOsHlP1a/2XI7WAvGr9rDiJgGu04ubWmb47lobVza8bxpq486oETXtH9zNxJTdKdA3xv/4gR/5s+
FL3F5cqY3IDMo+FOZ9fmY6Fls1uXbXV8ev9EV5RnUJR14GpeWkFy3cFOxaFtpcFAxaRrf4a8V+0/
UdFRgh1rd157IEgE2NRO4dKxxaX1g+/FsRHkau5wt/qWfI0z6DcDdXIn9HGTVGoOiR4kO+6+uQdp
yDJ9LUBkYupxXcmJJCYmIIbLb1YmyZ/N+K0sD6U8t8cBovTT4828a4v2FO8IjSpKmcvl9bpaSjVq
1zd7DomapLSry3OR13y1Joi1z7VkDTuX7sZLSCJIDAlPaRcIvMLSZJkaoe7TwLnJUzR9SqkMI8Hc
dD89XtjG7QkURDuHdiKFEOwsrUj+qKd2m2KlMIKDWrf6W1FM+TV2qmnn2rhnSoyyMyAAxoTpiqWp
aCjk3M5hrh/HQKgZh/W5FFd7G0fBc9D1D6pIAQpApIjzzBu5NCXnvZqncxPcqiw1rr4kO29qZ6Wv
dWvKzwabooDPqy96OrR91xuolXJYWJMR3ILYCo+TVP2cJ9OeFuLG/YSSB6EsUHzQrdTulutJ89S3
oqa3rqoxvyFJ7UX+YLtIl3zrJf/J/gB3Os0hGlTkyhCt0wlZGvPBe+QaKh63mPD+ZLZ+mLq2H/vH
iv/tyZmhD2OUBEQM/R/uaGlMV9pAaMvkt9iI1WMezo47a/keUPKjOL8oIZFhArGnPcULTMC5ekyY
Yx4KB3zrzVZbv3fTvGvKQ9hFmX5NDbspvBb+kvEFgC8SwSWvm5sPUfhWhUpr7ODIN99SJLtcWCpA
YkAz60FtYxZ6NLbN9k65Ux0635Gv4P6M3+y4Ruwe4phpJ9rZWuRSpmorIkbBZLp6CUrZ8tu8atNb
1Jr1r42l+K/M/2aJZ3eJlR2Bz0TKjsnN5QVZEXOdovyIiC1/WH5Wp21toy719FYzQe1mUaYc7FHf
GxTc3CjQJzODDpoLvC1Ip5Wnhg1OPPpGfxsmujFEKp0LKUd9KGZjj5L44zVZehA5O7xSZGEiLVqv
yE45DUFTtbewC8ZPujKh41OFTYBFOX51UgQAbcXoXA010Uup5vkreZv1xxAYlouAefTkcAUHh1oa
DNoQXYGv3EzoMswBgLTK6luO9PZv4AhVt3baZMdZt9+RHBpwxkcYoQKAWn5HuVH8eXSC5tb1ehee
RlOTvK6HzuDZYE+k0eRmgtD2g/BkaWf2I4RRw6a92ZLSvmeFkZ4nrUl+QzRXPT5+8bZLooUHvopq
IAujm7w0xVjAkA5Sn9+KGLJk15wl40ujyuO3x2a2vknkCp6AFjJK3hts9pRWGoHejJnW1A9EMHDU
d2S40Qw58GNTm/NNaYCVCEJm8MUk7ssVTbNdMQdZzLcqGCo3LPvATWItOdKsrD00u357bG6zMtBi
oHl59+icgFRbxUKNXgHicrTulszoGqdlq8BwCe0Oj/sehPiOKQI8RjrErQ0h+Mr9qi6Q7cmY+lvR
BdPRYqVvXaZUL0XpP100Emho+sdU4uEdJ9ldbmLY5CZkeLF66zIYCaB3K5nCMrOdwET8wotbhL4W
g1D00EyQixtoxmyWTlkpqUo22AbncPAtxFCT6I9eR3rMyEv1Nau4UXdOl/giG6sU4mgqC1qmdW6j
jZojTc6o3uRe8091WNenubWjs1Olw5syt/2LlevZW22m/t/weuwVLDYnjgIPyDjBTk5HT163e/Wi
jBm6cKabVJvyEUL/EZLB5ukEDivkH/DKgoPCZ1Y5PYhMO00UTkGTj/lx6s1/jaZSj4Op7NXk1ush
PCJRFDT4UJILkO3SVXwG+9NkbGSPyRzpfeCce6Wm77Xw1q7yYYXKIrRCgllo/eCMhLWZE9mz58t2
KeCt32p9+EkF3uC2ofE7KObz43O9vkaEQaJzirUEzbynq8OGJEM8WVDve2lmjm5gheZxGkPL1bX0
5yYPvz62dmcTxdCFSv6GgteGcrCujNK0kmr0UJovjnot+Yc2aqudq1F8ih89n3AHeh8a8RRouYzX
/XFJRNTA7wYvSPLib6NQ9GMxzv1lrPz06leN9msax/m5LXZD9nuWEdCikiRaHHj/0klaza8yw4oH
T1fi6jg2c3NUq6Y58utMZzuzis/NCJ+NX9XO98c7u740xZqJiwSSH7ILapFLy3U6lrM2DL2XtLl8
AoovHRBukN3cn5+9n1UCDw4CZTQqnyx09fKMETAUtctbrytn8xtUB0x+V0r4rbTGvQm/j5+1/JSU
nCiACwp+kUCuLminTeUw6pXOQ80mltFDnbPQi6XG7L/zOKbRMdSHLP5mD3UQXKdeC2e3GbPYflN6
J1QOjgxKyCOoCqTTlMpjcDR0NIp2btrt3mtUmQVCjUdrO+Iz6PowqOPYecxRgftAOrB872O7ODtd
ugcVumeLvBCYBE5MH3e1IUZfRHGDIq4XZWZx6CilvQ7ZEHKWyvH7Y5faHlYcGUg6cvK8/RsKzSQI
lZyJc1wqKZuvjt2q36c0flKnjXYR8FXkRWBnEQMoa9CC7GdFYwdm4/Wd4x+i1EwPgam3O59okwt+
mAHhRNKHFeqyy/Oh5qoPwBj5mFnXij9k9Ez/HQMoNNs2bk9JaU4vIYogZ/rR8qlq7fBmhIN9fbyh
d74dY24fTEG0xpjuX/4OmW/MY2zLjZfEcv5m+GX8qVbbkVJWNu4QCNwxJYRUiGlYMURnqzpSZGZx
aReT46X9nHhqDJSmMqTuYrZPY1uYkcD1aYAIWWE2eHUdqHPWNr2f2Z6cloob1E18DoLS33mn1tGM
sMLzzg0nGtRccsu9w0kBBhHGe6HVBWd0mm0gSXFxhVTbPzdNn3zXCXg8J8uiczmZyeXxp9te7JRU
GWwTuSB5+rqvOWd5j/Sdb3kVeMBPU2e+VkTcN3Kb+Uy0UJ3nXlHeNeYcjo8Nb99nPp4Y7xU0Uwzn
rnxG9dvGMObY9nQr/TWs4EiHwzaB3DKd3CaQ9+KP7ZnnsEMvzy0m2v/rpxOCnzoh+7Q8KUqg8Ay6
wWt4cE6PF/Whdbe81qkO4DWCGY+SwboqSG2/AsgjqZ6qoU4H2jA0eo84Ve6OFihmLm5nDP9pTK1Q
oD6u7OI9t1utvmVZXUSgJHl5aJm3qvKeZLUV3UCo+78MEd0Dd7LHTro2deF/mtMCLmiXKQkjcFNw
AYHLwEuzR3S99Q1Qw8Qy0LDzVJHTLl2TiuREFmQoHh0fpkwmv5U1BLvGdHhXqLgM51xqDAAGlUTJ
yTanUtmZMd36CDk6zQv8E8EcctzlLzD4cwvddaB6qYJMtYsEa2t/D3J7+sUeLWs+hOxLt3PBbBwF
W0IXikkwU6A5V/epRGDAVGsbe/WcjpfECaNzAwji+thR7lkhuxWYSlLcDWHjpPuFQQco8fRSCv2b
7lddeYAqYUp33oc7hpgIZrYG52c5awQuA2CtksxD4qV2yfScnLenKqjDb08vRxD/AILCW8SU//JD
1VHdSmMYpR64DEZijak6xBE8h4+tbO5+an4MI1Ey5seAOxFr/aErU9aRoY+DH3nFACOTGZfqp0KF
HkNT0yelDIlBhCkKYwLfxWDSqqnVpAkq5GYce6CJ5qNUjf4BERrrybrihxWB6wBvQWFxTePW5HVY
0KWJPIxVpCZKWlSHZAyLvdtvk32xHF5ogeClysF3Wu5cbvdp7mR55PVDbf/UJrN+SuPKuIy6HHwa
LKm60BpVnqwOiNXRlgbaJch+SViWRqmAV2OM6JsXovH6B2Mc0x+p3YevodXHXyvNHD7HJmSbj31E
+MDiAib9EtUjPpqAfKyLqLLRT7qS6LGXqVJ29qtIBtXL7fm8Fcb/GAAEAQgGSVsuzZltirJ6lHhW
HGknPYDr0lf0PXDtHX/HzwkjwXfTx10/kWEYJt2UWYlXqcMQX5AI0+ezljRhcMicbBe+ds8c1T1q
6wja8HatjpcFHYitSUPpVXXge8PIk283SngGbJTvXLKbl4UyL5csXwkILMn56pItpr5s2qqsPN/R
hvLoAMRI3xmIMLMD2GUVqdrIKVXCrbnrL4FWQgD4+ANu14qwCMA1alYiyls3ePtSNTqbORhP6435
yE7/LfN0H8J+3jvj26OHJTb0g3ySzsXqagyCOoe/sK08yFX8T6Uk6YixW9ZPxOLaMRkN52pYc7TD
jX5neXBp8G4zWgkbxLpEFvYgmY2oLUjc5vHCwGNzqEawgH2V5DsH7p4pQQNBtdagY6avTrmfyL6j
+GbhVQri4dRY1Dk+DOrQNCellX1pJ169s510XAmVGYzi3K2dFIQA6nUO8YaphcNZ8dvpFYDN9Nli
6vGzOafKZzSf9vTONjE6GSm3mVAmIFCnAbQ87kjn9knuN7FnkRK8wdamnax+LG6M2CmBm5dhF3+d
s8oJ3spUMppLm2XWzjZv7zWSSDRHmNkWjcz1rzAx8q4NvS3d4EyLEC+3bJfHY6+zeMcKTx5XtSP0
7inWLRdaTSpNl6j2b3MVhJ+ZrvuZOdb46+Ozd8+I6DyJWjiPrLwykqhza1RG6t/yKEvP+ZS2By2B
nPWxla1fakxCABEViAMSm9U3S7hSQlXPA29S4LSYYa30ioypztCQ9riNtqa4NCkbiXSfhHENfXeY
iskNbSi8jJGw8WCiWwSRsyEZEXw8AzTcj1e29UZSGFwfOSmY2sHDLD+SlFb9ZNZ26pVJqh6zVNO8
NJmB1gfj+ClCOO6sWKF1LJtgOA3B8CQ1NweBbJUngulvLmQqKUvzWSreXambPfSyUulY6BqwEZ1q
R+8iPDHtkeltvQVzFGuYj2R3gfQszaXMt0etVcxelk76NSwd+4j0SHR6vKfbT8gIEG0goKLUhAhi
l1ZaYoYhncLZC3yTfkmtWY3rtBl9IB+Or73q311rFiUsdpCa16a4344ofkvW5Cly1VwMs0flp8JL
GzSafn68sO328cahb4YAMrgYOvXLhTlRPkCkP/aUwbUqoA4ex8wH6SDCH9vZLkm8pbpD2MxzA0/U
yk4ORo9Mrfc0v5ddRBSLawo/wbnt5D1VqXtLIkUjM/2o76+ZeJwGjacZ/IhnSV12lZ28OwcSpLeP
FyQ2ZhlIip9PAqgLFZPNu1aO0qgxvaJ4lgyYHuYwLUekK0SZG27zYezPBOvyk9PHnC0BiiZWBtlB
MrXuEFp5qIy+XSpeAlLjGCOWfQjqyDp0TvKktvmHKXq6gkBa4EPX08d1ls3ynEWKp430cac+zc4h
stw752r7rcR9SOj6sSYg5ku3MNRyggtYk72eSumpDhQ4vcppT07trhUgiPBhi2BuXdwJIwWqnsCW
PSvxu/NUGbOrtfUeF9O2uCO2SnDsCJwGfcfVYqZ5hgOmH2VvtupgPOPfevTvmGZq/pKPaqtdLCoy
+udWmvrqUNcGHDm9BOXPiasnHN5TuavCa5mXnX0NEgNcZmj4oSS5clY1BnObWWr/rEx5kp1kaNf5
H/ocrZK4CYlMjaZ09lSr7m2bGJtWkOKCT3lNqhOPal0TGk6U3OPxZ5U5+xeBz987SdurgQkiqm8A
sXg0qN4ufSAgSE3bqZs8y5fys5w7om2U2ActqJ4kecWpxbASgQsgaIa019kfn8WPEOPkYtULsOTl
wPAZrFOuVtXN58f3w53Now6Nr4k2Dnje1cWql2pkZU08eTJB4GGaKtW1ejs4PrZyZ+9AC1BPRK+V
+b31+YnSKYDrZRq9tqir61RDWBKVWXgopnZPwGFrCpYA9o/uIpHThlrb0CWnK2K/8rga1Lc0lZXf
Y2fUXpi1kXZwOPdMUWomfoFB507ANEWjY41a7TWE7VfUWIpD2xuwUpf2DiB0my5A98L0I7aopBNC
LH0P6YtQjbu68lQVaJWbBJlkulLdS5ULCrHIzv2ohMUZyHHsPP0iCsVPpippJIItX3NCFm1hGx1H
3quKSbmBT2xPjaRY5yyiHfTYS7ZvFRqj4I1EJYJRvfVMYIAYmx6WZu3VuZRdGyt1rq2S54esy/pD
38nmTvq+9X36TLz3RH9UZemaLneVSq8xdIWeeeHgZDew3/opkPpvjxe1dRKM8M3oLdIq5RVeGhmS
LNOrfM68fJLD35xgsI4Tkyo36gnD6XlTJCSidQ/95AZgC/45ksmtMo+mVXcI08pw09oPjnkRhv8L
U2C8mXYki6Xit1pVInjkBn/IvM40/tHmWr0yVRYcg7LVdxKgrVMQjAHyppVN73xDvuVMapGiR1x5
A53QPzNLzwsPCY9uOstKE4d0KKgU7lxX92zi8OSOAnEBwnf5zQC+6WWMpoIXzGH3Daa15hhnWnQO
4jL6HTVmZ8feHR8RmQFuT38AEppVmTYwClmepbz0RkdPJTdTS2t29UquEjIvufz3sZvcWR0c7ZSN
+Iee+DrG7ceBbjnNAY8sH5ZrXU3dylZ+9kfpNs5jeX5s7c7aQOeL24uFbXFwZjTopQapGX0qpLLO
ZZcr9Qm5gDq4AsNs9/RG75xpIIS048iWqTSsG6t218xOmUZgS+x0/CYHpLBDWedfHy/qzhbSEIfc
5EO/cpOODJMOTUvrd3Q7C+esmFFIEFQalxYM8y1Bf/TpVxowjiCtAouJTv26m6PnEdWhLug9wAW2
G2jG5Bll0Oy8Z3f2TlDkAp9icAP44srtrSEvNJUhTW+Me3BwmdPcYppV18d7t33LGDXgp3NBiThq
jcGJaRSokZT0ngSK9Wd5nvqjPifmpfWt4oiYe/NJmjTl2asenxAjzWwjVwicUssTnctRbEbQO3pD
rWhfI1ULP9eV9dvjlW32DyOMfgtRNuJQvtfSSDDZUZuHUu8FE9iEKY6zQ56Ee+S496yQBxPvUkkg
Slw1QTJVmxyJ2NyzkyI9tpneu7oz75XQNsdWHCJ40ujlwyNJy225Fth0rK6AVYyO/WS9oxuKDIBV
xe9DngXPfxvqISCMKYeK139lKg6lrsqSevCkQWpUT3aydjyG6Bo9O9bA9UO+Q3mX708xZl0WbHVp
4Mvng8cx079aUl+5Giq735/2go/RHaIlcgVKMcudY6IBifsaVzPGYGopWHfdrTVNI9rJ7Dd+IDQ2
abuCY6YVBvX50k7X+X3LUzJ6Eb59JHkcX7OwrJ+9vrHCLfeBYqbtaq9Wwyyz09PZlz1lSqPDPDSh
W/ROeirbXWrDjcsJUxxSgnYw/Ryg5YLiQOumSUllz4Q+LHMz2+8JcvlABLwhRZjT4++0qT8azNLQ
juLfhLfUPZfmxhn1ayNiZaAc47PcdNLv/dDp39osCs8hQQmwTmU8apr/Tw0V7u2x9TuLJb6gDi4U
+0gmxdf9sQk8SvkILkX2olDRX8zCchAOy6NDpEXVzuOxuXBZqEH3UpBTgOVaT97HphF3FtMBnkxl
8DDl3ftg6ydJTYaTZWWvc1bsUSRvXVMMG3KgxRwv0LRVqhxpRaZNoCG8uu7GyjUl5S/G9JxnwcVC
PtQBkqYJzkMGHde+OWlxzDGQPUkrQRr2Fie7kPuTUlrNzqO1/VxQU4lBHcBaooW5SsBimBISVJ0V
T85z/5+hHYdTXlrFQSs7eafffMcUSbJgJGf3BEZg6RlO3s9SZte+549FVLmRPBonmYF11w+c6Vka
FrZQZOQ0YgQ6hprd0hhijlz/TuyTmEvRv2auZZ6mVk/K8NH95b3nTANdAidGXXVppU4ZaMz8xPKS
aMhPXakK8um62MkUtn7OmACACoHhw8vX6uU2qNPQlxPTk6qoOCdRkLSuOST2iYmS6OZ3w3igYPB0
GReRExr0zEIQbvLnla/nQdAmPDuWp5Xa4OI9xUXSy2lnbZuAk3eELpAwQE2VDV3uYK8r4KV9VfO0
SlNPplaFP8UhvZNAk6xXO9CKZ99kUWkHpC3AkCQLazqbUPQhiQqaF61CuJzZyQJSEj/95clLkPdR
IJVBzfPGMMC1XJXv54OEyiZWksD/vZ303HWyengdu3nY2cDllcR54uoDoUSOJdhmN8A52o0+fEpK
dy7tMcMMSDrNHZVB2psKXR7f/wwRQn/oGoqZnNWXGnKf7GAe+nPtKPk5GHuwAH0VvSJYtNdMvW+K
LIRWhUDrrw6vFsQhvYypPw+tdho1rXkvlLb/0s17AOp7m8cLCcJbwKhpjSy/U9Aw45E0NmtqqeIP
Tty62aTtkZyI9/3/tyr+2zlSA+YwiQV5llfLCZHyQXYJK02rBy/BqBtnKdKaA6Aw85ACO/jJLKTx
pZW7nWxuGQl8GCYf5qHCPYAHrt2wQjsoVtEgOQeKJl1AVIcEhm0pX2RzrI9xXMlXMIPKGQFa52im
+p6I0Z3vKAJg0UHjQdt0FyqEPeN5xn6bS7krD0lyaKJ88rK8jHfCjhVg//+tla4rrU/RtF7zqJaS
XmtRWg7nKYehxPdV5yLldX/R9KA5mvDFu50yTy9CY1yIVVqnSEFBYbJbyzWUsbh2GdQp+ZxY3x5f
BXdcjJlRCoyizy3ywqWLhUnNeEQfswdtrpzmwC7cvs/942MrHy2UlY9hhtIHpR3IrdafWgkTM7Hz
bjjrNWigHNjHm86sODLdjX9MBi1xg7QxL6PRtAepQWEscNT4FFt1++Xxb7K80P/7DtwOVLSAtgg0
xHK9YyK1TZDlw9nyQ9NNHVt6qZiUAqPnt+e+lJ6bH//PngmhO7kC7LbmGqMXwDOYDBSsz2YUg1QK
aMR1SlHSksv3aBm27ixGywj+KMHbgDBW57iZZwWifI2lGcP8rqXJ/3B2XrtuI80WfiICzOGWlETt
4BzG9g1hz3iYyWYOT3++3v+5sChBxB5g4BtjXOpmd3WFtVZ5X8q6yI8Z4l7DThJ02xaNRrguVMa3
TVREKZcsmd3plJkNuVaH4oMPCoMpYE4/frn/yTZsY7mHLEzOEkb6lEr8tlcy0QTW4gKmkN2tkXgq
xjYe3i7QcadTkji98deSu/Z7dY281LcmoMZWpVlNECveKgIjiZFL8/W8Jk7Z2YXrywOYjMAAAXqX
13qL3DBBhAhjcaZTZBX5B7dgWF3iea/Tvvjf8kGAgS8Ak0gTfvNdC7NU2t7DylqVw6NhV7ovVK/f
uaI310IRQL4CwHq3eoS5E482gPr5tC7ev8g8F4FnztlONPCC5L30A7yZSBxIXqLkSW2uX8ubIhSt
WU7elA0CxcooaQIT3bPen43OUwJk7+Db1d3kiqOpRnkZFsKI2zBCU6x70pZFLw+DmuTme2LRZgly
xky3D51NCd5ftLHbqy3dOOhI+0iWwQs5bxtmjuuqJ61A2aec3b+WFd11M5m+A9vcm6xxY/8JWpBp
g9xICLjtVxgTOAHTjWZCl1rxRdnlQRnNe1au3Z+cKEXJG2EauFJb5OSkNbPd5e1ymuQ9aVcgfmr5
ZMRo2Fq9sYO/l+HJ5mMT/gHPJKCVUNdNYSFm2IRYoBCdSqUoA2dw9crvXGM9WtaSPeUMODvl3Zh+
v+8uXvLqS7PkVeQjSEfQuoBdfOnix8zL+4Eu/qnp6+jfCHJxF5pmNmZ+7TWa953HZ/qKYE7hPNXp
NMQ+8sS5dvI6LfWOqR2b/yjA0M1gKJZKzq4ojOht1jpuxkQqs+uPWrfasa/JScK/3UFfn2kwFV/7
tcn7R7POYvSirYpZF41auk96ycR1X7SKUYdppNtf1yxSOn+epkR/VwqxdrT3V1gCcgyROOvDYjO1
MRKT/TjMYom1ozHn5W8V+bQojEpDCG6HlS7tzs28Pn4uiDBKFS8NVQKqy03L9HW0oUQasHbW6pwA
RwxIhl8Hr5aujEQAphDjbkh67W0vPzHzbHb0xTlppZq/reEOPdaq2GNHXAe0BM2QrnS6fkCKTLnW
P2o8fdNqhdM7zqlWRPneLGflNCnx8jZhaPuhbcfkewSL52DCl9mp2t2wDKedMiTZtsyrNpWRGpGL
2h1t92Rq49mezdRfhPGLAWMPCHa9nSNb+FH0yooko9xhuEgguZzKQ21/OxtCq1x9ruzWOk1Fqx/W
aV5OaaOpO4/d1hNiRRIeJX2O+h2E/ctdjXFdMX1O66Qhh+orcer+6ofSoyFtJa/Kgl8WxAgP28Sa
/MPe5D2LaOtspP5yUnNGaiBQOH5bMnf9cd9RbH0hC6LYQ4mdEAblmW28FA8MfZUchFPWtZYdDOva
fo7qKZ/8ppu9n64l1D057xt7KEf/ICJCrYSi1sY1TQVsz8UubAIGxAqHtM1OE27mCMBlDzp1yxR0
NcijFHZBg23qI6NdtZqzYGp0jMHPVn0MMhWmV5Kte4jSWxspjx6SiJKgv42pmRMMemft7VMyz0Xg
xrn+IxYdgxTsOXo/rbUTvPrD0QPHg8iRsFRl5O/5436vVWEJTWIhcnOKg7hBSN7W8iVEzrU7GGSL
/8EegRdNacJqipAbezpchiICOnZqstR5xkp1WspVhLYzLMdSU6rP99d349ORjiPLIoVFJHj1cn1m
ZhOyS3vkrdVfdVMgTa1Vy/fWZRTdfVNXeSmXQKp8SCVcUMFMQ7+0pSHJOfZNEZ2ceWy/MVEpqis0
f4ey/za4onA/9qbbWkheRbV+TrQOMSgBf3Z6sLR4eap5MkZ05opEPehVZraybtrWOz9y+zZRByND
5QzRGPOoAm/8uUnhSDSm4pxSay0O5rD0h3Lqft/fiVtGaE9pXBYp7WltHkA09WiRIbh5MjPmBsCQ
VPzF7vdqLfJf+TM2kUuRtRYaLrJgurWyxKLI0Hv1TsUydQ9T0TEvMRnU42wN4/uljuIHc3XUozPo
8Sdn1LrjaxfJm0ht6mUyksS3X37tPBNiLIYsDrOJHDSPDe1ki/zXfSM3zhSnU768ND/wP9v3V6yF
W9feHIcpk6iJdSAhwTOl25ke2mH1fmpRq5rhOPWe9jEyVzXKSIetfjlAAkd3Oq5dhXrElHn989zo
w29nMKbXDSiTTwwDFSSGGhwmVJCtz2LUeJQNZpyE3TzZoZGVVji0pXiVbOH/W2EnoLBxVylLXu53
E5m1ka5FEiZ92gRqVySUwpP61V+VtUCfIeKArEl5+NIKDfzFWeo6CQ23Nnx7zqpgom644wWvLwiI
YsJ5KRaFntkWXFwCcBdIwSRhSUGcPxo3mI2+2unCXFmhVgIzx4ZqyHe5km8aZy+KzbrFiualxw78
b5Ax++e1a+FfBk/KcGcwYrKNdbljrhElIsuUJFQKO0L5zVN+NP1S/7x/ETbzQ/n8L2ZolVFpJ+tS
Nw/Hqhj2PHQMMlDH0v539WZr/aI7ibB8Ao74fRN5RfuojMqqPmfCdH+rS97ZE5EIY6f9ok+n9NDP
ICl/jTXDEE+xp+WfRGZCcxtLZ3wTx/PaPxpJNWX+aq1WEo5gsNNgEVnc+apRoWSnqvHwoXMHWND3
F3f1SLE21NAkZxd695XwsqxM2hEpE2trEAg0zfopr7L1UanzPbrkLVO03OVAYmZVA7O7/FpqnjHS
DTpMaBU28xFKRhqltFH8zEv3eAjblJUvRiVYAggorfMGb56aKnPsaeo8uPRNee7ltBprtH7hjj8u
lf1+YBjEq3fxpfYqRfcZD7VNiBQ0FYVrdlloZXbjr8zGRvQwYgAQbdvTfVM3bhYBpwT+EHsShW52
MfPQGM3yJgtFrhehp7bTwcqN181jeDnyMuqkj8AASCmcdPmtWtMkI9b7LFSg0QbowlcHR+uincN3
cy3kO5Qx4LRRe7u0Ysz9MioZ5amU7O84TdoUZDY6qvd3bJvNcRhka4JIjIyVstgmNrKQFGzSVMvC
0cENNWZlPrVFqUHtMZWu93WrG38vmlU8mMjff79v+9YKsUvliVoNAosb11GXU5w7LbbJfpqDN+nL
QUEF+lXIs/99LTIgEhIyO4zJHfgjkq6bqW5UxWHSCsLVhzqBG7iuTJ36D2uRypSgbWgybNO5ojDi
dSzVLMxLSw2c1YGzsKrea19BoljaSBBBKBYTZG18et4O/aglRR7qq5KcvXIgA++KL/eXIrf9In6D
0kMznf/A7dNA2BiZUtNYxrUpwr4Z0IBdqcb0hlUuPqig9OSIVvvnvsFr30dVBmln5sXRO6FbdfmF
nHKMIIRQPLKSfny3DotxEErW/GPnxY4ruloaQRAFE0B0tBpBbMkT+cdZmFAXmtRWz0NtVjr1yZwG
LfOrGNH5s6nTL36eqxGeyf3l3TJKA4H4iJYM0tWb5cWDCiMvwSm5TTwfFnWaQpdxkNCboUL6PV/h
7/sGr/aTVYJGlDOa0TMgZb1cpVEXThRBuA2LWRfeMUockEd14rhhb1bG3tTYW8sj/uU88nbhQDbL
I5CNU0ddsIbQmY+If/9FdJH7CxdtvIkU+5UTMrjQLO+lU4zzJbbd9gp6G/ZKjMhaWLZz80aJNO2D
Agz9p2hJyrW43BspfGuB0CLIwmkaSKWvy+3sqSDnK3igsFqWrIG7qozGoe/j7FxOTvRhbqbi4bUf
kNIQuQWRKBcCNOGlxTgqCkVDVymMqpWuMGK+j7mbpu+UZalP901dLw5THkRVBFYolW8b410MjauY
jSp0+FBQMFTx1XJS2hb5GEfVWVuEeG0ZFlqEZCbS7aL0BetjuzoqT6lZ9oA+hyWmduJ9AS7X7WQl
13eAsjxoIFc+n6xL/v0fNz13W31O6SOFs0ZC7SsiSt+PPHafVzNe/72/h1fvGAsCowP/CKd5PeQH
UlBTLGlZhzR2zKDNcd6HtvGUPR2BF9HqC88sDUmYNjhtTuN250wlGXVOnwhjr8g+TXbadUG0uul8
JhxGDG6ZvNyv3bTpHis37eK3uLr4i3BSdwH80jTvBjs3hl+jnVGfjYrYYtq4CpXJrwvLit6JrIKn
VSTt/BVUjlUHkDjj9RFK3mo8LiC7bTT+x9Y6Do2m/ajdYUgqnwLA7AnfMaf6tZV0eVBI+pibS0wn
hwNefkOvWtel6NwyVGa6ZmMeaW9Elq5f7n+9qwhoY0XekD9OClAnXa9yo+TreRmSs5Yb1OXAhJWy
zI9u1hfsayI+V40owvuWpePYfk4cNaghWHKyjHBpWQCl6OJCop+ZcnuGIz4fI31oAm0W9kd0RZZz
o8XpZxfO8Jt41DjG/8E+hDkCQCZJXgkfCTOeFLRpKzlLskRrq8x+JEo+B6VQirei05PAYmrcm14Z
va8pz/5r02AKFPBqeDggrVOa3jwcAwgSe61yrmiUuw+2Ma7vhpww4/4iN5RU+VwAwJE0fMBFEtm+
+b6dV9CAYxwQE6s90T+oa9FbfpounfFAo1Usvp3ryvh3MhhK7Ku1s5YPZKWN9ij0zlb9WptcGKaK
nQhUm3IlY7KFPpeBqCDC+p3jzOjKF42aBlNhwnzuvGqxH9Dbq7Knwchbe+e4ykN/eWjkK8u7jncj
r9/2UNkhRiqAsqESPNb+UhROUCjDZ2Rp1uP9nbt+GmSxW/ozHI6O5Nfl8WzzqTURda9DtIotzffS
RXmuK7MKGxEJ3xi04nVTel4+FWUEkJzcBWqg2/AMgQF3nZFJCJc6Lo5rln72WsULPD3Zw1tcu2xC
XF5Yas/QoQ1nkyjOUKYGkrc6jCHlH8fJVE+qGPewyteuhSISsREAMJfTt20n6atw1yExRNh70Xde
+jEwR+2IH1UDhK30QK+V90tj7kQPN76bPOpIQUCio5K8+W55FwsxoQkbruaShmaG3FjbjHVgrmV8
HFdDfL1/Tm7s5YW9jRtjSnICeHgSYe506sNqjMyyJq8N7lu5ce6RAycmgo5AEL09jYNLAJRNi5SB
aLz00LWFszDaUTUO6DU4O575xhbSwcUpIbso1Unlj/njTaiTqu6NshZhXRug1ubp39mIv6ZV9Xvt
o1/3F3Zj+3D+NK9whdD9tvEzqqBKlFdEWZVQ2yBmHuihNL292OHaCkQ5aiMSBudyujd5PoNrTJf5
E0NYeE4ndXJ7xY/ssX4tXIj9khNLAIwCmyJa2WTbY1bmriOwM+qd5jf2qp3tuDAO9/fs+jBQEXkB
9krRtisFwi6JbIY3rX2Y6oseB9HMs3kcLT0zQ3st3T0ywPVxoPErq1ecPdpVW0RJP7TZ0JnzEDoJ
HCXfbd2uOhMzFOlbht/m9XvRae3rGLfSGcrmPi0w1onM4raPoahOYXeaypBzza4ObpsqQbEaGrXv
Ye+NvN5Oie2S2p90oilAbjIc+mdCbTRFDaN+nIIkStODKN3uoYeQtSO7dXUOCeaoeJPBmegBXbHN
cw57NVMVD+O2mQ993DQniZncefRfIEsXryT/POkMCIkXAcmtpkurRUPOlARmt09V+5dm4+BDrYrT
LkjyKTaPQ2W235bI1Ps0iLJ2Wp5rre6Ws5GDX413fs31mmmMEN+Q9NC4uBpPaZbNpBhDbIbegOh/
1DtqOLmMa7h/J17IX5drBnTG4eSMmrj9rfaGsyS1rQLfCsfSytdj1ztx+zYz17Q60KNSXD+1k6L3
hymblSfwoJ5JOC+0/Lmj6LaS8c3aoH1R07ay1XBdnGaEG9Ivyl/9oEKXdynamp8qG5DCEXGZyXtK
RA1BpmjA14um7maSgTru10Pu6I3+w0tX52sLWrRI/XYohBMkq1YuTxTQEUAumWLytXQzCMKjPQnh
i8runKMQotHOjQqS8WlQMy0/jqOwh7elJ0DWN/WYxYgZm/l4WJtEF//UZdd/NYrO7PwxtpI2bLJO
G323UWCMC6GBCQg8GoGPjNTqu0NM+a6CmWQK9+w6S1R8WOOktwnzo8U+Rlob9V8GlHmcA5lUOr3p
QB54Jwg1TIhYLadvj1VVZN5hdiZlpZQzL9N5NHU0dqIi0b8Y3rqq3Bop198wHfJfUQPp/laqSMH+
jIyoUJ8Lt82KYxsNVfTP/e9/fcokt41onkADXNgWfT0Lbe4y2oBh53XiYPdaHDCkRpzvW5HvxPaQ
IV3ESYZiS2tpE7S3QxMleAo7XKZE/EaIvHrOWlsg+yOK5zUxtGNeNdnxvtEr/wTyhzhKCoWbBPJb
zZLMSxZF1CY9TBQJz5Nda2EJQTUYl2pP9fDmLhJeEzrBaLuqFiemOcIQ4BKhwzM+V0Db0D9U1f+w
INmWA7YCPgdJkcv4YhFF0qR5ZIfeGEuBDbs4liD1T1W3jB/v792tBUnqEGxAKfu5LX/Ped9ponLt
0GEC4dsGLcnHyPLEa926S/hCPZUWFsVVY4usbdS2GJR6UsKxKHSoFUp0AOqnvXbbQO5BsYZjI9Gd
V3WxxF1hcUyaE/Zu7fxFSzM6pI3lnWaz2RtUfXXkMMUxQMqIyIz+hAwJ/ogA1bHjofRql3dqin7p
UblkKORpKTMWkHDYeSCujcEpY2k06in5gU2+NOaKtWSet+KFFXSRcLQV92+0Wesg6ZkVuWPr6jyA
jKCMJ6vtFPzIeS9ttXas2F1qeyGnX4BI7qgk1Y23h4K+bQboEq8RbPKt3pQQbgb41PDCspzg29pZ
jWR55L76QLAY3C+YTkky3PKUU8XDH2uRF05mr4IIkDpd2dgPB5E37d4s7xtLwq9SJ+V4A3fY3iSY
SalKYZslJY3wQRkPyFHne8/4TSsAHWgYoP561QhOjBxFoDqOwrE2o/wQ11X8N7XZdW8qwvWZ49PI
dIrKDyduG14Ws92gnJvZYZSlpp/pcFQqs+/Ps5qbOxjpG6aI1oFfUX/h3G31T5kNMCF+aHph12bT
kTh7CbQ0spnQMbSvPt02m8b8HCBAENS3pqDpIgUVd14out7z1dH0gljbBeddFe4I52A9A2KX+jFg
5i7vUOO4AwoPVRS6nRtH37KudtV3wjRiFegrPSU/XUdRHoDt5/8kiuyirY6u7DVerrcVeDHsZByi
RHZu5emspVYMLZs9xrvjbkU6mAGTr71gyHaZ+teHknSYYp2kN5LWbdUnKqvKcoXsPNTKTu2PyZSr
JbOha2Pv+b2xJqTJMETuDUN0m2lFrRW3jlpHoTWUXVC4VJtKUdIPtJf5cP9hvGEK306eQDOVGvMW
x9zh2M3BVJWQoW3ohjX690kF0FmCyXq9JVl6JL2XzU3YLZfHJS/ylklfTXzuBsaMaJ5wjogMO6cp
U16dNOKW4Atzo7HnMpLj0tQYjU01aHp8zs3ue+6C8527RTnK/2unRHLjSMiaFgkj5mCPbN6sRKmA
fadLfI7Ntgtaax0C05vi4/2PdJV588sIXsAREnQCjtw8w9mcko5NWnwWdX1SAOL5XmL/U/cjSUv1
OvUTMm6aRUDq5fbBReVgXG6eZVQ9VI4hOSfR4PrgbqnCD7O3U/Z+OcMXITSxM76JfgZNRdK1zTdS
9KSzlLpVQlMxzHLyR29O83eLiijz+1VnBLA/ZO1oU5Bfs8avmX30MWu9ofLzDvFcCaCpirBObKYf
qz2zyX4OReVowGcTN9oJHq/uCA8EEQlht0TDoW1zuSPaFKMcFcflGUGxv0SVkUFV5feKcWE71b2r
08TG41OpP8Acpbaz+c5RPcL/ykV1nr08OTh1Zx+93qh3LuLVaZJWYNTTTuLk0vK8XE67aGtVW3A/
jElv5wBph7r31xHxfR/BoLF4XPmReyqi13tICMRLCyCetwlBuEujgy0K2hOpS8aETlBgexM1S+TA
5/WUmn28J6pyRUOlYYZXU5GdA9BD+Whzir1Z85LKXh34QOX6Ji3n+LGNtPJfdUFg9AjRLh3Q7R09
Rj7XVeKcPS+tp8BQlKQ7GQ3knp2M8eqx5HEiZcPzEQYi3LEJOMsoZbQCQJNwSaOf/bKGeqU8WnH8
PZ7z57S1/zIa57k09rrM1yUg7OIzCOJh4sjW9uW+u51ReXUce+yD0DRfiyvDd9PIDYZO1c7lkHhP
mtelT0Wtzx+0QdG/RWZpfb7vv67SZfkjaG+BRQNoBRzz8kck9WiazJryiBREqp6oi7jtkUFFhnUu
C3STfTepu/d5UsKFum/5+kZRaqIQhC677N9sFSsYsNPAQlq8MNcaUfqWcBZ6vqs1/hc7OEsSZsQq
0GXZrtCukY/sPbjtrfMrztfhg2p05U4IeWs1xASUDInr6ItufCb90VTrOFthLRznmUY8g9mLdDm8
fs8oMnB1iFLxehsrBKqFq8fkRisxm3GcqlybDrU2T3ud12ufQKYHW5rqJIkE8x4vN222YpoLM0E+
WXMagJETT54zNIesaPa0yG/tnJxsg/IaBRuiqktTppcrQ1rkEd2ZNv1mw7kMrbzWT6/fOcg+cg4h
QqCUXS+tVF0bMS8uiUJjzJdjamTqeVAye+eVuPbfbNsfVjbbJsD7dCREUTg5afWuWq36USSmfupT
RX9Dn9053l/VrdsrdZ+JOyS1fTuFnYFP3kw1iAhbs4cHe3V/5s04B6BV4NIvj1kNTua+xRtfSyq+
SO7CSxll47TgAKBDoZVRGCdLF7pqmx2S2Vs/3Ldy4/jBNsGQTXeBOt7mTBRNhBxMJqJQibo4xP95
56lM1COnY2/4+U1TNIQo1kgl7a3w1tRPhA3GEIVObn1ZqpnKspO1xDxVsfPO3Nw6C1yzRC5C8tkc
QVPJ6WygDR4yqLX1B10xjqo5WK8/6Eg8yPAQIg3+dfOaF61tL3FWKaFXDI0dRHYcPZuGZAi9+hNJ
VUuCRDyrnNJ6eaF44qfKq5L4DASjfKdk5fSUKcILlqGrftw3deNW0SSB/EUwD6BgSxMxCrGyoX1y
HipdfeqjxX2oFKX76BZ2/8Ny2navViiv6UUAzLBlYuCX9ckC+uaQt7yTSJLmyZm5yLPwp8Zwk4Pe
JiZkeVtp/yaajdxTPVlJ9cXIe6f1EULo2n8GZ2irI51ttcl8EXXlO7ggxvR+QPQDJTCYA5ZftfVU
BZXj9LG/umI0QTsN0c+I2Vv9kcd2pr6GdJ44dJkeZ76ar7b7y26cSLKgNTV5G006DkYT3dCHcV8o
f3tIE7g8bG1Vn7SuT7xjlncqjP4Ycg2819FU/XyalDww+plfMBlTNwTxFGffKsTDmUzsqWkRukoB
jPv+l7tx5MEag6GBaCmJSPLv/yhStkBzTbSGQAJPSf0RCdTsBE3nP7yKMjQHJESWSNC8OYrD6NQg
9RZ02evEOlJdKYNmpdTxH9byh5WNb4c+ZRukrsk50rKf5jDMB0Ed43DfyA1vRCEDOSPgEVQYTHkV
/tgw5CbbhOI+Rz0fJ0lKF7RTS+2Y1Otr1UMoRkoYLq1bnDl1oo0pRhotZlkUDJRjBsk5s8gxRpFp
oWzc7Wzd9arogRPpyT+onm0TygqUS5HaenrOkjg9Osi/HKPZm0/GCq75tRtI2xbkoWxbvGhcXG5g
Afnbdgt0WxGLNYK5cayjFzvWh9400x0PeH24MUUTV+JYwO9fsfWjojMaC5RtQvfQ54VufG3w9hD1
t/ZOcmzh7VM0oft9uaCmz8bKSOGcRlVKxzDzhkBf0r8QStrjzV9bkrUMpGKlpBat9s2jCzM1R0pQ
rc+NM2lZABoEBc+k0qbxoJaeupdRb83xfeT7Dt2Grj4B4OY+0eTOK7vworB0F5RHXL3Q83MaFzFj
MtUhWXfKQdtQSZqD/0eKS9sEJtjGp1tCb1SnpZqGIgTopjIVT9poFIeuToewdaGbdmqh7sQx25fr
xSiX+WVfAatt7phCrQ6lVHS1ukVLPinO2B0XqzUfBASGN0S5e/oxchF/PlzYeyGSyCKRyVI3njBC
XGGFCK7QHEzRkBLd70rXvhZd+35yCxQtNHEqs+nBLPOdJOvGxyT3kUVKCfy7kvuIGqAKcb3G50Q3
Co+pDXH5cQGw3R2n1RZ7rvjGtkrcE9E8o3cIRjcxTjOYUav1RnzWYmbqTW5FRJ92DIeK8/k0jd4y
7ziw7VWX+wrwiXMDLuRaNdx2kkRpKwzGjTv7ntsy6LMo98bp3rbyIkVJKZFM4vKqu25TlYigx2dz
YTwgk8zaA7MdX8v2YC0vsFaWA2OAIsylFc0gr7OqJD3bzHyGv2dW7RNjyOLnxLZK22eqifX63UN1
i3gUGrLEfmw+l7owJrUxOyz2ffmOWaYDWpjanojajSMoWx5U/2F0U6Lf7F6RerO7oFF/Voq8PqpJ
bL1dFF0P9SHfK/re8CU0KEkl8ZV0N7YERaUFcpvnKu9ZI5qPSQJYQ+Agj0bSRoW/MBQ5HKzG2mEM
XF9uvhxKC7RFZSC8vdzWsnp6ra7ZeXHVegzTftTHJzO2tPQ0oRzePU72UPzdRylzxHKtHZzD3MOs
feWrxyBt8FeyZgOSh2ro5vhMqWJrfVLm595K609T4i6fhqEXH1/3jGNF7itNZ5cMkOr95SFtUIKz
Us1Mz2rTDU9wa9cATQT9bRpVzk7EcH3rMEWPEVFAqdSxjVE7mP99rTvpea7mf+pabQ415aHw/npu
GcEhU32SDAyevcv1qFafKS0jRs/I+VTvFUdBPsyu1p/3rVz7RRqKuGHpiSUdeHMFKLA0JlVUeD/C
St+rRex8VSw53jBONMaX6PG6cyRvGaR4SoObmSUU1zYhg9na+WxMS07IYGXPehFrj02SmY9M3uhP
lbM0D/cXeGMbcY/I+En1Biium2MRL+ARY6Uvzpao2pM+DcmDnmrTzjbetELzQ5LhaLxt2yyZOmtG
yXi1s3BHEaRZmSW+OrX5t53FXFXCOeV0LIFD4etV2du5PBWDPhtmY1BMyeeqat+uVjFGJ09JxfhZ
MOb5t0LZTHnqmzp7mKNW984N614fshXKMtl2HxtHpYdw8jx1ptN8KIdFL1qfkBVdidS2W/uY5HHi
hdKMOC5ZOhUE3qP398g5HwO9ElPjQw5ym1Dv2tYM1HFlmkOdx031TY163TzECFLZnyJr4t2D5tE4
h34F2PwQG/rYPmtrgsR1NKxJ8hF1Lzv/FVeRyPx4MDWl9MdS0bsn3VidBK2vCEgMuhvuEmadq/Sf
YPRoxsFqVIE0TtT06o9Ij5fl2OrT0h2TMnUK0GgoRwU5vJ8Po6elMIx1ZUB8FVwbiXkW1aaT0HCa
Bx0msIi1xU+KdkrPVe007u8sFsZ4mBOt1Z6RwlitoBP2WB2m0ki6N8tgL2qYF3WpfkhcprocKm9W
p6ekUr0izPGxzmGsauRsPMUqjc+57dWeb3O+zYBOUJz4U89Yp8HvMoZevJVyW+qzBX0DMRZPZzof
KkbVLwT9y+FdPgpX96dZra2gr1rxe3Zo9Dxqq7KUH1rXRcOGJiLTaxTBaJmDl80wL0sbxsthzufV
OfZuluJzzair3jRK6QwnRbEV/UweNZWflpi+0UPURnbx0K65NR0mKY7zaUYdQX8GiFgw6qzLc+07
In/OBH8fcNfyFiuo0KlQGNq/FXqO9k/EyyNCjzGuqiMSQmnlMwK6Lo4LCvFJ4nszzjoGPa8N01vX
osV3FCi5MGa08GLGMbU8tgnIE8vO3mv9YqgIUto9YjbdskDWLsAH94ep0zrnTbYAkIeoFQv9QLkl
n94XVh17vyEOx96HphGa+OAZ41j4qjMaue2vpdKV59xWTOfvLrH75ji7Rt/+0ypWbSx+VCZzpgXC
0JT6U+/0Hh/AFf00P9b9YHSPRdYv2nMLnacOC8VL42MkhixKHnIiV/0rPGNd/2eajcx5a3exajDk
TdOHL7NOffrUKhnqPEkxa9O3BYBk/1DQu065a+owZ0cp9yIe0PCfk2BFKijT/T5OuEz+mGQ1zTS9
red/KaNN+qEhTuo+1UrkGid6BVXyQZGV8VPZAfQ8JqALsiD2JoM0b1q07FTP/fi1FVpbH3tvSOyA
MzO2PhN78UrRKvgqY1d3+SlvBqP6AdKcSdnCnB3lQVeK/sNqVwjg+2axutHk6243eu/Wuqvcj9WA
+N97tZl0OMZeNanp6rera1P8hFpD0J6OlfVWHWn/nms7mfSvpVVMy0FnBoLnI04p/6UeOZSDlmZJ
/zgzaCQ9CbO3VL93ls4NRyN1vCMFwqj6JAg3db/rjPSHqIfeYBze0PXGCbHR5BeVA8aBrlqXR+dV
WwdxHEU8T98Uq0+yo6sWpgW6rR3MPiiTcSqP2qB3DvoJUy5OCdiq7J2pN4qR+LQb4+aAiLGd+Ubh
9tOvidFe84NeIiEYmE7VUgeoRr3VDmma1tpxiqCRImqUl+3XcfC04qe7qOkcjGviIcgIWsH5rZUt
U7j8uXSnNKzSXgtGo3uw9Alcktss7tGwuua9kRFlBFVvN/Ghtu3RO2R5EncB2rNd8yFjdPsTdcAp
P+qoDY3MQrWz9Dla2jX1V8XJM4Bh3tB/cFd43v5UVqMCsy2Kf8hCbpL6dju1a8DDGHX/ZkoWfR60
Np0f12qIigGokjtWxcFJy8QMKG6ObuvHdMx7tI2WmRjfH8a0L3MfX5apb7S0MJcHzSyYo2Mveqp+
aSMxcwCishjXg13lCmrMHiT3sfI1M1ft9+ysvj7UHjz4TyhjWNOvuRns/lCNLtBqv++SZvDR3avs
sPVK2wiqoZ8q+Gb2ajgFDB/EcA9GnXbZc7ZGs0B/QLTSfeuVDWkNeG7+Pi3aNPGdpip+oQE3xjnc
97ZvD6nTowa9WoLf1o2lQEaymxtbe2oiJRkeVrOw2UXRtZWacWyj3vUd9CPdR3XVa+3Ry8v6swe4
a3xMtKWr/PT/ODuz3jiRtg3/IiT25RToduPdjuMkc4ISJ6HYdyj49d/FvCfT3ZZb/kaKNEmklCmK
qqfu5168VVyXrVSVQ8asWvtGjq3tzxnDhHllaN97z8zHQBLVRDPaFGMarqQ52Hc5h65ynyasCOm3
KrrPO9fsLP26bYcpuaqczHV+ZXmcrffEaE89J1ard/1BZovbYLo+Uew+xbYXdw9orvRnr84Bj6rV
HL65k6m9xdgyE0fNyRQHhDjNt30ylt+pIcRjM41m6XcNPbiDkqr2d2SF02tbVVIGoPSreUtqkWNd
0z2cUj+Vcvqbtav1J54lJaGZjW1+qEhtZ1tqRK8CEHgW5kH3uWPK5bXTJlRKkOsSd++Wa8JXZIjV
dpgmOx6fC2sx0ht30FIiyFvO45I0nEbadzAOp/x3gSuBaWAZa3Tlq4Z+ooTM3y1OTVxfZeuTzxe3
llcN5M7yWajCHfx8iFfzasRHTl8f2+03r0Wd5TiwKEVjjoJ1S7G+96punAIV85y3yo4tAvEmaPR+
1meDcqe0xvCo9aD014qTtslWDlm5n7WJPlJZVJUaGuto/VLkkGJqlaWZ9WYSGZgHxLiI5lmJrabw
LRu+5N0Yi7TXQ4tAmb/anGkvfE9K/FpNXZnuFk1Ps785FzAZVNC9P9tvpRL06IZvhECgbKSgx5Ug
FYTKgbhUB51TMWwsxQ7oJEGaKww7vFB28k8dY0THQ53U0JqRagsAYHUombw7KYrqH9WdLyH/51dk
buAYM0P94w4HTnr8QKTuZo1cpvKQIraJSmukIaKt1vPiVu1rag9qmMncfPrso9F73QT7XLI2MdTJ
/acZ1W5ysqo6dJrMRNjrY7yVfOolrdo51IBRCz3XDU+EBHsKNbRTquplbYqDLM3in6lIuh43aOmq
4bKqyv/jKoygFoNr/PCg6J28Lx3ZtbEusTi42JAofFZG8lJTUy9BA/3qEvv67NE2Wip0ZRuYBseA
U+ZotTaUvVpTH6TDVpgobvGLr9LAJrNcv3z8ts4uj6wOsDt0hfiqbOzo4yWSN1hOgzsNhzHmlDQV
NQ9Sb37Foh+rYOPTGg18C9EII6W1wU9Iyj1Boewm7eTs6QxH+nog5NpvlirYz1vwYT9+srNJBLpg
WQCvgRXiH3lyr1OXPiNNwYJikC/OjtuJ/eLNRXpdL8Xw59NDUR7C0jOA7XE1PVnyHoojZ1wZavBY
Efnopv5Y5OlVnTWXbKvfeaoNM4RijkMNbfmTp1JkPY2iHbSDZsbkI2gc5+kmepqs9JJNlnu6Rxl0
F8jNgZq0OX6eqp81TTpJRUPgMC6m1kXwiPWfldo7ja8nSfZqCD1+EgkPuivWOi13H8/p2f1/G50m
AZwA6CgYOxwvzFJLhtQQjJ5w+91zBXc4kuxLtLP3RoGuDGTJGGTobHPwn1Yfd5DG4sqoH9SCZgCG
nWOo4gpyYUs8/cjAQ0FK8OGGNQpeckoiZktsNo2re5gqzY1qo12jwhz/jMjy9+ZYXZq60zWCKGVr
s7AYGQz7tpOHGnBQc2RVxgdoMPW+Xt0lVI2uuxKeuOQSdzp/DAVF9d/WsgEaeuownsoRvtAC9Ept
YAUFjNRo7DpxAe48n7/NwoBtfnMMporaHvg/b8nDBNlTpO0epLB/DEK77Uu79rk6Ps32mlwY7OyR
iD/fdl42KnZFfnM8WFrhtxzrq3GAWdDM4bB01KB1WmQ/P17gZ2/JpO2LaJbp41J/Vm0InsWLbS2L
uqXDpDDL6jLYOA8vYhLWhV3+fCygSPYmPilofhCHjp/JcsfSLhuziBDhG9c9B9c95hXKzQxx+sL0
bd/lfysboOKNCsx+C9YCGHkCTef6MueVpxRRS4ydtpvyVLd/pW0MorHqsfPYNcgCHvQpzrPbSdTF
szo003T47NzS5IDMhqoIwRl8lePnXTd+WaLh0WH0jcDJXoyv2gA7xs8scSls5Hy9ELuF7xMvk94i
N+3jsbiiQTQXSRU1K5mlsret0JGpvf/4ic5cfZhXCjg4wARDbCSzk2FifgRbL/UyqmcuqiQqszOH
S6lOWQDQ4r4MHvFYEZAFiW313Mnl1kXruj7ExZKZIA/Jqh7WxbW/arMYcHjIiesIB8RdaRjrcUYw
ete77WusZLOKFCvJvTz0hEOEbeU0TruzWrnUh0aqg8QdaWznF/warenWW8lF2pldfSlv4n/I6/FS
oiWwdfX/lZVgcnU8s/pQcBHx3CQq9IrSZ8/db1azSLXKdIOiltadvllmM64vfbtK87ts9EpLff4k
Ne5hO+RWaFsIau/TAnrMHWpaIQMrlrwrIndW7bEUWZEfRmAicCyPhL1dnZEA7s8wP6u3qYDYEyAA
UPsH5M5CRrWgcbvTnKxNg0lvRRwCMAnlZdAbl6TVZqnz3RIbyrSruWhktu8V6vx3pHNihnWhl1yz
89a1DtNMBHJQJ4Y2Y78x9tndKosqva2bFgOx2vKojdx8NUTQLDDiEMvmTXLvJBhk7qwxnjs/LVRj
ubEKpD/4jKd06h+c3nHLB9GXhv3Ih9aSq5h0cRlo85KgB3C5+d+IsmqV58XyUvOaPdWpb8wsS0p/
NYzlJ7f3Rt2JyankvUaSgxvBA4B85WsdGu6DhQFF9zdfJTAGkKhJQkTlxF0Q53le7gVa+SxcuZZp
u6TaYoxE4Tp/+UZ56hmb4zFSs7Id92u5FF5AsFL8SxQFppiGIBDIX1zFKvx5sQkTS0d9dq/6WNd+
ciRUJYs9rbqDulpjE/K9kznf9sWgPs/1Yr8o87QUj0MRW8oujfP6J6pC9W866MnzkqkdhoRY9YJM
K1vWpZXLuceVZki/pmCpXujYdvucOat87GplRMhpSeV2WAZr3lekqAo8gCjvfH1a2iZwygpleWEl
jghKfSq827xwrDe1BOHe0aAotG+gNOZymzRe/Atz0SwOtdpMh8DLPbEKTISc1Q3yyepfKrvB0IDw
i64L1K702lDT5hlcF0lmOl2RB+Phq64KtXkRqrdUN5jMzuSbJ0s5Xc0tCtcbEZvGP3NnrsUvOxFu
eQCWa5SDZS5G8Tx5HPzEyqi64vet4z129joZazBpitC+Io7WX8pyMbN9gZFUlfg1ZUP8j9u0bvYH
NLb8mqUiG6/UOp+thyWhlRqqZgNro1ozXsmy4mb/XHVZnwSlYhFgNaVSW7kZqTVeKEqj0H7Vi8G9
q0SVj/d1pqj/lCvMqoMuajebArwwnfHRk53TvM1elb2aJGMlD5Os2i+zu2jalwpXho5Gf74AU2Vy
tSO3axsE/qozF6+Wly9WuPSeRlAlGO5fSUt68hd9JGYxwX1P9T1VUeVtbfZle5s7U/qC/ZGaQvxg
5ftGtsT2i5xLb/ib6jG8arkUqvC7Ka5eZzNthvtkmDR7b6ujql65bW5b13ULH/sW6m1lPmV13N0Z
ZmNhTWqj17+rY9GnodajzgRMasHuDDoQ62ODLjh/oTnA11iATGs+y0s4VEpcye6sxG0eSA6gMWLh
rNEFwog1z9fwyC53hZLjdECgH7ZpQNl1NCdEFe/0GCR356ioWoPUrErDHww1a0PwdxB+4aTum6pY
a34DqCes/ULxKYKh9PQnXMoKK1xFORQYhegD2QSuOwBGzUnfBca88SiBbNwHaRZ0P2xnsSeCF5cG
bcRo1FOQ6j29JXNU+sm3hhKMqUnszghdSPGEFjlunkWz3pbuJkHCRrK17eHguHFaBKlQyL0Z89TC
68jRMxF0tEx+6zMpJX6HoQItc9C6LLCyZP2SUtuJnWF06kOi0QjcGVra3iPtZ3anfOgiEszaN7uH
a7szjdR8xD+hznHdX8siWKS6vrWroFFv4a8U6QZGiTsxeC7QE4WBryxkyuycrGl2WPev35IxKfQb
Y9Fj48oB7/6TK12J0c5UTxZ7sRHboSKk803C82+DhWNJ84s6H+64BpU/xkYnlUro2QSEq7dPGq20
3+QJrL+GahLf9YHeQNB5ojWC3hlsZk7LizKcdY4HQBoHcDVVrbe8S5MfWe7OXjAMSPXJdNKn2VdW
dMohrWtX3Myc53/YPI3Gh9U1a35tSo3uG7rOMUwntflmjavrESe0ruhlKvHNdZS4DFOJJ80uG90M
9utEPD0WZCXtaWG2T2Zbej9no6v1QFpNedPTbVxRwYj2OvX0UQtlQTAC6SP62vuaF8/pzss6/RfW
XqRcABIwn8JTEs3PM89bfKsDNIWwC9HkaqY7EHNhdIx5p3ep6wWUKCsMF92emrBAQnETk2jyVs7r
BEyVZpPPrKLuWsh3/l2kamlGua2NeTDYNWzdmivGg5UjMNgZBVLMIE0d97ejN/pXx1xUxU9YwjTh
dLCucS37Dk7bNLEBt6kC39aLLStM43nq/YGEcXKd2bz/iUfHMYCc1fyPN8z6j3gmlmlX9MP4bZo6
GrBT43hfi2RxvjjVWBDOPK3FbbyOkAHddhy7ALsBSijR13SFFFhMP8iB0/nfGQP3cO2JXgvbRJN3
CKqHIhwpTw9K7TEzKDw5f12n42fEbaZKwzGxODCAsHqN86yWrs8KUZ9a025+9wlnN+ygTC+DuOLw
2bWusjzx5uZvQ19Ziq9lXfNFJ4Gp9TsHDNfvusS4yxLpyJ3X9lkVqpC2Rr+GO04cFVrMbzXJi5Of
zWiQt62Vli5Nl5aNYcqaYgeTVNx384Ap7So68aya2SCuuDdYkc7hbiDSdlrL7+fYFnu7HKsvRdM5
+LIvBZ2DSSffF/+5gY1GZuBlz11ZljsIM3ERFm5lfWkdOoo+xadRBHJerOe0V2assjEfd/erYtYO
jsKF8V1Z+UJ49LFJA7dX69disQesF3F2/V0vtdsFiPInmh/xiihHG+ng3nT9Uv5UuOlYfCyax3cb
u6m6W5zeYIYVufw0SlWLfWHXdbyDI52rV7QxsQuRUqenl6eiy33y9jiW28YsR6xr7DUPtLZqruky
LLnfzYXArWcCwQ0waeyfMc9faG5DV7/D0nzMAbat1vXJaVLzsF9bNw2a0bH6q3Vkznb5amZd4JmE
XAZSGZa/2MdbXzs8F7+XtI8fK9ObenplUzf4nWevtV/V08JpO+XtH2Dd8Y8KfuaxZ/fGa9NCLrhW
1UrVr8Q0NbdGv0JfRz/Iqbl2Jm0kO7ZTesBNVX6h8Gq+lnnV/7BiHdmboRXTE4m4bbUHzXK+FO2s
fXMJH3D8aQYm9BHWUOZm5aJ8caAbPE8EiGMB3uVYeGhSFWQLCkMqO/BT43ZNTacPS2vFkr+e1mqg
n7UySV3X0ryILTuWWz+0vc6pj8eHVKu8hECVIn/O1MHFkV2WunZY62Iuw2lWZMvnwdkXGJOt/9YX
tsCw6db5h+118Qv2xl7Nnk5N5Q+rTlawiRvh5Gu91upX3FBmRQS2tJbykBnukF6NSsXXCDc7HQ/N
ZOXz24jbz3JHAW4qYWaISXuJF4kZMk/bxYe2zcd1zywV5ZUsE5sXSrYk9P7R7OIf0DvE8kDhkNXf
TEvplF3lSrMLRq/L5G0DX65/Qvtst6GtTtzSWt0szNon8JTN2x/rbHB3taqnZSC6XiTfZJO1NNM5
T97s2FvjV7T2My2bKlaq3aCqM3qfKe8GRJIcI3fQ+sw2TPTOcV/jzZRubzT6UO1Kd2jz6zGxufPO
2GqsezvOdffWpME3/LQGt1d2qpvr3p6Uwd5+Q1A3MgWaskBWqpqxILe6G6I4Qy7xw6qI5Lv3kkRZ
o3VZZj0iVHT51rF+uq+ms2pN4udInZq7EvGsfQ8rxHwBhtKVHZOU2cJPZFyNgdIRSxdhEu71N3bf
ctPB0b0ao27WqvxmVrTCxS9zrtzbziIZNHCmzLL3aU6Ll+O6ptxE/ZFkgZqNjTxQRDgzAGXTVKHG
1Wr+ZeuWYrxi2bVAnuBi6946FKBf2xqdytblrDgsa43bR2bWFZc2haTp7+QYF8nLqGy5SYHC9aUO
yrru61cLFbUW0GBpOeMSUnonvHCHcd41clLqn0s5Ikklcanxbkxuq8Y9yZdKcdUsupB05cxKuce8
ilRHlqKps+SFqybeTqa1LKKK7XK612RJ6Wco7ezekBg+e2volpDAv87k3S1hSxZf4euxVVs38GnS
bp+VnrUekBNZeLKCUVW/Sz0ljptw+HH1E2uKtQCpi1nuK0jrWejOXGG/FGbTL/jSLI59n+eNM4ar
HMhuhMmwLn+aVsL082W1YIsn+8oUOxiQrntdTTJrd3Wids9dr9TGFd3IhpuMm/eFet0IqIj3QM8a
P+hadd5eMZZMzD4xH15zbVe1V1/Al96BstgxoeIDuGi0XE+xQANRHz44ZZSO1birkjgO+HC/AoT2
0ceQy3sjOQgLAMyQhIGeHcMPRuqqI3hkGc1aLe7Ibf+xOimAR7d8+/xAWBUhnAHtxgb0hMCXmm6t
qWzREe3TOYhjlcB48IxAIKu6ACOddgQBAVUYsxbsR0YETTp+JilzquSqqCOv8qw75CZekBf9K5a3
MmJHMXaQPP5+/HTn+Bh8dKaRPoJJv+KMdUlBVXNRLSNMT5xwNJKRnWMyPv2yuCvRd6TopV9Aj+74
wXJVwQokc6qISIKU4Jd5KK4FSNkSGlgTXFiD57O4Afmo+zbwB8uJkzWYWGhNkorb2IZluqFi1zhB
dNrYH5K1T7j2dZZWYADkLZ+N69kSlLA15RfcX9bkCThtdjxYLsc6ctjPMr/sAKb9oXV1ufv4rZ0t
/q3TyTeGp9X2pZ1J0jXTXlUYMtESL4tvxtA43NirAgXg9sJQZ+g+uCmKsS2CAPrvGeBuLRBYHTwJ
o0XW+l8pSzsox9omdU1r2RGb6bPdmM0khC0b0B09HCvzeKlMuAxq6rjm0Spa/UXnS3uFc9D8cpUx
+0JIdXrhmzv/AGAJqJtFMk0FD13o8XhN3HZGDF82mnvFCOzGcb80VVV9up3AKFSxaBZo1VG9H49i
V3G9QqUpohTOKJXmQoaubwyNgMKIyfwlW6Hzh6L1vrkvo1FysC84mUTZSg/6XJFGRrwSFiu8sfvH
xVP1s74YtKSxToLrvjkHsDmeIPlmA8oLnSXDLxF390T0nGc6Lceyyy9Jyc7W4daQIfgVD8Ftuzrd
G5s4HgaNsLVIKes2zE1vfNG0tg8nOzVeY8+9ROI/+8S28YCaeDb60AiUjt/YYC/msCZjFtkdBUWx
znOF2W6l3g5lpfz4+HM+e118W0g/Uerg9kFZe7I6EqPD+kIZ12g003mnepUSOmZpXtgX3xtFQ+/O
UYb7gnZqiCy4A6aaSoE44Yj41sT58h2nmtG50Nk/234xoUWBAZEAMx4sd0/OS0tWqT7XlhrFM1qZ
bPDaaCzQuPplla9+Bqif+HOarH8+O4ebfQXHDJ0t6BnWyd7r5dzjCFPoomXwuv2Wfhs0TZFe2J3O
53A7JplBWOnQZ07nkHdojAV8OHYn7Nt7CfDVK/klcsQ7o1A+MYHs7HCDTk+wKuXembtVH5mmMobL
ODgBhII+/HjGzl/UdnQwDJxLYOvTnbYs2hxor+0jtZNOkHVYms75TZLkNy7k2qDozEsn89k3vMmO
tpaqtqUaskyOvyk7NUH/JaWgko3Lc9m1w5WXyG5fO7ERDXk9Xyg7zufRoeOHGGJb9uy/J/UUIrdB
W1VtirLeSwKHbGsfKuH46Xlkk+CsgqjAOUnVe/xUTJ6B54IzRLhXJH+d1KCTiXNL0gbjRPDzgVaJ
96RVtXnJIXn7h486cFt9s20XFFZIjk6t9qc+HutJFogV13r5qxpTsxtEtd6oi1YeFhqi+OzmmfWq
cQ24+njtnM/sNjQelKx4ZE7/9kP/0/Mf6jLL1j6dI9WjbCyqcYn0DNTz41HO9uDtAb1/U185y+iW
Hc+syEWnD+U0R2mn0VLEn+3WaOmCef166cR8byi8adA3wYEiPPJkaWouKRL03OdIbwzTV6Xsdoub
OkEXu5eaxd47r41qgAXJAcMC3b6S/8wdxh01dX4G4Vorsh9oCZOG9pStyACfKdJu4naNHzRntH5O
Qk5FoCZDfcG/7PxDpPUPIwoCEdMLTeT4Rxg6sgpn7JSjWaAJ2OsThto/CxU8zimtYXmY6cy0F/Sv
7y0Z939bDSptVF7HYxpDqg8jSH/kmuAe6ojYkYAN59OfPEQU/N2RE2O6flZoLUAa8VgwigI7flfX
HT3JYvjy8bo8s3+j6IbVyE1mOwlMJH7Hz+LQ36vwrZgi4QiE2ZXSs4vF1jKv96BQ5uiXxqA9Ys+y
aGysahH7i23jdVc4idLvNQDu7iouOuQJom7mwR9kJ/IdXGktu2TUwU9yukcQZk8JQ+AQHn8n63pV
0taE1j9FLOT5WWh2/6eop/TCrL+zpPlK2QxgK1I0nV58iOLLbUFKH4ZOVmU/sKQTO8hVWaYhjtl2
emjNdXmbdXwh9sSR9GpQW258CRJ4Z4XBBgN9wDkUorB1UnloWSudgVYKd9nK3ee22t5gW9rtPn75
58fmlvCMmRBXdWrEU0VaQpon8SapjKg3yp4Xq6ZaILtC93zR4uZxJ2JFye7oRufLpys4nNAMnpES
mDvXqUA/j2E+LXEuI8frhhvQxScvK7vPf6dUNxTa5garcCs6XtuVoSfznPF8Rb9g7C+0ctcq7Lwf
z+L5fouLLIczW+B28zojzEi64Em9oNQbKAZDhDdO5jt4/ls7h+j5zzrlYtAF7xka0EYf38i7xw9l
kmUtc2IoIq2aKhzbCu7J6aKb1zHiwEs+Z2fnMoMh+OQiyxLBQORkBvMqJvY2MZwoa93mbwqeXF2N
Q+8qB3Visw+RJCnO81Br+auBaZ4RCFzyi6AkSaGhEWXlPwSaVC45SyLKB44Dp3lcprz5quhmNwRt
mYtnspw86S90ulskVMPUDDf6kOdVkILh/JjWOXVDsNbyN32+oowKryi+GcKi5TSToKCEmGLB/LeM
Za6jDqsVi661mqcvAOQmiRg0eap9Z0sv+b4i/PljrkOhv5EEWBbRWC3J9KRXLud9i9B7JPFTSc3n
ldTM9mbklgFVRKd83Y1r3A+BqYGV+pN0pkt5MmefIhNtUo9vId4b2nhS35XjOIssNaxIGdSv+HCa
bKfTlZI3yL4KYl2dpruw0Z0tW0ZkJwVu5PVuKvrjdWSllrtOQ2tHdA4Xbd87OUbiCaqZNDDWZPp0
mQXLnBIRE2mYqQaf5fFwqTl3xQJxIyosFwOHhjb9UMZvH3+KZ8UAg1BFEvSy3Xc5NY8H4WAYxERm
dqSQLxmMldan9NP04dbMRfuolrl94ds/26cZ0Nymkbsa3+KpdxT+DV7jiokbokeMhBnTUMeTW7/w
qt4dBYU3Uu8NUDJPXtUscg8xmqdG7pRPjxLO19dlTi6pUt4bBa8B7KqhNlnAjseTRwdP1Aaq0UgY
envI1Gr1adBfAj/Olx2SeA4c8p63YvvUf1T3kpn1JqwIra2+U2gjBYVW0fA0jUvH2/kDoX35F0AF
yISmfLLkHFqufPy6FXVya3xIpFAZxr0XTrLzBwINpj3ARZCr5xm6spl9JvqwupEZy7R4Ub2c2DVL
y5r8N8Y65vPHK/z8mdj8Lb5ZiwOA0+ZkKUzwe2fZtW60maV/g6yYvhb5csly5d1RuFEbhuHw69R5
shrbvmni2Y1GzR1f20mMN5qSytePn+Xfb/6oogMUgE3KloyjL9GKJ5seEbeqiTLZi2h1ILVChzyk
+wUHgjZAqmUY146xuH8GqeX/xEo7ZVciUYdfVYq/wh42w6pBuyxibf/xj/XOC0UIsBlibhbD/Dr+
DuaySNw2LskAzDVhP0oII/2htMp8/brADPnz8WjvTDXMU7yl2BaBSM50MX0yNe0sGc1OrYDvxdrb
+NyEH4/y3jOhgiHKjiYTZgfb3//nojaKsVbzuPeimSReKF+ZGkkU3xD5xsH/eKjzk4zADTAp5Ack
eXMNPR5qqxdot/NSLTMrr1wKMH/FL+U67dTKVxJL/WOkFz/Cd2bRBGQCX4KPvQkEjgetm6JW0ZrF
0QiVLmjUogzUcb5kXnp+vBCBtYW+QUbAwOGUJyzgWA2aEceRQN55X6dp/oY9OwbZE36ILfjPhePs
namknNz8vzVaacjcjp+qmWVsWlgpREMyer6iIs1XEzt7UcEcQ0/r9Jt6nrpLsYfvzSW+i4Rfk2KB
NvDkBapWP4l4zuKoKjipXXdWrzx9vST6eXcUVMQ4SDmwzE89Zxc8E0xz6ePIWIs3PGXmnWjdT1+h
yWQmF4XDhl4WTcjth/jPsi/VzsmpzZVokq4erqau7IvCzi9Uye98XFRQ+MIDCSABc08mTLSoAznU
lEiaehp0ulXuS3vFtmStfn362zoa6eREUy0MFJKYkbwGMzMHtf9Nolp8wmPtlpBpevJKi1jpdx8P
++4DsuLxGQWPAPA8nka9Im1WaExjMaXxL8ACrQ/msWvXwJ7b7uenB0NyRkrL1nZHU3FShlAFE20H
HB+ZlCCPBjlovlYtZTj2qnUBO3pnDdLbpLIAK2O3P1Xuramxwoxw4iiVXYxlRoveXNqf9fHnHAX4
BmXhMEUpeIoopB4xWL00lQjzejiBagbD1h7l4dPT5vEkOLpTXm1w5vE7GpS8tpMlTa5joy+2pFxv
V9adcVvTsHj8eKjzbZDOH3ssFwiUzKz746HGMZ0gCa5LNErxjynjP15mPK9qTbhJkV99PNb50mMs
Mh02P1h1UxUdj6W3pHsl07xEKPgMCBh4xuMN72IJ483hx0OdrwaG2hywuVZjB3Ta2FxSO3VzSwdJ
LOw56OA6hek6fNYd89+ulQq6hNMVAO0prSRpaiqrZTajUtGGsHbE27B6NvwuWV84iM+fB1QHSNTh
P9CyM9+yuYaUr3E3wapjfSR4L7/OvV5ewFjOXxDnPB04riYgSJh4Hb+g3IlTQR6aHsWDMPdNT36s
t7qVX2jrpSTZdx6I3DXkvLwgGqfO9vf/2c0hc1RO2Ukjwk5ss/VwIUjK3Pl0PY8GcFPyMnVUE87J
HbKwp4lMS9uOiFylJzu6P0Vh362ZOV3YVc8fh9qXaxBaaFRB8B+OHwe7m9WoncyJeqH9HawkPZi5
NC8Us+clBINsj4HKkFL+tE8VJzNOG03vRDiPVJNvNAoCj9xev3FNViCxYhOBvQIcts/aAG7W60Sv
Qh9BWsWt6KR2mQdFy7sO+o3s+vYgnPFZHZv4wtOdTyE8Iyp0QD4wBfSAx1MYuwXOXc1AqdJwZ+ik
jH2lVccLe9A7o3Bh3Ux64e46QGvHo7AziRJ4KY7MxarCyaqrIOmhiH+8/QBT8O8cX4c2UTdbOCRS
kET95FNSETy0oknjqBik44VKNjnaoZ808Qt3heE1aaX5uzJrVdkbYti037j2t+6WZOYt0Kss2LeB
k096caenAEfPXdEo08vWrFf2cRaPxp1Ox7fa5U5RxU9cVl17N6uxNuwTjHIUlBWqMd7BFWisvUsP
TKAQKwHVNL2GQJ5UeT/foMmZlyvsP0a0VV7p5bu1SRwzVIfOgn+b1mN/jVdnod1aizXYhZ/VTZ/v
kEeNy9WIdcd6sCetiHckVJrmV1NR5td07koLORL2Wk8NZlrmoTIUMYdOF8N8VRejLGQ4ysleD8Wq
FVZkSECXwOrLjtbWItr+eSFM2kCV0vZ/u1L23V1dZ/QM9W5Ivs4KLtnhpMZr8jDMBgkHJcK6LlzZ
iVco2bAjQ6ftrBe++yY52IaiA/tj5RTk1JTmrnJgSj9IR6+eep0nvktm3cj3NhbR7WF0zHXeeWkh
sVvRC9OLJhMTqCzEN79Y/LpSMM3RsgX/Faccxq9TOi3/ZM2Ah46yjoUVTJlmFc/SoMlDoKgxowuS
tp30fgHPjFQrrF0loZ4GBxEnF6QRJ10JZ0TuMrUIbvCxKp8QYgnvTiDnK+lGaIq8B7oUzu+lVdTi
Z99IKW60ASfQK5PkKvW77qxoWwbi6pTrRbed1lex2AD+m2MrE/t5Tmd5oOPbXrfgo9+svu6z66q1
MFxDTKWUcFZM6YbrMGvjPqvILglnDL7klWaOcPHLltbJdWaRNHvt1NA0QwvvmDaoRzkoBzPFtSEU
MIiqq6yg2LtWdE1yApq8lluu3sufcbFG/d6RGqIfBVbLz061Ohd8wLK7w9p01bBzqj7BwkfPmgnv
FGN9SuPYdgOIviK9NycAh1tr7bXxmpp8zK7sDAehUMCEwStoJijVQn4lsTNYGrPC+G1RZIM3WJv3
N7KUeRwspTngG1Hraxl0Y6wk/tgbmQylnVlIOixlmPy17bGsaWxybDfvoLG47mNlkn7a5EZ3MDrY
U2GOrXK/40wpFtZKo7YBRfsAP14hO3Z6djzJ603g38lgSV1X3nidvRj7UV0TE9e0cR52s5iS6apO
LPQTfuX1+vTo0RAinGiOVWWH8XfjfI8JO+1vvSl3v4shU79gw+Z5QRo3orpNJvwVfLXAr9QfDFRQ
Qb52rKfNU64MXHtS4v/j7Dx2HDfaNXxFBTCHLZWa6jQzPR3sDTHBZg7FTF79eThnY1GChP5h2AsP
7FIVK3zhDd4cQkTY9GWkyo0gawsoAltjsomphkwbK4MGQLBixKMHh9zFqJGizHMxieRFUyvxoiH5
knwJMRNTX+thzscvKvsFcWlM2KejJdPR9opUNvlfcG2bbtsDVRNbY8iA7UordLoO9qSZTfVmxO65
9OJcw9860gfnw7SDoTzEoyF1SCd0vH+2Efae4KahZNXUDQfjW9ZG2d+dWanVoa/1KQMprfRvwI6T
9Ntkg4F7tuEEDHcNRY/6OwJIfP+4ccs3KfpQ3cILcoGNqwN+xBKXg+ekxTl37yKp9qMxpyx4VHGP
jHYJ53j8OfXqgDFbwXG/79GMhbcK8a956NqpA8INRrXcgOvP+sPiUmrt2sZUB49TwhLCxYncv7iG
g/QA46yrvXYxjLyb7MBo74LIdpu9m+Etv5E2RuX/0tmonE07dKGGduGMYKQYXBWJOgqB84PdYuj7
NZYWFK9yGmrtqyWGcD50Ya8Mez3Vmvc5sNvhOYRMI3exUmXVtudTYrkuJ7Xe5X01j09xGgZQC2uB
OzUKTm2j4CfSCWPbDaJAtc+sS+OBpzaArpLTltxH5pCOR6wUjOo+G5t28HMEuMSz21Wp4dXRYGsP
aTdAY2l0d2x8Zw606YGg29R/BZo5vmWj3uvfTCld+zWtHFG8B9Q0lRc1i7rUzzolbrxoHs35kGtF
85TMULH3VgIR9hWjt8aUm1ZOpthaQT8NvPljABeZbYLmH+qRDiQjlGaqrQIpKIeR4NRikbTqwn1R
oUy8z2WQDpuxEa32hLHJPO+doarKTVuFExtrhqN4cKrOwu8ymxrrgxurLX/OqNMKe1MqWQG7qAqK
fk9XrP1ui8mYNl3lBPaxEbQLuB7COfI54OpXa7ZKZdeNdavduTUmzD/gCmX1PkqoQe7pKmSq7g2p
CKMv8YTGLoD2ysxoNBli3o8mmTZycyT9iJCF81+RCR268bQpEOnWrLk34QoUpXx26d82R+Ds+jO8
kqr4qYx1GGxhG5HYxsQR/9C+Im1qU2cu7wCESfzG2hg0MdS6wvxtxCHNN/Q3ynqbcTfTMoW5bjas
86xn//D6yP7RFY5wvanOMZQQeaLGGwQ5W3HfJAk0Pneiv7IzS6TvPCRJ28Cj/2dSFMGUkhDTFLO9
cctJ+16ZeY32W1NC5ppnx34KlcZK/Mmek2Q3Z4ZAnD1Xmmqn8HYqB8udiGuSUsFUO+QrDT40Rd3c
8B852ReBzO20d0ZKmltLRi7GdXNUcZJGtTsYySDe6hhjjC/2lKqKN8Wz/tGGYRt/TYQjOZYzwizc
ZkiLNT+kQPcr8tgjRf8y98J2X1zEHWAL0T3Ud05W06xARh69NSQvrfIww+p8xwzKgD7Fjwx47iNb
x7MxFBiJT5NYPL6KbHxFBw8ADvfv/ID4l6H4U5XEYtvCEmt+x0NcYo5d98UPOFAB6rPAsH6OEJx+
DvBT5t2cLCChwe407uMQ9g90P61O9zFy4b/xF43HnQaJJvlmRm5cPORhLjWCw77SSi8bYGJsl+QP
b4liKuO3ZEzS+q1APhNarNYjyzCiSwP9edCHL/Qa8QMvpnEWL5OlwarwIt6xVxMQuvw2kvDLbU6P
NoEaV09PqR212a5Lp6Z8HPo+7B5tofTjHbRF5QFGA+5tkd0mGcss6m+N0hl0iBNoP4eyaQJ744As
UDZwcyGDEF3yiyCJF19DxBbLrwo2ytbBMUbzFxLm7LauiYroOYjKEcc2gQzZA6Wwfr4nOp7ruyrQ
4vEpc5K62KCbPdmHQOnU7qeNet2XfF50KrFLsoZDOatx/0Xv2/xfp3Ea1a+NVn0TvWt0v9wgkNqu
wN5lenH4V9Ib6iSc3qdcQO3Hvzw+SIJTX0XFwdygSmIOxG4Jd2XVVd24b/MZkYpGKymSeLKtarx/
KgeVzKOOqCfgCgmtZQNaOuCx1YMy3jWK0L+HDvXF/YhTO9CBWRqY3CDK6NheLgwYnJ3hJFzZrijb
je6EbfSXHg2O/uJEZlu9NS2bwUdODjcjk38vtmGzaDp4YFz6/MGqs7xCWDDJqU2yWc2vodHZ6lPJ
hpPfnbDSup0MCmEcCm57YBjWZO7JCnUkBVJoL/dFDikVDxsj7u9To06dB6hCfXm38ImqfzJLBtmu
aR1hsZ8zmJK9naNjnCGr2R4g3wG9xPlhzLym07RiD37Y1p41IUWwK+IoQC0QeUWle6iQeFNSb1TC
HLGKMYzFv5kTpO0+b8eZ5pCAIrlPIEAYSO3GM6cnVBZ1Q1pMKGBJrrRyMyZj8NRV0ngJZQPjzazj
sXnE97aw/FDg+rsJFZG/o7jHhstqt1T2QQAl0uvhepSHoQq68TmLQjtHG5OKHjouvdFkX017hBfn
tda4KL4X0BUe3Dyt56+TabVsNzFq/XuuFKhKJvAao00QJrPrQbRLFa8sbYy5Ip5Ca/ENDX9UwxAU
G+I24MPB7EbbQeca8ia1JezicbNuWeYs9dnTxNKloE/6Sm5JvrzuvQdFnph54LpUIPXwELvIqI6t
pT9OOtIbaB98LWWEWIXIpwapWeOzNje0SsDuU1OhmLIwnFaFjrBt+7LS68AHMpJ7pSPiJ9glWObh
lv50PYn+U3tcTRX9FhomdJhRjFqL9QknGWwp3MCvUbJNvNEZ258hNIyXEkKu7bValf4o02gevJw3
5pubhoq7mVMR/7r+Qy4sOTUxlRqSZS4Nt9Wc0bRUSoCBwkdqtvRGO5V7Pnq7R9um3kOX7nw3yvF+
iJtoC+Pz2/XRl//7ahVAJ1OCQS0Oh7o1mQHZY8nDmoVHTtgs92092zAtCWneZ3RFEfLJoWXdql+s
xySdARO9sHhAKJxh8hUxjAb3buDDHSfjswO5n53WeDImxBxaRZ1uVGWW2s7JHBmPyjqgJBwLFbAX
/Pl/q4Gk/5x2dlUR05lQzcr41WZcqMk4Nlts64JHAvT+r8RqbwkxnZU8l5Edlc7+IjFIBfx05AQL
roaCCXWapEw3aSSmZ8jrCDkj7fbX9Q95Vr5bhqJHQRuVRiANudOhGnrGQzHQAQSROX3Aw8/3fW3J
fY5QyiFqSd8AiKH/cX3US0vLF6SRStmdZsJq89aESq0z0mYK1fQ9c+kvJdF4r3bdL70kmYUc66UW
EhjXR72wrNBuqIjj54QY5brM1nRKJsishC/tVt21QUUcmNmjF+AC8L8MRQ+JuuiipbhuFw8JrN3K
HIRvV4GzQ4Wm9SZI1dQTwlvqoWdFPRs0KeVkVwGxwfW7Kh5awjYyITr0uWWPenWP9rs+K8WNw3Bp
FIrJVMahtVEHWu0TUSp5wTHhi1ES2RaQwDZgkW51FC7sxsUIEnQavsiLP87pbkTRKBk1BwffuBDJ
a4s2w7eRldSPtYF3rBgGh5IMCr7a3fWdcWE/LjQVmiYOOB4utdNx1bmaAfGFyVHB/A0eqcyOSTei
omIaCGAWbbILR3X4lkatvHH+zvckteUF14ORDSXmdYcQ3IJVT9RBjohaj5s6jcbXjtx7Q8HoFsjr
HA3DGacjhFQf8M7lajudZSAmhOzGtDjq0sUWFQvTdPwRjk0YP6VK3VJ1bVvVPEbg3M07lVrx94mE
p9lLJ2hR6bB0VCLYiEr7dn31L6yBZnMw2VWcTAAxp7/L0pdOFaLSx1rB7IOuVh96Da1I8lzCxv31
wc63GBcdaAc6Vgvu4ey4NIOu0E9Pj/OgI/zS9LXrdWiZ3I8QEhFd0ZUof6qSPJhu7LHzE6RR6YQg
SocW1N56b0eky3WNbeKxqKRYNDvIC4haPn3xMIpLyVKjIQwHdZn+fx4tPU2QUHGS7Ig0gnhNizjY
6dPc4bgQ3Lp4zg/NguPj0Bus5gLuPx2qwTwYQjJFSbOslGNSJMahQmmGG2KW6P3EyPFlsLIpYXz6
LmJgSoQYktF1YievBs60BmZ5nh21RHQ7VKoGr8qm4LN9R5tRUHUDTkrYgb/46Sh2byLVgcDQEYkI
67eeI2rp6LP8CJyu/SzI889QEEQXwhcRrHY6lELewsFlqMCtNYIaOg2Ok/6+vvGXVTkNZ7hYEQJ1
4AvjQrOG3DkoSNW1M/O50sz5goqwNm8BLlAWTlMguZVTmrcor5e2PMkA4BhwK1ysy5//ZzM2jWo1
05Blx3yc87+GLpvv7QRJnM9PDBzH0oOkhe+uoyUaWqosizg7Vr1i77EiIfWZJv7REHkbfap8fjz2
BGhMqliAi9YHeaqdysnjKD/GMS6G85y9NfQ6vTbtfVdN/r0+uQuHDMCZwl7nUVy8pk+X0OysrkU0
j63hbHN7LA+lkb1oEWlOpWvBrneqiaqavHGLXPhwgLZRBqD9BB1AX70Ukxu2RYpm0jEVufNR9VyG
7MrxVhh4fvEvORvcINgwID3WEbZUmyRdVM6OegoHtqeWv48KPb1v7PkmoXd5RFbbnxiZmMJZMCzO
mkQxz5R1lCmojhKRnNnLEa1tPcVENp4Kv41LyUCb4btSZ80XMJj1j0FW/egrQYhjAzd30myhgEwv
RYpomBcPoavfTZ2rZ/d12ujanWPOAm8Zok6xxYAi73Z23KbDtptpKxx5R6tFJJwjtk9JoG3HU9BR
ng+8RouVd9+17c/IcdsEsVk+yCYFKzLtqCsgWpnqsgyPZdGG9ob2YI5FYaxG0w4pCvJslIyRAKSa
HqR3AuSJujFh9jpgPGcCCqSi6vIeInB5Iw++sENcbgeFhBsVXtRcT/dl4DQGeyQpjiZ9mg+U/8av
2NXcciv9k02vvhr9ffruC+IIjYrlePznBlHZeU7WtcURFSq9ukezwXHfsSuhO5vOlNo9RUN09EhD
kDZdG8mhfdBiPcy38N2neFtavf4PmpT1cHCCupLUZ6cx2s1hlf8UMGlNXyZA+v9qeyVqNx0F2NC/
fn4vbHHo/rB3llcEgNvq/OZokAbU3oqjEKn4yNiDPZg2Rd1NljA/LXUBiY+0CnQKf+OOuHqyMLOy
JpVs9YgBY3fXjkm4i2292tMREzfmdf79uY7QCiZ3I20ERXf6YewGLR+dQhw3xGzpOzR8Ox05onyI
9tcX8PzZorJEdYfBSFDPYB524iaqE3MVzcTF7abKMmwRYl330gCrJmqfNDCuj3j+ybjeiccJbP48
latwtEQisE4nKzuWnLMNCk0lx45GGnbh6ub6UOe3+wLNBn4G8APs3noVEYfN68CY8qMq83qrTY9F
VWww26E4uJSTsSLNFxnQ4Mb1fmlN3YUXpwByIiZdVuA/pyrDrSXECSQ/hnGaeFHvbGMrMzaqNN57
7vkb7+WFraIBv0eK3CaBBF9+OlqxIIqL2MmPhArRNm/06N6Isk/TPig+WtYyBFE2BJ3VQZsR41LR
H6uOiOfgP6VRbQXegnIqn/PGV7swoUUme4Ggw8sj+z6dUNeHSCCLrjr2+Th+iW03vAtSLFau740L
Hwn8I/934Gh4XK+BVQ6y39DL8urYVPtW7Vm0Ihk8Y6Sto4sbG+LCjHjlFXvBOS0wu1XWMEaEaiUy
e8eQatBegrfYR1M2vVyf0XnqtVCnSLlYNgKoNRtj0HlXg8Ri3SYyXEL7lFaWmsF9M0uczkZlqDYp
fkXzjZW8cKAh/vMOAh+E0bLGwTW27Ap0Y6tjndXKfgQW7Jm5cLeYCnwadM5TBe0INMuSXYJwP90a
eqKEndME5TFKhnlbmbLdJrK/FcxcmBDnloCXZJIi7Lr6OkfALeZaq45zCwYpD6XzkgOgP+hdYn06
C+LhVUH3kZjDB1p7rfcI8OI9UskjotbNjojG3eQyMTaTirXi9e1xYROick8RAJEclEPWNbMFQ90l
fSmPOpKGBgh3V7i7SZfdrSrTpYF4HBd5LVw50EA5/UjjGPcJguXyiANkgtTFAE1MiFuZ+KVRXFDM
vFsw4IHino6SZZPRuy3acSjBKs+RmDUHXUcgbTeW7fyegB8IyRJ84nInrfk9ZZMj3Dpq3dENktC+
08cJpedYacNhNwkXZb14suWtsOZ8cgR9vCC4PiBlRNp1OjnsO+muTmV3bBo3O/bECjR6yjJOb4QZ
5zt9cWbF0IcMHGj7+ujWTls3+ah0RwSx5Z4ifefBKWs2kMdvVYcvTYn42LJd/gIXsfyU/zyKjWZ1
VMKtDpBDlOx7XRvRWhG3uC8XJ2Qt7z1kER6q1cLBRrOBP4b9MVOH/FHYIA1QnDV1nAgE3O7rJ+r8
wiWHMxfrJdwjUOJZ3Ua9biZNDZjo2FtNkW6HcHDtvd4IkgfTzrr4SPldcw9TlodfPj8ymQHMe7qB
PJLLpv3PYs6GhQ2NnMVdKvXC2hTozxYHo3TBsUwTWKeHusUHbqtZY1/srw99HlMtZRQ2HM0FlF7W
Kg6q0UaOE6e1j/BE7dmFPr+qkYmQ7qyEdzMN+i+1pdcb8H7BjeU+30G8nMgScjAMaHBrFkuty0aO
edr4nZDGIakaXjYtvoV7Pj/vrCk31/KkLTn66l4ZR7VqQXY2fqrEL32S41ubVx9OVP5jmU1wd30x
z7crjJIFhLr41FM7Wg2mxgZwJsVCFaiOkd6ew2mfkleg4qHewvn/IZud5nrLWAsunnoijK3Vnglj
rQgMI0KiR4aNvZURmJAtqtCdsh2r2EgXqCeYgQXSM28xYlQeaED03cvi/4f9JxBCtfWMaNQDvDPH
tkVAG2jdPhYDDdI+1BfvzEH24LISO/xxfZ3+XHjrHw9+gIIyKQq17NW5HkItGVRZVX6TJXME1rTO
9S+GjoDCLssKp4o9yu1ZtBnGMrOPAczPZJM1et9sYzmmwKqTnsB7rqam3+NDHYa7tKVqknljmKvO
faXUulF9zVGe1t6NCKTDQdRO8tPk68xeGnF74nRCBr5NskhVPZBOifkEEAIbx4FqdvZVw2ii34Zw
e5EUA++WYPwRZtXH9XW4tF8I8k0+pEKPbe2i1PSFArjESGGqAXNRpuydaMH07Kr6fAxkL/U37LuJ
+ilSrR5xNHNjfQDg7PdL8aYdjP6AwfCAJWY4765P6vxc26gXIJeGGCdzW9fUZeO6vG1B4Zc8xI+g
g/JtptnZp28PQrqlpY+wHfnSmnhNstJUtoPvcjcq2Rat0eBOq3L1Ru38wgeCwkrXnvIl6ctalC0X
gKvMqJO+NKPso1a1Odmi4Z4eTK0ssxuB94WFoyO5dFmWhgTqYqevQD+rhT6pkUTK1PlYIJR+zyt/
4+uc34cwnpY3hpSC3u66Tg+KvDRBndQ+NkrDHcK284xMd9PGvhKmxu/AEp28Qes7X0SEKXlciIqJ
jM8IdzAkEYKueGKiLIm+j7UxIFAp3A4jbyLL4cYnuzDB5VVBswOpQDLC1U7XBymJHRclOFAlvZea
lqzBDaKgvg8nIzLAnk+0sq/v+UtTdGiRA/IgKDojWWticmWLNY1fFVX1BeJG/y0rHfmQ4N9xI1Y4
3yWQ6nhj4L1Q4ebaON0lmZFXeHvMrW9glK16dZ46UOTqekr31+d0PhAuihCrAVagRnUGExIqJm85
3q1wHlrVG/UU9Gmof5rDDX+b4I7iEVEIdY/VS+DkIQVm02h97GJ+hKY8qPn4NFQtfJtO+XyhfomL
CcKpeBC6ri8NiV2uYkaihUvWZh8d2Ood2ODhRuJ+vhkYhSY1DXlkHKkxnn4h9J2ApCqy84diLO7R
Q7M9J7TGBZJ4K1e/8I0olDIn4nBO87pLZSsY/1AnGPyhSsUGeAYm3wsY/9M7gS44FzrACeoRa/DU
KAp6Hwb1ffTOsE3BK/RZqPN8I3g6m8vSzlsuJ6ROlk+0WrYEKpPdR4DXSzwBnlpl8bJvSufGZXR2
PUBM5dAAE6JNsRBMTz+OkcVurHXD4Ke6Tf2kU5UdHmM4mIgsPgyY0XvX1+7ieOgukFLQAdPX8bWi
IOqloxbjYz/mfqPCPuzKYax+91qUHoQawJq5PuBZQM8EsU5bCGtLgGiv7r9aZDgUuPrgm3IydnEY
3Y1z/DEO6oEU9FkNtIc5N26FF5cH5WRpbMVl8NNVRW9eKtVs8e0U5cO15w0NxtprKkxhoiguPLtt
nod8uBFGqstcTsLIZa4UDcgeQA8RCZwOi2la0mh1Ofp1CHi/V5Xt3IPtbHItvQ9aIb5hitJ/H4si
BtmZ18Y3SxrG7zEwX6+v+VnmyO8ga/z/Cv8i9Xz6O7JkkmCzrdEPC8NCYLeT+VdBeznctIFaLBSn
QnyFlkv2cX3gS7sLcY8/xHyKhPbqzKhjR3lIc0e/6/oJJy7rpwR8W+Mu6bVl+Pf1wc7uNWbpEjtS
c+L+JHE7nSU1d2voYqQdI8rwzx3OEuD6hfURBObvT49ELgqACsYq985aP3YIWjwPZ5Q/R3wbjnjp
QGXr1Mwfe83aXR/q/NZhJBRSeHsQSqb+dDqpGbnYrEohz7sA29/tzk5/pLU0b9ygF5aOLiolOa7o
RUF4tXSRqmHsUSSKj11q8qWoMvs+z0XwReub/EZ8cD6URuYJ1haKLH20dbWTxDPTi0YZfSexh10S
1MN21GAYRXH5acY0xds/AjbkEzzg6yyO8rRqj/CH/LKX/YudBf07oV58I6A7P1w8pnwjajPoElJw
P/1C1aDEsUzDyVdnOW006SSvYbzIvvW62KtdDIobCNSNx+jSKoL15CIFy0ohdxWWwOdzptHIJz8O
AT+6MJHeelbdE2U4v352B9IRRHhx6eiDd1oXf8J0qhsVDpwf0wK/y1owswiEj9vro1yckEOwsGip
I4GxWkW1+yPWo04+8s/fJ+T/dqDaIL3iFHJjpPMTBeIRlVTgacTZ3Myn3yvWMtuOJn3y07Gecd5y
A09vYYVdn8/5zcenAZ2HOyox/hnod8ZBdrTcYvZpeb+UbeW3dD69YpL/VmgZ/i+DcXQX1C/TWvPa
60wtnQBimu92zoTYhT3b3w0gwPCd4IoeXYI97UYn4eL8eEqXWOWP+/zpKi5sSqvoh9kfHSh+m8qq
x41UoLpIV2uAchXTjTmebxBDpZkFZJyPxj5ZfTZE8J1pAu3hO0FR+yo64fvOdTEdq93pBoDr4lBg
xABWoWZJsf90bkOD/6ozT6a/0PgPZC7/YiQ47rih6huTOt+LTAq1F3vhPCxNjNORmnIKAkci46jZ
It7HRWeg3USF9fpevDCfBT6w1Alo1aFtdDpKPBW92hmlQ4KL61Gf1+KHkcM7wujSfL8+1Pm2YNHI
/sAbOXTN1tpGadY1Zl6gblcZJli0Loc4nul6uFNxjcKZ0hWv1we8sIKIRiz+xgii0XJeRRi1PrvY
NBiWP4vEfgxnMAztbAw3dvulURwuDW53+8/3Ol1Bs4ZaiImU7eutU3DLukXxt5Km2Y1b/cIwFEuX
TbesHX3V02Hi2kmJRg3Hn7I43Ikuw/CYXvTnN91y0S6ia1SMQEecjpIUbouDZRr4aox5fZpLd9cR
wt3YdBfmwv26eOtQQGec1YcpCzVaPPEcUr8p+m3ms/OspGF646heHoXNrXHv8WysDpBMolptzdTB
AnlqH+2sdLchOtg3Pv+FA7SEEOBHSJwps61e23BMWhtOpuMrCKghhyfVRwRJMTcd01vCrn8eutOc
gfIazyBlB4Xgci0rZBVJJcIcYQiVTChsHhC/9FppAyEBr9056ltmQ4rOPQVv3D4pt6zLBr0HLDoS
BDinlwh3OzG9Tc53ZWo2efTYCvgfVv49Eu+BTO5sF+M6qY9/1+L39aN4fvYJHJdLkwoC6ev6Fers
MOlwVgj4FiAp9ayKj0OlhRu9MtACD/pbngrn357x2Ft/qmkc/1XIQJoq+imBQVTqzojlUVFu6Uzd
AvUs+/T0ewCypzBIXYEKGiXj09OCzUsLfWdGKrCpep+IjI5DDK/dg+nsfgF7lh71tpYPGOIV72RZ
ww21uAurysgcVkqvCztrtcOBvZYWVgDhke5C5KOvgVEx1otb4rWYJym5pfN7Tomjam2y/2BsLI2b
tWC00sSajSZceEydaBr/VR3siB/CAlTsxsRosTukC2LhbualEdsJpuZv08wXYEtkZM7u01sKWPhS
ByZ75O1fTT7uEjjWZRYdcUNVtr0xaEc1EbBGUJrFB9HdXh9u2TGrb82VSKeR/juN5zWUoEYhj85N
VPtw7uNdq9aGP46Ddu/KRN4BDE3uHGse3q4Pev6B0TOHekeyQgOEsvDpBsNk0E5ay219HEhrjn2M
GDFERDu2fWy1ULJLy7m51bjmJj6bKzmYvnBkFsTamVFSEC3ayHRR/bDpHLGJEcvuN3XdDM3uDxnh
oe/L+dVRdWlv8kGRycfstp21s+AJPrc9dWvUoBS8Q4sIo4WU+ygK0pwbCJgLxasK7nEao1K9gWqX
m6/xXAWl14UEPE+q1uu1Z3XwhnzZdEb6tZ6yUnwUgtYFvezR7Bb/7RJXNozN6+1gxl35Kxu70KYZ
EDUhGV3V5eU2CmDVvkwaPt+4pArqsXbW9PlOGZyow1YWJe69CXvqVQytU3+YcZSmO5wIbHdnyU5x
Dta4KHkgJ1D/rqHvxnsZQli8T4O+T/iZNkwypXdt6F7BqOHGqKvv0EGwS0TxpvsWp0PXYVRYNrjm
9kmmphvwPXN50OJWUf4ShjqIO7Wa5wZJU1H1b5pBpph6QZi5yq5qglR9TwbXGZ8iSR7xG0vnFPmA
PJzG9N9BD+roQWtQirkP5w5Z1EzN6mGjxRYyHXGfhW9JmkTqIc3nPNo4mQSeRCXHSpX7SCkdOqZj
MiUjY6coONm70clifW+ntl35XW+P0UuqlGEYYZTqpHgWYItaQyYnePLA3qnDs+tmGkfBHVO5GfsY
BmFNNVc7uEll23dMO+02eqvE1ZdgblNtkRktmvdOZsJFikKbqzv8goJ/pGjn/B3KfviPhSZJtItR
cA8fq0p1gmqjFwFc76HJIPZnXYmWRUOhCmmormyk18edqewCmsGYUpetbqCI0ijKa0OQ234HThKq
LxO15fgbaOG293VzahBWQuwa//GuRAImSnK728VgQ+WXPkv7v2cdDelH3rDe3USoAoXbRMncmYbu
gNYVdrlBve0yxDh2jVkk8QGjzW68n9AmMNF9KKZqz6dmj+kad9+dPpe1ta3T0YqOqZ2kw15h7W3c
vkVu/00r2w3/kaPaJVt1MF0JvSWr4YAWSl4+yyaOyu3sDDK/k5XdpA9KpGh/YW9vpU+1hjezX7aj
hD3SRDhxdxHiyE8ykvD2kYvJ2k0ZCPVbb0xO/RAnKI9sskHrzSeNz04bsEWN4cHWEusRfShcpyUm
ns1DSO9T3SMh2NvfJmh40WuM/Xv2HLuAXLZgg2T7IcMpf0KBHbGSnIVqD6WthuIY9Qlcb1RVLPWt
cGrn7xS5ETSVcyTOnoQCTGIf0RiZDmltTWiqaE6gKV6R6Pmw0w1eT9XvMBbVX+uujuLvgykm9dkM
KkRIU1iAeLBWCPXFwsMTadLwIsWKZj+6OKZ7lKVkcBxtRKM2c4xW9mMpBvkeU6MKdC/Q8+SxStXm
YRzKHoHwHI/eg123uik8B6rfB638YCzhkGRun3lIlnHlbdFXisJvJGBhjAdwnFbu1giF3ewb3FWb
cnEsFcxahGmw10GZKU9Txu3sBUHeBf5EbfwdtLwTI0vlmm8E2qj8A3gc0B2Kes3awDMW1Dkj6bjb
kXql3I4CKS20UPJ64jim3YgtiluiyGZPuISp+N5iCO2YmG23crB9B5te935QouofPWKb36eoj5U/
JCU8xxc6bqwf5pQmv7XIiJMPeD9Bfd+oY/8LRpyDbzLCUa43KJXibIQT9sZ2NsPJOfQ8+uIYj9gY
PSnuGOp+JPm238wev4ODSHQ79wo1lNF7OJpU5vD8rMdtjSaGRChHbw1fSXG7B2pnF/mjwoM54QUy
mDMkljZGEzUq22EzVGE1b+1udIznaI6HX2Ao+/d+aBvlqc+d1EGKDYlGr4iLqf/3+pN6IYZB/X4p
LbNpAQ2twYcyYZtH5azDmk+UHXyscStmo3jEGyjyddRVD2hIGfgL9fVjb0ikXxwk2q7/iD9I6NNo
AjqFCaaey4Va0DqSB0VXyzIydD9tQ7wjxzlM8x3xDNypocdfeOJzWveya6D/DDkZ1HddlXb1puZi
+sJlVMhtEc8dEh/6XGMJj6N4ihu31OwiiXbYRWe67XEwi+7oOE2HjARImOa3lnJWh7Fwun3QNL3Y
gaQZMeKGvGXs2QHu2yT1mkfdTgBzeWPXtOWm6pBu29ewGrQCZSv6aLWnjQZO354V9vavfFCD+dmg
NT98NsRb9BjhOAL4/uMDuArxBKJ58dwX8bFAclzfCJ7/2uP8Rs5haiuUzzprzBT/+rc5Sx0YdCHo
AckmEaY9cxpzhcDrZlSY4mMTqv1uFng4lyU31/8wCqg5OHrQuakSn44iq6mYZ1uPj3YWDQ9OTSkz
NRvzxlzOglbQGGSLS28AqBWpwukoQ4/ZoGGXBoGcZhIBwIHBKlrLHsxENEeCVtdnr9/yPTpfwWXU
BRCIhQBN11VK3LvUJdDqMnyJEFyJehBeKx5Ei/FGGeHS7GA4UuamRUkHZPnz/0APU52SEZ4spg8Q
pOt3vKdd/K3H+VjfaFU5ga/Rs7a/76Uu2hvZwFlgjpAC6pFMkbyL47eaoilRKWM3IgUzx7+6fHio
6/6nm9r/RlFwy/fw8lhLWQaGFxIgy5//Z5qymMyqo/ns1/DWEFEKguYQz4qLA4WOAgCV6o/P7k0m
h4Dawq2g9bsGXCEKN5maYHJD3lYbd/E7R3pQ3rgDjQvbZOFUYBvFXbgQzE7nNdSxHZSF5vqlBbN3
B+HL0LxCA1i2MU3E6jYTuoz1vYnaZrZ1ymbmTc8mKHmYaol7GcdadNfEZmhsoywyY+hzLo7kO3OW
Y78N7LqY7g1LxkhcJXbv+ObigWZttCBHUE1kjRO/tRxNa68hVfmK+NsA7VcJm3lDtKI3ryqyWu2r
G49hcKhoEXeYyvdh45tlGrfIG1p2us3BlhIxk/ihQ4MDDtKIdegoGyBXecvvycR0rNQZ0m02SlHd
mUGczDu084L3yhJZ77mdO8afreGB91qAIoAFAMCAXDpd1ySKDKzhFeRDET2KNxb6cLD5kdy8AUc4
/36MQ+1hKRcCTl2jecJR1Tqpoa6uWk3iu62Z3aO4Vt7aJvzak5dymQ1gAMqexEGoxp/ORicFgICA
4BASreNdFjnxxtC7W+d5eUnORkFieKnjUmBbWwPLuo7I+dmLIJKKd4lI786Ig/Zrqf8fZ+fVIzfO
rOFfJEA53KrjaII9zvaN4LTKkVT89d+juThwqxsjzMEu1ntlNimyWKx6gxdvxOTrZVvyjoWbSjV3
AZJeTmhkzSTqbXFQG2X+Wdf7Zjw6CSq8G5fn8pkvpwQFVUe9CB0UFXTX8jv+CRuTOXR6NShpMNOl
wS9Rg2yxJ22ERixac578Fq4bLlmO0tl+nhVygze6fJjL8V8o+wsAkc1Bm/ByfMPC7btsKfnhCjju
UM5F79hJzq7RfXbzfus+vf6AuB9TIVHJqqiUrMvjkEJF2ZVI+IRN81NT8+FYwhLyZws0+luj4+IS
SUpC230Ro1rd3HaERTCdXLL8PKHUVhR/rXJ4M2yJvxnGLcV++hMA2Vb3i2NXid4mikJRL+FZ048k
0E3/Znobo7xUk3FZsSmkrSJFlzpu4+RTFETlmP8CTlAFo5VvaRxdb3iK/RSDHA8dakogq1FScBY8
2J0oULOcOnVZhd5dLOwtJ80bO2DRJycc0V4ipV4NE01tJ7KpiAOljM1nazaMO8y2xsDtE33/+ha4
NRRKXFReqQYuwIjLrZ3KvJtL4cYB8qLDTqXFfkTINn1Ccqbe2G0vG/fyGLkLc95cDjLEqBcc0T/H
uDUEOo4arNghrcx+33lm3fttWRNyc6ujuA1cuc1/tqWWaravaSgy+mMuIQ5a8YSa72y5cf4gQR3k
980cJdrRnku45iUeMPqdMWR9vFGVvvG9+bmcRtTHCXPrtw1A40rKWkuDzqSGeNaoSxvnbm55dr7+
Ga4HWrIUAA46MBtuotUXt81ibtssyoPWFRVvhCJ7b3nJloHVdRxblp+OG88QGi/r90CWmbhuoMUQ
dLkaPSEYufglix5hWw1mLRqmYbMRuW/NCzQhUhrgZGmWrA6/iYlqioUqpN1uRpYLCd7kkISp+fYg
44G9XHDGbGLQ7qv1a1O8Z43EgdlPfT6g+ncHraDZuAauzwp9EegrS0qpI1y1ur9br3G0yuyqQB95
XO9ad0yR/Or07lkFP7vl07acvMvTsqiqEGNIXR3aW/rlycyceeoSCTfYrSbzqYaNMFMp75QCtZAW
wUUNNHX+Kx6KcgTdN1KKIp6jbfDmjbk8uHgjYCe9QJouf4WjhII3AwV7R9iRb8258oDGpvLpzaNw
E4EOAC+1ZNHLyv8TGcYqaYrQtsK7Jsq0R0gn0sdZoNj4fksW/u+KLr1GJGkgrnMhAUdYrWjo1moR
DjDIEbbompMHr2o6R4XaZz6Ks/Nwjl1kUf3KCvHqfX2CyzKthl52DoUaXgdQGVZbR7UjB9s0B4qt
k7rIxI4aNXdNHyRq/E7c+jGXleYPSaeSZNNv3Rh+fQyZuQUZG4ogpQAIfKv3yegO/VQURRXIolJ2
Uh/Gna5O0UaX+sb6EsHUJbC84PiWX/HPV+RxHGGlMldBPmn1dxSSy3JXStEfRotnDPrO2m5KE/v7
W5cW1POCHSQ3I9SsxSrGCaFpTSvbAKr537Sd6g9aUYwHdekCh7OTngAHDTspbPfj6wNfLyoakqAI
2VJofNDbupzuoGLogHpGGySGh+sPxMGnRlb6xqZdx+xlWjTpMDdcyhC8mS9HqZVxdkqzFgFObvIu
dmnMdVIbjqmeD7vJNNLTW2dl0C7zyOdBgCDgs5pVlyNfBjK8DIRKed2SPYh5yrEbs7o+DxBw4UIt
6SczW4Mz0Kh23Vh1myASMpS+blHE3TW2PVZ7J9d2vXpO5qlt79pO3XLSernlLs/iwj+nGciTEujU
WlSnrq20QwCkDcJu1qMH/u+XE+XR0VwE5fcauGxEwESzFHfbUhe+nXlTfU5lNNpBOtcy2/Ew1nQf
KAa+FMyQB1DqQfA7KJM7p0fPnrr8cV6q0JEPf7OPj0WHys2TltTTf7OczN9k/31FAd9N0fmNwjG9
a43ccnaqpVDIRQC2FYcW29EcKrmWhKdwbDqsGyKpfpbUyCmu1wXaSmA15egjWl0NO0V1w8gfsSZ2
dkNYGPb9FOZe+DgP0i6PRNTJ2glrmHKfIJWKc5dKS0MFvtRRdob33X4aUeP2nrwQ8x0/6XQ6e7JN
/jOM0Yn/VsYs5y+GYsbpGdxY3dCsw4sSxbS4/1gXRlsGo4Io/L6Ias+8H6pRDfdGE43hnWr2GAi4
eE33D7QijM9j6LFuVUGFYo/0gkEnQ8lRglVq2/oG0rUUwSjK/pspjPqP3qiJtW+Rry52mZim6T7O
XbDcqcUzNyiB0r1VVpEbCL8m0lMceoB4re8iuxJepIUN1ebcm4Isw5LXFlL73MxSvcNroHrftEAo
fEreW8Y96wSDGs1iecmYy8EA03t51jOnInx3UxuQ1qYua9ZOP/XarhuuBm/q5y0iznVsIVNCJI7K
LY158sLL8aRLZ9cOGxE0aJHZp3pQrPbBmAs72yVNY3+My6yTG5XOG3NEWAAxQS7Bxd5zNccIrBRO
djPkeI2rCNnG1lcMXmuZMb9VY43lZHYgDjVCGkSg1aWrh9XEhQ45Pre4H5Z+WHNukFL6WtVejQuD
l3XH14PnjQVFZdkCroMw5IKcv1zQAnrrPFNrD2IVICJIUSh3OytuS+MQRqbwuHora0sD4MaKvijV
sJ6I40BIuxx0opGqx8Lpg9TFxt1PNDU8qFIioZRBstt4EV3P0H65jNgui1PxWuDFKmOXZ9w4BOS9
+TPPYAzJYT6c4MIN77ss3cpcboy3aDVB/ETElbVd5Z9hNiKCputz0Jt6E/lJgZGP36lw1v05Lnqa
RqIIt/Cq1yuKLya8Pv4hJ4XVdbmidBEVnH96NRgsu3rKxzI/lXYU/2yJ0hsPv1tD8ShDuwkwDqyr
1fWuC12amDPoAXryyY9KESOC6jTwg9Yqu42E5XosZ2HPLioldAvBul9OK260vqNGYwSzMXR3pDXa
fdxj5TQ4SI299SCQrpD8UPAhO0Lx5XIos5lQGEliG1mUPOTZ0E0PZatnH2Zdxgdk7OSbxwNJSiRb
BAwWzcbVO7OaYnTMTcUOsDVJfSVGaKPI9GOt6x/AsYiNGPaibXmZQiy5A28iinQLiW31kuisIdYU
ICpB2qO9t0NXoM93eVjnyoewz8MRTFAoVOrVGYXxUYvQiR5Ns4pOioqL3pd4VKvxSO3X+fX6si/L
uvpdOso60BcoVtOuWm1cSnCZ1pWoDowSW4ICh5qjrjjRRrWcds31OJTlaYpRn4SJtBZ4RGFBcFfJ
mF0bg26qFjHCs40NgvGxa1JBa7OVNs4dJQ7g8jSFgK72AqrdRJfDbuqfg2Pk8yGr687ZI55gqM9S
uhglxqU7fKrm3NU/Z26WG3v2VoP7i6qN1nGwc5c2Lx0KZUf/yK7v664MoTSMSdn8kINQ68fciMPo
SIzKqn2kS/c9nsCpdwgXo6TPNp3oB7rCxA4dtXIV3wbEyR/or1RYtSHQN9xnntnk9yQoVVAB5aKf
TOKv7PCjcj8XzjD+4nEGlmaqaefvM90dTJ+maGLvwGZEho8ZCS4e7WhYf0QeNu4Z5GwBdqqcB5wh
ohb6aevmyryPsevM/+QmBhN/sqifu7s+NrJwT2PcMIMiBAx4nLuYGK52aTH/rWr8jN7BYARaHCPX
WBwNsBTNL5HHRXLq1KLgngkJzmjbh5hzSQryCVce5Jz+LofrHeHyrtfpEPkIkuXyzKPerPepVpjv
nCrt5Lsh8eyvhlO20xGvcRr5GaIEytEaPYRXYrAcLlIFdUgP0nbCcN8aRfyMDV7p3YPewZWnadHA
xtkoGnl/zc4XKlB5vctJdcSBx6dT3DlhJkycCIeqOYTdoKkPMldD6wC/GehZjAIFzA6nKbDJdITh
oBXZxDI8lp4qnrDxQ34Q6JqiHXvYWr/ROFWGXUNGqz7QcbciqKMe7l2lmHDKUV1lng9KTJ9svziD
/LKGRmtOqp43XybsdrygoA75zYszs+Htn+rxySi8XDvYWFC1n+cR2tHGoXl50qzOJvD9pcpqg5Pg
2FyGxEgbK12befKkiYGiTKEn1c9EW9zHLeSP/4wuCsuHCOeP33qc9vdGwudtcGmx91NEt2dnWFnl
HvtO9T6YmRGlNIZJi3dmbmpfnE6hHF2H6KHcueXAYUGqRoYnT2jTWyUfqAGBJSBlRBWNgtu6iOhM
co4sq6oCIykKwEpl+87GhGrjgXgjwtBMtRaaADULsOKXq6WJsM/sNqoDaYICtuc2PoR1056McpNW
dGsoJrQ84pfayPqFnRdODFV3qgNrGkqsqZzx/Zxp2h9Psd2NCsmN+Oy86F2RIC6lvVV8btKWfMP2
mqD1BvMRTRLtKIbKOb/1FqA9gQgfuniQcbloL9eOONZjBpg3gemE5cPoVsUpIVd9c+ayjMLnId9d
amrLsv5b7VFMS0xG2gT1mEzvoqhVgFXmYAjRit2/fUIGlaWlhkVcMlbLVkRSsfQ4boO604qDW9hi
T0q4lYpdfxw6mDz5DAhm1DrXnr2eglJQpo1NMI+Vw61Nr6UPzXgjd7hOaBnFdcnEDETPgc1cLptC
AdJsRULViMblA4rF02nSIE5Ord7fx9R0T29fO84pNX+6Cvy5Gi+0QFUAoWuD1MZ3K68i41Crfbsx
q1trZyJUbFjqQkJdb2w55WUHamD5Qkl6aLoClGftbGGArk/qYjiARjzbTuUxsPyKf7YcVwnQ9SJt
uZs7e686nXcuPa3fdXMVbkzoukDFUFRMCQsUT4lBl0MZ0iD7SQY+E3itXdHHX90+Pc2DZvjqrI6k
JKWB/Zr24fWvdWuGSDBSn1oo/GjIXQ4rczsrQ1tvqYul6Q6RUxWHSrxZSWu3NuKtoWhs8VxluIXY
ezmU0s09PgK4mVqKhSMaIs60h/ZOMQ771+d0a8cvcXV5UcGCt1aBwvZixRyHog3wvn500LICjJd0
iGgWBREj3HoOX7UZeSxydaDxC299URVehb9CpkoiVMYboix90BKZv4tcpzsrHh7B5lR6+7wjzVR4
NX8dgOU/DXGF3yYOtd/CSBbHDlzDLjIgwHlN1vlWGCkbAfrFs/gyF6BdhTjlkqeDGFqD2UYx6rmS
4k0YFrKaj56VkZN6meolO56JJWB1tU3Do9WAZvfdpo2Vfdta3udYDNNPd87swY8Vp7X8dDCr4UD5
2x59J/IIjIluIZZVMhHbF9o8jP4IJV76Nr6Rz4nkBbt3htRKUf2RVbzxqZc9s56Xt5T/gQFSPF57
NZMehlIFTBs06Dnt3HjoDrLAlPHNG2oBW6FihLwne2pVE0hiV3EqqxLBFOpyb5Rx8qFBigfThrb6
jswpT+i3D0jAcRkTxwgKO5dHBTDvbInRFUGEgwPwYown03o0n3XcvP9qaRhu5IpXR1N7MRiCdkws
JWqvYnbDqxJI0tQHlgvx3Tf0mtA9t9hR7uzeMT6+PrsXUc+Lr8YoS/0Pbb4XBtbqgFaVCO0Gp1wU
uLVWfWpoPw9wCZrCA99llrXmx8Oku7sEPrlzkHZjFb+wfqzQaA8nW7vjUh2d+0m6qXZo4jSzv/UV
Im7+VDUFWsbCbnFFajQnnPeVDHsvmOMQYzqeAnaig6IAyd/c9yIf4epKdLMftVYZeM9Eg4ZpYhd3
3qkuCq27Iy+W8V5MkUdlfQImrL4fxzoUv2OFJ+OfElNJ73NpVDyGTBUd4gc9trPueWil88fSovIH
Jfml/wVMHrW5JM+67yn3Jn72jZF5fo7VbnhI7dx5GkGo5B+NxEx/QQFwP5kLKei9N82W9dDNMh8f
6pGy41ujP1wbsCs0XIFTc46W4/XP/TbCXwH302tBA1bg4Hmy9/MELB96/FscsOstxlBo/iKY8qKz
udrSkKZcDIZtLSjSPP3UlIrYU8KDZdAZab6R9V5dAEspnQwRtSf4i7x+LqcVjRPm1KXUAmU0rf+8
QcZQPKVrfkTjMD6VWm1u7eh1GCL+LIB0pO8Wbd61+IZiSgV03WwECeGjOYzTLJLDPIv0vYgL7a0C
9kQ7UhFohDzq6NSva09lwtZoKmEFWRKpe9RCXb9V+9g31PHX6ycVbN31zFhI/GtcbjhUgFehz41H
z0MQeg7IIJX4py5Hr3+21WmYDxTF4GSEU2/EO6HJRnxsodt8nRH47IMigR+0G9jg8B+oamFU2iXe
gyjNnmpB6Yq6fdJBanmuL5Syn99r8FlmP0ISpHzG3DKpduXY2A8N9fsMND7ag/tZG1LbVxxtgrA5
Z1AlskFiEBQlyCb4tRnVI7SUPEqPAF+mbC9YlPJIiJn0D/NUxc7e1SbXfe7Mpka9IZOWAV+hcIHp
9znGsJITJh74vzI/joo9js/E/HDe9Z0FN0htWhF+jw03/oEyIe2rKJ6t9Bh6/aCedATU7R+FmngG
YBCvUj7ge+haBwWz1+hoWTPQVawoM2/X0LHHO3jGT/6hyl37Z9F3RbgbhtHL/HQeoSVYPLT/UyVt
PeJEKe0TLkHlsPcSK9HuNCPqJVCCKSWHKKAAaPvUKfIU5zS5gFWTWlfCv5AcNNNPKmu096JE4+pY
GGmSYH89xZ8wRsdMGX6b918zzMr8mFd1/lSjKvqBLAY/4GKe8viQd4rzo6f6B/0vRK7EH6ye10kn
lw5VEifu72xWJ2onXTon/jyptX4UbH2se0Ml/o0uVlj4Ddgj3KyrJNG+R8rQVwc9zjv7lLbd7O48
majxrnLzHDI2tiOwrUdb/Ur6Ib13uY7o5+MwdVl1dPO0S+9c9IHyoxqj845lPA/Fwdd7TdjvrFiP
5cFUSg/P5oQnFUzPKYUW8vpxWCNkloNHg49/AJTRL1vXCCCY11AQbR4dtTdzkbgSg2EjdlUwAHlp
0+jh7TPhWiH15DQauDDs+mZqt7CHL+/PywuUZjmFQJTTKI5wa18GOJhvdJWgVAaa1RnuM6bqsXfO
ZnKJndkZan1SwH9o927dJxXJZ4sFJxUUq0dgO4rSg0zLsX+H87pbnHKrDItTo6iYKi+SNO2eJpwV
+71e10hqeaXyvQjryaDo2Wfescb0td/lriy+Jl3ff+VyxvXM6URh7vvSy8ad2iuq/txUdaM/yyIz
ftoR6sZHZYpLa1fl9SDPnFojeTRrrh+M7Ccxqb4syw7UdaU16UZuc/3RaKqqOg0ICCn8ubp43KJH
pajN8SquMifzJ6vMnI8eTcfwboRcMWOrQ8d7nxSqkmGa3iIo43ddYclvr2+eq1SV6xXWN0AH8HYQ
O1Y5Vg1PL0pM6QUjjgU7SZ2Ljq65Jeey/C2XO4Ps/oVrjZ4eVJzV1Td6uNJVQvGCPuv16Qh8FKfI
WcXi1hVW9mCYpVEcoj4UzkbKer3MPCFJWEnrFp73mhpW0vwf21LN7tum7+nKJ0epOQJyrbxj0Blz
dVHuKzU5WbX8+vrKvrRwLye9jE3NjAzdXcBjl8fBi0e3A1yY3atd2FPx1fvmt+Kq2Qc7jZB4iBJV
fE4rJfkKnqDuz6Mbx/VOUdCawLqosh4muqbfoRd4JXDhctD3LnBecUBocxwe406VyfH1X3y9F2hi
LBo4CzQK0O1qTwJ+zjEojvN7VHI7DNab8ZRRn98IV9d7gfeKR6sdeVlAbmv4KzULc46UprifhRKO
gQeP8bNGzSk52omK2XR18MZxev/61K5zL2rOPPEBvEC9p814+S3sWqr1oJfZPV4BzqEabf2bY5QK
cbBJv5h2Xb1VCxMrH/ruBoTAhZZoXCHdMstIBujJ9xpSNbVvEqFxaFW2+HQ3PtmLfsgimr7Qwlap
Mg/huJzcIbuvLUTWpg48XxWNW2CF609GlZsKAnUE1BlIXi9Xz8snN5rBKCzV+Oms1dH0rhdO/X4S
nXjO8qT/Zaly/PzWT8YC0gym7gRYEFH2y0FpBJidHkbFvZtn7SmpI+2ri+7Vb09ptH3V19pGen69
lIjUIUitLZhg+AbLU+GfV4ckexIdzfR7EF+1n8wUP0kzi93rs1r+lsugcDnKslH/GSXTTHpDgBDv
1cSM39lg3JFGxxddgPl69/pQV5RU4IeYvvIfhOOosa4rQPGQymy2p/x+KET7n512HldqLGuL/trc
ZecWu/jwaNd0qA5zasbNwbZFonyksJS5u7DU2Uhl4o34NeUFUPQicvrPll3XPxLp5X8J6QbyERPt
QEOYoj2UatdMgNiQDHiifjYApek1pd1NedNFvhRmke+KMowcwG30lvaVpgjjgMd29VOpu1k8d/2Q
Rr8jHNRDP1Ty7jNGaGP6RNF+0yXv6jtQWLQWCT/q6OhOX2mNaIMJhCyOg5aUZG/F6F6IrtUPdW2n
b/3kL0O9OBzCZqHndfnJ6f0W+K1FcSDsxEFl1ST/DOOfBfnz6fUvfvUsWkbiMgc1RSuM6vDlSFli
paZXQZgQOBz5YHnjr7YTWWcz1bX92EwdZJBhuHcnr92Ir1eH52VkyviIjJBF2Ks5FmjWu0PNco6W
dM+cMPUkwflu3Oa3RqFhgIgVzhRL+/ByfljmQTmdC+XOjRr5VLtj/xhWqfPWa5C5UFxHAHi5Dfn3
cpQZ/KMC+li5Q286eWqqsb7PpbWFyroxF4sOAXFmuQUBvF2OAoWK9DjrUPrBNsA5JVVTv9fB89jn
1/fEVewGmAsnnhaVRksNjtPlOGhnDChypFGg2Gr/A+l99zvOBhJPg26cnI9DVYj+NFtZuHXP3zhh
oGwYE8Ylf6zxpbxIF1JPqEDAaxeYWRLX2MwXLSWB1vOSjWB3azl1ipLklhxmHquraWa8Y0dQpoGQ
jtcfaZXp1d6qbELO6+t5ayCKG8i1oVCkEkEuB6rDLC7yMGQgDzNthE/EmVZz+vnto1A8fuGoLOWU
1XSge6IYXAxR0DnKX6/R00Omh1tMpBvhgp7l/w3iro4T8R0GHuhcwoU9fS88QaHNCrv+DO05/tkk
0tg1mp0RIk1e8m+f4AKyIqGAPHnVbVbpTPSdWwEZroV3dLgR/QZ38I1X1q3NT8CAToGKEayYVUCM
kPbom7iNA82ZxLHqq27f1B+s5gndevOYkwhvTOvGprdRIFwopxi9wFi53B20lzC8tNQk0EPT/OkZ
Lb6r42jP+oEGx7RlCHHjA5LPUrZecOrU45e9+k8y0Y4RxCzPTYIpofI1zEh/4INZ7/vco3+jpto5
pGz7JU3jNNqY6I1jQNBCJxavF9D/V9y8UmmElqHVBclhOKPiwNPFqqKNU31jObFzIuGk5w17Yd3C
b5BhlGkC8QxipXZSrfG3AXDsULeJ+/b5ANVDIhZCDKWUNdCiibVu6CYnDUava56yulR/gEdKN4Lx
yw++SP/wcV5of0vzG9DW+p4cJbFyqtIUNpOj4AcB32yID8JaOhuj66CURAyn8TVHhmJFu14q00jm
BOyd3ueojHicN4PYd7pN6W2OB2Q3jdSlsKSjK6buW7P2tPuqjqXch52kA6SC+/lSuV75X1c0PZQb
LzE/z4CjzMe0VRLTn7Ehnttd1KeW/REuO1lgkfWWfrQ9q5VnuzDy5n2ZzcbXOFKB9b8eBq7eZVyw
cBCAQNNgwDJglQ4D6+cmjgYsVvEjRStHTHuBz6A/KepT0hVb/MLr/UTqgfkSyQP1CLjhlwemjumY
pMiqBKKEK6Cm6NJgapj7cPa3cCHXB4ShUFujq4gDE2/Oy6EgMoZNW8Oy6tFqPbZWHp3qqvzz+vJd
xzeaFx6KDuAc2btrAdbWrOwwV1BBnQo3OZjeIL4Pups/VEWl7dGBHZ6yuN9Sfnwxc7rcxOxfynsL
MoCLcE0ylmY2NdQ14DqILLdtPxuUSDzpCzzlTklKkcZ+Zg6e96SNely8RyGrNoEaWgIFhVJVw/gT
TqW9+kVJ9Wz+Xla98thmc6n7I7s32VHubj+ZZj89VCPcQshSLopdkShL4Q91qKNsZJaw/dRKZN+y
CplbX6BI3J/iSCm2nr7XIRZa/yIjQHUMJNG6cFC3A0mi3baB1Tu15cduJe8nPVafu0hOX9S+7k5S
pvNwX8STMDbCxTXAlkyUo4HhHDULjdhxuYk0PZtyI+1p8ZqIse0HxxS0i4xZsT/Uqddln7skr8VD
kzVu9YGln6I7rcvKvwC6Y+Or3YhJ36kJJdgPr++76829OH1BMSf/oXq5Tk88MlZPuqIIOoN6jT6J
+Z2GrsN/r49yfVphlXkgp2k40zlbW5ckTp+A34LL6UxA+P0ayGiyGyMetWfop/OWV8V1LFqwGWhN
w9FdmHurxUbvRTfmkMOEdXBdHkxXod1jAZ+td3Nsj1+tzLB+vz7Dm0PyWW02F1Fpjblz67wdPTSg
gxZXr50cVPvQCLc/VmXtHpo02zI/ujneIlEEdohLdU0StLFKKJADIyiNQ1gf0yEOv+hZWTzT+OWK
SVraKBsX640hqd3g3Q6zngO0TjKrVtV45yR1AEJanJW4bXe60cZn7NTbfYbozkZ+fmPTwFBHU4e8
AfTrWisFIbNaNG5cB+aUtUdNy6fHIWude4GQ3dbxXF6Cl4FwIbMS3DkKJJdr32I6c+ao2h0IQz0C
YZJ21uTAKnDtzxPiqV2Qitp9L82heg8sn55HVrBtd5aUZnFMDAONRcsRcsL4Tgzl4fWtdX01sAZ0
hkAcUQ6A5ncZOgohsoxSaxm4TdEhy2scRJE2fylwFbuxpRiz7wZRb+Tbtxb/30GXuPFPQooyrJhl
CAtOxdvqKPLC22tlhPKmqlX/j+9M8um+KKlSIlx+yj9DTQjrG3BloLqbpXYsuS8CXS26PfbpW7on
LyXp9Xcmp6eYS10FusN6WjS7QLdoZRCirp74jqogGxkZ4fDE+WVxWyx3Kl/vvPC/qa/c8UGfp+g7
9Uuz9cM8T9+qhewtihh0+khglpbNOllV4sFrtBCaf41WpK9IqmizTN7qh8wooIQWQTuY4mA1VxmM
VIwhRi68DGaRYTRqmQKwptOcXt+nN7YMKYS6LC8JDFHw8jvagzkrg9KAo46EckbneibwlXPQhcTd
14e6cWstFQlSSnIWlbTzcii6wnMfmzb0b9r6wBRqLLnr3HqjVMCybLB5qeugc7cgGC9HgRwlBCoW
CBYMDSL8Sm08dXMm9q/PBRYdf89qU1Icp6UFcoV297o+Xni9EwIJHgLMqfL5ewLEff5hQHcQD0YR
lXm1mxWu72+5yJSCjm9SN+Lg9rPe78oJS9CP6qxhoIapzdgf7CRuFTqtGE3etYMy6f8VWW18AQRQ
pSeqbTjM62mmajujs5poN6ex8Uk1c14tAiSJ+8hjPkXN1R4bzT20VgOYSOKpYJ/jctTa+9bibe9T
MCkFilykK+9spZ2rxLdSLXEiXzTAPVNflKkSnyZHj7R9PqGtuq/c3qwgspT57Du91ebgAIWU/Q+1
6ifn3FmyKINEydVkp6OYXZ9Ma+gJsWEvO8h4cVPspj4CAxHmQFbrXtfiD31ZONVBkkh6vqEJK3rS
uJu6XZmmU/4hioBolX4/Jnrip6o+9ke0Ze0e75DQLM9lkzv277LWpw7WmDvVdyholuaHArEx0NI0
ep3fqaVGduCklVoc4GEk4R9m21o7Q7ihDV4kNFQq8GWP0HbSeUiGzUjlHmu+1qM5RSL65jZ2/T0c
ZkFROmsQIW0pmzcnbFOHHxOl3XpveZ1t+uPQ4k/uJKbSnGNT6ZJnZ0LJFUlH/CBb38CSLz8hB6l/
jfoRlrVvJ3U6dXuEc6X+BxoxUQtdNiRZRZ87n7pu9iw0d1swLGWLPkqWlPjRuUXn4IUR2wIHduzf
8uJxlrzZT6EaFrqvVfPYHI1QbZR91oWJ82UcuNv9wTbE/Az2s3FYKQScdqA5J+17Y1DF9XvTSn7M
RlLqkIN6sz4gweM6Xye97D7kao6+jMxaMT96aizyk0T7YzzgvspN6TtdC3faHxuZyrs0qhR5HrW6
R9rZ8YhU0D3ZdH4NnKDwDXK54YjVnf5nMOw5+vL6KbwRURYxAsqqS4vqqotvsm2LMlNqLoYUhX4x
9yg9R1XjbSRRN4Ik44AlXdDe1PVXMcVDSbfEnrIJ8jGDEY18NxLJUwdZyKdGUm8hS29Mi64lL2RY
fYBK1o8eCCeDjg9iE0BVa/Zq3ISfdRg5GxzaK99dIiVVOco6JIg47K3R8mYd2mNsI1sJXMMLn8HH
yO/Ay7UPOcA2+TOiIze/I5Mt5vNUlzg+VqnXsGX7snOtu9pIrexxmty02Xk1DeWg5TaUO0U6+ldk
/HTxJKdhSndRi1fu3k7MouExFIZ/k6jPUSdvFCP9ZMlZjd+x4w35mM6z3d21CYBNf7R6iKiqItFE
RSjATfYVHIXi7vX9s5RxVzF8sYJedhDyD1eik5rUvNY2J8DnZq0vSuFIQKWRS0vQAoiuZCpisIUN
/kiNDWhslmL/ef0HvHzK9S+gfgArglcP2NfVzrIgRkyL60CArINt7cfZq9+FQkkLP29DXJe7OPPU
3aTX1oNrK+l835Vz3e6NftI1v8oKmoOOq7QGj++oTHe2IsPuUJipsHeo1DXxqQvb5EfXjPO7Arj5
ljrQjUvQNtDd5VZHGBFAzeVlm6s4Yw092f4I5shvqn5fISm2i0T7QLZrbeQqN3JqmjVsWwgrGuOu
cpUMdV4NsWWUqZy59S129b5Gw36mdWPO8z0HaaOttjw511+HDA/sMxAvilbL9P9JcnkdxFXSZcSX
bFIfdaMr4SoKicx93pxxG1ODKZtdkHHS3tiZN0IAtj5IrmCQQPt43TZSejtCrC6vmSr1xhw1xX0T
yi2+zM24BlmGVhut2GvEWGmMKImHdWBUZb9TBB6Rc9kqe1dNx40QemtCeF1QmMesiML8ailFZ0bU
/xkqcsOh8Y001E5lZvYbX+zGhuQtiHAJSkMGBblV42aEiotim1UHXRw+QtAov3Wm+9dA0+zOHLNo
//rxvZ4U5BiKBzrfiCf2umThpnWKAp8jeM+3+V0OVvVx1MW0kTdfz2npMlAeB8VEg23NXGkiE2Ae
qitBOWbhr0WmHAiNnddPWmiG6s4Ive7H6/O6jovL6eKYwX2k9LWua/YaKuFDNnaB2hfNeOjMphvO
ZdsX5qHP8ijywQs4zblyHEKkJVyj22VKF4afXv8Z1+edMj1z5lkCLMpaO/S2qj6pkdrKoC9T3ERz
1XwCXazvqMW9qNMl3+PQnjZO3q3VXgTWuOYpHKP3cHnmI0/vw6j7H2fnsRs30q7hKyLAHLbsIKkp
2bLHHtuzISYy58yrP0/pXxwzoAnZ8MKAAJeqWOELb1BayCNDPN2qWO7AqTmxFLj4tQ7BIwjS8sj4
+C2CWN40gi0vKPN4XoEYX5ULKmBMXQKJ5sZLGkqfnairpa8IUnTdK0SiPvhSOHM4AUHLqVHBSMbd
flY6SW6ht4DJPKWK3s1UGbLyD4DPTvw9UmsAyzXursHr0LWm/UA6qf8h+20QwdqhKPw10nvJORtD
mY4fJH+K6oP6zM7pAH2HHDbnjHBmLUPiV5Iz9/hW3GwDawtzSOfXnOrFwRnc3tGi1AS6HnAUO+Wt
Wv7THd1C0cYxqOtuFanXOSdiqE4+gU/vyo0WfTOyMb0GCD15XWgl72+jMjhJIG5vVNeQYlhult4c
2m6Umu42A4R/yCn6uKaFhtT9c7CzkHRPgUQAXyHnXD9DcyTRKgoZxUwl/aaNSvZNLjv9IB7cPgai
lC6UbVH5Euzq5Vzs0QmKPDRYyDyeftfMfnwhO1QftQJ/iF+YkMnxeoPLkLAvhwq5Kwa10btbD98U
WQMIZ5WWqtdfGIUSpCh9wqNdlyIbFO3CTAv7G2Fofw5KbUC9tjiqBOx+HLCU4HjBflOvWc5FZfOp
cVj2N+S3nWusTM0DXgPzj/tz2fs4okln87IBMNrAHmqljsPW7m9zVjef2l6NeLOtAvSYIR0UULZD
UW6C0UY/EPwfrMzlhPyusJo5Hrj8OyV/ynQ7+dtvVCgTtO8OXuvdoUAH4zUlOo1r5V/YpUHvNOCi
SAv+sWgBu6FRURvopSOH0O1XgvNJKe1txwGxXX0lgFNTW+iREAxCmWOSitR10Ci53P9K27fjf8gv
AOUExBtRgkAd/RgPleHWdWo3nzMaKw/wLAr5UxTwacmTKj0+3x9z+0gSUcOoFh1cAXVevVfg7SEd
pIxpN435Opn95HZ5JYxT1ORmamZ0lezi6GjtTBTUFIpBqIgT0a376Lh4oOYBw/8may1wxhDR3hRX
j0+hbVbPfqEe+RvubBTSYXRphWgmUsSrSZrWBKGjt4eb1MFg6Uy8lRy/CK5x3TvvfrXIvMmMSfgp
33MjLrd/guoIRKtsvDW2WjzCYRifYJAeYX/2FhCqhknXHa0geV2lNPQe/kMSjreqaM0Cv5AE95yi
U6PpFqlW9zWbU/X9GAvBfaOSCd2OYHLdfc972r1mXCHgnICw9WFTIlqTpHpy8FztfSzANxxrdJ6Y
3OpjjXoRo1/fjjdfK+pbEpjqQ66hZY9iUHWw+XeWkaiJMokuRKtoOC0/ljnR8PBLR741pWI8hlOf
nMPGLk8Rl+O11/LuYLydqVEH4moEXw7ie93A64xCNmuEPm8yPgv/TbhgISHoG7lHAmAcvMd7c0Mi
y9AFr4jSvPhdfgpsmqIJKnaFchurQrrYOd7dmZ5mH4sZBf3KPxRJ3l4kNACocIEIg9WnrsE+aZi2
lZTRNlMT2/ggU/M8K8Qb3/MkK558QKef0wn9oPu31/ZeFs1Q3BXIdXUhz76cZDGCfcMOargRdMsX
JZYlN8DD4vruUUjgBeyVOJpYcQXChP4Sz0mGUa1ezfX0SHcI6QkEQ6r+3VkuaBAUwBgDQAjF2OV0
WhNnjazmWNdaBwdMMf3XWZLq96rSgJJi1Wj801iUabYuR8GXS48zjNJupU1MQwavn32Emt2i0N8r
zM6bAoSdMiG4YgiM6xiKmpQSwjMeby3wdRdWZI7vjJKeLDMsf2HtwHjYXL9CqXvdzU0LKtBjK4+3
GXa52/lSghaEdfRcbk+wqOEyCIE7AfUaIZg3sjI3Eyr2bHcJf8tBcaWoHx9MHCQu93fd3lCw9aGz
E3tQoF7tusE2Ut0qq/lWWjZdXyKPsHMhbwzJQw/+8Z93j6YD1UALWMhZQhVZbgpHxT6M5ZKpVTlI
jU1mdm6Gwb5i1/heOXU2BbAqFOK5LsCHrAniTZlUzZAM8q2uA+esYht5Qt2qeP/yAVzmDPFOklmt
wTctYtFjiS0PEMe8PNFnRxs38+cHLZGO5B03txC9XPIDUckhW1DXTG1VgxSCd5l1sylT/zWOUXsu
hyj5fP8LbUeBBcLVCqqYB59nf/mFgkFPwrJGIbMem/qBuv/8Yrcl7MP7w2y2nYYjHVcpdGYB/l4H
1UOX2ukgJZQSBJ4lixy8QbUKkxxjOtoImyeKo2SRedMI51+gpJYz6rRsrHvD6W9d3PhfzD7pzm06
Kw+TnLbXpimOwPTbqXF0kRel+Q7uCc2Y5Xhw+5GfSJXhRoNZetQmNXaHrgyvo9IcnKa9mZGPkJYI
XW3O1XKkqYIGmBjycIsxo77Q0qJNGI3FtVSK8pseFkcZ8VulYFEAErcSwZKQnqcdv56a1clzYFHs
vfltGJxC2OCelSFU1xV+8WyD9fqRdJPhoWnnwKpWnQc6ocPDDGTuFqt4CE5arj9r8nR0CjdRAauM
UwaKlgrf2rBWhakwsrqi06TxllrF5M66Np/Hoi0+hGU2nGoU136zkvaInbulTlEJ4wXVwA/hCkJv
Zrn8Y2lUFWQw9dZRm3c++3E3ZV9SDWrub0UBBepHYM96egVZrasv1C0mFF7aym68IUT/+dL4reFj
wVMTVDu1rnx0EKPTT+Ct9Jludoan7KCWgf93S7nVdqlyptK/phQYaYKl6ChDpc/irD6FQxM5j22U
2NWlwyM4f+4wZnG+TX5Rxmdi4KJxSfdS6a8S6erQjSpO2xmFnzBwcZyYtP5cUZ3yTwVF0vq9JQFW
B7wG+DxxEjYUKmrsWU84o91sJEBlwAMq+VCEdfCo5XFzcKlstwGDgQSHsEW2Ttqy/CB+ajVaMltC
69ox/9Rauwo+V/Wg52c1MLT8odYNP73RtZyOiDqb+h7TJE8CyUEEQvlrFeJXRu4E8YSdRlzbuqs5
SfOIUy5Qtq6rX5oODcyTUZXNpUhM//P9m3R7YTNRcLak1nC6mPpy0ggBZ6Otl9qtQDLkBGu2f8rM
YjogPm6vGkZBLQo3FHD2jLYcRS3nMVX9SL+FgTrFrlOYSf2FimfpMBo8daRrsmE8CCF3viceSIB+
MfegWLEuKRoSeqTTwKCkglN3mk00v2g2Srl+KtVRak8pYjYBqD3un6f7q7qdL7c3ZueUlt68PFYf
tATMMhuDrt/Aa5nauS7iYqLDia/AJczDzHf1Oqjq8/1Bty8HkCDBOKRILNx/Vp/SsTuAGdDAwTU5
9lMT6AwDp/8pzuwjZcrthhVddfIZMm0dlP7qkdKMMaoruhkobOJ6rKn+xyotvw4zGv56H35tJJyc
i14/2EXbvUqZXag/EACSxq3d1IWExxBr4F4mE6hHjMfRue+i5r0AQwoi4AWEJqYQCVrz+fE0k2Gt
ITExWHZzGksteGj1wHBLpEoPvtiWv08WRRiDLdRbULuGuTe6CvqtrO1bJgdZ9V87kR+cEiBXQFbo
dVsPgJ99/5oFWWSd/TrQFDTOaUegyWJkxsMYB135Ymq+ihd5R5XlMdd8IlVu8aZIkVYpsQBrjTpP
jqgHYi8tn3JR2eG+pIIEjHndPRtjJ0yzKndu4Lya8ZbIgwG3AnZock4HU4m83C6V+oRjLl42toTx
1KXp8uDr/R2/3RDcmAijokAk+JrrTzUgcGRB6fJvsVx0vwdJiYYfjJQv90fZQuQFMhEQJD1ktjyP
9fL2UuzBFxBt/4asLIcK6BiW24aR4kyU9ZRDH/GPQBA3MQT8Y8jxrXy1Ow31ngmEV/8kdXX/pNaJ
dFQZ2pm+TbkXOyYDcB5cieXvVWT4fszIO9yyKQCRQM7slO5QZcO7wTqCgyGkDUAii3L56ri3UxEF
Jba6HpKwyUkZm+5BqhB6ub/Om0uTMwBvSSAtKM1QYVhOJxjSAquSksICreCPThU2jyUE5g+KlbUe
bvftkSnD5hZjQLRJQFbRCSKfWE2LOFeac4lypD50zkvY4unzgGpVWbhT1KJ2XVh58p9ezxM6QGyu
g3tm8/VoqQNZ58Xn+wlG33K6KAonvlSAr8DsnfA7pyuLRouT5Adhzc6y8hIR1wopGIRqV29vkWcJ
3dWUel4bztI1VXW/cdW4L17Qmwu1q6GF49H7sIUzI1GKUBct9rdu3roOi14olt0Tuv7jEI/9qc7j
Krnkfeh8spXRUlzb7oL/Ujz3gOmBuTsDiyxtFwvq+FtIP94/v3drcVVxYYmrHRrEWgoHBEMr20WU
eVE3Fv2plJU6c/XKil4tZZygDPWaf2Tvs113wUlmZ9HOQkVMX33f2ZcbY66C3CsHZf6E03sdnTq9
JZyu0s74qKRR/un+LLc7iijrLamgQAImf3WA8LvSEqvNOaa60v1AaVB+SpQcV4D7w4hjsbj7dfJ7
jH1IXojkiFuXG9eJHKXtIzMnURscKKG9+aCkGFMUcqld7w+1nRFFLJq1AronBGJXM8rjRFMmTJE8
wHt+8TShVzQ+DG2SHeyPnSkRWtAxEBRe+iGrKcVYjkZZoEo3P5gkVzPK6FIoaXeeED8+vXdKoBCp
dgv3QQQb1oUlcIWSMtPqpJze6H9N1uQ82AhbHukYbB5ojjt4HWGxY0FtWufaJXX7sMynwVOkGcqC
RTqjvVShOiDeZQTFjzmPwvhlrrKsf+iG2gegWOb1EeZj8/0EdY9+O6ayAs+2hsPHBrD0ucwaL4Vi
q5yyrFVIRVGZOSqsbj4g75MYghNuMtg6NLRAeaDeMjWenJTDuRvj6TeUViovnFXp2/0PuDnX5C8C
4o8uIEUT6lDL7a9jZqd2qdZ7emYG3+rU6QPXalWosZ3RDd8h+aHOf3/InWXE2APsmmiRIP28OgZA
PYo2r1CtrlV0TyDbISwnl+MBE3pnFFqdCs+RqErwEZYT821A1matC98Boygf5XTOPkdkMUf9kJ0F
FFrzImah7r6ZTQVQTZFnbfB0rXFeMBFo9YewTtFviVu7nUjLjijzm4de6CGT05Nhs/pY5C5nNpRZ
KdWdGLFyun9Tpckf+14ZkYALSCE0JfyRN6aFvc6Eaeb9T7ezMYHO0PmXaTs5/F0OXVkFrEW4854B
VuhRx5/39xpA54NRV8EvDcXNz53MPbbO/+TZas0p7Aev80248qVcoHg2I8WHMvNs/n1/XnubhZUk
GNQJ1pD/XM4riLAZFSVyLylM7U81b3Wvk9OjBGlv9QTnmL4MQwFRXY5i56MZOL0E9TVTY/gBoZor
J18frPK5kAhqvt+f1N5wVEOg7wg9kU3rM1XHMhx1f/AC9JPOo4V9fekP34cZG+r7I+2dAdqQ1BwB
7QgpqOXEAi0lpYuT0ZPncf6L6mT5Zx8ImQN6DGhW4h+SKwfbY3dIXRcKLaCf2JHLIcFY90NuYBsQ
UC55TDW5Nt3ciY0/2nLKUoDNAXrh92e5u55vDG7Bu9+YYaZKJMemFY+emffZXyaW7NdG18lRhqA5
egG2Dx7wUdpC4BlFCWStvs8oVkVINXqt2sWnWOKOdqU6Dx+71ik+jbnVf0jbvD7ZsVY8FGXZXu/P
de+OEUZM8FC52XjzlsurGHOGzPfA8g5VD8QYbUksQJOnevoLkTE1dBsbKQBh8zAfrLIi/utFQAas
XuCBAfnTYd54EZWI+1rIEA7eWFVje4PQHlanQrOC4JT3gf9fgDNi5OpBnb8GTdN/QobRRYMK3cv7
S7DzueG88TsQ2QATWwt2TJXgE4EX5BGOy2uF185Zk6K/ewRfHu+PtLPYIvwEIY80CNfD6kGMQhXr
HSsaPdBvE4IAuvYjrJrimtWj8gFjxu4WGJJ6IdZ7t4Aha02uRl+aKAA6xeoUFU4sa7GcjWQSJXar
Whtfu8SvD3AReyuJ1JBscQtRXFl3JOCJZyWP/uhVZVtecqXIP7ZWN1yI6Y5UjXZ2j6j/IvPOzuF5
XOdGUgz4WsqD0bNrlH8/q2mDLB25a/wyZgnOP42Pqx5ar9OsXLQRfPZJ0rI2v6aB5Bzpu26/qxB/
x0uQfFjZ5mklEAZkBQJ2slz/lTvd751tPjXD+A1F9titZDTb9O7r/b20fcmWY4qf/4RBgS+YOU4j
9Z7Uc0DLJG0eK6uKDnbs9otChpdhE1Ougl8li9v5p1HsJohgOorH2cqs38uq0f7Qk7iKXN/2x3/v
z2h3LNomgp6OKNGa9IT7FXFNXzEWGhknWR/Gi6S20mkInfff8ILjb+FuATOGV3p162EEnuaByrRS
xKQepyhOH005y6+jbR/tjZ3vJHoHMkcCNBRZ9XIFieunMQvRllOiMLk2bZ3dUkxWDqoy4vwu71Kh
BATKgJwTDu8a0G1PSGykqJ96rRVX1zQvXCf8WMpy4o5FWJz0nArn/a+1Py/eLg6hsItXl/MypapV
5ZYlbAdepoiu73PRV/FBM2R3TwjhSb4V52t9N7MRwDBYiIjUXWRceikY3Wwo7VOu5UcFp70JidbA
mwo9SP/Vngh8GYM5agNe29UdJa0RydUgNS/3l20bzlB9oJ2MYRXLRiaxXLaM9KzMC2XwKmj5vmRg
fDtUyamBi+tmHRnSLwyH+xLABjB/ZJnL4ZR80Doz422Lhth+Eb7Qr82oWv/1siI9Ul46kjPeW0Qb
3CS2XGx2ooLleHj+RTEiSaPnVwn9ojKbhcS5jajxu+fF/09/DHgIl/86bNKm2tHKUpo8jQKv9Ww3
IIzPqY0CFKMNc3QL0eAqnu4PujM5kZEBrgV7IErKy8kFXUZxJellr0nG8TL71fdIs4yDgGxnx/NW
CwiZgHpjlrQcpPKbSe2sWvb0UoHzaIbmJ5X060mvbDwr709oG3wCz7RFH4d7SeBSlmPNEfbWSVD3
XpSg0z6aMSMg5T9fQKuZgtoWDfRhhu4UR1L0Y6qNI1De3mR//gVWpwFPKAVZ5a73mqrXrxYOi67W
S+OrpBTjL3y8n4dafbyizwITPASml3CjzoMTaq6WwJG6v6I7kQArSq5CkMXTsiYLzZNtDfgX9F5i
2+OpZMe4QwArC/mu9JSHyp/I4jtu05oHu2Zva/487mohDb+d/XoYek8x4v6p1arkBUpqfhAN7Lwy
JCmiKs/+pJe5WkNN4tXXQwo6OgThM0FuePZNxX+F2B38K8lo03Z1deTttrekvJ9vO5Ri2bqYGs4a
ztbYoXtO1qbfp7TLPR2bl9fYN8Mrj3xziswmeJ3pSryXbvE/fBEXCNViEZMsj4dsw4qsU6YrUS1+
CoL+u92X9WMECOogBdlaUomhBLSS9/QNZbkcasC0LNcj6i0x+PYHNcJE1FXqVL5pmWOjzj5jeZ9r
gGhSvUERNXeuuh06D3FAeUEbm/aiwGK4wLCSCbtb6+rP9VHb6S2iXsUYBtUoGYQmMQaOYMvfsZzi
0CwwY6Wp1ZaurWTZS6lTarCT6uy0WgAFDif2Yg7Ka1qQsANiV2+AgVAvk1rpgpRD+eX+adu7Pgxq
ctQWZQFcEFvnp+hUaTB7rju59+LSwDrXjsOv6qxMt7k+VKfe3fr0RRgLUA902eVQU4axE32nwbNm
SpjXaMyywo2xh61d22i1F9nEuO8Uj2F1EAHtnWyeOHI3wVvZtBfRhIh1a0rITgezqS54d4WYQ+DV
pR/s9t2BKLSIAjGwsnXRCrUBXKbtDBFku+5PMQwCt6ZSdnAN78Q/5PvKG5FNwPRXm6gFTB5Njj54
RYSTnTvqMxFd0yJ4wr0JHNas5aY7OF1720TglPhsrOKGwWnU2uDYoug3DYrztZf7iWMWTc8KgdHB
Pbw7PVSvyEhp26HNudwmCGsoeZdigps7ufxBiwdEGTLVRG2yD6Gpj+FRC2j3q9Gwg7stouS1UVzZ
m5KSFrEoXqBd+dBPc5q4PRYs6sHdvzczgJ0a9zDPGln+cmZZlPqKPLTkuKXcqa6RKMTinTaN38tY
08srzuTlQTlhd0jiEgJ/cjVADMsh0xmUsRSROjmhEj7UQ5d/iSrZ9ujHap8b+kEHJ2B3PAJlkJ4A
PYkql+PVfY1m4igUC2vsnqt4upYAXJ7wBDJPuj38dv/y2h8NpBr4Te6VdWET3Qi8PKFneRglO5/g
WM5fq0ZqLrlmwoNoZvlgvL2dQqNEJFHQmCl3LWcXzLliRrbDBwSSoLjlkFOjmOIja639YYDlUtmz
Ba9jOUze5ehNR3Tw6qZNPidKM35sCOl+5VNZIANofdI5WKdRU2j2cznQGlGkNvhDCs34AlIi+pEO
Q/F9SJKj5vHurDhdIovHSWht06L4tT703CNeM0xJfJX8FhRNM8jN7/c3xd5VJS4PkccLSK+I2H96
0RK1cIYwxQ2et9O+mHlSXgesqjDEU42DW3F3//3/UOt8N0xVY8ZLiBdN6yKkCqYSdaTuWfb1p6rV
j6T+995P1o+siUSezbG6PmYHsFdZsfuaPDEfh7zsLk4DW6ovHf0yIWSCRhAl8sv95dybIzkU/WrG
5Exry+VEMikDRsIZswEQX4amDWBe1OrzHIKrcNu4OaIz7WVUnDDhLkHjH07BcsDSKHypn/l+Saeo
QMtyDr9b9Er6rfXxCxymubykySR9yoxMr91Syu1/f2HKQgqJ/hZPkLE6f6FtSGOZ0ryw5RAwUJ9h
anqyBkoAg9HalouGFXSu+2Pu7VrQAdwugvgE1Gw5ayk3pM4GUOd1A0DZk58k5icCpPhDkfJMHuzb
vaMIsA2JP4Hg4z1aDpb4mTP6Mh0LGXTQl5ozIp1kycIF8f6kdscRJFAuDqLL9WtAW5KCvFlTzE4V
y41zWDRd2NcHF9ledgO5gP4uITXYh1WOEdehVpU9o1jB1L/a2N5dsQoZCYeqeD4rrVY8DXNOfJmZ
/kHjfOerwczENhvOEO1Qc/XVykS2ZoJ4uhEAITgcjnECChi4s9QcGbHtDoXnDwEsVS+gt8tvJqEz
pVl0eTyWIfhmaRnaUamUWZc4V9uH+99tbyxglUCJgfsgyrK6aRBwAw+oRMR4PtZJQOAG/OjQwZvD
m6r09VFRaOdigxOHpiH4dwFrXE0tGOwJYFQ9eb5eK3jDEEH9RbCgqG4n690/Avc6P5g2Am3vTww4
3pCVeI4gqKwbIDIKy7YScNClUU0eK9g5L0FepE/3V3PnFABOgZsJBg8KzJpzTVOpluaWTQK2IntK
WjU4IfQ5X++PsvPNLB49ID9QSpDsWW3F3MrmPK+70StqwxRSd81LAwbhm9TkDHh/rJ03gZSRWihN
R67qt8bSz0+s3uBEbzps+w5NtCRqdePk+IaeukMU13iJVYby/kPOeHTfqA059DtXe8R2xgh6DmkH
ffrGh4uSmvOzinw8zq3ARn705D54PWZlmGEuhET9QVVqb3k5dBwucM8kCuIj/zRlZaJaL9XT5KGJ
nX0eCktRz2EFPetkNu1YHdwrOyeCGjoCnFBQKdBucMe0IOxJ0ngDa6cvL0GI584JitJcXJREnaqn
sojLj1ZUKsHBNtrZrCIT4samjg/Cf3X0M8GpwEVA9qh1ZudWtuKPVmMaB3j+ndUEFSCeoLdCwPqF
jeEq0Zw3ZPCKdellso7qWIiaXiL39sFQW0CqcCERGsXiy1EeWj12PeZRkHtaxYsMCnzuHFIhBUeC
sK4JFulZEm/FJRtiDI0pAMk/ytzPEZuc0zZ0Y6w204OdtLfCXKwirodpj8X9cifF02SGVKRkrza6
yO1iub+oUnuEw92OInh2lJlAc0GnWfMLUAQdcUjtZG8Yh/xDJ2GcpFiSdDCX7UWAggohmijuCaeO
VaTkhBWEKSq03uSALBgdJfu7KqbxjxKpPkj2evTP/YtnZ1Yqn5D6A3oIkE3Fz386hUUFi4getO5N
UzH918/6NJ0nRwuPAvttSMGzB5KB8jPcsw2kI2rUKeMKzb2oiLSX3uyCZzOXQqGfWH2KU9+4xKGh
Pmi1Ub77/AGcVKHZIfgEJW1dQuo7S6lyHa+aLPbji2XMdOD12XG+vHchBT4TlWeCTYdS1SpmQmwe
yeUcBk1nVvEVyOjwMmvWUSomtvKy3InePaRjNqEAwq15dQrWBo48dJWHtmR7zlIrdevJ+A0glk71
I79YdT8Ked5PfIa/709wB9zA2EJ2kpCChvharMCoY70rJ7nybGkA5x1CrDxlmKCcpzDq3Lxou6uW
FtaZOjwyYalSfNGiNHv/1xRPP2gTDgj36eru0QYKQXMpNTzKc4TvayR3ycnEJLt8vD/d7UEU0ZMI
2citqX6vDkZkgR5rMqmlr6Za39Kkaqcz7ku2A41JR5Q3DtRqfr0/5vYSJ8MmfqLmTg1hw7IrE32U
9KrsvJxmyStYq8L6s8aCuDyPGa3fg3t8OxqKNZhVkCIRrBlrWXK6QnnGrfDWuSgetHZWXzuuatwv
88M6/c5Yoi5iIyjDtiUHXF4ziFA7ehAlhWcPcfhomrGwFszSR2lWlYOXfnujgVxDORL6MRknEvDL
oSKus4EVLrxCrpqzUY7tl7lLm8/3P9V2ewjZBAGZIjhE6He1PWQVLeGgkgsvsZT6nBem9BwYdu/Z
qK99RnNLOcBS7IxH2szFwstjsEVW46EQ5k/I/ZSeVrd6hwaFlk4uQn+wjgEJJCgqYErUX989SQYT
KlhwewgU1eVShpFWZVpiljwOFnq37dzdWuAVF7/smuekRK3k/njbTwdHUNwwVPyR6FkHaWkSdpSK
6aoFsvw91lrpGmBdc7k/yPYlEnoAZFugppGUWzfMzXxUh1YDlSLHjXIK/dn+XDr99JAH0w9LCTE5
Lq3cvtBx/v3+wNszQORARkumRx0XmvxyNfNAV/1RokaACHU/f3BIjL7GlTL1H8HKau8+BUKZggCN
sJn26PrAjdYQFXDwqNlVQeJpUxRiDicPB2nt9oPR+6FLyFngEGhr7Yi0SoTnQzh7+TAG4xlKjh2f
dNMfj8wNttsfr2MQDiDqAd6QWC7XLvKHxJ/Ru/LiccyeMzvsT+j1Va8Yjg3nnrfyIB/bfivQDkLq
mkouYKJ1ywQzr9is1EzzMlNSHSheGpoio19XzqNe6Oan9+4M1LU4ZkBiKEZgDrWcnVEDwo45155V
N+ppLtviGhhj+KFNZengSO+84oRChMpgPTnUQH6WY9UDbvPOFLZe3vvpox2rkKiSsP27VdGIgnAa
ocncWhKer3nwMenKKIdqok3awSnc2TkgjJH35aZG+msdd0pOHEr8pAP5kBTntk0T6cUMSrs+uFK2
HxIzQdClBGSsK4nmcrqR6sd5ZSS9p7WWThNKpY0ICl56CttBOXgTtnMCP0WxgFoS9BkKWMuxgFQo
WacGo6fNQucGC+tLQnhykCFsM1ncjsCdiV6GIKatPmCfBLHaS6CZqrGQ/hhCe5w+tpQDH5JmCL4C
eYulM/7tk3TwxbZHEI4a9RCkPskU4MYtZ4cYm2LVRTl681ApD03ZISfSG1ghF0nyUYKA+e4j6ADw
ZCURKqTtsJZgbK0EQ4Fo5AYLp+xPOY3bK4Kp+jmCR3MQ2m4+HMxnUPUQCDgVJLard67PR2MQImcs
qa5cemWwrk0fvVs1SIxC/gGPjLCLR3y5gKGRmTWYJc0jT/pPsSvbVfvy3a8bg1DgEJAUcXWtS7fU
U6rWjiLTS4cirL6WmVVnwSm2wix6UKbC/BdPI2f8ECRtkj8mpYbQ7f27bGctMfwFBkxpQKSw4kD+
lFBWBVzcPk1kz6FneG1lyUbTIFQO6oybzYiFCjErYk8U+8i5Vl8s4GhAM3Rkr6c99BLpI1w47Kmb
F72uostkDsHw3u3IVECzEr1SeKc/ujrckd+XrRrpitcqQfhjikf7UyYn9oesUJM/3r2E5MjiE7Jh
UIRY1QBag0Sg9G3F62p/OvtTC/ITos7B272zhJClibfgwuGRtJZqw1/BJ0awDC9pzPFLGOEWMxaF
dEYbNLtYg5Ze789qcxPTiCHvJ0wwCcpJxpcbA52iyRmmxvBsPTCdS6KVClU3G+OPqzJbffx0f7jt
PuT5RkqNohCpIsWN5XCOXGk4/SmG5xAxFOewViFFw1aqfvzCONyH9HxBYSrrB0aOxsboYFx5nRL3
H7OoJoosi+bgGdt+LAptQA5oVJJrcH0sZ+NXMF3LMjU9Dt5TLWeoBhmlh3uPdI7j6vv9Ke18KV4Y
obfMuyxoMMvBZN+uIrvoDQ/DmOisOVLqQhTNz5FfHTGNdoZCQ5qyLPcvT8sazRb4re305mR5KEda
098Z5jyWW5dyEGLjQ1nqINDaWUYagUB9qJzQFlzD9roeTW8j9i3PpJ59o/ll1a7itOmDGcjA09ta
OmpV7EyQRSSq48bg7zqlKR0iKNMsbc8suuHaSnF39dOkuQ59/W5E0ZuV25tejdBRX8M8WzM1Snka
GArFheLsWJ2GU1QZIFiCv5B8cM/vTQzYnYClUL7msVlukiwK837qTMdTfWt86KTqt8iK0sdGVQ8O
8s5ATMwQwpVcH1QQlgNFSh0gG9b7XgZFwRsjuzcubd3Uv+ttIGnnd299aj5cULjWc5rXjHK4ZWkW
ImzphaOJC2rk290fUpOC5gC//df7xwIAQJWCR4ykcDWxAYPekHDc92LVGFFJK4vH2gIiK9Xmwaw2
ISMpDCUzJP4oYRMerG4PwPxVaWFB55moJ32nrG88q06mXPJqxMA3bueHMnDCx/vT27mAWUedLcK5
JioRZ/GnQGDOUzOWRwbNJE29Jhb92yi2jxgf2xPN/YF0oSwLbBSasMtR1Ijbqe8NXrE5+6MY5m/A
qW1qk7WF8Ej19/0pbbcig9miPk8lGyLBas9j9VPh2sUtHCiVf1HQGnuiIFw+ahisHcDMtqsnhhLo
EJCP1JVXq2f0TttNg2RAs0bT8oLylR1fNMRc3h+VQrv/nxqjSHbXZKoy0MPa71ILBrk+PaahYTyS
NWYHwcZ2B9JHpVAmKnNkLet7vqY5NY52ZolKRIpMCcJwTvnXqMpPRuu8Qhr7dv9LbXWGeJEZjF4q
fSri+lWAmEmVGUXVYHmR0n/o4vqMbtlNAqVa9c+O3F0jvbkkGeVp5JE/WPkQnCpLOyK6iP2wqNaL
X4I4FZ9a0dNZWyRAEePKgqbqmVYlye6YVulJpTr5iObv3LiFmo1nND4n17f67vP9FdjZq2DERbyA
nCxtwdXBiBNJN1q/sMRerV0wMLg1mk5+MhBPOvi4e0PxUYVqhMD2bM5gUYexZM2WF4OGR14wMSmh
0QLMB185uMl2jgUn6o3VCOJtc2fGZW4h5seKFnVS/5PB9/mvtqojj5C9UbhNeHGAS7F4q7UjOUJk
PYhsLxnD5LWwhvBDHXfSQTCyHYUxsOggMODkbexqUr+cUwQQ4+c8sDTYVsxIPqEVOrzbdogSLvpr
3JNsRCDHq7sE9G/VD7UePwOpkd+U+s7DHKjuezcco0A4ZRC67PJaeDGSJqLwwIif27EZL2gqzKcO
M/UHOhr1Lwwl0ghA9gBHNxwILcRiJNWL5DlMLSW5jabl9yeaCrOG4aOfHZHCt28MV4jKH04T8Me1
umiXWb5Q5U6eUbYoTHdutPIk1Yb2IWhSEHsZYdDl/lrubA1GFCJLxBpcYqsMEHHyMEmqIXlmmetr
kzvTJSaBOniht+dWzOv/R1kVVf1EhR6jtMkzCAjHrVQT17y+at2yitKDCR0NtbqOCxxj6yicmZBR
ts/2XKsftaprXidr6t5b+Wa3oxgpPJkEtMtY7fbcKknCNIYasWVyg3iw3AY87vn+F9rdEzwrvIUs
IXX9ZdwhUWSNC6xcn3uhQR9HzsPYWoiDmC9dfeiEu7t6pC30LURreR0CSxSV8KbWkueBGPvkZP10
8f0uutnxcPShdueF4wNVFWRrNqC4YizGjCsreY60+QNeyGdo6pijKcap7v0jGvL2faToLYoPSIpS
F1u71nX9lFk55cPnYjbCbxZGvJqrNrwaLrZ5g4ZzpFDTcMa+G89zatXaL9wjCNmIuXLbA21efsRS
hjCgZWnyXGMuyb43ccxLwMm1p54qz8ER2DnToo1GVIICIIRo8fOf4uG2Lvq0jjnTra4lHwi4iweK
6/7BW7w7ClBmutbYX4N7XY5ihrY5dim7PxpG5xzhYfM4tv1RlXFnQ+KxRmQP6QKHlXXDQptkldqK
wgVcoOwV+daMhbhvX5CbPmSh7Y0lECMCw0Blcy2LHxZ6lgb/R9p57ThutGH6iggwh1NSUgdposc9
Y58QY49dzDnW1e9TvQdrUUIT/S8wgA/scamKFb7whmItLlO7BubRKBvxlxfHvQzXKaiXaGwwrY8q
z4V/1iZx/m8FG8mIjNLT6dK7qKbXmiP/Hbsq+FhnfqCFvO36nhvWvXWHgAKQRpUJ6VNdr7scdezV
iji/5JS4fgJqbo/zrI1/vfvWAedE/ZHKJ9jJbXE1W7Q2zXQ/v6ya+3tupY8+eM6DzJ1nkZt7H/ne
lKgB0fwFGwAeafM8tElSyhpXuEti+vWpHWslG7EC9tg5hXfHUZuVWFUxOTdXqctGNVDMLi6tFheH
JF6nMPFS+/D20t3bRug5qWUD8wDg9/oDtXjypMPYFJcUh+/F1rQHgad1OK3i/RkVST0YB9U6B3W2
ZZPVTtBp82QXF03meLAE3npay2Q5vT2fe6uGGpaudFtUlLCZT1E1yUD9s7hU6D0fyrWYLsts2T//
h1F4XrgcVXdke9B5Qa0E3ZDiAlCyPs1+3h3tEdzP/9coW7U0ir96YwqtuMDwTqN56olSMQP+H/aZ
auqipol/DNO53gGeYIpJwyhDmyKxPuUmN0E77oxyZ5+R3gIu4A+tq20TcHYqzR7rfH1eS9HV8NWJ
TT/ouVV+WxdhjTu74O5o6tJR7SlESTcvmJekqY0Z/Prcz/CdQ7+y3Sg2cuvQp7b+x9tf6d5YrgKC
KPMGQp9NUJo4RZzRBVmfzdYfHkAN50Vosp5/GEUy7Txj6ndfZ86qj0o+AvpaFUA2d0+jz2s1NY58
TjKg3kAKhny4YOilN5grIH5+zLWi1SO/CPK9oOT2YHGvwuxTCBQ6I9trTxaytkGxm8/Ya67fnRkN
xMyB8fD2Yt6OAssJGVX2ChrTN8XavMMAqoiL+NkUrjyZ8Vo/6cbUvBfiBehYxQI4aippj20srBlV
J4U9xs8+mhef6zppnkatMU7dYu2907dfTOXKSsDuNQ3cMrcwWEBTxkvj57Yovchq3PIvU2vtTxj5
+gdj1Yy/3cl6N0hPWVACPlFWmlTrffP6SJuQrdcFo5xn+pipDN0xGA/myueLphQEvTdNGG69/eHu
zhP2J6VUJkp983pIv4kh7PYTQ6azHorFSyBk1vWh85v2RE13DTPX/fb2mHc2C7EF+reo6aCmvm3q
lmPsmN3sas/p4s4XbR7GTzzE6U5F/+4oAW8KVUeQstsEHmsi4ZWlziiJBn7bVV6esd7unOzXa+L6
aKOupkwomAdwgi1+IfDTShdaLs5Fb/fzb3liFVXYpnXXfyuB0KVPqp03h2VaD1MYQ28c50hmNqpv
TquLLCQyL+OoN1b113o6zR+DFOztGd97b8bwoeqKo20VQxeC6w8cVAfTcowA9ud7z9bthchM2Aiq
1Q2revsES4SoattjJn1rZRQgBmH/6/Re20d9Luu9ZOW17bZZOJUpKbMXmJjol17vvCAeqyBxquQs
ncXVjyOiZu1joIvWf3Dj3jAu01zzYyasfYMXlPMq8cQvLKnAyJTqPsq4VQUm2dHayFrx0i5DJ16l
QCBRm7+Zozdqkb+ief8BM2Fz+Djk8ZxFXY+/yZ+pW5bxk2u39Yy0AA50L/NQB9POBrxdTyX4R35E
4dKgxb659J21k63e6/k5b0ry6GFNT5h5FB97ymjHt0/UbZrLowlyjYI3SGoCm+u1dKsKSZesK85D
YC+wvmRx7DpfB0PA7olr+W7ndFD7EDNA/1HPATKnbpX/JH9+E+R6bMriPMVdVx4k7if+YfDW4qtp
Zo6+E0+9CiRebxXYnhgpA5A2lLje5l6MaTjSoWC40s7EUIVybK3xhw9IzzuMOYXuKkTbOvAg3NhI
gIV91jsimnEtbj5bCT6k5wy7+p9W5yJeS6e+d095Jgzrkiwt6jFOKYLqJUgzczk0wjP/0Sw3LqFU
OxWce2FpydEdqNX+XpgkYyfNkvAyloTU/qNTTcE/1JvaLDT5PcFZjqvePxQoOE873/jmPkNXgZ6X
giby0MJ7vV5zSKYYE9dVdp6WwQ5XT8sOeVDsIQVvAXUgvdivlGUUmxcKzvUwfTPI3LKhvHVBUx7X
zkA42akcvEbjMpxEYoZW4TYPZuUgwEN38aFfZboDh7mdKtRepMRfoTCUGDa/IenrivAWaD5iDOaT
Mcf9b0aS9L+9fWhuzqcyYoFwR7eS/AY68fVMxwBZB8QqOmRB4+aw+msTZWVsPjh6stc5uTMhmJm8
7CAVOafbR6Kurb6U0u3OTWH+HJzcRsLF2tMFUynS1SlhPmSdlKJhYiOKtcnZ8zJpfCFld+Yo5Pax
kRzRQ2ynjnXQ2n52nnQqB+5xptTxixZfvoZ9b2l7r4j6NttfgbYJw8NPY6abWw9Brb71XOS2y7au
PzrplOFFUs4PU9I6gHZHTzxUi1/8k8+uvgM0urkFyVKVLh9UA0BNNCKuP+hKDdXGx7A/4zT4fcrt
8VM89i9O61vPepYUO7fSTeSkqpe0PEDy4hoAVfp6NPRMY1tLU/wn6s59jHUL2nmT1Wjqp3UZ99E6
VxP5cufLvfvwdp7QOFWfHZsdMMRbiSi08xxdw84HDQ0UOp9mL2e6rWkkp6mdmuK5i+t2z+vu9rMy
pmqHEBErHNz2sJRtkw1ZvJx7ORG1FNWs6R+qLnaD9NDreI99mGLMQD41TZK/1HUv19N7TytxAhk7
cRuiWBTPrpdbKXYY8+IqHSLD+Z4Xgf5kYxp3weJm2Xm4b08rUupctWgvE6XS5r0eSpm14o6GHFBh
pvM3e8zWTyvQoZ1k5s6KqmIHoFAov1DWNhOih6V1esEt6q743EaIfOlDqHmwWI5VjTP82XEHL/7S
kSROoU6ltdy5ZW+3EYEXSGJ2MERAhG2upzmOht0XNYxVuKSaKoTkbh/Vwi3TDxCIEOnsIA3tcTBu
L12VZJDaICqLVsU2yAxQDgRv28uzyKf6IMY5CAMdWCB8j5f3bhhuH4rgsJ5wFoOpdz09IZcRFRYD
CmnquI+IQvRHqzXEg9Es9k72e3sVOPQYOB3AiEF+bS8ecG52la+tcfYKJ0ana8TsSptW8yuhYfrV
Mqbq46wZyU5AcGcpOYdIq0LBB1OxRX85aCCtcgA0Gsy9/4j4R7yGmPp2X5Ia/cS3F/N2s4JWYjnR
SlRX3fbK8ZQIWtE65lmWFNLxiTAS0vwEDeJTSydgiESSj+Mn1yjnP8RcG3sdxDtzJTNRHPn/C03c
HEkvxpWZAyLO9tJOT/ZKJz4us+WpSq1451wC7mVnXD9hr3UG0jrlXkuMcb1zjGlYKymW8gwFaao+
1dqUjaHonUQaoTugwPYsuklmB2EYff/Edal7kdkntvZ7UaWZ+NaOUFDPNuiBb1OPIGETza7U0TLD
MDDrD4Mfy/ToBUqrNg2yqXhxY0zQy6kI+4oENWEXvZBWdpEKdiO5CBtDYFvLT+hjlM85j7t/ype2
/w0UhBblLlLB5ST+9G1sOvMU4YcwnbzCQMIdRYjQnloc1wqnGMI+78o6KmfXO/Tu+gt/7foDrUwv
/2zYqWGd62rKPlaDtzwGmPc+9dhIZoe40U+eFsj+6CDLA8tcDn0ABA853BDbYKq1emMZWcuP7/zP
XdFgLl0GrZiT0AKB60e9FnjPjrUqys6wXkrLnNdoHFft326YiNMF5OSfc9vFcbSkRvCx8odTOoNK
Qgq+Df3RKH7rBjzpQ19O0oo8HtRQyDZ5sJCZHCPyWd8NkTf7WcWGFQ4mgryxOztHn5BxCWVT6Stw
NJw31tiSIJyc5pB6gmOCUewcxrG7RDOuIGM01O7JWgu0I+1KP/g8o1oECQ6oeZWZSfz3yF/4aWOO
qtANa447aWDmVWRlSZId827sRxx0K3eOEFBsmnDKZeDh1jhAKnfL2BkeUiHL7mDhR9scce0QxiNV
pviHrS9Jd+DjjJzgahwXfmoiZRkmPYoQUW/r2vA0GqJaT/payn7n9ro5W6CK4QRRAkV1ECLs5iGS
o7M0q2bDTOj9hNYTuIPfzKzP7HD29P7b2xfJzdvKewrJCowsLtTqLrk+W0HSGOZsj/ZZo2p5dLLx
e1GVe0rsN5Ew1BgIftSQacOgTbSJQYW7ZjrfxOc+TtFttCjNiEjasmdKsvC/6Ktfx5FvTx3futHy
6rNWNXqyEyDevK/qV+AZzg8AInbD46/9GuNY7IjPi+3T4RY6Pb+g6z84TYZPYZCMh7eX9vY7EuCi
Gql8Sqms3ViZzOOAhOyIdpvRoxDqiSX9O6nioDlQaG+/vD3Y7XcE5KyqAPSbleDM5kLW26HVEyo4
58ms8siDXnZYqnoPT30zCnB3pfCqHFrAN2/JjdSSHSG4MM59nQVcZa3oE8D8cRXsfKubtUMEgUwQ
Li9WfnB01A/5T0HDqospjsvaOWuYcblRYefiZZqs7p8BP8vPby/dnbHAM/OQKSgWyhPq3/9nrNWp
p2RKfQvLnr6VEYJovfu0ZoVpHLx4X4vl9VNcPWdApCh1oO1HNEu4sDkN2qzqRuVISVE000hJcQri
UM/Lcf4UxMlSH9asDL4CMUnTRxPvvvjZkX45PWMjOQ2HDs8K90MtiNmepVbW6c7K38RO/Dr6fcpu
j0PCwlyvht+JvOPhh0dBMfiIU1Pyoev0BWSfVlPwWbzmQ9nB1tqpe98cTpX3s4EVHukVT3Y97ELv
TODg5Z7XJfEeyi4o5h9iaQt8NZt4qo/k8vK9GFgoFeRtFASBXd1u5jZP4z4bRc09O+XxKbc9TMV6
6c8798BNrAauhk4qOwttCohLmxUd7Srxpzhbz2VlxMcU7n2YzdOvoMmDb561ImZQx/YXUc17vcLb
06p0Wykds7f5Ba+lpf9sbCvLc3i6jXaeBts998OcPQNcfXftkUoN6FPQxAgLgdDbRGejk/qdEWcg
9fF7YR87w4s3tvFHGexa8dzuTUO18ane2op9s0WCBuXYD5XXBiSCefF1HD3/IakG/9T6c3/wBj3+
x833dCluN+aruwUfjl6a0gy73pjjMKTNSocIAHNifSRbKjBHmw2vOPj9qq0PidaVwXt3DNVVmuJg
PVRyz865HrOiWVHZzhycHcNovg9y8R6ttCsj4DeiDV1RFI9tXuR/NdVg7AQfd/YMQ9MGUjrziAhu
NmvZzhRiJzs4x3lsHlMi1mOQL9b/MgodNap9rCjE6+sJQshKe713gnNJ4TqctdgOe3Rpdpbx9mLH
To/Xil6Tqor7m4xz0achR4U5OC9mXEcITvmHrpm7i1tTI3/7Dbm3bAxAekJ1FIG5zS7xmiWYpAuk
ty8z4y9qi82HqiqTf98e5eYmYV+g1MrVDCoVdLKKs/5zoL2krgcZqP1PDVz+9HDy+GTJvpp/FmuC
A7LmEf+ebHRF0DzUjPLn28PfmyT3LMdARVJcLdfDr009Yt4rAh7KOI2UDfhRl+Oy8wDdBItMkisF
bgdjQENWv+I/kyzWRs7olPjnAn0M++AmXg92LpfJGI6FHmRhiivWX1YztJJeJUxHUAL5vIeyufMr
QKXYhG5U3VHi2BxBYnDIiqRZ536cfOdojkv1adTlqoeJPQcXqx+TICwyU8oDCuGJ+d0uE63eWYo7
C66keWmWUhLCW3PTZzG0mtth7INzsKbV0Y5jlMWCatgZ5c4Nx9VGlEXRC0ratk6txd7cmJ3PYfSn
Kszi5o86NtLQsOo/jNV7/0NPDw4NbK5M1WbcBqprGpvZipooHLlJ/widQzwC0h0+Wh1map4d7xE1
71wCqtRPrEodHsjpJrprcpFQdsvi84TxHVIEkJOyOQ1Cr3PlTgHvdaWuIztAwQTGMENgZABvvd66
YtFRFcGt89IvvuwPOW+mkrvBDzUUeWV9Wbw8Lk4uwrb/TjVyBJ/cIPHTUOvRSi0Sc5qixELX/zAZ
czN9r6u8b190mRNpJyjklmHV+Kt30EUgnE8Ny7t8MuqyEg/S9pafhHVO+VBO1ZgdJsQ/9MtYDn59
yNeYFt1i5mI8jC6mE4/l1KJjbc09phDmxFkOp7YbPs6DJuzI8GRmhHkwiuyzPVYeuBinc9OHhnbG
EhkwMYbDBGbSPxRlbNnHuV+qvwsPDf8HKTpr4pDaUx0FmuH8mFq8Z8M5GOz2oMNEAXmn1Vn7uFqu
rMM2cMWIkry6nI1cLuszhtzI8noNkdnOHr+9Ock+ATCp/EhRFDa11anTR6DoUKt8oV9mbzIjty8s
ijwGyusZejOfFTDnA03seqd8dSdmeSVOcm+SXQB9uN4TBLuARBtOF5Tr9Yj2xlzRmtTzD+OYjsfc
t+RnI859sRNP37k6wDHQdIE2o2pmm22fz4hjzsmgnfUuSLsXHUcTNuFsauVOFH27skC2uDjI6x3V
EN6sLNS/OTG6SVwSP26/lu0UpwdnHtbicehiP09Ck57lEDqV33pfJh+y4E4p9M5MSXuhISErTntr
S8XCddKbvFbAPhzH7KVedfto1ZO78xnvjQJjU0mXq8tky3dache/VY7yeV5tcUyTJY1su393UwXt
DXJ36jHEXnQhNhFLELQkLD2kxn7qqjk0vUI+orOziEhrqz07ududyRPOfBA5hUIG5u56Z+LAaM9t
XYpLL5bxMmHTdJgW9mRRWskTBaj6B+5ae46yt+sIVwxNStrmxEk3sgCdXIKinnxxMcgno2DoBIFZ
+240ruJfI6NIZUtp+mwxvzkdhm5KXHFJO2E82aXf/x7Q2wgTc6bs+nZUdGcZichoJkMwp1ixFW6k
8CxAGlniYucyqt3hb7RR8GephyeXKtbB13YO3O2Dxtxo2gD+VNIlW42+1C+MJI7z5BLMvi5CUaRF
RJfQfglawui353YbGvCU0TVW1kxULLa7XuS1Jlvsby/O4NFCkcsPFKV+xa4+hbCw9pyRXuGk1+8n
lS+s1YBRk5fT2rjekYuHLFLTxdp59lsji0aVNp9dZxI6j0Wq6X/E+cTNicZ3kkcCuBKS0YDK6ocJ
SSg97JPCsB+M3HGG40DP5Q/kiWlMDLNZo+JUD74WufZaN7/eXqQ7H0SJOPF76TqR/26uWhe1dc/q
WxdReZTl6bD/ygBPPadmsRN/3161VIzgKnCbo1FFceZ6edaA53EKcvc8AFmABElf6StBwjJHieZb
n7ByGM9L2bqfWzvp/357knfOLXK+YCWQfH4tXF2P7dtl7i4zQgPkvukpG1w9pOoX7Oy3O0uJYAgb
jlYPqJotsEjS35xaGNLnNPXcD+Wq07SAgT3/gG4Sf3//jFhFiIskMwpveT2jdilMggLXo+K0VkdR
Vf1zY/l7N/q9dUPoAiFkhqAKs9nSbbZUbbUk/rkZ6dU0gBAIN+y98ObOOaUkSyMeXzil4LeZS2+B
/epRusdhZv5Ta+WXpVFCi+QOodUipvn+lWMfcjFwzZKnbZ78JGsyR4rJP2Pc6z+OdWYdG83ZQzjc
2wuIhMCeou+PzspmlGYyS7QxW5oGjrf8vtIl8kl4wxlZiH/fns8txgqEFUpQoJhfORVbF86gnIVb
a6Z/tvG4aELEf6riEPjj8FQ53igOVpfPP+qJPDMk8M9qQGhDn0a6izzW8e3fcm+/8DNw91P5L5jc
61051341FKP0z4mmGWR7Yo1st/Yf3x7l3try7tONofoZIJ9wPUrfJR58G5cJT9kUau48PBRxNYae
nPfyr3tbE2g4OaxSG6Dzfz1UFltL01g0JsBEdr+Xvj6czckevyNsaYZ+bQZf3p7anedYuamSNthE
N5y56/FGc52domgC3EQGOSsKRvtYSwMkRVIPv9GcLaNkbN4twK/kGsidlQoBHZItQi7tjdpYFiWO
4mfIG8Wj9mGuy/rou634H+4t1QSnVUFCg/bw9QRnmJlxEnP65ES7VBiDF/Wy2XOgu7cP6cEAmMVH
RJU+r0dpU5HMTsc+NJZ+ftaqPDlCw9+LBu9tDiVqp84dvKltK0SgeyuacuF2nNjtc5VOn9Okrj4s
nl49ClE1/7y9Oe7te/JiJXoRUKfbir41ZhuQ+3LQM4Krx1UYzrdVRxjRTWzr9PZQr99hE8xQPQLR
+NoDZIrXK5j4SCjFUg/OlrNgFMfPKT6PwWAZoZSzPUSl543lx66rjST0NQudRLNtpRaKWss+o+5n
vQyTWxnPa54X3wInK16E7aw/GiRYflRxvX6GtSL+yOwh06O6175TCjVPZZwBOuiDuXmY49ZZHu2h
Kcpjgxc0uvt5Ib0jZ8H4YRf+oB96Pxtw3ElLamtGXto7+L9X0tt2CRTWh54HUozcr9dL4AmYm2NM
OmMWiR+0YVEs+hhmnQXgF7EMhyoTLctF/PTNwrX+TLBB9w9W7diQKFPADmcdTdiKNwygxte5mN02
wshMPMLLaDA/6irZnOK+z+KnSh/65LNdaMW/b3/G2x2jWDTQFIFmEd5vtW06uMptT5Po0lhu+m1O
7Tj0cykv+C0NO5fynfAO5QmYXar+rsQHrlfLTLwKFDSX8mKWEjCDKQwEJeflsavXOg+bdPafxmWd
joZZx++vF1gUlrmgwTRTctyyr3T0sWRDFfvs1zBdggzhAQLs98cpxCe0bwBHEcaCtLueYp47EJMW
mOZLvkhqcNSawWKY41AesiptCFzH4v2tZGIIBLKQeAKPetM08ryyk9UiYDL2FJfcvkofsrrVwqXB
4uztzXJ7nYHQ5hoD6ABqW9+Sd3S82Usd9+ZLRrMIsP/aH8Fojk9+vViHOi+WnQN2e0kDeAWYrTMq
5oVbYJQQsR30q1rOYpmOCWXVA3ZueyHJnVnRa0CAjq4wdZ7tR6uNVc/XOikuTp6uOHTaD2tBgW4p
45PmL95OcHlvNGB0SoCUawNpoustMhMn14FZg80w8vHQ6l12MisDAXij/dMtne709id7pcte31Go
QUMpgbKrqgVb8lO+kGy16VxeLGswswdKEyCrNAh8/WNs+2V2Kfq6bp4XG95CuEjoB4d5dQI7SvTM
/okHs+8fZ73ui6MrO5BFXrd2H2d4GKCP82z+q9atuqNuWqYeldByKf9aCRS6gz+P/U+7oVqMGsHo
fXMMXqZDudRB+nsCKEZ+JohZuwOcmFw/mjlyXsdaE+PXsXONNmzn1ezCcuF2iqx2kb8EG30K5TT4
n11QqzhMmu30bbRt+M4OqVv24NbwhA87y8fX2KweWRpZB5G6MnLdPHKLlpjSxm37QgcjiQxLToey
LuXx7VHuXcIKmKu6y9QFtlJmBtCWZnTa6iI0x/lmaov/Es9x/WOw03ez0ukQ0HTlD3U+YhJ15P7T
fTKDhUupHauLLkwnRN8gOzqDvif5cndChAT0V+lJ3Mj2pd4YFMA0q8uKTP4Jqc70WIEoPJXjbkJx
bygIroqEgHQOWcX1hDTNTVF/6qpLksbyQcNTBIHYNn9oIGHsfKY71xFJqOpXKWw6cJrroZIqKLVE
s6oLIq3jqXP9+GRTBN7Zcncn9J9RNk1Q6s11VpdLddHQO/9rnIHQ9JNnPCzmmu3cr/eGoq6nALZU
d27cUvq06nXUv9kM/fAV30j8+waRRMsy7Rk03Vu6/4YZm6A+X/IZiCFhhhBmfgaHkEZFoAXPb5+j
u6Owr+FfkvrdEBWEleithkf8xcIoOyTX1CNXS/2H94/CAIDfaIMhbLSJY9ppytzJtOpLUbjxUcOf
6NgN1Z475Z1vA6OFaRCrUPzfdi0pGSRpWxnVpaTVFNIQnx9Lv/vaxlrx7gYDEjKAVsEt0uEnJdps
a4P60DD6HNZqmVIapIZ4Evno73yc+xP6f8NstkCc+IPv9Hp1mdzil5F55iNJwByi3bXnEHlvJPAQ
VL1geVqIy15PCK3DultHrbpkY+qfoCg1Q5RZwvkMxDDzd97zO4NBgCTJ46Zjh29tzoB9pVnRuc3F
9IvpIU2RUambtvijab09iTAVGmweIzr2iFqpx4jdp7b/f+5urxdBFrRJe1FSHKgNL8anYVjdc7vm
RmSWqXMp/M7eCyDuDKq0vZUgtkmZfROv1HXrCX8a2gu2wNp0GlwRj4ekD6bf3j5Vt4AEfNSo1Cj4
9GtJ7HpyBVmR2a1uReaxfF76FrFN/Wfe1FAps+esttJQrOtvWHa/vD3unTtDVccUGgmtBMg+1+P6
vbYuWdzXF6pW5fd2HdPP+O5Ux51R1KVw/e2II8DPICOnMHJbqEPqyrlIONGXdE0H86tZSVdEjc1F
T22xaroHX4+z8cvcWIn9YXSAB4aDPYkhCnhrlgsexlny0ZQ0MZ6H0lyCD9Ukpu6LMMe0/iBjpMhC
ucikR51/nF6AA7Z/B0GWiefalqI8uxRpvQdrxEMe+1CnIYwRfPJj0ALABK4HBeqsg8Q2In3uSYvm
UY//TGa7dEPdX8U/3rTglWQ0U93+NnuN/GI6ZTGdZGFrXwtKVZjN9ln6b9A2yXRw48z8YTTDnBw6
b3bHnTzy9sSxlGCQMDBSWMptF0VDnpfOcFFf1gLauDe6QzQ6cBvy3K53Dvft5rgeanPikkJ2Q2qn
9SWxvPyI0flwbKH3vvuIMQpFbYXm4hXeVlLaZUEwMWjJwWOhPRiZZUUN7jD/wyhUtXm54DTjaele
b/TRHpMUo7eWS2KV3uNkJUuDssTqZjuLpv5H263OtaceFRJSsuHrgRa2Wux0bPU4b42o85f+0C4z
bvC21o1PuBNLY+d03dsR3MCKuUtpmSbB9Yi9X6TTQNJ7sZPB/+V4Wfti1UOthw6tiJ1lfO133kwP
tCkuO4SCN6xPL0hySxu6Fr2A1sG+z8n75sviN8l6In3qfoxGPDbf/BWlKSpSrlEd+sFelwcn9tPv
bVo2eggPWa8OftVmAQQBVyJfLLvkjwL6RRD5LW9vBDnDtGiuBs4U5YMs5m+uPRVeOEyD458SCa8g
HIdqDb5ycefrg41cqxmJUQwQiqmJraHtp479MAi3G8OaS3Q84NAstUg0hreGWP2Z9aHCgEz4oU+F
YnzSvUXmB7NKsvzdTz8ESliHCC2BeaMNcf19WATlWCT5PmnaHClSasc8yPKQh25PBOHO5qPrr4Aw
JLs04jcxeg0Hxx0au710Kx4fRT+hCt1bE50pqT/IQrwfXI/iAtLyKG8py9+tpJgnzITe4dJenKzK
/5IIi41hI5qOxrWWantY5Dv3EVNTctQIMakO4vVCpigHuU3KaLou+wjiWBZ5SWzslHlu4wzm5AGO
BVuqsBObKlZAoaXLCaUvC82ar2zS+iUf2/nALZWHsyXkhy4Jin/efiHvnGGVZ3sANV6LI5t32Jpl
bqQpgzrFYoaTXoycAf+XXc7y8D+MxDYknmGTINdyvYhV0C5xPfrtRQwrcDx0LFrnU1pikHS0U56W
nc1/75sRYPC90EOnWL4JoKhXZZmOls9F6nN8tDBB+mQEcs8g8t43owGlnLoV/2zbaQgyO4udsuku
QatL528HatocFn2KW2jW+HVwwerb9o8aEdgeiOI2cgNgSPzE7ocMRBZ+vZ65IXGcnb3uMplT9WfO
+7yIUINnqIWaqI08TKp+QNgoy3IZWsLTujDNrcTdeXbubSCIDkQEtKeUKMH1z+hMo06mvugujlHb
p6az6y/xbLefHJl2T2/voHuflAYLqR/1DeUmdD3UkCI2jw1Md2nzYIofhJOY7mmJUSA4vj3QvdsM
o0aFTFC04m0fsxsNxMUdh68KefNZFNoALqSd2ufAXOWLC9xyB3xzZ0B00GjPqtOvGvrXM3M1KSHH
9O0l8yZAPlb6V5BUeeiLPAWjvAc6u/PJuKSpJNNkZ37berITixnIBe9CrVntlyRvx2Pa9/6X0V72
gsY7n0y9BzT7lOgmCMnriTUZJlzmzPUCchBgc64X4VJN9vu/F+KIPD+gLgiytv23skiNmb4irw+v
+G/UOiQdoLQ2Pzrz4v6OLNsevf22p0Lt6/8NuO0+SzARKDa57WWojYJYJPlSF8VvEjA3iOoPYLf+
bQNnpwN9bylJZchk6DoQhG9e8zGtWELPY5JSM7poXWVQRkgrGe8vgXCZKKAbiCAqIdub07DitBrI
fy5dAC01bgYtjFujiua13avz3rk+GQqMIPws+BRbcyktXbUuXsruMjYWvXRfn9dLEOfpU9ms+fOa
mcOx1OM9CMi9Uck8qVUAn4EattmUXux4cbYk/aVaPfE45r1xEvY8nEbTHi/21LeP7lzuRSz3B6WD
Q98PRc9tuWcucxHYRdxdKjocT10rp9AcY1sp23WHtOLdLerdztGt6TXriq45gBpuTaokm0fCWK0M
iFndXybZtt0p1vLmyWepv6A3DnLXrfsKAYqiOnS6lYOp9t38AiEJL7bUgW/+9rV6594BPGHA8oCf
qGCa15dBJuCO8GTzYyoXoEa7HAZAxpHAMnYHVntnsdH0Q+wClhpc5+3bGE+y6GYE7y5zPxc/U0sX
f2LF2DzD0s8+B5bWEYTU4uHt6d05oPTN6LAizszZ2Uri2O1EpGHXw0WzZf5RVpX3DJ+82hnlNc++
ToQoIyA5qyo2qPZu52YGM0acNqvotk13LBejQBy/cxFrwHkUL9YM1nohD0WeDs80KNdDORTrwSyq
8TSUI2phiLCW7/uyEMvxT1ANZtXKppy5Cf976c5uNnjjWfeprFhxUz1lMkjOzizfyT5UQwE8J1tX
TsP8YzNU2qQAVLt0OSMLqYVmYIiQ/9o9vetbvo6i2PKEAKwzsm7XW7XAxtrylnY561ahR4mjdydC
n3Un4t8iGRhGCePBWuEiojm5LS1CUciHLk3l2eqpAl+KoEm6h7lbPe5C2gSg3I2+rx8bu7LKo4td
6c9U690JM5xpRKuCFt4vt8hk9aWyEpmU4ZAO7h85fF7raNmVd8Gx1aiPOSSN7tgL3XuntYz6/cwA
9hh9cCxLtiUU+qm+0azOeq4Wl8o/XAzBbxhBZZVWsbPxX613/rPx1WCcaaB7PEvs/K0SbkAl1NaH
zDo3rgFfjApZh3zwig4J+4A+v4tuXF9kjxlFMzMsDOrDJyzB9DYyzKweD7gIOb96HqPh97ls3PST
0PMpP9htlSCbqgn5EKzr5IW5oY0vgzm3OWlX4XZmWA6Nbx37dOjyl8mQWnuwnXEwTlaCXAljr1m9
M9nNVUmbS0c/BwsipfUFan/THGhilxIz9lSXafKRkhjH/8PZeTXHrVzt+q+49j18kMNXn32BSSRn
hqJE5RuUpC0hh0YjNX79eSD72CKG5hzZVd5JEhudV6/1hi7svOmTnM3+Suz0TEtLVQW5PTI4lDyW
X/8lu112UO/90pQnUkeCG1j/bIuWUlGsbV/eUh4/aDV9cOGXjAM5N7iGq6vIhdGbNUVuH60AcRf4
PFm3nTU93hRm5LwerLT8Vjvtb7q8LIsGSesFRm3RPV6CT7s39mikaI1pHXmBGW5og448zLD+ytCW
V0k5qxvgZ2NUCCDaw+QgSboMwS9j6VhSBnk220ckwyxO5WTeQqRurxSOVo8FWlncL7gB2He8hNZd
gq9vCi/17KNCGvPWHpL40Sps/+ykxnyD/e94hX/2XHsAOhcyH1ucxfi0V2kRTKh8IJqQppEbAluq
7ww3zW6tPgZvULXXBPtWwfXP/vkUXHAQIWcFoe9pe1EXyBqdKOfIFyWfUHob9w3lqtsaomJYo85z
T31+3kuU669cY+tw6R9NY8/yk3YE9HI1gbI2fUiueAgKLW1DtmVy6KLpu0Sp63ZMk/LUGk66bXiS
HfIoqHC5DPB7UIz7y3vlYlMuUmFLvTvg8Yn7/GrVdhU07JYcInTpwt2TeJg2EbyTrdbU10rEqzTC
zy4vSm+IPi1iXetH9SADvZ5F7BxbIrawLGp9m5Z1tS3HWr8x2/7Y9zSsuhL3v6SOr2Rpnplryp9w
dsDKwABY22uW8F4KpzPxoaxndyNScziwhRhYJ+sQAmqSHTx2ZJfyXl0599bo7KXjT5peLbO+aaWr
icQ9tkKMu85QSI7kuvPKNhtvP4Ow30RM+90wVv1Gij4+2PFvAq1+fgJn/KK5Be/5gohrw/bNGz9z
j2lWunthGP0mkeKq1udyWTw9eSl+QVbnNkEsgWrfakMR0NdonOpHYbiTtx/aiCRDJ7BB3A1poteh
h8BnE5oyNV7ZUgzTduionG3awCu7zexidHblLXs57RCoqImgIM5r1lwzWgsT6c+usPSjTJrjzNU6
3VnSOxM/49vtOfcZehlXYq3Ls5lEBOt8GWeAF+vrB4y1QpzTZhBKp9hpemKEGBlOV06Qy93EEUmA
usAtqVGs89JzXghKe5F1VL0zbvqmH24lWN5tVUTxvgYQjc793HxBp4qEfDJcU6h7ppPL/brgmSzC
yvV7WqiZ1FVa2sfaqB00j4L05AFouLJ1nm2FQjjnDk9of40PrAynbAtttI/E3fodo56/zeLcu+KI
9BPXs1q2FOiIgLjnSFGvM4sNbsJI6jXeUa+DYjiKNDdiJNAEsDY8GRtZ3ZtaI50zwo1dfFaZG0yh
nVTxd3/2suhBNk2vc3Jldg45z5NoHCQbNLjq75XCUexGg0aoO2HZRt7bBAyw2iAEnH5MdR/NO+E4
Agyplpe69yCMQo5hqkg8bVDKyL7pVjKYt7bXdwgWaLU7/aaQLAcD5z4HFOP383mwOpucBHjdFGf2
cRJ+dS/QN4dL7eWfXr5lLiMybjAqNhRSUPxgIz49F0il2g2yA/axiqPpsczn7jH2O+jyg7B2FJ6H
fauVw/blRp/Z+ng+LPhSXlYc76tGbTP2pDnjndsYXXNjuqWGmaFl3RBX2PjIBemuDfxsk3QivyYB
8cy6pTLKhUpFjJzk+nY3izrFlAfHP6zJhi3KYc4278trgrHPt8J9hoAzyf31QaN3rFOw6N5xGlSx
ozJl3+G/di1F/ZOzttodJJOIbUm7L0yz1QshNVosERIYYBkSg7jCaOAxRwN3pqmVe+Fm+ac5162H
adTTx4Cp/cJdl2yHVg5fkNBWDy/P6jNLaXkqk5snOU9eef1eFgXWb1LDuBLI6h1VkbPM8RLyIZEm
fTTdB5qV7V9u8jJGIp+1sDphXUBpWgcucRw3DhRtdNAqLTp3fWDv0tGWN5U96VdO9cspZTZ5HjGb
ZERRXHq6UdLeiQWxoHYsQDy4oeq9xtyWnpuZV0L7yz4xnS54GKhNXJAX6To/miiOSe2otdP0qeSt
n4eeaM130Rhc0xW93IjL0uGiWCpXJJJWG5EanV4Fs09bUVZ5G70Y7Cosc78WW4BQiQx1u03lBtEe
ZSGon5m/aT7FIeeAfeMhyN9B76+DgKCeZxkbVXzCbtoPGzLq22kSH393ldAIWq08oqmWkQh9OnVJ
WnadjcTkyZONG5a2172FDjpvqj5xrxRxnps8wBc/wYkc3mtaimEwZzXeBae6Ls2bFquHvehK565O
YuPKdnu2Kdx8iZ4wcuAZ+LRXFgRGnkQddPe+et2mdnNDKvnd7BXiSiL1cuUjVwMyenENAZi0viKa
oMuSWAbxqZO6du70ofxiJHa1fXmSLk8P7jrgZyiA/hTpWU1SH6VTjp5oefJKf7GZ7auPbSfF1yZw
5P0k4+5BoBB4Zbouu7bcshxXiyQVCmOrcnupcAnL3RS4og+WCcYQ/wjLzvv6ct+eaQbKJduLCJ9O
ritgEzwHbu6uwXROUtco7PS+50o+/H4roAW5D9hHxPnLCP+SeUgIcbJIgI6Jir7bNEAxN0VpXCNR
XCw7gmeCInDsixo6sM2nraAhuxB6NHky8yHaFC53Z2wUOcIcv4tc/mkCATp6SX4t3P314QAOrm1y
AHnHbui6R2t2ms9DY/0msONnK4TrNrE6K+CCRs3bd1C8+FFhi9PxsZpRhp1Tt7sSyV4sAcAjILPw
0UDhirBgGdZfJkcS0HAOodXSTUa9HZok3gbzVQWky8nhIU3eif9R2wKv+rSVCkGUQAmoVshGWcYu
nd38EJSBNW7NBreQl9fbc41ROaOWgxDgAmF+2phr46kgrSg4puOcuLeVb05kUqtSRaEJM/fKIX6R
gVqcNpdbgqQQ98X6/m20uakVYIajYws3dAuZh7WT7LSp/Jio6pqw4nOtYbjHC4o9S7V1tZemQUNy
O56jI0gW8/PUTJh55o122/Gyi0Mndn6zfM0qXLj15LbJf1DSWD909L7XAw0I58kC0bQVRdvteqdS
Ej3mrqkOxJO/Kce3tLj4dwHUgoVANn2VEUiL2OlGfLbx2xyc76h+aA8teeDHlxfJ5bpf9hS8Zc5Z
yFA/s22/rPsCtq1BKUqcUHQy3wZNJD5ALxI3/00rhGacFAudYtWXChISmldADALY9jtcqUnQifGa
ZtrFFUV+mMlZ8ieL4OY6I4c9GF4Ibtefgmr2XuV6KnYDPgZ3VobRU+6Oalc0xm8CLJkmXoEUx4le
UJSA+fB0lxV262joRPcnxOrKvVHn2VZvewSjYQ5sXx7FJdp78pxYNbU62nuHkldLTfhklv78aLmZ
vVXJgv42rHSbFlP+EKikuM21fNy93PLlS4ZNttR0eBLyNiMH+bSXSP05aHeb/WkaZHKbJ6DrbLeo
t72f4+4Tof09yDmsZeQdhNQGBM/hA0n4vmAmw8KX5ZUPujzbCBipZlFtMqAzrGUyGYRmbqd+PBk+
bipgN7VXXupXuwkJ6yvx/jOrCpwfEOSlnrtUxp92HRFVYXV2Mp0GmRUHuJJuWHTDGBpTW+BzVavd
IBLryoZ5tlHc2xemOgbua2oBtYWx0BDdOWGOWd3FwMT2eWMPJxL94sFDuvxr5mfX6jAXiTET2ANy
yNwZ5P0ugEA8ZOKyrfPh5CZ6mb3KROWEiJZ9jxaTrxnN802BnnfYAxgyDoPjXRV5fWZWCS4X5wZk
tpa8+tOhdup0kE0Xj+jORf1+8lS6FUPMK6ePp9srK3rZl6vNRFJzUaPyFkrymkQ0BOQWJmWNGE/F
sgqruPWcMO7T4rWRL+o2VjZFXyp6OYe9YSbatuhs5PznQZBhitosdq7s7uc6v1QUmAO4RpT7nna+
6SlyIzmCC1+J/Z/nDMGmG7VDoJft4Urfl7B53XeWMoKeRNX8fbWb3cXIxO3T6RSJZnKokDSvs+KT
WfgOZNsmmz56DDh8iRSz4XDAuCR0sPO6UrIynuuwhQ4i4Qn2I4hiP+2wDse2Lgc2ljlIMHR5EPS7
xk2Cs2OWzimNjc+NZaI0ldZT+jHLxW2i+2/d2E7yMPflPjBLe9PEqBwcUoGu4ZXo6ZnNAOOFaUDc
i72wfpT2Cj6+k+sTF2NvOncOaWJnI8iHe2HhqNkMU6d9a4rITLY2MkVpSH4+VldKL899BHcmAc4i
QEDe5ukQpRjxBYPWTSduoXbauj5yjqUrolsjoxTjB3m/EbH+o/Xa4vPod2imvrxSLsMsomGbQiYn
PifR+smCwHIr9IJjKO0bqpjFdG9ixLkpiVZvRCOu9PaZ+411wFrgsUdhbW1GXzaYPXhZpk5tmchb
XUQNbxcBNSO0VXzv62UTIgwvTw2x37Vn01qAbLnHUXmAs4gJIknPNVwwSrMkapNKnciLlnuJXgFV
FR8bl0xrHrQIAUyrc7DQEMIWPgIJbf0Y6BInkCzopbmtcTA8WfMoD3HRjzuzdb9U9VxvrKq5FnEs
+2K1e/+B5SHS+cmUf7oofG2UJo4foPCYm32PpEbYZbZ95ZB4ZuktksPMPvuTwvwqrrGawWjqJFUn
jO6Se800AWpUsYG1wGzv+jFX6Kw54s3Q5+3Xwkv7Dy+vvJ+25he9RFrPwVEHStM6/C095NEb7hzA
I/10mEc/3pl6oiEcgSZvW0f9oxUH+duYI3XjO0Dz/FhrwqRI7X06ad7WU54VqtgxNlkup51PUvXK
5njmjoYsDpDARK0RNcXVgS1T5PKx/VEn/D/nYzWq+XEK0OgJE6ttKUWakfxYFMaVh+oaW/ZzoXIm
LbpKQGxIQz6d/lZ0VTcMSp1GLWg2Tt/m4ZCM0yu+8w1rF/PHpq52Xh0FW9tb/K4bfXgrGme6G8gz
gjj3rmlfPLNv4Qli5w6eTgfRt4pL5ZhrKkqT+USxgpKwPg68AAOtR7qhy6b8IFpP7q2CAsnoa/m7
lxfKc7NAQoW6jssiuaC8kSLtWxNdlpPUjeG7shCl9izifQkQN2yKIDkXRR78N5NALgxVDASroRSs
dgc6a4WFD5g6+V6vn5RvsNV7KXT9kFemjoKyw+0Rmkmq4wRXTMk7DQ5ndZujoOcg+p+3MuTR5b+v
MY//+PKAPHNmEzkhosHHgYozV7OBZl7kIVChTmBZEe3IMijroZF41DnmNj5P1tTJK3flcycSlQVC
NjARFkXsp0sSZ1e90hwMhWaJl4Y2Fe6buZ/LK3nOS+QHRzRw/+VwXspT66C/S+lbFQl1qk0y8NvI
94OdoWJicW2sZXYbeMJ8XYnG/uGCGfihIXQW71uoRuA/etO45ojy7E4ELOtyU0HMRdXmabcnx0Yf
WWvnU2tl7rRLG921w2ZEU3UjUV3a6zkz7OMA+S2wy6xD4sHUP4/eVJ7dvo2RBMTa5OuYeq26NlLP
hFbE8RCheB/x13WeqQtGS4uSbj5Fo2W/r9GX0IFVOfNuqGziCMdQ5SnoA3RK0H/6mtvNYUaF6zYN
YlJePdzFDzNSAiEqYF4oERS48qT6Wbd4erhDoEJTBpMXVNqJb56OXKtPRWBUpX4yybP2d30QaY8D
+b/4xhY2uRxq9Pl9xTlqhKkWpI/OVFV/1oXmnIWLkWzbqfEtPszBtFsoyvx+2UGcbw376GkojAKR
6aP+SnRyuciffvPy679kSlD5d922TvhmheKLLAJrgwhicPvy7r2cOVrxCLeouz5T/1QyXnCkkX6y
wFlkp5zrcdz5VWMVr/S5sbLNy81dPuy53BECWJC6wBnRgHraKxh6QRZ7rGFt9sBSWl1rNVybKZ4z
s5/vu649D50cHzRP1QRDZBQXHLo2PhboytQ4iE1oiL/8TUuTTxYHMTRvEnJs0Pg4VVaLY7KLOYtM
az4BBhnrcKiqYjeChMHWjKTCUfPqwdu0VpXrW2Aiaf/WsJPmy8vfcPk4WT6C8jMXygI1WydP28nl
xEaT4VQ36JGGY4ZnVxhb5T5PnInUpq0NJ80xC95o/rTJEbO6RdjK33kJKdCs08iPaKp4N6m02SYT
Cukvf9/FYuTz8MyBaIvOoU+VbjVtGfqe0dDpp4J9W4ZWkhVOiNiLNW1fbujibl8a+ilKBv2QjPVq
ffi6ls8pgrqneiwKAo3yWzxNH7RW+y6ceguwee/q1f7lNi9hXxSxaJa8GvBB4vHVFeZGBXbScKFP
ygCmvul6rX/n1G0EUmSIBAadU9++IubVSkBvmZWFc2m5ZajgXupX+n956fAtNuPMUUrFF6zH05FW
VlJRpFH6qbW7QLzSEgKoO4Nb9F5kVRzsS9592bZ37SnagSFrHFT/wfcQCvbgDtEFtj+8PDrPTD0R
MW8VCn5LnWcV/8V1bzYwRYyTtDpxjAK9f505Krj2Ol922WoXkngi/mZ1sdTWKpBGL/upJg49qXF0
/3S7Cnh9UmlDs63y2Ck3WqJEeqfjbWBsBa/yaDPjjPE56QIVhFOvKHCEWWU2mHZIqErX2Aw/uThP
vo+0K/kbyJW8glgkq3khB6YRBQz5OSuNwtk1o6G0BxOtrcjG1nHEh9wwh0k9VPw3RAWDDEO2feQR
ih5rsMX5Tvc0JXYF0H5I+HmutzciwfPxQy9iNW3LpizG96mV2ePedEZNeywifxDffVXP8hxEqed0
YWamov4mrIxSUYgsjePIbYwXUTlDoxutahtXEqd7V8359NUFXxHfC7wu+lPV5aV25di8PMq58Ukd
EQpzrSKDsloYaeNOppji9OznygRCiOTPn3buWp+mORvBZw6mMEBUOwGIZ1vLrI8qUzDcWyvOyq3Z
GUn5CDVGWFeOqmUink7UkmIDPbkUvVhOq6MKRmWUtWmBl5iXjK+k03WfqTKwlw1XG4NXiTfpFvY1
2BHevLxRLo4u8luIs/BgAloJUmO1QnRFbimuzOTcJ/CYb8TYxP6hQIYNSzFbFCAZg+4MhSoWOMij
pXplPi72KYlUwNj8n5oEJM7VNVaMNYGT6yZnUQSjCDEaHd6aXn2NG3A5vKx+wmEu8UU/fY0092qu
mcnRq3OFSLm/sfpgbF/rOdKt35SfVD8iXipfcJvCjuHl4b2IVLiiKQXA7uF0AEW49P+XeGgR9jHr
FImVZkr921YLtEON3fDBdmrtSlB0OZRLNECmH+IouLC1alEwjKVPkaU+K+GqGxMH1EOCPvj25Q5d
tuIsWvdLMyS8qAQ/7ZCWFGYtelmf9bZw4BNN3ra22uZK7HvxPIPVuPQBmQy2xUWeqRvmKMjNrj73
dlAfUFHsD6Nf2W+9YQh2pqERdr/crYtwaqFRksgxQG+D6F1jiMzAr/vC6sWZWN/EU5RXKgZmFpjK
vXJSN3pFIJrWb2Joh9MODSNv/CyDNmmvEaku1wswFSixvJOgooO9fTq8wxxYAom95kxmt77Rhami
PYzqxgh7z7hKE3hmmJfKySKrAb0QI7CnrTlmNZKmTcRZY0ntqrZsbypfBTdDbJlZaIA0Na4sn2f6
t3CbyZiRvASGs1o+WV7bCqirOMdT5uKZkwGMDzJPfnQ8bfrx8pw+s1SJRxb4F6gYgJKrtnp/0lOl
6+JspJboNrYVY/qpmz2Z+pcbem4YqQwDS1+q7BfZlczAIBHskcApNdU3FjZkJ1JT4t7sOyoD+Tip
Kw0+O4pIqf5DD4IE5NN50+Xg+6kaxbkeebCDLdbv0K6c71yfUPPlvj3bFMgzezkYCaJX94OHb30/
O0Kcxyhwy82sdKvZtk4QB7dJ540fX26NpDmf/uQiBJ9IGOkvkL6FSb3aABAJi7HCFumMIDKux8FG
WEb9Ch3c8oSxfb21EHr+4LvaSdPHLxkk+l05B9VeCdL6iihz48/5cD/1AB1C3EmHr/Ys3O+jqjZq
yr1NEhfGbQJlK6wsMcoNhhg8DMw0xyStNkKrL5KDKAs0QbsqSD8khjqJzvLug941eORrWlhXi09v
HhRnUtrTcZK2/6pNk3ZHtDvgkjSchqajqqtFhTqrvBc7PXF99K08FP9mlXxIlSFqKmey38Vxgk1O
32/5UcPe7LVPpczu3aiabhodibYxjfoiTIVXJqEXy/YMkNyIt5nll28qy2mPiJ7kx3yK9EPltIqT
Qo9CJDNfVZFf7Piq6exjSr1v+lw1fXJL8XKKP2Rk8R+RAZy+GqKM8m2jgvwkFyWfTZOM0r33oOWn
b7wI5M1d484MVoBqdvDOwTMm24IHZHqW6tzbsRqMISzqwmxuAuXVX9tpTJKw1Rv8s2pMLvO9Kl1S
1GFSmgUzMldEdoy3XYkzNG9jDu7SWPMqbImE9823xyy98adhUVfoymFsk3PH1azeujpU9xvMVuzo
AyS/VLqbPkNZwtnovdGNN46XNz+GyQGq6ydTYu9RMZvqQ2csimZ6mifpfgbdT+wGF4kXMVur3UUa
zgFbS8kx3aM1JuYdTNnpqEER+mL2bYNZZ024N8ytG+8TYzSnTed1aCSPnZrMrZ7pfr1xWmC6YYBm
M54q+ih1dJOHQtx0hUyq4xTg7XTjdKk5bXkhlNXbEbZgd6B+PKBdGBVkwlGrcAkQcL3QTyC4HONQ
VFmJF1iTNSY0C1+L5YeuyFrtrRXl44/Obi3nXcVxJMuNTcUt3xi1LoN9EuTecAByT2Q9mAXEUmX5
UpBs447d41wwVDtjzGuEyMbe/2TaJRoMIJX6PGwbt8FtiAxYvhscEbxpKqHnm7RVUYn9WpTWoR3E
Y3Foxrzp39kQsedPaSJV+kYUff15wExI3QiRqmxbNVK6oVc7Tfk6kl4JLSfNPAgqbtKSTLNVxgPA
QcslbsMs7zNzg1W4mfAilEXx2WqSSoTUBgarD4eRigKS5ln/iICSb9/1eVy8H6ciBs4LwUs+NKD2
rAIghWF2NLMoZ1myVFBiUZ2L7mKJqdjZkY3nLjso8ru7zsEl9TzbNRlR2Xl4EqWpO457NIdVcR9l
UdK/0/xa/0GY3ibbxOHVxgbCn27nG0LlmF3oQ/t6slTbPcqga7pFXbPQxzMWPMIK8R6yh7DkNTPf
eXWmN5u5dkh8u8JflLSwSw9kFKLoM+S3/jyxkHyUbtyGjOJskX7uSlc75qh/+a/rcbISBYEhLrwt
AdlQ/2kDWwneJVnXJFsxu4270Tpd6aTS+x5NvskbYTBjQX1QueOPf0ZGWRf3WkajOISYsdiPI/b0
ph35XPDwZDNKxFmSZe9jgNHl3s7sYQixvcddKEJS4UOiYtGGjpcm/Svsh1UV6iof+yMCcVV+0Ii1
tS0vBEfBme5t77WrEE7boO5oe6HudbbYKeatC4O5bbM7O/fKfluYZVMvt1ZO4O0UdbwrXHuYD0p0
RXmKUCALwiizTHHbt445nlVqouDQOyVuTgbqVVBdqqyNYFAumYx0bnTzwXFZFJs0KmNcn20c1w66
rprylow7TmT9TOohdOFRv0cTkIyDqyXQurVCt/sHzI8sHX76aAabQAayPCF4YGlvat1M29d8iNQ+
jgPs9bNnRFOyq1jg7o3XFNa8JZfSmVum2rfCuc3nD06M8F7N9CZ2wmlB6nvjSVs5Gw/Z85E9EEWm
s8HKWDrbsjTQr2bRj/3OGzPlHxo1dcVW00WTPkSuoVUcolmvQh80+3gQNnSzsOUR2oVVJ2fxoAwb
dpQxIfsXVkJy1kl+WH2jFtHB28rInPLI3E3FzdyWZIDHoCnfxxOhLJtKsFjzpm3f91kWlNtar4QT
gqSXnwViQR9j34v0ndehhoQyIsT7Y0NBBofC2OTMTyeAfsjLNUl5SBQ0jJA3kIRyXldwlLRicNUt
8nHJwOaua0wa6jrVww4U5iddtLbcCAe65I0up8nejhyT+ps6aqhX5FOtkjAtFq9kv0IOM5zKtJh3
k3Jb53Xudyq7lXnfwVTqB82aqK0qDeU6O8n6ZON2Q5B/zezeludGC/Dk4tCKRIi6nt/tHau2TnUL
NWIOM1WpJvSnqkd0dYpmbS+b0p6/GpmfN3t3irxPQ+3UcouHGMleUxf9FIrOjiqkqfCRPaATkZih
IfQKqorC2zaU5mS/mau5KvcOX/g4w+6Xn5rZQMwAchUklg1HR1Hvdfg7H1J9LmtOoHmuHuIOlw+y
dJB4tlQpZXwAHZYD3BhT1ewyRmHZQXmsQm1q2mCDaRJlfjV006cWpMy0rz1ETjZDbcxYZFZjYD5C
VOjL1wOqXk0LxrRM801Vp722jWFH+ycI6tbHeXRsVOuFp+5LpD4BaBaWNbzH22SSd9085P3HzlWJ
Hc5xr8lbIFFeFabGBLqj9Z1E7kDx5sUBWaQs3c6NgONB+bGfb6NCzulHVeleu5eUVtMNKlT9fB7t
oR/3ui9bfzvacaDuHasJ3nl2VrU3UWOY8nEig+luzMaJ2pvWW0ydmzpCxgUoqz+8xnQlK/a55s/a
kctEfEQNGhv6oM5TfENJknwjjZQlW8lgU8520FK8yeNZ1Pdm5lXeJ55/hAhW51njzh0arT9jeGdW
h9jHj24zS3wPdpNTFzlHklXHZ1AMJX4S7E7vBh6kXmzqKbbNPYpshIJUO4Z5NxOpLNVlalobv2yc
JJSTZc8HuzHj4pVpdShXDlU8yNtAtsq4C+bEw6apMkCeK5Y+VQUlcrlPdKdyt7qRN8Oh6GbCF5GZ
8fvJZ1ncsfqB1OkJmbUdbmqFOuKqN7T7yYAKGvZ5neRvIstKz13pGc3GjYaMYyOyVIGjp9HXDM4o
ImjQS92NW89KtmZZR/TW96qHMUXjdZ/as1kebIMgbB/3Qd3fNYLodlfEidAe8TWz/K0tZaLlIWIU
A4Ee1ixBNG9GMynUlziQWZCGXaHhyaQNeS02WSHQ0YADXou91jaUVFsf99SN14l43E5GpGnv7TmK
v8ZZZ5qPWiLaD0ZkoOW/1R01yRsX2gYu30laq7t0TI2PrWaD+4p6snVhIN1o2hOEN+pVUNoYxLRV
1b7pzDoIbmPM76qQAE82O+D5brVHHDVBOc5yioCLq+nfO+T97owscrNbqPkdfD1GJD9MBSsfAcGx
HbdF5ZTfjFGvnO2UdZN9U/ez9k4nAPNClq4zbfvZ8KvN5GaWdtYmvUz3lqi7u9rKimhf6JqlMIJI
nAquvVZ1OLy0HAPFbGOzFDv6VO4SjuPgDnmUhtM+Kvvq1mXdd+FstBOSN1ZePmimcn0CMMLf82gZ
wtoWvPZU6OZj7PDXenJBlnaUWJRMAu8uJlNvh5pWmI94AVjZjd3klRdqitPn2MzKDUK7QaGRbUIg
fGCm+mhLWmcwjnUZ2erYzRJrqMm3UJeIHDGxzrw5ZcmgfchJJCdR3rmm19S3BBxdvcmwXsb5IurG
7/lseuPBmO0k3kcU1efQnTq33eeiTK3diP5v8pq9kA0H0ScUgHIcjnweY+VcnyojnopDuajYhFhU
ojS1QY90eG2lRp59jVCa6reG1LJk2pSNEA91nIvPKslsNALdNGoEB4HV+ccaWGwckkTVsPrlLZlF
e/h0y+OwlrOecI+rIb3P9aCn/DxSG71TJo+uA7mQIHoVEFBZ+2DSg3ibV8kspxDoWNSep9Sqib3A
kWQ7XUG8vulq3ARBcSBKaG0dM52T81BLIbZZ2Xnzxs1ATW74z6W8XyzTrAMhHARgYkY/vYNkgB2r
a3ZUbjNvth/tXIzV2c1GMe3MjBDlI2R3YStqA5obfM+opHVnK00cyMBjX6QAqvQyhgMOzlKb2hAE
RdNTfSwD6YcIWwz5N5CBs3j9843+f75N/xN/rx/+8RiXf/9f/v1b3agWJ6tu9a9/f9V8rx679vv3
7vyl+d/lj/7rtz79g38/p9/aWtY/uvXvevKH+Pn/bH/7pfvy5F92Fdejet1/b9Wb77Ivup8N8KXL
7/z//cW/fP/5U96q5vvf/vhW91W3/LQ4ras//vlLt3/+7Q+yRb+kK5af/89fvP9S8uduqz9TKqT/
+FH/+v3fv8jub38E3l/JWlCoJ4lN2vInzGH8vvyK6/8V/uOCQoKZhXLLkmSr6rZL/vaH5f0VMB3J
MOx50Q8gKfbHX2TdL7/k/hXOPbhKiBtUV9HgMv/4f/1+MkP/nrG/VH35UCNoJ//2x9NMmAYyjNKP
cyEMLSOESvM0cG8S7kjnlRx+q9r/75+7tPdLVjsw08GVxeTtOicpEvy6lPqQmO50pbz2nz57VRTI
PC3nYqy8XdKKtn0zurMev40RR/7xy/T9c5h+HZanuaZ/f765+vxyzv0+j9wd4CA5v27YMdjWW5lj
QBXVSzO0yRde033+T51Z5Vglc5+NceXuJgk6KKRYybu35kD//HJnnpY4/t2ZVcLMA9/YZIFyd73R
2GfDQHP9kYBMdwFcddV00LzZxQhHiebNyw3+hw6tof6NrzeDtzQ4FIE3QQoFRbJZFECuqTM8zcn/
q0dr7J6fziPJL8vZjbn0xjuelJG5aXJpJjgsJZl5Nvq8zzdCCmQPQ72wDbHXq2Ror5TG/kMH1ynI
okVsgEvBO0BMHw9xZ9gFoAY//vPl8VsV8P/dv1VKtfHw7XSkcnZ9HA8oVZn+AZW2H01ORjIPiYyG
MuyVp4EmiI1815s1ppdI4foYZ738Cf+hh2vYaBGrciickRHmObyx2vqH54zpfzd861ImpD139FXn
7IDfeh91vNnCaOizK+DC//Tpy3//5egp/Cx1pdU6u9xK0+/4ShE2aCkQ7/9uZFZHT62NTiMSx9kV
PN7fG6PA0yqavf/uYPNXB09b/F/Ozmw5bpuL1k/EKhLgeEt2N9WSLFu2POWGZftPQBAEJxDg8PRn
dU6dxELc6RPcZkBDIDamvfb6lmYYyBhBFQyj3KMPIMZ0wMtbnzh231psyMqCFFQDLDY9XsuLLY7X
MB9HROrh38fnytIZX9LJPw2/RJYxajRLStmqsXqfSDnqT3TcM/9+9nD2fN5YT+P/lNn8O1CspQ12
dF6H87tXdv2WxO9gRl3Pn1AG793YB67MpeSyAP30x6jU1/6yRmm594E8bgx8gXzlQt0qzn2dQ/mr
/7a9DG6lYauRwSt7XFjlaZnAvzi2yxagYofX4X8D+f39M9Z6QsO+SpfBS8p51mS+6+K+8497F7RA
g4B1sbrFtZ1OG3szglUr8UpFxP4ipq1+C5V09vLvE+vaWFkpLUBbUtyzoqzEjYUfWzUl9JEBRj5+
xkPmfzRQ+XuorNWjTtkg0mRIy6kNt7Mnd/9txlDaeSM/d21C2atHhXwjBicuNUS2a+43a/g13vvh
+O9jdK15a/nQJumRLI/j0rT4AnPL5DHUXnJLsnuteWvx0Jx2W7s1ECcoI/ANtnT1cuVv4F269d+K
Z5F5SC2sGP0skGN3HoKoW3B5AVT5ndMP2Dq8hGxUBd4al5mq+ackVerdytl4K/16ZYBiK9CSbUJN
DPw8y4GGM7+bd7qiVECgEs0txOwK4JVDujGTCVdyxYbwrCQxad5o2Jfc+IHLMv13lvWv+W/jCDfW
MF8u+MQjytmmQ8Nw/38nvd3E92yupDiujGzdl1am9DfdsaW7sZJfO/P8QwezAnXb7wuWwjZth/sa
OaUEFweBV5pjOkM4ennSbvB6yet4gH503VlyiMOF9pA8zzcRQNe+oBWgWxV7SAN6VSkTTx8oX5Iy
TVp6Y35bcsi/h9cKUNjVrqCojFlJ/X3qQRKG+vQYVfve3g0oMN/eMiX7Pwa8Ycm7cMfz9tMKt5fu
zYWd3XxJBYxfbnTl2h9qxXLaNdHQg8ZbDkmlaBHv2e8DsJqj2zkjsnZOHQBeiBfjsGTDmn5Fpml4
gq3KrfrlK523NXojZV3jQexWRi1uMsggpMhoaiQjlVsYRFYgKz4iGbZOaQmJfEXOaThN/vd1CBAS
Nbn4CHYo5ZM5QYKN/RjkrojjuF2OVT+dOOjStfjKU1yC/SgBehmJgiIXlQeOS6ztJbXDsBsi8Ck5
6jEKjvFm2GGP+1sOuNc+zOWf/9T9GDrargFMtQTxeS531CHm8TQ0NxaJa61bwRkHqFxbcZYsoRiV
BdJcDYpue+K2edpyaVxL+jTg/V4S3Bvxkh587lh466R3retWuAXxABUAHNlKlmzzG43MB/bPER7t
jvPG2jmR25rhGbOBT1rJ7AzJrjhUKBounbZNu6QUVYzRMAu0PlckLBaKtJmSAXfre3jZi36aNGlH
9tQk+KzeTOpCUG3wZJ3cgshcGXlb4Yw8zASzTbWXY4AUkMo6BvfDcD/9+8hcOZXa5j1dFdX7HnhL
uXjR77gXCgNiq4CVCXg1t/gz1/4C6+RLTWK6RlRLSRG477O5b45I6wq3+3J4+dWfRn9GUUwIRNgC
2WkUn+FHrw9IfTouNzYKKZglBN97o0um2vCBtzKB0LV17Lq1m2InrYQI6FyOPZiiBbQACrSqFXmL
f/+41wbeClrQY5TwdrzDADK93ouZzY+6qm65vV9r3QpZvI8ih6tR0DZptqgPdPHT9m2ELN4tifGV
H7CLkkC7AhDbkBVnNr0XYoi+btl2q8rkWuNW0EaNJ8I0rcwRfoiQxSlN8hHWA26nE7ting4N6n6b
1GDkva8TwQGsy9ZbHORrXbf2WAHPE+/CFvi/XQ/JSPLIxK5dt6M1Siud1oE5ZgsejcmldTDOXVu/
/E0/RavwzYDcOVpfoW4r4BujwbiDUsdpwlNrg61RDQFRi4/WQ/L7yMP2xDhzfHqy65vFKtuUMzSe
7VqWbZJNuBrFtxxJrn1UK1ZXaDChpxTmGM0VMpOBgfRiqGa3LYpasQrPaNL11NdHYCbAjqn57xoo
U7dRt3FHCghQeARA4yMFpBQoSfnqGXUL7XtlXGykOGSRE91qbz4mEKIc1Mq/Kb3/t8rlv64zdnXT
qLIVNAqtj3AkriGf4kBGTuS/lYD83boVpwltPIa6VXQ908EbhfTIuwpKN7cUlY1VXjUqyUO0XCKP
DmXA3qH+5ODNXqrc5ozNDEURUSb1wEy5hbKDwTLUAFBHkvmHU6zapiYBr8jUrxI7awUf2qxRAbL1
zS3v+GvTxtpa9VQNlG2RLueM/hY05Bn1y89uHbcjFRh4uW3eXPLae8Ly+BVlVo7va/8AS3IOdUuX
zGWz1OlB19FLL6pbBmlXxsSmNXRw/YW/odYlAISgyzfJY0LGW3Um1xq39lOkhZdBral37Nr1f1CA
fwb/+EbNzLWmrctsyhfmYb/eSjSroBshqoazr6LM7Vr2pwfJT3uSYRHM/cNpLjOYDnwJZ6wDueL7
f4MY/7UM2EW6emyJ34KnWcp+2g/9mnyv+XCLBHdtbC7//Ke+g5g7JoZPuow2lOpIOaDr4lbm9Vrj
1naadXEI3zMJNfc0Z2/glxu8aeGB89kpjv4sZPyp62Qm8wSkEqZjXdU5lcuXJOWOn9SKUYifM+ic
hS6nyNA8SNev7Zi6vcH++QL4U7/hwr4unKJtr1EvoYb6GlpMpyGx6Yj9UkEcTNl89CEcK7ymeuS7
7/g+YBsEB8EwJLtHvCNKat/KLfmaQg/utlfY5dFejXM6PON02dbdc8/6UyVvmWBfmYR2QVU4LBtd
8eh97HdzNy3kIYzcdlCbAAEa1hz3A+52sWSPab+W3VS55UF9Kyx5O6+11uj0ID9C1FU0ySe3GWKF
ZAvY47ALfET4n6EYJXtO9/8GVPtrnbJ9M/VoxLrBOLPcVBO87Bs42Y2m6uDWcSsiaVetXcOzuVQe
cv2kE3dZlX1xa9s63QooxSIw77xjxHG69fz4G0oB3TY2VKC+XmExscexhdK/hAPZmkcokTqgStU4
Bc4/zGxS1NXNYWS84xh/mPpDCiWGy5gANP+62zUkreFYb3OpU6gtFqpQRjfGL26NWyfbBQnybesq
dQxQrg1HiOyA6vdbPqe/Dni4tL/u+QSPXQH3Ioiv2+gd1cMPHm6T46hYcQmnic0f00xBCUvfRWh7
1ca1bSs0A1j4ULoGeDYm1H/UKWvu4WITO8UPigNej0qt4LuH8ywmSrTH+e43H9u4djpgwcrqddvw
qAgXkSHyUfMDS1c/rFA2BlVnwE9u88UK0GGRYQW90VyycPjmLeYzkg8fnZq2xVoGvi1TTDEuWsOL
c9SwkIRDb+J0jsCD0OuRmWqT4D16RcfX9Z3u/fvVjI4RmloRCv96kDprqspU0DctBIeoNkiI24jb
Aijw3qC51GYu/aF9hjNl0aDU0G3E7fiMvG6DBY4q4QdAikWCcByEzR9ujVsBuiGjoFI5KygA4q8M
sCmeRB/cmrbic53mSqTEm8otaEF+75PxBIGym3QhtJVPfbSAVAN9TYkU0n6AP/1TQpVbXh4enK+n
oR6IEqjPnMoe+pQ2V3oCC8T423u3kbHCc4GG3x9DjS9qtv+hqvN5Vel3p6ZtBdKMjaceUKNQipi9
X4fh7EvpNg9t8ZGpUoGCt3CCadlYH83CyAHGcD/c+m0FJ0cdrppWoUoYkhQiRP1QeuvYeYmTf0oU
YMfw+mMuHt6DzZBMZS1NpCG9jxv4mQ0r3KWIvmW3cGUTTawgjUS3dgI1UGXL6W9tHX72BvHiNjRW
iK6QJLZxUk2If6PujII7W2BuGo9e67gVpaiTjfhECToeBp+lQYVg6A2f3Hpu76HriAo/v1YlKhnC
5bhTvYV5lwKIdHD7AStOURLCUp22mJKr98wleeGj210c9ObXs6aFQw0uzGgaIMvn2edvKxo7paHg
9Go1naIGejTbVNJKEniRkPk5YAt3kuICmPS6dZIYPzJwSS4rHxU92zSWNHRUdAGT8LpxuVawRVb1
VHZm8HPfJKcRdgC509e0xUrzBOOCMMOQY3l8MBt5aKPVLYZsmVK2wB64GdlUJhXr8mTfHjKYGTj2
2wrQDLPEX4mYyqA371BN9Tj5s2O/reicOLIT8eKNpYrTzwCbPbfiFgbq0rtfLIu2u08FdzzBhmYq
Y4xMnkElno+b/G9syf93uYXXx+uJMtNm9Jo+G5G3qcdiIuJZe5nbEdSW08OABZSHyB9Lxqls8gUP
FUfte7HT7RYWPq+7jtplyMaaDXGTbbIAASl+33J/d/uithTJNFFcQQw3lns2kSJQ4RN2UrfsOWz2
X3ddex1gxGuP6dJnoS+w1m5C1XmaGeH0hoMM/+tfgH4WVWxrh7FH5WxSdHg8K+FPMLrlEf7B3IW9
iU4nWQ1l6gGTV5hlkH/AGXVxvDRGVqwGkvjhknlDOdWbOkgWNzlGKDo5rWC2+VgCtw/UsfpDqduY
FH4M4TcccBzXR1twNLeoIlFwNi9VmLA5D3Yivolt7ZjbOhZZMbvyCYiCFWPT1w0sNmb5cb3po31l
tYns7RSeCMBHa4x7lw53m/LBTG77+s5p3G29kaGGbkO7DGVTRftnv6/gaJukg3AbGFtwRLFORmTD
Z83ggwz2kAbf8sIggTeqW/+tuEUyDjYHg8HIU7Wcpyn9WI+t29s8MO6vQzYRkkAEPA1lEs4fOFPP
i5g/uPXbOvWyalto27KxTLrst65fgrwOw1vi1ytTxhYajXgyh/2cHEo6NelvMKBf77SQxnHKWDvr
7HvrttOoLxGpGYp9zYhyZi85ug0MeT3m0+YhR9+i9chsOo+C4V50t1RMfx5Bf7Fzh1acjnyFvC4l
fWmAjqlyZItheePDlUMUTGZM3MlhWz5oqdozVdSLy7mux+gFJW7J+A7vf2r6AHx1fCeQl+zvGtGF
cNdpOR7j2Tqm/pLvYTNOH5eReLrwt7ET3+CM4o1FjIMlOQQR3tqPyQD60qEN8EpWxMhSr2c9emlT
kgRuSeeqb5atCHy8JnyBp0uznQL4UyUH+CGhzaXl835iY3ZBabZk1ydJyLoflJG0+21NwrB6N4ex
13xXAZzCynQnmSmnFX/vYZj36Nj4BqaLHbwLBWw+E6bvYG7Hssc47VC45Y876tTTbIFpUTydB66m
vQQpOd1OiwTLE6jXkEVHkywhnrBbsKYL1g7wzvBNlm1FOnGa5LLnU/CwdFWTnVsazGEJahxbiogK
c953Tz5NnfHDQ+jDsiFvqqnaP7RB0ydupxBb/TJ2fIa+HV6FGR7b8og0j/UOpwWn6Wnb9Pn40+Bw
PfTl1g/Vxallacp19Lnj6S+0Vnu5hjoWmvZlHNU9nqy8nDBAENw6b53PaFhtOAW3Q1nH8vcqFB+q
hDsOevo6bA3SSGtL0O9IV6XK2vsq+m98ub8OxLZCLTKQ1QR4/iph1bjmlZeJPGuD3nFMrDV+gqVM
DBbeUDLSNPkqxj/iZnI7sdqMxga1uaZL/L7Umx6eUP7F72CKIN3WYWodyOqY+7ojMQAukwgfQxy+
UVeg569uc8Va5SfJDHzRTF+KlOlPUwpLtkl26ew47NY8Dzoe7MA3D2XMZASPBdXpPU88uMYdnPpv
S71mOS6VV899iUTVH8sQ3keeciu5APPs9WQf9DKZER57MHXNoCObVbK2Bc0a8odb361DDVzfdmrg
ml22I2DK8G8bKXLssLV102IAYPb6D1iGrg38leGA4AewrIGnzpFz7nhAsPVeQ7JUzc6whSNHMxVQ
lMXF4C1+6TY41rRffNQyRxxOT13ftvcxNfC1jscpdtP3A+v+emwUTNIhZOqxknU6ua876v+GO+3m
9hRsw07A0hhhQYLzKp6y1nMVVrpM/DlxnPTW+YbQVsP4Dgt8wyUr1DKyXM/ylpX5ZYR/cXqyJV/A
Vax6xT259LaO/l5Dbf77LrV0U34CFvR64CNCO9jfiaEEmd14Z5F1QeFXyxLdyB1eKXwDWej1D6Ae
tKriNu3KvQ3o9DIIbvqiSuD5flhU772gIuzJ87K2OeAUJ7KCZbiMnmovinq3r/8n0+snQQ4KaWMf
Lot9uWxjnRaebGBAIetuaE9OwWELxGKf7rizXFamag6qB8kZvBO2cZt9t/OPLRHbfQ3HOAObLuD6
4NQKpsYSwjoyNI5nlMAK71iBFdkR/MCmCWTLu/4M9f4Pt9GxQrud5TZneu/KYepUsTL6xz5Hrh23
Li5s3AOlYKpY4mx7aom4J0S5PXv/WeP407SRnucz0PJQ6hIaVQgvRKph2d+7DYq1E891O7FgMV1Z
6Sk96ho4Yhlxx63S1oktcOruOnzRkk+r9102C/0xedhunPpuC8VUE3Y96BWyxHHlKTH7QzuyG14u
VxY7WyfGVuQZgc/pSrWS+j5oJzD0eL+4bWK2VGwBIz41gsqSirRneZOm432d6K52C1NbMBZma0/j
zpdlEnVNMWbpnQiDze3sZkvGpqFjrMp4V2ZhvTyqCVjLZG7M879/08sLyC92GZumkwFSZpYA+/vF
mQ2nZl+x7Nj6sK48xrgYdU5nLPBUX28GsOeoqmGe2nKfku+4qL+RSf353/+CX08derGS+lnpGhof
qUGUY6FCsK+afFTa/L7Q0c0bAK67r5vnOCt3ddW1ZTakFV53VHqWcXQL03Ct89Yy1pMGhn4TOg+L
PtzxAwJnTrG6LQfU1u9k8Z5skcJjR7DMwXboOJK/RdN1jTm7jb21mqVmAYCnqdsygAvyIWW+/65H
8ZTTWokH6NdDv8UcN/JlhHMn7PH6+wa0hCcCg0zt1PvQFjamW1ylMWV96Ws6w6k7mpvLeu9n/cFl
eELfOiBKj6vRZBwLZkQ+6Nl/z4LKcS22Rh6WJHPqT+g7nnyjA9xCQTnSQee05lBb2wijd5AYIVWF
AehUvTebN3zoYOXodGz6B6Ko5V2gfaLgqY1H9udB0qiceZQ6DTq1BY6AfUsgdi4BW+OprB/TZy9k
3HFgrKuc3uZu0xtvIVuBr1iBitjx695mvbnR/p+PFf9cj8GUej3n45CSNY41VrMYvs9vxyDo9B0X
ZpxOuIhpcrogWUEkitq1h30qbgWPQ9KM8isBNPekY7KfE6DFIrjmVhr2B5snxFvZRSsp5DhuvNhZ
Xe3f+2rj+tQN2HMLHTXrDyrD8MEMzXy/8dqcaKUXNAGTijqHtWe4v9QB6luexcVI4qXj6aAOuLCF
O/7ttBQASmr2BKSFtx/wXyv+hoJnYJwOkgDZvB4T6BpHcilIPrIqaJ7gc5w9Ek7gCewSpcDxvG6+
90QEMo0RJVn93wGzeM4C9s6taWvbw11zk168iJLu0Nm2JDyTXt1yurj071dTxdr4tPbg+a0uANUB
ZhrnSe3tcshghDrBYthk7AyYe1t/dftLrG0wGIFIB88SzueDFx9DsbSnfWjZR7fWyetPUG+Vxh2R
itL0YX3wqv3z3JBb43QZ7F+Nk7UKBz7joBBrUcat5h+gqg7fpjVbv61N4N14HLz2E9Zq7FdZwsgw
iiMMkEV8qOdxgnG7mfDYfoZ7b0VuXKqvfHJbNQd5AtMmbtmR8VmIk47WAOowrz1yuaekgKLb7VWJ
2iI6Bu6WrKYWg9YRD0K3+DMWIsczVWIFNKy8AzwEwEY/QDpupstppsH7f59JV76ELaIDUE+kO2pw
D4KNyXzOWhWd+jRD3j9mpvWd1AX0Hyo6tB1znniw6YDTH2rd2ZdsTNxKW2liBbbaspHzbWrKBBS5
EzTXaV7VgdtlBfCV17FmOJ4iqQ7qkoNreBrMJg8Azjjd42hiBbIfA0vRJm11CAzofxXNwz52HHMr
jDfqt8AyoekdhPEqG0+SE6f7IbU1dBucyrjKBDz4OXlIIu9hjN1e8YBKej3akBVejHB5dRjgbnzf
KDWXXkQ//Ptkv0yIX6xstoQOZJjabNTDZA+YOg7DFOZb1oYnt9atKPUz8Msj3+NlwtXwANXrZ6AP
3cxhATx7PS4sTphniOZluxFQ6rO5u/PH1k2KCtz169ZB/UXeUE685E0zHoBAePSSSR3dxsUKz7UB
EUHBEPswy5CvJ0KWj/AUF26Piv+AH9d9No9t2GWHzoxPMJAvm6l328RtKd1WryuDb3YNj0/NAWTp
/GJvoxsr77XJaMWngTp/R4UfgkiZPodqrBhiOAq7jbm1we4w6VFmHjiqluRWdGzogUycOuAsnNq3
tXSZ3FBzIaIMhVb9Dv5GW00P/Qq2QuHWvnWs13FXdclIs4NcdqQ9n6ECuNHzP59qf7EI2Fq6MN4D
mFOxugThlJoHn8sIBUYMZpsvcErqSw6iJ0izo5HREQjQeinGWUQGFpZDvJ1GnfnjcR8AIvomk4iY
skopT5xe4EG5fB2HbTZTMPwideQJrPSjaobpryfc8mrUFt7QBRToVszqSBc43KM6/gUlleuNcb0y
nW2DH72MsMlJNnXckmDPhS/AsxGO65NN5QQkJfboaNQRJBSVg6r1hz/VbvVDYIm9HnRvH+RYAel4
ZFDMHzJwyQqfoHzLaSbbkokd0ueKGyymyUC+K0k/XLCRbmNuG/vUEjf2fgj1kfvTBSdGqmMFKIZb
z21J6OqNoIWR+fKcNM3szKmf6mOtBJDlTkNjW9B1nM/AQtXJYZ3qGLvl1ugOoNA4oD/cfsDaeSbw
UHZTDfqo+3o4SlDjDkMWOqU9qK0Jxf0BXA8q9TG4mNAt0QjbgDBxEvtTWxI6JCZU1YzGgcEReavC
MQc7z01wSm1BaFhrWDPoTgMeAQQMFUGT48X2u9ugW1tPL9LU92k1Hw0BFCT1PFQTrqHvdsiyFaGA
tQnQlul87CHzynsxsac2ofMnp77bgtBwGQaQJsf56GVIwYUgzx35FrkNjG1Ax6cl6KEKmI9wNCXv
OrmK77G/J25nclsNukf1Ms4aS2TXxW0Bn3PYE4XVLQueK9dEau3HbSBGInqangCTj8y7WksuT1tM
2ukUgn9o3P4IW0xVGfDdA0C5jhFJvYMhESu6VbuJqUCLfr3QD3WVzHOM1hnr+CGFkqrI+u1/TlPH
VlOJBl8AesbpOIAyVHA5NgclK7e1xhZTZSA+zjKKpiNIW+Yk65SAMw4elFvX6etx2SSuG/u0TMe5
3ttToMTHHUA4x09KXje+12Cl9XjrOQ5pnRSyXZsCklQ32T+y+q9b75ItmZO0Go6e9Kai2YFGosPm
5tyECujXrVdh2E5BEw9HPo91sUeyLVJYy7ttf7YGTAcbnpwnloIR1u0vuz+snxpQ9dx2b1sFVlHw
GzXEysdoClCPclnjBxLceiO87KC/OETbhl8g3OC5esuyU+jh6dx4P/q2e3Gajbb6SwQkqAC4SE7w
+ara3AAp92muV/XFrXnriB20Pe13f8pO0SA7aFibNa4f46DtUrdYte2+BpVqHJyG7JSpIG8yct/6
jpufLf6CEdc4bwRNyxBH4YseonMTJFJb+QWAAq/qZMxO+8X6SCxBCFBiurgdVIkVpo3f1vO+9eEB
Llx33TS882M3N0Fqy778CKIiKmV4iCF/aDrvMez4s9NU+YfkCzZC9US78EBiLQNg+lrUXdeL1B/d
2rc21W4IxgZM3OQU9sEKj/NQhfeXUr1bfoKXh6dfBKmt5+JA0IfpUsUnOXjqbq6MkU8q8Rk7ok41
qc5M7gu4yXv1/3G5/vN28KsftTbZZCNgaTdji5vCunRrEbQc0OejEIi69lRXq2jzsZfgyVzA2tjb
12abuuTct0NcyxMu1o2QeQs293auq82rvlEKlHDZ+ZC0CtCwt31Zclx4hvFRxEE6vDGqWoL4vHph
MgJQvLfM47lPM05ZPs3JgEtRH+PT5VE29uzbMNVSBzkIs1ye6S5g93zYcKFP2GEbQZIuxEab9UPG
+WJ4HgkweGDzvfFVdXmQaQ982GyDd7u4CwYRw5te4s1yljnqCloAkqlK+u7jQCTOjk3SpH/IQV64
yXoMzSGG3JfmGiMkCmMWwst90yuoS6BQqu5bj0fbBGC2KfCDJY/SmNVfOx6K7IdkGiQeFHLu/SRz
uH0125eLSO9u2OW25h1Mo1SxLFwF4pCgcLI67kjZkKNHqlWBDI2ZlhUmXrZIHojZI/8hSE2cnThg
mxJ1YWO/3cHGvyuSeDDxm8bXPD34nC60qJN4xCkslekB0MqO5+vI4rGDfrPpgV+cM1yxkgIvJCvr
0bOxm5IcHMUEdSOGl1WY4NiItSSW+h5fq6850I442eVZ4LXyoGVHfhuBMj4s274mPzTfwdQbpj4S
T/tE0vhTPZIkeaIzoJWPe1Wnmh3aHTUqQHcvQMYq1G8kun2DCo0U32vgfEDnmL9nTJ98uBrjNAay
9C7utpiuy/cRUPCeFb3BY/A5QQVS9hKsyaq2ou1CkMRY6l1sIFvddouHKpYdoi046CTa6OOGb9n3
ZxLhIY2cY9GldS5ikZ1iUXdFH6+LnHCB3TxlLidLox58rcRxmbBGPcU9083LuhLWpZgOPdGnhkZq
LXpWhwQusfXWHvDGUadf05l2/UO27ngEAsRPA9m3DDMe8/MsjRKCE9Q8U0qLLKK0eQ5EOsUnGKyI
9aEjS4BXbX+Gt9qONPNsGGq3/E2BCyvrGCZrfqu/k9ZDzcxkknD4kEQySA91paLmO95B0hZBA0Sm
OagGUNsnoX0Wv0CeNcpTsyUoE8p6v4/u98gj4jGoF7H/j3dtr1ExM3l9+DQiaIE+HuqNnAcZNOPn
2pOpT7C8CRZHeSLDbHjy51kE38GcBXU7r1gmWbksxkT3/sTD/kuzxCAhw/PeRzU6A8kyg7VzFLc/
AI5kguViFOn3iMbj8BnV5Ttwvpxj70KpRL+9gapPpfifey/80TeT2c+SDNv2InY/CACuRyT9aEJM
8zsmyP40Zz47+WRMm7fppJP46Kd8qN+Pol73dwtqJIiHTDR8A9LDxYk4Pqtl7ro/BDI39UMTj3Qr
+x4Mz3IkWTA96DFLCDiXNCRf05iE2f9AUq+eUELu3SONtP9AdYjMmyViBwaDIO+w8j1d7gF5MPsd
zIPolzbjYXYYWlQ6Pidb3XZPAat4cF5A5d2O3lg36122TX5cJvEq/M9+XInqfT1mbCiGbfbgidj4
mUIdiowB8jO7iqY3yt9n/0xBb28/gqxR9W91lCX1ya9FnxzmtTFYO5coneoT9NPBBEa5iX+08ATo
igqvNMvbevUnLCV1v4KIG/XzBPQqslXmQTQwOD5VTA+oUPESw17qVGXhWQ7DEOdz5U3xdwC4m6Fg
nRJzA1pzUPmAA4V0PQO2qebDvBDfO8yqI0HetfsyfKVzhh4cQLAMYGe4ohccdHtw4FdPdcfuYsmT
w9BuF0/jgsK0YzRMy2/E35YY/DMGxiMIu3v8Bscl9nuFEE6AmK2JLGK5RP3nbQSfEQZHUsLyLKdi
3/l5AXx0ednApwMxvB7nBODoYB+WHpDuGdv0kuPF26gfizY0+gRGxoQNQcCtJnvfopXLhxxmPR0B
cUSm89gB4x3lqP3sorLNgkwcjWHA8eYsmNP94cJuxgvmCvRTdudXG86IqGSr67MCBs0DIpxz70Mc
iYkc6jAGjVn5JsgOybbvzafJ38FqNfO+ZKWWvVcdxoVU2yMFXeudH6iGf8ArMtmA323bOTvBNZ7N
95nADeZpwytEegoFx343V2C2Qucd1uujZH4jin6fgrkA8zXxULcwqYovqJ7bVfB+9oVEMUYXzvM7
DrAzueuRMm6eejjd8TE3WwjCDXzF83GZsuAM7Lua30Zq9LpvhK9p+xi3VGGOdbVs6//RNt0xEyQs
29SxB1TZnPCXrc0xkiJUH2Nh6upeMd7QM4po4/aNngigWEcsR218AMuIVr/vsEqGp7mqm+hO9Zwx
aJtRxIQ5ksJH6b5u5m24GxpJoRkGtN34RzWAepibeevIB/xm+skE9bz+1sI0HjXpGan7sBhhv8gK
D+tTVazVsH5owNSmd2k2oNYl6jqIVaWZUq/YBj2D+Tb1y4oCEpMEBRIKaf0O3Y2it+uyMX7ndSRE
5ohXwtMvEuTa7h7S3XrHqajb1x/YNVQn4JHq+8HzJVND/YLWY7K/2f0slMAUA95bndMGnx5GszGI
YI8LFuTxLegXajr7M6jyd6DmZtFl515reAIwDKNS+Zwhyn341bFds2Lky7Y902xtAfRtdRqfklBi
fcsFXZrprT8H6fhtn9QQNnk7mzU6byH116cQs7/+0qgVjBj8kbSv3go8jS/vU4FBvN9JM62HjmoA
2rH/e0A4m5mAg73sSbIwHJ7mfsfHnJg5mUV48mMSbLN8ZzBm5n5soMB72xhe8yJs6l59WYeERF8l
SbZU5nAI87sBI/V/OPuu7riRNMu/MqeeBz1hEG7PVD8AmWAmvSiRMi84Mix4GwET+PV7U927U0yp
xN2S9CCJZGZkIMxnruF19q2FZiq5h2p9aD53UF6pPg31UDHkVxBE5HFTwrX70ChnPeK3nGjZRUMw
eVyF9YrrA9EeJGNlIGa1sxBp6GB5XangC1TlfRgTXOrlcZuG6p2asL73FVlqGRfrhv5Lo9rwvWDA
RcTc67SMkYuGCpaFnZouWK2EnCMOO+fhts+HHJRjCvnOpDdl3d3wpl+COpJgYH0uu8GtiaBFON/R
lozQ30Wf1bwLdbvkyVzDKed+YDn/oC1cXnYW/vEG1YbAyVvf9qlKyFgu7A79J94+1JWy2xUt26HD
gRlibwAWD6CavqggojrepE1t+jWGu3N2D7P4KoDvdNHMDzBrHkCIBu+VLTFkDNMqVoYW/V1lUWOK
8iarYXruwautE1DU6B7G4G27G0nK8CSKvKY34dSfnFylPQU/GmjfPIuNngXbNdNA6BRV2+rfl7qG
alK0NSD+vetBbuNPmZXd9dhOiLjiPCuDmJZQhfMxTvc5Uovk7j2bIHtwyOTS476HRzvCdA4Cb+8i
z8PAHQsMgbyZutapmAk57CqfT+1FBcdt/1GQcZkTpqqawplkhOQZDQsYkfMaSMzIcrolBpfR4qJR
pKW9nQCdMm3cyEbV15VN/Z32JwPUbdz4ldW6InsNB5sV1yhCjt24hTj2l3oOsmMlW+HeTXVK54d2
nGiMsvTAPvk6XeY4XfLwgHANtpYVWDQdum7RuJb5IXc9hDVC8Kpx2fJ425zpow5mSHLnRsIOGeKB
90uj+FUGKaUmkqYcbJxTJjNotvYs6rqwlJd6yfy3EOyf8oZh6zQXW2k3czMEbLwnCyRekQJxd51J
zTbETjQc7+egB5LcrSqWoJHfoIQOsjbcRTnUyMHkvfGjZo/dEmT7CnbSVdQ0q7uaq9rcZQsU9HcV
lnEs1mmJWZ4WB3iGm+tJZv4yo2v9yWdz+dbweowLIt/UYmweRWlaE2Wkt4CdTDWsu6OVFGaxUYZo
1yce9m7+IGe41ku69peu9NrssJxl3GzTtibtWIpLD/hi+LgEWr3N6gWohR1zrQoOaaPmpY5SrFwN
mrzPybfCpd49CiGlj+aigSF5LOm8+F1x0gM41n7dIJuiR+p7OOsOg2XIY+DSXe4yOdPgcqYhCM2g
Ty/kcsxpam5tsFqXzOD5k6dN1kzGxoezu5rCXmSfELk2w144FrBDX/RFeF2ucw031qyd62ih/aif
+FT35G7gE+/3kGnwsA2XVubHLphN/THI4SVcxsIXotgRW+YumkSBUNS4SRXxWCNGWaKUB5zXkRd+
Kr6uWvDhel67efsCU6oF4VDutMDqrrG3RB+VIAyVe6jopOxi1HVRvoHHdw/F3zbkTeIUzp0dMppM
HYcT/G4/qIbxO5BqSnEF/CynO2pWYY4UtKn1jwL8gOZugl18T2Jvsjm/tIPlREYQFNHoSG0lq/0b
pMaKIQsGZHO7sra2OBfyVi30pm+wJd9WSFaXj5WozDGE3zYS5GZRH6nlVfCpQU8LafLaCbgUogid
x1gdCJaidJpxuttxWndzk436vQSn3z3pBWf7B2sHw8qdUEOA+yptRTC/lcsGD/UoYEzxyLl0bGKT
8prd2k2v/o8QdP/621iAzbbXJaz+HnydrwaCA6Ib7+HxLKp1385Qd70wRcC6e4ldhhOR8HHQOJ7y
VaFYmLeg7x9KTvLlwKu8Is0u3EaEAFEtpcwgA98h/0DEVw6xn/tTLAIbF7e8Kd04ZsuFqbJqfKpt
0M1JVwbOHK01k8AT28wy7gZWr/OnyghwkWReGfvJLdUwJ31GmiA21USviiFLZTyg9+iufVmGGR6J
KkAGtKiyx2M/DwhKBwk5madpg0ouhACG9LrL2HCxpKt+GDjzDtGB2Lb+ztd1HY3w04xACssmDn8x
XXaJX7TwcQYL0um4cYsELTeTiqxbuqCP3OQW+0bRReV/zLA20futIiTfyeV0r0aZhcfEIUWYfV1A
mgurjtOGX6YlPE2v+sx3743GJOy4cyGtI1Kgy/xk660MEKV6ElysG9b1BeIAqi4droDy87Lw4gIp
ADUfO0icqzwWJiPFQz+LPIckNG1kMUVYZILHGqeqRzYXgDi3qZwWt7pcyBaP2PCPFRXNvk4L2WKr
pdNlR1DBuEG9got73a6yulzm0XxBJeYDQg/HJCxVJCDgHTxi2EPLsvQT9CzKYpc1OBSLcqxunCOI
zDYIjCzHWuk87jcPwxEg6MmhUCOvbwbHbX0zppO9mvq+Kz/Dwdk9B0Nl7W6dAjzGcFVP1RSemjuV
xt2+hsuTRCzhdtk2IFYHrsmtUb2oJgFZ2cio7JcMsQFgCzPM7vSKei1OQov6jitvFwD6YZGoT5Ue
EL/HpwrBWMQEEOhHlNKNveaDHoJ7rgDiAyhItdl8nGWWuRoPZfLEgtGdlsV+JVyXal9qWbzJBnjD
7ymIAsMf68yqOQ5yVK4+Qe4ADrKj0DbctznzDEuzYG/HAvnIhW9LG7ESB2gfzdMIF7uMTflXLRrL
nvgy5XPsG0uR7aiwnteonHUdfCwKmn7Rp9DkoFewzB+97J9dVbsQ4a4ZKILZJqymg4EniI6NHJvn
TmDLRhqWHTFsQUi4r02ovxf/Kr5hErzeQ98yDZHKwFQ9WZla1Ic+Cwz4x4VJURkMTANlJNtDimOH
oKRZLoXsuq91vXKKcy7My/YJSm2mjNmYL/xQutB/Q+qcbVdjzdLnJq83I2DQ7Wd23eRLODwGKZHi
mcIyQ3xDapmjMlJm4tp0Y4Wzg+Q+ZhkdlvvRpKoH1Qi9pTCTGbkvAilRzUboQa7EAkHRxMyjZLvV
bYTvZznbOaqbaX0LTWQavu9HM78JgtC+16mij2i3u+2iS8G3OAQdEuO1btZ5L0MNQd+tnPv3mPPq
qqUVYG2yhEM2NE7C7tjlxgyx6NtmifogrT6AqbtGgwBPpu/DRV6Nax/cK7msN9JsuU66FBIj+1r4
9WKArcQF7WtyDOFjjDOv5fYpN5nwd33WgT08z9D7icQwpe7tMkHi9RM0OJCcWb+E+QeUhrmK5Owx
D2wpSxwLhlPeIeJQ4B9r4h7zVSJI5CglZBmijFIEkIdVW7AbAYMXe6Ez1E0W+J/Dp0SNW3HBetI/
QX69rB6Y7kACX+HA8FBgIBEvZtpPMY5t75ZoRG2M3/VVrsKY9xjOY9elS5eUQ1rmMQtVv3w5YV2P
XVs3zdWq1FbjParAPlQ0XOo7nqkFAZsveKJ1H3QHQCjV8gal6HaPY6Jtk1GI0u5YPtcUcDk4t+67
heAQgQ7MJZ4FyhFpL7oe6fYC0PLsvXuwQV7OcSsmWl8GwdxsF5Af274FArZJUQ1ryKts61Zsn1Rj
OqqF7CsTTvEwuOWSdxQBZ160V77PxQPQywMYAtB3RJ0DQg08VOmHYAOcPNFgyPhH1JnWGReRJfSb
02PGFDxwqg3lAVtPfXts0aEoPuXbYJsYTwqEd13liMxxYtZzE+dD2kO/HOJF5gYSaVrFZpH9dFy7
cIBdPXyz4V2azlIXUSAge5gshp82YVDOWQZ3xQEZEw6faldu1ixHB1KGiVi3uhrbGP2u5wl3Z3rs
R0ey3QxFbQIkZsNC+tSFiNB282LGPFbhLMH1cdJXT4WE0suOQG+++FCjoBFGTTvl+SNZN5weWRBI
eikVbUTcGFazXYdq2Bx37YzSVgRe3prtSvC4yF3YD6N+A0OQYo48VKD7/eRT0UWebSEiGNNT9zUY
4aoQCVA9zBt42czqIvf9or5KfKjlvUWAKq+FpbWKw1pV7L7OFgLR5B5JQV7YpnnwIPBXCSstaXwk
QLafUcDM2y1Dou5QcsCiXhEUwtc8HWBGbWx6k3ek2I40JGt7Y3rUaSPZ8wV66X0+PhPBi/yWbWkL
KEhKqvYw6Tlg96CoKYk9NfJtQf+n9X0C/8ZlTAAu6psYXRUxfWmXxgYwSNycPgY1yikfSN2cnpBE
4rOjo+lL8P6QgDW3E+qHVQx+hbNTBM0hyq6IZALJpXBBeyiAs5i/LMwbu0ulTN3FgvN62Y2i76t9
zbkedgyONK6KhrHxeYJssDZXaQj5NYAv65M9GNzSul2ZF2a9TB1ROgZPJDNiByUGgg1VpA362WiF
dtmlnFe+IWZxfXhAkaBDt35AbBehDkurCNy8rdwNWAZ1Eq4THZ5VIao6QO5AQ8ejjEPE5I++amrw
uSp0yBwu0wZxYhgH9WguJOuZX48V1Vw/QTO6cdcLUvu1xwcvwjJEDLLy7k6ool7fB/g0Johy6ng3
JSc1aySks97m8HY6ZdBXadBVK4Iv4GUhMOXTLLvzDbVIVsaJS2zwsELNSsXotQhkq8Q2pv1aeGTX
gFN51ZDn0c3BgGBACSRMnQPddoZbTTdeWtNN+k7g8MgQKupy+1bl6EZ8Ksulq5IwC9tgwez2vIVZ
shyLNyHCfexlZlQokh6h0fCc96FYdOSogVrzosJJv6OozxWwf0H9330xYzhVT30wdcF9l6Hh82Y+
JapQLPC6ZrGaB+gagzbXj/Uxb9D3wiIJe56MComP3MNHcRquQErNxBJv6CF1yHSLURVqR4R0+mrp
0Um6RnSt5TXCotC+beuyGi9VxpfuGEwwM//ECUlJLE8xWzJ1TTBFtWJLcN0RCDy9CSY7FTjjIEMf
G0TG7d5PjR5vC+tAdGkEUfO7rQaKLNbEoslT8LqFxMyYBe6rlrZP3/HF4vBv4W9QzttlsMFfGyEr
dA3r49Jn3COeggd1TNXqpoPvWsMPI6rsy0VdyY08oaooxGVRoRMY96QBAGAP6iYZ9Q5rc0Nt61RR
C5JhZGyKuWzKIMKeu5G99SF6jQLyGAmhgFYPSRFQ9HtkixaPj2pYrOnID2svdmOuRHhw62S2Qx+u
AWkh6caWyaCml8ErrZsMLa8FHa19Ehaq6s8qC6fmGoFtoZJa5JN5uyxozezqTJcZ2IkAp94XbVvL
qzSr2+rtojExV57pyl6SCZY6NzPGymA57jdxX06qyS7XcjTVIxK9Ip1jMiFaHnZlpxuUrUNotBUk
nrCZ+yCG9of0/Q59QKVNUgEafJIwVh+hYEgsjY2BAGazb9AKstMRAdiIiXWq7Md73NMtCs8A46CV
htjN+Lcc0w5ylRF5tT2ie5KuyYydnJhtU9dIomVwxYLUILCTBOp17NTG0+yClFL2F1WpBnG91R1I
rpT5zn1cislAtKKaIB2SuKxffR7RRQqFHicD6IoMVs+xRGHDfmpmSNbfd5BdsCw5Sb1S1DRWAfd1
PW5mLmPTLEu18814cpRzVt6KMQ3bYwhy+XIY2n7iu2z2fXvNLHRqUCIl6Ld2flRTUqCIT6PAUhok
6FG6YlfrzCDt7AfbI0LiTcE/rwo271fplpXrAyQZQofae56O2zfeCp596auO1EfCQXU8ElR9hxsQ
tEf3roYkNWKbVoTrNQ0D6//wgyj7a++zwKLAtzIdbwbhSIT68oTeSmEtwH6DC28m0tgldh7GoccR
Qyh308ZYFQMbL9EzD8MTonHWiQGY9Lae4Qz8SJYqszej22h7qWB7t52etkrBdTDOw7rdqrD8gjJf
wHel0EFvIdaKfCa2LVZ7s0dkXeGCxEF6SvOXsV/uTDDOPPZBQEdsFj2MoEv04jSDpke5CpHEKMyd
VXMdgNldqOLbdLofv6kJTHXIG4jsOHTG04jgvKvf8nFkDnsvE83gol5bEP1RYoJRlMpJQXaciQDw
Gp4N6S3LlVsSHKPQQpzrtpifXbn263W3qUa8H9dJhkhehnK69F5t63utmn6+O2k48oNtpjRqIHYz
RIhGs1OxvF9n3LloYN5r7426tDmYBrdolDTQYEBsvKG0NVSoWgkYV4bCfQZxddARiEVs2a+yr1C1
G4f8ATAJiohohinzQwlkI+5FeGxAu9HMOjVPqicG4N6WoJ81X7TpOHQuKsD3C6NOA0fAY/S+x+kZ
haQMxVsUbIj7jGrFVgSRdAhfy0jglHWoIdYd2B4RROqRdyYr6KEwB2rXUOYfwbD20xhNC0xshotm
dqIo42WAfjjiUCJXQXcjzwHl2P2nHR3keQOhL9Cp4i4mQATZKNBuSGMIJfNHjp8OruYlz/qjyU+1
3wzp99qfzswwveuYHfeoFmwTcK1BGhz/M51Wsnob1gcIda/rjsiym6LN5+IODat22skU5O+/h2A6
VxaSPmybrrX1npgPZfhOzn8Pz3wuKCRqPqNdg9flxYNG0aIQf5NCQ89QnR0ED01aKJXgmiQoIpmZ
3Fic1vbwa/TSXwhWoWXwEh2JUhhzQKShMxFg/w15V7irZgk6yAjasUfBic0lbAGUGdj9alG6RYJV
BiTughXP6deDOKGKfoY2OgOWZWjRrEUwqqSDm2m9K8AjuAF4cIgRr6H9iF6cfkX84q/AVGdY0HGw
WGrAFCcQBBjUW+e7dNr1GeLc3YKbCeqkUCSpEZWuvn1lhv8CZHmuTlQCH4bbhIlEanhyOMjO7AfU
ml/5QH/16mfosx6OflblRgA50nypRvq06D79e+BTcprEP0lCIUwfmj5LReJh+xHloz8WU83/5ouf
Icwcpa7tJikS1KD3aKQWUUpRefz1gvqrWTmDh6brXDhhCplkJLC40+c0ojlu/7/36qd3/dO8sKrn
QAdhXtjWQJvXGbhMbt3bX7/4X6zQc2kiOdJm6dcSyyVXhn2zqCktMZGewVdIs6aP+glo7AN4JaL/
W/Z8/FwRJtfZoiAjJBLYoYr34TDa25KivPrrD/T9cP3J7j7Xg1Gl5ygLZWHSaJOjAm1av6C5gt/P
njr5FCLyxv+0IW3lRdGX78qteEex0sQhtcWUI1fJ8j3cGb+tM4d1c+QUQrJ/je6/vq7/K3vu7v81
DvvP/8a/v3Y9kv0sd2f//Oe7rsGf/z79zP/9npc/8c+L5+72c/Nsz7/pxc/gdf/9vrvP7vOLf+wR
lzv/Znoe/cOznWr3/fUxwtN3/r9+8T+ev7/KO98///7bV3Rb3OnVoAzW/vbvLx2//f4bYzjc/uvP
r//vL54+wO+/vZ0/118+j99++JHnz9b9/hvn/xCUhkxrAOaRlZ/uheX59BVK/hEKQxScw4XUOjzp
GLSwPM1//02TfyihQoiJAB4jlTnxvm03nb6kwn9wsO6ZJOhXEPie6N/+z9BePJz/eVj/0U7NfVe0
zv7+G17nTxeFNAy22Yoryoxk8jTClzswCNZpq1DqAk3RLneAwviTsCtDyQweykZf02EAIn+yWeCB
6CS1u0b5jar3f5qwf4/qz6P4Dr39nxX9r2FoQxUkA0IUo895/60U1MKFAsOAXUkVp+samiN0F7YU
7csl/VRsGxuiUvX1h2mQqMROoyk87LUrAaBmP6R3IeYeetwoXXCgKzN7CZgF2jOQ9Z5L/GDYvqbJ
ckaYlYazUHBKKdMYtzDn5Jyy3Az2Wcf3OocyNuEtjIQRd952kvRXc8bEHpiZ/ME6V+6DqZTHhugK
gXFIr7JZoi1dpoNCKy3Vr7E/6Oma//N0noaGsREOuDc0YfXZuToRTB0NKN+LhTZXysNg0vis3K85
nxPrtjc4GPixtczutoDSQ7GJERrnsBR+5ag6XZo/DEQKbggDwoqecyarBZpBdEDZPdxMUEHCPW2f
/RjU92IIliRFdwR9623bIg9gzyuXystz/1/PRwBvYjSVhDDNXy7tMYXRIHoAeD6Sb6CDoowSRsVU
kqSa9QrYXY+aFwSepmn3ymr+yfQD00QFDRX2Feh9L9/5hJgjiB74HtJ7fN8Eq4Hovmb6AC01VUYO
sNgjacEmGJcpfFgmpGGAPTdvVJUivX1lMKc3e/kIAIFlimgRhqg4nlsZyU2PYmNw+2V94EgCLF45
oqDLoTYL5KpiKLy3XXk5lsxP8SbX+nNPNwq8QD9kn18Zy4+PRIZ4K+wZzrB/JI7CP9/3SyjbLQW2
BkgSwBSicAYeQoUmvcmmKoObqKzTjwXgTHG29PVtAQX0xzkohnezIEkNhcQBWZfvP46o71yvZSF2
3gT5Ydhc+sqB9OO6/X4uUqPAl5DwkHk5UFeUIivIYvYBEDUcYA0F+C2Sr2vAPG9Ynda3IUpxb73v
s1eC2x/3LsIGwoXEPIUypPJs2XbDls6IrotEbwBBUkB18xjFK6TxS9CTjwW6he9xp29/VCZfD2un
86s1XIuk0sq9Qtlhp/d6sXYwAtRw8aiEpvhzlk5MZVYipczWBIIy9QyY8SqxVUFaya8dr7eHFqVY
f8lwQt9tHoWgo0HDfYocAI6Qt9B0e2PrgRdX7RDQ+T1Ns13XZqj0AVAF+OvWIRVPOPH0Gpommd93
DECbC9t2qga4FPav4B6sw6vh0w87IoSzglbYnZTilDzX+ClrQGcKWs0JqgnuAEbxdKCo88VLvhQ7
lGt5gs6QR+GRlV9XtMgOmq7za2f0ywwNpxMGodC0x2/cTPjLyxWGIxm5UrdOCZM9gIfWDR3IXaSk
N8apx7apw4tfb76fPExcrhxWn4qHEmHD2TvyCS1L6s2UrKFfPhLedUnl6vAdIyB77YZiAwbKoo4z
bF1/bXpBLr3Y8kvBnHrTds03y9b6ad5gBuM9K5/6DjgsNYurnPqujvPGNgdB6myGEGID4Cigeilq
dIH6+uvP8Z1m9HJR4nNIREa4eylis7PLDQig0OsqnRNnQxhTjOCC7mU32Q9hkA1XHZ0R7ZopjwCQ
Bt51yzyIp516u9j+jQc5NzF5hvp4yuRDiGsP3s4CjmAV13eg2c27HifoK/cBO83s2YjRQGOAuBMm
pTine0Gdpgogrr4kqNMVf3BWl3nULdOd8MALwaSeHRg2zHESrHlQwfLVtB0k6joLymw2yGK/gY52
rdMNQbeW7o51fNq5gMNuYk03/x6tzzAKt3a9K1f3CGGc6jiP6Q0E+0sVAf0PWEkwz7cr3ar7Xz+L
HxfxaRud2jy4ZwFBOTsfmNNoqrR0TtKJ+GsLVO8eHkXdqX/jjykPy1fW8I/vZ8gpjguJ4Wjmn5uF
iIlzAesjiOasa/uBu+Abgo4Ccobj8gV1OPea1MNP3g9NEWMA/Rf69PxeblLghxonqmlJCivCR52L
6jkAK+dKCMizaUh8vHLg/hhTwpZGAmsvJaAXmv2Q4VVlCxXUzH9n/MQTVxk5scPeLkU1AHQ2q9sg
x70zTMG8DxdFEQhPrQC1oSP0flIue8ddSGLnVvnKvXSeKPDTyKA1oalBKIeN9XIqFtebwBboLJga
Onswi6RPWZq3MPeQ0+3qtNk3UtJn5+AKzhmarb9eaT97ex0KRHKIZrH3zw6vDiCXnIELkAC3uD6S
oKefhKEXQdhot3fW8d0auG/aih5A90C98uHPMu7TaY01AIUYI04pF6KXl59eQ86bCy2WxHaIWSI9
GfFuRD88rlE6nk69+ncn85B7ByxhkYPsMaKpdse90FVcal7baOpTFJLL2l1AaeI13cMfZkcgg6TQ
egopAl38ejm8kzDh0pCBJxKhwGEMS3YHKaX8umbD8AE4sK96aYYH+F/wpK0tefvrZ/NjyIIWIX7j
TiUEqep5vAuV2m4Dv4EnZTGy4CHopu5xIdwst6XFrtrVYycBCkaxHq2RyvZlXGTdeKA0BwhnLa37
/w79MSBlkOPgpuP4VGfhW5ZuaNLA7wnnxAJI5OyCJkpJ527WoFo+KuquYSEYHn89DT95CAp7BAE/
E1gn5/ItDax9VwB1wgS9Ho5Ez8z0D/Q9twvfSHURzkvzVcEl4eDQhwYOMYBW868H8L3C/OKeEfis
cCE/tacRupqzZbDmiwSsRsoE5EAPVpgDOSauICDZHj0jw+UIhF9zhHLrkO8qfMt1HoB6cM8dnSHH
Wg6gnRZ52nSv7N1TueTl/YdxScTxyIlOj+XcFK9Azc1RNqkkrYYUsKt6mEVs0K1DGw04nnyvtTjB
dzAx7a7tZMMvitmCYYDiI4isLag+sZuZ9gdD4RWVtJVH9sDngKhdv+XiLbipJfA0xbTBzmhhzYlW
E6yvsbV/PAUENRq1DzQeqCZwjnq5zcauqSlALqiHVLZMD6dqSR3pckDJIZ9zz4G9zUIZw3sdckmp
0euu6+AoBOGnUFSgSDgP2Aec6UB4wE+iFa54v+PeD+UrK+HHpchwO4JYh1NLUJSWXg5UddLVRYMJ
D1D82VW1F0c3kfcA1BqA5H190AP1X0BiuYBmSZH8ehn+cGkiwEGAJgk08kBIPVdhCsc8TyuoW4KP
yoOHCnjKe5kbcl1RJA9kTIdXiq3fw6eXyx5CDZrgahAMBMIf5BfpYCXNuUpy1U5f0ERdL2rkvLug
DMk1EONhtweOZjmARatjdJCBDlsr0FZrHETgdTW36FxWO5Hl9oo3or9o0LUHYa1GNQRtY/0hV0A+
L94ivvLFa/4p3/tOZ6PHVR+iQoI4Q+BDvHxWObSPA9CLCXCtTN/y0Zh3FIDBqw6q5U8NjA1A2QE4
Pk4L766NF2lMM+92kFVRqB7xck4GtFZf06D6bq/yclgclx5+QV6ScXmunwNYFOn6jW9JOma13S24
98BlY2n/iBZP2r1fw5x0R6jE9Xkcsll2+2Ya5bXbOHDKIhVzFASApMJTvhxvDGiHKUzpAr9cLeAx
kogDRCaue7a8ph7y04EbBNsU9zSY0OfKkFgJrJVzACc+vYKNfmoZtftqkua+VTL92LrB+ThFnwTl
Qz5pui9Bgvs0oT2Qna5qDhvDADw4NOVhVREFKlOHKV2BygUAGBG3pZN4A3RkQF7JEn5yeuO2YhIz
jsNFs3NRWFBkVO4paDnFQAC/yICL/iwqfQfGV/ampatLGpCxP4WjDd7Azty+012N7jK6+rcgZJpX
JPd+NpxTaqoNTD45x1S+XJeOw0cpQMyfSLX4JEs5wNVsLS47KexNamXf7GyuLnW3mMsObtm3Nd2a
G/zlqJjPXhEs/snRy3HiSmIMwQyJ8xsd6LCSNVBHTmQBrwme+go0tX55CMI8PZUh2BUHjD5xbiCg
+ozT41qt9W6C+81+myCAY8txu+9CXsfGzq85VP7kBEIGpCkmS+CW+94v+HNdi7VtBoDksCVjOgfh
TYfydWRkWvT3AbTcurgGBlG9h++muxAM5lqJDgCT/FSAfVQAvNwEXQJGRUdvUK5HLTkVspc7nWri
46BCkwrMwhYYzl4Nrod2O0jHSb0VCDMLZC2vTfUplj3b+UaoUzSJ4ggOgLPgSfdLxctqpgnInWVU
5IB6WbCnkrXMghRkMbtBnR1xxAJmc4A5uYdvqTxwk9qLqsbF/uvbhJ06jOfDUYQiiBOQkWbnZXZw
9G0+ITNIIJmwHaEI1N62Dk8D/pxkiwBXpHvnuY1bw6Dru3qHipIl97pZ2yQfZnJwbhkaQJuUQmaS
mXDf5XwkUTUCWrChJ5iB/zcF75SYwbBp8vLTwIaky0r3pejW8mPdKPn068/0kzMfKSzDp6EC24ue
pxNjWUFXf4TeBMMGu8tpxW/kmI2Jaevq86xsGWXV0O8ZKTwaG6l5LrLlCx5Ev9usz/83ZWe2JKdy
du0rIoI54ZShxp5bag0nhLQlQTJDAglc/feU/xOr5diK/8ARDm/bXUVB8g5rPevmPf4bGPV/fiQa
LI8T7jYZez+jQCoy2RX7lgNw5/FuRPZ3J7lfI8bKe2Iv1gb+vJ4/h7yVHjgXtmSliIuM0fIxvIz+
426iSvv3y/TH2ISJdRBgpqe7YUL2/gRalDOspiWyQ7d5/qetbGTCoqi7p6Zf0sLojI+uEn/LZ/wf
9xsjX+419mJsDigpfj/3Kq9cUEfSOxRD7h4ZfNqnqa3FsVTNerQKRO8hH+KzHMvy2ivT/6Wd6lvh
LXsZYYO8JTBO471Rh1UbkZF29Ww0bwY5ORhBMdVF+OPVsWsWKzUAr593vKwfusUuP/CiuVPGDi3k
36+i9Z+hwX8/QS4/6+1BFmzWiM55P3WvanSVvBLxe8thDGNn3f09mWxPfADHtK2JsfTjHk1sJPKE
Q7ivEme2w/PaTAoA90bLGYFJHXbsq47u31q7y/PExp604zZfTPthMx10tKa5rOPX1apXImfN4Li3
G4CEpbTdPKla/4OH9vZzBk/wRjyo3rrVxB51c70MPT7yBOMTdK45rKneSwdlYJTxmFTRRH08U7u5
+gnHFxLhrRBaxjhI1q9eG6g+2itpMdWssvriKJXrdOkWixTfpiLW3h/IlHCtFcp1O3odBYHv1jVZ
fqZ+EIA/xnjznOyZSyeduMTD9HOc0fQdjAqkSlIjyl+uiCn77ITgC1NaY09K8QWNuTpTIVTPDHLG
X9K2kelvfDkIvRvKG9YDGuiGVe+p7NTw4BZLaaJzV50TdzAb1njWITr6Ac2yFUNxqOkVnM244gkZ
PpM03/uxyfaWbsnQXRl1mYk5d0Zq/lA224gjsPXn8aS8Aa9CvU/jAXdSFe0wZ93UXEbnMVSbYV6s
jh1bWu11QaxAHgxmUgzYlo56mnqLPCtVv3DxOA7H6nahsio3Y57Gakqszhc/mqFtCFr92x357kjn
huQ4hwdKuU5r+J632Q/+2BYc6RhCpEUuT9Ue4GvzvGCbuCcTr8ZTsNb9weIlfnE7pzrTP/4toPaP
WRt/AFP0bdOCU4li9520xXTHHTYZaKCt7KdzXWX5pS09M60D+ZDPuj07uf8aKEMyTc3Ha7OO3mkT
oXFkKRKm+bT5zIGk+vnvF+d99/T/PhU1TuD77Cbei5z6gdN/2PMMmUajf9bV2sfrLPAsz3n92UN7
+Jdu7Y/ahROOTo0XrB3aJn/1Xf/Rg5Zofdg3aRCu4V2ps+oymkX9JVgWO5bewLOBTv5hn5v8TNyf
bDGpLLc2y5JrBGHGY21RFvubv43Ni4cR9dVregSyvfDvzWbmjBhwzwDFQ8fpom3+G+yXI/n2EX87
4CgMLd+m1rB5VfDO/P3IDlHt9zb287S35t1PO1eMwRkgAuDPAOG0G/lbUVyymgPtaNbO/jpw/+WR
mHczPGjP0vdrHih9rPS6d0QP0NTGfi27L1KVWkSWaM5T0VZObLXK/JbDai/jpZVVj/J2bDtM1f30
NrbuFSlT3hwzob3iggVghNJSdcX6XDRBJyMQR3AY9l60nwt/xxo/TKrHBY1nEXFnb8rypHQOj7or
16wGdbt0+xnvezs9hVkGyaFsAu9y66/DxDZHy0tbEpyWc7Uvzfe+L2V/KIky3NOMTuK7mIe2Pq2q
dKrEDyEfJrU7zgpzgbW7l3LP7DGygnG72ytGY+Rd8HsxtBt/cEDU0weGMOP3Ymx9fsn55lHn1Wc1
l3Zv241dOms98FeO91AHQHSiwJSIMjAH6G+uuTX2wV3LksBt5n76OPu3BRNKlzY/sxYj3dtnbYst
EYUPgVlDWM+wGE2MTFx/bNtLjTMGmpisUUvjXdzuS9ySTtLqvT9iF8rukVtj0TH7/Xat7ZesCymI
MK6NVbRktfsPB1Dw5GHlIGKJcNXEWVsjZN9Y2ofGbJwTc7Hh1XWmFvN8t9NLOKVXeZHHoPYRDwCo
CMergIcAN3fLBGMz7CJphE+qzEUJgqADhsCrKBw5htX+ARfJqFNQ+PWT0U3LSNG+LPdrqwnUlQ7f
EShMq06wPj382Z0wxjQDnLamCpuCfeCfhiFeJwbD0Vy6e/0q0JU/UOeL4rIG+XIU1pi3r7g6hybd
V9TSH2xhzepJ4KhYjoPLiyndusL4UZX0rufc452Zbrty/dTP2uGjkU/hcgiHtjXiDu+Gwm821bi7
FrhYrGsltPq+37q03lxIhK4N7Il3jgqlGUk/1MOTs0hsO47c2o9hyXTpbg24CAmQLXOMPeKbjg2N
Porq0Q2mY4/BZrlblsriH1bVPDLVA+1/KA0ZlAfgDfWNEyEXrEtyS7xmqdonZU2gFspgNurYXC27
TbgbKxyQs8jvkTzbZZrtq3xB7CQJMZ2DbMUz4Oz9K8RyHw8Zz6Y+45xx8O/sesM63Xp41d1gFqzH
1qop73ZcY1PKA46rc0J5DgXCrmrQ9/6yJJqBfvOz8voaXJ42C/eCbt1nmcJ/fzhhWwqh90mDVCxb
DoA9bCadbmoEPWJXfEHW/sitB/Op0e4mI5ekzkNuDBuC42BESKWgvZ0aIxs41G8mq8zT4VdtuwrG
g5WtSYE/+o4fUrFnr+b1PFd4V6MskOErPEBLPHGgIBxvJwtD3rLfVjGAtJYPtbZH3l4B/uk8nwUg
PYv35n1veXAD3ZxS9gDzItsTlOBOFSMf1G6U4aCoYzBelhdLdwtfGygr1qVtNu91UlL/8CCycbx1
SxPGoRM46mDruilOTeayZTOYPiqMavv4xbX72ot7jABDiiKeCDkDpmgT8To1RorK0NJnk5jCOdV6
lLiv5+CnFqbzBoKmxWGLP7eJTA9ZwHWo2xtSCRail+Yb+T5YUBbVxmBLwjlyRFN+zzpTT+nudOrN
Z907HhFv6J15nrHvyZIbbnCsO9EQPFfjoXwiqmyd4tlt++lZFHzRA2IXKsbVriReJrGu1yGs6n9K
KzCaFEaQVyJ18Hb32Zz66QIwmoqvdndLs20blX9fAOb5ajQVKh57lpwTnVdQrbBYH6d0gMiG7ykX
WGDqmUedSbYOsbdM5hR7dTA9k/wxfdzVmE2xWkB/3YdDqaBhMC+wP4aOcn9xdb322tBg2SksGfcN
II8xxAi+9jutlfrpgHJh3LxjDk8dgd/+bBh7TREsi9F/yb0Q+pXnefjN15VH/7hSES/4vdf84zz2
ILgCtnbO2c8JtDZKeJvnah66V8UcALqMT+juPQpyNXNTerjJasPSS5SHe1Mlg5go0gJT2TgyNt4z
HrO0KR6XAkwMM6RJwH4ETJA4XuclUHaG/CQn4jUh2s2BmbhtwA1cqNy9OKPdtBeD6hR4QTNy7du9
n46b3eBK93vT/oBZTMnXzJC8ymc8sOOlK+Z9OrXUplRs0/yhD+v+yvo5f94qntF080vrqSoa//OC
lXg9gmHY5vsNb9KrcFRRpLjWnP1xqnbtx9YONxCXjcsRW7i7b8R8lxuLGTQU/LdqLKj9ym5EEjWY
KDNKa8oumLUazTta2p+Kec7GyNmhal65D1SWdl49vWiwg3vsC4FjEBVePXLor5ZI8UP2RBVa09od
VqsPfxZlwHUJ7IERpR0AhokM7e4yLvFJvmhv6vrzunjrdV8WPSfB7fSCYwOUIpmoCHBwbRhJIt1I
hm/hzOx700jqkkoPW34oKyy8h4n/yDnVyy3tORxL6zLa8JEAsRX1G9iXurxCQqi28xgIGDyV3egm
0WymL3KqqXUCQmS8c0YG6HOLy/AWDY+7KhJc1ocKcSFwAWyZFD+UWFdYpLRqSynmItlreJrx2PjW
tfPxCgKBUet61/cBu9m9HqFByWBjQLYyYL5AaeRF2LIJoSqQDLwctfsvyI6mm8WsNsMP8NG0+dCw
Niuucz7739GuQQoKO3uCrDKObcksIgdw0trD9K2Y3KqIvNnhr9Hl71+E0Yg+XZZwXOKgA/4Ho0Sr
KXYI/wCOsw7bS0mC05TWu7H+mFdhfhNW/ZzztPC5BrDUMacLA6bZqZej34OziszOdJ6zbceueJty
I+ljA2XdG6UJRc/PK+Pebg3m5SJccdgva2g2p2qpmgXtTWcMkQSgmYCr2LIo24LgMonZME5lW3Nt
TKvJP0qmrxHzTcAOuCmK/F7lLZIDm6lWE1t9h1C+nFC1nJnJrOcOoMn0sq9tDztiH9yfoi1W60DN
Z5jPu4HTNOZ597ND4xTTsxuyiAKuobhTKSmojtq9oBxWCigMnfqeY7EbphCfZ+9OCTLVpk0AP1jL
qTVbscDnBtyTjvXiQ6sKQ3kzuTKSO2V6C/KY2Ej3eQDWM0Z8fuM0eXrAis9BHq2+1ozX697tk8zr
A/cs2gwPOo4Vg4UgxIoTqdb79I3Bp3nf+cow8Mlh4IvyYFfdU974c3Y0e79grWlBjYiUZ4GBdXrZ
0lYXBgBX3DTQAWo5MYBQqvCOWe/6TYrV1i/PfEE/e+kIdT8jQMv2+0Fvunh04XWNyPoswzxWm239
Yujk6MsKwsGIXRNi0FK7jZ2KaWVB2aC7f3OlOYlTKy2/4RnFh1jRdcyxMtAQJNNa7+ODNjYqS/JI
8uGEIwa3azZYAic+QwCRdmEeQ7EFotY4Ept9UX/LrUZ8rEMAaIntz74Z2W6NV4joBc509mgqj3xj
FV8qODfBU09y7ohHueIcCnrYYSc5AKH6bLIqy08YXIvHaSZe/soJzhxGFPb6oIMmrC6OdnvUbawI
91isgy4PBDtgHQ9h4+k7UKBBDzqRMcej7l1Zn2WTyyy12TQ8FcNAhVH0ALIiMKwde20ZFPoOIo5b
XAdZEBYeFOibjhiQfAoMJY0EvBxnqnSc5oVbHkWLRBKL5goCAE2YHNzuAKe0vlo2jWayeJsv0hto
4g7yOU0E72DLuocTsGRMX5zg21R0nZfCiOx+lFkNZbcExHvOWmsAhQue0D2ZZuXB9oF5eipcBGMp
DUtmnQpgi23EeiXfiQ9ZnTx2J80nWYVfaegR5f7dlBW0ZC0LPPStGQLK6EsuoTHwyoZ0HWDUQ+EE
A8VpDSOVrIBTbW2SemfKh5+5CyArWmtDOw+l4TunDGPLdzC7dKWr7gOEUlMHR6PF3PgTYlWVnTuw
QN0R0IGg0R/WJY9gDEoA/kaWN4fQWFpmhu42d4eAOL/IBTnlxkuVKeOlaad9vlT7TRfrNe744fY0
EM/UePMUlzrv39hXDq8Wd7RMvL0v66gvwf9xNgerGdc5rRgIGAmWBnaH9OJSOdNx6lYpiT5AGagt
K/+lAVZV1wEaICQcx3EuUy0aqLBu38uLUYZaHwZRe/BuAxQgPieXndSC1uqO53l+ynUbBIepMdtv
VqkqeQQOZpZXzt7pWdNK+OlUNt6PodWWAUF1d8zXcHGbq5xyIt0qu42pT6yOBSQs6G+ht5sPoDUC
QAeYHA95V+rgQzih9UuCHcpgpExaBYAKs+p++dgh21QpKxuPEhpjnc4BUbRLPvfLmY1SdteQYOvH
pW2NblIgg1UHyxroZ8dc1gE8mFkskQx3UR5kzv2QZEFbfJtFPwC3scYxTFab/41T2XzpBt4RMpPA
dn/I2ZBvs9ssPhtkmJnM7YoXHKfmP9wVVZUWVEjkkXhZv58p5afiIYfSLKFBLPUPZRXq5G4CMvbm
G9QHQG+7LXGFVutzRm1hJrbdTYikG/KOYs8aLPuI5QF2eEUBJ+6KvbWDO9EOfJxuU0sYSztkZjAK
diKxb4MMRp1CmfroNH7Yx7wOoKuULB+9ZGVs9+Ki6VqTfdnhU/O4ZIMRhcrOmieqoOqudQNjviuE
4Z9C6jj73tlmMVM9N6F8MrQ9gRBZDABGhOzql8GUDAwcN1dwgXm1iI9sedoxDVEjYsyAOjSlTr4O
N+jM5h3XcoZIZ+JWlyeemPCLgw40zZCT8xKgaNnPoV15TNBtIwT8BZA+/1jkOIVBl+T46dtGXApo
wFtiAjd343FTZpZSXlvdxS1GqAojChKOJxZ5p0Cse8BYmCmQA2HDfVDd3nVxKVEmxV0JGeTgqrC4
miD1vulJQDmdqXQuKI9MfdnWrnZjhg7y7jaWyvHIS2tLgZHV/ku4MeGvLV+jVultTn1P9Gq6ema2
dMe9d/xHaqzRSN3C0tdMkDeSQoOzIMK3sPVA8S6MX/G+LFrAjnBBlyL3g5+2jVUA46tm9KyiptyG
6txvVVhfvT40GZOHpBjJTmbZM7BaIzhkhcalrsU4JcClF7g1zBcOAwv/LZnZBAyPBAbW3YdwmI3w
wSH5VKJlKQWzdvTXvCUD/WUEXphzOKHQXlp2vklbzDl9TV4DHZ57kbVPQMIL/zyWbWafMbjXKr5R
kz0wDqoYTut+OzKNeuhaqg/65XNQzd4INbNR5ttKK7ulk6bySUER9fuhLyu4tKqvsm9lGXAMrg3t
FCsHhPeJAXT0lXeM759YPdvzibvKnHGvMDW7gtRxzEcusvheGK2fxX6WlVs8DhgBH60Vw0fS7Lv1
T2MxlI9rc9uX5wzOB4Ruj3D7UwnX+iiqzoF/uuL5TxGn1ZfSbSsrstibqHjcrfWz1PDp4rXDxhsB
4EA5EBbcrHFvFWGsW4YHyRwgf0mkcMdPu19IYBVgYcdoxdgu34AT0rvOCGuLw4hGjlcTOMnpYcK0
G8boaqZEw+uW96tYtEW5WAQDcHa64ce2Nqu3tavKb85SeU1kD2WRn+zSx5RZC9MfzouSEH4LpYvP
rKameHIwDUbUFduHva1z9go03euFRmdmgdfNWdquneMkDKqKiwz7xUjwCjpW3A4D7GyRWwUYXbMs
73HqZNdSjKK/I7abvj0blt69YCt2vkwsTMHNF9r9HjLwy9OmzNr+3iWzBBleL/MN/DodfmTuFQmJ
QE/a9RqGq7s/9xVkm4NosanE2Jazz0A/y/HKjak5jw1/EV8cNTafrQ2WXtTyiLqP0iBgKM6mbdZn
K++6++qGVX8bJ7tE6OEX4wVkR29RFALTj8NFMQr0ifAlTQCNaH1UC2zdZFVd/XMRvsAa5QblL/r6
rj1C5NmzB28loT1tO+18X3CMw5b0rOABRCpjXz6aHRwtOfJ58EeSSGjXnvGMAtAdj0yOZMqC+oZ3
WGtt3lu7GUDetHPqcEcYznPLrMeiOs7Dn2jhZjvNdVOap7Iv2Q0ui6ifClgOijEFV5LGUM/Uu/sc
0j61yxUIss24SxQF77MthI0SWtugI4NvtMVzV5G5ng2ow+A+agWLUYrmJ0Kb/RxA1f3ObBAZS51B
duG3sBKDfmuLyg7K37bDmaBr2mT2tOMP/VKOpMEkPnrGHjifMqp4zppppcHH20GtZSh1KUzlyqT3
1S9G3Vo8h468ZTUG2hhfHF5OfjoiDwH7tUO25YyEQpkwkwhdICq7jUPcn4M1Do2gKe6dVq+kj9eg
ZxJD0uHcGK/67GW8vxLRBUTXQfmmeltp1l/VxjzjAjFhbS59MZj3EIbkq3Z6GjIwjSXtDoiLeNoN
8J/2GBAFIQMqzM2rDWaHcHWyxM0ruki6muIphwBrR70K9humchX3LrnGw4X1tK8OhWO2+qEPRzE+
mGLzPBIRtoWWxhoqkBRGVbCYDPRIdgRKcUCnwDx9t4oQXOqcaE3cmUxE+v4ebeoWnjNkqSUVg7Hh
FV5gIwMXq8eBR39a3NvMAroTw73dOw7IrcWj2Va4cAhI3Qr+V+vmf2KG2Tfp4HQNoxbitYYT3xga
1YaCUaUZPiuI0rXhGa9l5pj7ZbKtWZ4kQJ7wLMqlXJI8MDNGEIQDGHdSLWN18LTWxA9wou3XpaVE
dXpvodLGqTpQSTSzfTS2zs4YVoSgSh/7oTDP1JVw4yaivh5BWtXWSd+A1QSXhNTgIaNP9XVQKGce
dO3o+rKCdvvsAp35jhrYLmCIToV59OvhFjc65s9Lhh8jNkdT0TKMVbmRKVBN7VHljhePI+/0aDB7
xFvb0BVmbAGx2u48qr1Pu4nRO9G5U9qJ8rqA7bJPQEbEseZWicvc7Eu4D8EnAauDqW7GBCppaAg3
JpZqSyuq4e9d1RTfzW7Ov2ZLqbZTYOgMDY7fyB+M+Oazq2dLHOA/b9ya4QDHBZD//IpdKLciCj5f
xppfhpFvYYPAYRtElkmWm4TnDd54tktLfBoqEw6VHKfxrADdabQejVkeeJ57/5hLJuSJtUzOehqq
SotrF96mnwyGdXFvrfbSpcUt9uPYLqP5kyGrm30WQ9n5X9ndbtkd3aPbRLBnZutQtURyvPRokhwa
PbEuP30AZAtQhjx0Eku7CFdB25bO0z7sRHVUsACXhGJOuYfSF/W9qhb2f6yHq29dWCA38raiTSBy
imMtdUA65e6MTnSzhhy5GPyZwcpo8aEEMUoY+xCDQknG+Ri1/Dj1QwEwsTvs7KS/LivOiiecQrKI
CUmoxJVSEkYJ75x0JLMIHBRzNu1FzpBl/smDCvOjt5VXJIbbt9MPQEUzAh/dbPBtAKqbpLqY9PVb
e4P2MAaowvuCwdVz1lZ+z44MvUccsgbBlj/I7Q6o4RyeVmqthFcUbwTNpM39DhcreFOZBdzOdMr6
FJZuaF/kPLHed2RuA0er3dlOqnI061+rtxMSoJFn9ge4w/5+LSWhBZCwyLvIECuN+iQ7lmWJRvb+
g2663JLNso1fvI3pp6CGKSgdqBXN1xYEgnzYMfmVPMRhf5LSFf5dS7Ad1MqBgX0sgIiHZMY1Zp9M
/qQ+qLblgW1ayRxVFn0QpN1U2pCjZQYlay5WCPTrWHELk8rbzEdDcgEiK1s0rljU0iIF1O5cjCYH
dgknqjUiDuwx8bbScY5lY6I7NVFNCiBWrL9j2GxO+VmPe2HTceZO9pH9G9EZdjh5cPAIGL3OSw+1
v0HPTTb3VMEgslc/i/bct41YT/lIyubKq6fENfxPgJWJmIR9dU+VNRif9MDBFfXwkXTCGZ1ltF02
hxqzZRN/HoqOl7xg50wGQ+ZA5CO7Appa4/gxidr5g5yasTwsG2jeo8tKZI1AZgPeVgFeOx6w4JZx
4eeQX7NlXea4djcGncqv0LnoWc5If93N9xNmh0bJmghJfNKxB54TQOjM5hZrHZp49MjUSdyx6Z5x
O1rNwTH2RXxbLV99GDj6Po9WNcsUB+FA0JycnPvCJjomroN1f9uKIbAu6IGLipXC4pQoYR3TSJ1e
FOocAJNvkqmvAuvkyb37hzED16ovptvjNFVLk9S27PWRoI7gqAo2c7FZQ0E8TuiYaaeIfRAwh7P1
TTWi+ycDdMY+laWliJ1MZCdA8ARrtzR5EGoC4n4SRwfudRn6nU2swbwsynFmU8gJVfhHnnbgWlSr
+OzU4vk/6YSGNZ6CrfPoOGodXDBgISHJwDcfKVZBP1PK5EhhVmsuU7ZKwW0saluPdc8tTy4NsmZW
igUig1sDdG+i3YYGp628oETtt0NRZ0sBi9wvnpvGWupYdHVVEPZSF3emkEsB0Cwcf66V20D6Am9V
X6jcYJDS1nHicRLPh5ZEyJJYCuY3TNZYoybFrnX7WAgTnVLH9/SPAgmrewhqdoDsEOR4x/qQOWEL
K/xXmcOMo++uV++1Hp1MHjJ/Qr7gQO46WdDRWHQapEdAmDa2zEx8elYnklvAIMYi14OeCmpBOswr
V7xZPaI71t7MUzX45lfZLr2HnFyvy19cSv9DyoFr2b25PwLEjtAjftdB5JVJz2bNYQqLpzsqZirJ
tHjzBVbWgn+wy3/kZkZczW4JYGajbx3Wzqfbnnfnsvmw4wu925d53/1T1Y113C5T8bHnmaWAz/Mv
lll7KXjJsImarFYf/134cvtwv4k4wFB4mO1sz3aQpPjvRBx1s9X+wrbk0GH/jGrbludCiJC1zuKc
a1WzRGnFytyU5d1fBEnivc8ZL+5Naem5Ftth/v27v82Sag9cEtng29uKJCAkatnkWkSy1SEpbT5v
rBV1ONvv8qgyAHvJCAnbPzZCO84BcwMIB2k3vjqNfWt6KN0DRvt02UjktKpcjh2KbHnlRZc/K93o
D6Ww9f5gyTIAKJyXuqKI7xEwr1Y2Z+wz/Can0GNEl7p1vxB7tWRBEAGYCliwsKTx0jFbm/4hr7fi
k/Tcm0d7ILVnNRbk4XBi9UeJOduJ23364SBnihnotp8Qwc5PLDqA+IHzzJG1LB7aEzUJKDVIS6ee
Lo1LzY/ky2dKlH34VpSZT/jZxBYuwsVQftvX3SYxhGLbaD8zdMYZrlzPEER9ddWPZm/Rp1ubYz7N
S4bshfVtubwUOclTR8tFdsUJnXVfvTXAcaw6bXxFuYK6HGCUOzPKdnXHkLU2GGg7VWYdmmUYvpQ+
TIu/Ke7/0A3dfnYf2sgNEHGzNf7+vLjMepm+C+ydtTEdOGODqMKOdLa5/KkzwSfWYl++Awn7sviD
/OmStHBoc8iUrmDd3LjLo5Z85n9/EP6Q4t7uRs9lB47D6D/28N8/VsHMhNAYfz0gQukfeJmZb2FR
TkcXOMtrx+r+OHA3REwYiDlZ5sx583ydxQ6i3di2i6WKbN04f3G3vRfj8qF4NLhGtkCKA1rk9w81
kY8wm5j0D0bd55cRsOqtUxjKc8GhGGmazrOH4uZvLoTbk/f7qeBh5fNRp+GGDdz3DmNfTBROLsss
1TPUlqOi8qzc8QEtPXIS/M5s0OieX42hlhciBT/xf9M+1kG7n3JfmIfRsMInoJK3fNCKWunff6r/
9enAe3DW+hjrAcD/flEsxNAVW1AL5Jt81FWrVCSrZrjv7Xr+GyPrD5cl1Z7rI3PDY8CdgeLj9z9G
5GtWOHPOoW1M7vdZDW6O+3ZT6bSY8oe9UasNsrNT6fbbfduBhw7qXrCdzvb0//drC7BF2D1RTZoC
TMXvn2QqJ8jgZrEeiMOaXipad8ZNMoTBP+zlj3//W3++FghHZLloItPEfPz+aGY4OaOuKPaDI3oa
c4E8NCKYgp1g59FiKba9n+eAjn+mGPjL3/5Di4lCP7xdcYSROPfFu59XrUHG1ol7fpZu8aIbFgCB
vTQkphDrkVqeMIq/3FC2/f5+x0vPRNvGcoWRjWD43y+tNReQWXsrS+e5rPkFARyRqbiYXTo5DTW9
I+flPOc+POgWyW4XT63VHRlg0eLTEpnnNnCpSFpz7v4j6Z68J9OoKhVbxs6YsqIc4K5hE+CkGbVi
ktU1LZ90p1FdkJHVxt/cJO+vIUhJi51E4N0QNNw0N6vifyHepmrlLhoKGnikzt/pd26wTFyLHzj+
2+sA9fgL+FJUls3GmdaA+kYxFjLNGG8GWV6/XjQ7C9PgITfv59lwvq4iL/+S9P2/PuSt8MCvyL/Q
er/7kOjDm4Y193HuOmEdNsDC20ezMwieMafVUhfMb/P0NxrOjY7w32cbl4Zb1LaoeXw7wNf++19F
vmSOLsSfY9/Nw5nJT09l5nov1GjklbIwv3f8bDmNG8uTSLe3hlELJz+xjP6b3e8/5uT//izwhgFZ
cb7cbKPYf95VQLlhy85k/XTMLBN5Hdma67VTyr73CHUQd71vN/JKXl5ePfBEZNYRB14pziO9E15i
kkWoDXDFOwlOxnC5Q/DKEgMN2Whdl95idLORyYOublQc40alvAf2K/V+8J1ADWdtc5xFRCGZxckG
OH0XSgQckb8rxsb9asvxnkyyXFwql3PuUlqVnd15OwO2RGnmO0RSaPgIksmczZ7BMcha69DyUtDS
Y90hvlefSWYYti/5XprlY3ejTzMJ3vZrvxDlcXXc0XUe7Akhk/RK07/LudVIoJgL/HidMdMYI8f1
Pwo83lmiw8bTT0jbijVmfIkzYsQIe/z3g+8PA57P69a8GTaw9FMSvz9lt5qw1nBczSPGAzODMRCS
RM3cE5tZbgqIVs6A9y8ePDNYMD4VjoEgsA40QT/QJa/mGmg0P4M5Ln8pBd6/9TiHbUeAYbqhIJDP
vzOIYfMk5GXLt+NeT0UyQYjGmFrxtOY3p+pfDhBepH88JgIvCoARWhvqD/HuvddtpdEof8qPKNfE
cBOAWd1j1g3Vr8Yx+i11MEUg5SpRhz2T56Lfwpksw8vMgBCS/IIh5VhBVze/5sFMv716iI2emb8V
DyG5CVDyiXJyrxWaJItAnbZePwyFJLB5oExe075Xo0miBjuOxNMm5b7aYCHdZ4T/EOxL9gQXvAMC
9rCbWb7EM1e/TP+PuTNZjhtJu+wToQzzsPkXGGLkEKQkitQGRlGUY54BB/D0fZBZ1p0MVUtWu3+Z
likhA4FwuH/33nOdWYpiH+dS0QV/zMq1pzEV83Lo4fOuXxwN+7cvW0oFfaqzLO3g5V61pzxepaAF
efTZ02L3fahjpihCcwDZCaZybOyqYVEiOG3lN70U2l7V7Ng+FdqCC5eQFhB4elpbQdAeogl7f6O/
x8LdWcjn7K32KGJlEvbJMtroUWLso9FQpvhLj2i/p9OAM5+1lPXbbKhTtcOD1NHxCG77M2BvAilt
q4w/m7p0/IaCpuKNtwYTn9IzxvIZmUZvKQNMtc/LnGZAjPPK6L42OaRpwfGpPJqjNT0adQMkG22k
jo/wmecfBisrS3xNRD4w8nH87BoVvRcS9RAYNrj65+1l5fktDlOajjL6fH2a6lxqBN3C+KkVOjUA
oHaX9woX5SejyDvnB8VB2NGVpLWrFlR6nGckuyX9GhRCZ4gQPCw3CwPJPKh6OUMedcmWRthtihYD
VjzuTKes0Fe7mbki4g+nGKw/oxJQ0aBCT8vLXJL2qcGs2uAODF6j3HHyK5Dj9zYH1jVQtbF6cWfm
wL5TTjrzLLuJv/GCXGkX94pEyfb17FiRnmG9OQhav/UnwrMkjvV1mE6m1qVHZ1JWN8LXR1kIplwE
/mTMGvdAvXBfhha1su9zNqE7Qr7mHNlCc6BoYTDRHTCuDfLc8gJKdhRRV1SBcf6tD8wlnOqcjI04
S9iJ7YkZu0MgK6XSy6+NJP0+ZFXWEDWWMOA0LS1pOem0GvViWp01YM3ma0jgpmMlnigODZEvxUVP
Mb8z17GKPFTo0OwjpbSWJjDsvvykYnUG3l3N6dmdcpP4QEsVEG1pDPpJprhNIGvqBkv+eBbWLKvu
PTNyjDBiVS5z7XSvnP5t+vNaZeEJKPvvZr5a1JtoOmcdh8R50JjmXASQ1RsHgTihc26rh6WyoGT7
JJNYp1WtM9KTreVaDj10wm6nlNVnz86WY4WN4AeekpYKazdFFtbz3Nw1BryUY2XwDQIwKfBckpNx
mxDw+rpSaFwvro9SaNykuuXxlp5offYHq29w6pCPZfMNW+FEMUXyxDh27G7F0MyPKtUnMC3LRrvB
0ql04TI4bXXD4BJepENNaPwo9TXxztlEkUmIs4WHFJS+/lJplH8R4SNA6DNQ43ZX2BbJlGlCnSn+
sfU5svOZbuwOUl2H5h3nF6UokuWwzIy2MLJl+oDJi0kHER5yClSTxAN3w1pTjEaeYBXyNjuPE5v9
TdWki4ygXqYGk2ilesC13z6bDMkcv14ti/Kg2e4CwxX1ed3S877KFsEInRzviN/OufwqsQPUJ9ed
zJCCd+25ZE9aBcuiVGtYNZkAH08v5jMzLXWmSmc1RbAiypQBsS3qSTovifhVMBKQ1MPsMq1KX4qc
wMvBK9v0hRDj1i7pCdnSO7o2TyLDFwi0zZlZ+VAT6ZrAYZb5/PXuF5mmqUAQirOvdQdmCN6ZNRfR
ivNnR1Me5YVOmVOUzihbjXdVkqUrbks9Wx4Gk+6CKC5s81JRksVEhWrExz62ocR3arXZQ1a80sGm
5VAqDpQmZX6vm29Nzr49oqzIaY7UqqzP0k7Yhhg9Tyo9OKv9tcCQj90Ey1IWMsInlagPCj/ySSLg
10uz0MueG/puiRmFBtrsWRFdKTRBOY2DITdRrfbNTiz2SHMNyj7ENO88yHyrfqmSgXa2Eq0+GEEU
sfyADL7H7kY74rhkW02EA95gpiv1E/u2ik6NCRrAEVLY5mf3yCsFq9XV4ZygIjK+0qmNmFVTqfxE
V53ijNY0P2Uzainr+Dwnj5bo8x+dXLWHQq3b5GBXEDhZsLaqKzHHmvVVQ1dpYEhDCTrBXwBuv9iC
1xHq2lctr0jpT/j56gip0w7VBalHFNrcfO2aRJ/Czq1wpbNMoTabMAnheyyeuV7aipJIxcO4RIWo
mqaHhSoSz8fIrak7pTFKDqeoAPq+mIj5UQhK229iDom9y2rNbYOk1+t3Em89hhjKVTW8r3gisNsU
tosl0YmIMJ2WDv4C6cqRZNgK03ybYdftm4sIqzLy1Q0ZUJRkOYfJplHgc0Op7ozfepy0y6yvrv0l
pvOHMgwgSTQ82FhpU2+iBMGxMGCEWRaLRz0jzEMCfJr3HbuHnoWcqBZ1Dl7GHRkYfTrNuIpLge53
5/UYgEJu7fjNWHIlLvxcKJOzS1kl+DNS82DgCaWIOipZup066zQEZV5Lc9SUKkV6TkpT+6LJxSuP
jO3JfzGuH95yfFoV2Ys2Vh9ctTQjZwTsE2JGSjosYBTs0sHQfh2sNDejpMLMttOchLTH4gLCwt+a
bwkPr0Q8K4R4zFmV3/B+054Hvcq097Inw4F9t0p3SzqPT5RLxG+WtnrzIeYrjZK8bF5zDorrrk3L
mooWF5Nfxy+zDBqB/4rIQl2OYUu2uGJxypmFSZk6Km4P3l3kMGh7CyaCnbQiyHY+Oxx5UIO1dZIH
RenA8gwcfjkNA/S60wtwPV/A9dIyMioz5P5hrO1PQ56VYmebGetYYRs9f171ii/Ousie14+33kx1
Dp8TGFB1LHSOBPzwRr61oRK4WmvLvmliWJKB6hJ42MWrSWZyTl2ifu6sY31WsiEDzdsMy/pAmK8B
Oth3ZhFO6WyWYZeXCzo7bbcZ6nZt/qCQgr6LJaUgfp/NudPxnPcM9VfVwds5uDwHVN1/0ih9FtjR
xv7L1CwFPRUU4gQllaR9RDEJpdI0eCKHl9kw4ztjdFb5q9fO7Y4nhV8QZezzuczXZbpBzmlfAVyR
PNDoSrDuFURlSfvyot2tGOpYelatobyjooD4phoqOi/sYo2/WZOw3luWE8ufZGbV52qZ9AthOAQe
ws9Dbp+VyqjmMGvaOTu5KajPMC9ZrG/gYjQ0k6B+NhHvg9SMdKmZ8R0/+tXFNzfNkUf/l3OroMHf
atTHWuexYTP/YNZCIfCTAPM8uRDR+3A7SmMjgVNfBoaKs4w+sc66YZe8LqGXqyY+HFp5nhUxJyqL
ExYIvwIM4x4SQVs2Kbh0VdhuAAOKFgV3b+U7yDXeXRJzjgg1XVvdYKaLdL3PLXuufdeIR5dWJXtY
D2zQ434ME5D8dyCYdS2kFrbVIvySjRJOc8FGUaiEVZ4bLCTWrpjqltJqXaH8pdfN4RaktFKeSgaa
r6s66oyBxzZ9i22+64B0zTjc1Bo22XNbGoV9D/LInn72VjxNUY6NfzpW2Wo+KFlqWnt2VD2rPg63
efQXvB9lxNbGe9ESszrMSaq6Pn+LScapB3pzSfvERYKYdEosQebzX2eKQrrNtLJB3KSULGePhS0T
dWezek1H6RYi+ewQxtzikI0hojTP1PI+XfGT3JbQYosd6RAhn7VJNBzH+8VNKjzQoH+cIomnPSJe
LR4L8NhbT+tkaCOij90vO9suY8qIxVy4SLOJRuwSKyZViHaLSwUjvyIv8Fk7RlpFVj+IocfG7sC7
kwG1WF1xIyTz0q9mYtYPuB/Juq8J1gC2l2n5rNJF7/2bew/C/j+T1H+dIbHTx8eiuY5teFA0Pk5z
KpFa2APEuMeqVt8BgfjWEOCTPpqxGjYp9Ru/nw9cM74gh6ATwBFxAXZA3Lpib3ocvgta7Md9tuTT
U2+kacCbIHuUyTDuUCviMfAq+QxnZrxlv/un3Ph/ujwDAOBijI6YVF593JFKeVV0qBK0KmFfov0M
xEVvmt0XaSb9k6f14mcx1Din6rS/UQzl53/38TfFhvkIZm5uBPPZbZD6j7ki49Olo5kaoE6GMuST
4GIKw37siP2Jxnoqh6PVrafNjYennr1lG/7+f+B6LLFNQdBn2OxoTKV18+oGNOwmVCDvC7gw3ORY
rsVJSRv1q8dHv3HtcXqxeBf/YfKuXaP0tqsyCgIXZiNXss3/+LEF0Ty9ixNQ80r+hGKTniZZDYGO
V5Xa7IyQg6DZ8JxpwDUKbN+PoCXKP8x/rr961BgWfz40TD8UIW/79/+49a4rCQvzzewTtqE11bBA
3c6qHCcZAEBs13MLOap6TFqz+1FSTXwPUmXod7+//X8Njj9MLPWNTgS6AB3WZkh2dSfgslS1pmET
zxZrMTlHxWy/1a6R64/OauX0iG2F1sCOcYq1ZeSGnzo78XRXAGsaboeMEsrbwpS6cskrr+5/yqGh
01GmtiPOwnTy9cAWYJn8yRsgwEzNWkRx3Dgzi3eCH4nmNhZc6i7HKG+xxQTKoBXqeZ1dDLUz7T9y
15iqHR8yYFY0wJOlqp/xibs6FcwjwQta7UZxYAbcAL6wwVMdCmeUZpDbTEFo8fPMggg5iUN/VsyK
kszYohoV4X3RonHUyx9ER1WKyTrsg0EDOOwz43eN4w7UlOKcl3Ns/WFK/osw6WgIywBkLAM2juUY
V7dcxUS7OLkkWQbWOZxxxuzi2l1Dq9XTpwwjyI1Fi+OJBsLar9ld30OTt/Z5s2nn41YcrTb14feP
gfbLc4AQhgDnQr50mLJBfvv4NA5rUwkFDt3O6104T5KkmXIaqkxTnoalhAvgxhPJSHyUbSAMb62i
0WFndNcxL+M3UsEKfZppqOiO2NoWdY97R2t9c2Lo8YNsdf/kEpsXhyVmYBTJSmlfHGoecHvOs/Xc
jJZrs3d12q9K3xUZBYA4gAtAue1OlOoaH0ydaIE/ttQGBrNeYc6Ak4HjpYwX9oaCsV9UpHGDb3DM
J+dMXENWJ6YflvlA/9rc7AoTuuwnd7BFe2TbOajINxQZ0x9p0NU4KJl7k8M/NENQ9tZXvV27AqNv
O3cMy8e4emk0h3qMZTBHTroAPDqq1hmf+B5ROI7IE6OnQBsGC8+Fpg/ZZWGj6pw4/iB4A55es2ih
1XC8t/WuYoJYtd2jmTUqL1TsOcvRBgRkP40a3CyhZAbmKfwZ9hfBF/Ukp9p47RVrbM79zPglShJ4
bVhg9TjZVSvyCg7pHl9uotfruiuwl6V3cugkB2R66j+bk7lYQd6I9bHnh1UFNRARO8zYGyS7MlaY
qjlWKVPOc6NHhjgjp4CZATEMndCb7qwp8+oQTAMTc/iQXcS3sMYhGcMl3/WWO742hTDp6QC5cpo1
gSl2TLJ+N85LZgfs4vgIyZjYOJgkvE4MAmbve3GpKVEPVj69nzIQN/SmlzzmFoaiicLtppZv8E5x
7/s8ALCZoa0OoHkQwhTjRnTedn7VeoVrCbvY4191l0uT92rjp4rTP3MkYyOM9QUnXJ/ryXwveq+1
H7WxLk6YmTSc465dJMR2UioVIaJqu1jLRbKvlFmzziQB+dApkLj0DqBB/EzUHQa6l7tmB5IBGlXZ
afG7mQzkoYpFYhiTUBtPfTE7/WlROqxMil3JpzLvqblnEqyOf3iLXW+VAByy77W28putPMW4Ejkh
njdqkq4CuhZwPDF73cPa0fLCdmY9Vjxo/6WOu12PfcIG9eL70JyrFxab0XGcdK5nlIrxCX7x20LO
Jdkqyr4nVie//35N+kXE5Xqgsl2P4gh8CzBYPy5JjuI1BZAY0nCORXDG6eb7RHi7jhzkS1ZClgFq
NRXn0Ztq30ulqfmDp897tHb3RbfFa+6oFQfkrUptdUDMwo7O3KCKZRqHHk65gP1QfZM3U3WTEIsm
b5qaX3//Ga5l9+0j8Al03UV60dzrJivOZ3Ey5lD3xAz2hbSBtnPIRYW2szJzFTpANJUx4M1ILGH/
+0vrm+75zzc7fhyKGWg9Qvn3YLFdqbF1PeKLHGN7V6VEbrAv5gBye1mRIItVa/TuKn0iT4TdGKtr
bwu8HorM1ud5aK0x1Aco4AGbRshOPWdsgnrGqB84ZJJtAL+1vtmFzbNmrwwmSHpyiAnI93jJzrVG
zMyi1ZTbJnU8sDnMnyb/95/ul2cfEYB7i2uEJUgzrrctSjXFoqqnhnTykoU2856fIoPnqmkETXGi
K9kf9qnG9ZZxa3/ZIPa40Ngxsmf++DQKWIPghwQFhIvK1DsW1M24YwmljuQlLwKzk+nZYRxR7nXR
2bqfsbEyQhJAxhipQ5ovgVmrBEygc3joOnZXPtH8SM1pRTIU3zNgjx32VWqAiT0vICvKcf4iqBsX
R6xEDOtT+qcLTsXqgTRfyZnVzIZjjofjreF0GMlNPWb17Z/+utX/bgS7/P3IXFWPXf3j/9w379Wn
oXt/H25fm+uusQ/1ZLfpW1cTCh2u/6v/hY1k+EP+8dRtjWcfGslOr83rhwazv/77v+vIkM3+5bn0
gLB5k+9/1ZDp+r9g23OW4jyCnMu/+HcLmWn9CzOmqvH4GH93l/3fFjKd7jKeq63YCXiaatvmf9NC
Rp/Mh9+8w9/PcdajFEiDQcbZ5uo0xfB3Ik8DBogdv352lTr2s5xuVjtVcYTO2pZUZ2CFqPWFYN0d
tO942UOfSeuwsOxjKuubUX0lRuKrzvjezCN+hKTwe/uUl+luB5Pibjaqbz0ZtTh98HSMuYtDzl7N
gYByRGIEV86hUMErk5ciQAU1mOls9mpm9gZVUNJIwpjwOY/z/i1L5v1rkQYM1Y2gwBefFs/wddA1
Mv2HIGGF4b4DiyXuezGc06x+G9ZO3ZWLUhAdd0TEwE7H+4xH35yCocM44Un9q1svbyYMFORgJ7lT
ChJeFA4UX/usKm8N0MMHGEv7/JJdWLsPgydu1vJGML9xc/XoEdrJxaNCt/PekURiq04rQuoSlGgV
4rlVNRxBzYzJ5s2Dg7hV0hZ7h8SEuSF+dlnS0njsQ+Z4G/MKBZAgk68ij0azsWDKqSo/jiMhkGYV
0llOhok5RSqQdli3FFrrb5kXkCO28Q4yWZyR2lMw237b19qh0og/+s5g/GyUrrsHNAANgSKXZ6VT
XplAxUEJJD1CXtKgIqzZ3jPKHxlECr9ntxgNnQES0OQNroOGCkwakjAnNwrD1fptGmc3JFns0Qaa
9ad+aYtwttvW70xLhuyVEl+t1PS2lL2M0MEr3qGdHsRT336mKTe7H11chWQQ5jBX8JenE6gGgs7P
omWW6CjF96lAY85Jae2GKebtO2XjjnzVJl15GmqiBkK857GliO5bsUE9mE4T4mmH5caQs0ONd/2d
AY62pYdfiGD23EaX5Hbr6TCoqzlwhjHZESH8xJeXokkLcRpMyrMdlLyD4zkPiwUHiZRKHEFLUAMY
CfWnmMTSfs69LxwwKbMvhzqIEQZhalZm6ErZn1Y2DBd1iN0dkr95rkwpXgxpORttZw7bStOg91je
GsLpS1+BRzjRMm0P+ZibZ2RJm6Jw5m9GpWbRKJb6xJTOOfacQbkHcKuU1jUwZpUCmOVi3gBrcP14
7uCK6dtutkFG6SVxSQw06M/CmaKUkgGLOU07/SThzYzQNggbDKujR7mM60iD4eW76Bjabjfh3UGq
Z8Ou63Nyr/BFMl/sktAFueLj10gIRdbEgj3F2fWKw+9VY3+OVFwFPT6HnVlP8G9iZrUDQQ9fwy/3
XCQc7siee8GoQgPU0dHOGocTsv7upmAvZHtoaJRBXROI4z6oPrEeYHwJIKnMKrg6wIZjQuw/wPQ5
+/MYi2gQtXFkG1sFsFS1YDHKGNCWYeLco0reEdOXam6aIJ2MJ1uRRNI0b9liC1ikZvtrTjZvP9ea
E9DT/dPB7YVtXwIVs/g4yrjcVx2N8eCu0sjrSpMUFb9kCg0l81GOSu2KQsQkBE0qtd2tWcINCWK0
t0VdGMfOI3JkjWx1UkxukT7FWsS+b0QUwzFb1RgkOkeWEA/EGoGc3M4r/H6rvJ18PD4gR8r0VSqW
B5WM6Lvg47Lz6padq3bVQY+L6Qjk8QV7W4Uo7oFwwEEdgr3O+UY7rB6gDqKu6ZHGyMXv2gzs0T/e
bf9+y/+zPPLjVvXvVwcuzc0finLmXu+2larJW2l01cXxDMwoI+N/DOSNG3pKie4mhqDW4uPvr3ll
zuKieJkNrulR0Wbggrra4ueyydUWtNPFBM66ttQ9DGhw2Y8BVrrLdqbsP6lkrJwHg9+TAXz199f/
uEXeLg8SUGP7qGqcbTAGf9zT5Y3ajFocq5eswnzvZzyIv7/AL+9jG04M1nggpGwM0II/XmBRqCrp
Gse4EMH8RhT3uTUwus+D8YfN/sftMB/EVm3GUnCecXlzmau9PkamzCEWbl2qbq8tzN+OUPnCJDn8
/uP8cr9sJvP2VsPqONslr74u9F8kLaf1LpMao86/qckfpvH/4X798wK/dFCUXq23Ohfojdusv8vM
h6z8g1902wL9v2PRX7cKIzIPuuox+KUu8uNXIokyKENqupcRJkQync0Vco35oJo/m+Ttv75dmGBt
xFFc7Tjy2G3+c8LL7ULDT3HOEw6UiNL6H0x9v34dmmpyvuM4zodx9O2p+McEWY/brmTmolwUlC/m
h/8dOXy7VZoDatbAto2XA7P8x7+/QZHH75zXD4YWluTjk52a7CGMyT/N43/92jWO93/lNJiJU0Dy
8UIZv591FFP24HrDblL6TxgjXzrpfv/99/Hrr0SjBpikJa9yei2sq4GJ441pCrsrfdCHR2N9EmLw
tfEt+WM14vUjZjoWMSiN+ArjGXIxVx+HQOdaS/qh4Q/cFsX9BJVhy1CCtfpDruP6vnGhbfzj4J/A
Vk9Rx8f7tlhKrwELSy9Ogd2neFXST/mf+piutBKkfZ4B3KnbM+zyi7nWSiazE5TwmOJSZaSLRhRQ
1kvvIS1uaBQ6leC6XCsLsvjvY+f/Vwi8frjJaWynJRZQfjoodFc3MalkM+doB5cWWsJ79ceMwF/j
sX8uBFsQhEMSrdDMR3iSr24eAXHmZEmWXWaxzP4wTfVtZxCK7WYYUjr2xahcgPH3U61GUEmGYELC
+6aPLODYi551VdLuPBGdhR1iPWC4mo6Lar/PwkovKek+oG6Ds6/gLZGBtZrAVdhC9Ej+HMla6hLc
lA0yidjcJ6hqRL1nxffupA3+ZPY4usvYOtR4+/5Q8/PrI7N9asbluk54GvXh4yNDiBnUauukl1o9
eO3Jq++0P9UZ/odvjkvwm8WUv3UnXa2wRe11hrRFdqluLE40f0rwXP+K+d5IQaBaWt523jauXkIN
VTSw0LnJdXabGD/x0g6zwxj3T10Ov34MNBEq+rZYko0mffUA4rGZt2TweJFkQNzPDqbQ3y9Hf7rA
1fJN0atSaNsFZrjxi98M4e//fha37Rn++IzzVthY3sxrDV5FV/uPzDYyFXquc+/kQBbR7LRAd/L0
AN9lPtRz04NlXfJnPeuTAMisibUIzdPXEyZUjkecpCKadcuxWkztFOGSJYI+eSnoyeTN6g0borY3
niDVkTG3pf6iqlkajDObLZyBKf199RTfAGruGC1I/Q429xz0YwlKiNrHUCAenEWbOfCPQE/oR4pP
JY1Rmryb6qH8nHhpsyfhWwjKwMTPGfszdQhNJk+O0SQROQuO+JmLtUmOKk4SOMfQcr+sc0f2uS+B
PYJ+sl0bZ/kqIbyZxc7ocVXpUzKEmFBfGryA+6nRsUXxDkRYmr27lLQ+GO8OnQ1qywJUVwHsJulG
NpISgqm3tHts/cltX7QMVjB13buz0j5C9IQKWvXuN5THHqQjLqEb213bLybuIJC3pX1ybNFFuDw3
PqQsdqmemN/JTegn16qANsgp31uF6/zo4wERuAdRJhqpRvOG5VxcTUQGE9Gji2P7iNFI7lBg3krM
In5fTS84yKDH5eMQebCvAhKt7b5LR+KuInlU9eZZAF/38U1i2QN6GEiiq2dBJX04tDCQQt2Ypx32
Se4UvQm3aq9U0WBPbTC7Ux9wNrP9oUy8W3Bd612b4mwfLCbKY9nxv9kt7aEVTbMfU2fgfGpiQgJS
cKinHFNRg7EPQokYMVdD6vAG1bltzbyALg+g2nML9wF5kgtks54d1mp40gbsUa2SITAZKX3Vitoy
UnaHI/4s76wVo3mjdVKlYQVPdF5Y64ktnYd6lKQ78s+0Is8qbbyVp9BB0Teu+Z6N1i1Hy4X6DTXz
wT/VjzYxWh6ZEdInB1aseG43vvfl+ly5RXyc3Q7HImLIzRr3aVBM3voIZ6E9j2Ulf4rR/T6VgLnV
vLN3cH/xSCXNvONGK/fD5knLySsErrATapG9PHLr2bh37VnjO3WMe8Yr9jFzYP0lEDr9zKFIHG0S
PLvFH/NK8eTNYtotmxpWD3OyI1ZawrswYOtYMgvK0ZFREs/2meOTe1y1rkDvTExwdktzrGrYngzz
dd8eTGvXZyaGJh7fx5mCdNBkZm88dNMExGp0wWwoVgnia4qBHooGgqvFZg+bIH0lvYPbyBopS9Nf
O1OrosoYUgYBTX8YVVj6GpEnTohZuWfSJ96dqQDniwHet9wScGtOCntNccFhsMMhrT7UNuhPqxbD
cSPt3SnzhBxLsChyxWIdcpBwR06hyw18ME65RJ6Omg3vPiGqR5XGAH67I/9kL6NEol+XIqwMBzCV
a8qz1zqA3TBg7jTsAD7uJRiQDfMLohYBYqfGfGgh3dqbdjjGyylWGDO+lvYXJiZ3HAlgrsZpfWOz
obrJjYZRlVnVO8E3SDlhH2TVZ1diJQfaiNa7ne9lGk0GZl0RfxoMe1BYMWvzmy5gLzn99EXaW/k1
ZNYjTmeIdLTW34OXjg9p2Y0+rJz+ZOWOEtkyS44dc9tDWcfNviB1fjsuzRoUkrIqWbiuSpoBJyus
+emha8a3hcKPUMaDe2ECxJCK1FXYGAOkn942bhdlzo7GUJOJMcbsMBaKF8mN76kCwg9IxUyEKCxv
o0PMmARhlT8CQlNIDoJ5Fir8uYGVTBsU9VXB+HZe3bmPGpbZfZcMm/gfOxvlkN/p5CXH2gamXxSQ
W0jS1DuVCRvh87y+aFDlIqzsxaGyK/t2mnCjwj39ATHWu/FwxJ2MVGXCkHq5X2u1h98hfh4t79tS
qC8SPBmUi8b1tSJNd9akCR+w3JuOiopzmLiRHFwWy7zIv89L2R/mCo6Ihl/lfVWTPAmM0dQDFfvQ
56lpszPLYnsc+ji/cxqtuRdwCwlbZ+l+8VIkYcjGGFPmgM3RJ0tuhF4hnF09WumReZGKHZTRLZq2
t0/WcY6Uqk53o7Fkd2uXKrgtua9jq3gvkA06aicE7aDe0hxM2slfcDxjfq5JusT6mF2krbgRYWJg
5MA9/NUS490icVjOYG22asBECcSmYVUEoz5LYj5BUcf9Af4Lr8GY9S6wICcgBJUDKLfc0uHaKZLl
nveDvwzzm2Fzxwq1sw/qaOSfvJp0ALTgJWUcGKunlTaou6G41IyiMqa5jnwDcqJ+zldmPl3WmnuG
vo/QuskK65grMDmuvpbI96o2JPnJyjt1GcDMmQn1rTlOI+tZS2bZdpjAZ8k7RmsecXsl8hRX6kFJ
CLeUSjltvLz0Qoz1O0428UOfpBIafdzfu9Divmf9Cuk9sZU0VPS5uXOwBLB8Wyj7xtQfl0TXwOXL
7Dy7KrduZB8x1tnbiNXXiLqeaGQINyJ/SFx74d5JAkT5tKQ6hu6uDaEupHtyv+ICt8mcfCAl5BHZ
Y9zVbBUip6LQrqeF22+xNeM7qbOdWiZvzPIW35xb/ZQp5lfZ1dot8cnvKh8iLMeeafbCNLuCzUSx
hg9gmDdkbNSfTJPxdpsWvMOrpobNDvfkoQLq7XeDpYKrGIozdOEkQmok/oKbxPNVc2w0Mk6DeVIS
R4Q9PodLHdugCSe1f5gLzMEibgEZVLzXXTfvw8TEst+PULEMIy4jB1rKs+SUcSy3UW7dJfzVlv5N
XQZxVm1KO9u/YLsxTgeNsw/Yl0SG7TR2ESGZn5kZdxRwae80ubxLaXUhD85wSvrBGwG0uN6tJeRr
ZiMJaYlD9TuAzsPctcU74hbM+x6wBpO2N9D+r9D+FArYCBeN9EZECs0fnxc7doPRqhbWPvq57rKc
oqQKhlJYeFsa1wS84wzEAEE/qYFMm554x6IEPfjhqIdkEVISw3ajn5bLWNAfUwOt9eFhfNeM9d20
KuXIMA+kjKnMC54EJz3PRYVlvkTlkPb03SgcPrMKH558ncJ5GRTHCalC3sFZBJC18PJd9GmmQ6up
3b032ZDYljsDHWlQzagznzrx7AoPXDF9GIqEuiwnc743F+aS8dj8VMr1vVOUgekujGlVg6fEz1me
2XnUu9KzXU7P6MJLjSG8z9UpaGyn911agwLTG9rIcjLlNuPIE7ZLWx3YF+e3lFlVd8hpWN8X5rGg
7Aoi+2pcQwa12xc0BZWtlaWBweyE3E/EJkMOBFBPAIbtRk8XR8OwNMLg6jdqtorDko3gB1O7PRm5
AcqqKb1TO0DJXuhDDbYMLYCuxd0B7Vn35hrncJiTCbSH/WZkA6BtlYwS1jv7XMfS2mtWm3xRkN/9
xmADnw9QSSEdM9VHCCN57Hk3ieLcdV6xBjVepSdIK2Y0IuM8pRo5Qb9Cz8SEYDI7JzGXnHDEGsgV
UGGUZp5PoqSCrG1N93FxGePrhjIzUsEJV5vDWzX18Y0cV/M2LcxXGy/9Li1hpbnlyiYhpdXnkAJr
9Nkq4V9qyAwMNHtEczUSFSzt4fsyV/HdrLvtTbI0MtDJkz12JptajbWfl25yzOb6gSfODNXec+8z
gneXomcfi139y5x0PDZ9p/uSCNoRxNjXxh1oT0zKGa5M9WNhsxSB4+cxZfS03ygJxMroYQxrCFn3
NCuhTZk9KbsmpYoPRt5Rq+cExlXS6k+9SW0sWADOMmg8HdOjOj4nW6cMv7Ox3+XGhDt/6uKLXUzy
lsyAuGWhWw4TUaNDbIE1N4l7ItiguFEDNPL8kshn1Y+H27QFemJ0jX3Ml1b3fI1CSMc3B6997HvD
eiurHO5UY5JKr5rxc7moJm/NdoLV07ifa56VyAUrBfr7/5B2prtxI1m3fSICZDA4/U2SOWpKTZb9
h7Atm/M88+m/Rde9qFLakGB0A90oFNBiZjIYPHHO3msbVc9NFMahxIAF4y+ajx39xF3b8hjWOLaO
BE69ous1/RofoQtkP+IVE0XeNOjhliqBAKbJUDaBtHVXytjxSATYBwjw3DguJfEYZXVNlilPrAm4
cm5vMtG5c0DknQGDbosf/VtKJ2cDt3Heh2X4w8jt5RrUMmCeMnIOUWxEN9iK4NkNRb6xGmpJXQ7K
Fow5DMwUv4eo8Kcw4oLfz/BveYDdXd8C+mXKBWdy9IZeqvu+dsLvOlEoW0BqFaQ+vHEGmqI9WtLh
W1zoEG3UMvRFCkIYRut8B5h2fgaLJY71QmaHVEg3dPAFXSuBAk94lvWpmgfnJTPr5ElRtCFmC5xG
L8IvsMNGP+wYu1t+7Oj3RjSXIQNZOOtLYKT3ulbtG0r0io6VQQ8Al61aYp5RoyPhlPlzotaUeG0R
vAyMwrbsn8UO09zoFW2guwQG0eMalXnjLH296aI5wLG7PHAcMxl4z8aGXw6paUCJh2aTSeUSa+PX
oi1MvM5Eby8FMmFdm5NDTKKVp2rh97B2HpjukvCLDXgTjKm5zwiEuh7gKt6brKWDGdThTra8vyhU
kxtpyOmmXgy51fSJkLDVi0l16Ue9mHeO2cBxWOgHDIBzXdJsKAhTTHCdkZnHMe5bLzYpTNXZ0q+b
TvtpJhVhqjzGOzTsNgpkkHINe6bHYf0ca+F4iGy8TVk2NidTndLt0MJDZ28TV2ByO5eTcHRT4vI+
FyLTj1pRGECz+sIVpG/h7MgKqFTcvxrLj9xEMQGzZAeS5kgzjcTA0vlcRfEPpVTbTVkZxj6HsMyI
z/nSkVDhZpr8ZCJb2NcAnTdq6rQnQZoth0/nmeMW8/2BSgpQmOOLdiDVY6k1LxiK0l0CHRPPQtVu
ysE4JBh8XCn6FYSnsxPE/C6FRFJWYnNAKaERTRiZSBOWRwXhOr1Z3tVhs4zXiTPQhGwN5zjkhvkk
43HYGaGOvcWBGCzrctxjzKvcJG2d3UQC3SZYlMq3e8V4mrpceAVaQ3cctVckB6lbOY68ypPs2xyA
5BzSeXD1JZhuuzqcdmo6/ugtNGZzpdRY9Zx1jyynQ5gXOmEjbPY4t4tTqVvOniCtEbMcJVM7WxV4
goTzVCTt49Bb8mWcdTTSmIM/C4AEhzkN8nt+ONjry5R+rydlXRb5FznoE/uVfsNzYl6VeI+BCamd
LzoDxqyuV3jjTR1qOefTqCql2xdEdvRl2217m4NcjSiAc2ncQcZNAzcceojBa6omfDEcm53C5NgC
7jcF/bAxh+5HUDa0iarexNbGepB2aPtt7/SnYESP7miAahGmJscyBEpGOIAnGTMopdYe1LoQex4M
F8kibv7UuNXTNH9U7MV0q656Tp0m8MlaCjcgh0z0NzFpSoIgz14DEaaCOsUE1cpDlWgv8OrpGFDC
bR2yGgjFS4ct+VKmO6XqeI2d2+RNJV7SBkY6DN2WcbMO1JFm+Jb+NT11q0QxSTvM2ciyiPhROS0f
RhXe9RwoxU7XUvKqgbz6g2C307K1UoUDuxaqta8vpGxpo2rcxG3HBl4KlfZgQeUvQuVglf1PvTVa
YOt96jWZ1SL3xWmd2rmJDV6m92VCDWXVbbGLxrk+ID9vd5DMij0W53Bv1oO9HaTT+LkzdNd8hcKv
J+T8Mhq1qymYOrDm2meUAquhq0t8QxazB8VK3Sayp2qILJx+NRB1fKHzni4Wp/cYbzPLOL9y2qh6
JJ64vGU2/BMLBOD5GpOWOaB36kb0LI5MCuJmkPUgeaRQoYXqD5iibkRFwhzS/vYOkFZ6GmX/zeI/
bG90UABLprecY2aUNTYsTWDQFETETx3g0JZbMu6cfVq15Sns6PyPHUqqKODnJo0uOVoit8gGVsVX
pMSz30z4zRA4gi2odWtfJTyYCW4RNmyrVq6CMAhdvHt01diYN7IanmwtEQDHUWC3MLz3YTvnYIoT
7ZZhBc+BncDVTmrtXHU2SpmlJR4GLuNuNJPSJ4TaJKC8d7YD2s8NVFu+TS2rXbL0/R4R54Cb1P5c
S9HtCvpidzXmUx+2s77FnMuSQ31zmxjxsIO3ocHbWF9VnO22VtxoPnIKh9OuiT6+Nl8GEMR7gf5m
k3N2cfNijs6h1MqDjj6FmDoUQ0TH1NDjBQne8YABrpuQLUVrClYVp4cgS+lCJIje+1lIFByxuQ8l
cxx8rZXPmmRX7HJtW820HQq7al7HoI4eFPJRPZOFCkeBVnYQr01kjouji2B7u0S0OMZdpFQeL7PY
bVteHz2gqrHt5b7UM3GVQqF1yZGjCVCFRMYQKFicctgz27DXXoCGqG6YQGCiidNv4hGzHq0ViJCg
/t1IOMUGl09xJVQxHZF6EnLJUcivrLK6EnaHKh4m0Q6mfrrBvVReL5kKe5JYFbcG13pH8my5B3cO
qEcpfiwAjw9stP22LGjYLXk/g9hP6el2OMatsMt23Mhgj/CXs6LROl61GMqLng32isymKNXN6YjA
qTzGrSLAtbA3L0qICMrGmzgCiKB5ji8b0CEu2JEjQl4tmMBEYmwBgJcuvG5t10OhdjtSFaD3ZBWN
4eZZzdBtzZynVs9DsFEYYh9CZLz349xsWk0C/VCqcYPxM9poYNZc7P6zyzFyjcvl+J5xKv4Enp20
K115NC3ag60FlKUivYb3A9oiyD0YemwihKul/i4zegeMjS1/VGttg3OzuVt7/ITU27ymhTX/wM6X
035SGWHqoHDcuE/DfZr3mVdLiLkBJ4Yr0dCbjFNseJTXcIEmFXsIvbr7JL1TixN5Qco3kqPSjYKH
0ke0y2+rVSYpt+gAS42bK3VlviaHPN0qgw3j0umtw5Rb/SMuJaSJsdqfpliVOyi73TaYigEoSE0k
mJqtw4cOGKQNE5cAldodWovVYfbxaSTpEkqiHm4SaTYvCInlqcm05gH2P8i4vrUnF6F8fw3JTfGA
bmCiUkrxzBiG1BVcHOxdJZk+5lgYtEvz2A9yFEgOOSddlt2RovypIfPP68aldtOoHLjDY3NlOTRO
Cljsr2nlDLeBltS3AjT9ycrFuLMXrEpL0J1Q8kGSyQoTs0UwlXTp48TyLJq4fiEodWQflk9SFuIn
QDVyf7oRc8kUKOiybNpunVGqN8XkfJ21xdzVyajRmMooC0FceWQHwA4YySQUbHi7RCTDFqNF7NJ2
JbRKwX6ik4F9NSXiewQwFqGqgXx6HqIcjdySYQ8z8XTfNn0Rfu7TUrmBndOj8190Vw0I6+bBCe50
joyclDPt3CZmFa1WNyJ2FeIhw2goXZtY3FMXm+MNsqkW90G7fGpXz3KnVnnEIdG2kSdWn+qhQKal
NdWjZJgnERYECCiYV/Cy0Y04+2onqjhoJIncmhRcGz1Ih30QLYpntLH2xXZy9SfHxM9GGozkIwTq
F2dakufELHuFV9bgHM0QgI0QVnRf04vbKaP6KDVwHLXOGaGy7K0GF+GGhfest6U9etrY549qjw1G
RmtWA0RaGD/Vku+ymhmrR1hUZfsLiaWUOqyVPClpazeWccsp85UNsb8N9JgAi6m7Z4YY7TPeBDR3
KRvwNssNubozA7COgB0jMYGsNMqmSSQs5jbXgAuY6VXWild1jMFoFRwskjoYbhs15kxag+eOWtqI
QSSDTVWP35CfmH5k5NGu17Wh2lTkiF3NDB88G7mt17JS7pKRNsLQwlcDTBS6pC1RU0GkucrVefiq
LbyXUxka32Btq0wf8mG6jRtT8YHQiKOmWzQ4SGJ0c4WedUtjtHHziH1fmx3155KPQCvIv7knyzR5
iOuofjKl0V3rab7sqCoGT2ud7nPHrF5YsZ99UYgy2UMhGA6RWut45qYJcGUSRLyd4v4bRkZ5oMc8
3mWYj2f4K7pzZEfKXOAD0SeH4OOjvvTdaeT96NYJmclJZCvX5cxEuNW6vTCXmHTgxPE5jDU0pwia
BMhWzKShCf2EdbbdVXbSuaDCyT23UgsbVAOwPBTE0TvYmp/IRkkEgzMatI0VVaT+OKiX7U7blTF1
WtnrnbeUjf1DmYdua5bB+o7mzCXW/4GHruycuOT76szNqrT6EuidttdE8jrp6XJkQvgyOcszCY+v
lqLSqu4jW+/JuAGtRJlvlE927zyUZNSDXdXibKcoKJPHqSO4XaVd8FwrmnxNajHHBDIK+ypII53y
gf5VGZs5L/00vGqzUj9DYsiZb9XW0TY3M+iCGL7jTq0W5ZrPtEDKgYO3E3lNqqplo1JKkUu3SzBy
JmK9oLlIQh30SDrNu45btDOhjH2OEj25Ip+kvkmJMNkWGjLOGGeRpzMjvKHLsVR+ag7APGymkF7q
lDkzO0f5RCKj5dJwlgSSUhCIsGy2EPvU7aAVzBEj+GMy6CLfVqKIXCKnOKpRGO6jgA5K39s1JxoC
4MpRY+xCKI4Lw0g5y4X0uaqeOchIEO0cyBC91pK0Q8cc94ZGFS0D4fiJlNY274JwW+bDwmiePaAH
3eNhcmc2N5cL0G49QLwsqPpDmblDiG3SSrGk9WlgenDrl+0EMtC1XoP8nCifIZfPvMkjem86SThu
7jQ/Y8VZKqKlpKDDLYiUbNZ6TS/CDAbC8lXWjfpKk1vt+Htz8zA0hY2jlljqtMy6bZR2IyeHXAV3
E+GRgUhD2uYo4EohhbNayzhZZCm40uwE9R9d8qkFv1rCGRlJA/DTtUhrnbzx4pDWhc6MxlUrpk5q
N3+1tYhjdr5MVB3s8DHAYZSrbtfP30ZNtKuD3aTZEz7w3pPPwWokoP+afuJX1747dQ5gCK7T1iSp
gfMa2QMMSdm7yvZ7Zlrpnb569fIpM90UVsL93DvGS9rl07PSGl29wicy2jgZRBOiesmXHAjx7Wgh
A216MfBGbSyYChtnpfLUYhAnUM4pNnIlYXRjMYzkQDTQ6LGo0pMqViGcjMFXIkHqCJiOQqBOp6Zk
RabTlzHgAd8sSdkdnNYcYLaOqb6ZKEJueh1DfkrhUAl4Dqpmghe3xw5n0kK8aNEPe+Bj4RFpvXTN
whIvcwYlbJNEkmLFscbbvq4MD7Z2dDJDXf2iZHgZXaMl8tQoJuGy5nTyKkV/sDi/PFocn9yIHOQT
oDkUB7ZWfnIaVnJCEo43mxINfABfkUMEUaUEGB6JVxAMHpHeL4xr3U4hXrWTuuYrY9nt+DTTblZ6
ews4Rv3UFMBZVDUgUn2W1UNma/KRYDaq/aTvGIyHxFuO3bdgAknTmsCtVu2uh0x5OEVVW4C1Atzv
93FE3KbkfiSCoslick3yWt8YnWcBc3lU5ix5ZTJof4sCmVADTMNP8vfKLQd50gAmLX1I5sDZa2od
f5vSlC5+w3mGhtvIITInMjmo0keLSek9Q0ZGqnDJJObDUgOmDqbqtifebQPsFjW+vsTzmX44o1oc
3wRcBTF5AHQHWJgN5pfeyqkSZ3tnGFW9dXpd9W16H72vKfp8ojUIGjuyGNr15C0TqX6jI1K+nZTK
wOiiv+YWGF1Hp3896kV3gudL1hadXcZQ5Sq+UYzvag9SeqoszNid8Q2qBTgS0PQEiubqj2jNNCLe
OyQUubS2Fl7zRYVKBX1giA3sgjnIO6ywmHg6heZPGZIXRmCTdZ9mY/JKZw57vVEt8R1DRWT6PC67
oYdnjgw59DKWeORiXp6h4YGIzBjq0YZfVJJWaZNrZUZoiJa256IeRI6PTtzFqs6AsjJvB8qes8HB
rUaBQ1YseOxguwiEIhTBqi9UvT6Uadb4WrMXinEKYzxGQKl5UAgQmT1TXzHVWUc8U2VpNbYVZhZX
MUQzNyfL76j3QflKYDGmg1nRT2YpzM/RgH17DjNCIrK1eqNI2TIIYGBnhUBZess5dlonPZCEPyKz
UVZzx1y7VcN2UpGiWyfYSQt0inHIoy5LXdwymxCfc45dhtcsFO/tRAOFOQfSgcyIZeOa9jg/V1XX
7sGS0HQw1TjY5ZFOy77RlJs07hFiWVHjKx1OzNHEZ0NgJ79FoM/wOpou+zmA9nkJWrGckyQ2n50U
gpVCGCB9x4rJQ2bdY36XrUvp+RGn5Q+yUIwAmgpFW5MMLi6FhLUqQ7UzwvoutsS1xVS4n2Lf6POT
Uc+3Ui+euhBQIyqEshr894VtvwvnVsnzCvzFXY+i90KZNzi1CoV5DO8id2l2zviXKnck1b+ILOCy
DaZ0l0gY2JvM8o0huNXYfnqawMe//fgYghl6rCkNaE9/00dOYCj6TAS36pRdpwQJdcqwff8SFxkW
cKIRzf4yAmir75j7cyHz7OfZCM2mvhHQ1ekrKebaToRlmTUdvhsSA3H9yMUH0TFuBFP/m4C0V68q
OC8rSZv96Ad74cg6ROqRoE/Dd6aJKElJlphQw/6uRKryhYKAKQC8NWYQ73/+VcP5X93ir4//K4DD
hAGk2xcfHxppU01WXt8wRtwMxW077mILLqT9rPKglnD92qj9QC75z4/y9qqr1JlGBIYUFS7Huu7+
o6dXlTA06PR2N6HZNvibLBqmqUY9hcRiGb+pGp2XTMrKLYCKuyKJ1l8I8dmGooO220IFv1TO9Ejn
ydjHtObX9+f4HEAecntSl9wePJUrMWs8RDRQtooWZnvVMAymGkmXH1CTQIKLxXIFOYvpVkf9xnyU
3JxcY77ktIeMU7IH5MpxmTw/D6IvPFyglcd3JXo9aax9SWIkjQ3aIEpIq79oiqcAQCo1Go5L0NBC
ukBRmYmmARsg3sAdWUFo5qoi8LM+6k5W3JVbsu7Sm44H5GHu++bGGlmlxVI/plPQ3UIEbE9QacHV
HbQqQNo0hfUmQNOzr6pJ8aax+k414Wx6UbfP1qigPQsnIrCRbniJmtoHYTdHimTq9igux6Misx+s
VfscDTbze3NYrkHJ1gdLc8aXmHkEPejBJJx91ipWI6fBmfyUjKB0zGWW7fycwaaSS6gq3ggnZNsW
dJJqo20fytX3OnVDcpOh9DhXVZgaxGCmy2FuOGMWWLt8fTLzo+PMIQFJjRY/YpAknwWSnUsF+F2Y
tXlYVpHTjJP3mAea2W2mwsLlGUw6OIrMvI6ymf2VUwxFQDyB4U2z7KAoc3LfllXvjZY2+BB7USrm
bfBjpU74Y3Or1ZL0KGxNYXSaY8HgJc6xXKpjeQeAUvshzIJ+9MRordqkJk3gYEFw2ramdUCqM1+F
QtRgeMiCrBTSiECPShKR1xaMTZF+csz+FbeDfnYSyJktfFfmdUpyoy1ldlh0YWHpcPIdp3aqEaDo
WBADcrpBtWTnpC1nX22hgDEbB9nRDkYgt7NN63WjGXl/6uhbeloX4OvDW2nCVrBn5gjm8n1Q+HcF
649MtzFlMmKJSm77paQijqq4YjYQ9S/ow3l7Wku669K5PBlF94XhSfwElpQ+T4rICW9FeFN3KpC7
pImva8ug+68MqreMHW6aqCRT10h0dWPjsTlXyue5/USyhRBrbLmNERAk4JOtV3dKU17FHH8GyPTX
8dIjDYwyDyVf+VxErf6lIaboIazbGghIGB0qsp+PPQECN85Y2VfUDjT3+AQLA5HMmDgkWOYpnrvK
l8zDP5VoEp/Ih5nzpd032tgw/UsKzY/xFDAssqazajHOC4vgczNPJEnp1TelsQM30dZhIq1K+0ZB
VIKM1NCZ+oU0TpgVu9gGsgO94vGoWtHM4Krn2N8W/bJDqG7vmrqHtiiAURLS3HhmMohP9oC2lPxq
HHSUKfgSGidmvu0oBkNKJ9C3jHXEdUR0+DE0ldcKuOoOJ+qPEIGR12YIW/gIwU+ENBXZGCFgbaXp
XQHF3wXM8xMEoeMTDUiDO1w1qZlq7bOqcjzCfsaj4A3DrY5NxHGaeLQFB/HRnL6aVG+vWhOKY5jC
qWEuJq+VyGlOigl6ctFlfRWU4+BX7ehclW3G4d6pAfQbOChnoaQ0/zF05rKiX9wtSfgBi+miknBI
d8KfR16SwaQR59dFJaG1pdEXCQ4nVlNt+dyX999jH/39S4m/qMqWRk95zrKzQ7Or+sD3t1op/vPG
clD249Fa7YW8JajELt6TsRO0ME107c4gUraLwp0h+2M2WOvootg0zDQLtvn3v9OfrgkoSiXPAx8V
9dfbt+SKmGlCs9PuRBRZk48ebSEquIgfQllZ3zrbbJ8aG1FngcY//uDa6/349/sCuaGUWd0f8OpA
WBEW8/baBFqnNsAR56YudkSDESoFefn9r7d+/LeXAJUC6oMNxsRY9cs29J8ioOjZ4ucOSiUu/um1
WbwAvPtH9dlHF7moNJY8K2WgcxE5M2PzGN/rMVBU73/7Kherm/5RBmN9dG44+izjTSBcgSCy/ysX
IvfEsXFRSn4xsi90oV6sQQRryyyHKOZlG/eAbsb6BuBb+MFKv/zFHBiB+Ch1iQWV8uzyzrep1laq
Wi93DJlDr1/mdEf4QLFVkUccFZF9FGb2tgK1YfMRoI57CXfyalK+tLpqY2gQqxjl5zL6hAp9GV+c
lt7jnWhfgpjEU8Scf3Oz1oodC6Rpa+vFbOOf/Ib/rLu0WyJthgTPoDvykaB1qqfGCBKVv9uSfrvO
hTtrxCVE76EU13IZbBij9rzSsIMv/9u3uTBp9XZWIpzm21QAL4D3t98VVOyEXb1/mcv9Fa4SaiZd
x53K08p/3+4HU6zXWdVE7UNsEGk+kfzb2B8s77cLj7eCY/HnNRxlONQhu4i3l8CKE4Cwz4IH5ux0
hmmOzhYt5A92nbcb23qSZjsF48OxUBgGqSBvrwIMXQnUuizvOzD5KFEs8k0/uMSFK5VL6BpbJkAq
ZLjc5YvdAF+11BnR1fdk8m1ioqiD6NhM+4R/Gg3rL28MF5PAaPCK4zVcvf1vv49OnJ20q768F18Y
rjdPf3fb+etsAhhSOQGoljQuthxl1DtnCdT8PlcPHJHUv2sA8Evhd1WB++CpwXt6mShkGJOESWEo
98PobOIzHo4Pfp3f77YFsQ2xA+Yz2FzGxWuMzPhskLDc77dz+qxGOoqb4u+c9MyIhYkZyHDYUNYq
4eIxBxfLFjN1zdkayAsd/AF/G8eQv7wPgiWFV0RfvwndkoslVSe5lEMWt2d7ZyY+Xfv/7c9fPBSt
k8oAynp71oettYvE9v0/f/lkA5ygD8O9pgDU2XIvfiJCaINYFWN1Vo3R79CADSpug+cczf37F/pl
Jf63puDpJg6LB5wRJuZzfq+L131RFaJNl1Q/m1mrc0ghUMjA9GiQ3cwMLr9dZYaMEU5ti/dvmSg9
xmdcUX/Xd+JTWKhGSBui7bRmhF48NWkljbytp+E+3AcKmMO/fWrWP8/uxeO4YgkuG4IaER3opozh
XqjLV6MyXiAhvf87Xu726xcweCtD0yKyVF7SNDKN9LJB2P19ak37zwqThff//nrD39ymX887b0jW
Mhmm9sWmNY0T8mW2rYesqj2FTB6GZx52IhfwzqFNSz9UGLW9f82LPupvhcYl8gLFcBKNosihaTUg
AmRy1Tjmpp6j13RskR5WTKsQrB2Vsj3lVX/+4PLrTf/3O///y+ODt3kICJe7eIRnPe4QQIZMAevm
yNvhBRShq6OzGYj68IYhMOm9YGSbK/No9smjwmDpg4/wp1KLbZzKnh0XEsxFrRCnja51DLHOQtFv
SGW8HrIEjYhYftrl8kK14ppO9JVIlutyMjyjiZMN41fUMMnXRDH3Dah7u9fcKbddTTQnBMEf7EN/
/IAaHUGhU+aql1S1fgjxjeIkOGc5j/AyIbkgPaaTKKoKTExmOXuN2X3Hr/FB7fHHxcGATlu3co0Q
t4u701atlsoky88p9q0WhmVDDjedWD83nnjC9OGLDRV8+mCjuNiv/lkU/73sxcY7M9uJmopFEciJ
ntK+Hr5N45c5PBuR48XTSxDgoG1vUergQ40+eMqdt4/h71e/eDuCTCmxuOX5WUmZpWKPPWVWTTB6
jpPKzL8Na15dFxIsNUZ4J9AmfGe4+yMbzAcjs1xbV7f1mrWHiYtd6CBVhsSTVuGXqL+PUaMgUlDv
DLpzW7Kl/GrkGs2S39mrhINu5g4Yncsb1d7OQ/+zzDFKGUUIXwAvJq1YrcAapJh+UuBAX31MJKn4
clleML2cbDJX0HlUeDpbLy+j7dwVnq6zYEJ2kVFM+z6o6BTr2ROU3kezUO+CtHJxqk8bjEfIl2ZP
q4qjTdCBnOuH0XS2TomqZCps0mFzM/WrIYKAxWxOYiN2AyOneacR81OKHdDJH0Mtv+L1wvo6dn6T
625Dey1Gl4rwBdF1GD7WMfkvSSvIkQkJ9viRMuSnWftsylXM2w+7auFxHxFeuoRXobcaruZSPk7K
eEWQu18it3QHPN5VG95/sBG8fSH/vxvPPIf6i0JVXD5n7AP0JukmnlXTvmOEDNLMmSp0TMpxCsUu
mvFI5fibzGWnJ8tJm4KnKF7Dr2Z6l+Jr0ZOYnMUf7ZDrrv92h0TqyrTpV7UGLeRie9JLBtKxLKtz
Wr8aHAC5TxL9iqI91cnWQU6hzF+74VHv6Vg1H5x6f4GbLi9Oh4culdRNi396W0erqOkGc06pUQal
OC2Iwba6Iho/7uSCUHVSfzZIob4tTof5g4CG2y5bviGuiI4LOUQ+IY7msR+d7rapgbDz+uqOpL7J
rTqm/ev7t++CkLrePiRaknIZEA1F+SVswsaPgULTKM+Nc4iH17j8ZC/AI5wEvcGdRKmS9Neh+gXt
6qasb3RL/dZAPzSW4gqybwARBcONp9tfixSFX/FzmliYCvmS8MWLjNkiaIlQv5rUmKZ4euckf0VG
+efjM5EmYpV7TfPnYq+Nk7BipDZX50V2p2BO79K4jqEYKOkHG9wfdnXqJI0CgzEjcI7LQgzeo9YI
NIPnIkOkzbAmekW5k+07xXqdionkD0dO14mJDgBJOjYDEm0+qH1/32P5CDBH1+6hQ5vrohY0rTgf
g76tznH9PI/GfZEvqHDqDTJzJ/su1eyDl/zvr1Cux/uTxo3BYM2+eIgUNSxVI+XHDQvH/C7HBQ64
BAgYWl20J2RUPOVpU6C51XA8dEgb3l+bf/y6OnUvacDM4i6JTIraoxqsi4qThIqTm9nmhjS/+7jL
880wqwfymrze+Sh79G29+mtF2UKC+LfWJwKM8tuHt1WjgDnJ+iNHwE1bOhTW9PcVAj/sv9f49VD+
p20UW0GlLENXnaXYOUgpulm6lfGMjBlD3eQNjk+60GHuiw8W0Po0XGxMdEl1WnFE3UIgv3haKl3D
dR3Y/KKa8ziQnmSPw9OCBu/9G6f9fh3KcZM2PUNS+s2XfT/ox30pCqs5t5px2wbFk1IOaKWzfUjX
B5+PB+DpEd7GoZMg+ceFCrrx0bYNGwDw92OqfbCS1g337fd++3nWlfaf3zsbq3xebLuhIrs1WnYn
Vg5y6w25BeTGPr7/7X9/Ia4XI/aZliDF8SUDa4JKRAaQgSUtjg9qib697w6Lne/R239wDvnDpTQA
PzQe1zYkAaxvv1c8s/+RwNKe+zh5MI3SOada5WzDRPwMCWb44Ff8w13lahY0bcb7K+z37dVgBvfa
mmbC1Si2qnarWoWfiw82nd+feo6i9O3oUJM7Thvq7VWgN8V9F03tuTIav837rxYAAUO32QVSP+na
KywqHzwWvz/y6yUBLa0PPb3qi0demRsrmzQumS6jgKShKSe1VsZP76+LP14FfCGHJlW1fzu06Q6o
ZSzDNEaq4lwM8kHXow9+u1+jo4uFTsedBg/iZGlgE3z74yEql9jAFno7+c9GlG49zgiJXyebI2CF
zmHyZHFesIwlTvTB6vjT1/vvpS+eMR2rTmjb631rq32tdagNB9xD7/+Gf1iCayeEtx8IHxKiLxZH
UeGjQuJu3FlQ8AEw6eY1bvX8tMRArt+/1O/PFpUbHDtoijQUf7tdSjI4LUll8bk3rIWFh6w70qEm
zYyxvapOlw82zYs9CgUcwUY2iUKmKmiVXG4baUg/uy+H+Txo4GSVIgeT36uwgbO58h3kOxwqWv2D
UepvF0VdzNgMIzaMgBWt93a9BJnI8Dz11tkm8YMoDYcDTzSnp8EYre3E73skxjn9aJWuf/U/qxSo
Kok169TEBA3EMP7iNaTXtE6ySVXOAq33QSV1Ztt1oCD6UltzXkLtlniU8RMHSrhJlMpHm3zN3G2G
NH1ZrBRbpogWEiX7MTvHFaCMHMvC3RLGVCpTGR1LpATvL4aLxS1QzNFhokwGIQ9g6jL2iRRHpwmN
nL8PYsiMdoN4eP8CF6vt4gJU+W9vhMR8bA8mtU5oVhuRI0eMmTzLBlLXR4DQi2fon0shL6PpR+uM
e/D2UrxqUezUWkmqLQaG70m2yaePRr5//Dr/XuOy6Te0KXgW1MZnTDtSfgLFgG4m0PUPtgM6Kr+t
4PXO/HulyxrVUieTiFi9PKsERqK3duybLCEmc6oZA7SYig4jy+0mxRh/aqX4Smda8TULwY9RN4lX
wdyiKcX/AXyefWhqDYlx3q6K4Iwu9l7qXYhJUyob3KoSVk9Y2D9jrTD35Wh9hv7AHLhafqSKYp0T
xHteMte1QZSORVM41g1CqpBg7Is8A0nYhKkf4T3aNiNoIraQVZQfacTkadYmNMZu02APw3L4lCHi
mMH6eThuqx1C5e9210T4RjUyY+r4C8Kc1xFvgZ9MdefncQsCq5U4x5bR/IEEjsOaSCEP0NzekWVD
dDRHGsg9SXRepvlYLPl+bDvVtQEUKFgQYAeYrbDdMiqkO9Z99diraOWvwRHEMKwa5EHYU8AwxLLb
xAIaiEhJpXa0uvAsAyoD+7UDDgZKTSqmYE+adXUnyuy7nofSxwJgfbYwpMKhTctdUUf9baioKIEF
kixmKljliKr0WjsXfhuz66hpCiElZj6hmJ1x3+pDe1IrDJxFTwUAKac6pEDwNyKu5V7TgvKz1YXt
zhj72rcErkmnRDZvR7p1LLTe8ZYsU/wGI6pHIo/lBc3wpZWh6RZGr/0MJNAJ0Rjj01ybAiP0PPUA
tEBIzbLhrbmsmvKmIl8ORGLqx0Mfe0sdahCI55GMdWUydmEN2Mj5P47OY0lSZAuiX4QZIgKxBZJU
laX1BivVaB3Ir5+Ts3zzenqqkiTiCvfjXq1eGkV2TVHVMTA9YF035ZyaN2ZS/esMcr0ZlrjHaST8
BrW1HfVbDkaxxsuOd8UEKMnbP2fu8plNHuggjNA73Y3t3VoTRd0KvIAIz/tLVrjuqZp7dZDeyqqW
VSeP0jbOadJ9871wotJcrY9ks7HCmBCOpjFxjh3qVj9Ra0ke+PprzucZnvlUr8+dE0ORShmatWk6
3RL1FhMtSGav623ysIzrLxJyDQety/Nw6y604TRAqi6hrLXIGffEBOY7d6jVcbARWc0tMtzsZipO
GbEuEzIdVO2OjxuWJGKZJQeS58UhbkZ4XkAtUNiXFv6rmVx1qxj/9bP22a2Slq934n3s9ObtICqm
fkObci6uzjssmdX2h7LCF5yxqy6WftsPZe8gGx8MfLMJWIYs1e7ruXHP6HlUpGS+kDSKf2Ecs+U8
A7hBPwkkT6Vdchkc8ad5OnJ3V8nA6PBnTSXma1E4n4tBABGD5jogA32OCHPR/VgZy5GA+IXr0sou
fZFORxKe48c42bIjOeiA/5euufNWrLTkrpUGtkWAjDVAec3EXi8EBJYCv+KuKkk6Htid3mYqJTkA
V83eTeWPDTkTjx4iuKJzv2EnXgHyQgRuYeJhqWL6i6btz9jNufT05DKDuDjWManOSLt6RiDpvatP
C2Gsbv2aVPb/cVYEqopRhgvQumjKNwfjWLMxntTw6uUxPiptNqP26rWVbd2G3aiTC+Bhyc7Mq11x
wR5E9C8cu4rBFCrb5Mbmf5JYBhMpHZsM1Frf/iQaTlzAX+AVhaMxnBi7NVDSQYVv14SUXcMHXDcl
PSIpA0u5NUraYkH+b4OZdF3yEqakCVOl23hv1HC240z4aACnYE668YlsZytSV+ftSLDqKXXRk081
2Ae72Tpc9wTdEncQ+/yJ+N7YIPnoafuRj5kVFGsCQGLIBD9yT/9nAdOCVaGAyKEbT8mQpTIm6oMI
AW/XZGj4NghjUaUVHWPWWnxX8aIHHf6pIOuczx4TaCCy4peApr8Wgw+7hfx3ktqb1Y7wFxfrp46r
GOwcv+jE+tDn+fxIyczGMeM2MMYRZKuV5+EG5RptZ5s+0VUWfuxAlamV9twXROxqnV2iPUyRGRKr
hlwVdFeiKt6bqsfH6dbW3oYi4c8dhcMkRMLOBeZRPa0ousAYDC/8Qd7E8hreLbKevoAT4yVzBrxD
sitfnap6sVFrvo2jVp1nLHundWvIgoQsTx4guOpovOpcnStnAVua9iMS1wurGgsjVkOEn16CvtPT
sDPR7odG6tmnOnH+hIsWa8PFezM4HuSxedB8imCdGfiw4DGnxUv6ie2q3eZ7cxZiN+UVvAzeEwIC
Y/sxH415j8BouAA/U7dtK/JTX3H2XgvaGyrlghi9dMbWKv9xCLXhRJIHxx2pNpOtEDgXbh61k7fu
QbssUcqiiK/2PDI8wimGcQw7p7DWgLt2O5nTOIfbMJhPbU7EJVLlcYScDbaSyFGsYrPu5a8iHrjV
zUbWPySsZzhVyB+mRuj5MPU5eSAXHiyvOeHY81hyeY375eW18uFiwgDxNkT7ZVOANSKswzfxUoIG
FcUN9P53Z5AfchxfVwkVprfK7BG2ZYGXgRpQTpQMtr16Poyd/lyOWnIvM5gDHgbfQA0WLflS4H2Z
4+WK5OkrrEiZIaxDXBKwGa6J7E91K9i9IM/BAJYkdyZPjV0DiHinqMm6ocSNVIn1qL7Se+Dglz59
Vkx6dQIY2yFJzErr0i+JUDktjlgis7fy44A373YqBKvGRECkjcUf8cfZbsCUeNKVUrvZKN33GPIU
fL2qOZSSbQg+AStyIS6ELN/N9wGYGuQjtGR4bjb5vK0uvudR5PhnEmN6rOAT8Z3X64shMC7MWvmv
3Tgg0xy54qDbPbxVLbvbGiTXlZyKA5uR7a5lT8//bQ3JjbBnxNpYQM9EIW+4Xdck5MaLnwZVin0i
B7FXOgiwEoM6bqSxfa07BlZj1bkBP6oRaQjd9qrGQRk0muqBM0/eHV50vsdr5/24PVYHt9eMEE6b
dw9H190JfUYwvSje1pLiCWhzitG1fTVrTX3ZuA/xZhVrBXNxqySWy43D3ixGCAZi1h+MroufyUmF
NTJ2y76oDcLWvXrd2QlLNa/eOJVjlzAXSejYflNr8qzDMXnsF5SDs9W6vJXskNIqdo5tMsU72sn2
WVwtmqDL3Z3SOIEAM7EVXKw8Qo7s7jNXz8O8m/D7esy389F9susB6lRMDZnOpN+SB9X9WbiIoHCW
M/pYfPelYf/pghVYV1PSDj1bPp07OPHLqWi+obTKiE2W7qMEFVGWbyROrVt/p6sJ/XHu8Quj7m6q
MyF76rnz1i970AdKoPF3XeCjrYvVX6be1MNCN34XeX1yC/M1uzWxz80uGTcgLgB6rOlhWdj0sJDC
SeFytrddatymLGR8wudA4Klsi9pesiHAJxuJ1Vie4mVtAy3ljUzL8mVGAw9yI1dh3Rn2zkSxWkU/
RDY+68hlQR3Tm+NHWfdzRwjQDIfC15d53KPExmmTrwUrHNuIALUtO1BwJSaBuNwhHcM6NpAL57sU
v+dVGvQNealOWVZ2j7Kr8kO32FYAiGq+wK5WX3zY696cCuxs12jIXe783yV3A7/2Up6JT8pxORfx
M9ZynO5YFPc1LSwMRRcwLbUHQXdW2p/N3BjfVOOCdUXTHHpt7V7QsieR3KiZrNZW9xCyaAJ08Paf
Q07DERX9Oj+0wCt6qtSp+yAo6GZZ5KeVz7P1mwtrNp5lpzKLvb7VlIcMRFscSb1vPnHZXr+MxN5j
m7AsvO1y2nW2ugbq1NILynEBVircZVpeB7BIF3vmWp5s4fgV1v6jVJhGK8dLSSYW9s5zSc0ttsz2
paF9lIMq/KrLvGgjuv2r6Az6FrdKM+yQuGiDJKuv/kAiUPHd6JmPPUf5cQmzPyiVVRyZFay7qcrT
e6MlnAhzQO88pZkH3LIXT9OMjyVJ2Xxx1rv3doYBJ3ZghHZ9h/MKcrijPpAaoodk1+GeWiq/ozVp
WdRBljjmJWt3jZI6LK2hDbNp/gVGIoM1HdDzDwVALwF8lKFWBe6Zmke3Cw+Ha2sd89Z581D/RLpL
qDt1Pf5aTjO/TuOPMlZ1IAphAos187CYr+cgflK/tfOUjskFILWs6aVSDgRO04mr2wpGVR56AOeo
6l2Nn9QoqWEAlnBcyny9gIAB22bkcru4RntfdOXHCMPtMNt4Mf3RwmWplV4PPwH6jrPofZjCIdih
HqwiMJZcDZB2MUTy7cRGm75SBjA4Akz6a6fJ8uPo8XS/sqs/8Bcs0HJUegubEUlbskkD8LMzxRwI
RvOuKpyqZu1a8I4W52BuKfmrMbQvSo7paGajc1fEPS95fQUuTsQugPbqqrAfVgA8buzdMbeCnSaH
j8Rx/rSSgaNJB3JaCGp780xX2/er1nx5awzkgS1WiLegDVIF/kKrUoUFMtZYe1oYRzkQAql12gGD
HLMvln2+Dow+7OKkv7FnrBG6ReSXi1LFb2nqyYpsqPHAF2p7Mc/Ectkg3e71YXF9mD3mzojhCskk
3/yqgHhI0BpjLsvZAkg9Ruil9Z+XABJpG9DhRp0Iv6ZyCzOBXyVPszVMsfpgiNJE2Hjjdk/cunnc
MoCP4PrWS2IVNj2G1zI66/u9kG1y0w8S030lXcB/2XhXVHLcIzAbPwGlu2d7ybXbGR8jTyqbogrM
/3vKMXMGT1CE+VIAieXrZN5T1ELfaFK4d14zPkF6+5vmvj+mavJ8NmLbjZk+jWVEzF8e0PrwKMzC
+KB4nThfqHlaTapgHgd2xKp1din/vdBMTOkbqqXlwyhbhFmaFqG+ut67aGys6RK2wvcWO1+4quaX
hIDzo5IaYQB6tTbZkZUGnCLZGdDq3VTZ/9JCLseiX6wwXnLCfHU2zG0bo5cwcLjuqnVobgdl/tqW
pZ3A7C0EdE4mFgscfbxXGayCifd+I8ABvoT9Sdq4Olhlw4DEIZQWlxoG88Ziw1jnLOdwJr96+vrm
YEairlqB/Q0t1Z1WantnJMOP0HFweTXVKjoskEhFg5eHpALeO+AqGH8HEAnbA6OLCYUaUhFWzfad
NeG4yxwWfXlHZkBW6ekhE3FycLu6f0xN13nil7J82+Frmbmohob5EyQZfj2BTVungPKZ4QIKUdO4
m4tKvI1Zm+1WVVqfKjXNWy8vzMzvhsT9t6mSdDVO0/Mk0NyUagAdpMdvmMdQR6QaKXsco6ESMNfq
sjcPgzclIXbb760vph3oG9zcrsW5idQxyj0nxhHXfi9wwV4YLYGyITMtYkAPrU3wiNd1FY+1k75s
+Uy+pKbDaLLcBlf6WoXMHC1cg+PfTA5d0BpFe0jHXnDw8PT0dDSPzSqHRznV2hkmiXOGo5zeOqLc
oqpwi90G/Zh5bcuvYVw7fu3Da6zmDpEhVaqqe4Z6grFFEvNayh9ulT+iWqBfIYIIxIppXpEYvV9m
6YX2VSqUZJnD5QlVvrPn5s7JNKyMNVSGGn4IP5+dkp9hdrtE975YHHeRNtYLjaEcvraJ6SNqUcqq
YY5M0VS3VITT21JDzrL6OPVpGBtYhrLfx9VYXPEkNARbaxcfxKclUV1PRmiustrRyhBaoK9Y2ltV
5gfVwFhPHPMfqA/Ude22BW0nAdkJ91/bAtXOvLIguHqVF7RDdSjUjCAqSaz+sSOJlt69VDj4egHz
FmNJ5GILDjQA3lGLq9G38uob9WvKa9v/pgu0GRAHhnWya77942b8XG39fqq3zOYASVNKk//wV8T4
1JpBGncVtv4dCG0GcWKywlFdYaKEsjsbUGALEebJczkUmGiNpB0VLnwKwBZsvwF6aan2Wq6D/jBZ
RvrQD1Z9IafbeccmyWSKjtTnw4X6vgE6ABkjD8IZ1qtn1trBhK92wobsqJtUaloymnCxmqH6UMqO
z9AI+0NK2OEhNob0HljjENbEHu4XHksw5rN5tiYeTWInHOJ6J3fNDFirivNt3+QEfpngD+D4GXhL
LRDwpNE1+/+zRPpkiLZ6+9LS0WHg2i72Uc0ijbCcQJ+iYouMAULD0GrzgS0cXC035XGUM8klmbCP
8yIObps9d0Roo5Ebxh1RwjRjepofWYt3tx449JPJaPa8AT7lSukN8W8qnfbDdtV73Jbp2YAGti8G
iEhLlv8mwzLz4zPwFds1uzBWI17ZbIhhyNhLyNKTEVXXAqt2Cv0O8Dzvt4R2sCaevqsaSx14Oa2I
sBOBCdBsT1q/1E9mnDvvy+Z+O/XC90XnvMFFqqLGAQO1aLV7FLJrOEu6+nnQ3CE0BQWFXpO3ZBRa
9jGZjrohkLQMZKYBSaboC7SN3M28LfEjVlr7smWKyAUmEsDjbRXHTzwMwrbHsvUIAYXO4BgtQGYb
6Z8x2PJj3eR0khwYMAsXEx50r88vXHXiOtE1j4gt9Lu0ZShBCTQd1sm5Yhy5ImFLs+0UEGCqlrpf
Mmv/zVG2mD7zOIrrNAG/Uo9l9Y+RK4Iwt+dEXsfFvrikOT1SgfehJQv7dRGopHMwJqQ8xqSUEFMb
4WwD/CD4Zt/1i1aGibM0zC1UH7jxuhDZoSZ5GW2mcJsJ0pCg1HdcqagClu4Ps+V8IOcHysoyK+QR
OpamiMUE+J+5rSPLsNKL2TczvFgHMrIHar3HDvJmr+Kd5ZlOodZ+yiIdQBJ09PwwbNRRdAg9NYJr
zTgef62KyHSmuLhg2WC26uR6gKlqPA44lVT/blYmZJy+GsIJL7ZZv1+RfvPwZDaCq0HV8p/LoX/j
VPMHis32RJYPGH5mTIwuP7IK0fFCRvqekYEKyO+hkyQqZgcTmfOXuvcjdyBlmRXu5lE5+dNkND2r
gY6xQl87UZzX6WFuDZO1A1oQAlqq02CzYOWVkyTUl6PdgE4bvXPrGe2H3No+hrw+mNEqspfRS2lP
rPkjba8UcMHnF3ADiCeXKQEM5bHMQuT4G/TrqhLgnysr9vU8fmzTeb6kZJfmO+bQ3fCSoaQeo1z1
6gVPwBjoQ+ZBVBpIP+hSSz/BMHWPCyjYt7jXh5DXlg2kPcTHZGVYbHrpKxsEPajdhDAUsuX2McSA
A41NfMQjYIQyT0hubkgHIi9PBVoylPt8nJnceVNzxd7KsHPb70qvv4umMgIQpBjypcNk7TzRSPa7
Mh7vSxca5ejCvSbHJadbSs1dB/bJJwH3ezQ4Fqe2Kq8pzSxR9NGJ3zp9bSiiF687EG+x8/JP5mZN
fFPXo2NdYFjPaEcnlWX7nhXw7Ya7F8GTyPZI6oh3BrtDFGrPgKsySA6wNft3K4AA1xh5cP83P3GZ
XKeRr/1blZ/tLjKerr8AiuewaSLbPgvwabD/oWyJBU4Ct4ifb/Kp60BYNDExMIbVGXvbgI2rWCKB
oALaXdUtTAPBMbG2ozo5SNm3ZNL8NS9eMABcB229EeWlKx+JrfpeTeO8FsXzxgu/1xEzknLCLL4E
L0+a20XMq0E00UAaiJ79AWrGsuGcnem+wnsoAVwy5DQrm5K9KuP3jWrsYlbsdwJn1dJ/rZjH59x2
h08DIF3orcAVcH8bG/e7m4tdXqnpwdGt7eSa2adrDa9Jq8OJL0FOKGNi+uVo0N+XpucB11ngQXt9
throE76AV3c3tvp8Fg3UNkbCs99kGiYyjUF0nTGOGOsmYeqreuKpaUpBMbEesWB5WhM8fKAQs1/W
5AmVBhN95kQlmw1O4ZVPKxAzjKmpNSdiEcYsAtCFRnmoyGNZ6xR8KxMakke41YQzPg8Le5QuS51z
ma8fnOfm3mHVEXDs6Xdg2fMwRhwT1GiQbV58zOH01+yYUnryL4GZjwWheZ37cPf4ZTUNfxVGE98q
3GbXDNRq4BfIopqTv8VZ0h2JXFu9Y73x3nH+BCxWIFrFyxcBDVAImQyxhNEpSQBDR6YmaAmzdtF/
DW0Yzq0CiJGTwOMnzG78fiL5l8ETrHcGBQ/W2qjHPEtRe0+6YT06ZlVTGm9tF6z1/GlxTIUlxPEA
NtIXOevsW027W5nRjgLwdi6+zMQ1LuxrmovkKOEHkd8NrfA5T+wV0qwULEw8JNmDkWLSNtjIVnFB
Z15+6EnSAfHPvRMj52+Vjgx7Xfe6oYxxiOTGEK9hqSb11AF9BlFT9HDOoFlmJRHS0knS56lNxru6
6r8A4Zs70XlID3Ouauo44nWh2k5we51+ZfkyvomKsARgnNVFG/uqPVdmUV10NkgOynK1gPmd8qiY
SPTSoBVwtaf1zRQv8UPLDB+YX02tqI/qZcZNH1q5tsCrb68pEuZrIxjprSb+/lHK/LQ5XnGy9Wu5
3fMsWKTSO5tJF3VJkYa9p1TUT05/YFFDmlZXpxE1BySNxjM5+Wrd9xirh3Eu30lWfUXe5fJSD+lu
y2LzQMqXPHiLSf0Wq8WNWFGuj5OFwks5s3UEoLHs5mGobpqlB/85uFuIiGaFUgrNrbASj7A0GwGs
sJeLtnnu2Un4N8hJ/mwGuItLYbAH0E0y54eeeBiS2wP6Xs5MCLoPqdGnfajHdu/5vV4klx7EOjsZ
x/RZo8PkHuJ7DhNBSlZsnGyjLA6TEtnhygCmuSET0sg9GgSSSHbFAsEaLTw5qysTLGBSyDglAgOU
+j0bQIKxZNp9CMOo/eyaMbUwxY1Uwkx8ymHFe9Qp/lS01cmkMGK7kRTBYnTDecHhctZlZn4VpGHx
R5Crzz1UM8CszcHFyfdgUJ/tk3x8KEhj3ed2R/qFKI2Lyq+ibWFNIZzV7Yx8WpxsW7ZHoeF0aNyY
QLM+6z/TLGt3TOfKQFCJBptXmVwv3ANEYRSE4+jTkzWxkAEoM5xJOejB+aphJ+uNsyQ1kHUbkhi4
dlP8pivZUV6xbQfPS+zdNIl0P5czK+btbeum/kBOSbNzJjE+clivrIvwN+YYTw+WEWc3rdm3Z4Ax
8CStqXtoZe6y1VpHiryNbWyX5HdDPz8JCs+DtlgMxZQmiBe8bqeF/iW9frisAmtF7Sj7OKzm+tRO
I9MmCozAoaipoaJZaV7d9anNa+HNvxngkvdkru3UX694C7vgXGjn5LeaVjsq3Cyme54Llto6/8J0
hSHWs3igoUi+lLTqPQF3pC6pgqVuQhh2kTvTLdph4P56p3OfxR0arsQ7EWnlnbiSzWNS5C163wpO
T1sQhsC1vA3FuieGrg+p8TuSp9v5UhtVceAQGa9lohaQFESpPGrrwdDaGkmDTX28NhC15zX17Vy+
lO3o7Vnx9KfWHq7Jcp1O9zthwrAV3NDYgyjTxIGWzcttuyQN4O8redzyGqKKvH8EW/709CTsp3+k
RYCT7Wrl22yJ4mFa1znQ+2TcWVzCd4TKil0xsdo1ZVKfcq+QJ4Bz2T6vipdcOCWNqKGfB2kufAAK
Fk1dAJVhY8O6CU2bPSOpY3u1Hk0ZJ29Fsv7WqvvAUpMGBhVAUDUDE7OJUoCdIK2f1kuyeGWPosXR
75IYybLnFEPUyM30icMxw4yT6FKXQ+oX68qC3F5epqYc9pqXkr3D7vR2tuMKGrehvZJldUSJebs2
RhaxCbglXdONtkl+TqZKQ7ly07oGX3GQd+mNx1Pd06cZtx4kwwe0q0UgFihSRBN7UTyW7i8FmwHX
1GnYFxUglDS3P64DtB1rlZ8wktoD+lLkJF4MZHpcLL+mN45SElF5FaxPF0suW8C+A2V77c06/X0T
c3bj1fF4oqnB0cAyPPOxk8wo0JgOZGjuA0PUfF3a3HogLq64GC0g0S3FILSlabczspbMyKY37szr
6sCr6Q4F6jhf2iQtYmWuHuzEdmExzG8dJXsIlrJHFHANYzIGedhij/W7rYl/Mf7Y64uA0MTJXyGy
TsHmaL/S1h2wmu2Ht0C4SedxvBSc3Idc47dJLAZA7SBe0RGkV0/SdtgI6w3srXpw50292fxkIcMp
HrhuxmeNEMiwUOkHCh5g0EI+m1PmhEaSzs9u4zj8EhCMZcFsCRiVOrbK2aIBdJGrptcmZpeYz8RD
Gf2YAdLxvJC1Rxy4/VTtvNRQR3Ms1f2ox2o/FFn9DCLNCknXMQMjkaQugg2sg7ib7U9p6sNhclfr
PYEo8qK1bgLqsyFSka2Jix2slNS2SKUGWqudmzIrXLtrRdTbsOlbe3zorXp7nKYJfxGzKIIXrlRd
o7hYdjd8kY5W3zCWEqz4nfgZZhSvbjeDzUzqYKZlYLfJFozms9d/isGl48E59b2puHsvDXc7LGnu
RFZqMV1k89hoImg8xFmgVajX/1Qzv6Va8kwEGRkdV33OUjIOhF3kokGz51c34b8AoLHZdQMLRNqj
MRRYd+9kPvffuuqmV0On88npdv2yWYBE6gCmDMUtO7iafkuzmBATMDrBWMzAcUGVhJ4zGrvEQ3yw
xHUCsMw2n43R+tOllyPvJ1B5Ma08MIwufvBwPfmDbAxC4rFFKpsFBjkSBPmYVD1oT8E7s644GFbL
Ml+b8jsrnvnC5VQnQ9Xnoz9BfH9HBmVG2eS8uINtPlqiNQ90Xqhz7KLjgG+5WVwZ38R5t0XrXOVk
xsRPGdTSM6vC6kVJZBX16pY3hn1CFUWuUqHlb+SDOEHbOMSbNnQ/wkVMxoJCf7SKT5SyjHMeQKlR
DgQ9L6vO8DmDzlSw9J9f8yoykBOxP7x09c9k5LfxtgJDvidzG0e/bp4Z05A9Td2S/AKj56pk9FtC
yrvu9N3LuL4gZIyk3R+E/UzCDWllvJTyqTXOUt449V2SntzsAEQ6Y4WkA9n13IPsqPJuiNCICTXx
qpr2R/hV9i4IgrI0Pt7DVh7s6tdzHmi7/EyncxhuGEQaG62QflaMPutxl/VcKjCeeFpftfPQ6C8W
PVV9l2b7waGIlce1IR6o/KvmQ8kQatACc2BB1dysTJWyo7HcK4ZMIxvGclIsRZjHcbX16h8QMWqE
v0ELwYX3481S/Y54IM34dkt+jKonFotAHQ+1StpHSfOciHetuzHa/ChZVNviwem8iFvvpomv6ppm
1/LJQ4gOCSU962O0DL8r8wtZIGOkr9Ln15XJ1JDs5gl5AY0RyLuayXY5H4z8JNazm7JrFWUoxUEv
H+r2uebV6Wm0L65i0A8gdFJl2FoEpbuBq9ywmX6vT81O/9Fkkj6Ks3kjgWMn3bumf9M5L5O2OBXm
fjbOpAIdqxJUKk00J8Oo/+QpWZOIUA24zSsEwPkpTrAujQCCl19OIL+C9DgyixPtqZ+5d8DvFxjW
9fq1sY82kwiSM/0snv3OOqUojfjGcI+E/NRFGnXGvUaervhImvvSOKr098qWx1wUzJIP8KKZBEtd
vOq6/fpgxjI7Dx6YmkESAf8jjOd1ecUC5bPmGMQldvctayzk7RpiHLXP0c9UcqeM3xKVYsWtCug8
2zSSzS5NfJsJMrTQahUXl3vcJsNKDHoXNbS78PfRflWN1rPBncRLOsn6yHT3yyzM4hbG5s7Z6K6K
y0xetEs4H8WX6hekUOLeJX68skhvLonw5dCBpm7fxGZ3TqFcGuWhdGp/JpgNLh1JDuT6ABNCnMty
qSpCZ7lYxE0JjjzvZeo4eT32aiWD1NgX0wuk8hAiUdBRDebFPmOvPOMqQ8V6WJMMG+PTQv5XdbGJ
1llo8OXwnsMNB7nCfte1LgWEJK+A6abu5PKie49dvM8RYG7tP+aTe61/1bdH03tJ+v1W/ptJoGCB
1XTG1XZ+0KccNdr+mm1iSqj160fWvWSkPE76IU6Woz3rQYF0o2twzHpA+hnaUyywQTiuqG4E8jeP
7IK+fhqM18GivNQO1LbHxrwGahAekv2J0WNjXxESgCuPrNB2qv3K/l6gH1b5zcbTGjO0IIx01jiQ
dck8SbtHVBQCvFxkFXreL2F9XL/3jv2L+C9IUuj7DvxABu6buR8hX+Uctys7+eNVBcluskov3mpQ
kXAg8h2gaQq1st5lg/Y6IT8D4+u78UMh75e0OBTWp4mofa3BEDN8TdrPZkrQZz2DVrxehct1BCCs
sNRQArS+RxBNXlKRVgbSlGeyaXU6RVIs6vUiyJW0sEYs8Zv0UGak8SkGruzEvsp+HY1AFWun5eeO
+DD3yuqc7g0IhVPPJpyFESUr534XEhN/7knSWolGTGWYWK91QyA6n8hCw4MgoLHhBkUsPXlgz3Yy
4Ha8BVIssO4m7qcyrzLU5bZYVVhp8fcwtWGRsmSoL/Z61Kq3cf6R+mGt9kYOdxK0p/fVyHuMwEEG
U7iwwKPap54+sZb7mqSombSuwsD9+8C9mkFalEE5a8Hi/GycuXP30xfPjryhvfBl+5GMH0jJdhLV
AAoGJJe3W46G/TBrF3c54CxXLu/D/Ug2V/WuNR9MrcJW0OM6X9rwlPCmqCyqqr2Zvw7Tj1O3+xWJ
LWID9G1PAoJOh76w1kYyj3OObOB01ZdI7p0BmmpzZD+Dm/9paN9W91wR7fC/W5l0H9o//mJUjNN3
K++vKYqedpD2Y7n8Y/nRDL/oaw8wy+mfK183f6uVyEhvv3Y3ecflySmuQGI7yBStfL9VzyNzlGy7
s+U9t1tEPR3ANoj/dYxM/gE0JnP4T8FGSV7z6UFf3ytUIoY6axRZieOpw1VYjDwj40SyITHnCJd2
JF6pU0ly056nr6CrNuTAW3Z67qzyfsYdxYNPI+qXwJ4fphnl4MiMsLo1PCaQOV6012wmEFT+OMvf
gAAlhysuF1DQW3LNjNrxZQjW/E9j7+AS7KTQVs+pCFGQrlLbM1wkp+QNSdnOjrdbsof222LfxaR0
s9feGQUedVROpT1+rIYVDcmxct/ZF9BKl1El39L4z75VsAn16jB8ucdO3dkt/+BMr+xP1V6xkdum
5DinR5sYhRagc7rdXPU80/picaoWFWfG9YAQvxX3FInkgKXunQpvGHFzzaNLbEdb8JA/OMQ8EgeB
3dVFGdrEN3O2uAbum+0jkU/DeJN7f8QslNMpWW6ILvRtdbm+aWykeYmOHhW3eZu1j7HJQl46OyLY
+Nv+mnK3UuUxK5mHb4+JGEsUrp4+6BNI2NlXXlxatAdgDzZ7N7pvmrw1zbvVOPYDrax+EIsTTVwb
lnsyNPYRQyTyW5sdybw9IE5Fl3679o/r/OUYfGM+yuxTSwmddxHUExjUapexC9n+7yCJBvr0MTvn
rbmHsNmwGGzTmzkjePOL2Y9WLwfYq/+RdF7NjSrdGv5FVBGaBm6FsuQcZ99QnrFNbEJDk379efSd
u127pmZkC7rXeqPqXm0P1eWXHVykeE6mNyqMmvS0+nudXRShVusBq30s1H0EMNtMD1XxKFDa5sN/
VT7wEFz88G30DzO3WJ5iVHnz3de0eDTj1U5prEclNXwW8kwkhFlD5pVdjkGVJ5QY2efIpfCUuMu9
HH3ex8/VeYjMjkVu6w//uI/guskipDYu+Zkl/Tr1NaQh2a8oWrCrnSYwlj1fDE9ZScipS/5xITaO
vZcdFhl0UQmXs30rJLtTlHGlzckEz4U9XUf3v9Qkh8qNgKppLdP3bDSxDDR7T70ZYTBm+4CpkKbG
dseYzsAMds0GYEmbLmbWkuyebpNNwAUc1s84nhGfvlHBzWlXnGfC8qv+X45qWtUEudcn5fxkY7Dp
3I+CA8C1C/yfRQwmrRjgZ9jEdPoxS7a18gUL7/JQ9IoUEFBcQDXFj+/072S89e10MtEjhgpGgnS/
0tO2MHHMwS4gCbeVL66s9vnUP5uU0oBVcMqkW538mX1E+9Nb0t5ViR9bHS1gQFWr/zv2artmL1P7
lWQklCDpLDgPGiBMbW1z+6GP/Mc1Kq9DSzOq4MZK1YYILOwbbjxRRBy56BIlJ55x37qKp7mpyLNP
/wkPxqr46cYaLgLJPnIabkR66M15xNQGtc2ZS9Q/gHPNX1mjbUnoAQ4Ajwr9Mo6f1LzJ4YFgfMQX
nNjJXtffHgQ7GbJQnr9NuJNGHJwkIU26YBPvTllg9qPz3XWa6GfaCW85PUbpUwsEauPLIVUcPa/1
aRXzqanNCakJ6Oqc/urkEIZHB3WbRZ/RMnORZa+LS55wo3cAf9cB+/EhWH3k9L9tSJWnfh+k9+6W
3ddqy01F4bXwvjv1m/nBxacpIyV6Q1Wfk87Z0NG7wQLCNa8jFYKPrcXFm73n0VvmOjuj0fSuf2d0
IclrvfxGHTVkuG2cP4aoXMMnzo5iPd2avBe2xEr+l1LqqrfFah/HYLwa+Tp1e5kzqxA/U1gbB0qY
jcfW39RZmu7L9546GsGh27L50jX7ynkwAcHIJz9wqLbY4sLYoZ6IB2ZEWecHQyfnhKrPtZ8GfTHi
oqHFZfatPD+egZAH6+TClLYAuYXzFgR3o+UcEH5ubHYpEiYIjeabx62CMiDObxsZwI15nz1KMwwN
rdXTHH5TOfZ3pV9DKEGU7n3jvSJU3eTNDO7zwxkvknttXZzgpIqDKekM5bNBm/vrc+T/GkqfYQEq
vVfZxxQkJIlyGmFDOls8RTAG1J5c4Z89/6dOW5Sir9AlOTo3jCsEtRTVrz3f2d2rj1a1vjoFDyc+
wdS+ly2yr6O+laeEl7Zn9/Gvo/r1pNymlJxo8Kr8VRrYJvol2u4xkW/l5Mfjcj90CXQ/Y9mHg/Jr
IRckAGhn6eMB6JO7gJTppn5R47vVvYT6eVoOo36ilzIG/QVDP/sVf6B91P0flw1GRJc+t08NaEa5
MAHhM1TVOwW9D3N+31oXHIFUtD9XwUXJz4L4+XUZ4kBS/0qVV0ZAM316qwMvj/3OA1xVrNQZc51d
/I7Ua7TmmLZ3BcWZecOay+1d198RNRsUqB9y50CtoudSF08yd7psu4Jyx7Q9mvx9pEwDZxvk9b98
+ooGfkJUB5b3Wbt/Oz0eMm/ZevaJxgg0XTzHa2iejEXzMCmsskGwQcz4oGtsguN+pUpIdvgvBIVZ
5fRXIOxb7JKEJXPF1XUGbkg2WPneqRyJV05qtNTlOYnA9q3wHsNgvJb1tWoW+HJcjuA9lMHky84d
+3NPdBe/jwBxQ1jeCrj0o0fYi3Es7HDdTiU4+zsRl6n9G2okSe68IyP8T5RiHgKLramXH1V9QFhx
DoblONBPY990TRSMoY0fSKgvXRuR9PrPSdwHjQ6dXHRWsOjg9QNl7LcmkXHb1eLYLbzswTKdwib9
NHPzKYR1jNZxF0r72jT0sLZrDBy2kUv1CJ6588b5DMb/x2dAlNF4nrziiQbF7TQt+7ylwNwNGoKd
JMHQ9mkIrasq00vmWfsa9n8Dm/GjLbk3an5OFxsiH8JqcuPV7089b00eoZtX3h+UL8wSNN1wG+tN
XloxaT0vIkABlslT7XX/zWWIQLwhMSCqojON31SrVrFtvE1nebuVaPeYQGzsfb+Lehr6FylGRuS1
3rjRbZurPqGHHqe83DszVoFgOa9rekQN91hFVpx70aHWDkwl1TlOf1cr6L0akt7o45wkj24+krlC
4ppZ+3uzqkttjbR+19vEposJcJna5EvIAb1J1+QRReHdTJBPnfofbjtsRi7NoXRx+qHLcdML9qSt
WYo3h1is2V3f+rXfRfwZG3WkWdI4moud4ODo6HNclxWBDj09aYS+Yj1YvnPtG3X0et5TJJUTRbY6
DHZQl386KzyWzXSnnTlu8Ff29OPBalLhTD/3O2r+o9TzM3DkxzSasyiTLd1q1EtSFEw+CmvPba+d
Gma7HlieWqBwaZDwigfbfJvEJzvFOubcJ5nt73woZ8rwwIrsPYr2J8vnCpa8vcOyXrKK6b3EAzdI
59Gzx538X48TkX2i36Iui7NMH7t+oLdqOBh7preIMjsYPjpuT4HbbCX2P6+8vT98di5m9Mw/ESV4
kxOce2fdktR0LxsmttGdXkZApCFo96kFJmeD/Mz+vK0A4YGmfuwles5JLIr9kTp1Zrgf3fB9h2rX
+lxRSGw7F9GZxwhJkzOd3iJZdoSbIq5B+zENxamcqm2kq5Nt17g7i0M3139glSu60LOUn8baaw0V
c9McujWVA3T2bINpJgkw2UMbi53BdZ8VKZH/Da1pCbeBZC91ZX4pw4lCovSQjDPN55GFqKjbVXN7
aVLO8nB9Eyhfx4GBuKO+gJ476K/x1nccgQbatr6gLzqVC/GuWPmSKGMhoe6+WU8ohwxrHT280nuh
SW9LXdUDVVEVMf3rQen0o+PhpSuC5BvzVHsBMX1CtbRtFC/e8F6ObHk9lnhH4gzk18mR0bUv/lD+
KRaJFpDWer8+ziqlM4PJyrSMdRhCEUDWiM7UdoZUSpzqqmHD2oEjmemHx6Pg/uhM+7CgmuwzXgqn
jkNUEAhYMW0jAV855ZOcsjPehLZjwGDB8XV2rpNhUyTttm7gtnE30EyHJLKNdcNFRLQZsmvA+XaX
6fDoArAS17grxnlXDsHGLb0DVRlb16/vGTPPuHzZtBiKBytOyc0KXazrWuIVwmkZYILMa/AwQcko
BAFig6KJ/QpD1tCdI6pRm9vOllGFrJz+KJh6tVG/9GjQUuetn84E3TYudyOb4Qos2waonkPSZVEa
hwOh3DUnpsQ7VJsSZM/F5UdE/J0bhehsO9CV5tKzEPZNFTvWtOdkON2U50uvty7avGiq3ltTnM1c
2DF62Yc1S+h0E+q58ZEpoqJgM8S5Voj6s3cEqhAMNImHJrZw7LtuBCwP+aB0x/BHBuhZRrJbyXZ2
wJa1mwqY35VvEWAUa9I2SeaY6LG9lwQbI0PUBPQyVhILGeW/E9LwAEi+bD0wE/yofJ8LEqd8KqYN
Qi++nFuV+5rsWuK5qnVSsbR8cI1CbSXO5FbbXLuYhrJwi2IrTufbvt7FXl1f7RCXscPJ0vQ1YiWX
gm/57WEtiZdSxJlAAGCHKKe5Sm2aASuJWb/vfxoG8ZbPa60TX2h7maXeJau984D3Wse7c4D+O0rU
N+lIamiq3Ust1lev8I6ouw+Uz7yQ5/kEK0wrOI7kWR6MtZujBky0mI4Z/dTpIA8Ypbb4yHZJVDzZ
A6MqPGSIM5AQjqdAWX/aCY1oCPPn2CsLBzYMmcEcR1uqeGPBDJcZ6znyWN+m+jQwsdOHSRelP9NK
QIN9r7E6u8Ehmv8Kbq+RttUec2SPRpf28FFtB4nZgf/rUOmVD4zCIl3Rvot/CyFdCO6/ePY4YPEO
C9THQzB8Vigdvap4mADohpn21qXG25Vect0d8PFD8QyxnMsHIZqTY7DDNePBlcUz3m/wUNhZiPuT
Ld2TI6LfTub0/paYb7L6pSFb9Eaxe3YEJsNLMUfDyUCXq0Q8Ns6wxT7Pp+wVhaWoDT0OJD/4XCyA
+KEP7pk9/kxICakYHQF5EGWVt7+wdiGWoo+yTa6rwZk2Dagqs/Q1que7oTI4BxH/+y3tDWbhV+SN
zQGIGVojxyZIgW1eQDFwOQiMiQivb4SKtctHHI7z1NAnu/xxC6qxwxFRjx8Qn4dz243zyjBCD/aZ
yhOogKQlicFHz61hWHfZMNMphnAtYUl1o/V4k24uQX9HYfWB8KJLYBZzhGL7Dmdv7+fFdQZlVMLd
tan8sNNxbxIt7qepAT4MCbFoInaacBvAKSeS7qORRMygC7fpbXVUC7s8nlSbdULq/r6rEjZw5+q1
+W/jhT9RuN5pEj5bWvGE6JkL6/OkSbsIvXh2s7NPZ9JNDcPMu11CBGk3EAhMSQLEOK4GM5nXjeen
lJYCwDcWN3YIkAtAmd4uQwu3Tc66KvSC+IjK7a7MGOWo5SskSRmqS3eIGvazS/93S/EktP1+rCBe
e8zk9aybk8hE7JKm0M0+Q7cAXiEuYfXAxIfxEFQ1GkuD5LyohdoZEmCerQVvfoGb7r5pJWmi9I2w
JtlPES9oWylNB254o4lG98kJmzbc03U6HFSeYeccq/Bf0Yd/bW1H97bfwUE4RJC9rx40lutf+74I
9FuD7uODrJzqMC3cBpNvkEZL1EIeqabHJKCPZ9M15VdBSepDI5GBkV9A2uwhydL6KgxRgDgZLLYd
/9OMorvQnvNvLXtzwGKYYxivJW44XdJtmCUPpCdj7UzXbOYNylwEeQB5LkkVdvjettr9dJY0fHTF
osrYzNo9CDDt2AppXXVqEIdyTIrz6PrnNiINQ2jM1Ks7Of9ryDzic1F3HTkgh34VeNywXR5hYodd
VwZolnpEe7PEUjxgiUQ8hIcJc1p/p9wfsuJR2Rb05Hhh4H5RO4pqa0QTn7YDXF+RJuc+Z6lXpZmx
oUYu1BMm6meUadmp0HgMwEjyDjS2K15NafST6n3E/Mhr54c8Aj8mXp8IFxe7zlNBDEdIfEk6PU5t
HvyTyielZDHAniF1teVIi7Lji4RKpt5Ciz0tL1D/+zSlczNYAiIeejqbBupHQKXGSf0LnXXdm4Jv
z66I78Cd9GVma0rRRvWAOyNhA9gotwUdRNCK89JzfC7ZU7AOzW+5Duy4eVOzhQpXRgixA4JG8Au7
y2uJWGI3GftFzdN3a+viXPvOnfIrgjmygHmwqEuC7m/37RBiMvYJV3mM8jY4+M6APVJPzif0c/SK
Qnl+J+WF3HL6IngplvGiez3uUxqeLnYkzdvQu1DBkVpP7JH4epBlPfGsiMeaFIJdY7vdt41g8tCt
83isoU6JRZQ570qRQO/o1GNEnzzrO5B1dXJKTLgmZ6/AVvC/x74mj4JjrSw6TMudzb/XTv9KmyyU
aCal2Fu8lzzsXLJbUJAwu7SldUasYgNO9wDWfqo4pBxAYfDA6h0P7U38udb+HslcfkUW427pMTLn
tiY8BVp0mE+jq5B9SGPexnnEmRGFYIB21LzRbMh4Olqc0SXWFntTFQLvXIHpHSVjL5CE+MOhudE8
7RQFf6NcV7ubAYwsgLHDkViSfSp7xrKq9WeAjJSJOs/CmMD9CcCW46cmteqFf4LjyYUBb2xl7l3C
dDhA5xsXLVNcdgALh37MfwifzpE3T8BCdRlhVujgv7JO8V9rS5lk1fBpHK8PyX+lObVSC1duT9LD
kqG6DYFDi8IsDxZlbzkA+tnkE0Vv+pYeRd52ETBZBFF7bJvyn5esr6qc8bHcjbl8DDNC4LBkEscR
zQtKP6Q1x1Q3HOVu+1IwR1HdlHGUqlBMD37i10/l7IVcSOTis5GK5ERt6i1TwvHfrNmAalJmuvcT
ftNlEuEN6eXyOASKFrNmDBHtAjFsZ5fW4ogV1jD/fpaL02C0dMfT9EZ6QDbu+ej6lPdrx+sP/spE
aJqtogqNitoq/fai9D/mk/XOmevmswIYEstbWrUA3skmI1QjIc8AZ3kaYznlgFNJ8qupNn22TZj8
DIt0UkjxJD8FSfiQcAe+TJPQF2EhK1QWjWoEvEWcJ7fzolqd3ezncZ8cFo+RVoQ4UCvdjycfEefG
pFSWb5l6Cj+2sylyyFs20ux6XZFjgNm1PXoYimKycIFYl3SBISk6W+PABWotZhetI8AV/YNptudr
TU8W5eUUZ3Exe4XDA7hajn+ZiHNA9sSmcK30p9Kfe/wj2ymps7tOoCV2mc/WMIGgHQleJlzf3pSD
xdAsu/XTWqG7xWR5PBP+f8vM0zK4+W4kQgllLEsLYc0JUL4FhjbNDHqkcUMXN33caZEceksLgJ+i
25ulJzikCxPGjclRjN1orobcwbmiKsY6/BMM6Hj7SBa3yavKEokPF7UPb71d7tHH8v4YhZMInnuj
3ZyLiGZdVNEUR5vUZodRTMipFXytuB62lW3oEi/pWWCCY0wtIwFaOCR93OYL+UQ29ookwnyLzq6L
+0ynCBfkU4prJI2zFr2E0QNWkbIuGuqmkkRvx7W9a6fhxyaWd3yWTGRIEJLiUU9edeq1gCTCqSRA
0bN7BG6CfcJyp1/FNU7Sl+f+pdLxGwgr2rWTYrVi0i/jKIH1i9LxPAZ/aSxDW6A6tyXmwLVQ1hJB
zG2uPurOd5/wN5hPHEd2PJGUgOrA/W8YmsLb5dXkMPQNBI6lZJmdIAyGU7iithGEsz52N9Fj4QJQ
Bew1u2Ao1b5KuYExZmFQFn302FUuAsbeuVTl3D/gEmiRVuYdgI208Ni01We4VmTyhO0XW6tBk5SW
La89U0lAboiIo6rnNA6LrLwjp4D5w66QOPhieWhX+ZuY/DbX+vM/tL3f7YL4ae6Ch0ha812SJRh6
nYgtKbC7cdiRYydS4hhkz7Nx63eKCkD9eZY3tjyy7KPXFM4XOnQqIWVKcPQSqUc8lP5VGfIaNlM0
ZfCf7uy/KzSwO9+5AWCUIFt3bobuMZxo3iZJCHoYt0Rc2MQVXBspi+gpTyO4akED5JJKAH4LjkSS
x5LO0Z9uQK5JNgUibD9/SEG1O+PEqfuZDKwRgCxJk0ENzJH7QzPoM1Fgz50wgIPt+OhN1rXWZfee
JH6B5KEDEDCj9+qhuIYB6cdv5fY2nLF4mwa6r+tAvdMukN2JLDVvPvsHO/wMUOthTqen+mlpKQyq
/dcqxD8l8ExyfXOKbtau+xiKWd6rgslPSIsYo5xEnVI005/OQ5X6DzvO64pFUD3YbfXepTeb2BJA
Z9WT5QTo3ik6IiJJxZ1ZIQZCbooQZGKjxuG3qhUhHUUNGIU8SPpQ0B0BVLwrRWrGuPUsMhhsHtPk
4OQ06FJUKxD00z60mQbs0yPzaNx1Vn2QufnPJ63kQH5GdFmG9FalECFeEAWBbToDOFzYjmJSuohM
6z33aLwG+X4+Ro2znQvlOXCswiEyv+h/aRhXu6ocyWhYEVxXa/AvB4nb103+p21rHCULi09bWeum
IJslNkvQAR6scB0hiRe7esnUv1bZ6ot8tJuIuwSV3AkNYxakATJ8KVrOa3eBffRM0D47buGw1dtZ
txKuVrwCZ7BxcnshR+hp3M2bbOyO1hT5y97oUlB/Gs7OiYbIibc/cVAZ6iUhSCdFIP7O7iFPum0J
lhgcNINzM9c7R47ZAT2tTYYjhb2PTjqZfxWvdrmzQutjWuRfVcL0EhpX70nTJioqGP2f0atME9fu
9DCN/fjuOxGqZ9mjj8qzW4oACaush/0r9O2rjUeS0ikrwJDkDvuugsZn5M4wOdjvXkYVyRHhiKAA
NfwZQy4HFp1gNyo2531HGNPJ81ccwFW4qId+AXvrgqjnD/lsTh68ON2ExV1W9k+rxt7HDOcykJWd
eFJEBEK3LjY8KTPTpqwNAQAYMqCf+E6oqlTbvB8C8JPubZFT+GRRP7Ifs1FdEmncHQNNB85JdHzo
E5K/CUQW7bsk0j/lLZQN2QmD4hhYj4Y8qW+CsebrIMR48dxen2YTgAYnYf1XilVsLWUPrCC2ufJ2
NXEleMyIw5qOEj3S3RjJ7pSHeXiqNKWzoSgwrk5DA1rmCPiNuX7QE6eKGsHVQCi9G1aM3UiTRAKK
Z6HrvJ0ZxDuNn+TXyLgMjH/f1G73p7T7/tzpqHzq5yK5c72x+LADunvdyTLxVObLflxK6CairM4B
NAbzoBEZ7hO9nIVv/1sRp1mkvm3shuB0VUTWacRqfhSpa3Y+oFhcBF57BBlBp+DanOQhHy3JPPc8
1bn8MnbnxIufT1uXmIOtbRVv5f8rulAGYlrAt0fZhdnNuQW0FjnJ3hmdn9UMn3LBcG8X9vJfCGJz
8Wac2xDwzZlw+/JltZHS2dU8X1FwyyHGiQLd3KvX1c8HThOgSWGhHrNk8bcVmsGIWWvTR4P4DQaf
15HpOaYPfXnGwOXGM/zUBpOZs4HDB1pV5zxabolBVhvPJc3JBdpKzv11yna94cilmUPTVItvqE9b
Zx/OkbO1bRhV0y8t2QhAVz5yFuUPO158Qj6SNrjowHF/Jxdzcz8b1qEht9Z9ztj9XZLB9LhENkK1
rGPqJ7XnambnsbLFDyFl/UZnA8QUo23EvFBKItZuWTZzkArYh856aYPS35Zyxh2TeDUtU5Mrwy9p
2uydGSP6xFz4X04ePvrqyZs+tBLFocFAg8sPGzH4T9d8ZN3QQ9CVZdyTQ7o3oyN/c/ksmvKYSH96
6iqCIvcqhRRso5Rbwl30ufOsglAA28JwyYxNklr1KaaOkIgGrwSw4pJ/0M6zsHZghKTd2tBov4Le
3NJSL9KqwVAyVE1M2azY4CTn2qr/EKxXbqkLfq1668OJ6FJBRD1eyafSb2ie+3sIaA/rYQpi5ZTJ
JcLKh2GwS/8B2VBob2NJCdtE/+sWMkRcCqk3hmXxT9OsNoDVBK6yav/K49USaeH9VJ32Y2Y1dcyU
WN2L76bN8D0Hlsx3TRH2VxOkDui6m180gq0zKSDTQY1yQsNU1K9qwEQaVNTy6mIBX7IXd2TGxbaU
xBGrtXesyc3F4K1K1BugKmO114rzdeeLObxP+2ICiHa8SyewPC4qWY4rCvgXAUOK0L6v9vQbUdKC
zeDqlCskZiGbrRtZDv0GESmnVZ7tqrW1tmsQTAF4ko3IXS+ttwlCSSpTafvIa5fwY8hB3kvXS8tt
7a3v3upBGJEZ5QGPJik6zwX5UZu05XFwnK8y42Ja2gWmoe+WFaKzaPXnWuYG+bzbIBVQc0bzZ2uI
bAoc7zF09AjI7or7jP7kp8QmfGkekcTMBu6NAK91p7JeH4opvf0L0VswVMNf1wFf63tsAC4asy0E
gYoHI6KdWsvqm35hfS3bIiEvLqkmGfcevJ8OpPOwijbEzK39fTsU4a5iXTurNhtg+iCgelkzGWSO
f09DTvTU2b7ZRnIg5d4Cn5sQ5y05oafzWq1vpOw2x7WZnEfHs2QchcXwiDe73rfuquKldygzZPmM
WymSv9XItAEuyaywevYB7ytijZ4jPi9y0rZq9HEJyYWHKmwcss1B0vGMo8+iNo2SHp+BrZ++pqJv
H4pa+f8IDiCszQe6V4Q6rnxkmL117qxD1gdZLBkXtvj2x62cHXW3tgtCBa/kcSK/kPrukUiZkpj6
fb04Oeb1NNkOgUzfvAL2jUvD8t5tbSmM64N1pW6VsZ6r4QBE1xzm3lb7fK6dR96CG9sEiqkyEFCC
zugfGFVEUpD5z3RJuLFwmh2Ab6udY+fZxxws9lnZRr8qwxOCwkIhp5TUilsWnGglbAu1ZtYSeEq6
cUisCamyEGBlrf9zsrz7nhY1v4C9G+rs6UPrUtXe1+P8z5YyvWeKUDxXKJgj3XWYotb6GMl2elzb
Wl5wAhOQB+W4lYNPtIyX1rgFMcSNIcd6q+E3mrGj8zqFi4tyMK58oP26anrcOB2Bv0j41gn9MdnI
5A7T/lwvm4Uoh33a87I5QPRbR9uMlGV6e4A5yJYF7GLAVLN+lqkRb33GoEblUxDX4yBJdwyjfeUL
dbQBqjZFvnwwdoJ/swiTxSFtcAo6UbaBcNu3eS65mRhTIH9IfsFAPx8EIYm/GbIx7CxTcrQVzlFf
obkbyfUA9GefcXJi8oUsJ8DuKN/DhHkHM2UMmHyVD7dzaxPgsdzUXLe7mnoEjMcN0VRG/7fYKHFz
P7lPJDb2ZKmLrSZYCqVK9pszqm6kM38uI2JirRPvmE3VG1PSEIe29VJ5DGwbNYnuw8gKiY8zOVdT
6h9BswYZCdjr7wIXg2y4WOre9TB9DjRcPgQk0392bQUqLTxEca0DtZXlP2oNIYSphntvuUG2LrUX
J3sR1ilNBKszbOtO24KgvCBQZ/L5EI1ka+re7jUuLH8O7b+srqBHnoUyZR48d2fxfMSZZGDrhCMP
YcMCPHnO+J4WdXIf9kZfm7wedyxEqPgmlb9AZOAc16iBc0KKs82KC2qz6vxvpPLmMja6uiDD4KMT
ncTKnyKLbszgXKuyBVYJB5KjvJS4QkYCUb2QOOYdzVo7TzA/6Ln7GvXZiDEBhc7te0idguljHfwe
eLXz/vMnu77nmSNqIct+yM5AqJZ7xPkkHlKIvKGeLs8Hb9t7QKWAHITrDRhp/NZyN6GomczJjk5C
5e1mDNiHsaMzKu00vGrQAKa7dQczdKsHM71HDqPrXlYbRY2XoTVGr4n0a2iwWCBH2syEZx3cdXiu
gE9AQ9TLbMRjZdJ2ZzfpdCDU0/4KbgJy4r2i29vD3Ch8jSDXt+/kaP11qknv817MHaGurd4VhTOe
iR2ZSL4vvjBYJ7FSNspdN8S1m3b2Poq65ZKtAlhhJKuIbLlx3xnXZtsiCjcw2RepNmqfIqcg3Kyc
r03dsFgMEQImi9F/m4mWOd5GORFJVx3ytQ926VLpYY8MDTJ6jebYkxZLo4teK9Qz1OU8XCIcscs1
XGqCvBIRZbejv3zMwPj/pv76BkCF3atncrq0TeNSjFcNxJZDlyLmJxGwP7qEmP04/ZA95TIMH5MM
5bCmQOmBFrRbJBUeeu6jsgAVL5amQaaORhe3ES6a7CYkH9B2fMMS+/dJPWcPTogDsAY/JsSECC63
rX7sDEYVsBoLHzw2lHiKqVKt4r2jzO2YkVhywAiLq1+mNnkjFK9OLdGnMl3ZoZjMD5aL+6d3gGrR
ysqt8NKviR39KMZ2esqIR9oWGh+EZbo8njiV43KO5GWsaYEK5vojpUR0n0bYesulmXAGZeFucBbv
VTd0lg8Tw5VjDdXeXaab9JKvVYnmT5GGiIBDi+d55JXynP6bbRYSdXXx0BQrdlISSl7ccYh4t+2b
CQHdPe8HOUVTP+LZYOzxBWBxlRBuqgZvIMrD76OTD4aOSlQFZDml8CCvHp74cdev+fKJj6OPox5b
MzmK4yaRt5RyZ2HW0yEaCq9lyJmqktlxmIpz5M1LLGrzUncATqZiYg0mC+aXnKijG4zhdRJ4ADai
6eDeuqbnoSlSd4bQ1rZcLip3iYgd5+I1adU3BzDp5bW80UBN8WyWZH7xlWk4lQrsmmGAIlxm7udC
4NpVzEvJYI+2J2JaJ2Myy9/qriB/f0W7kQRzts9swHshExtNx+o1B7QHTPZh9JMG6mtgu+SX4uSH
lUKESzt3lBROAXNeqwmSzUi94+rLEQOAMdpvKUEUSNWQ9NoEZQOVrunWm6UTbgo4hW3arTkYsuUN
AKidcmLb41c2rIH7gpHTefZUgdDD4+8p8v/ACiK2aDVuqylhIiBeCPVqkxxXLARofFHMzS2InZXA
bxQjFK6dcGBXuXVURmf/VZaEJQAdO7rWrM9RFTRb9BXopmtCHM+VcgauVWuY+WoYaQksLK/UdKJI
GXt/zy+JnkM/+qE7FeF3l0aXytPs2LwzJIa3Kyt3bgHaRpXm2k/IAk8TjKkg1+NyqcaO6Py8SQ8O
i9d+WUbgyjm9ZYDMlDslsujI4k77nfD65lCEhf8yebJ6WfKUMIWgLW4ZFd7G7zFWphPMjmFCCVw2
+0y7f0aa8B4W4mOJzXZwGCeCe8sT+0mcEvdnAqXe2qORpO3J1HlJ56x/d8ISBSYGHrDyfgAy6vmp
egvJgz0YfdbCKl5FyIzsDp4EITFmp2vkZJZXVD+JVZRPzZAS1cn9/RXmGFTLkdWQdPA5BhnHliV6
l/jchSzrEFlfPUrvAPbPYKxJjSTUZ4brK+YnoqKdsyX94SvpfP8WKTbrx9H5P9LObDduJVvTr9I4
102AEZyCF32jHDU6U7Yl2zeELduc55lP3x93dZ8jUYlM2HujsFGwqxgZ84q1/gEtEE3F9UokxU9S
C8avrhUc51TbNraMeDMrhBomLQauAVcA5otpX3klj2PRBul3O4mNTdsPzZes5VGBAAkxdq9eBMqO
2GJ6xpYQAkSLsirS8vXQHoPSCW/zliypAJo2GN1MYTH6gFNHxF8VBXwe7GATmrHUDmWg0g+Jssuj
JIFFBnXOAAsTRo89gbocRhswfBxitoBSPrSP3sm2yuDxR6mtxaiid9aBLqcH1yKUgB1IfsdH3iQ3
Oa3aEm0GBK5aSXYvGn6BJs/2SmucLeThcYfwYLXvSrwDdNBY3xPZ9xNAa7Pe55wYa3OqOU/NIb4b
ezAfoy6w2o3QofdKXLWShNylAZrjntcyKvU9jBsUqTj9cvGL0IcgzUrma7iqbmqNgGLCPG6DTCT+
mAIVisco83nbOUVwENDK0eBHpu26NSK1a50+ha5ulzuvnBrkNpzxe4ULxBZOPOcFOoAc/1BXqQ40
T0kwIp1lpjbZ/5lLQniwF5SVPg0NUHG916f7oWyw/8TvdIfIKxLAOtdvL6T2IJXZbXl6yX1fNcGP
wpvqvSXadDXlw4/OwlavydPwd4bOHvjGod6KqC+2PfayW4sMF/pVvrEVE+Dc1CTATRH+35p4b4BC
BYMW5KI2d8lIejEK5W5AgftqNGBjd76FxELkNZvJqB3wpJhj5E1nf6mKntTcfNiOcPiuO0PzbtRA
zvsqHKpvsWaqb+ZYUTnM7SK/Ruu3WtvSYj5QCvD9r2k7iyeXdrah7ODtnQiOjYcdyibDLxk1CEfb
x4EfbUK/1Thc/WxjjMCQS6l+N6aGANQs/UV2B7meIEa1RETc7FNJjhB1Df4rqQUqm7X26Ou5eTu7
+z7KMg02KK7HVxBNwCW0lrj2Yup1vS3VkUoODjrK/kpkIe/Q/ddubaQECVLQlFoZCCmvIQb/oho3
w6Vsx1mFuoPWUp3j0hHHLZqPsRtdJxZo7QTNNNu9BWgJsS2Jki9OpiG9mHsFZl4wbQJEXm61uCie
rRaZGRuC2aZlOX0wCIFuIjj/q8oGgZJEkX/vUIG661n6XFJND84B9H8WT+u0y5EKDKwf1IOMAyTz
F8B95OOwL951vd2sS9+wdy7PvxvcJsStkmO95f4tdsnE4RdVmQu/M+0BKZvhNoxr9yvVt+GKd6R+
VabAfF0bg4psjOpVWJEyYQGuUCsjX5KCnSzQB7mi5BL9INmKBhKg/3tCxHjFaxyWGW7WqyHPwVhq
HYl8lZlzJOd8QggAJgQ6QUjNoXgIiSWYSehjsAvsHq/GKMtXka29cMmHJnJiHEx9NJnbyHP8O1Ct
4P4mcqOcxgBpRW5upZ4+k/DyNyWJxNXYSY2AUwtvydwFm1FzCJjSQv89Be7nCorLZzvR2FIeAtNH
px30e7jE1dZNQmIqqG0Q5w1cdxEpvpoc8HuYi6l1NQGiCdLB2vsSKImPcEKFkodDvfXBQC7hWfjo
RPMq6W6lzuqY8qlYB9GEilcAOzDT/Ud0R/YTrngwtErqc3iAEoONCckv+IpSy5JdnMKkJjSAE1Br
+qZOUP8NHL1f5XqmX5PgRYQiCYtb3eEcWrmzr47Rj84HTQcB1JARQvgLwk6cO7t+qMUDwpbqyk+D
X2mRoPtD3e4Ove1pFQryBK4d5nuXEsYefC2CBoK4ZptKFAKGMHuqM+rjnLzBtYF+ogOyfyR6LlC0
vBpU46x7PGk2RlaGz2Y24vxB1hCgJjn8G6VZxjO4Jmtbz+FF13XFrpFkn0mJmbcT/PF9hBDXNh0A
z4Zhh85GD2J4MNP8KQ6d7FGzINrydh4BapH9jpPikzsOcstxgQYclZd9E+vOMQm0fAt8w3kCyYmA
R6KoRIFIoNSZC/iqFGiGpEVFHtnlrR6j4HE1UCddq7kqZE+uMSHiGoNZzkQJtKN2STqrhksCBOns
V6hrn804RaQiCarPWjogjUWN8AGBaMa6KdIj8u2IcZjIR9ZTUa89qy8QANfJv8dVcuclxfQpJxK7
w2/60CNSsY6y9henC29l128JDJGF93AyQUiEcNcC3nNlEzHikEGaGe01khM4ZTRJd12gEHjnpaRv
qpLkJIMJ0ngwBPDhRt8hqf0lUNwPV1kbIHQM8MtLukJfO1b8G8HP/C4sVEs8FFe7uga1ixyHOA5+
/x02ybcaWYvrfgrGp4Zk+Zp6bLcdfYTrwqxxCQ0C+56KWr6rvY43CvRolBTwx/FxPfoHiQUtGkE2
l+TFCi0Z9yqOKSqmhZ2vjNou0RjmLqqwbX/BNju9K1VI7bAjsNX1KbjncVfyTAHs9lioON2pzjXX
3kieqBdofBSdEX0E3teves43omZQPl2uBmQ5yWfWWQgEPPecu0EWEGTju6k81joyJyj261+torV+
hHLWznLgAtnorKwipE7vhdc7K7uNx202efZW6W71HPU1OQWHJzJGzOjBW8FwB8JcvHAKQDKt9YEa
YTZ8RTTdvEe4kQtV+jXUHMrPSeamd+BFU6KrnAikLLQXjmKiLqRHYGXo7g5PbueWAl+8kYOBWlLl
oxflkVGJYi/cijLssF2chS7jDgQ0YDfUrA1SWl3RPoXAuZ51Ajdwt5BLnY6s1ZXrYT4UFW3wmVqw
R2iexI89LiJHFwl6kPVj8wVYt9wit8bDxDaB2fCv6Kl3DHNvgYi4LluSlquYjA3Q9yQB/xomVXlX
xllJ3qRMrzmyps/SKLQbSd1+l5Qt5wwRi2gJnwDC8ESMHIh2nv4dbZpnMAHHFu12JPxJMiXu56L/
nDsk9wSZnA/l4KhbH4D5qm0Az1F1DVgqef4SiSHZxH6cY4XszIxxjP0e3SnXr2Xa4p1AwnZnyDj8
JGcKmO6I4I6kWfwrNShC64DGHvQccGkl2mHjNkNyy4MjP0xDam413M22CLLgR2DHT6FmlPmq3kc5
Ri7oxLnkahUpdlxQ1paPcvI+VRsDgKN5HaT38FURImk9SiNFI+F0RCQjFAo/syRK8xR2s6yGQtq0
6lPQJGA7KQUA3RuMcEJVv8o3nCThpsmAT8LTsLasBbwgcdXcZpVRga3PvenFyxOTJTADOrKwvPFr
PwLaqqHMrvNnKCObR2uaDIqyQ752zcbdKYPpsisUCHQPKS90fZ7IMevfcTGy9naUP3rDVG01Uxj/
4OUgZ2MnfiUGF1OjePiqelXcw2sKXrjihnugIAB1EANNyVVCoWpxBljjYpMeSAyPz13OWUD1Nd/3
ifO5LIfqqnL4SCe8F2MSssThhjceetOAB8zxeeQtfmUZQ3jUqMvsJkMiW5A0rBY22m3UMgzIweOw
AvGkZXuYiBjOliqkoopbH/z8VWgTZ7lNsGlRJM7gyhK0B/MfoLDjBv2qcQ5dHJSfcxP5HbR4A//W
HWLzBvBesbbHkbKnboz3ZZQqLvBGPYiMXBl+fcnOb10WTOe4oICou1MLxGdjdKu7kszzgaJGiBxs
9gOeir9BK9o/2EEp9kOHXlxE9RAokUxvlO/Dt01lvusM1OS8tvI/DKX9giJ9diPyDjKv0SuE9b3p
auTp9oCdFMcy+HHOC17sYsi9R9sGEuk7BZmVDDHHmDImuZCK6hHvnsPgwCcIBfkHo0d0qIkK9VB1
Ndena85xGjyPaNBjMofM2qhDWIpjrBNY7NoGR8hwHyrQVDzf5CzxnO1btiPythxWfePiSRrCPEEr
o360RoXTFJflvebjtQR2UYN6g0omD9eQm1QVP/w5gs7KsvulZNe+pHbrbxPsvRCTQ30l0LxuRwIz
+6h3o4/7i9lQ4EJrNoqA5jiGPpKyRmrQA1xy2zhwrDEMxUdCIiZgjnRSVs1t7cANsFxzfKqdUpJg
9MwbYDhwwW3xVaEfEUWknBA4bCzk2vARR0XT3VlAJR6Q7AohYYHhwMuuX2Pa1YK6KEinJWCHNdjT
woNQppICI4XMG9B5QrWncRMdG0Rh3hQg8Le20bnXZToVO00Anmknrdqz8Yiqa5LtTeSEa1+m6jYB
ALsmvOM0atovBSjCfQ1g5rFUU83awhsR1YRoSz66v0bjk+3q1MTto64+e0J/dBKrX0f5aN5NjvVF
dhYK8gm3apNRpABgqR5bCHR3cZOC3W5YH6UFGjvR2mBPdSVCpAFnjNHF/roqC/Td0pJNQtaUmEsz
kKyl7nSPu1Ww7mMDtg0a27xtYGDXYz1y3tf5rXBhBhgt/FCENFvkHrJsj4aWDtK7jSiLWuV3Alei
HMCn6L/EScsRaOrNNZpaLFz0gDSgSrxh0x+mWVFT7dJuW7hV8cC6Mq4xZJsQjpociINBjRdfnv0k
BIIR6zTFVyfuYAp3WutcCV6oIBQl1JIK6Ad5PV7pjiE4K4EYDXEF/yiGKKOBN3802FwcgcJc2xMs
lc6soFWFXv1cVVV91Gs8HP1SxTt/HDAnD0xrDSD3O5V/yoLobN7l3Dsbu/ERWi9q1BZgZK/A8zj7
JEI4wGhdDvtRfmsHp7yrKd1DKqIEVAuQygkI7qsOc6J1L/rv+KPpO9j1aqtSs/2FMZF9I9yI6pGr
vzidkW4rpFYf3d79HjgKMFtFBoEC2k/wvGJD9YaHaphgga2h6aaKHiyI2WKZ1dnk/vR8Z5koRwl4
3wjTWN7WGWEAmjh1rU1fgyfv4r6VDzJnxxdGum81wz9Iq0kfTd6NgMSbgcQ9KeobFtVL2VCnKNKc
B4QKuIi8Tt/0UgdBWgv9ynG0bD1A2r0yxww9QsK31TBBwgQJmG9an5uv8ag44cYXQIcLh92gBRLS
DwkZsjljgzUWooeu5TQ3ETYXa6aCp3igjxuVZL8ldolrNJ2SH81IottyWu17iaEXyQajgXFoPpYE
lg8U2NCc0r3hG9HeV9BlNklXKDA4mw7rqiVx1HdgFaIo/0nn2NL5AK1j9hjJI6pRqgjqmyExzau6
KqtjwLGzDwpEMcH5UaGgriozKOtAcHBRoZAhob/FVvRgYfy8FimEWTPkBeUMOKVcSW/0riWGJgRY
zgiKmDtNn5CaaXH6ACQFkql2qunGdTv0jQMVPzcemWslKTrUMVeDpfe4sCKYuErCCGQzaWAUdKsa
XE7/FW9JUstx4iAmoiPdD2tkGPI9ZRptFcfQHTthjBug0wr6CMQJvcdfaMpgSro4PK2brjF2Mq5h
o1cjhgjUGm/hmnyI4lh9BgYUrcqsdHZgW5ByQsVjRbo/gCbQcvWDq4cgo4MvdrT6zmrskqIDABvK
BCbvi3Ys/I3qnN++23Y+FdJhmJ/7GrJVsKNgzFjrvB9Nkr8eyGRkcNGYi+yxvbHBpfsEgFbbVPhZ
+ZxyK1sRT1IeFc/AjZ7LO2wiyUsZmPbUyIEDW3CtjlKrheaiNmf8QreOv/ZtgySoraFvjmAhWDXf
uqkLn4wKgI2fdj+0v30blUITbV8tKX4pErM7sDdYXY9qnH9d+rsWqbnuDIr5gWR3IwqBcuCsU6pz
AK9ChWh3GqDxo38qEcq8yisqlCox+3Vp6/GuAoZ7bRJU4YZI1HZVc93CcXPifYW1ExKmCJqFCo5K
60oEgWO7uqOINT3ZeCF85H+LWUETaJu0DbWN2QYjtD0ASCAQ9Z9aC/KShFz5M7aNkFdCjIfAUDI0
xqx1YHaw9m1Dcc+bVAPhzsfPNb60Ede6P6OFa8gr17xMO7gFUX0dt+R7kJJXG0n9DrEQw0EZJLJu
pIhDvECHrVHCQS4olaJX33WafKKeDSfSlGQobce+MT0iS64LCE2Eh5siHat71MOtTTWlJcoQ2AM4
VQifjTMvHQwkgSw+4lV1icXnLPxBthoMWhiuzKpFs8a2wHH6lrZTogt3QGmoKMBxp/JjdF9r02w/
SfS5UFMlzXQsDRBmOWZDq6nwkFw2WItVOAIXCKsnRVV863gfXEgMxHizJYk+AXEtNeA06CBTu8Pw
ZeNDCwP1OZdNs9b85hMrfCkzqmNTl+h3fZBZhyAlM6uBtX/UiwJ22uC6UOuBtAKGrEjOWxR4KYLD
uQLw7VhC3No9VElEyr9O7QyXlOjQ6iE0ch6S7aZpwq8m1+JV0pGsIMdu7lj8ZObM3kSBBsBaiA74
DiE70BI6WmyzHqumEYNEukvdVcA3IpZz7y0sSMDGDNUTr2Cx6+CEw4JWnndTCsG+iXCb80Q07CUX
GEhYbXhwSHPr+6EEg4zFWOwUx3yAvuuBqeI8IlkmJdkdlSSoPhSKaUsx7gldCwF8K0ufwZM/OY3N
kdOl2BiHWAjbLmABRHpBPvH6rVGPteP1lI5IiWFAfOWWMGLHgNNcG9Ana/ihq6jUrMcJgBSgvLB6
xhpG7lSR9B/jwLK5VVh2taSgSiVtoqaMhIwKpXkrJWh27m4BasVoKa2S0jJnMYSwzvLd1BjqJY8a
rDXR7L3yPZBT5+3RT/qvG0qZEE1Nh3/+638VL98fQ8Lc//Nf4n+DfcMuOUSnGFU09Ant5z/9vGVI
w5WWQRXIkrp4+/mWDcuLe8yP0J8/+VOxysX47XwT7x3RacJyidUNaVumvnBdJ8/mtFHZ5Ucx3Y3q
CW6cHcNNhvL4h+0wRLpyTVNJ8tVgtd52pdATST0q11Dy+h6PayzCKUHF4+2/a0W+bcUsrSme6VvH
3lUf2Zn5RzsgyQuOTrsjlDe255s7Nf1MPELFUrmGaRpvm4t13vpG6JRHLh6u8NG74CN/6fvz379a
XigFpKLU3fJYfqNSg6HPv/v51tvPF6Qp4WHz881x4yS73Fuf/76Y+58jrpln1z//z38pqVtM96vx
mRffq98Pm9iBYeaVqOse1JMrjn6HghkYQiirK0TMkMWowe0+T9rj+ZYvDdxiXzagLLlJzPKoWWjA
rov2Qs8ufV+97VhRpH1g6xYTA9YSYnnwLyd+sStHxEw0fWJmsgnu9yM0mH81Ppb+9vc7LgFR3vB9
n2qzMOHq7s43MC+d9zPvYNKFcIYgtfm2gZrSc9HaWnlU6mMJ7BC5r/rlfBPzHJ5pQiz6QKYdA6rc
R4zJHDZgMK7alpBKPWsAHjNeMOdbu9AhsTi/FNAkQPhsRcgxwOH7+royLyyqS03It2OWG4lrjPNu
B1CRQQsHdDddaOL0uv3vaflnw77akAhm+QKgYHkENZl3VxQlzo/Spe/Pf//q+x6q5RnQpvLYE9jC
WP94/vOXRmj++1efFxpPpnhiyhE0CluqksDk/mUPFkcWVoWJHSaqPFZElZxOFyZg/r+/W7TKtByX
AE9Z5uLzBZc95c66Og4pHgBE5lG06ni7eOPx/FCdnIlXDS1OQFVrKRi+qjq6lO1wt0fD6XwDJ+dC
4UsObt/ksbG4+1KHYq2oIxTEZ31j+MF2+SF17v9dI4v1pDx4Zzam4Uc7RI53smAwO9QAs5vzzZw8
SlxTKSDr0rCtxeZu06nDe9HgtNoBWQRxfjBGJDQP51s5OfeuogWBBoguFlNidbWm8C/iukW9z7s1
ML5c21/Ot3Fq2g0pDcd0eXFb7qINfNOaxjO66qih7qe2BVTHf9fA4uazKbVWk00Dbr1qy29hWV1o
4NQombowdWlIQReWPaBmxQhOxTH9XmMhOOzIFBf53flenFq8plCWkgKOjVoOk5c0Hjq0TXG02zst
+TJUD424EIrOA7Hc6aa0TGjXhhK2sTirlJsov0tjUBgDphFueafp6sFCzDr2/RvoGxNeW0N2YfBO
Tf/rRhfHC5npriSRV5APe7mS7o/zo3Zyal51aTE1I3W1Pu2S4khS3favvZDs3LppP/xFKyZhg6nj
IWQ6i4Ml81VEZOqXR7JV4QcVvJjxl0leuElODpRNYcjFfNyw1WLHS53segFA/WjHN/D07QuTf3J9
vfq8fHtRTaruYEjpTD4F+EgeuawQaTo/TicXmG3b8yomN2AuQqwpLfJImkNx9CkvUo0jPYLS4ly0
jknk7S3jr4bsv9tbxoxAT+1kjGkvISxJp48jUIvzPfonZHu3Z1xm3bHN+Yxc7BmnSRG9br38WDnA
THYBcGC1RcGNsjVkzvQHOknnWzw5T68aXOyXMMhTO61oEEFMLD0CBJby/fkmTm4al9qoa3G/GMuH
r2VVOHNnNIEzphiQgS1/lpZz5Vyfb+bkanjVzGLFse2tyUlpBg0GfOB2SP2XEomIaN1RKfNp+Hx7
815fTpWlC920LObJkYvVV6LHAK0zKI51dog9QAab2LkrUcjvLozfqZ36qiFjEeZTtoOTo2hI/Q7z
O8N8ON+PUyvA0klLCIvsq+7O4/oqpNTBlwkcB/m8gUEcGGYsgv6sB6bOZ+e72LWoL1KvWPRAK/Kx
YxKMwyhvZPXLR/LvfB8WQ/SugcVhBoEbmy/8lg56v/ZucAT8i89zg+kGyE7TXh7IHUT11Je5caib
8ndrdB8Qir6wDxer6T89gHZoOqYQSpiLjT+BSscyXsgDyJg9t0uhO/s8+zwSx+j6hZW7PGX+X2OE
rK7BhMDBezvlOUnRXk/AMRYA/N0Jpn0wbJFq2LnC3Iu2+xChm2falMzFYH86P5bLlMh/GreoyJF1
m5N6xtvGh6aOwcMZxsEosRRC4eMWju5OCkCSCJtRWaIGClgT0If2FbkJ7JhdfxcC4r5K/e7vhsJh
7f+zkeUyDpJB2wakGYwD12BVgOcCBlz4P9y5hOZNa1L+66C4D/Uf50dhsen+GQRTMPjgih3u+MV0
a3lqiVKM8kDBW06IBd7U3YWQ/tSeeN3E4mQvOsFzoR/kQc8/N/dJeCGWv/T5RSg0tVlRGm4vD0H7
xXC+XAgfLn19cShZZSE6JCLkQT4hKUqsZazPT8ClBhant2G2yTg2NABL1absoIGRP9/C4tr7zxTD
83Z12wKEu3zsiBxxHI2a5sGOWhtKc2rumlF01DA1DckewDrn2zu5pAjldNvErF1fhg5l6kxVNkl5
yGprHVAGSDHg6OLN+VZO9QqlNUCOcB2E4SwmJvVNAzEzJQ8h0v5QZ5S6T7Nv+Pz+u2YW0+ONaJoZ
I810KJJYGNs4DwMMAlznLozaqXNXEEFaNgGXifvR29MobyTuNujY4aqhrccy3eWt2APiXPn5xEmA
lPH5jp1adwLtPBdUDXUHsWgv9vGRdlGSO+DX0IfIpXPc/asW5OKyTSsNgUm8HA9W93FoPlPS+pvv
WxQzLeVi3bY4ukjphCj6GuycrFkjxPWAn+uFpIc4tZYFQ6STv1EG77m3s4LjbN20ZS0OY2hbnzxQ
vBukOvTPiCHAYS4AGQrLsdd6YRafOm30rykQjhggtd46TUOB1E1YwTejHOiXMvx8fgBOLRmJ7h9v
Jhe9TX3x46qpgxsVTeIQGDhVuala67K9l14140TT26ZC2vJ8i6cWDZclkaaLts+7hw4af/FY2iWL
xropt037F+GZpFypHEIbExrK29FWKQGuhoXwwUb/sXZ+BPGls/DUkBkcSRbkVEEZbBFwpJj9AAPx
5EEbUIr/Jny1KpC3nUz8lPoL5+6pwXrdlnzbmzF16sLWfXqDHlRW7xOEMc5Px+n46VV3FiFM1WfD
iLOtPFQKERUN3uu9VkqPsbPkxuXhu7UaQF8o+hZXtZ1i+WngYnH+R5zqJstBtwyDNcgb/m03bZA7
mBWN1iFGrD2Ywk2ffTrfwjztrx44/1xg7EAebKh3WoTtb1uQgn2eGyQBXazNzfxRsw8zgPZCI/NY
vWvFsDh5aYoi4uJCqQGEJfhqmwckb+wPDb7pV0Mw6BY8janFNQN9Jr8rMlxPsbRPR9L2yEbfxNZ9
b5j4y/WJCZK8TFG8cDUJnRtW4kpLJuAy+SgiDsHU+FDXFrxxZABnmboaf1wD9iipevPAYWG/jDrk
iwkXOxQRxjjcjqRcv1CvjeDfot2L3lq+6YxSPgKnBz4uiwrQJT57mOteFcB/fH8HGhsxpvZXMBbR
UU7hT0kW7ynIRLaxuiFb5QW2Fwo78luOOxAw6G5sUdalAMG22OtelPw4P66nloeypY3kqUU6110s
UfSqnCYvYvsQNTfKvWkvVQlOLQ41Z3J5RLiWsfx+1Amsys3BOng8Vqpa22A0ch0Z9V9s5tfNzN18
9ThNRG40ocUa1MtVC/qouPCyu9SNxdE3IargZ5LvW/Ku6x4seWzNC6fFvIDfLnCh6zroAq4xZ44y
3nZBaEODOViKwoDhO9cuiMKrYGy345Qi8tWo4TYcMCyD4Gdtzi+B932jYclzEuCBrXhqvW0YaVsl
4jTEAglDQCvYOGjAceieb+T9OnvbyGKCpgQGpILPdYiqXZqugG3+u+8vJkiFaAmBGGcB/O6qj3H9
8fzn/6lavpsd6VhzgkVnlBbxGC4PwILMyDqIsNvlurnqS+3KqxxC9Lq5S3sggYOJinkxuSvRZT+0
SV7o4fuImpZRzVXAljD0ffdO0A2tjeCGHPSquDZ4MlyNISDXLP3oIcVwvrvvZwvhYOJ2UjAk/fXl
PSxhq8ipcMyDbW6L8qNnX3hzvu/L2+/Lt0vOQdcjNh0E3YPxjv9o/h6BdrDw/64Xi4UdoC9nNHMv
UsjujyCdz3/+/b6ZO+FaLtkAZRvOohODDgVJt+jE1CCO/anJPgfl3zRhMRMUqUAHLEPINGrdvmRh
HcbJhxQvB2jS2FnpRnDhuXFyQsi5AvlyLdN9l2coeMZYPg2hxmY+GokVbrvei75Pvu9/KvFr/pup
UYZrgQhijS2jkry2hwa0I+ep98m6N/qv56fm5Pp99fnFWWpYjd6pgc+jSCNugQv/xeeJQ6TJOW07
ahGLmOhy55aJDWiPETDshD8sHf4nonKp7OjATS3ef2+3h7SzArwIl+Z4k+PnW/m//ub3/8/35+F7
dVvWcsx0hCUYfTSK7t0/rBm++/mLs7jRG9lX853fPQOmtfRdMlxYrqe2nqNzMJmEtYQvi5CT4Aw+
z8TWK9R1IXZGEe8oUl1o5NQiet3IYpbROLJ8C7ERnju3JWIwF1JXJ/uAT7AyTY510158vsgQ91ZI
1x4M9UHmdzUWtn8IuvxnIhybwp2kRERsvtgGel1k9dAri/fHNTFt/jc94C0oqUKTtVeLO9ETJGGR
bLcPOqzP8HOYP0zD6s9XqkPyl1OW4p0jFz1A58oahUl4KlAO2kLJqDZ9jx7d+VZOnX4EPsohzyrI
urzbb27KxetaB82fKsDKwf2A/Kvut3eBCi6cfCfbskA2IO0FKWqZU4fqb0YgWGmrU9XKBVp9Ewpv
tpvuEOKWRmAcz3fu/TIWTA+CH4Kv6q652Cv4k2HUAsD30NRIqe4vXbLvlzGfJ5koXbrEUbhYBCLA
mCMNcvOA4DzKrbPzjti6IHDP92L+zDL+etWMu3jGhsiS12oqiBg0BAt2peWlCDuL7GkIMnnwQ4mi
9pg04fWUF+NvqPzB5/M/4OQwmg4APXYs07JYiXWqIf6XagYmWms9GzCYGC+sjEstLOIJJBkCMkaO
ccCXM9wn8vrfdWCxyL3m/3cgmuDhF6sE683zLcwr6d0cvRqiuYOvrpW8EJGjT7ZBzjJYJeVW1Dym
9+Z3Byuc8y2dHCqCIuUCnJ2j1LctFWMeB1nHW8lyf6jrQFyAep/IK7KoScKQlXfI+L4r5KURaTQ3
4dUqP7XNU0luw9x1pDdsHw/qEUULTOfDwUFNCRKd2LZQHh8g5f1FL10ehBxMks272LnQAMayCjoe
Zi+ZSXD5+Oefl8K2pLJtgrDllvLdMky9ForGoB+06FkUf/HzSf5KigAGl9zy9on72olqLo9DT94V
RZYL63m+HxerDcyLTgyJiCP55cXooEVmJA4WAIeQzE5i/Jj22jfXwhHEnK7K7lL+/8QxZwDTVgwX
QyaWF5FWZVaCsZZ78HFBLbxdppDx8bQ/X9cMFfWF+T4ltFkcMvpYmJqaLHUwrjp4oQV+XH885zwm
/gkHAFrxkHy7ccpAGEWba+kxLZ9exvLT+a+fGCQTBg3vY1dKuAuLkKYJfc+IszE7Gh4JNmR0v7nd
hSZO7Pw3TSyumxwRat/qacLaatwA1QVI1YkjzLZI2Ztz2YLXyWICVJOlsJTwE0IV4zoAXmyKQ5gc
ZzstfdqeH61Lbcm3c4FktBfmepcetQBPb7qz0r47wX1zCY50KnfxplOLk18gDaGJpkmPbf7Clrqq
w/DKKO/D0b+xVbr3EyO46vCzHCJkxZD4//M1Z5PRAhJBknGGwLztZzqgAgCSN8VC4wNi8ZdQcKe7
9+r7i1WHsWaaF02VHnWYWd5nqe6s8t5CPQJqexNcFyZuGvemfwEYeWIh2gi1sVaooRIVLBYijxM1
2GBijngRzz5rFz5/cnHMwtBSn5OBy1qLi5xKK9FAPkbafQdB0ss+Idewx+tiPfgXsjGnumLzCLep
EpDuMRbro8pFCX3e51BAQAZ9HitoL5xrJw4GblHySYSfgEiXGKiqMk14y4qNFAzIGt1XpEw08+v5
/XSqEZ7Fc3nA4PG85BgletX1XWgkx6DDmGYVh+vp0pV2qYl5JF9FOJhLVSPaE8mx7RAP6j+r+rai
BHG+H+9fCMJ+3Y/5R7xqJC5xHChT+uEla0vh7rG2kAi7VP46tcBetzL/iletlCpFzWg0k2M/tqs8
/lkPiPHKF7iTtrowMSd36Ou2FicAhrko8IS0paZy7xv6RhPI9PsOkgXFL4jn20a136WPaZQ7HrTE
FxdG9FJfFyeEg3Kyi7VJchzxaY9J11TNXVEhVLA3owuH+snJAyTnIBDLgbd8DiVhmQQSS6LjYGJ2
YzwgGYRcoWVfaObUlnX+p5ll7JZS8BBUCFiIAVamiP828kJt/eRStwiC4SICyluW1kOpBWlQSsZs
+NYY6AmqH1K/cMidHKxXbcx//2oNGqnbxA2mvkdkMkKklyipYaRy6YI40RNHh3fIs40CKJ1ZtFKX
qOYgGn7swBM6KPtl0yeMjc9v2kuNLE4GrgrEe4c4OeY5tm8/B3mTd4fzTZwoJxOmv+rI4mDIyGgC
ZCAcKZqd7dwhvUWcVYttgLeWe6ucr3V0IRw6tXNpEgiezvC9x+RWiTE7JxWsMyqhVvsl924a/zaj
SNnaP2zna6PvNR2hl835rs6X5yK2f9PsIjSKEg3rO59ma+BPiLdjxdEPKzle9TDA5RZB2QsnxImV
yFOCyHV+vnKDLNZIbLmxIM8eH3HB4Yzw+l2ExZK40K0TT5Y3rSwWSaOKEP6SHR/J388SVuY1bgcV
NkBhhFH39OP8IJ5ckpR1IQdQeH0Hpugcu8KeSIuPmfwt9M8if+jzC5HDpSYW85ShTpRYOU3kCPWE
L1G60YeX8704uRRe9WIxM2B16jRx2Fg8OfYi+2ZGTy58+aL7aWXPCbaa3oVD6VKfFpM0jKqLIAwk
Rx2NWgSc6xrhtf7CejvZiMnj9z+lnWWCQRNdN3pq4HS1bjNv11E6zJy/6cirNhYdSROkBZt24nRF
tBoF1nyd6avzk3OqGzxVeV1Aq6BGNU/eqwM8Q+hCAcKIj0PwmGTYS33suws33amdiR6DDg2QRPA7
4C0ajLIUaRsfkYhpw2tZ7vPugzf8OXSKvK8gywLElxf+Mt7WYr8D49LFR0RRym6f6o9/MVKvvr+4
6mK3sKy4nb8/PHfBVy3/pZoL98PJyXjVxCLKQg2tt/pojHmtrqP2IQ3X8hJA/1ITi0DKrpsmybGK
PGIz47sC0+7rJrx0Fp9ohFQ/WhEIknFrLmuDho07CGgSKN0KveRRXxfqtkTv6I8nBLdnMi0CFg2M
hsVLH+U02/esujyKBsWPvVlej8GFDXhi6f5f0r60yU4c6foXEQEIEHzlrrW4XFW4ynZ/Idptt9hB
INZf/xxq3hlzdXlRVLmjZ2ImKoK8KSlTqVzOQRz41lmBwSlbLiuAQrYyjAojrB4YaoDymIrsUMc/
o/G0rcqqHA+VVLTpz21Y0sZHWs+HssAIgOXVvgAjvYspqgKEtY32bVvS2ta4uCdRiQFtDjUlf4+6
KkCnW71+4gVwopO/Y7Tdi0I1MbMW6GBe9rcYyeeD1g2AOqKHQsYM2QssZgeYocCXZgRsWCBFB2FA
z4k/8q9/pp/kMkH52U+jNtVP2ZRiuvUBbOug7L75gBAL1WMT3b143UtOk3KbOeWE7aq74baL+9M0
vIT1++NRvLNRm0POhXrIY196Zgt4uBhGFvVT+arryLo8haCk3NZjXgwpSHORKUMFEzZ6PaWLvhHi
DRTHu0/HG8/O9iPhivhCJULyN4iWSAtcqvrJyM1/LDb8NNF7t63FypFG1c9DqR1XGJpOpbM2gWQO
qIERhiiT7Fw3oOkZ+dFyVemit3S0tFoXcqSjlWUmug3xonrKsnS8RaP5z7qjdE/KnNynNDZu0Kxi
7tDFRg+j3YN4N6TuJ2HRX6TT7SfOdPtcRX33AhY68CprBcgXuZUceof+0oA+7hNvtPe1DrRra8oz
YC6wXwnwxHaTpX1xOLfADQbq0GZwAZXawadSK5j0hJw00EaeK08LvwDi1QSSbpS9gtkz3oG2EgwN
NnCHwtGMd6TlAH8F8Jhv1KDVAtQjaBQAC3uOnKI+8qjodw1zrfOY8+lYdDbQKAedAUusInsUGUq/
8+II8MtpczPlpr6LesN69axMHLSc0y/oQ2zwqNHbrx0vWvCTg4qZRbWHv3r650irOMBeKwATugb7
6gEQcW9ZYw+ebIxZobl6/p8ssbJDGR+iEgjIIr3FPI0NdkCv/VyXVgHUahA25gLAwwNNkOQClfWp
1e3mQGoQPo4FsJpYxr290VruYfuMrThoWKCH4WZYCxLj0l1jcAGQFR6VT7T83qWfm2nwOV5NqlBZ
JUbyzkMVO1Was3K+nQFqBzbgCM3u5XFbmbc8mnyS8YxBrIRORRiMdN2MgE7WcEoA5WRN9Bxaab/j
KFvvCl4kM9isdgLTpLY3OahfzQ7QmK45AGIvdoxb4dTiKRF5fCYC+Pk51wE/HOnT3eCI9DB1nDyL
nCQgTgGrcTzq6Hckbb0HwHy2K91meBmE7Z2KuAdGIAe42sCrvysRg46jSACw7rUHzI7n4HFxgQjm
2Xyv22A1rEZUg1ElAgFRbhY7A08mYJ72T1YoRr8ogNnV5F2keDrPqyCv0tKvzH5nERo7rEgmr4C9
8+RXwQ4JuFV0sNZW/c2MPr+9JSvvSiRW57frjDFx1ZzIaGPoPAmrJxNdJM74xLWvBEXejAAF1Ls3
EsXdsuKVUZzC7CEBvj0iNekAVJ41AYHPKp+SGpGmET8kgissZl0EWjI85A0Rokmrl4O11WEgzH7q
+dQdYyvRABibuPvtdVuV4tioT1oUtikHTkkdlzEawTFFfZOweyzVn31eur3GJmIV2Fvxefvve6/4
sf31NWtHWQWlSHRVz4+WywMWxYbW6m2DqXYQ5iB9BiAfLoraL0PtHjlIxVKtHWcH8/9z+wNKlPL7
yMIVA8YkDBezEpRd5jkFP4EAjSU4YTWhqhitC6Po7prHc66yMVZcEBDLAD6h4DdZ9mIj+GceBigA
odG4KryitWgT1/9vafMpWViq5g7M1RxI60H8FQEnmml74X4H/AhzAp5/ZzrYpfO/t3dvzWRROZrf
H/PmyR22RtQ3reiBh2cVj23S3QAbHsRr2k4MZwC85qC93JY3G4zsjhZXkBwPjqFJJ2MMi6dmYgdt
vB9CdGmohpMVQuS2DMFq0WoDhESNfmex5Aak5p94COzGbWWk8wG0NOD8GWiKQMc6hq1lBxRH9WSP
uVc8VclnQPtbFdsDLwTpge+8UqGszIHyYuGuZElGXA8hiXUdOo3D94L96yEVjsYJ0JIAWzYHNesd
SFS3tZMM+02ii2EdjNMQ/BeRzqPVAu2Vg3n0CRTXAoj15QMApMFHuC1FOoCzFEsHvCC6iufngZwV
bw0QpOGaLp4scmvP1/Oh+TZ6aDs68/7ntih5lPtKlqQRE3YGTEjIKnt+yPAQaacnC/WRhP6aOGBM
NbzyQAfU//S8YEjBQ9IolJ0FSJuIBxf1iKebcJj6vOQLE2dhmXug2UXIcksBvVyctxVc2bGLz0sX
okfwyCdjWj7p1X3MwTtw0tgt+iK3pUjW9Z9VXCghnUSMROHu7yGF57cs2k/WTWspvNKKIrhIcPgs
YPGgfiW9GrMBHBTg+CuefmTlXx0D1DwyCmy/rYdhXu8GupkQOKB1ayVcQQPHaDUEJpX+Tf1fgP2O
6aOb3QJ9o9VurfYBbISR97otdMVlLGXKSSUwIJK8K9ziibL2ALbntPIODGwIWRmEniI+WtmoC1nS
zZyEnjmRCO7JBX9In1LgevOdMX77gEYIwCzQpGIozpaOQzFRcIjYMCrTe23yPXg9tM7btTYoFlWV
hLdin2Q/aIYjHmIlZBMAf3ppPyDypr0uoBHQoeld9pQeydH51xb7bPeFW1/QJX3o2pfIvhnAFhwj
OTtYhzj77JWfgIUbh8Dq/5yNn5PhhsfH7VW4smyKFIqOYzR31M7/Xv6yIeNC0yLPfAZo2LfafAHD
+79/JkFyXuJ/Ekj5VHiPf/h1aWU7cNHoUYLfXxvg0Ez3GuCRt3+/I1ubtELz3xe+rw4dMLEgvf5M
wadT+mBNzey7VGXTq1LAyopJQrhXjC1cSukMDlzwJiPPYA8Am6ddnM2wOzgd+N3b/h/NBD8ua54w
wPKXAUKsweYB2EMeWZKh3QDg9V0OUHSAmp+2db8+HQ6K8Kh/YWQZJTAZtSMtwwHtalUUtN5Xx3lJ
3peempN3F5+XlLamVKQ9mI6C2jk4+bF9761F36ag0bytmxislSN8nsYVAFds8JNM53Y4JYPiZKys
DhJeeGKhn1mHUUvXVlyAEiHUjPAZJDGF77gf+Pkm2n5woWBeDfi2l0cCVMtGRfWGPtfNp/quVFXc
1349WiUxOIEDPkP4XX4+tQg6zcchfG7Z7Xish/fvLVrV4PMAPWnB80lXoVGVdpWgFyVwUOw2YTjv
Nny0wrmmi3c0GksJkb5PIgtUqxrVnmMNzCPlF64pGjjW1mchwJJ6pIfWMUbkNsC1CAYFdipKRZg6
r+/FnYDTiVqD4WFiwnGuQBrBFovuNVGywGuBnuWPYMJQTaauqQDgGwf1BkDjgkvzcosrvUKvegW6
yIb99D6ZQlX0u3ZaALJCSyJ63gBMfTXmaGtCaCPIoAJ4oJEdU+6T6eyZinBgRYsLKZIdGNpYi5qQ
OIiLgxjBDvF+O7v4vnQFAmU6K5sO3xc1qnE3IDZ5txO9+L60C/jlCG1jKw7GVxodXa7w0SubgOti
buVHBRlhtOREY9sNBUBcsqAs9qbjZ3d4YWmx4vl7Ff7hiCJNAuR2C2iZEHR5khpeZ+CwgxAdE+4h
GICKe1CJ1oBKVcGerJgFLAJzRMAOxsi77JbyuK3QY9Q2Qe4+4J0Icj/LU6QW5x8rWd6FiHlFFzc6
L6MEXp03QQqO5uNQgMvKZSP/BJYE/dFL26Bp7PiLY3UpmFRyULJsn4c18XgfAOQMhXILHfGX4sFu
FtVpYdbgkgJfXj3V5c7RmP1QmVR8Tiq7PelTnIDIUrdvGkTd78uqvVXMluIl7Quki3X0M9fBkQ/f
UlWFcz5t8tpa+AfPbw85brkRyOaDPYJjug4G47WeAi52owEm6u7Gc5FcZjfbS7l2WJC1RSHawxTG
FTSwG9UMFIFuHbQZ803QjHH7F6lUGa6Vww/0NkzJmHMYhLGZyw3LRFG6bmnXQVjfh128H/Jffc99
ZMvBqrKt0IqvA3gfaPrQqgEoA5nmAZx5nLv9UAdIFT7XDrvtbaK419bWDCPRaA54g5aSC3Z1EQ+T
m9R1AELe7jn0IhNwIwL9U4mmK664tcOACirUeUtCy5AMDOw/KJGVIgCPculT8g1c7ufeaUDIBK7d
jBqfkew6bK+gsbaEwII3EUe/OURptwgrWnApQ2gOqjy/6p1jBGar7N/JjI4M8ru2+9on7WM/HePO
OxhVjE5368gFfd7+JWsLvfghb3nThZsRvK8jcLuIQMSt73RPI3DQS1XFfc2ZLIVIb2XeVg0AGWsR
tGI/aZ9RGrUpiN+IH+pBEoH3+9u2UqurS2Z7e4PWkgfd4zS1U4yPiUAHX+RcjApDxVWjkiD5J1qE
nWEB8yqoOViVJrT9+EOoMDM5Z/3mBAGshm6PeWr1quXDo57eW/bYBI32CCbHEvSTsfHo8e8GKc5W
eG7iyjcaVV5+dbMWUmd7WZyIkDZ5UYxTE2SAqum7m8J6DftbfbpJezBLtZnPQWq4vV9yB+p/NEWl
CYEBEGquYCBDMHV7TRyJoMiavW7c5P33KHzEBBZnhzy66WKgaWm/wPetuOVWt3Ehd/77QlcWj6NR
sRhyI+sz6L6+hqitbOu2amAOMjc6OtsA/SdZelSKpteqsAkI3i/Opzw6obd1W8R16hX9JYhEXByT
udggp3lDFxznMTxKIPIOVFzeLvGenObRbO8Nj+6M5t+S/jDYZ617iaqH/N28KZAO4HugAKIUirLq
vALLRcw1b+IEtjAOe73dgYZ+W721TVp+X7I1Nxn7mFn4PviJwbxotYpH4NoFsPy+9EIGR2KapUYC
7zQicx0mYJHkFuM+p4bY5TPtb5SNUaBNQIb8M80kU7OinoM/G5qV0wQn0vm5an5yXhs50sHG4N2D
rLiLwt7l3hijC3POK5wM5+w5r26DEOcpNn6+V48Z3uMNsuatVizpkQicizGxmsA4aqTbZ2a/3xZw
bUSzAAxboAlppVI8UYa+IN5BwAAWwJOp1z7i3g/ImJNaYIRFuGZJvsDqsyE1I9YEfXHi6SEzT70K
0ft6N6AGHikIOvGuvgJg8dgQdpYGESUQ48VeZ7gND2mqiJ2u7eVSimQvuTmQurW0Ositbwn57OWH
7YW6viDwfY/A1/xnpSR7bweC8LmycUHwb6jSIXo5gSMTrO/3eXMe+YMLnLNtiWvbj0AJvcFo2vWu
4AdQDgESuuk2wQiud40caQ8utk5xpSuEyNM2RkeGZsxoE0TV58k+ed2+MZ639bj2NHguzvlEpLTQ
Gijn4sIk4aDmg73HyOOLg13vOjC8JfsekzGVwqutq/NblmST+uBGWV3niFDEiZooJB2VnRXXT45L
dSTnkiTARnJ4httzFLtEgMOWopBkm74pPB/jgAoDXYkSLuQ5crIr7kw2mVi+iD2H8JaxdqtXzG8M
VPLPFCdRy+74cDsYCoNaM9vFtsldxEnIB/yDcJIY9+jsMtne8k5CRaKlkmJeuurObmuQFEMKor0h
+c6S+6h+xl20fQQVx8KR8kiVMOPWY5ASaWBW3RN356qartf8z3K5JEc6ONx2OWA6Atc6mr3fqLpU
VN+fVVzEG3U7iClsOFQYvg7hTtcVJdjV78+NB/MEPYaZpddKWVqlDhB5EaAtaRcB76b5ub0HqwJM
gHDNkDpwpVLAoSUR0dHZjOxR8jU6JtXrBz5P5vEGwHReN9bUg560XW80gTX4hO9MhRNb/fWLz89/
Xyy/hbKnOw34vG5qB2Qi2/y4/ftXDQFU1Kh047aE278UAJ5sMoLrvg5oUt4W02uN3BOyDYe2VsXm
qw5sztB7SACYVzj7ratzrZ5wHxs9WD8ddjScMvPruZNRtOBXz6bztmorT7o5YQi1QHJqIiKTXGYq
EqS7HasOusy+Ga1+l4wdBmJPhN6m9FOfY0U7zaeaQu7qkqK8gdzr/BSR5zwpKIlZGyKb16dA0DZc
3+oeivy7a99s67fmXebSIJKwgPe9KsUBCTkenSJH0jLFS98KD3Fq3qSDpRCzdgQxnYDelrkP8qpm
prl2C1Z0IgKHAonRnvpTFk8q/Le1w7EUIvljgHR0QsssEXAkBVvziJE+v+HfS9Cvq/q2Vh5wCKYW
CkleuUbLdVsnFLKKxyj80jegysWcrF74mh7o9B7pH4H/n+l+N4X7OFdccOvr6aHRas7oXdUIzQ61
1Q616cAGce7UtJ+ssPu+fTLWRBADRTxAgmNwWn4kkqY0UtLkbYC0nv8IBFJFcLB2wpffn/++8EpR
H4dWY+H7lACWyJnQR/hA20NBTtt6rJ1w9KLhkYAAGJDn0k5lnLqgNS/bAMB75ylhu3zCq7Ttj9ti
VtUBDvLM+4VuTLkqrI+Na6P/H+o4ps+cI5CHTROYHqrq80pECj+EugzFXWeg4fdy2bp+IIxF+hCU
VrVzRH+YjJue39D4waz3XBWTrhwCYF1g6guJaoxqy3AaWjL0AEUXY+Cwn2JXF3+/e9EMtMqYM8YF
nqNyWr8GS3pnR3SA4953/XHKb8R0gjvdlvLWMHz5pkbNEw84DGOhhQqoupdrlustzbRuwppptU/Y
C/i59oX9jAFZiz6Y7GiX0Q5dd36V0F05YiCz1ncW2KKbB8faEzSib/+elaOC1mZrzpYjYgEi/OXP
KS29dLiIx6AFX8F0SHu0WNwmf20LWd25hRDpTtZTqzN6PRnhoHL/pZw+8Pi+UEJa07hD2sVmxRiA
cr1nO1RHSKawXNU6SUd9rNCh2JEcKiT/eMnOvdfsXdypqs2qhZr/vvBDyaCNE3ewG1FzBqtD3Dxt
b4RKCyn4tcRgMAHmsSBpb0GxHXafJu/eo4c/kzL/ioUWzpgSmsTpGMT2nRNpOwCn+7l3a6lqL+ur
BWtFyGADuEHSpkRf/qhH5Rg07t6gO/P9jWMw1Rnb+P99X9IDPQ1G7PY4VsZ0HMg5yRRPhZXb4OL7
cwyxWKcwc3M0HdRjwKZDaBx551fvBCWHRUMFG/0j4LZDEw+Vloi4LM+iNhwCZ/RJdQBftBKxYHUX
FiKkVeKkBv1qzsYgrx+cfje9E4PuSgVplaKapHbUQwWv3dFuD7vbPq1ru4A+VgKORIxJXM0q6QNq
hR2wrAPbeU70f8aq8xPVOMz8G2Wnb89+H7cWGHxMaY3G0R6KIa70AE2tvmYGDLxySXKm9DbuhuO2
Pmv7YWOr0bI1l4vldL7RVFFe9kLHs+Su0bUd2BMVd8baOwQPRIq2JxQhKSbuLw9urU9DyfBGCZhV
nkZYeZEaGJcTZJfQ+DNNphP4E360sX07JaqGurWYA3rNfBXAob5qnhC2LRhHd0PgNXOXtpvcmqAA
tY5eeABtxvuXEmSDiAxB6oPYVrKePO5HzEYyM2gtfd+iV7FO9tsS5o2XD8ZSgnQwmkl0YUUhoe/3
7CE5Dv8CPXJbxNr5Rk0fAB84eTjn0s0FILx8ckrLCPR8T8NdkZ4TFX3x2pFz8SBFCQ5FKjyJL88D
DUNrmOxoCkpT8/MUtW+qUGJVAs4yyt1ggb1iSNQSrYqmvJwC4cZ+JBL/5/sXCdUnG4kDhEHQ4lKD
0ciIsHTElrZIDkb+KUy0g/Zu9kU446WQWcmFv4/DOUstqjGYQh98I6Z52FZibZGW35e2QWTjlHAP
ShB2EvpusPfb3187rMvvS4c1G83QTgrcVx6eRwYY7sBxIez8UJF3t8PNC4WGL1Qj8YyRJ5+IGYa8
T7sxSJMJY5ENLPv9qiA5h75Bw0BZ6yqTghhroD3pe6Sh0qNR6p8IkJWzwT6gNUXxPF57nmNCx7KA
1Yn361X6JM8jgOUT3gdD2BR73RsMvyx7y7cKVz8UZo7B6c5sdlSrxZFblffUNgP/AoR37TwgH74b
O33oFJ5tZSsvfpO0laOtoxdG4DdxjHGL/GenPXPzwdUVb6q1m+JCjnR5xwMmt3Wj7gOSF/6QPunJ
CwO05FA9cvep0w69eAE5pEK56+kRSsHaja4H9IMiNJQDQ9tA7hVsLF2QEsunHkqKtQ9+cMoP1XCi
DHhRibfTiy/W9FgTFQDgyl1vogyIDCTAYPEjJFeieVnvaS5tA8P7OzGAisY/Fe6hKO9CW1GkWd1E
THagNIu4AuHFpT9pgM6HaYeiCybz38xt/LknphqBOFy9u59uhiEC8tVceQS8mHTfJ1kztbbRdkFf
A4PUjyaF45odk3QLosEW1xPwIGYmOEkRSrjmlsPQB20NcDdinSaj3tVEVc5eEwN2FjwVbKRfrkIH
nYx5yS0+BHG+x3x5Yz0bKiBVlQjJruo6TjE9BBGASoz1nWbcgv5l2wurREgmRRJzbIYJIoh2HOM7
DMIZqiO8cpEgDQKvOCd8AXkm7XeUT+XoQUpgnRJ9774TwniO6Jeff3Mai3swMmlR6QSf719d60Gk
739WXXxeyjZYjsiHED4Ud/kh0e4Kuiv692fEL0SYl5anAy0QA5/YA/YK0LsJUHetD7ib7Y1W7IJs
FdMkCq+J6iFo6b5PMFKd/PozAfMPWOxDbERNR2d7sIa/tB9Z8e8HPj83zSNlh/4e+fdHorLcpoRV
a4WftRjlDD+QLkEZ/LcESQHTAuZJU0BCXO3MG6IiKF3dAID9YcQD7RZIOl6uTz6aVjFFTR9UE9/p
MWDdj9srtHZVoBP2vwKoZGfczTrXCnE7uvQhy3YDul/YlO+1wS9dRUP422rLPtYB4DbGhICXcIUF
UA7AmpjE2AZZHRj2gXU3JHnxqlNn3gtKAJl4YjHHjPShx/BtQl+3NV15tc0BEJwv5tjRpCdpWjFS
lLUZ88DMRt/rOMj22t3sJqMIHMnIGqj2bmVpkdGEB5tBVkGOKnlJZ0wE/uBVgZGXfhOeQdihgVWz
5pGfOqpB6fnXS2t7IWzWfmFI3CUhy4lbBRbe9WVx27VHrXli2c80eqEp8Z2B7N6/nkv1pPXMEOK0
URxWQVhk3xqgKwDk9Sia8ZZYjs+10TenPtgWuWINyB/N3fwU6PCGXNiOG497g25UAcC8xp+l4uvz
xXi1hIuvS7ZGOs0sWoqvd5+z4XWkN0Z68oqXbRXWekAudJACjab3CqsmkDKO5z4FZW78tWHxvvX+
rdFD7Xm+NpzC5raxVIzKqsWTPJVdD27uDBBcYZYdqb4PXKkXis1Bw+IEak3D8wnDdAGaDkTuM1Wl
ZyXoAKMx4lpEBXCHciYkjPJOoKpeBrb7Peb3pntbpz+2N2dtiWaO3rlxApMxRKpEZKKjMYmyKsju
tWkPcKg/+7wUFeg0wZDSmFeBPvpd960DBfQHBNgYaUBRx8PM4XzCF1vQ9rphaRopg9F68JrHsHYU
AtZcmotpQ0QeSILgbXwpoBgb0oFhog7isrwb4uQoAMaf2pXPGvdgVr3iEb5mkXOvgQfUIDRsyB4U
uelCiAhzGp37rJXhLi+zfasH74QgnYNBQMMhr2OitwETLtLJzWKtYlVT8CD+F2ACzT8Y7drel5Wr
B1PfuAjekLWuIBaRYZs0MWU8yJIUsN6adVv26SFp22PvGfu6EhjAejeYBJRaypTMPQVxhBe6OQc2
zK9Q0/YR+0Bq8kKCtGy5QcPC7KFVNYa+mx9TVzUzuHLcLiRI5znv3bJNOHRI68aP4mPb+Xp9wsAA
db5u79CKcwF/OeAvQceH8XB5+KhxNTr0IeOBPQSuABqM36q40tcSEUsZMrgDkCF5n1i4MOvmRjTR
ztZeMq/1PefRCj/n3WPCwduquqVXXBpQaPBqdqEdkj/SLa2XnZNO1ERc4O5D90TEfnvhFN+Xm05j
YcKh1fh+5n6yyL4Zfm1/f8UFLH+/J3mcqItrw2FWFURiLlCZ7j5N77FYfybFvPRrLOrKnsUEUvJd
E91Y5j4UQPdTJEtUayVd/amp8ax1oUvXiW+clPdhlShehSoR898XNwCqt/w/y1VFhwblYaG4wlTb
Idl8rDmNVRIs1NSgbnTQ+C3T/ElljSotJLsPw1DoXIcUyk55tjOr/fZ2q74vReZt2Zp6weZQCE9P
TBiCQm/ATfa6LWXVe/02PZkLvG6qyQFfdxWkfNfp9yaG6PVjkjwCznJbkEwE9naBLYxcbksp0U9C
SA4j9FAdihlABqcs811DAFs5tg6pG1aHKTVPoZ7euFrrm17zNYv1M9fK+75j5q6L6Pft37R9UNAl
Kh3E0gBORoElLvNDVOxEc59+x/jjtpC1LOvCO4AN7VLKxPNYz1JYVNiCqwPBT+aHFWv3aRP3flRl
k49w7znFZh/iCKSJbuwOfgvIRZ9hFlmxDeunCmVPsLoYmI2QTpUROR7vOd57YX1My6Om6q9eez9D
298CpDeeV1XGhBi+ChJSP9NUHGJLO7mAxeCNcbDM5KxZ3rEb7NseWpqRd0QO81Rz/Wl71de39vfP
kK6USU8nVJNxj5XtPQWFWV4RHx3NeEBTxf6uW9D/JMn98kVEeseuIWmyXqfortQfi+hcsjvlhNbq
9f97ZeWHpUfDum07rGxn7oGv0ABkVUUGuH79L2RId0wapn0RgpAt4OWIFogXp3zg+UOsf7Kq+1o/
9ezHGI2H7a1S6TUf2cV1wExXVEjw4Pb37knzkLt4nH/o6vy9R9KNQAV3zHoWoRHjYNTtk+2wm7Fs
jnVPj9va/H/M/bes+WQu1JnYiFYJbuOajh6E+TO3Xih97cPa1wXw7qp/OvPFG//K7BOgZBRHUXHo
Hcm4acO6rCM4IY1xasRR916K8JC2Cg1X9wv0pyDrAqYkQrZLBbUMzOyFmLBftNnFT3gh7BRX32yc
UpIDVfjfEiQ93NA2k5zhqrDrG689W+XOrr6kGqCRD8y4GxtF5XHVJy7ESS6LdLXXOrTHHej4I0go
3z+AODcV/FZH8kVVljLgCWPBeHr6KlQeXbFYcj4AzRepPhpYrMjYI6lVP8bsVxj7tLxnu490eixV
kVkVMxp3BplVsc0Is2jMjxR+W3G4iOSAeGZYjQOw7UDLji1Dq/TnobvZtlDFdss9DGnWDVHSYsHK
evSfu2RQWOG6ChYyiIAOca7mhCszT4bRw31P6nPYdX7rnpgSa31did9C5r8vvIw9lB7JxBzj1ucx
eeztj8To4FX+rxKSx+yMvGmLEt8f7aMd3+QfGNLEQfr9fcmJNJg2xB2NRTKap1S7pdF3k51oruLR
Ve2F5Emoh1qBm87LBNxo+1Q4iKkU2716/9tg6ASEC0GDsHRiQ9TRAAGClL07HLT+37Q42Qnmgehf
JcL27ZO76t8XoqS3WYfKbNzbSACw5DxaX0X3rcWwfkMVT8D1RfutkXS2CgpIXZojomnYN6fcac5d
miruENWiScfLBMh4WjgIQ3txz90DWvt9K7oNG3fneB/yKL+1kU7ayAtAbr1lTTw/4yjb7JSwTqv7
MjNLWgb+uRrIyftKG/C8gYPn6Z6Re7f4VPJPTqvAUFmzeQw82CgqoNfnaiBnoCDnbEGTHNjRASB2
umrfV6O/pQDpKFNv8rIkxEXY1vdp/qMtTxlt/bh7FvTJbv6hYGosO4VSa2u3lCmdaQ6qhiF2uypw
7GNR+GF6NOkhr79uW87aeVtKkY40qjxRarTQzNS+8vGU5OjpPsbGflKhRKjUkQ52LpykbrIGr3Yv
DHLR33JeHzNQu/tg81VEtXNcIodJS6Wkk01pa+elgFKghIjSXZjeTsPBHPa9/uiaL9sLqNJrXuDF
fWMMDM0UHfQyzP0Yo4H5PA2f0kHRQLPmeZYaSZFY0eoNGTOccIxm0WpPRiRRP5AcsjCMgw4djIdf
sUoaXB+81MWN0DrOvV1Vz4bbn2JElsCW+kD3mL2QJecdyzZkgzFHS/UNO+voaE78UVF9WPcJ/1NH
Tj1qwJAx8xYpDDc/GeIBrCHb+676vuQSWhZn05jMKRKA/Oj876Zmig1RSZAcwDSIoU0iSKABmXzj
+5/9fsnwW3RJofMB8WRenpzmUHzkSl5usWTvbc5S5rD5OIG+sX110se6+hGrGDDW7eL3LkuWbkdO
m5iOXgWsfMzTVz1+1rrDny2UZODxSClaVmF6w3hkZKeqiq+m/5YLJZm2rYdp54XY5jZN9zyJ9yx9
jdDiWFR3YB+3hvyItmPfpT8sMDmZnyLvFyHH3FY9kVWnTXqLlQ3gLyiDSbboqBDsqNfB9jquO8r/
bhWawi4dJauqlrD5AWMaIK49x/lxiD4byeu2lG010K9+KSVEeDaVOaQQvPTImYyKEFD1fcnsDSfu
s7rCG8nkGIy4yVSdkqsHmqCzGH2M1HXkXBYmiRw3q2o88/IOza7EByHrj7BS0Z+tqrEQI6lRxoY5
OgS3VlM/1vHXEOj8H9iHhQDJecWjmXAggCCOrXBXiV9O+e3PBMwaLu7dyRW96AZokA97YwKqu8L7
rh5XQJ/pHnq8MR4t+a/OSNAMBcAX9P/sktrPnJOhHbJeEYOrpMx/X2hhai5y3c18EWIsYTAOvf29
RMifUVUlUSVI8mJeV8RdFGK5GBv8hn2xii8dUDvH/vUD24LwwQJ9Bv6VixljL1I6JXD7k4Y+Ygvn
F+1T2yJWTeR/ItAscblmZapncTjB5+seUjv+FH6tVcn6VfNYiJC8SE67EMiLsHL7nwlgDL+2FVB9
XTK+kIIOZhjxxBfsGa1yqcLRqj4vmV6t1RY3C2yBRk8FAUa6Yv1Xj9JicSTLCwUx65jizBbOyT2W
35+IqjKk2mHJ9ljV5dyZy9J2thuTB1RzS9VttL5IAPOiAGYGvZF0iPRRoIXIhhKoTINcLFUWDFZ1
gAG4noW2dPjyy1PKEYDmGWitgzFPfFCt+E5/FzsPfWQcjRis2nG3N8pnKn5M9m0a3leY6wM5FHof
Fbul+h3SvU56wbOmq/A7wsdRHB0wsKgOxNpaugASnRHwTfNq2qZIQlHYXZ+j0cc4e1mxt5pf2xaz
psRSgmQxZTjlIF7r8mAi/7LyAUSqBOAU75ThIumGvnIT7UQz8Y9kNnYWmn03NuVLWmnxOSqZc4ds
D72pRsdT3C3GvPkXD9Q3WbaHvBi6d69aIYcUEGdZOZUvOcjUkgRDPcMOuCX7Nj+3zX2bER+E17sG
1IqlSJ9BaxFn1dmIi3srrfyQmrsmTtGdriuW4CoZgJ/lIOpAdxGZASakJaizFsykVcdfWEN94oA2
MflSorHXSH4JV/GivfIikizJi2Rd7XKaD/zFdb9G4F7PSLmLEtOPlUxOV4dHkjT/fXHHjrqTco7a
7gvIeA9jlPg4quC0VEU8q4sHTk1UfjC3c4V1CJee223J+Yte/NKHapcbn2PG/HHS9kWp4re5Mjno
hHFsHFMH/+uqGZvTMImBU1S9AJ771RbxXZdGikOqEiHZHCCLHUtD8eclFOWPVHPPbRgq8jQrIgD6
AmJk/Aczsm9Po8XOWGPHbS0vqheRgkHxq1s0Ch1WDtmFgPnvCwEoOJiGlpTVi5mA7bS/hdc4Dr13
sFV37nVxE2ApS1Wk+Iqh6IDJnRQbMn22jQjIp8IH3oif1c1+KkH9ZxwTIfYki06tl/hp/d5SHUBN
wJFr2MA1wb/yhBW3S9qVUV++kKm4iaBsqytePivne254dwEeiP5RYGNfriXNK8Me66h6GQaQySfm
4IegyOzAjOPnjR36ZZMqJK4cj3nY3bCQk0Knhwz07Wogik1CSCw0Ezf0j0EVfa8JAPHDTNE9Dx/L
Y360QyEmse3ypRV/jRE/dN7/kXYly5EqS/aLMGOG2AKZSs0lMlWqqg1Wwy2mYJ75+j6htu6XBFiG
cd9GmzSFE5OHD8ePixipNg4g+v6hmh6VacCm8ovWpn1boLi5eDfg7spvjqfEX28/W+z95p4SSCDg
kkCjtTVdGTVAwT8WcvEeozudXg2OGf/OjeaxpaOrDKar2IdR1BZqe1b/kcmphnRsNYrCLzyVI4o/
db+VL7GSu8Z4d3tum3IY8wROnAVTiv1+dX2zvuzArNDhUAP6NIxzfQgTQOOG0urdDGSWgudv46Eg
qK5laGXUfaLOZSkuajpKwRyYvs9DhXQLPQxAJFXyboJCkIbB5sRdBRenjEToUozUpblEApKwXlaT
V4iKFLcO9fXw3OaoYTR3IOlP3kta56+1oZcPlikM763X6hN0jdYyDMy/Yoiqp0yVgPaP3tshOkpR
fkAHlEOtiFhR14YSykVN1OHq4PkHcx23JbU2Fmj+M7bvqP/yEu00pT+s6MEwHmVyzOmv28dtvXJQ
BgbAtoz6ArQUnA5vzKybzRAW4DSFbgfM9e4OITZ6OaHTLOIiNtDkPFS9t4quG2apBM5FPxrD14I+
JTq4huYf1rA3vMuJ4q7OOMRlW5dW+Z6ZDtqaoi317rVSgEtEaz1grkHdxb0GoUbBpwY07HuSBYPD
eps6TZ3vfr5xakCpAtVsw0Dg6cFwrJKpldvuHb1z5PJo1qhnd20R/d3GtqNMgVm9qOyFVcN5SA2g
hQq6PUfvQTCoL/WYZwfDjktB/dxaioVQEnCeMHZAGMCj4Qw4YXMdVMEFDUwNDz0V6kb39u7JUgSn
WGw5kgYFZD0XI/Kz8dyc/rvhOcUSSOlUteBxvJSfp5amu2uc4D+iXISwDC7LGHOXXc+NrB/byr4E
fXWYXsJGP+yewUIAdylMDcykdVjbl9nGcbXRQnBvzpabAadBasakBG/DvoxF4wGt4/wmGeykeTeN
Lmw9lfka6CCjmChJXz4hcTrIU17a2Xs+PU55lDrahHi3uv/MLsVwB2oah2IC31H2rt5V0ejpsogQ
ZH0pgJJD2Q4CrHA4ESlZzkObVHmuB5K+o/jXsU+9PAjU1PqZYgJYJBI3HIYev+NGEKRaJ6XvBn1F
0Vai/Ii78+1DxYZYGmB4L0CpDeZKVqTBP+d5oxRZavcp9qJF+atb6G4bHUqSCpThxlot5HDXL1EC
OqEbTfoeGMQpf8aJiHFUJIDbDDu1mrKZIKAc4SePuqvEe3OyoJLUEfNgnas0mMPcbqRhpU1Kbw4X
MInBVfbsWRHc8NV+Q4Ihs1px9mCs2hBlNilGmw7jRe+8NvRC6zDUAqN0tUxLEfzdg6eV5GYCEQoS
c69ERD6wOk7c8NydS9rACu0BwwfKQ/c3SFAJUD4Uu2somBRoWFii4DheNdajRpqZaGwxXuIHSUYD
WVTX77wVEMDcUGQ2oalWVXmjPDdNrM39ZXrrzfs+eA+mj07UnnFdjouXAioKdaWs5HNVH5VDfGDa
gwoCArwYg/GY9ZWLlrVf5q49mOA3lqTgqE/63wKlWrIkenDXudtP+QbiZeAdYbxSS/2VV3OY2FWm
gq2DOqWheJp2otPkIoXnDvpDGT3301PchujMexeAk3OMT2brdyI9vT4zbBmw2sZnZwTecaFVBAcw
6dWzVYRuC0rnJqKehXq7fNxrA7AJK3A40akXy81DRCvUJMhRNaln40PuT7KxN4rBDc/u3pXDNw8K
+mCUGF4bxgNg9VEr6gS4fWRwXsAOJSPcy7OfG5XU2HZlYAYDHLyhcAqUcQfxQSeoTTgAKlyax3yw
nFJYD7HWTVi7K8nM17maXDAPqUZnXT038kM9Pw/hox2/3b51a90EEfCTMT0VLDj85FBsWXVFpKrn
uHF6y01n7/b4GwdNlXGl8dqBhBB+7HIKIC0JwhImO5Iah7Y60cemQucDwUO3sU7gaUZsE1NgpHnc
pdIDSYtiLdfPUj3cx1L/FGvjc1XNx9tzWQVOGMM+6qxt+BbojcSb/Wkdya0i1zpAYt87/d7Q/rYo
hwnIa6MeaQVAkiwqJN7YHeCrFNQp45qiyoibWNXOeU5yzTgXceTW6ttYCeKpG9uDWJYKVQA/ExkM
7oTNtVWPVRCZ5yZ6G/rZKX7UgHSWxuX2ym3MA/qWMR3rYFFUdG4ehjZbVkEl49yToyq5mmAWouG5
WaQqqRC0xfCN/GYg+pLOgtTDlgC0GEeCGmwiYGflnti6InEtB4FxNuvC+WOlokzAxgFmET8ZHdNZ
MoXf55QEfZ131Dyn43sdB+BrUDxi7bal0DhAwRFG32NU9PNN5kg2I09VjOZZBpKeFC4N/+zeZQvW
AQ6UjN7H4Opc3vVJzWNlHCrrrCvHLvJ0ESHyxi4gBoLVlwlrDcBzROWqPGgRQnnnDLU4SCseksPe
CYDpG7VCUCIQgt1YTsDsSEVHMICetcBrcreiux+rxfgrQzDAQ0URTjjLymP7Dy0E+ml9mdEzC+AT
do/RT1bj1j8nQ2O1phKchyx2KjK/kLF5sfoflqixzfq4LgWx36/eJb22ox7s7ME5CQ/FgzQeRO1q
t2bCyN1VkL1qa8bVUbWiPqwoQCckd5Xku6m/h72jNLLg4VifKISiIAMuBsgtVpQ9LYqnlUQvw8us
u3nwGOnn3QcK4yPjpqIrC3gluYWi5ahWTdeGFwQG0/6UiEjBtr4fVhWCOIiD4GJzB9YesEiFFocX
ach9ox0fUhBLCuxygQz+0ObgyAkbNLS7TKinHeQjsUTndi0ByHT487Zl4FbDLF4eJ5IlRMqJYp9b
D9jrVnRamfZfuNuIElwPzw7b1WnV1DiPEBSxz1N6GNTR1TLZ1bqXVrPcQFPccL+7B3mwRtBDHfbu
inyzDeOy6tWYgHLZPpotOQr0+Pr2Lcfn5mOSmTZ5GWA+M9rleEH3LO9/75Yi+Pd6opmmpBChmkep
dUr1/va9YP/PbwmjpWZEZJq5ek+DeWzC2UqlszqPaDkAu7M42eFpCF5IEO62cBEnupLFRUHGOKX1
OEGW3fiICpM83n1BUPQP59hAfyR05eXb/wRWb5FSMoKz/TUBPb8c7eZGhM356a0ByrlB7ymHOvqd
WG1wbh4KnRxmbTjc3o6NG7IQwC7o1Q2pAapo6qAJzkqS3oWd9YCeMUbm1apnqu0p0OzjbXkbJ3gh
j7vwpjRSaqaYEDXkP1HaneIoO02U/nNbzIZeQctsE+lnHe29wJO0nFY3VnkdZ5hWQt/AvmEKQreb
w6MPCfwanOQVQXSS6TGwAmWAzgnfcxTf57vTfth3gIvAvIRmpbCqOKtziJWmMu08ONc9gFLHSt1t
1WJ50GgTeQzQ7qxCX7HeTZ3ZEOOs1V6vuJR6t9d/a5vhKbGAM7juV3HOvgDuICxN/UzD/CXV6ZOq
dXdhRfYm/ZlLdiWGv+BRXQwd3EPw7Hjyb1lUlMhOCaerFsNzQU4DJONgOCT6OQclYxWn7mwlbmjg
oRIRCG6uFxgDoK1sJEj5ZF8LtqikSBIDNYnzLzklzw0Kg9okubu9LVvnFrk+ON3wZIHK4JR7X7ad
Ba5r86z0rdsUx4Fa/2bjCSJcLDHD4GHLiwfeirgEvRIO1jyjKU8FLtHDJFIim9O4EsJNQ5czqg89
hICPGamZtyzem39j5+pKAOdVlklup2EIAd2UoZoicf6FobAQwFlvclOgeIMtE5jEPPJskf3+jI5z
BF5qlp1G1JbTs3JBEz0KLO2sFfP9EEuHuRR43htHdiGB22lV77uANVA6B9LH1Bxqetp/lKBcNWgp
0PQpgBFxR6mgpSq3sXkOg/FeQjOBYqwctT/uvhLotqCjiAI4RjAMcGdJbWLG6R2Y5zJ60l/Ra27/
8IiAoqUDGLmQbeCSb5nZBGOv5uZ5SL7ar5L28S+GB4QQcRwGHubfiahQinzocI4QLtZ+xNOv28Nv
KEBLAbQTHbvhWq4wnqFGMjqXknQ2f5hG7yrUdEtjcgsiSquvi2YBElMVPNeMgh/4LW6dCsWi82x0
0lmO54M8HPL8Ua5e4vEuVlLX0jwZAXG7EDwfG0f4kzUdQWqCBiIWJ3RWa1mq0pmch/CjMo2DXpYn
Gu52BAEYg+32f0K4pzzUZLReY0Jy47U40t3QWHAFY+GAiGSc7KvzO2myFM1g2z1bKXrhdfVzGsmH
ps+eQegqcJnZVeCeQ2AfAOUBxMZCmTZ3VdKhTue4C8h5Rr28RX6Zph/Qe+1roogA8Rsbw44zmJUU
A9k5PlUim3Fb43GB4d5PdzX8KKVGGVuj3t0+3ut3BKE3Bd2tgUwBcpCPKo2SYcxFn7WXXPuT3Rnl
7/3Ds96gUL9oow1W6qUC69C1Zhxzu7mQ8YsduUrxX47PKcignAutbjB+aLvW++7WrMREIxf0P2Tf
D9+G0+8Dmcd5DEj4Psn3tXFsdj+x4MTH0sM9Z0BRfu1JFgBxZMX1pT9ZZnYgtYgQab25n+YzrGhd
QdSTT7VL6hQgHJ1VFyDgSXSQg90RveX4nO3ZyqEZ6AatQKmTPmdOnFcCAetLgJUH4QHCaYg+q3z6
zE6VcLbztrwUpPzZdpNLeobl13/cPqVrHQ+FyxQIcrBIcfCo0wgofznvaXNphu+prrkTMLoBEvpZ
JUoIrXfkU7WbFtjbCBBa7PcrX5PUdTQYZdteov6uIk4lYiwUjc8W9Gr8uOmlWGsxvhZ6o+XEf24v
lGh47kKMho1mikPTXiTkaI0f6LK1O5oAVBm4YtgbCNgfD5Mzh6asAltuLxmIvet7BZ3jd88AVL7w
i3GicCP4XEaR93o8Tw29JNm39pDv7psKCwG3DalS1BiwtrrL9Z9NezKzskwune016IYg0NYb92Ex
PLf+cShBfoHhPWr8qO7z7vvu1VmMzz1vNGu0QBowvgqilp+lHR1vj7/1/QaBIWCyplUIDi+XZ5oU
dZ6lNLnQ6KBPd0pwGFVBfHAdzQGmTMEpYuhX+Hnci9CRzA5nOUkAKbvYceG2deS2CXiIbQsgndwZ
RIWvG3cCuE7AoKGl0LGF91v1vqD1bEfJRR5kJ4/u6/5ye9HWAgjIYJDZhSuB5CGP6hyaANWjkoEC
1PQtcPR2txOzHJ6Jv1IZU5wmCMRg+DkZj8Y4OYXSopWKKdh60Sy4m4Eb3xRw/PNL5RSJh+ZAtxeJ
nfylYbacBXczZvANwtHA8FSfHEP/Kh2m7huwuLvVB6KcyIDDl4G1jFzlcrGAzQPFREzHS12UjkVj
pxY8RRvLxHJwKLFExG6NAyoougB26thdTFfv3qi62xJnHWaQokTnWVj8vE/cSOgG32fycFHipyIj
bhTm+/eZGftAVMisYSFvtyLbUE9TQ6ZLHD+EdxHZHbVjxv5/hucMyigZwyjsMbxqfnTZxTzcPkZr
BQU7DAQYqKFA0ztYxMv9rcupkgyzkC8gl5ceClnJHISibKCE2lrIw8nvNZKs6EkMj880oAxXXX90
Cr8oq7T5Uin3X6hyuj0V/kZ8jg7zDg28EVWDdbOciqlMw5yU1Xyxs8l+BbF86SsSbe7MSkaTZZoG
lXtb4Ho6mIoNHhSW/washlu7zrZm1FHEgx99K+xDWAk81fV8lsNzb0cEZHuS1Bhem9Dqqf2m6igI
Pkai5IxoFtyypXJUK6EBMb3ulrYzE8EJE43Pfr9St3A4QtLEGD8nSFNPjw0VeBX8EYZlCWgt7h5Q
wqhu47OiSgDvtx+H3leqi0I8W8Ylf9u909ci+EhFqEVSWiP86CuqU1duJLByNpaIdXVAOQxh15A3
AhOidVWqZb3fyXd2/kREKdGt8YEzQFKBJfKBulxuQSfVStHGUe8jAgkmt8TZvzxAUHzW4Gm4DQpn
gqigOrI1kPj7rOgvRq1u9vv2+jMz7PqxwxYj7QJnHQ+/DoAUd0bbuG9iA/AG3yjvpQBVmk5g3+Ot
S6XLbUEbK4UqP8YTB2uW9RNarhSAuxQ3Omj92HSC0FMEpodoePb71V1ILRtdz0oMP9APafih7yUt
+Fynq89nV+V6/Cnu82HA+LL8Xan9xL+9OhsaCfADxEwRoWbVxZy1LJlGY09p3vkgVvlRlc3RGiRH
6qwjegQI7I6NS70QxT17mZZpCPZnnR9XR6X/Q+mh6EKBDNF0uGNbGH1hmiOmo0RekHgSPZDKkWLB
5ebt8889+c+i8boDXTTiGoXsnT/WgxMXkgNWHWc2GjeJ/yrVfRuLprV1WWDosY1C1cGq8m4ySzRT
DOvEL0Mr+KHYIxo2RmWq30c0mB7HpJoeqDJQET3CCuuMiTI6C4Dm/pchjltOqUyAjyitxK/rVH9F
13EzwGuSWyC2GNB3xSJ/hzbqjgE1q6cSSx85udROjTPa5nCU6g597oJkztFopMmOtWGFgndivd04
swAnW6wkESUl7Pfry9FrcdxWWBdSnZrx0PbPppF4dSHqorPecMhBVBYlJUyL8O5L3c62kTZJ4pvt
UzJG97lUegOoLWPwJGQ+sLmCY7wpDwWwKBVFXhS1xMt5NT0qOEctTvwqixxg2R+s9EMdv0jmISjv
1SESiFvrMGyyCv8P+hgxJH56yZRmxjhH2ObkGDiyqMXw+uJDu6AZKKJfSP8gMrKcTajIfTb2NPHR
eMTL7ccmf5tFTsHWSSB4ZmWkw+Ed8E5N05R6HSFb5pdW65bg5Qv6C5Sbm6aSd1tjfkI5uZcLPpKM
BAcEoc6BsxEJrTKaRFnqV21Z3VmoH44ds1XMhzIftMOkgre3tXUQXVZjd6pslGhTRQmPaL7zHfha
+Z+ezmhTJpXSc44wkZNQkgK5m1X/3P7O9aoDD3z1mepy1RWUigUVypT8ZopeOj3/R0KTFLW37m+L
WZ8d1ncLlgJ4y9Azz+bEJEk7kknFy6S+Wcphd48yaCALPX5Y2TQATYR3Zua4NcyxVmu/PUrBhZT+
/q9HJh34MtSSrBP2kapkld5UtU9716CeMbj7x0cWHVYsDDX42txFzobekqs+bXw9fkxOXfYvFv96
eO5JDZLGKLQGw0/Gxcg+KkEcamNvGQMPyxUBvLKqkp2yWGpjSW78WvPs5BBagtC4YHw+cVc1Uh5H
AcYfUk8PnEFgw27cgOvPt7iLmrdxWQyg9/H1prmnHfpXktadZut0e4/XqkeBhwLFA5AowBKfOdGr
Ryip6qktZKP2c+M0x4Yz135s1C5Jft2W8xlZ5BQPClhMHQQwJqpK+Rx3rgVmFSpt7uNrNNdubc1V
cjN1SUHVYyTFxC1B0XWg0FyPEclrz6RjD90EHuM/qHyoz1Y0fteCKfs7T3Hyiv4jw6WoovhO6UP7
tUqs8dgksGLkcMxUZ6w1S2RQbOwIMmiMBYHFVoAqWOqkQcp0ObRz6vfdcK+jN/ypovHs1YH27fZa
bQlCnSyy9QBdaasHW8+KzCJxQ/2mzPsvqMGQHy10BniblVJUU7Kx/dh1YF91oITXZByaPdI4K6Xc
T8dTl96H5VMfv02lIHKwcVUYEIc9oAijoiXrcuWQQULH08zK/TJ+UuxjKir03lqw6/E5TVKhlaZp
Fxg/qd5U8lwlL3YquI6iKXDGpFZ1IyqWIUJW7qZXs/Zub/naRkYFEVxVZjMZSL1wVgbJOjVqTW30
Y91R9e/INsOQCaNf85/bctbTYJVKMmvvq2ksor3ciXaOM8sAzY9fJKf4kNYCbbIxPHB2rN84gLVI
HHIb0ahVbDd6M/tj9zc61XsrPNCnhJkseEiBm8dZ4s7R2Bt9Koek9xv0q9A+8t1Y2v8VAG4nwIIR
E1zZAz0oJk2DDv7Q/FGtP3T3g4qqCER+EZSArYQw6nL162lGLliaEKALAze9Qw8CgYD1RYAA5mYB
xIc8ksad0sFKQ8CBq9E3UsMJa9+Wz0G2t+wai6SDahDILsD+8a5yiBWKmrrEqmLDb9ETFfqvFUTg
1zoJDRFBEISQLKhtkIRcrtLc0Qi1WpnpG0+N/NUu6SElxcFQPm5fhRXch80DQQPcBiwZs3A4OYEe
tFEVW34d+cpvsG5L+rH+209/wNx0CguBt7dxNSCN0UIhirPGeQx5hMD5BGldBH5Zv8j/xbZgMsBK
IHmLR5YPes0hsQt5zFufKqbzTKq9fMtYLoyPTBvzIhkQa7lcPfrE1FHUtj5w6K56QBMrweFlymFp
IbDELQ6VrYKVAIjmpQBwQlkxSslb34wGIF1f2/i1KR7td+lrmc6H25u/sRsLWdwZyzMpIl0AWVKB
AGrsStVe3C5bLnCCwJkjLAyhcqdLHyXdnJq59Q35pWu0k532zmgpIJ0RdXHamgsSJmA1AqqdlaBy
61bTDC5MjWjqz9a8C627/UsF9wiKi6DuDcmZ5fAhgiRSmKQsKuV01sFsdtvpAHJdjc9tRaFEwNwF
Sefn86OUuNQSoB+3jhXMW1RZwRNYB7PLUkOrsD7t/UT/p5i+N9Gfsv5F5R/Z+NdQRA2iVkSZbNtR
DQGIAwwSMCcxDX1lTxu9NMyIInQ+GYmT6wc5OTVvE7g/W/nDpC6h9zl9KH9VlVtO7hB4SXZGaTX8
N1TY3t63VeE4/yncuSgKQjpV0jp/skp0SH/ppR9T/CORXlLK+nMYrT9Hr2p8uS124wnCBQazCFC/
MCt5GlkQ6Gt1lkZQQ9+aH0DAAKdyW8DWfoJCkpVWIAiPmNZyhcdS1iQd1IS+ZbWHKj7VpL7v59pV
9VNG4mNhf78tb3NCBisjAE8HKxlaypPtKqaNQho/MIzXWgq8sZze+91sKWy34F4gGoEYFtOCSzHD
mOSVWsL9AvGDVN5JIjA2+39eu6LsFpYZLEwEOzjTQJ/BJiGFQe3L9VMTmd4wfensJ7N8bav2uH/F
AJwkJsvfMkTocip5qQddqKpw7KNKO8x6oTrRNFToCWqJiGnZZnOzAokkqyFHqAUGJyfKCIzCjMeh
8wfwe33L07E5KNFHEQyap1ahiMJ9Yw0ZEFFFchVYExgNy4mZAOZYGUjXfKkCxDUGh/uDrZ6iGQR/
uz0mrB2Ow2dhD55DzpCOEivS+5kF6cMDbVu3tw3n9iZtvBr2J8QBcU14HjwFR6MEcRZNVusHRYCH
yYtqUWEaO1H83gDhhXOAA73u3k4SmoyFlA9+G2ZHsBQ6VjK+yH1y6ifymlrFs6lVlSOH8v7jB1cW
DdbhhKD6QOZukiqHE1qRzL0/Bppjdd/QatkNJ2X/+jEfBKFD4OpZDdbyLNRjG/Raidhe/FX5Nf/c
uzmI1qP0GGoUdX0rSD2rVLVL5Kf9vk8fYRQ9IpAleBbXam0pgnvWu6KxgwYKE1yYgzsX9gk9yZ/R
NkoAF1GZelyeAsiBt4BbA39zBYHtqlGfNNrEPg2aAr3Oxh4E+IHuWnP3YpHiXle+hVXjNWp4sGsz
fKqCdPoZxkn+y0ZXiSNJzcEZQbNyV5t6CGoIpXeKIte9LrfDI6G6CCG3fl7AoYrtZChzRP75BzxU
6aBPcxj7cZLdhXrt2spdPk/3vT3emzB7gUy9vdcbeSpIhJZkbHssEMedpK6vKAFBaeKnVFZcXUmd
Qn1yvLYkXiKXw8Gi4eCoEtG8xDaBDgu133Wlj3jD0/4wtHEneGA3DAd8ECMGswCiROk491TMTYV8
NMrM/CR5nyiSdfKhSh+L4MEenqNWc6giH9r6FzFFSda1fkX1NZTFJ3Omuaonj2Z1mCsrTX0D9Lxz
OX6AeLR1osGunbTV3nKt8QRrv7HbCH0h+IVebBvmmqqWZYa+0YmP1oLO1DzOZepG5NRHhqePH519
1KVn9MvyNPWBgoA7V74RAqpVw0P6Mp5cNft2+4PWWplVGqClM/wrVK/xUdI0A03HHPQp+i0fm/AU
ipzEjVu/GJ97VyrwUxI57VK/rd7SJnearnJSIS+taBbcASpTg6Qo2k/9MDYOZfVTERK/C+ahc0bZ
mE1maExN6k+2Wxf3o3pniQCNm5MAUx4z+fDo82VNoQZvLaun1O//JPaRKAK3Z3MGV8Nz+reBsUko
GJZ8+IQ9ULGgyBPR96w4vsFDypLuyDDjSEGrcfswGCYNTUlP/Xh6GEjptMYx65/w19JPeZZ6ae5a
3Zs+fxsDEfnfxlUGWQqrJIXSh3/HKbXcUEejtsvUV8mTkR7jOXMtmEryK6o5BO/9pij2BDN3ALFs
TpSu9kgG6BU2qvTCwOtSJwhOaeCU/e6MjwZeuP8IYsbolW/XqUaV6yUE6cqbXT439/vvvomHHcFZ
BNcsPqE0DnVfqS39vPtdehwEB25zmUwN2wGiaDgA7Perr6+HFvWyRp36kuaiZ7X0ov1EF7tc1JVv
61zD90OQU/lMZnNnzoz1qqQ6Ho9p9CyCnK2Dav7bC7U5k/+IWOWsCiVTe9NM/DA/YLcL9c2O3T44
UKEJy3aUM17Agf7/k/l8Ka/WLAmmYIhMAoiG4rTJkfbHCQ0793YDZdf0WgqnCuqyqey8txO/jZ1h
cApR4mpzFnCT4FAA1AegwXLnU9keJNmMUj+YXQ0RqNHJs3uj8G/vyubGA4aFMAtg2SugBHiXC+QX
DewK+jCb4VdrvAcd2m0ZWzoZXG6M8BwQBohazgS2UadNRpn7aDelxMdehA3dWqnr8dnvV/ud1+Ct
mpUm92fyboAdNUbQLgQiPyWSyOpjviJ3tMhniBBxKYCAeFxJmWVBbNlh4Sc0ahxr0L/TyEZvEdWV
S2D0u+JkApuVatFdXrZOW+lOoyWHxtpbQobDh9JDdDyGykFMhQ+nxFRPbTNBYksNDrV1tBOBNblx
LAgsGhg0sGzhlnFLmqZjV1VGlvkqLV/KIPidkvY+G2OBO7NxMljFkgVPlmVMeddczRrghpMGYqLf
Pw1R9lo0Ovv96lzEc12jDrHO/Ej9klq+CPQuGp471toIqEKNsJlP5g9yMOn77VuztQXXQDPu6wf0
vgqntkl8o4OpcZGMy946TXaIriVwE5hRqKQ2FZOgHzL9MHzsnQAjp0OWhlWBMjTNcvl7vSYwKaFa
1LS+U/P3TlVAdv/3tpD1JiyFcO/jZNYt2oviVQEG06XaRS9EIYP1PiwlcMZ3MAZSo4+QQPsBjexe
CXHNotx935ZCOGVvNk1u5iHeX/Ssj8r7uXiURVy8m/NAelRmRN7IknKpDWUKZ3BHYDss6TjPijOg
Lp6ouz0hzONKCPcojiEpEfGDkCH5iKM/dSAITGxPAjYqAw5qK/aZOdGNSh6xTpKaunVWobIfqaBW
9PZuONNsHv8vh4fbwmbswBkOE6L9lnSOnnp5dTe2R/s4WG7zgbapqghvu5HYXIrk9sdQ+zlG1XPi
x3njJFMEiP19nz1JCXGRHSqUIwWLbNqeb98fdgmXD9pSKrdh2jjM7TBCas9IwbxyOlnU0fcnuwCS
QFkhmNrQ9WzVYmeqWytsCwnLOYANP3hRot+3p7GlBtBij8DQZ+AxPngt6XXRRbFEYSZHjhJ8CSLv
XwgwEHNldLHAxHC7MwcDWhYlVeZL5UNAJM/Ou7vbEtb2sQ4diedQAW8GIkqchNGa1BmNhqnftR7V
qWsnT2X7MCexS+L9k2HxSZuFr5Dv5LEAWQbctlkOoR8qxUGLHq3ZFExmYz8WErjJkHCeaCtBQvFS
a4fSOt5eq43hEclnjUF0vDCrMLiUVMlU9nLk58194ZbpboNVtxHFRQwNZefI+3EPY67PsSJHtPSr
4ScFl92v21+/ocQWw3MPIzpbllFTYvg0dgNc78QcPHNvTzLksEGCCSoiGPaMYI57GBEk7QO76Yuz
rHtFXnro3+AZyalVd5twSznc86iPaZlJHeRY9Xko8UD+ub1Y661GMAIpIoKANHAlfIaNmBkFzCqN
z+1v03xEZv728Gv9h8gaw17gMjCuCu6gdok1yD2qggCtsr+b8nRMvkhRfYckx/fbgtabDkHwfcDq
iROL/tRLayisUnuKsy7wG+lL3h3D+WiKjPaNpUKPJNjtgEBB3/JzUQuNjCXS/udwPJS/ClEloWh4
7qnQc70qVILhperD/lW2AqjNWv8hQQKQDfKcrEEOD7vO6yZXa7WhZ7Ss0rRzlH0j9GzGXrBfeYCz
BV4Ng7zhbujcPAwgmK3BaLNzKWWOYUqOZR1u7/XGSoGxCTUieDAQkze4C97rWmx2up2fX8Ff7Yxo
8/Tfjc/d7ZL0ukTLID/r80EfTvkg2ArR93N3GgjvAeF3fL86ntLxaAuWZ+MqIJuNZ0dDMTW6k3LG
bqVUMl7Sgp4T+2cl1Y6RAFAci7ombEziWgofmGvyMa8zpaRniTjFb/Nj9xYsRuf0Rqo3dpGZOT2D
sWIeD42++wkCLReokhgXHgIwPPi2rwbsL4npGX1Kq8SbRIwqm3twNT63xZoStCk1Inq20E+th0Pg
ZqJgskgEt83jLCHNhXzyWdWPJPJi+04RdTrb0N7Xq8SjPJKejoUF4OE5ta3+z4RG4L5eoTGG0ZTB
ASbWfLq962xVltYya3sJghXUw6E3BW9mjiCUkGYUz5yNcURv5cQLx7vC+KcxUifXvtXzXhJXwD5A
4g+MGITBbOYfjVQNsgTd1Om5ln7GzSBmsVhfkqUA9vtViKTrIqqpZYVjVr+Z1X01HG8vmGh8dkau
xjeMMSymEVc9mE/oGCqEua3P2PL7OU1bhEk1dwQLFGZeqXk9eaF7m7RjD6DDmY1gaLDNVU7Z5oEx
aBMqDHwEYQHAKrLdyhzjI8aLzDXKB2BvLpfIisIiC7PQ9NX6pTyZorr29bO6GJ639eeyrPU8lQy/
qMsXW5f+IVbyAMooDyGNO7tPvNsbvr6R8MHAwwEWdvj50O/L2dCKdqPSBZNPvehXGR373J2IQMbG
oUI1CqvpQJ4P7h73gGcgZyaN0ct+Wn4Zx4MmgieJxudMtQpt51UqYfxI88v2i6oJdpytwVKLEDjC
jF4C9V+w05j860uRMJeMmr2fF2+aHNb3Y1y/gFL3H1SM/a3G+qHT2+iBROedW4PKFHAxAgeFowYW
Fm5rIqWXpjlSO19uE6fQHaOOHNn6GvZ//oUcYOEQnWH9Dvnp1Vo3SraMgugYhdBN72WVV+ql83Zb
yurmYxagUVaZsQuyUt5HC8bOqrKk6Pw0v0MKMbI8rdyrvCCC1acz9iAGreDeSFTqdZEClmsfbaln
N+68KSKT4CyszhqTgVA++GXQUADVt8uzkPQ2RWcpHcDL4C5rT19vL9LG6KgwRB9QBkhas03bDTi1
pCmbfBRr98ewOvxXw2vcx0t93zd0xvCD/aTcdcleMxSVmFdfz0P9kzzQzLrH8K10DA+Gvn97MTxS
eGDiZvUv3NdTWgJLbqqT3z8pxakP728vzsYBXQzPWYhUNYM+sDA8OgjY9rOePMd7ObSAVIZrD1of
wPVQF8R3ijClGEV1RSX7cRM42cNERGjkjTlAAHBOuM24CDxQsy1GtRymSEadYeCEkuaMWeX2gyhW
sXFM0WYSjwXgfzqjJF1eAoMggID7LPuZ6ZWjZ4uKILamcT0+k3+lcMdeJmU0YvxGfs3iL3lxnGOB
ZfjJfrJQ6tgL5IPZPiCVtaoFAwW3jcJSbfbTsJvvJbksj2qjUi9o+jCCrm3eosa+0+3/Ie3KllvH
leQXMYL78spFki3bMu2z+oVx+iwkAW4guOLrJ+me6ZYghhjuuTei+8HRLAEoAIWqrMz+G+6W8RfT
BUEwMaqM+pTq2kuu5FVgmlQzI7B/Zuj0dqnvcU7uSJYWATCL1VPGs/wXXq3e5FNTHZWdDq7NsHdG
+94VzrAbMr3aI7cHuYq5Lt7QxFyc8mpsJiB5RffkTB73NcVJA+qO1gs1dN7dl1YTeg4LO2NmVmCr
o1uGTjXzXcLVOSJzqsR4Kxu7vtCyPUTMi7BRxyzzDUBRdtAuTv/Sp2yMk8l6U/gw+RaAbz5Rh15E
DXcAstXTQNWm4iC8VhDf0In2gL5Cxe9a0TVBq5jO16zOisjM8uzYUtIFbVbwuKln8Ss1jeEIvXmA
XkrRB26uZYGrcHXXggM0AAaSvZYuSYO2qLnvltqwA8E+9zu0VvxURweUIrVtvkxGI0Yf9ERJMM+1
fYIYhvaTuu5EgqaYWYyzX00Be7AGy1eSxHseyUR2zEn/6szE3QLYXjsjLn3sXGTl4PB4TFw6YysK
s2uG3HwxTHBXQDcwjxL75+2z53pDXdqQHX7sWdsC1PGi5aH3lLEPn5z4/JJkQpID9K5yT61rNEZd
T47xYk/KPQ9q4Az/w+8HBmppOoaWmXywKWbdVl2KpUsROLj6S082RmBjki93K0ZwZmD5+9mJMKDR
J9Umy3wR1m+wDvktSX1G0e+xlQpaNYTcJdp18Vy8QlQNJuQYioSZL9R9Hae9kUD1+5urb2kfrTkV
FHoB4ViO0atCuj0U+jji/YsONe5n7T0B4JO0n2+vytVTYqGBWfRK0AyHsEtGhzEK1Y22nYwXMRmh
cEq/np6Yeaf1nwn9fdvUmgMDwgdwJ/CUwDlIdzOv1bFT+1F7MdinSXke9rc//15MkdcfKjuI7JDf
x4NFetQV+pRrWjJoL30x+d78h7JxjxpSkNF7z/2l83vCHkY1DRTuRE1znLrPaFXwmd1GonrRqqex
e6rYT0NAsHgj6FlbyX9/GfjfLz1T8N41Ug8jz8kzE/4MBN6wETqvTe7S0IgmTVy3YKq6NFHYEynJ
2Oroij6o81E8357c9zeePLkIF7DBbBt9gTKVjKr2qo4rDT5vqIFTu36lF8EEWjVyKAoe6HMRMuXR
ccFCl4bDuCsad6flvxOwCaT1W10d9PagbIVj14NG/yvYtMGhumijy6kUxxauzfEYi1XSBj7dlHe/
3uiX35eO3EYbcsIJvj+zP6PhRKbeRXNx53bDh18Ml4bk1WOJYTYjDBm4msDrTHPh317A1aFgngAH
A3zjigooW+r7KfrlYtOsn0H09No1zd3Iurd22sI9rJla2s1wOoLs6IoYtMfjK8n72gYbzfhkd+me
tyjgcq8IdD39fHtY1ztLXyiM/7ElpQ3aOu28ooCtXvlqYDdDGZVtldPXvAwZW8DmoC2zsEhebi3q
jaOZ5IkVMwdyiV3nbwmrrQ0CVNuoomMDofImRQ9VRqCrgPsmzszJV3HKN8kYYfPcnqrVYQB5uGgI
IaiV4V+KMs2Cgt029kADrPoKxFJuG1gdxnKNQOEH2hZyVsomJk+sTmAYfQHNATWkhH/qlWljr1zj
OKBYg/zXP3akR5ijDy7ggaoV524SlAucudQig7326EAsomHog1mtfV5+M9wvt0e4MoVL/yrcDbkD
dBtJC+VpJEPXi63GLMXLyfe03e3vr8zgxfel8yZLu8lmE76v9IHhhSYN8q+3LazszQsLyy84i5Gc
nHp52sHC2O4093sOUOVPsgWoX5smA4yVuC0ASkKS5dLIkIA11u1HNXacU5GdPtxVhnytgfZ0FFzR
24po9fLzSmqzrDcGNfYM6DANEUlcn2zVs66qApIRKbGWjI3SqQnGkIsKD4i/irkOHPtZYzuSHzjb
WJa1hT8bkrx12tYZNLWesCw5OzmV/cMd2b3bZtHt1b828040trSOw9rVJYAem5SpNBGAN0f5eJca
Pis3kPmrJlBPwU0DamVXLu1nVpWZGhMCiKc9XokDPeT9xjlz7cOonKCJbRHSQepTDllT9N83BrUE
II52oLU7qjxZelxNH1VdWzIx53aW33G2V1q4saDUFi8aKJB+iS2Z++tdsmhuGSBXA98ZoM7SLslr
AtZBpQUBBQtEEaKn6fZib31fuhrZ5HbIkHDnhZaRZYGIqTC3TuKVlUA4iLL4Qou6IBAvZ2jqMj2j
NkleJk2kPzhNkrh0nR8Fet2/lgMkPKlR6+DYAFjUL3tF7JZOWt8j+jHJqrtBV4OBKb9bC/KPs/vp
9vCXmPoyYL04JWQK5rkFu984YwOL4Wgk+5y/qPmj7mVAF26lulZNAQmHZmQgsMBXfjkNQle01Oio
Gtv0z1x+FXoZjtOwz9OXqik2clLXU45h2cBKonkAvbzyLY52OA4ivkqN0ZcfVuqPZAnBEV1pP25P
37odRNbAVKAL0JMOWacEU5Rqd2pcpHvNyYOaRJn5apBft81cHxfLcP41Ix2zsznrvd5xNe7TLCiV
nPuVpfijlm4MZ83OAsWzF1puIMCWzXK2l3FLETtluRY77iHVw0b43oa/bVmQ9oKFTloNuTwt7hxg
cKsDTwC83BjF8itlnz4fhXQiQQJeVKWADWr6zhyWWwQgq2PAsYcCCbKdVy/0dEZGVUsKLRbmD6g0
ImL3hg3/XR0CiAyXMw95Jrn+UqZj7Q1ZpcVNMfjDwUVm77ZHbRmQPEqvVGqVHdfi0fra7zq+QYl0
3UWNwABNL/83gPe/n3mSWdgt03uGdebVkaF+3PW45wxn/Oaw4WC76EkV1T6Zuq9l74REgdCs6UQq
SEUam0bURGcRraA2QKYwg2hvx/OwoM0GpHp1EpAOWMgyMMdy/Rl093lrNZ4WD1nkpiHYX//DJP/7
fTleSaGAOSfU1uJc25P8jm2dqKu/HxgZkNYi9X6lqIqqRJEOiY7fb392u0+fb//6tbPNdHFx4X+I
hORryxZeMbdVqi8B5J2YvGC29/2YReM4hLctrUWRaGl+Z+tBD7ec8tJ7bhkpV3Faz+TO8cpIq6y7
2XSDUVN6f57QkOtuUbqvju7MpnQbWaXL85nCJgpkvuLdieqoG8x32t+3x7Z6WJzZkeILktjlXDCh
xnP1BZwIlvWWpv8hawFyqH/nT3pwDRrv4GiwgezTYz/Oj72GoliDmkuyhZ9+L0hdHa5nthafPNvY
Je2dZB5mNVanPFzU+eiDw6Lchm7A3EQCIicpyAar9ls9fWlUvAFeb8/n2rpBERLxA9IwyF5KN26n
VsIASwvm00KwdAJXPhRshy3ZpDWPhGALghUU8fEvyYpZcwtVKYxyzB4pObXdozJ84tknEIREKt94
1lxzHOOwPLcmHcaEGck0jbCGLsJ7CwISOQhHJpMFiGEiTW3umDUc6rwJ3bYNVFe8TVMRdiw9qIYW
9qX4nrZu0DG2cTxe92Vc/i75EJ+btMuMZa0dWvue99tI7qiDLF/vq8Uho56vaiRKtvp+V1f437mX
48TM1fM8YdiZujmHTWZ+sUclbHIepWRLnHHLlLQ5OwBi7YJi43TzrhqfmzGs2cHYap1cvQzP1lcm
sRyrWTCo6KhxAtU7ok27xC78pqwftDbx5xQdrim4s/P5xaqKXVdUz3yy72cGRgVS7kjaHlq0QpCM
hkZa+IRMbcDK9HB7X63li6D5jecoGJrRhC8zeo5543HiLS5f3Nc19AWVnWbe9e3D3KLrukweMobY
s2L+hBLobdtr99i56eXlcHamuLTPbbi/Grc8ovdEiW5/fnUzg6zqPSsP1Ix01Nuo1yp4DuDIKv54
CNLLsvdzgop+92ZMP7JsCxuyYm+RewJtKR4FwCYsXnc2HEoHjyseQVIkiWi9U/800342dpb2Kd0C
GS4ng3Qa4zG1cPYZIBYDf9WlqaygqmdnJWbOnv+0rvAJOE4qN39xExWdWkMZAqq5m5R5d3tKV241
2MXwcEKgjivrRKKDJmuTMlPjId3bJLSywNhS915xigsT0t5E4nSwehNDU8Yq0NhXIOs+7nYXFqRr
M1eH1qEl1skBSw1YRsDTM/w/TUi3ZVEp46jPMJHQV87v8w+jZKE/uej2wKuxgRwZJ6SnaVqUpMCb
mujhICJgYsKPrzSYvQAAXZqVr+rR3WBlPfUMEVfMfKNjEQId+LvaROitOZSr4bmOKgXkaeScMWkz
0pXUEbHi3Xv2nim5L9D0d3ssK8c92Hj/NSKthlLhFEZRVMSu0/hKDbkMKEBrDzTfOHC2BrP8/ewA
KKqxIh41MRgzynjglehh3DCxkkxZJEpQ8wZCeql7X5qYUICpO9MTcardzdM9Qq7hy2h9OEsJ9mLA
NVGnWAAbV1nKtrMzZ1BFPGv7tt231R7QnttLshZPgh4ZRNsOoIxgBZXmiqgGx3U0zzHR9UOipn5O
+1MPtM5AnGiogTfX9H3J+z+dwY8OMYOhLYPO2FqyldMGPwM4BeSlwEYsQ1NUb1BckxlzbAekoIEp
6uD2QFd878KA5HuZZg6AHDtzbAKDXESN+RcvVL9sP8rDB/cGdhCtJWjYBPRCms6Ep82AShy418HB
53t04zRYixLA1ow3p4km5KWl9dLvUEjuQDKnzAhlBlCfkgMzyqB2jtRQdmh19WftyU4Kv7WeVefn
x2cQPa5AxQCAgXtVcvk+0SmSFqoRc3vXuT+dJkNefmdslPBXNhaqZqgvQtoEJVOZdWYAclEwqhkx
KR7Krg3bOQcByZ+q9gJUTf/DiBbaLGiX2cjySHG/Dh5cY+4NM3bHk0h+2P2p0IAOI1sQmTXfA8oT
uB+gSlbyBK1uZkUxwQ7hkWnd89o3eh/NHBs+vraJzuzIoFg+64UzoIEqHt0nJ2d+/2FSe3j3uQEp
kkOxCfgoAwZUeo8O22ILwn9NQLUYAKndgho2gSWSItF8zEDoVqtmXOuFuudW3/qN1uc+Kt7lg5Ei
T5QIzvbMrn/ofNR8PB2bgANL4HvZsFXBWfaqFNxhG0OfHgwhyIqYUnBXWolRZ8poxXX3wCDeUD1o
3cYTb90E7tylaI/WbulU6rsuBeqgsWKbNz8KM31wvRoEtVZ029FXHQNY2v8zI51KI00z0akwk5vg
O3XHcPoP+UzM1b8Wli1wduWWudvltl1bcQEd32jSX28PYCWkB+Xewg2Gwvb14yjXRJZXjWbGdhda
ydHMEaTsCD1CK3ETTrO6Jme2JB+c+YSrApdUXPW6X+iB2wDnupUyWl2RMyOSb/V9OxP+bqQLfqsf
R2djG6HTwwK7GYJTOXCwCYrbQ57hwMFaG7XyoDvz3e0VWT3TzkxIA3BGXa0UlmOnZrV7RG8tD2wF
VMQcamF+Y1bT7uP2HKT8bUCccfup0u0DvBa3e7WCvc4MIbDmG2YfQMov5B/H/mPCNGisLYV7CBdI
h5wzN5PiNY0ZK+zQkMPh9jjWFh5XG24CvH3AEC1tRWrYRVlqKY7Qwld+lFv0IWvOe/55aR9WdW/P
+bIsgxlZFFraD665ARNcefMiWPx3BNL+cNMygYAXRpBWe+Dl6woVgkOlRGjMrv1pS4xua0CSn0HX
oUyhcGbGRuMiA/40ahqAffvbi7J8RD7poT9iOEu5Ep0wUiAAGiqzqwxixjl9HRTIf6I1OLX+0o0v
jftMcQzcNre2d1BTB2IWL/hF5OHysES/f+uBtMsE8kQHBP+LPShhPhIICUa3DS0fuh7Xv4akyUvA
710wHYZm9OLdczKd+gzMZDQrvpTIZoQuM7ZinVX/BgUAmCq15f/SPq09PjZ0omY8Tc9uFuX9Rsy2
/n0Tb1QkP9DkJe3Omk6L9J4wYyvbN4XvjRtTtuZvoL7DCaAvPi7vTxTPmVs0jR4b466vdihJ0GLj
Wbe2/OcmpD1aZONYoAVIjzPQ+Itw0u/rDH0RG062NlFgfNDAaQDBXBTZLp2sFynokXVdj2nHWj/X
DBF4HdsCBa552ELUBt4YxG14v11aUfPGMCaeg1FRM6Jc2Hde4YXGrOCNmLU7w/mgZDU6LkEQD1j2
uyj6NXDHtrueoLXXOyGlpprPsxvf3jHvEdfZlnk3gMUB/h/RDG4beUCN1nR6xr1TVQatFoygJDLv
2BxQ89U0QvZdrXeN4Xd5AL0lsUVEIa3ZlfHl72dRlNvNc9sYnXcitWB/eawrdoy4W4LZ0ml3ZUXy
jNJ0awPKZ97Jyky/F46v9c+eOFTFk0ZsBNKvG1O6vEmvphShGyBESIsAlX05qhEIL8ba0T3ZiQ4Q
kQl0C7BfYGSzwMHb0lbz3YLzI2ADfK/pzL0rVdp+uv0jJD/9e8xnv0Hec7nN3Xzo3ZMFVLROBN6u
phegawm9F3pcWCy8bU86Rv7XHlBTYLBEj5+cTxugTQPRy8I9mYxHFWF+niRhm26lUOUS0d920IuM
bQHx1KtEcIdUhD4ksDOl1RMYjiFo2tbHzgPIeDCy5752fqBf5q1LrMDk5cakLu54tbBnxvXLhVU7
lK1rL3dPhnAfSUvuPFJu5FPkF+H7AAEhgtegyn6daKPMVCraOvbJUp+9qg5Fcj9OsS5OtBb+WEZ6
P0aJ7gWane47bYvuRDqq/7Zu49WxANJB+yTdNp4L0A+bYL0ccJqJ8o/jtTthJWFZsI3Ex+pS4vH7
jy1pNqkNpu168OxTiyeuj7TjvkvNT3olPnUdsFPpVN81Tb9zJnUvkIz72HXx90ghIIksxTJWmQMn
y5Kk04lin7LpyD8bWw/dNVfxzj4vDU5NCrTgZfg8eJf9nYV/fHS/4bbG8YJnD5YJLEeXrsjw9TGZ
RudUN7+qbgym8mApv2/buB7DEhEAVAPYOPq/5eREO1vd7DiDfaI+se4gH3P789e+dvl5KVizZ71O
qYfPG5nyvdK7p5TVD4rOj8xuNh5vqyOBiAcWZOl+lemaiCF0qJ3M9kl4HSR5M5/+uj2W6+MWYwHL
DlInjo3CyPL3s4tMAZe7VZk9Gh6hiYB6JUPNHNfm0BwNd+uoXR3MmS1p3lgtcjIALX7Sq3RXlzy0
tlh+ry/My9FIzpXxtpsyG6MhaKV1wgr6Ktx77EGUaPe/3S0B6bXxgIIdiX8EIQvdy+XcicLpMmci
9mlAvypLvL0YP91enb8bzC9PbnBtg/4W18PfeiSXNlJldqfOnNNnYOCZA8VyozqUetOHHW5rHkxW
bwF37Yqo1Mf20+gMWUgmlt413Jj8ARx7z5PCrDuVFeVzVYFsI3Wp+ZXkZHqtq27e4wQbv/YuuD8q
6OwcBsD1Do1hQ8pDeEnAVA7d8pxmjZ+g9hFRVWMRdbr5lVcca5hkJqBpWfLAOjbsQbMzHAo0coWu
DYk3g2duVHGH7IyBjr5QaXZPC4puEWfqUb12hu9oQP3jwPqRa4X63Nkt3ZU69SKt8L4Lpnb7tiAD
BGwAaFN6U+zAZm8eezCUDn7CBkR3Qz2fislOT1bJaSBAhhQwqCrvrIz8NUFFwHfqTAvSxuhDkyXK
kzdX4wN6FmjUouvqqDUUQiQj6O9EPtahjWoGMKkmuvgKtQ7qqU98Pc+yyEuIsZsdvXlJ+qwMsoE6
XxLFrncJinEHc7CUfc3T4tgwgrKImPQ75pjfGmvKAjQOm/5cizR21GQIlFTvAo3nhe+2WnlUmPpX
OmpZWHHlFYlR8Rtk/rd9aG2HL60NKNignRjH7qUHOR16fE0gYJ+TwYKsCj1atuFT3fzsznxfacPH
EqW4nha6EkBwAUMHnYRcb+scrlmjZqXPTpbtSqVCj3h6LJxpY1TXYRvMLAU9G6paaBCS9l7agfZc
FXb6bIJKBqmN7AGLfxp7e3d79tb2OFqplnh40ZKUh0MSkvLZwv6DWMqUII291eW0dpmA/m3hkEQ/
JHIMl8sDVsQE/NY8fSZJ59eq8EEdHjQOaFyt/e2hyCWp96VBpxNyJ6hWottBmjOvTqZ5Mrr0Gf31
B49Me+zcY4OsKd5wvkLUkJcj8BHmD9qVj0mhbqSj1pbs3LwUWfRp3+dTPuEom93vwtK/WFm3H4et
nM3aikGPGpSc7yJl8qk8kKw0nDpJTrVb/zTBS+B3WrIR7K7ZQNIWVoABwuks7am200sVpVflpM+K
ryM10xYb2ZOVIFN/ly/9XxPvfz+7mLW+NBHH9MppsBvbT8HnB1opekB/4med9bHdOmHP5zt7wvGm
WBvW15wS+bUlHkDt/CpZQIlwrdxpktPkFDtS/Gg6GhXzDyI25nHVDhJsyBZDj+iqAS7vJqNXS5Gc
WAUqfv4ZlEd+77yY1bfbrr+6Xg64YI2FKA8Jo8tN1sxFw230k5ySIjLoI93izV75Pq7upVUDB9JC
HHn5fezrHF38XnLqyxe0Mpcvt3/+2s7F94HjBLAEp6uc68gV4blVkisnHOY6PGIwgkox0nsB2PFj
b9AhVHnp+hBx5QcgHrSwGif3gBr+Fqp1daAgpMA7FnN5RR86CvSeVzqFV/LQebS2ejHfYVhSuANg
HZAFyOoBBSBnqWqzHY3JMJLT3GVNpOe2CGrLQ/atAi8IKbTi2zxWVahXzN2jsRLcIENC9k2uWrhj
k+xXhyBjN9G0CRzOQN2h9cUezB7f3TZ1Q6oliAwonf2yVqC+1/R/cs865oP1u6e9+Si43ocDydEB
as3jxy8sjMxacgxomrtSiDaZVuVEdZOTAvLsJDeitHBitaoPt11ldYFwmeAERHcKFLAuPRFRqi6c
Dp5iuIlfFyRgGwZkjOZyiyzYx/+zIAMbxrQpxkLJlFOSjGFFAXM0dcRKhvNcCitwu+rYc8Vv9Sqk
QtubTv88WO5xHr1Dald3ttUHC3muO42PKEVFtMwPWrnF+bhy1YA8BWHBoiTi4p+Xs6BZjJFUc+Gm
zaPthrUG5o55I9BZiauWzhbVA0cLXuMyw1zRWuPcqJpymvuXRP1cFUWoq8wXHqSY5o0DYOVdgzYa
A3RpSODiZSsFCTY1R6vKi/Q5b7Cq7Kfi2mFG932+nxU9sLu7jzsR7LnY4Uj5AdtxOX2krxgHN6ty
muYnAuTKr9ufX3UhPM4XJAeetsBbXH4fCb6aD/qonMbJ0o5KYqtBZhk8IA34johAT1/ZeXos6pY8
JI7b7U3hFGHaJd/wik1D0RtJVKI9/xUImuTnVDha0JTm4I+O0qEQMDhHs2XpRnZ0zae0he3fhTTt
gsO6/NEMsaU+FpiUzv2c2mjR0YHeSbYguCs3Irjd/7EiM9Jas0Jpk1vKSdXgWAF568cjIRsZrFUj
YOsC+feSP5fXt3MtZk9VhUOCW16IJ2YZdjkki6GDokUua7fgO2tbBQ9zHOrI+SxB++XUCcgc4hVU
KyfFJn6DlO7o/SnoU8egO61ubJV1W8hAGoviLl4gl7YMIys9XmNsyvJQ61NfK/uwFjbuArA4D1tl
lbWdCbTQP+aWv5+FaQUkcBurwNAEsfxU23tz5zvel06P81b32yq4vXVWzQG+CpD8goSSi2rGqHmE
N0vgWYFWBicoBIz8vWmBpXELz7oykTjpobO6ZOuWdN3lyKx+yFqmITbrsxFUK/nbkBj7Ucmjluco
6ImN43Tl4jo3Jzt+O+ZlnbkTbn7hg4es/6D+4nJtXXxf8sHC4aUz2/i+qBEn+eVWOVVmtPnbADjV
PR1QY1TZ5BiwWwCaVY8BcPOX7oRp7Yu9NSA4iXBMZ9TPR1x9ox2ppfeqE/amloNvaQWCDefLNI4P
rGmA68w39vqKx2DgaFjAOYvCjrPM+5mD2vOkq3mNiEokuwGamwW7VwDAoll2mNISoJwtHMCq35wZ
lOZBm8lADVdNTq4yPFrUu68qjNtDZDXPoVC0jR3xHhJKISPIPZEIBzkE5NbktxjQLUlFxYh5Hyz0
hlf9oyGqncrf7OK19hlo7kZQag2HRph7qmPd02ZL5Wl1jkFFBY1C8J1dJVFnpcvAmrs8Y/LEN5Wn
fgLd6M7uoAP0tag27qFl312Nd9HzwjsenKByiNw2AOXS5W0GkE1oFlbkag/p9Ks2cz/BOVC6QWJv
PNPehSCubC5d+ZBmA5j1vS/rzIm0wVXnvm6TU2a/1BP1G1sLcxDLCBPIvi52pm/uvFfAVYf/Nhp6
zx+gQNrMecC1OlAqHtAy9esMbzzxSB019KB722rmE2Rv9/V06NCtVQoj4AutQHJQRj0g5tFhx1yd
cVdkvtKBJb/01WTvWk8Eb+50fMrzH1ZysCi0e38o3tfZuhPsLpvG8PaJ+97BJo8d7oUjF/UWTIDk
zzwb8dgY8uSUTm98iMr5hJZg38mEr4mf9lz5vXbQ7eFZsZ4qQENqmiGPMkc6CBibUfVtlYAxzj3c
/lXvjNJXvwo/CbgBEA/g4Xm5rROzmG2t1LyTnT5OehdO/VcPET/V0PIEafZZKEAY7xpxrJs3Q8ed
NEOiiH1XVBFYFhQByF8pZ4GZN4GY4qFzQxN6kXzezd2fhDx4tRkmbCsz867Xef2jEcPCa0FkK4fl
XcKcnhALGuH4NRVpQAGAikP6pxpFqGv3yvilMjs8+L52zWNdOhE1ogH5Gz3bG+quNAnSlwaIeN4s
u4IS6FFTin3RPgnnUzPsB/PE65h7X0bzIKa3oSvu7OpXySakdt1Dk22EyCvlTn1JPnqASyz0wpZ0
PbquqLqMJybq1JB5zZ4Ufl/S49zGFlyeNF869tvM71Do+LAI73LTmDjSgXlDS4sD3prLteftPLZD
CriYnTz3zWMT3/atlUAXjG8IzcHEgdSM7PAmp0PWN8w6gans0ZvA6GkjTyc+SIfy9yiMZQBLQvKq
kcXhUIluWGudwHQYdslDp7GNJ/dKSIGB/GtBuvomkKwOnPfWCTDl1IJglvH19kytGQDlMzqKYAUw
FPloMO1qmjrLOqF/zPcdXvyHAbjotMFC4E1wlR4zKhDKcGSnTyX4Sg/lz//w68++Lk1P23LP6Dt8
vWGfKv3J5Vs1+ZVrEZltJNyWThE4rTQ9Xj8bQ1ox+9QM5qM59ScyuZ/J1HwiehLOTnqYLL7FlL/m
vEh9AOYEmSyQ4BiXewNo11EbCJx3IByXIofiUD1MaVRBcGVjda5MYeMvamW48XHzo95xaYrYSILk
rC9i1bhvK2ADd6LfAKBtmdAvTegQCh0GSC/EWTUPd72O3sEWcgynWne3YAVXYRtGg/Tlkl8ACxZq
wpemRFpXJM1gSh3TkI3dXiXE8T27ztBnYfzqgSG97X5Xj9DFIPiQoBKDvjzo7Fwa1EZmGYnX0Jjm
XzP7Xst+tNhA+Va+am1cAIyC/BpXzrWsHFQT9LLvPRoDtdHuuqzcNS4/us34E8+2g9U5f24Pa23J
DNC0I2uO5NMVhooJY0wTz6Yxn21Q+2X0E0/NU6NvgXtX7UDbDG8zdCSgp/Fy+gq9xGtbCBqjO8Vv
OQLOn6zbON+uNjCWyDizIbkfSYFMJ4lKY7wQf5lm+lUY9j2QD6itdz/1tH4CNa+1savWbZoQ0INP
gNJF9kPUPeZ6MinuUfQTZa/22IB3+g2FEHM4gqx+w9z6NP5jTmYeUYp5QFeHQUEuCV4TvA3VgUFL
8T84BRjmELDjbMKSLU56Fj8DqZzSvmiLuIAkZTU5sTV7sRi30p5rWwqQGvQ64joyrvbw6M6JZpCm
iSkHO7iZCusrYdl+6D/lCY7c246+asyBYjMgq2hhkIFzs1WlBdIDdTy3bVibKE3V+Z03lv6sbGHl
10wt3V/AWUB7HFWcy+krzMbI+5I3cc9xGo1fZgh6cvETT4XbQ1rzvaVDfKEaBHpVzh2VVt1Tw1Dq
mBWptlPoQu4rLCgna79snbwian1QO7PbmMirKAK7DMhc3JNASqONSToIM4Vw1SGw2ukPmvLgbSQA
tj6/TO6Z7zU076ucpU3M/JGEAHLenrO1DXT+6yXXtknNFb3Gr3ffaoZ32zAF9kbheGsEy7KdjYBY
bdHbywhEHil8s5Fx6/PSiTMSsy1b9C6AFOagPKGJ9vYELf/5xaMHy4uuNCDgoVwAmLI0QSrQHYNj
m03cKWJfl/fTuGvKb6R+qaaDpe/ZvGVwZbfgwsPrBPhrRO/eMt6z6erBvl31pK3iSmUA63ap8uDQ
Fo37ta6E6Yz+99sDXLW3NALiMkJJXI4cplbUCesn2PN25BXlz9/VVnvEOxOENIm4hxCb2IBJXDeb
WrOW2wp4vuLSRhe/D1p+JRixpwKAlNCj/txmSkTqMVAK73NXKlFr5aeCzqBbAAhoZM+6haphk2vE
xzHdf6qFmI69m9EU1A9p84ol1MCj7RbGHexA5L5Bg1QzlOpDY1h52DBbjZoqb30b/8ldUpmjb/M+
P6YZSYKpHekzZza+1SikChqlRWeVmjIC9rk2w2rXgZ2aYYG8qS1EVCGDMvhoM4WeAUm9Q6aq4gEP
OuUOyLskxDKRE8gKKm1njAby14Cg+ChHJMTXWfk2ur12Upn25tbJ9yZXoMJAyg4YxJyq0ag4EB12
oOkJgkTHrHyDuH80Y0i+GIqq+96U2lqEh/8nu+H0pWhMEqta5hUhsaFXnIisvSOaMfuZlmr36C9N
fnhU1we/TyFBqtBcDwqzsu7LwlnUSLXW16A08VROsxGONR2f2rJ0MD1ju+FiK1sU8ESUXpZUJopu
8gngDFNh4H2Fe7N/+F1ybSP5vOLCaGIFngj1e9CDyOSOVudCqcIyyzg1az8Xbxp9zMf7ARN4e6us
HJZIVOIMQPEcgYD8IiKj6Nuky6u4mEEpTx+a1gWKYwO8sTJZiAHwIsFViUeXIUVtmWaAZ7Zpy7jM
7pJXZ95KBl6fZ2gtB15+YdvDq1S6jOvZElxjShE76eeRJj6EHqLbs7Q2ANDCoAsbaYHr/AZa+tRc
yaoqzllg9V/srWrqxvflCnZT5nOZDPi+6UVehBTk/+vnW1Jknno0sdQZn3eOAH93W63Xy30hHYVg
HkIHHLR8kACS7xM+F2n7P5x9WZOjurL1LyJCzPCKsV1jd+Eau16IHhkFQkyCX3+X+px7ty3zmc87
Yvd+qQjSmlKpzJVrpQUro9npNy3rb03zK0J0eLxbskqOvTRVx8aUg+eNpU0Lvy5BbHHvwZ0Yz5fn
aungSVQd0gSgHUKu4/SusgoqHA+IgqhLtnXRBn1eB1QP691lMwvnDnz0aBZCDE7Az6IsyZB2Jqo/
FEdiTkJTr75a3L6JhfH5b8wAo4OmNxAbqUuDOLHRbCujUWr2EWoNwTgaN8xe4xRaiCgkYQUe6tgE
5xDLBO03VGrCRZM2Bobfb50x31r6Yzp/dXJwtQxjEK+1wi1sBLlECPWRtgXZmxIk5VaFPafXPEqf
NFpteV1ff+ilLrukagH/FERjTncCdXPuuXXdRCZDvi6w18omC8fGNpG9lyRQODQqAVBW+2ZRdAaL
bCOkh4N44yJcE1de2M02EGagqkY3EeB7yhgaq9fLvIxZBELI54FtobwFSKrmBfOVnE+4Q5ANlIST
2NX4v/oicivdanIIb0WCsk2Pf9Hlnby03JKBWFIFQDhPrdhPLZaoggpGNKXlZgrFtDZViwagMwhh
MgTGyNedLjfR4OEBj+YR6kFNWOLf9QPAfY73ItwX7nXlxJd67bsj5Zgg17jpu3Rn6reXLSwt9rEF
5Zrt3EbnXjLgVQKuucQ1QgRNW234AS2Ty4aWpgqt9L6PRz2SPSoEOc3miU8gOYyS7016468RCy1+
HuE7SjISTk2U94mrDQmZHKeJ2vptajaGu9bxs2ZAWep8LFifmjBg0b1O9vF14vLyKKDsinQROn2g
BqTmIay+oZbTaCxqM/7HbBHcG9X1IQ8eAJCqkdUQ+A9lM6HNeAZaaWSR2QOaDcDbygovbKWT7ytb
qdVJn3Ylvj+m7W2hja/I4eycOLtBlm/lJlxYjBNTSvSGFmDkiFKYmnhAIHj2enmvLly0J5+X5o/e
nnU/GzXXcChcyPN4QYzq1Frf9+II0DpOQJKCRL+63lrGadolfh1ZTo1qO5A9mj9dqTkjNxVSn4Ch
ooPZw7tDue6o22u1E9dYEavZzm372VrWru/oNmZrCgeL45EwcuwsVBPVpJMu3BSgXo9FefEw3/TF
ytNmcUWOPq+cPoc0kHN1HHy+LW5dsm317ciLFV+4NgZlunSHDgK5cBZVdOeVu/Hm8q5a+bwq4Y3X
wNiUucsip9qAYFVbw28snT+kTEx0wblIYKjpWSPuWJHW2FJNNWRfRGv81rI4e+qKhNxa5jivXK5y
ypUIHvEHAWxMkuSceay6nQZh4qUJAtFKf5w7N90YxeAHdOrdjY7LKoyLzPsszcxYg6spM4lCHGjS
UQlBnkYHQFgtHY9xgq4lHVTVNsBx78Ma65kykf/9vETdghMfDSbKXWJw7s+Tjj5td0riN5cKE5Ei
p1lgT5a28e3Rvm5n/MegfFGDeNED5E/u/iN/M85arVtmC6yo9eCyL/Yaqks5Pf/9Pm4Y5J0kikrO
59H3OURBq44SNJ7rNGzSpzj9LVvvL2/vxVlDwQiAPiQgzmTHuNsbWjU6mDVmB2hqCs2Y7KwC6MwV
X7BkCME7no9wNYiJlNG0g+NPXobV7wfgzgq7eDVGow0MHYo3ZqF3m8vjUkLuv5N3bE5ZHBTGnZz2
0pz9LfVeS7qLy101vJr+x2VDS6uE8gDCe+iDgatJuZ91UHMVpq+B3r3/cMfPeN7xbCXKWJ66f0wo
V3RjQO5kHmDC5beZv2XzrdXe6tn+8kCknzzyDP+dsX+sKLezXrVeTmvMGGTuZrFL7tF4Obp7oMrM
P6Al+BfGsKnRDwnOekRQp3ubMc3oTA2HlTbddEuc0n7OSeuCtovqt2DuAINx04xOCLbRnABvI9yV
H7A4p0jSwvUCP3uGrGo8r4hTjxqRnvSPDS9+iDZGOwG4NIMhXtuMi3vkyJj8MUcnOWlQM5u0Ep6P
b/mvKr+p15J78vScLR5eTODjATUr9H1PLVC7nGtf+tbBPmTZF6deuWSXR/DP95URlEgo1JTkRgQc
ZNAav3h1M/0L1RG0iv5jQ9kTdMrn1h9go41nge7i+R073wiyeni/vPnWBiPvyKPlGNANmOsOzhMw
3HuQpwI2OYSZtrLD1pZEiUuaVABuYsEK/HuGKrl7E1fev3GqwBeAJAz/Q7/E6UjoMJlsgEopNlaY
PGpkwx9FvzKOxdk6sqHMlgslY00Dlh/6FZ+p2HX6TT/8+RcLYkvFXsB1jLOG2tKvkkKvMVVGeVfF
3ySclIzxyk23OI4jI4oXBWFPqXdmjHEAlMX9IBdbK3NWrp3FRT8yojjRvG8yatowYmhPLjhkr+fs
Q2kd7w+kq1DxOsvyQPN6yMVom3gwowPk+wiA5+WlOB+AieAQcihIsIPVUi3gzcQA2b6mm5G4n9H7
WXVXJl9wzcDlQrAE7BiI0zxfORaxPgmuod4R2TnZeqLYIHN4eQjnrh1lFLzGiUy4gSafnB6KRogZ
VAzA3ZlsSh7Q4f6KTBYUUcr64PNsJQiUJ+zU8eIxiKQhWpsR36Iz8dRYEo+FUwA3EjVdOBff+AxH
siHJp2muHMOlhcFJhg1AU86xPQBepn7GOyuKH6E7EFcrDn758+gRRI4asBv1ZSs6ox3sHIxppLgH
oDBrny8vyuL3kSwEahCSk+BrOJ0nXg2xrWVQhW2nTTns0aNy+fvnpxvzAvCJRIhDulxNGqZuKbzc
T+2occENfZM5UCa6/migDw7yvEjEoBCsvl/sGhp0DTjHIp0K/YVl/vipiXSN4OUvSlDZUYiOwU+D
ZiWkolVwr1+h8tV1kx5pwocgE1IlxPwuhIu45K2xLdSf6Z5nd61Atwr419mvsl85QAtrBbALdCnx
JLXBr6wcUX3QWGJbGol2sUX2dXYlSEC6gOPvqzWwGYQUPTEg/TXp0y5p262o0sDg2ha46su7Ymkk
YNC0IHMFVggkbk53nc1mrtUV7i6rnbZf+kZsr/6+Afwbrl/kedGvqNwpulXldTYWZqR534aoX5PR
Wfj5wHeixRP9kJCfNJSF6F1CdQvgwsiD4tb4Zl0fcQG8/8/3z6igk7JyHe6ZyP39meoH6OagTL+/
fopwoaBzEa9kEMkoS8DRO5ra+mgCaukEGXJZay/Y85MPTAZI4ZFcgF/B8T9dY4I+/q5j+RBp5Y5C
HiILsiS8dgwwAZZcmSgz0MykhFlJGpcDs9IRvMWvcZpv2m4lADq/smAAMwSaNIDZUIE6HYPbg2RP
IBsemWW9wyW1aeqw1Xalt3Ie1uzIvx9FvgxqcnohYCdBGM+10DTZLrZv6GrtdnFRIE2INn8gGs7q
Bp1u0FLUxgBpxyrkHfk59G5gOunPywuzZkYeoKPxGOAQnexcH6Kqs3YmUoslq394Zvn9spmlaYPG
LIrEkBIkZyVcvcLbf2Z9H+V55JoZJEgoyL2msOXXi6xJ+CTgTEBPIVeiMrJAcrpzOtfsItvZV/bT
4N84SRd4xcuYfJ/yq1MX0hjgk2jFBaWcyhzR2l0BLLvWRc18k7oRKJjMduUqWVognHlUpX0UV8+I
MpGBNMq+Kfooza2AkYOkzvfY9vLyLBtBowISqLIVT/HCAEPVBbGsLkJiyRIh+sJsb8UDLJmQFB4I
vfFERQbrdKORFAAwzcJ+LtlLB3xWRb5aa5TSS7vMQ+YfDyBbttsrNnKOCi5KAyO8cXHnMuuLX9s7
NvCQ2d7t5Rk7j1oRQaI5BbxeyBec5Uoz9PAhNVOKyJv7wKW3Y7a1fSM0xxdUwlfCpqWpO7alvB9j
7ncj1I9EZI2vnvcGmfugyV4uj2d56uQmQ+IXYk7yNxz5AWBSDIEGrzFCn5ye7UR+x+aNt5bAXrMi
/35kxdaTSs87WLE0sdcTkINB9NI1vpD2OtgsAiQsD/YZqt/ofcYz5tTQmPR+ys1WRODiDWbkpcpp
5VZeXJQjC8qi2IL5Re5zEXHzp6jv4hzqdWtdHQuRrAXkNGD4ODc4lo4yX1Xcca+cKhgR7+n0Ro27
uXC2ll9CTi0P0GXd0Q+0fmw0444bD7xvVgapUtf8nUfARtAIgb4S8IYooYGXeGk+uMYYtQ77GFzz
Lq/054I1X2fP3Jqo3k2NeW/LDKMDvbfZ4d8ub8v/xw8AEo6AJ947Sw4zG5I1o4Ed4/FDZfzRhyHk
dNdot6R/9/Jtz246/cEyr84KYd6hefu/VhV/WE3d1FIHViebBQ0Coyacsh+JveJElo7DsRklsmvy
srfzyRmjxvtwqm8MnMcQ/HB3l+dQXuGnz6HTwahX/FTbKTACY+S7eZCyLEhXgFNLvhB6JQ5uQmBz
zlLRHI0XST6N2CQ8Zxsi2jCZy73me9uMJN80N3m/PCB5tM4GhMedvEdQQlZ9lQk/NaXxPEYx+E2N
5landdCLW300QtAPBuWV4Kb/HALJuOaA1wilF2U3+BQ4XDNJRMQ+8vjVclZCMHkrnQ3n6PPKLijR
3eENNT5P2FPVpyE4UlIQ1qOkFHQAAvugh9JWOtPON57UFMWDS7rJ81eXydMM6dsEVfj61R+NwMq3
WWJuWPZ2eaXOt55Mh4CKDHkqCZ1Vtp7WD1UPaq0qqgNnSjY+/l02cL718HHUwgBFQmQB0Oypn59T
oxL5PFVRuvP1rfPHn1AP25YrbvDc10srSO0gzYX/1LgC+sPpnA2wAvrLIDBBfHIlQA9b7MSC+qCv
i6G0PWlB93ZlgtB4ZZ4WFgIvOyC2JJ8S8lPKQqSt2fYMeuGIIg90YybRv1gG3LOW7PsCn5K6DNSe
x9Qc8XkX9FyZHhTDN00LdT8EniS8bGtpMUz0zEvNNogfqKdfjCUIVtKigmDis4vXRLWFOsZlE+cO
BtzGKKNAXwxlaWiTn+4qPthukQ5jHZGsCPX+rp0/bJfhEdFvs2qngZv+sr2lXXxkT80i5E4vmCjR
AN8ArQ/21KC2s2eL+npAGL1JKjQQXza4NIdQuUcyTnoBQ00pdE7ugzeYVFFOsndD5AiT8s1U+ivj
Wtp1MgMmdZ0ANrcUx2nllUf7zMXxn6vgdkrX8omLw8B7QjaJA9Ouvim0YaIeHbUqAgwIEhXub70C
BZWIx1X+d+mDT300sokAuIKtFKBKzNrpjjCFAReQ5qAo4GXQsVutua3mKSCO2JrajePcgvR97nX8
iDowxNey2l5esKUdcmxfjTatrO9BoldHTsG+c0t/oOCuDQD+3CW8erIqfwUztzSzqCxDgw5VeUlp
dTpeA8ypXjsl4GEuNxXQYJ0+3TT5v9gex0aUSZ1B29eCUbRFq1OoNUF8uDxnC7sPewLAQuRQ4PFU
n9dOZo9CNOWRHWSoVK35ocXP4+OGTGoBzian8Ogtg74bPsfVxKAwlATt8F6vhL6L35d0cSglAC7u
K4eHa3Euco7vx+yNop/79fLsLKywZL4D7Q3IG9Dapvz8ONbdpKc50M59unMI3xZgwl5zbEtjkAy/
eMDIS1pVkwIosm2QLAN8LfneDVnQiZVAZs2A/PvRIpChtQdETywynPfG+uPrz5dnSe5z5dzLG+3/
BqDMUt4O6Wh3EnBJ42Cw9wIdXvY9YR+XzSwcbyBggVICKBL5VxUkXI90qLvZriNKOLRaudUERpWi
idp8jwfvQ0u6lbOxuPpo2ACMDBxyCKRP5w3dQXXZeXod2eDgRsoapZ4mce81n1+JH5aRDSSfAOVG
yRIMBaq631SDVbsSRhNlfTi9VGvEnEsbwDKxtQiamdD4qyyQHxcl9RyckgSKMndiouJQ9+mVgP2/
gzi2orjDKp2GGLomLKqJdleM1iPr1/AhCwMBGQBKIYhioYejArktB8DeITG6iHyK9k5UVydEUDs4
+rxygcwNHEya4fM9uCefZrK/vIEXf71k0gAEXWarlXMI0lukdRp8Pvm0+m+mlgaXv7+wX3GHIxQD
VwuQdqozzJmnNelU9hGBZBhBzb6sQ3cNv7U0CGiuop0BLhEVcKXs7WZEG5qR9hG12abYxlm7EoUv
eBPUb2XDFN4rkoT19NTVdUbT3o67aHLuBbvLxP0E7TgrvH6ugLuRtDOQN0D14NSK37VNkmuYqwlU
nEn1G4BYA2Jrl40szdWREU8GTEeOdwCgpXYGzFVrfzSbvlq5/BbWG6qAeHJDe0qea2U/CSiC8p7o
baTF+9zY8DUQ79r3FbehM+LR2sb3WXen+S+juZnZiotd8Ol41DvgYJSS9WfLYIDJUhde0UUtVpjr
U2gZH211ENUh6d+vXgwfhCUe0KeQsD7LdpKW6+jgZjz60H00p6487s6XGmAD9K4AKwNcwFkKrm99
uzMyYkWQ5mlv4m4l1Fz4PMIzXEFAVKNh1FJ8qz4bNksrYcKDJwHnebCGD180gKvBAU05Xllqt1VP
NMh82BMAJsnvuyH9de3c/0cqExAWVJnPGE/Koel0PR/saHos2y8xWwlAFn68xCmhgQhPXbyhlI1q
mWjWBu+agaY0Y2dW85vurnHRnHslMIHjtfsXQX8O+84ru82sSgdqkAepveE+mGRv7CvJkOCL8P6T
5CnAJwJmonZXTlnaEdqPeuShWbR0trlLdpXjXe1hYQUXKKaKwD2pnF6N1Qgv1hoDIJYxqN1bbdqy
KSLWSsZzacpA4QYnDpoRRLaK96sTx52gzmJEtV7dEBsvQbSRfUGOFVLn3vWa7cisonMTUHg4dLTE
nbpaz0vSUotbLXJBSPCexm+XN/C5KwSjH7gmZC4A/PR/M/BHnhxa0F6jN8yLsqF77dESXnEz8HXt
9bKZhY18YsY4HUVW2tZE3caLqFGDezEYxMqaLBhwUCVBDlBSYJ0V/3qng36MjoNo8Z/Gi1Gs/H45
y6cvAZwQgPr+ZtHwllEOYmzmhlPVhh3R8mfS7dgHqR+EsSPzLhN/rp4qrDdQyAZB9fisqgxi9TYr
GhNIrC1J7vIr+3HkSYQjRC1WChcjY6+EObNtpvNANCeqjCBH/WQtW7q0EMffV5KBXkbyieiZG+nP
PC4CL1kTDF84fQhrkLwChkzyeStLMfitX7l1okcV2onGugMdbh40jII/5ObqlQB4CzEtZBuQJ/9L
hX50NvJCo+3EGhK1d/nwFK+R0C/M1MnnlZkajCbPtKIlERhJ4yDnK85w7fPKkQPtEidU4POZHebp
JlujqpDzrBwJEMoCNACWB4Bv1CJrk/f2nCf5HNH+0DtPVvEp8uudE9qRkFVG5C+T/MpSTxobGq3m
gBznXtBC5hSEGJZYqfYtjgNvCkSboMrGc/jUNaUWKWanzHVQOCVBISLRmuAaf7m8lRaNoNcV9x/A
IiiKnBphptdrOY9JxOjX2f4NBguwY1yNFUHzFgqXCJpRMAao7tRGn7dIEdqABTrGXVJ0gT1/HY01
5s+F0yfzFKDZQikEB0MZiKBNnMdFTiB/8ac2HmLQlGhAXL1enq6FvXtiRf6Ko5NHJtfidZOSyLR/
1+SpiHeXv7/gzsFcIdk/JRUHkvyn30/LHODwsiIAUR+s/E1rb316a4K9vLOboFrrP1oajYXAB1BH
PCvPyugjBAddUMiRCCpeW3cE33G/tokXKuUQuZa9QJB8QKVcLVLFA8q7DeUkMsj0g4/GtqcglJ5j
dlOiiJ3azY0nrK1TO1sD3Wkct9nKk3Bhh6OJAfg+wMYRT6q1uGaccqJZ/hxx7dWeHs30thxuL6/a
0jyimoB0PxrF5NqdrlqXxUyrEmOOnNx9MIfuS+wPK2+ppe0NELTMJyGSPINZ6zEUTnkpTTQ/DGoG
zK+CcbJRIl05rIuGkD8GTklG3qrX6bAKNmtGOH8CiVVWuVZAJhE6mZltGBNvl2duaXFQmsdbWvaI
uKrimpeBc8IDERbaHrKNPSCBkj3HWRpetnL+5kVAcWRFuXG8OtNsDlnPiGr2I637oAN7vD1817Ju
75AVF3E+pL+hN1CfYFdA84DcLEcuArTjCc9EOkd5z1Ap1ze6BZ1a7ePykBatSEoTGeyDA065HOLU
QRGrdKdIj7UEqs3z0zxWEFyrk5VbSNUMk9kaqML+n6WzGjDJJoZuPVjSjYDS59h99+kfO3tpW5Cn
9+jnS/8/0hTn2xBtHmBng8vA/8/2e19oxCpHY0I7c9AX26YHs1UAKaDrZ1H2LkhXizeG+siPDUeg
903gVIGGrZwmPPSf/PznZSPn3gFDOTKieAe7b1oQZ01zpPUE4lrjg222Kxt8aTf8vVyR0AFYXd0N
2Zj3s9PaU+T6ezpDHf1rP+yvHoVkw5AaFABMo15/uq3nAl1Wbd7Wh68etwI8RFbc9MIsuXhYICsF
vDccqTJL0L0D3thP64MdV4GnQ2R3Za2XDEiFEyQ6kX901fYLg9s5xSu4OvRlOFW7dOXYr3xezdIW
cQNv6uLzqfGazDsnfbl+/iH0BVSvJGE9gypngoNo0NPpYe7Az4Sabr0CIV8aAF5gf/u3kE5zFY9i
JLTkU0LpoQja+KOur34HA+ABMhhIzaFzC+l4Zf+QirmeIM3BqKwN+sNJtdbPeB47wYKLfDxSRnhr
q7dwZQm902u9OUANLCVB7d/nekDoQ5UDBrtyS55PFmwB9ydLO2DXUO8tc8hGVpOOA/f8wKb7ZuZX
Hwd0DYCqDrUwC/AuNRA0UkD90tluDulUhOCnDNI1BPf5pSgtAG9lwbvL5NfpgvSdVs2QSWwOYet/
8f2w7zdOoK9Jqi5NFJKoCIoAej0nIqHEzdpk9NnBoiSMZ3+DS+Pag4FxHFmQ2+LovhVeiSqPgIWy
rzZjRsJxDW56fhfBAsqFf0UZII8hx3hkwaeuXdQ+YYemuKM1IGk3bX/XXUlBg3sWKSKZIkS+GSk1
ojjYZAKWdcYxP7Qd20GDqbLXHhcLawEjUO0B8EUC7RQX66Z5KvzEaw5m9lrVT+3VUTCkHaDC4YPU
CIlz1YNrcT3rZZbRwxQ/iXxTXe+g8H3UIKU6HlKO50/VrnP9Mi4PXdqEsQ2hZu3m8lZaWGhIiSGv
AkidXAnl9aXb2exMnVMeemvHtEeH3/lFWDYrF9GCFYldsXHuJE7Ml5f50XaKHb0svXGoDlpQ8N+/
C//nmvNYtAAGbaQnQBkAb3hqwelZ3RAmsBLmHfO+p9kLevzRcrgyXQsOV+Y/JAbRA/5IRbIUyEIL
G8SjB80uHvLRDrXRCpvO3wmCJuygaT8uL8/C/j2xp0xcmTbxwHPYG9Jp61jdlqw1ApzHUUDw4aAj
syYFBFRmloHksyiEWx3iZufFUB7ygsa6OpBCwRjoGclyDgDaXw2Yo+VPah0spLFeH/rp0zB+Q4L0
8iwtjQHIHB/uClJuyLmcLr5eum5fekZ1cJ/NLvD5fVauVN4WLYBeHJlOhDTg6T61UIJxVrRWg1AH
vT9elm18G7Jk+Votd2kXA7f9v2ZUytmmQDcVt2GmpluretLyZzQArSl9Le0p1O5RXUcdH4ln43Qs
4GVjHu2K6tD4v+lzv9aJtfh5lMfwRsOZxy11+nleDi4wDgQbykdEMpZbUDmurPfCAw0bCv322Lry
2a5mvojRaF6b69XBI1qg9ze2F4cJ+53n+ZZqoF1G9WdkJGBijc9saR/IHln4gCWeJK9MK97ONj2w
+bfpv+rNmzH9ubyZF4IU+HsEc4ANAOWodq9badYndETU61B/o9fmp5sU+9mufnkNmKeT6/lcoEKM
cwlZZIiwINA+XS6rwwOnbWN6GNDNajKwgjX61vRXLoCleZPtYDJdhBSyGjzWeTqUUwMrzfDguftB
hMZaf/TS2QEpKRq9gdLDvlCCO5GUWu42uGN6eg9kxzZraNCOX9pxDZyysEDIE+GNDtEqXPqWMmOj
YVVAO07poaPiY6j0EKEgaMq1wOmGrRjd96v3A9KIAH4ixMCrXRUw95vOBPd6VR58GhHst/yVGWYw
4R+JXy6bWji6wCBDnw6+QepDyL8f+elCUATIg41gwH13gsG4/jJDqwg4wNDNgyhA3QTxNMe8w7Ic
ypes30BS9PKvX8i7IlOIzQXcHtTEbDVaSuoZK8MRFufOj8TdUJHvvY5uimHXkX3i7+I239bVl9hY
i/gXtt6JYfn3o3njjtvOrhmzg9DGx84ZQ1eYDzWNb0HRsnKQVL00GTPDFlQLZQM3QlslYCN1WoKC
CZG5CZ6xJP/iGY/W8Jizb7T3t4733fFfzIyFsdNt+rUjthD9IBVLsDfg16E4pBwxdHQmOnc8dmDW
r47f++YD2jC27rSPm5tknNeGurAdES9Ij4GnuX2mnMobX7BEjHjmzE8oQmyYJ5CYZZukoJvS/u0k
NyCVbNHnYIDeizVPvrmt/W8rm2rhtCOPCocvk+lQg1Bii4w1bmEZIz8Ms/ZVj7FrUaEK4zTbGYn5
YlJj17fmB0pj6D+F3rJJtgO0NRI8COgEzb0Oegl6BuY+btbfL/+0s1+GJ7LseJarga5kVbkood6Q
zjFpnkfxFciYADqFnG+tdE+SqzNVMIA7yZc0PRJFpTgGU7Cx57xnzyalmz1LipWlXhoK3jiyjIW8
LlzQ6QFyJm0yUq/D9/WgNsCTXPGw/dk239P6x+VJO9tTcqoI3muOvMYxqFNLZZF3pqgs/uxsZrGl
6e7y589OCJ5rFvJVEgSGCqCaw7ArY9Jn7gzPtvmnqJ4zsSccYr+H2Ab/kLVyMyyMBQSRNtoxQRdx
rmZu9NrITafmzxVIYsmd/nR5LEufx8MZ3PjI9gDEqJz2lhbxYJUpf+bmn2RrVn+u/zxKR8BUoU4F
NVTFacrcvVc4Bn9Gs/bPbi3gWPrxx1+XO+7IJbOeOr2bmfy5od83jrmS2TsLZ5BPOP66EuNaeZcM
loff/plPB+1z7N+unxvkj+BwLDC+nFV2tXYsBxSqmuey+tZB9rXXras3qmxjxisAiVV0Hqk1rxp0
MpqeYXFT/1EIhM3Ow2j9Mt37ab7R2qvfNYiScCkDD4ZXJtIkyqWlWbgYvTrnz2OKhBvtNrTa2e5r
vNZNeb7qsANOfwAhLKRN1NgZWBe/HpKeP+vZts6247X5YjmMo89L80ebShBStlWJz/ftQ8Zey6sJ
uOT3HfTKgzbDx7lQN63l52kS4/sEQrKiTr42Dd3oOt0QD4S9pvdyeZed72KAdhBBID0No2fKY6Xf
dm4yi/EZuMZAH38n7pszrvB9LqyIJMVE6A/FNrDhKUMa56RAWJmL5xFSN3bNQ+NqJ4gSMYJxTBm+
f9Y/kcRtCd7nfsRGhszdY6pd/32UhUFGKZ8tIMtQBoCpayaPFPZzt2t9Brzc1RgqiBziDpenHQrE
Zx0nMy3KyXBT+9kvPu38OaM7iPSu9TQsLDXOHg463uTokFIjN0DdJ8Q3mfXcHkxThF1Lt+nVfIEY
yLENJa8wdG6H3QYbWWaE2fjWmGt57/PbFRYAKERVTuZ01SeeVfc9WlphgaUhNb/gYtmV1W8y3WrW
tiBrEIeFOcNrCw1HUplUJsdOTzvphxqwFNN49mZyUxDoH0M/O9lfPoMI1haOiMSeyXYKENadMUY2
vJ/jMXbM51Z01nOVkPJGZFC0AhLNOKC5sP4a52O1MWLX3HNjAh/qiEauwJ+poBtfkAlqcb7T7IVN
y4em6360nvuDFMCxMbv0u61OE/f7rKfZ6wwdVA7JbZS9NpYZx7fWaP50LLS4AEtk3jZF5WaB74s8
zCG9tR37Stv73BGHVPTioE2+893C47EJ+tLVdp3OdHSAJH9Yk+56NwdZVQY4Q9NoBb4OAe0hcZEk
84V+m8X5j1wroOHVOTzwraKEjkTa/C6E3j8I0AHeV16HxCM3ss+0QsNBkE6TgT3awReWibWbORqb
N01qf3La2SgNudkHbzqnCNA7/6x741s5tnU4u3PxTn23DvtMH3YYvgnZsEpsBj2eb7KyIAFkv4ot
izVcc13xCuKQ5KGdNLI1e+3HPFkeD4ZuNtLATTz6R5tEGvTOkG2tgjlf2KS/QhOqeOUg/b3RGTc2
nt275SYpZyi5p2joMbd9APma977o/I8RVax269Gc7HXWfy+a4V33KxHo9WTcez4mPah8iCPyjolv
OatdLE5tz2jApPR1YjXeO4bmx7eTabYbauTWk5uNUNbyeEXLsKpML7J6Y0RVIKWbuKFAJhQ6T55c
s55+ZmT4zXjS7hrWflYzcmFBamqJHlgkRSWhHLy3kZVvovXejXme0gAtWyTq3IIFQOCB1lqbkpDM
lccCOiTg73N8UfNNr2nVL8cDDqdM4mQztHF1yJCXubF8/gJs+aetiyip8tQIx1Zss5b87vSRB3Ht
iK9+O49d2Hq9XT+2Wt3vR179KUfLjXcA76Olvx3sFycbmn4TM3R+h3pngjw1GbzW23hiyp6Bj/io
nK7CXaI5AmmQ8VDw7FNv3GjKO9YGUI77GHX2U6SNFjRFam1iX6CTr+rHTWxlbpCx1Nu1zOG3vtY7
5jbLWLUtWZ7SkKC37L6b06wJmNmAXyIxIUCXxcPWcfJsX+dzEgx2x0Idzb9/WCHYbVHQV4iQJQGp
CwuSdMl732rmm1MZ9e00tb8ap2uHwGFJdcfKSdv0nf3ZJ+bshpprtt4NzWb912CDmRroUwEJmqzb
GuDx5RHpCnCnNSBoomM/ghyxqBHTZFlYJniAombzRnUA32/Af5qkaOkueutrTIAimFs+B43d1aGI
zWIjBt8J3TL74+RNFbpt3nfb2rPLwO76utx5YpixlWwjMEbykE8mqQJrsprmtp2oFYDOTd84+dhs
qqQBS1hZgyBeB70WQZPIBmmkLiRTERkpCEA6S/wAZWyzd0qabMbYsje+0ZjGbkxR29q0k/fLnLWW
PowFfyzAZ/9YjVVuYGvwV4PShynXotKtmbafB1bRTWuRAUyR2Ussym+6l8PxjJltzaGdjR8MTEzj
Hfey/MEeONxaXxWDHmjMfGuFgalDPgZ6wSZBR1HhF+NrRWgy3na2ltyMNkueJzAkaGgH6hlCLbsK
Ci0x994cJ7dNR6tsm2tuH++xU78WnOy7GMJ+vVF8uAQ97bgGeejgB2xal9WbtND6PkgSI3s0PJE+
cREX4TgMQ7Od7PF+JA0OX5UxwkIInXs/DVyUO5HG5GfMd325G4DO3pJ4xP5HF/ZXkVtGDFwOlBCr
jnhfeGbQLCxqm7973JxeUAz8AdZnck+74akqsRgadMM/AEzyoESStenGhxhQEjALvb5p2lbBPJZi
UwL785DY0JUobSK+9x2P9+bg0VfInb3OVf4NzTPs1jMa+8EoHfPBa7A9cJq1zWAPcQBEVhfkGslC
ZEdjNHJX024GSOpBK2KtujedYRBBSecfYArKtb2JJLbxq2ldD8R5nWWExSj+h7Tr6pFU57a/CAls
4itQoXNXV3WYeUETeggGbJIB//q7mCOdr4tGhfpczWNrcDlt77DW2n3Ywdj7eWLaIQqFZtjZVQUI
UmspPcht7vl9b3o+dfNfsqJ9kGsStrUEwwMtHROjuGOTpsZtVwCOM6JG3YR1rpkcEuRW4m14AVmD
luh4h4jd460eIAaXCiiuN3vajd/4mLshOmykviCquIlVfdv0Seu3MgcIz8h/em4CGymSh9ZRJETv
R7qxLAju6z0Mq9VL029MoX3Du/FnNNNUD1rOu9AlY40VlnDy/LLThcDUo9TYOXj+WKjQn5LtxrEs
cEyTmKPRSkuToO3S3E9KD/xDiz/rYyUE2k0imUbbaAiBGdlnjhaoHBxXoyyhAomfqNMCpyrv6Y5r
lGzShLhB2rnZHR1Y4eddvhNW5EcG9qWV+GF4qbsjgMj6I6njMgA5F3fUlBX0MzLoMvtV3pYvEBTN
t2LUycZKWYRDGzVHexggdBiJ6tCj9L2nUP++BUYy3uWDSny37f+MWMoAD64IXBTBHm0Q/HdT5jAs
PNpvYplFuI9a+60SOcNuRP23KoeWmW5kj0CrRJtSy9pvsIf9NzQXHUOYan7N3aR5ctHkE0bCMasg
cnp235LI2EDGrWsCCCKWLd+nSc7pndYZ/XdIFRNf1TUNgKnELWyN6FtdF7+Mxra2NiyFr0+tNuVA
IjQT7dgVeo3mO8/pfpu0fdJ744UIswIWRHOPrsjo1u0Suw7SAfVvimIFMjZ2tDdo3YSRSHgAock0
MCOP3I6JnfmxXTZXsM2lX2Yu37C0dk544Kr7nrLu2mJQ2mAEd6Yj3MmCAnHYrmdmt4sI6288L4p9
NxlcAs+1VX7pltUdmMfmNyqz15a4yUvfoomfNbjVTQ7L4pMsA0+rgTclnAr3aYCL9+iqyhPoljVQ
P85o+btpdSfEb8Ur3zQ5ekhH+u84R7EvlEI/me3QDHvNlqx9kKaR/GoI/BtJ6+vaI4fWLNLbSo15
cWV2GWO+gU4NdaB4faunzhOze4YDbuS+bdXfYrd9FFnF95pXpGi7kuzgxLnWAIHMYZsl0a5uOnnF
bM0MDW2wr6Cd1gZAJVd+rUsitymHbFltqAmohHecjkUTkBLE8c4q7mNF401kJvVm0AyJ/9GEXvyj
bpwi6Cqt3uC8QP/FpmEqROYPnqt2eIP/0NH42Yt+Cz2FEiByVACYtzMzN6wi63dMSx394yJg8cHk
8506BdUjK5CoSxPfy9BDnNiiDSCrhVWGdGlgGuhqK/rkHUzIfDsIdFWUpHmlrEqDnNjf1Gil16y1
HnpKIBXlij8FL937LNa736Cq6LepG3Un5UbRzshL8Pu1Pnsu45Zvikgf97Gwe28zmrme3UHDv/K1
wotv9MpTkEoFK9l1eu6FpO6s1qdcg1fGwATYeP0ICKqLl84qO/4dVc7U8tFxtXgTI55BX69ocjQh
JDsGWlrRH13v1N8Ia75DkfVHH9tRUKikgUeXoZVIf4rQI/6pqls4hAlMz63etFKEObNzPciyfqgD
F4/V78FV7g6i1PIHvIk6RDbH8gszRSEla+tqk8RatbGifNygzW12A357/UCKXn9sWjvdVrawsBU2
Y0EWN4Xni3SMnlkrgOiLSJM7t23ncOLHplQqjB2NbDWi/4mSVj7kpHyubbvYwCQjltDTam+UdgQp
FA68kNSK+EfalC2c19qusTqNl+zQQx3eB0AB302t5jeIJ6DhpbRk6G9Ls6jIKRd2We6h5pmiOxic
Xoh4R9mW5RULWZqcUHD7zRncP25lAbW6EbawQ6DhqT+eJ1uYdwsWx8GvRyNEa1Mwl70CkOXeKkGy
zZABBz3iTh9bW8G151X7PSVWe9JM7aGqJVBOntMiNhq7QLc6XIUsQugjysQ4YTfddmeMWZpFPi/R
yviGjEWZQB5fal4HrxXVhLarKviSqtzGvQ56TKfZ3yQ26FuUe1Z8Z7VINTsAoO31dODmlZDGPSqZ
ErqEkvKgMNGdO88s2m0St0beJx5RQAGA27yv7NQFOyn/RTILfi6k9+4NL+2hcNkn1+juzCvfQILq
Ret4fJXSKO5DQaBZoZU2dJJABuDXXlXA6MDoJ6+DHbu+5uRYBwBzIKUlOFgIBuUb0H9+2JZiOvDo
8I3NwX0UbSP8pk7QNq9RacDi7KQbYxqg+/ax0Ntnjqz+tekJuH6xavH2u00QJUXxwPWiDAbUFV9L
u3xUIoGTpqP7k93puNUJT64MAsHJ1BDuDpIOBJeZuiHAyeU15Az1+gncFuK7ZlSVd3GfVMU9NCue
Wlv/jv5BTXcbxa3pHiJdh9iQ0rvcj6r8V2F1J53mz6SqLZxXU74muiWe3bwxhK+RUb0KsxvuZVXf
ukVsh3hEGU69536XqXo13Z9lUnaIQzR9H9uW9j0rM92H7gzg3qlTkWSbouXiUwRVmFc7xq83OXd+
StXhGTTpAaLN1mYcxQvPujQoM9yLwm3eG+nGuGX81eyHMjAUwsRkqLjvoJXqrrLzMmgoKC/d4Okn
+MTPiWumr1Aud35Awyu5VpZR4RltnNzPh4jfR5wMXcBzBLc5iBibHPX72w7aS/rWUHH0xN3SK0M0
JyjFXpndU1ParL9N2aRKmduI9xIPFK6uj94NOb6ztruRVQYhaLv4MTrqyG0CfWtpoTf4XZe4vyh6
gftFBTjlpko6PEq9bnSQqnMBsXGdEjpvLpSfUL5tOTYcquvkymu5A/KMWV1ZXP+pD9ZP0+uygJcw
kFah/yQNOIkEpshXKRYD1acCdeAhwZpVUfuiAFEJRteIcINy+acylebnlhMHY+2oHKmIJL5tS9ld
C6p11Ge9uI1UrIG7ZwFlkhFpGSGL7ddBAEZvpOPjkNtOiKgfUWCfZjAs3qnWo1cNvcV9x8rNnUpz
EYyK5nvVu8mWZ1GHn5ZWB7svJcJ7MZENoqz+DhJ6G6YK3nfJBAx2MvL7waWYQw/uHVO5PGm9yn8w
NNV6A/evlHukieqHDGhjn+DpkUHvmEcF5ajnCkoFe6ev0ywgic5uIS1mPQsWp7jhdt0CsYaGRT58
SfpNAO52pcjQd2HENafalrywd7KrtpYo9VfEyn1YAAN1L6GWuWkK3gB5T40fOW+7cS9jEJYRVwHh
F8NS4BX0fK/Vq6BxPbUTg/uGpY98eCWgT7hwYkeln3hu9nuWIjHgyD2CxK2Xtt61Xjs9Gh9EaXff
tqw2bz30Q9x0Vkqu08atA5Sa69Ds2xdkTene1sg3L6kGf+DecyIxMcosNJi3bqNMP/ZRC+ecxb+c
RnyDY+ZsVEK9q75GbOihUj84rD+KOGnbTV3reVDrfZ0Hmq6XYUWjNKxdxDrtGP10IGEVWFoOzT4z
3xc52ZPK3nNtLOoA7nPlO7baVHCvPDvf0/rNpfvWbnxjtN7JENfbphLGDU0SoBKRjX23kBT5kTgt
QvNSj7vQzicp2bx8QBj6QpqYbZiUBfzOJtv2ntP4rGvyW7NHdnWs9G+jloobNIl3irCPxA+vbOm1
kctmUyfKvo9Msz/0dRwh3ITKjO5kp6JVv7KYWzsJ2erRb2iCuFlHmkcmwsPJb6zh5Obec6npeQJI
lY1sXJ7KkOFeBKw1vKsq14owg0oR9yM8LL8ivCLPgGJIY6+y7JeAi3ATD1S/S2O7Cod+kL4OI3Oj
XEEeWqMwkccpNN2XZgSNWld780j/aCpl7OrS7Dc8a9PbnkBMNwINy0+78o+baO+1xU3fc7OjwyDu
JeAwh6A1/4yiEvKiEXBEkUqdq9gqbPt6gHjXi6mQCzM6zXsbutpmoYxr1w2s2GjRrDpTkAewBPwA
T0OzwKhw/M6QAlrhmXhOyxhDJc6r9IgMZe4aT31PxXvaVegiEsFygiuv1JvAc7BrKcLd7YDw8FDb
BDGlbQvxq6EMcqFN9VQbLYEILwR7gzZL+jYwSHkqmT1c45VFQW/08uFW5qmzHaT4OcQMxsiWfXfo
GlK9QTVGQeOwLjZxrXn3SVnpsDUgcWQgFjp+HRUD0ofedyQHsiBui+ZVAdn1YA8kjgPXjRSmBVfl
2iZVqqN5SORs+2jsA73LIC1P3JexqdN3D5nQR8gpvQJ5ZO8VGWmAzLCC8UhGc6Mi+9VAKi9XMKo2
lNwhqZewX11NWvz6rMmRXpBZGsZNR78bPLJfxhFJpDTqYQC9mH5vEYTeaMqtfkfdtOO6+Yjf3YRD
HY1tUCFxFqLnttwAFlSdIg8BriG9JyKTKJAmd3xCOS5iWfR+bqZmMMDgbFuTxz8yYB6eIGDQPhlN
o7ZEtXfS7ukjkGxZ5/ckncILjZk4SXQYYGIRHVeyNnZlqpALAWoXKAOBRNW1ovawM/VifARdzr0z
ezTOGgur3E2G4qmte0+FmV66fu5p0k90dMjxjVZpiDCYaQeVQdlKWXap5gCFEWOqboDRMQd7CWEa
8KtGenTkq3I2ku55//WCFtRLAE2AjgWII+asTMMcF55FwSgqcqGR7eM1VvJSOQNAkb8wLOMzZt1C
Losi50SPhbZprMBYE5pd+P5UQgaIA3h+dJOcAXIKpkceazz32Fo/YUJxEC9XZBa24OP354BIu3F6
JODw/VxI5I72ZnkVIxN3eZCVScy7qCNJP7pI/7goVN/iGdFWqkpLnweiAhLygNuBADb9/UOhmiDr
g1YitgP48PV7vKa4//nrkLsDmhtAF3QnhTbU+dfd0aMaTTt6BAZMu3KL/eW1mYAfZ2IG4Bd9/PwM
d4LwzSRNgs/r4tZzrqS66sedg3zE5WHWZjG7B8hUovyhtfRYql9qOKU//3+fn0EeiGhEjGIxPYp2
j0Q3XdnhxUVCeRLqAiiFgsF2vgcQ/CrtVFj49frWZf4ofPOdr2mPLi0RAOKTXjFCxE8aPpEwEiYy
1L4LtOr2Ru6jleXXV2lSrJjkL4F1nlMs06wpixQSuEcTucnU3BT8q6w1HKaPAzizdcq4ygR0s44d
lX7vhpG+BqBeWiQg6dF6goKzi7HOR9AqSZFrIubxRaA3oh2tkRuWvg9dj6mF1YR1nxe9e89lKRWd
fezxHsJjd3ptZROmNZhduAmfgZ8PrOXnBqYdM1FONVvnKPt7FYeQX+h39ZNXfv1GnA0zA01pRcZi
z8UwAiWEMM5XMIQLN4IAn2iBxALQ/Ke2JhVHuiNJuAMH2bpjQ2gVOxOV4xpJmMtn9vMDAc0swBSB
jwZrF0SE8w1vbYPKQniILUyV3o5WeUStwnoQnTRXRlqYEthfoBuBdDLpEM1GihPUrglz9aNhvKOm
FfRDhHJeCo5D9/WRgDebgMUTcBpSvedz6lMoUuDwjcd2JAgHqr6WNwAckO+sT5GFTNzoy+BCJDQg
HAFgL44dBOnPB0SdbQT6rTWPSbNp5KZd09X+S5WZHWoASQmAr+AOT8Ca8wFq6iBK4XBDDA9Juliz
8qBIcxeQ4bq5U4WKBzD7BbpRo+gTh9pg9EBDmI7fKqO6UYbLrlCCTJ8MoAz8GPHzDkkm5x6u63hL
i1HXdqNtdw8GqrT3dPiOjmMQ7bL3zLDaba7H/aaswRJKdeGUfmRlzYOunHgzWLr2s8mZ8ZRlcD0v
n8uF0wLCKYg36BgOwPRcBtlDKwbdVjU9urClXn4aCfEHtUMa7/I4nyHoE7MVQ6HiBx8A5+Z8aQcG
LlaXmvSIurVP+8cOcgzIao0NElSohMfDbdftSHGFMBB55hVj9Zn7A8waDqmNhwkEDBj389HplHgq
XT06Gg+NY0GdN8YC/xLms5fyQBOI/ZBqW1GE+GyDcVSBzgGBBQOTOcEs6mzuOoOIjkkc7yJN2x4u
L+nC90GrBndhaskFebnZijqj3ud2JNJTxfv70iiuqfFVeWb86I8jTIfng0fIi9ZrIO+YnjqUW9uN
Zn8ZGonvA1s2YcwgTenOdoVZaIvUUZaesgxeQrBK8VtcIei92zhxwMvNSWteJzo9hybe0SAAyRQ7
CNz+hy34MMDMIDXRYIqxwgBC3zYnnawY2M+/HwELikfA24KC/kmnUJdtRDmyY0cw+5iAsPCX/Rx8
HzsAydwpdJyTAZgRay3vI+1YODelsevdlWv3+dEDIPXvtZu0YKFbc35+iNaiB4RhsZOrrkrvlNnb
crz+6g6cDzHzD8qhsnTAY9jJ0kKwm4o1WZeFLfhLQQXNDT7tp0sWQ7iYWSX6z5n6VXHN4y/fAA9y
fpOoytTI4dODI/sk7wulZafyVwKAs/z6AQLNHMBHGAjYPme2OqwqSFGNHjtRJMeJz1+/vvgfPz+L
qoms7daR+HxR3rjdXe2s/PzpfJw/xxNL/t+fP29kbKKKyKSJ7xtdIBzAFYiP9Dxq5kHqrmkFLpxV
ZE6A/wamEozmOQp8yGw7yb2iPDn2M++kP6DD2Ro56fNjO6nM/m+M6bB9sKdV0UBXBe7ZSduIPvXl
xpgyl5svb8rZILNnwbVLcP8jDMIpeqdlN6r88ruGWUCGClxdUObgas5mUVnR0GRleYJB3yhzvI7y
bvcf5vBhiJld7ZvILqMoL08vzXg3ZF9+1tB4CgpAELix8PjMzRLLZT3EKPAeC/az5QElK77Ogs0A
Aw3wbA8LBQr7bJtzDmzQgOTmcdDD9AoomS8vztnnZxvMNJBZgfi3jzIdttAB42xcuXeLE4BaKpRI
4LfAvz/f4ZyktpKqxwLVgD466GfTr4ww/cbZzQaSCO8aGkshnTiPT7OoMZCQdZ1jX28BeLPZNpLb
y8u0cNnQ1wMxNtJ+f2/1+SQ4oDyEo8B5hK5tYGb3XLsRcR3kX25hAEVIZCzRyBPCjRO58nwcgQAh
hTqke4wzcRNdF6te0oIVPBtgZsQTkiT1iGL9kf0BqCjxtlYaODnooiuXbu4kg3IBMAikq5AfmoKf
OUFeGmbUiMHRTq0Df4xseE6ute7FAXuh666UN4bAfaEokewv79RfIsGH0zBxSRBDIjiAHBai1jkH
t2xTasTRQE/jAGgJmJnM9GPgH549NdJdih7TKF/wl7S1+veoIN17z23vphR99Kfw7OK6jPQXgZ4Y
24JEnq9RRVDNlUCmUQ2hRVs1kKgY88R9StoKbcw6kjxApLdHl3eo7QfFtaQBiCZ9FQOGMDxrbgl4
gmg2aDfv7QCCEDujo8CmAZB41QCrgu4ebAByvfBYfgvkafLUe9YJzE49vLwwsyP8z7pQJExBc4Se
y1ynOiaeLBJH0lNq3bzteHnL3i4PMLvo/wxgQmsUDSsW3I+8aVpP1zt60mUcAndfS7IyhbURZo9F
g37LxEwwBfSV0HbRf5gAgYQt0nXwXyeZ9fPLl5RIo/HGwOdNbZdmyX7FP6MLWwDaHriZJriS+ifq
J+1T5NHcip7QxgvanxFj97FjiGej5fGjbkHpSLMUOtfwKAsjKAcFFhPWHQrSseXL3mm2Du2sa0GY
/VQ0vN0hZUD+2H1/FwEyt9dJ7yI5o2VhlWniylONscssDTQBp4M7aDRA0rmN2MoWoCoJFsLOMJMh
GFMw4wIU+xtfsE7/XUGI2O8i0CvUONAbIJPW5EkXthHmAYtgIJ2IozJ/czJQSRN7ME+U/PF+xPTl
8jmcPQfTOcQGQlgQpCn6maMj2sj1CjeiJ+QUfROwg2G4BkD88iB/ldZnZmYi5YDhA902VMpmkyiU
0w7Mi82TMzohz3dR8+btJLI35neA8YAGpzxk7xPw3Q6L8bdtHGznu0SiXJMrLtRcdeCfCUNBCVoQ
DjzCeeRFvCaCjCI3T6Tjd3WVb3ozeTTQs1fG6E+UqHsaAekEwQPKjQ3hfOVWLpzqSZDt3+FntxLI
oq7LUgwvG0ApGYgOj5q4iU21EgB+midSzxOjkkD2aJILmhPhVdN5VoTbe49c4YMGsRBbwJj3gm1p
XmWbPmMPlZu+DdrGaNijbqYrEyVTSePjnkOe9R+9DaQMkamcGwjWU8ToyK09kA4lX955RkA0HYhB
Lk5Fped36HvEr5KMmVM6j1zh7LRAauIGMmS0LX3fuXkcxNL7o9oMOtxFLAAYHKCaUMt+D8j7mu81
uwpIamKhEPQjXwESL5Jm5xatKViZFUNVHkYTggXtvs73McAJl6/C0iAIx6FoPD344MedD5IX6H6G
puFTR8z3QnyPenS+eL08xPSJDwv/dx4fh5jNw2XAUno2hhDpD5umV7m3cyMvwMoVJN52yVqCfXE8
5PIpiASITOZdXpNCuSXR0vIgNbT4U2ZgQkFPK9BvWD6I5JeWXV2e38wi/p0ffHsKLj16Pn3SaRzN
UQN7IUFrMZCaRBM64xf71v4zwt/GHn+FfeY+sha5vU2TCiDgaBtr773ztdTJp+/PjEAmTNaWSHcf
TEZ9MrwztXL5lpbIRL7VQH0I6ZO5gFvXZoR3uoYmnzSosUprxdilUwxYG0j1uC0U8ibnpzhluqGV
0Ew/MC+I5JWmbSq6v7zLa0PMCwJxVOpejA6bfV9t3K4/GF31kFbOiuu9NAziIahDGZP+w1xxMBV2
qju8Ywc0V/Hybd/uirWy0NoQsyufdB4ZvKRnh1wqsXMh37SDKxttWLPqtq4NNbv61QTyGiq839i3
R6dP7u3hSsmnyzsze8L+nt4pegehd9r7uRJEJYEQrKXODk25yehe2b5eB9HPy4MsneCPg0yh2YeE
jUB9y409wsC48X6DhTaCKdOv7P3SGMjwAhSB4IegDng+BlSVDfBpsvwAqeAJjbsmSLywG3hRgKyB
vNVfFZ7z79d47cAbScVBa960oYWb/9SCRvLlhTobZGZLhjpxs9jI0I6y3QA/TLSVB2thkc6+P1uk
RFN171qYhE2z0JJPrLZXZrC4TJNMEbwRF0JTs61Oi0IWReyih6Pyx2/ghLKVs7Q8AGALCOaQb/dm
U3AoqEuFVPzQSfvWGsW12/LbKiqPl3di4R10UHH6d5hpJT8cWSaR54d6ApofU8Am5U7ZBN5054/x
vWl8S5Nvl4db3BhoKUxd0hAlzZOBJZ5GrhuYVZ+CB+O4Pmn+y4Q+jDBbt4hbetU0Oj8Ypbv3oIxr
2A9NLILBeTTdzE+Lt8szWtwnhMRo8mHCdZ1DuZrYAhvHFvygSAa+h/oz9hVqU5G24kBMB2rmIDlw
Vf4dZ/a0pMDZC6vq+MGZ+BA5kTZ84BGU2QHIcem02hPARsVKPLs8ObQqBUzXmYBe56cDSZFKxjZO
R4/sR7Xrouu4W3Er1oaYPTRpxQ0BGiU/eMCw29fxKRP/6a5OeDuEpAAyzYvW1mBL2tZQz8qsp1K+
e9V9KjaXT8Hi7nwYYnp+PlwjUSjgJQTcO85VwKxD2gKNav9O2G8jC78+FJBMkNNBo0T0jZoW9MNQ
JYRuzbyOykOXeAHh+V1UcNA/jMbPlflqFKAkXh5waYfgN5mTswEl4nnwSSe4tjmirzdBcJkmYC1z
kIjZWjO3tWHmbwJMtpE4mJdGfme892n1yyIrmkpL2/RxKjPjUCg+VrXpYgwocjdEhFaORmiV3+rx
xlZPl9dtweVAI/T/rdvMtGqxKnicY0Ie9sasX6wRiG/CN5FYuUJLRtWEbDrsJWqOn5oS6qRAN1g9
5gdSWjcajW9BAVgZYmlzkAAA6AL/oOA8Wzgntscsnnq7M4+DSPmgtJfui/3jJxdtak/87xiz9aqN
XotAHyoPxRCK2oeKxOX9WJvD9PcPF8cabRMEOHwfYZ/fKPA9pQTbesVOL+065FyQ3qcI9YAyPR9F
UgOcDXsoDsZAdpr5AN2NkBa/+BfLOv+sFrSo4QHakHSZm4EGWgEQwmbFIdKeUusqWsvFLM7DhoWB
3NFfu3k+D1r0jZeCSnXQ1a7Nhd8lyPfmu9+X92TJ/YAuFKDogFkjVTh7YJCdjAeoG/CDpsogEftO
facV2nbK0KFxaDZrjuffWtT8GcURA9zUgfDtpxw5p04O0YOcH9AkVN04yMYGmVbTUB8MbZe5lbm3
pXxGsYlvBLHGTUztbAPShO7XIOL7RoUMzkiR3iepxoOUePw6gnJUeHlZlo4qOi0AszbFeJ9kFx1w
Dfqx9WByyxdGBOQg30j3H972j2PM7C3UzHXN0LXyoJODVj2ABANhi+3leSxu74d5zC4DakBlDMox
P0DW6toh/ZND1US0vK4yESLrWqHREltJlq6t3cyMFAaRee9i7eq3wrmvi1BW/2UEAMQQI03ozLkx
RNpQOUblweXjRVDJq0T+LEf5H6wVLO2/g8ymMRSucsYx4gdZisDUUqit1H6TnS5v0OJiwbsDLhcl
I3jk57fcAfUdahU2Nggk5l7tFHECAyHN5VGWnl04X9REPh2kCmdmeTNR0a4fHfh4EvpJ0Frhu8Kr
/bE6Jfnvy0NNyzK/3x+HmszaByOfTXLXdgdfbxheenlPVz6/tF4w7chTo+Q5Ndc6/7xTWrnDgLJC
5iW/jV2yNfr4SkvcryFX/xp3yI9B4mWi5H5qH+hEFXI8UuFumhAfQBv6R811f15eqYWpIBWG7YCA
OhIif3PxH1aq5nEZadRhB9b+yrNNZWyZs7Ja0+mZbQagm/BLQLxCeDQPHzyeaZZjaexgiz99BK6i
F3gaePPlFQSSQsN7qNZ6bC68WmcjzqIJxhCjMewNtn/wGb2r4sQvlB3Y+rhyppeWD53jbehmo1jx
yQgkqSz0FKI/h1Yr/CHb1hB0KtwVt2txOubf1oVgrONcnx83KOEmyqkTJHviN6sQO2bvs6YNDb7W
JWVxNkA82lNzbgDPp2v14TB0dVVCzgWHwdReQTL1DfetrVac78UxoFoO+CaK9hCjOx8jhvZFrBLs
DTrRKi2kyYPev18+00vrNcXhQHBOXIZ50sTmVeqij1aObIYVoBu7rxtDqEPXohtXbo+9YGg8NINw
0QERhSI4e+ezgbiMVHVX5wfPTJvHyu6+V0VU8sCiWQGUVqE9RmX0ALDHVjtk4AhoubXl8EugKQBd
NyDAizeU+tjGa1XjVyKzETaq8q2IxnTfK8L+5Ejmbz1FvDtm1/RaQs0B0lFQJrGEhfqBRto9Gq4M
B4AwSr/u+2HHNDMLEcPJQ41mEney18At1qGQxPNWu7GFoUHeoqHeL1105gApFLcLadeRUKmq/9Oa
aElLxdi/19DAeI4LK/sVc+7tOZSGri1eaKELFvsOCJ3nTJbS57GK96lmqx0Ew80tBA0gOaElCkGp
RNPnyGT7nKXle0ehdKVBGQxqNkDuQOFxjYq2uO24h2gv4yEGmm97k0HsDx3HcRerHZo13A+aL7Ld
5aO1uN+QfkJqybSABZp5qlzlDoWaETsUgHrc62W9ufz9z3OAbi3mjqYMU/OoOQ/DtiutNBvcQMil
vEMpYdPW+WufGLcFcVZM1+epALODJjYTgVIHDmJmJC0OfocUDEPtog51kJUIaI7dx+s1YYJQCZ1Q
FogdZhedc0NBignliQJFQwimNnBeKoWiDpdbaPNdx3y4GWr9+xi5tzlTO7Bw3/SMrfyMpQVFbQTM
DIAOXW/eCUBnJfohO0jGg8ZzGNJsr0vE4RZv9tBTDC5v3mc/d5rx/8Yi58bAAnyPWillh07VWw69
OltdMYW+4fWTW7t32Zq5XtxBJGSABCAAGs8fVgilOyb8d6ywjLbgAN5KYn/5vGNKSF7gVILr8akx
nsFqr3WRAETDUpiK+L0p1vqcLE5iauWJ1CLmMc8ryUQr07an2UFtPfu6XoN6L+0/kEoGzAIAHCgq
nu9JrNWEWxK1uCLpHvLc2xgZ1CNS6BTUrrPiry2ONUHRpqcTVZnZWD1k7ZmHTsmHTGX9FaTjhm3t
NEMoHaicJV4lVrAp0/fOHSuwGRH3IwABphbUrfO5MTlGngc0xMEkO+ZCmwvZq+3lI720O+DeTBkM
xAVgFZwPYXeVnXGHY4ghdraxQ8Smg8jaShA6feV8IpP7BClt8KhgXOeAj5wUZQM9J1TMxlMmgxZq
hCxbMXefx8Biwc+0kJ9FZ4u5LjHPDZNB6gGlTIAU9eLFqn66amugJBTba8T0xbGmhnwoA8L6WbMs
fdMC4m61CUOquZAnG+nGwEIQjBIXpHB3UFdzfqoosVZM3eJx+DDqzPx4cDyMCNTHQ5sM+8mDCGza
GQEkrfnKWi6OBDQUun9M2NV51glKQYw1WcwOFv9WDg2EDp6IvYK3XhgDRxpS4Sb2C8d8drh7yNCM
deKlhxThlZKhV5LQXEvYLxzvs0Gmv39weOMJLJFlGKT4gU7JYYZ8xOX7szgLVGixLRZmM3fd9ZHr
ueiq7CD6Kmxb/VWM+R2Ju5VcxNI8wIkBEtZGqvkTohFI4K5JgcA+FFB0edbS4+VZLH6ewIYCAI/M
5Rz54xLZwqnG5yMILtt7Ao2pywMsOQuIPqdCNkD2E436fCMgCNwoog/pgULw9xZQqiNg+MW2hv8J
ZVq4787Af9aaZd1Bu0RC/bYtr12e27dCZsYaRGRxugB4A1RhopY3D1FKbYRs0GCmh4FooRzkXdJH
z5cnvOAqGFMANFEbgQKf36Cxr41q1HDwcvoCDkmY6+YuaW6rzAsN6BkLurKDS+cQATggYlAFR7l6
tr6JsHNZOgWepqh+Kqz63qvSfdvHb5entfACTsQb+FIoQCwUiaJh7FpB/4+061qOHAeSX8QIehKv
NO3kumVmRvPCGKMBAYIeAM3XX3I24k6iOtShuX3YF+2yGq5QqMrKZKcu63ZUm9/zOgNAdTwx5T5/
bOrsiMjy5oIDQxVsNaKwZ5VXs5CdgjYJTAAUboc+/tjE2X3wysTy91feoV1ifROt9ic9WHWyQLfA
Tywu7f1LVpaBvrLSjR01aRvA0RU727n1ht3/bxTLmr36fil1V/chvj+Dwskxx6MHEPLnTWDVAdsC
WMRGd+BbE73naHCCZ3A/VVp2Cb8Q55y5TqG0iSQLwNpAN657YqnTw7+6IdJfcmf7V3b4QEAoN14F
zuejHTg55CagtLrorqzGgdwll6Ms8hMUmDaakNRxxOe6J5dXEUwg44bXI3Ig6wsB2G+JBgCWn/JH
kBB/kgrk3ddXay3IxHzK8HUiQU933Vvpxwu9hua+M7As1avN1DX9JLx++flWm9SQDSx6Kzb4hLYP
SEPl4Psq1fgyaXlD3fGpaS6lK89dFEAkQdoV6D2weKyVruHzhZxUS0+0sO88DT7HnxXaTWwByljJ
RMwdb1tJ6ApaIMaj1kNh/cN5ff0L1sRJaKzPWrfCL+h992jW2ZNm5PORHBBqKPtgj6AnbA1To77b
DkNn05NJrkfjpuxOE7lwps64T5hAi7OFXB/c9cq35aHfBsLx6Yl5m74EP9XBuNRTeH6t7AWdD0AM
6AJWUEvwIhcK9Bn0BMLZ6tkONMjaJkvvjFAa14B9060LkreoDjIjHgjSUnkLTu5gosa+cCAw9vHe
PTviRdUwAFfDku1+u3WHprY7cDfmJ2kdRfnNa19ofSFRu26GWo4HZEKR4gavFvrg1ngwCAFrRMYV
O8Hf/kYt8VdOXXDavchWbSy/vFJV9wTiNohOSHQXfTy+M/cIksOIWUKCwSGyeDs+GQKP7hRhfgo1
i8evM8svXIdnJ/CVgSWmeXX2jW5C3ybaVU7NfG0VkCVCtfBzTZD/zR+oOoCYANjtXbiszCGzzL5B
oDm36QAiuLJ9/IdZCsF0grY71AjWgWZYqEr2hmYnyocMSkdQU64F1Af+f1ZWp0ty10GjGaxwbUcu
oCWqtS+YOBNBovUbnQpIRqKSvX7PkiasSdCVDElucEFGDDyNDxws2lfznBe7qbGmOwh+2IkTjJcy
h2eiPFzyYJnH0w95gXW5HgSmnAwugnWjVQd/lAcRzo/2oJ/o5F7YEGf33CtTqz2XjYChgokcIVgg
s0irvLm163mIQ5Nf2t5nzw/KbCBWgtzlO2zw7NUOFD0Q9QdqWz0U8kIYdm7S0PAJZTJ0QiFaWbmf
jBW0IWpmJzQninq8DZ1rS6i47f0LQcwlQ/bbY+qYM5iGQxjqxFOm3CujvwdiH60Ul1AU5yYMPaw2
ktWBj3fnyr1nI5e8qo38lIltZ++mC0mhs59H8gQxEshX3mmGTVQU5Yw+SaAGboenrP2HCxCg3b/t
q0BNrcWjUTZqLD41+QmyI2hjnGnzNFJvuPY7tIF87A3OXoTQOwc/EI4q8gCrt0ozgVu1Ge38NPWG
jLMKkL2xKLrbIJNjEzncinKWb0cf0htM6cTjEDxpCtN/cQZ1iWBmiWHf5trQ+Qik0FK0RILKWZ2o
MfebQUF25KQEEIMoc8g4d+ZmY4VVmASBLhf5FQGNE/IEcazxgtc6d55hFSENIAALquXt5kSbEtiM
s5Ce/DG8sgSDOFCW5GL78YSfPQIB1nS5B5GAW8XxeQmO81lX+cms5a+Q12AAJi9Fi4Kb7C9kXs4O
KASa1LXQ5oiGlbcDqnEje0PI85NVEJ0O7dTcKciqH4Z2uCTfds7jL3lsRBdw+1i8t6YmQ+l2YthF
ua/Gu14AO+O1R6/3p4SiC+2mo62bOF07XXiynN2+EKUFLQHKwktt6q1hYjC/NfmYAy1VHZucJAKN
OVJM4AJsEokypAignhL0BB01tkzAmbzJJufz+N0Q9F1BsLRumMimrRaV53XYzI0o8eCHQgG4Sehz
e+nFf27jvLKxbg5qQLyV2SFsjGpbDzry/Cbyp70z8Asu4ZxzA24ELaxIaHkgfHo7pTa6gqyislGi
LnaBGwflw+dPwMIkARQS7mfwAL39PlLMUzf5vDyJXG/79hvKouCT/WJfYug6t/3BHuuDNhBceK63
8ibUhnaXzqby5ORztDAeAlNtANTz+dHgkQIPauFh/k640HNoRUmhy1MHISAbPC57sLi5lzT/zi3+
ayvLmr2Kb8G+0VWOM5SnAcpBndclYvzB8zyqjN//MBzkSoDVhdhjsH57adOtqhLieyfuJEEXSwJd
qh+T/Bdfi4zJ8o5Ehuxd2iQDAqLz216clAXNKNJBccCR35VXXHj1nNsDsPGXrwyB6LoMydnokBHU
9qdq7vGac2gbOaTezmX/9PG8nXVEry2tdhvgEroj1ihOlgPO+LGAulB4PRgkKoS3Z8xPfGpu5jl8
mH0P2hAMwhrWhYN17uAu6U0crYWHZF3joz3vLUPM4hSE8jvYrI81uDUuDHMJB9ZXNAoeIL0DJAtw
udUlaTUeFK9YVZ5I6z267ZwUMwPRBIZX1DEuG+DV3R7snOO1AxhQMZJDWfP92F+iYTi7sHhboOyL
zoH3uRYOSgzQWZSn2m6hpWe0CZQh8qQHBvjjEZ81hFDkL54OEdLKWxVlwRh6y3HyxgKsVh6jG3Rp
glgjU2F2wdbZBQQYFeC9JTRY36LF3FEJVT8gs/stuZXiH6JWlBn/9/OrLVpmQeapETeItvxogDCJ
+vrxXC23/LvNsWhwIwmF2vy6ctBx5evKpuWJNvPvoDkQPzbK6uDMXjr0Mv3Y2NmFAd0aKF6AE3mH
nrAIlaNFgEAMwjv0m0RmfyfAhPixEeu8FQRriGwgErxut+8VIwI0VxV0oUwRkXq+87JwC729jUv1
xmVQ0YymCOp50KKyZ+Omzq27rM53vQLd/ce/5dzsoowGSThkF9HMtfzUV3dAmWUDrSw00ofooieT
9dzW0N+a8FhIxzb4o3Jh/MMUoyAT/AV5AlC0OINXFrk5gHMGxYzTZFwvoCLCvrn2j49Hde5m83CG
AXv0gUtYO5QG8kBSj4j5nXBrF6mVb2yydT6pYvs3ebNkZCF5j+w5CH7fjiSgUDoQrVueUEDcQtlw
C2WV21lcYmc4FwZ7SHEhPbQEpIH91gzLLITahJSn0nomfh5n9MWEuE8efFN+GSlrurA9zzmM1/ZW
C+RCJQ36dyEcBgRqvD82pKg+Xp1zBpaCAPS4QxRX1zug1jh/rVcs9/Se0Svv+A+fX/gaET6DOXP9
GCrLUC98FwXi5iHyQVjStJco6s6O4P9MrFPiyLVD9yQEwrfKZbmfxlbc2jm9RP91NruKaAkdbygA
wBmtHkA47VNndoCJeKwMnqdsZDuDGWXsuWDVGIus2IL5yIKopsgA82HuplIThHA+ns5zzgppc5Ru
F050NK283X5Ut0pIXyPaMeYYwJ5vxTzuKohefmzm3JQu/KY24iqAr9YpgwDSsNZcLo1pWRZPyAcM
l7ISlywsf3/leBSqUIbLYKFx4lBEY7H7lxGAigIxDPA25ur7XtaHeVAb4jSHNwJynBcyg+fyGCho
L+3DqNG/o/8STq153yC61e51yGXkB14M2bEId0NuXBNux551ITA750Zfm1w5OIpQm9UEYF+J0CSs
x7js9jaqeI6+MHV/EQbrS/61pdUmm10JOF8p8Txkwa7qih30IVNV8o1i3mEAQUokAnoIQS1ADPm1
qvykCo1HlfELT/+zewQhKAJZXIm4m9/ukYBCWrQeENq7Y/9ExHAAEv3CWM+ZQIcDykMI/PDPyoTX
Gn7dlICJoiMrfwyzMoMgoR6/fLwZz10aaNBfwia00qPh6e1AdA3MzBTOxWn0xySnTy5H9vWm9q6l
p6PAuP/Y2vK19fItLM5A4gDPAgLrt9aoOdN+LIGac/wK7HCaQMWJ7PNC3NDCuSKgkrxwhZyryy7M
l/9rcXXYiNGjfs6Bbpt4f6ObMo8rsztMekZXQqmuxpZuDO1HU6ehBQrN0yiQQ/LxoM8u5KufsAqd
7HKaZzaX4NbootFJ8vLCM/P89xGJWqh7eEAJvZ1UTzugArJa3GP03ha/ZqO5MInnPDv6VP7XgL0y
IAtp8A6rxsoJAmN1tQcR9C/HvUS2sD7dABYsBJZg315KN+E7aJvZ6QK5XnQ+9NLwUjZa7T3rxinR
nIDYEmTvtyjfVEnfVUHEcx9SEs6waaBRajb6N6tUcWHlVn4NrR7ALC/pYOBkgZRdB70ON0UnSsFO
A7WrfTMU8iawmBcLBcqPmfmXxD7O2gNeBBaBy35XCiFmr8qO1vyU50ljRZ1/ciA37Ow/tR//G9Ur
K6vl5HYzzbWCFcv6TWYZ4aH0sYHVfnlnYHXKOy1GlHphoMsWRPGTpe87nX5sY32w/xpZMHeLwgDi
3Xf55d7KO1KNqNMP01XB6lvXcLaBAf3VRqm7EZLnlpclGcuOiJyivgqfPv4B5wb5lxsLlEz4MWss
nJQhgygcavgiVwllzrYP7prp28dGzm2I10aWo/8qFAm4UTgWNOZP9oSebMajfIJGi3Ey9OPHhs6O
BiVsgnczTt46eFPeQCBnSvJT1wY/c1b/RisK2MX06WMzq9vmv0VDkRncTMhUv+sKs6pxqFnl5CfO
GJ4kucZTFYKHzHpoxADFEOdPa33yWfTXposMKbLJiPTftVtgeWpEFChEEP8n8XacPZbs4HYkakkf
DUFxYWOem0mUnpHoQHgHvr7l76+WrK+dPqRDm58GCJ92j7z7Ag7Jj2dx5fD/G9HCGA2WmBD1v9Wd
XVhDC6Z21IogXR9aDxX/3MNo+X6AZxGmC+CyhYz37RAqK58nAoXRY8spFKgfbXUhRD0zgKXp0V76
HnFhrXebqCpl2L1LjuWQmpvgkm8493m86dG8ucTX9jr3boVNMFnUI0ehb6/1J6EYf2cHKE7IY9kE
gJk1eedoOpVl1gE5GjmonL8iLf7x6p458yE6nQA+wgWADqGV9+S+wZ0pHwCj8qKM/wK20iZRRz8X
NCyjeGNlmcNX25SSkVUD1XBfotpC3PpH0BUXgOpnlgEmUNcHVz4g8WsOQW1meHWCOuTkT2jNc7Ir
VOCSf5mr/zOxmquS9rKZR5ig9sFBA54X59VWXqoMnznSqBb8ZYECNSEO9tu5Io5uWg1UznEp703O
fdbu24ePB3JmrgBBhvcFcytOxDpFZIWZnDtUOI9Sxm63g1rkx98/s6nIcuWjCoFGEozi7RDQixsW
kzRx4uoX0xgikxwabceD+blQEdsKSw6kFzDcaJkH1vmtnVGEHrU7So7zL1nciS9Kf9p1wICHlCje
D1gTZ+VeqRdWnUfD8FjRa7ZvLzVXvF+HpVNtEUNDYzmez6sNZeG50KBfIDyC/Xe68S7RXL7bSchY
oOb4VyAIAiTrhO7oGWEmWGsfVX3lvtjDlRWmHy/0uwHAgoWn/0K6BgrwtexgZ4xZZ0y9e2y6HAQh
0MudP/f0dbCPsMRLQxq2EzzsaooMX4d5xy33WIpIl/syvLBV378CsMI4Zs7SWoUC3fp68zTVfZU1
8zEXKikhZsPzLaiGI4MdqnaKivCWTQ+D+Uy9tMt2WXvBbb2PLBf7NrTFkEsF1+YakKS9GSRIJZuP
lnfvdnaSZ148j1czFLBBYH7XdQnoa+lng3LsuwUKioQ3qHHegzAtA130mT0e/SqtjKtCXnAwZ3Ye
vgpUDzb1GclRJbjhlqqZjqZIMnXj9gcj/2zYgCHgUgSOFKlIlL1XYUlWDcTJXODohf3bclhiGS8f
7+11mXPZerAAkAyG4njvmMpsCvVe2g4jNncXoTkScmIxHjCDvDPmo/PLf/a4n3pjGU093X1s++z8
4W0NwgkI9CGyeOvYwC9cmzVrxqOjyBc9Ibs5+Q9Od4mj/szxdWwEXSFIeFxEq6s5LCfIPQKDNx37
1tRYKNbtRSEuSdyu0jB/5xFbG1kRbIUFefV2MIyURq+5MR3/KppL+CLzxeRT7JkgbJnuP565s0N6
ZWy5ml5FGj6FwngFaoNj3kPluUygHnvJYyy316u00n/jWdLBuHrQ8LAej9XhyUEMD5ubPIQC6vK+
2Kr2ubGGqLPzuJxoVPYbs78Qh5+dxgW3iGYb8BysKYX1gIwAipHTMVc9j3ztP47QDiv8Okapc9sL
85JnQg5gPdJgCdwQlEMBCpf5WrNPN5CI9op5PhqzZJs+K6Y/YLYOKOSRrQ4smwVYW0PMMRvF7VxU
bWJwIZLaQ9tDAS1iMCUpHY8NcLHSz+YUGbgJNKnQ954rVaFGhIht4V9udxrd65FwKvVAlQMJaiW6
HSvtMKVD796602CdHFArJlLo8KYeQ70TFv3iNP3wtXSd8XfhlWTnUWZ8KSb3txEMIoXAEb/386JM
+xGArABePra8AWsTVj8bZUFmGhjNpkxUrSoWFWOZ7WbSlBuDynrfstHfUbfTkVT+nEgfbI6ETVPa
ml79FPQFi92Wu2Dgc/TJKUcvcuzSSQY9QcA5b5obNdcEBD4+2fRCBYdMQyjeqqsmgTQp+K0JNyOr
NIc0aBfxPi0Ne2NnBgjOLTrdB4yz+8Hs2B1xpzJyXfqnDk1kC71O3InRQ1cJElJxZoKJiBZgM6uB
Nb0pncJNm7Igyeh4Q9JCTz5VnfyBXgweu15pJV04WQl8KuAheZldg0jOvC3tyrzvS/eaIvXTzKma
qvHgkqxMGSn8KK86uvepnHYOQnaUY6wN9YOF0iH87XnlnDDesQj0OTQRnJkpNz1M6cCNlKi++Aal
nvp69CoTSQuIrUSuPwbWtWTsHg1lTiz8MTuh8/OnUxfDbip0ozH1PYGSPPIDO8NVeSS9/JlMHdzs
ODTfrJmFQyxrl6q46+bnqeNeH1dWWN4ZoTEkgOXbP8HL27vJENrkOwup+WwDcJgaQ2fw2JiC4Mme
7OpnFpTWIwn7+tossRtbm7x0ZiW/zs6cR5iaB2yMKc1K+VIao/GQFdl8XdKp+B6WtRvuHebJxAvU
6Ceux8IIe9Gud8hD/cn17N8PPYrijJIhKcOJ7lAb0LHPtL9FGie/r0weNhFpufqCnHH/kzVMx6aR
I+/S2cOPrEddFQoURpLhbU9jHuRGrEcR3Djt8BAYY37VMTAS3TWuolvWGKC9HUHsAL0Ruh/LsgOn
pnRTS8LL5ssmmbygTsZhOjZurTHP7FfhTPx7RUN1t8BOIzQlWk8cRVF/nwGIvxmcxn+YMsx95KOG
COCBym8Nq6KPom2+20FTfu0b+7nIgPCZhqmJtTtDUn4w+k2BVZqN0dtgkcY7zC356kzSjiHEZiXM
rWUCOc16A32zMKkL89mb0U+aTLKHxhlTTYyYGP/qwHFKhSRfwMjGIkuVVWKiAy0NRrP/TnEym5gE
Jb1xW6kwUFTOZDigr+VnwH9qeGGQf0faeaHCmyMP9BqJNZQKi9zgP/SUiPw+4Fur5H0cDkQns5/V
iScJ38jJFXEF3pYYzxhr4+iu3Ts1cZOC5sFT73LzoFlGY0EnGle944KBLiTRMGciauhoxnPbg3yI
Bd2hU4MRc+HzAp6wh5YvG9gWhO3t1167xk8f9ctodjlLyqDRsc0EeGFyNmxnEZYoalVuhDNsxszj
ZWz3CiqLLXP7BzQM9bGdsXBbiq6OOxWMfzSCg6sOj5ifqmZi79i5FxFZFxRyN6WMJ8iP7+B4zLj2
8gFtrtr6wp2qr2NUk9R1ydr8p2fg7okYnlOxw7t5SzpfHxzeettmMIJ0EJb+aqtCyXgMGysxtJZb
Og3hrvFyN2lrrh8gehFGvOiKR7uUbNsxlLk1iPavNBBcpzFTDdy4Me5QWg5jbinzVhXc2wgD4PjS
96cTF71KlAyhwFrNfqLCoj5qQ/oHA3SoO6mMOaWNX3zr6VDu+DRZ8dh7FUCwZnA1sbo++H1mRhkq
CACqtHP90jsCzm4SPDFMefKssYp5Rk7UsLIEoum/IbbGIjZUwDEK8RU53hJMOgaUYjNfJrp02cY0
AngNUs23xSBZZIS1FRVti4uhn9lN34Z9jHeRjmyBBo9aFuAmdLMq7UXdoArae/zQtTZ+E37UteZS
bZgs1M1s9wRMPWGXOhDHS8FlM8VQJaiT3JvcHaWmtckAtkyB6UOQRC31HbevSKecs3Qe8RYKjMaN
R2bwtCmwp3Xt+vsOwNB49F3IIRkg7M+BGbpptRKx31Uk7on7RxB/fuhC2t03vCm3vQOzgeq8TZiZ
VURoMX6ppAiSdpBzBIoI8zbLgYt0FDf3BcnktjH6Js3h9Q5EsiEVpfY3HVD1mx6Of98t9CRGV/h7
FyJLD6pUQ2z0QGAhc4324AZ7py8COw1y7SdzCUkcY0KHSzw0UNEZnZ4mADoBRphJ91pMoYEWd/zL
y4IqnnLgkEgNXYhygNOYjKI7+GS0Ut5WxX3P0cXm9G1z39WiAefHrJ7aDuUvawrdU9db+NFVJ1Jt
aPmjUFMejeHURsSCWi335LCtlE3RMYvJimxCq9QTfRUVDan2ws4AD3Xq9qqp8CZzJsJ2HTYxjjST
Dy76039xX/FEd4He2YwMUWaDhIzP6nftOX0EPS4e2Ra22VjU1hWObBYjYWhvmqDIt+ATg++W4bwD
Ah+HDJj8hFfSiceynSNnFu5eVoa+RRDvuwfUgKYhynnGN07vPxScNodRqzatpYk968/oYM9qkGUq
0z801NGbtvSCKNR2eTOjyzD2+yZIjNorIcCF6AoMv2bsjA1CSFo9F5UJ8LA7u3tkp7JNCzzMZghd
FZmmCKOp8nsAbxQwYI1H0mb0CXRf/V/hrH91aG561jqzEIoyuDxlm9tO1xw1JYjQTawB3VzXuFd8
yulNb+Rs6xSq/lLMRhbbnpLbQlROXPakS1rKeGJCOWvjmXW3rSC1dI2oAHtwQo/iqHJzA+YikkKF
56RoTrwIvDwsFm3nbVlWQzesRttmMi2XDVjBsKbTiBhiLNz70UXB3i0MaA0ATGfErkajamvrIcn8
Ykyzvme7qs/VceYi29W96m/LGbJCRif9W5yjKR05pXd1X5i3XVXnoKy1jQ23jAEgddQNJ+hABVEp
TJ4gndFseCEzmSgVqIcJnD3Cq2PheHct4svUUvnw1Q+ZnuIaNGLfnWDqj1arit9uI4tvZPZp6nEy
J4OZ/yqswooyYxAxYhAnrlrixL1GKAsAnb0Drw7ZyC4zU9Tc86jVfZB4czimUrExzkp0cOrGpRtu
gGAF3GLujlhKpsKwsOnwZIssXT9PNUH3y0jKuxBtZYlT5SiYu/MEVpYmjEbkT1Lq1kaaWxNLfY/m
ZjxYje1t3Wqa9QYE/w3YvMcscnP6lc4u2gKk7J4RRuRe6qLMeMxdrq89qF2JAye8aRDMQvYLRU6V
cBeUal5H+ltCg99DVwxRU2PTu1mTb0Y1IigFhHOXkQHXTolrkInaTyeu5R5NXuphqAGlC2hdPTu2
CK5RypCPgTTEoe/r+egblPlRAY7h+qqjs2eiPJe1Me/72YqBlON3/QiHkNvzGCukRXClQN0I3CoS
3dRecexBmXSPyAx0bVkjNjkSqtfVqMMnZYmsifnQqMM4UjDlyMwc2gjsL+wFNA/q6BpoKBA0KK5k
q9HgyDVl0RAWYyzR/hO3iPC2WS2NDekmuAeP+TGYucJktq1hJ+o239Vk6BO3CL5L7IWbrGkk6Kuy
8ssIPqBrndcQVC2XfNGk2VPO1bQZHb9O1Bw6YOxuzcfQbtjRpgYDnx3L8Rxq1daZqjC1qa6ftGjx
Cp/LKiZNsQQ9KoBakkcOuZyrtKbNV6Pv+rTifnldcdVcQVtS3uDFQ3HnO+2dJ7rxIfBbujc7jq3S
O8W+9fgf/F88yQdHQYgQZ9PLJ70lEPHe47nVHtumRWTfWSG0pNwhS/OC6qOYaiMyhoCnji1FVLp4
YpTArj05mWdv/M4z7wgO9qM0/TrN86xMKj7kCTNLUN+Nrb4yi7naTL6e7plbynsXWG24T9eKqkH1
m67I4pCHe/Qwfiky10gUh5gUtYci5mWlb+0Rb6Ue7jBGU0C/sW3hbhYZ+djpzWGbe9pKMlm9ZEWn
4Cx0e6g7Zt3WdshjYfbJ6IPRspsHDdmvUF47Vi5/iKoHUJe1zg0odkMAhSorKYAex1U9FofcrIuY
yrwBqNzc5pYRgSS3iYzZng8DCn6pzHh7MIiiG8fLwL8N6Og9SgOAUwGunoyyK68WIMZGNJzG4TyE
11bDi6ThhGy0z3Ctg27i0bWq35zJ8M504OZ80iBsGVoDRV1H7CfKwh92Z5UoaGcqsWUn7/yycq+s
ishDoMwXP6jhoFVnHfjogKN95G6EhJzYzB4kP3NUWmJSSTfyunpKfaUY+BRDPzXG0dpSz1QREyH/
49oKuX+HGnetX/ADq1W5KehgxqgH5mk/8DmCCzfSvsPFwLy+AmJVIgglkLBEc1l3rC1v3hmTG0Z5
0YQJmD6NuCC52EOO3rsaw7yJsqHJIwDWm2fZggYBDczZfrbRRTebYj4Qeyp+QJnN34SdNV6D3P7P
xAvx5DoG5tIrvgykNza1yn6pvi8fOoc3R6AXoWY52vaxtgMdIRylqbb9aotAnMYLj2uC/MiQoCHK
iSysz14xA+qSfmscFAWlX4TMiXlrIksZKznIRFjVbW4N1j5D/1pKyWTcuRJJCZ+79RUy0PWNdvlw
KpkxPnnSephlCSnPxizJQ0bcO0ebxhOoaizIBooaJH6c5Me8GJ5Jno83NVo9Yu5mf0hVqCt0/o0H
W7fV3sWVFbN8HKIaomcOFAmHhfKz7OMak2PAvDKDvZ/RISk4h6xExZu4YmYYDX1H44x5zZXTWuZW
V2YYt02oN2WeFXHreF8cFH92MxPVH1CgedE8yeXJlYu08KjGU6xr73wJViBpk9mL6saa730Iyu19
ZfEYEa+5DYLyTycKstN2WyQj9RGXsd65asHpvCkN6zpvhjIOaWMeW0cvUxhMe0kMkoDe70eJfoWt
wONrwzuhkFRwilhYSEBVlYGIGy8w7wBMw/hUA222yWYTL8qRl98Kw+i+ArXqH3ycjS1qem1Ut0Tf
GYinIlZkNAnbFuktXVo7SKzPt7hS20iz0j+1DGJzeLlmV0UY2mnZjMbOlYFoo8Huc0QXQb4xaVcj
DBAyYk1J0grJz4iq9iVkqo0EjvjOQJ4phQgGWBbGzkjnpmlOCJjnyAAiKWpN7ChKvCGyu9G6CdHH
cJ2XHfvyyUzpktwjfxv8LWsB/L/NlHbj4HszCecj8M6+fT3XF/Kk55KHiwoCvozuZPDWvf1+1dPe
B2RmPkp1O/J9bl+oMVz4vrsqMg6QzAwthu+TO5HF4yWY87sUPKaHoO4EcjX0F71rUBmDEHfcmM3H
oRbIFB4cczPxS1i3c2N4bWRVwOy90ht8DSNFHhdGdIls79LnV0tAABrrR4nPB0g51qeWPn9+C5Gl
wANEu7WApN8u8RS0k18g+3Qs++/H3vnx6a+jjQFNXmAMDZe2xrdfz7pBGp32zSPII7/bSA8hA/bZ
6iJ6eJc0PoosqCXDylsTkJgeiqZvvGNmlncoASGvPjl/Ph7GmY0EG8AkoL6Ct8i6xxQVBOIALegd
QbFt9ceuQqbi8WMTPn7mm4rEMgwHLabgFAOqKlz+/qroodzahchr7R0V7kiwND14QiNHL74H6G29
UHN/D6paCEGWtg80MyL5tnIbExKN7dxUHi7IcVeU+jBn6oSO0Ue7p7/MSSEd+VkB26XTegFGghAb
NtE783Z4ZmOMIXdb71hTHolDTn9/PH3LMVhPH8rjOOOACQGusNoFwi4Qz1RZcLSr3zPk+9gUIZca
jTj4poUs0CWKmHUHBXALi7o86FyXqvxC/vN2QF5DiKhy0z9WOrDS1s7Qx+13By9DerjO04JppGyr
x9Ex0qFqsvjj4Z7xCoAS4fWOSQX+Y120R1ZXGj7O8xEQjXgaDtz/pBzKf+N7ZWHlFzTu9Hzgtn+k
QC2V2JLBP2x48JAt1SnIoAI98XYCawTLIbJJ2BEQdkaNZXBRwQE5P1WfFK9bin1o+8B0/RVeQc38
raXJQtw/BMo59kih5VNkII/78XKcQyCghxAlbKCRA3QsrnYD2js7U7adfZxRMqNqW1bHqhsiNBXO
Tbvxyv6rIctvZuZue1Jt8/8h7bx63MaWLfyLCDCHV0ktdXB3s2230wvhyJwzf/396IN7LG0RItQH
g/FgYIClnWrXrlq1Fvk8ffh9+TecbQlK3bhx0HdAXDVDjAViuTR4xjqjSyfNNg7Sd5NWr5QTF00g
X0O3PZ3wYAlPJ7LgLUYuQRvdvi7+yJV3b6X24fIoztzgPIojE0I5G6RR5CeVOrpx813JYC3Knocs
2QTG/rKdtaEItzbvD9vOPezQPs7TOSTwXnGySxYIn2dVSYUqlUjtEwB8gOghxMKcCvTpsaeze7Vb
YaGQDWcxx2hmcuOeFf3qWOplmaq9W9WWn4E1Q8u6HCqbF79T15ssCMrbJMqTh3FQw9fcDO291mc/
Lk/mQlkbarKZSIJ+MhUmlNN9kUp+FtG1DtSBHIhFl6etEvjq0UZT6m0XX6l+Mp9nXcPK3LP4t6/r
1Bxt46rVmlrvGvAPQ3U+tEi1kcOv28/6Gg/Z2b0y2wI8RpuEzcYUD7ZVIY2g5EPvDoP8STX8fWWa
1cagUEWYMUYbo892oZn8VKY1+bZFy/TGg8kiej2DBfe6VlQ0aPZui0B431qIeipbM7vzYDvqXuo+
23pSeXN5Ic8CA0ZLE8UMKEIC66ydIOgMk7KS3bs61FC7bEyfTFjKgxyCQruh5wVnhny0eiXb+98F
NaCJwkvDvs02Ol1Qva5bmC4c+DS5A1LzEKj+JpJU3rXKjv/Nr9R3+2tvBubMjd+EP2KslTgDL2lL
Y7/SfZaSFVzD1J3Fi8wjKH+KbTO8kYr66YAoWBlZ2+WcfR7VtgPxRUPiuLk6CpjNUGfj/gf/C1ne
qRmOAHALtR7cSbd2w2Q8QzJ/d3lHLHgxTOC/AI3PTbWCPw5GiRpH1Q1uXOTty2iTSeY94n+4bGVp
30G6TG0T9n3QOIKV1PEqw5DywWVLUgK9Naq5nnZftO22NW6H7utlcwuXjH5sTnD+TTt2Y+iVg6sE
QDiG37b6cXTM/RT9vGxnnv+ToJT1gSIR4CkxtnLWvNbKhRP4Rja4pLbeG16BEx6/RoX+yaoV9M7C
rdNZTymY6u1lu+fB6WxYhyWba4EGbvFA5UmXJCgCj26IsqTiSWSCyhvDqMnU/Sqd15zY1Nd+6Gt9
Qkvbnk4AQi3aAc5xkJLkGE0dKkASp1eFV4tR/SnWGF+WQi1kAdiKIC3Z8iIi1pRD6pf9NLi+/Gzg
gdU63ErJc+uZ29CqN8r0Yma3mvwYqH+k/u76XihcMV6ZP3Uey9DPnZ45vc+rRAtl1S0zGFpJ+vph
cHt5+RbO3ImJeZqPnoJ2U85560l17bSm5/AgqS+XDSzc1ycGhDiu0rWkNQLGoESUjrR90N719EVH
0ddWXQkNFseiKfByc43xPBNcFAx6qhZRGXQt86fpfV/DJa58XhUSSEPsTPaYJXx+U6jRZkrW0i8L
W5omV94Os//jGSEE9mGnU8aif9x1KqDD5dgqryUoofu4V4yVBgtl/pbgLiyUnInh4e+AI0ywNeZ1
Nim5PAHpdzZK+FXX3k1SuA/yT3rwy57mmll5awNs01dSKAvu98SwerrhIiPW/MFoJ7eK/A/Aim8C
7bPXu41aIy532yYrz4gl94Q92hfYGCDCxU68QoIcqkzqyS1U/4cZyz8KxDCoZFF6CPxNGGUHmrV/
Tl75TuvAu1ze/AtbZlZIIWNEJxFaPcKObJ3CsNMWDKZKtwz0Zyt3y8rnRbqwLovDMVD5PFkDUtI3
jf3nDb+fkJ/3JohcHpuni+XXYR3ZfTu6qY9m7CATcfv2GpHM/BFxK9Iw8f9GNOFcNZ0cyU5fAlT1
MACQ+X0WG69k7X8NAeUOWf4qOVO0yezhcHl0S+cNwhjyeCZrdMbgUVUUDxQvAkpffzGJsZsDxdTL
JhZu/5mT5r8m5hU8cq96bZpDV6eTG1o7/XulwLN+Wxsre3xxG9CIj+OA8Iko89RIraSqVk8Y0aad
MSIqvjJPy4P4933hyHqjJBcGvEVuX+w75+Ar+x5G97Ws3fJq/LOiCaNo7LHNOqxo5Y2sbcIv2to4
Fi38DWBn6Z2zzGpujvSKB3/f+8DXEzv4lqj1k1IZN5cXfcWOyItlB0GtT+U4ugbvuAHyPp869sYI
avctdnizAbW2zolVvKwG39cCxzfyxwzgdO0CULlsYnFr2f9MCNGr41cWtKKY8EE61XG+Mdak2RY3
F2EjDfWqQwQrbF4J4ENeRyZJGMLHrFfB7Jg7VLZ7tXrDWHDEpFJVFAxxaKcbLKYnehwlneIJ6VOg
dyufX1r1488L74qER6uTAmsFb2/t1N8dgFz9Dd5kJrlilghvKEKcjgAaWi0co1x2g3IXFlv/DgiK
ufYuX1ryuTRAIhOBavpfT41YnTRFeU2dzJ7AKMlNsYls4/XytlpadDJvdF6SjiXdIMyVnXhe6Cu+
7NpWf+NE1W3k5ZvQUW7saH/Z0tJouPmJ4slbOTyPTkcDepYEhDRS0qrs7qCgWbXzyTeu0MkuWYFt
hXZeC3nZM701GSlqUwqJpvp6L90AQLo8iKXpYi0Ug45qaq8i04OZAo7wJmNyRw3gqF9uE8u6afNb
s1kJC5f2MEkZhER5RtpUmk5nS60zQ0c1Z3Ap6W+6+HsGwidLV54cK0ZE9wj+uNbaYjaSw5dcfu50
kiJr6YpFIzyb5m4s5GvFHUasnnWEKgMrUm1T6Q+2NuVa29rishPgkXgl9XrWdqWSr4vo1BtcG5Dw
fT0V6sHz2z+XF38+C2J4xGr814iwg73S8trK5KGbxqQey68ZoINC+8rKOPlbTFE/hcCS+tnZA6TX
u9SZLGD/0TCieiZXD46kvHT59IjE6WsFBvry0Bbnz6FjDIYfeMhEV1MklV7FpU5nlFFsbIWHobbi
lBdPzj8LIjNwTBawphl/dB3rEEm7CSofgIFrAZiyuNvI7c2krcTaIju3h8x30ehMXBaM8Crbj705
bpKk/uxXSfPgtSVIGgomZI5T+4vUIkOfAoHYpMNgH1qnpb2m20VW2q4EbktvLSi2ZjwCuRkYGU6P
c4d6Xiy1lAWKtPqRKuGjUbTBVrKacNtQDts4CF8cyiy9/h0OLd4/s8KOHf2iB2UTjG5l9FtgiTer
XXt/uXbFQ2HMbZbsG0p6f199R3G15YStE9Bnw8i8nownQLVstNM9wbb5II9K/YBYhPME8p1WixB8
zJBJ6U2UxjTHo+h48NW83EqtHn29vKOXNsLcJUtVfX7Hi4UYY4LgEjECTlD/EHxpy50c3LzBAswO
kJTAqU2m73RNw4CWthBWGVcBhBrbFUDf17xeQ7MsnRuEQw3yXjTz0et8aqW0QZJ3Dj46GZRdNjX3
JHvrhn6LK0Up5vQ4uY5/hoS94ttZ1nQRhrwR4Iac78BGPQ/pAKGMo3++PHVLx2EmOiZHSXoIWv/T
QfWhP+GvKSlmkvSo9qgfOdIBbriXUqFulPTRZ1kOv122uTSR8zrRxkpnwlna3C+7wLMrWiIT7znX
4SeVN7CSo6N+2cxS8zFhy3/tiJeq7IyRWo1EbTGipTmNSDWINActZTn+ZCUPWk6GhQMf3XeJfFc0
a5zDS1N7bF6I4tOx9DxAdJMLarUet9X0Oa/vFWOXqhvZWokflm4N7kMmk7ud3lZhb4bxUIZmq/JQ
rOAeKfRmw8sxXJnQxQFRiYO1HqAPeKXTvWJHoZU7PuvG26s7aJI0vdNK39t6WkP6KE6sm0jv4w91
GqyxhixaJnAh1HP4QwzytYQuO91gKqv6tlKbbUXdYFI/hoqO0q6rWCuh60J4QaRvUd+kHDY/K04H
Ws1EUa0H5suQXnjcp+O+qB6YV/Nq8g17FiImEqMfeSbWEU6f3phDDV+C7NL1sJ2qX7RBNMGny8dg
YWvQZs22gEoAzICowFXLyhiPIJHdfProTXujv3vD9+l/n0N9XpIii3OR+6nSDaXi1kiBjJvS3vxv
35+9ydG1JleTn7VaoriqE21jZdigmfAGCzA24gYJ87mhBAvkP9Jk1GRXDuIN4vHXysvMDt2GHw5m
DKT45qLJqYHCrvs01SzFtR/HSNtIdD5dHsH8AeHqZ6vOn+bun6VsTw00cpfUnt6prp7E1q510jsv
MujWbR+0wbitjCbeVr0z0QsZf7lsecGXw3sEqmyusFGyFoaGCrGcSTM8cqIVod+anyTnpsvev8UI
uDJUlak4iUVQLfaUyBoC2U3kFp2VcbxrPdnbBs70amrpSoC4OCJIn9Hn4FievZL03lElGWSZ29bm
e6jcP8ydhBspjZ5He41pYcGvUQT/Z2v++6O9LdV0tqpDzJu/+5Yk35TqBeEccCIwVqRwnV2exYU4
DKlBEtawEnHvikw5mpXZVmWBNO1KIDequoGjfNMFV4pP/d3slOZAs0IYN0vIn45JpTfE8iaKC5nW
bB2HxvLrU7skFRDwBQ4y+zNhs1e+Ti88RODu3CtgPETDmjrNksc8NiB4HM2cgBU02uTq5d7s75vf
168DDzs8DVNkwRd2OkFD1VvN6FHSir6O8r2tud6a9sviAGAFVNjDlKDF5Ldj9QG6ZtST7PRXkW2M
ZE0v6/yChMwFReuZsJj/ij5fUb0kglLIejZCWgX8e9/5EtLKrQXDbria2w6QEcZg7tXh2znzznlG
r6QSjuZzrtyHD6F39W46/bxwBMMelo0p4/PZO5tW7rWYaaFcPjPVk2UDgUaxTbxcnGI06fpujGfa
e4IK/ojpufV9OqvvFOOuUOWd2fxS5t5p6UGhsVQZPl67207tC+NzxjGnfa43niXntaS3uQrv21S5
2rVgBMTNXNcDvyQCmjunz8opZpBK+L5sac9MN7H1cnkgf6Fep5fcjKqkNws8FpGGCAXLJ8AWESHw
M7n5cl91qdmD69OMD0EbRp+ZZdpf8/S9M9bNp7ZQNQLRIgw2UqJ42ykpaMRvnPphUK3qCWAt1cfJ
i8LPrdTah0Yf2gc9DHy3ydr0bor89GD4VXwoNCBu8gjigEZxtbklFKnHnZGNw/1A7Hjr8+Lf1OAh
7hCKTb53Zei/UHkaqOXbymf41KXP/mjAmDgGhdsFUGa21ZRsPDOhWcGf4k2G5jeaSaO16+NWyQ5c
PB3tbVPxFNHrCJRZ116HyPnQ5M2fsJfUjRTICR1zU9hMe/JgwV01jv7XHEboh2q02zvUUEOwTl1p
/hnAkv1O1FHaXV6J84tkzjHIOHkyfPD/Cne+ldFtJacGq10+J3SN0sx9NSEkh/7IhPh002qvyoIC
E86+jWmX2l8ewZL/Ih8xi50ht30WUOQ5Mzm0vvksy/0+lG6n8neRNhvdu/fpQrxs69wZz0P5Z0s4
gEPZ6IlfYWvs7IMPbZOprrzLFiyAkIB6jTwbQaBYLlJyP9NKbv5npdsXN8YakdZ5QERUjJefTRA+
iKyQll+QLvQVZFOGDy1PoNKYUT63+loWZ2kY8K8SwUJBOTMrnt6LdRT6paR09nMof+seMvvL5XVY
GgbjoPuYSPlc6pP0vlQEvmM+K/C9vgz2BH0HlO0fp0Trn4xOTla4plSV33vqr9A74nIEygm6HrzF
6Xi8tvW7KakyUFJl+dIX451i0yF9U4XxBHuRLcPelH215SK+6ae4frIaOJSiLAs2XgNNmRySLqjt
2vmQ46LsG9tMyv1Y6RmTb1tbrVDj7yguqC8z9cE2l/L24+UJOz/ms0eHJgsUwlxlEX6/nyhNJ6VT
+gxpgDxzy9faprq6uIIIH06dfALRIpCD0zkKiLV1GjqjZ0sutxNAudocYJPYXR7J+c6arZCLIR5a
CFeyKsjVqLWiZ6l7UJxg20/Xu0QsEJJSuKMF4ayjJ/D9cdDlLH7WUnljWDT+y+2mH/5cPw7NgGoR
bOv8phQjx3w0KN7lyfMYbvOXcY13eV5QYcNyQP59fp7Go9dIpDR90Bt83jO+TuGN1LyDTOOlbA5R
c1DKq92ijnwsER1ei8SVuPJUU6xRHthdapY8WjR3Q8R27WzBYWuRb6ZsC1G92JgG1aYV2U1ePxcq
il+HPL+9/P3ZH51OF9/nCeIARQSiK56PUJeD0NGi+llR6+ixk+3goyx1wX1smNU73ev6O02Src0Q
9Gv9Y+f7ebY8l+tNBATOOAcDvVDrpCnr5+ZXl2yi18vjWvu64IflMYadI6rq5zIKt2Zz170hH0Ip
hD4TwgdEOPnzdKM5cQKHBS7veYCvYNxE2lo8ujQEXBarQraQmRIOiuYreqboLP1YPUneO1lbXYH5
FSssPtpPBvkBFH3ZxsIQlFaFc8H21ecGWzd+1htbr4KNaSsnqeXc+lMbfuSdl2/p39W3hcQrY+s0
Xcmr20P5FN9gSN9zz0EzUfaqLSf7lR2jICLrdzJtI2a7l6ijvsSdau+CPLD3pZNIkEGMyY6KQ7Qd
NPWD3zfGk+0Z0m0UZCD34GqfXgfHHM2Nkqv+bU1fSAGTnAWVYh5ND71a9q9pwx3em2EPtKSWLGlb
V/K4y6rCuvplNTtdE6/OLWidEaSqnAU0QwL1OVB3pQZ3/NUe5PT78/175K7Cqujr2pyXYPyQ6p91
4/vlc3AeJJ5+X9hETadEWapLynOfhLLbV039qICYgHRR7jSa1QM1fIJYvLzabbGhEGzjFkGF56yf
Vi4DtR2bsXTb6c6KPtrlypV7fjZOvy9MW2lXrVe0fL+jXVfBfQwrfnEBXooFjjUxzJxtErMDdeAP
/QADN/Dm9wnoDGOAOA8ahwTGN+mxDBIUIL+OWbq7vF5/wcZHZ5IEAbJ7GEYR2oEIXzyTReynvgJJ
yIunBPAPpAhRFyOkgHlojtJm8Mb+SYlz+6Zs5a9RF6db3TNf5CDi92gdQGw4D+5KVCp2aWZ/4A0a
77TWh/UsnZqHzm9frQTessu/WaxRnf3mOWo92sQKNBKGkhrZS6EXMGhJn50mePBK5TNSxftK67YZ
Cq6OPtzaqfEORNC2ndS7y79B2BBnP0GIwUbHixGqYNrk6ask3WsQ8/1vBoQLxeiCQQ7mMbafYNIq
45XPC3Hqf34/QSQP0nkDiHVZLoG0KWBpecnLDNamxyJ932LnDWM4MjJP4tE6VREqiqGMEXgER5Mu
1pXNuzYI4T4JYbqrk3kQM6vftBthK1wTahb82dk8CVsNJk7bjno5e0n7b1F7pyvlTVu+04N8r0pr
uEIx7XVmTNhUNjAK1ak0xjN+q6UHzyggZ/iUkatNm9fceYYCdl/rfzrZ2of5l8jfX16ueSxnruBo
uYQtN6i5nsge5ntjY2l0YN4n8W7qV1zpopU5KUmzAFzGYoTZJ7lXJr2dvUzJFpU2pTjELdH/zeWx
LG4NAK3coOSMz1rATE/ySVZwfOr0RlX2TrnP13iRF13AkQlhuqYph6PONrMX6Dnj7qtjrbyFlybK
nkHf3GhztC88JaEcqstAqXPkDp/14QDyZzhU0crFubS/oWLRqG7wmEeR6fSIQmbkU0FiEIX93E0P
nkpHTf4p8T8O0PRcXpJ5PsTtRQ2F8pA9J13Ex4veqlqmx07+YkG16Oc+19tHv7+vx595c5saK3iJ
v7/8zJxJvwTVDgjoRH79ciJj4Ovs5sRruo3ZFzCrRplR3fLbik0ywDkYGG28nUgeQF9m1zuAjP0h
7WHC8SQpuXWgeYHzkCvF7tPg3tTaZB8bdrIF75ZspaCAbK6Vy+JjXRj9BwWR1RsYha2n2iiz93Jd
fjSiMr7R6+aHMSbtRwS2rI+ZaUa7TLWHu0EJLRhW66zclLkNdxqUvT+rMGpQbiu9w2h6tFE1ZBGq
Yso+0ixdr9UjzvevPSMf2GLQc1KEFkI1DepPf6yocWfDJy/9CjZ0xf2fn8FTA4L7BzxiF1OIAXs8
wDazg6FRbtbEy5aNcJGByyWFYAqRGUxo6WQ2juyOerYrp2Y7Se/1euWiOT+K4BnAYc0SafTfilVA
JJ7MRpXa8oVV2Wrm45i91s6rp+crR+R8SVSFjCT8Y8ACAAHOgz26MGW1CTqJTfCS29vU3I7dyvfP
J+v0+/M4j74/FVYTDBnfnxP59t4ZbpxsBQayOAQeMDguVOepPJyaGAxUCCXHC1+CxtrV9IQF+Ypf
XBoE0h9z2YSzfQaNS81CDvQyC19K+yGMDlm2i9OVV9iaCcG1d74UQy2Vhi9du1VzOAx5rK4cjqV5
Oh6F4N1HK5MbLWAUZr1vUgi9dpe97cr3baGinKMvqOUmon568sdPUzh2VyLglTkS7/HBGs0KxtqQ
lNpns/jTVdVWXkvSr9kQDrddFoZqJdhoy608wrl2r6/FkMrC2eZu5cj9h2xFPHMj3LCFVErBi5XD
/q4UW5RwEdyJkH/0XlNN3TbaHXzubfC7NX9Jzu8svA3afVzV+8sLtjzWf79DOJuO1tUeFJ7By6Tu
WnVvBzuze4MJGlp558EfcA75lEiWjEUThS8wlmvmofM+VGtdOEujODYhHH+r6jorjoOQd8VWhpqw
uV3V6VxasGMT8084cmJeoNeVBGXjS2h9UdIbKbu1yq1pHC4vx9L5ObYiLAe3geJLqc9ceTSg35Zr
ah6LEwXSgyoHGihnt29oTGOEGmzwkst30L4W8DsqN28YwpEJYS00Erldnajs7AZ+xa2d3b7h+8hT
6cSNYIh1IYCoJSUum9AMXnxzI8kwbK/cVosLffR94fc7WtHmpMOCl9Z5ojgeZU829FThWw7FkRVh
OyEIYoSVZwQvRrJXo4cYj2+vVeHZkaehKNHukQlhL/UjJFtVarEQX9Bus+0t8NmsXzEyXxiXjAiP
x95OgFdnzFYfZPuykeGlgtzV+N7qN631Aptdkr//39ZfuCWNIVAC8C7ByzDu4RCP1lzz4hE8mjbh
iuw0GhPNYf4+CuWaa16p3Mdz+2RZxHq5FGaOHVp8H9rM+neyxviz8vMN4WmlNZFVVRELMqmb8ov5
43+afEO4GtW40Wx8bfDSNPdGuV+l41g8fHBm0fJGuQZY36mXbfratkYUGl+ouxol3HRPIbTK2uc3
jOLIirCFhj6werXCC8b21khh2t5d/v6ilz36vrCFarjcct+Sg5d6uuvcKL0b+hUnuzJPYpzV5qqn
1z0j6IGlUVJGU6f/XXhfrh4HZQH6QUjVKnPO4XQ1yiYGWj74/kuTb8phWxSHoVnhU1jYrohfa+QD
yQXwLBSWAihOqBdBK9E9720c61cpDyuedmGqVButD/7BzplErax7csz7xHOHXtuN8YMTfbD62xRy
2suTNf9SwROe2JlHehQgKJpkdxQhPDeRvlHmRETjRXXynYmey1B+U/OViZtPwiVzwgWi2v6AdAPm
ZO1LGrlecBjTr7H+Dn3TlQvxfDfPGE5KaPRhwXEsQuw9SNOmMfZk1zBvEVWwsidI7C/P3fkumE2Q
NiMnsJB0Mn1eDRA0KW6mbi1fv2mCtQhxxYII35/sJKrTvxbCr7MEx1pabmmSQKoAWkHkigyjsBxK
g/pLlg2KO/omOCjjfZGOt1LeHS5P1Pmq02iuz5hdMozgkYUTWUR0VoDeU9wc5h7Emg5SVfxSvPKm
BxZZ1u3K2VkcFewPDt1akLeJZZqpGMZ0rBlVKnX3Ruht7ExGH+Pn5UGdnxwyNjJwIporkAAU30Jw
6wMgDogVqmB4iMr+fW1VCRmy6WfvGQ/ZNH2wg+vTnNikKD+vFQ8TsQsnCDqnivqERoIUKvUpTr+P
eB/0pm4rLQ5XXMPS5gML+d9skRCyxppWGVEeKK5T3zXTMxHS5Qlc/D6Ie+Dp0Kue9aYYZgfslsSX
G+sfwvBnQmHisoGlfQCDqsrZpAvsjGoEapUSJJZB536IuITtBeYBHVmo7jrNXNlyi2OZc8NwgQD7
ECOAsu8LpZOYK92sdxTgt4b2ltk6siBcOWh/q/5U2mw3ufgQRPkHSqtrWU6xw5PLhv2FxBSEJpTV
zzoQNbnvY6mxmDETnW894gYI5HfwrL9KgbaxlEnf+lX9O59okQmCEEnA/NYrlE0dSRuzLG4ur9/5
HUjPlQKAQ6UZjE4+wW2oYdvJ7UDTiaFty08SDUCKW05vWDljZu+kUUqHvkrY5fI4Wl3rGYobaUF6
aw8o45WFtdYasbQ/DCD5M1cBGRSxZyF2ENaW6ZRyQ3TG/I9cuW/YHscGhLmyC6/rcFeKa0XvwuHh
Sozp341x/Hn1NEyodMOPq3FS3MkDl7DLrw5tWemj6REWoZw6o4MXS3El67Yr7nJ55fuLOwmUIRKH
kHxrYjDQFkMWp62uIK23bcpD7Tw7yjuEcS7v18VFPrIiTJJXprTAZhoOs4x2Shvu/lz+/kItH4oI
mhQJ/GBAPa9ySUZEzAFWJEw/G8qHzIyRPXED9UkN83cVsrdG4+26ZECu6LnrV/K8S6OD+Q+6UgB8
YNKEWCFvJvSj6VF2bRtGVD/b3V4e3VKQYOF0aLO0APmLOVIkMvMiUWj+jIfcCzeGbFdbQ4rbTwMB
yr5T5ezOQF9qJSBd2hm4a/qtHYDHZxjULFLaugVW5fYZKLQ2T6ZHo6b6lTdGe0+xr12pIS7Zm3sy
qR9Cv3rG9hCOcaBVfi3jy8xD2ti3Nepl5j7yVmZzabWO7Qh7cRzBz+djOY/L+zLF1S3qL5+uX7C5
dYbFQgbqLAAq0ZWcHAWWF2/MD0YQPcKXgg5qNzwmqvGAHtn1OS6m7MjgPLdHb5UkUKLAljGY1V+M
7j43y10xfuz0/g2+lHZ1sM1w5dBWKXojVfLK3pJlCOSKbets5SnfXZ66pdUBzEt0RWUf8Oj890cj
0aaxoOA3kmcKkaAp0Ba6vnpFYIMAMW9T9MUgDD+1gFZp6BvTvK/7gv5ptzAVRB9/XB7GQoB1bES8
1cakqawowEje0zZLjIyyrQVAQVX3bzE0d/zNYNuz9uwIBdo4ncuvTnNbS7+85qHqP142sbAk3Mzk
+sGTQVclC/FVHKdhaEmx5qb6F9/5DZTs8vcXDj6PLEgyeWzRYiReQbnSTJUk0UAf5Y9V/aUrD3Fg
oEP9/rKZhSUhXIJacmZb5roT9m5Xlko+0jjvhmjjIBX1Bd2MN1igE1il/0+dA6fTnYXikDGSK4IJ
YChuwrR/bAbvpqzW+n6XBjKD3eExBePJpXBqplAq3R5t7rpJepQn9DunaFsVK+XRhUWnsRhgFyUK
UOLi+zcfsklrJu40L3+Sx6fk9/VTpUGBRc0CDSy6v0/HYEoOerQ23fcJGnnIpLhp4bxOnrzi6xen
iusL3gLIWTB2amZEg9ge2p6t1amHUer2cdF8CYN4pVq9FH5AvGDYiko3Poo4QowJNDWuzMzH/zqO
NytojlstCe9AbexjVEo3TRTcZj5CRcX0LqvynzBF1JsWxtHLs7oQKPAz2IHMKC9HERY/mAGC504E
u0c37PsEyWMj/dRG5mfNC0jfj18umxNZW+fYF6wPZ5faDQQwYoNlR9+Fl3QNZA109e2nQol+tZXT
oX3uyLugHLqb0QGfNZhS8qVqLXOXe3pfbXKUj9/gQ8iizJRqtLOcNSj6lV3RAMAv8YNhQ1veZvSc
rZ/S37fWEytCbP8zaE3T4GrC0Bk5/WikQVmjy+yqZt4+Bn78OZYGH3nFuA0OiZnnT4mkmfdypdfb
xjPtXStZb3jycvB5UgPrAsov+jLTS5DdbeljHurgRrOLl0azrgbYsbZHJoSLOOtph6o1OrFJCWzM
4VF3pF3lIzjorwEWl1zN/PyA44suIWDEp4c0mByklZVkctEF9YdNciXr7d8FIzhitTgYsDQJhzPu
JxJVE/yX/bbznyx5JU6er7/TxC1KwjOnG8xutBqKz2Qn4o3cqXAsKUkBKuxbmMg3pfIh9X1aZN+j
V3D50C3dlnizeZ7oCwRVdzpbSMsFTuZVo/ugWp/3UPd8vv77dPMaOBBqsjShnX6/LXXqf3EzunTc
NjszeJrUp3CtCXRhydldKjcMHmRO2p0a4RE3WGU3Gi6EOd7HqHq9PIblz8+kFVz1xGHiHOl+a0r0
RKNw8i0z7kJS9pcNLKw5v/+fgfnvj6LUTKulKskwgCs4VGrFKLqdY39Uje5mgBCxU/3dZYuLQ6Kb
nSY6ey6nqacWg9juRzlMDHKqN6F/SFeu+4WLkgyagXjUfOp5Z55+vum7KqurxkKjCj3xbfeSRW8Y
wLEFYcrirujM2qgtN5t+xRRrQs1aWZS1MQiXfRv6EEbWleW23o2i3MjVrl45G8sWQJ9C6c4/1rxI
R8uueZqRk1W33KC+JzWbx+/UNaLIhePNQvwzMf+EIxNSVspjTeYNOKWzSaXZG+rxt+z1+t10bGX+
FUdWjMRWp2piIKF8ayUHdQ0NMW8XwScinIhCgALROegU4fuOmWegThPLNYLvZn4PVXYRfte/VtP1
+DSqGVQTSFTM5QaxAUHJINyxs9xyp+RrLf12iuuTEiffF1a8KFvFxN9armd3216+qQFTevqvYly5
bZcn7N84hGVvaiSKuo5x9Mqh02+9ANnkvffDaW8uL/zi9uLuUDSaMvUz2DxaJ9JIwsd0JeNHQv+Z
/Rzr2yu7GOcLl0n7Z0TwVaXXqplue6YrN/bnIFVvoQz9fnkc83ycb7B/JoTHXDSqcqj1kgkzlfW1
7OK9n3UjfUZrDVVLbpfbEC7oWXEDcbHTgzLkPupKsAe4Ur4Zy52/Rjm6MA74Psl5QWxMRCk+UMoJ
Rdxh7CBScw5Getf+stYoBBZGQDlspmKnMEaLsXDVqnrdNT10gG6LoPjPMFzZUEsDgDNZsflXBVEg
XBxmKTsoxBrchAXA+KjcBhXKBR8vr/b5GBwscPPhS2YqS2EMJrxQMlLAqlsP21HbON3d5e+fD2Jm
YJylGWfuxzNcxIQiPPJgpKdrujuBFtzkanzwA/PqQ44Z5EBm+lwiXbFGaYPTzytFUt1xAH8h7U3r
JVXeNfFBlV8vD+j8mJ9amif0yL8HjSnHeYUlafjglPcpQG0FMCU6v5ftnMdBp3bmiT2yU5iRlOaJ
g5oKhDC69tyWyaZo3EHLdlX1rrkeJUN/CfVywmyN3SyeFtupdB+WNdW1LJ9dgGS2/4gE5Uad3l8e
19KGOzIkpljysUhseTbkoZI8tN8qgHCXLZw7fOAxsCrRUzQjcsQt3dOfC0luacAYW+4mPUbMJ+p/
FE28D7v4hzr1Xy7bWxgRuB9St/Mr5VzMTYIssmuVYXCt3vqVmLgaK7q6DDL7GJQrKJGSwBfJwRQt
1yFV0wc3Mt4Hez1YWZOFQ6oQGJnzw4cgVRP2WoPQrRr4fN76HLfvquAxiVfWZHGOjiwIUYthtemQ
evBne3G8aZsP41pwt2QALebZz/Mf/NnpcZED2wo1NYOOF4X7ojE3nX+lDhV3L0mBIxNCEJz6tjnQ
jIkGC5FjM+168oNJv5JtWUj8YAVhbJP8IDxq4lL7+aipXctu6uo7BOIzbZOVB9M/+NKW42iMN4gm
mGtFjoXZo76G1CiwLx6NqnDV+F2VxlXTkOpW+61dt7QOX38PYIFEOmVvwGUiPs7Tx1ppNQQNMv+H
HWTgvHZdfLh8EBfyRwh3kbxFWG7Of9rq6SZIEs1L2o5aTVE8jsa4j2nRkjNzIyd3fvvo5/dJl94V
+dWBLFapd5C+n5llxHwuiV47GFSS7HWMEOzU/exL/UbO9G8Q0VydBscUPWFE5FSIyIafDlANjVSR
25ykq3Obdb975Um6klh13uUnJoSTGsUFvTVtSb61kXZxPz7WdbyyF5Z2GywA/H5ubB7cQsxRSqlS
xlJIbjPqfGjBmidVXuNvXbg+CSxhxqFuQ3wjlqKCrNemWY/alXpnnzrJc1raWzOFkLL0dp6CCnZY
lytudHFcFA9Ii9CucnZ0YynimZ+xOlrjbwwylL8u7+8FN81mInE0E0/wlBB8XG7aXWgW3ujm4aNc
xshQR5suvP6qgfeDjxPWAmEUHSmSEHZc+6T0EuiEomrapmsPpYVpOrEg+NGxnqSoU7Dwf6R92ZLj
NtPsEzEC4M5bUlt3q1vsmenZbhiz2NwJ7iT49CfRn48tQQwhNP+F58Jjs4StUKjKysSKuN8GVRer
+N8v3y+C+8xD3wZSOpA9kzZwjfYavbW0Pkys5pGVqelnlIE4nr80mf7ixo3t59SEBokq0bM2LnQf
IheKTiUQkUpOtJmTliVDNSCEmoIuiYLpfmwShoYHBcCziAPgBC6PvxHZ3Bx4MoRaP/lWd+Tafp58
w9ve3mdrd5Dg9BUs5qgTw9dc2mFEAyhCgx0DFIAD25HOfibaoe0fbXc50D7Z5FW1j90FDYqKruCV
8NoQKQdctJjHq4wy6lWLFhv5AF2SN23Jg2J45AOQbcX94CjM5Zkh6a7gRi8S5sUQLrYBBmbmZwUI
ZG9P5NqOMMA1hoZRgpeJ3CCO8lDqZHUxhWXxRcsBZVOc1bXJQsgJzieEPAC5So600Ic5rnOU+JrS
3fXwpXSwH4zYhfqFwrWJnSUfKnF1Q4MBpbgrViiQBVsge67GcOo+LPG0zesfsYbiRRTv0vrb7Vlb
c3N4hADfitevwBFc7j7TLG2z6rH79MQ52DPYhsqM/dYIUYQLK1cEShf/2ZF2wNKNdIIuxBCmf9tx
99z+Mr73E3tufv3BLkCizsG1TYG7sCW33bOsLIx67sN83ICNUaXitDZdgo8IlRKIpBpyf8OUp+VY
dd0QDrwIZ/TDRU37wXFV0Pa1vQxUB7YZge9B3uZyVWwAFfSptHFe8mTzV0xVbeJrbhtJTXBnYTOj
wCqvOksLOqXREJIqZNnf5vgFATwdjjX6sbLvTrW7vcnWjg62MurkSG8KGd3L4bia0VZFAT8TdRAc
TL619a9yQeFYlS5YoQx5Z8n815CY17N3vDehtq13wlD5YnTZxqzm47JEB8Ou3xpj8Encn8yc7Upw
1QRm8TuL7Q0WWbEHV8ro+Bk28up4qIo2eenq6EjtLj3B5VTpzbPV989TWqGKS4LWstH032/6soQo
Rn7sxsrzARs9pK7x6Q/mHL4KxRCEMFcP83qiXssGHDh9MP2yOLjjq+N8ZZFKivHdQ8jeyvUELgHQ
LeRjpb002oU1axE8iDVBwTqunhifP9XTiA7IdvIJtzdlZm7S6ovbxz/nARJxVgkl9KUKWuL+0glU
3dj8MrgoaVLBllucnJJuO6JiE1g7usD9oF3AhDw5XhCXe2OoYpTcU0xIYR9Yc8zRBe7m9wPLBPWo
SByA9BIpOGnlkcX1LIA2eWiS54ru6Y/bi7riF5A2QtkGoDJQZ8vxIoOq+gDmvhmi0J1ff7H4/SBj
PBjh3nCJAqJpO2ISzw7QAkayyKrw+1meBg3yYUrivhXXY0JHGAHPe4pFbqooSR7XpJnmUCuMwHFL
pKNfe/7LsD4l5GfEn9zm4x/M2ZlB4ZzOhhTXzMvdCG/8Rjtqne675dc/MYCkLjwc1l32bqhxgl4x
JnNomdvW28x/sHHxCgWqGZEuEEyONICiscx58ewxrOfIf3H1tyZSVE1XAg5YwM51dIDk8diRpkjv
XeY0ZIT0S/ZVW7xdv/Sp7wEYmbMu8UdLJY+9ciGcG3zPLZytiWmmeZ+2dAwdCPcU8w6k10GdfiT9
/U/4CzuSb5pZ7nQtuNPD3PWeCXcf22T4lHjt7vYOUA1HCm5aOulVNS1jGE9IuOkvdvupGr/NKhan
tdNvQUwG94qQ25Qzh7oNAqShQwQK7ffFOkad4spY8ZDooQEfKOosqOXIYDa2TFndJMMcmnz0Ox0Q
FkA/um+352ptEEJ+B9RHiKOITAVtm/yf41gtKaRPPzCmqE6sGUBKD/loxDdoDpJcsJfULSmmdgqH
BOFll+zv//3nn5cCzNY1howt3RQ282ZxglwVYa6dxfPvS2eRpMDZLRO+75rQA/ajak/pY11vJ1XJ
WWHIk+BKU8tsmqFZNzS6TVtAQ+/V40FhIQOqeGWuG0LvjYfH7XWJoHJ7S3MTNoU2GKA9Mw1iqPjl
zgcCFvt5UGyvtT0MzRW8nEB0dc2oOzEN/z6dsfrLtzr/6JJjbSqcilgBKeDB++JfE/LEoWuhmz13
nMKlS/egOpt7NAYGLXsq6qNtp/6k2hJr7uXcoOTF2sqkXb7AoD3+KIunKT2y5ltBFZfA+swJbRzU
EK8ZgTXumMDKkinUPFzKaF8yE3Bpo+XkD84PLpv/b0Y6P6hxRwWwwNh2bLNYCJHS4eG2hdX1QZ8H
8lHoDUcT9+VtBsUGOrcxHEDTkukJcITmGWneIoj0tnpyZociy0bGg9Nx75Dk3DrcNr82jwj+kZoE
OvuaQtTiOfL7M9qSWfSRkkdj3oyqvkqVCbFhzq7PjqEDFwBdElL2jefxhnofPbRK3B7Hmh99RzMC
0Khf48ztuansstNRRHC+dZuBKELZtfoBkL1odRWzdM186EYTj+plQG81EHpW40NyoxqOvPjFrcxn
9g8TNLlOej+4ykP7I4o96GYB6bKcN2RGAjEVfSFhD4a5ALdR8TLb5nhaak1F6C6z94vsvmi1hHAl
aARACSOW8XyZNECOyYwyjDvyXddBlOAV6f4dUsuB1W56ugQFHK8xdX6L5LIGiQ/yaENJYtpWZeSb
9Gc9HfvqFxnQPZQ/NI1KIYOunRQ0wYjyAKLxq9SjW3u8ag20Ki3mPuqdgEX0ZAx2gGczSGOPZrpH
rysiUzAA/rDMh7x5xeENzBlhgfE6jg8ISDZ1oUpZ6+KAyg4WZOvIThhAM+Ail+bNqaIcio5EvOLN
8uilrt+TA9Gm15L91Krs1R62jcX80jnOzXPKfi5JCWjv6NdLu48M73EYal9rY8hen6Yhe3U7GsTd
pPCX68uL6RMwCLSuyqmzLq8gUEuxvE322XMTny8vpP+wNM0OakBBDSmgMtq25kPU/TKrY2k81lWY
zAke49VGp+22LezAcqDzwiIfWfpXO3u9fYJX3IRoeRB5eSGe+t4LfLb/otad5qhE78PYdfwDB533
Uch8bO2KqxANwmtLS4Z8B9p+RGgKLL20ZFk8albbYclqrauPeQe9wzkb+aPFxy5wl7r75OZD/aHV
PE3h7Vctv1NoInmJ6ELs8bNBWnpu0Qw1lnBywRRmkw3lLx1/qdp4N4HsYmnvdYvIkyP7B7ATcPrO
VQGyonlm1lnZh6n7pPOnv28v2dVVj69DZELse1SEcLQuR8MXzZxITlFPYZYXVEOe+MDnDgEUcNMD
+EJjRcfH1RaR7Mk3ydRo3eRNfTiBjnIuEt2vCBAJyM4ppu0qCBSGRKUI2SiheCBdygKomffTPIS0
Ge0AnOvuE7ofDN/V0jd9TPge863CKa1OpuCxQ0sLKjhXvt4rhtKwzT6k87EzIcCXPS3srbv7wSGG
dmZGimgQUfSjPsOMUVkbYuZ+Mn+7vStWVglFPJwukZbB5pD2eGcbRU3p0obOknwelqb4UNULDQwv
ol9vW1qZMrRkQcUXnZEC+yKdY7e0gXVMK1iK7B/gmzpppfcQTcV2LAYV5+PKqEwA/4G2Q7gCELo0
qipdqBM3VoN+vFc2vBbFA3E+3R6OwoScZ0A/qZOVDCao9thBMq2hL5Oq33fVhg4GHxsHV+R/Lo9s
ifpmkjZRHXapMyFXUo7bmhbFSxktjuIQrawOXILjCpFeNBbL+0CPG+71rG5RzN0u7oO1HLrxMBc/
b0/aylEFWADdywIajkBW2gNlVCNBZ2dt6I2lVfqsp/Nh0CA7QZFKeWJ9UhzsYUkVwI7rpPn7HSUo
ZVFJRp5U8hARL4fUiDG4YnxE20YdPdXOyaE4rycT9Zb+a56eouahdBWHy5SvLmEX5Nsoh+AZcJX1
WIZi4prO2tDu8/wBKrpL4DquKmS/DnfBc4EjjHqy6EREVHO5TRoHqvSTvbAwHvpPBdW/jDoNRiPe
RKAVB9wl3yRDvaGNxQMPyqG3l/R6j+oAa4ETGEkjC8876ajRCDSUM5nKMM7GTU5icHwQ/362JHQj
n1mRT5tplKyJyVKGXkXeJuTBosXd3h6I+KEXcYZkQjpsiWWDy2+iZWiXf3P2YUClGnwve3N4HuLv
dRI6dyN0JINSai+pDV3Dg6EMEyPwqONr96oY4W7CrOG4YVug5Rai8JcbY/HqpnN7WGB/t0+F4lRd
b+7Lj0s/P+vdys05Pp7rT5xuxujD7fW49kiX35cOLQjyZyg/YD0097H5xO1DmR3M+nDbyOrutZFA
gnQ3/qTSBRvbnhZbnVGGmfMYt0eePNmWori/Mk8ir4reC6HwZblinGdRZFd5VW5nSRkSMDf6Y6bY
tuufRz0XUB9gfWTEdJsx0za0vAxnqHfqjr8kqrTKtdOGXxGsmv9YEL/gbAClPo5A/JVlWOj2bi7g
WsrkUGfOntrRkfNSse5rAwLoF8UowL8REEveLEkHm3UoP4U9c/3JyKGqHdxe9OtaLpwk0rjiXQrq
squIkUTMnbJ5xojy6Gn20q/xUh4jawC/NXnSei3o7WJv0uExodqWLnMwN+w5tXvFI0psLsnjXPwM
aWIhedx5LCdluFhjHqTpfAJqdNuxfu+ASQ+Q+7/SdlFcSdcszO9jR6snYgpQiVxRCYDU19W6sQyt
0QlnrzgkXXqEUMCuBScrX8otBFGe54T71Ks3RrcE+ZyhhpydEjDPkjbfNuhX9m8vyMoppBCIhIaj
BeD61R0yDF5nLzopQspbACtCEPFvilpVgFxx8LDioZZmUcGbLm2s3mGQ83KcApCkI3ehwHBKsg9J
ZQd1m/v99KHNP98e1qpBvEjA3CT6kGUoBNpvtKUcszKEyqIzdn7Cd43j+Wny3JqO39UEmYT8focG
YnuInUNtZqVbRtPYMmY93IHRHIZiy2mMPm9FemJ1uf6zIUP/Y4bHT29jXAnSaW4CC+n3dFEJaK1Y
ERSMQH6iB0AkbC7djrsgC2uXThXG1Ze5+ZKXb7n+dnuBVlzNhQnpAKaL6eR0sqpwIIe/dG9/++uq
AYi/P/ObPQ5TRFoMINGPNoC+kADTskHhy1ZuyYshSLcLG/WMGg2M9PRLT8q9Uebg2OJBrOLwVRmS
Tk/Ttu2MO64KrcFPjE0MGGH+UBqq7StWVfKJF+ORLmQztY0lr2DGXoYgz387BdQqLYiOJjukv7dO
8dNpkDuEap07NfvKLny73FcTNJTZyRu0oED0S46kXHxbOzYL5OjYNzxugml0fM/LDzyftq7e+DN4
iKsHvdzpaf9poXy3eFvIifie/heIQ/wq/1JASrnSK6S0No1DNzEnmwyaXa71m4yf8yr28+wDJz9n
JDZ6pgPR8OYlz4Sqbt+VPYqjhsyGKKFfy5Wl4ww587KqBcbA1tm2szLFnK9bEOyaumiWl5ONzOJV
bVt5Hep0DiYXPYIqIOrKScAY/rMghYox+r05c9I6ZPTTGO3T+YulbW8fNtUgJG8x9KPjuW1Rh9T9
qevHttrc/v7K9r8YgrB/dpjHviU1yfH9iTwXEzCzD3zZxb3iNIvdLe3+CyuSyyC2NcymjqVwDPsJ
iS0/jvaIhXy73mnatPWGn7dHtWoP7IjQ8UOm5Eq9nuak0IiuMyD4y6COC99hIbF39RRtdO0pvrtD
3wKkGrcTWntAaQP02OUkWsiYmP0UsXBejCez+1aUd5fQhQXU/kHaCbVpQAIvLXDdwDM0rms86o+Z
4/cqSNrqNjv7vjSCnpMeXbAMp9H6ahY/Wa4Ifle3maCsFBwteE9L7twohmVuWh0bAAI7bPiQ6p+L
BsUGFbheZUfy5uaEADiNKOzAw6XOsG+Gp8h9WVSqV6sbzAaJBZYboZ2MQNeyLgcBjl2Hue2j+tMt
h4r6dfZFY8GiauNd9TJntqQjSsvU8GKGuYu4u6vLZTOM+cPYufcHq4Jt8t8hSWe0WurSTXUMSYv2
bm35c7XpMxWlvbQ+qJlZgBoD7wc0Czp6ZeBXlfEmHnvPPFnGyDe90RgvupnyPWR8q2MyD82ddDn/
MwhyGQwM18wVOTCarLWlQUHqpBcbm+jorb/TQ79bEJLdgnoID225/pBTl8YgoTVPdWK8Uo5yllYp
3Kfc8PA/GwjvYQEhMJCMl8d/hEBV1PSWcUpqawExhDn/YmVl7cHUMwR07K0nK58gK5M0OojDAYC2
Iri62LUaxS+RC434JS6U5EDujdoYyjkyzxSqjNwovLYLU5TomV6hiFj5TZRtk/lLGz0t8Z5GX0f7
e1RngA4fJhdd1dlHd3xb+sSnThkUAH5M5t9zMT+UIISqm2dzVKTuxCE/u23EbOkCyeRBdQAaT3Kv
cJKbTlHHFj1xBqHfxG+9YcPibedtTHLf9fyPKYHLcuCZYfhyYbrWxFPSMFEDtsFY+UpV4Nj3RI00
FgCi0fSMo+kBmiUZQNWMJXXV0lNL8vKRZGazs4ZxfI3snm4BJDa4P3Rl2vqQeyXIbU/2Y8ZduutY
rPumxq2jtXj9rkU0/TKXvN0yK4k/xbaT7uoGofx9TkTeHjLQp3PZ2NtD34V1t621DXMOfa6YcjHi
yxm52IEygVBSGGWNynUHVoMvLMV7MPM7FSpeZUM6bw5vzaQ1MAzoP+rse2n0/qhC+EtXyD9TBZJ0
RMEoHlji788iL43zbByarANteTK98JJopwzpfH/wJuhaLszYzKP2xsuiPdwOjq4HhxyBaNJG4+F7
Q/Kl4ajjndFGhnEyrd1SPyLeU0riSOGEOAjifYsSP4oEggrm0sSSolBboAZ3ysY9SzZc9YaWKx/C
AHoFBPhW1LERdV0agP4nb2vqjCdoTXRQ7I2aN8gRJoXvsTr/YOSJ/mmp7V+cR2w3ljPdg6Oif8ns
Erw6zItULBJrDhotVGitBBMNBi3jVkjvaFPXaNMpM/NhUw+k2Fbu6LaAqczuQ8uh9Q1h1mTjJt7w
EU1Fmj/1nYUw2OnvrBGKqbn4KVKoZUGPWW9IPp+W9kHzdrFxNFQlhZXlhW9FLAfmD6Br5b6xjHcJ
n1qY4NWLwVNfG3/e3qIrYcK5ATnczZcspqSCAesjSBV784AKkzcpzoFiFI4U8+rWoE1zDiOa52ct
iGDv9oXiBvp3lhzJidgcS6zn1XxyyfcyDe1kX6kElKRM3PtaCwvghBMnQc4lJVEPsuGJ9Ke24JMJ
waaynHxA9arfje3Fv+wujSH/6S3B7DB98RFpqaS0r50JHiUCnAwFPBQB5DKZgfaHJO2N4TRP+hB4
cXyirYMqVsTuns0LQ3KljC/LYuWRPpw0uqH1hhe72VYEN9dxAyJA1AOQKsCAruqNllnOeECAIHbi
PhLXVYkO2V1vvg6q3MeKu7i0JPn+elp6thhpf/L0z3TZWslTN7/p1c5CHibvNo29T/vHAu02t4/V
9Y6/NCt5TfA/DRA+h9nMsJaHMrGtR5SQVWDSFStQ6AVDHlDxotQltszZxUZokpojbYYT5E39JftS
qp7b194BPCNnBiQPV8btvLRFN5x4rjVBXmtjkEI84E0r8wmcCoZK9fD6lCG8p3h746CBZ1mWOHZd
6NTleY8BvUVvtAygRpsD8BcY1b69k1AeJ1qgOwDlE93tYDuRJi+dIT6zOLl+YnjoN/tEpWe1Mneo
eaH+hMcErlC5rFZPeckcs9ZPU3fMsp3nBLTb8Z+399mKU0BXNgqzYAND95h8P2iMxkuFe/LEyaHJ
nkp9o+RiVZiQb4guJiim2QBf5gXeGUEKqIWpOC0qE9L9wLuyr7xS4Dvnp/z7mD20qp7SFQvoTNOB
izfxxxWXKwT3NGY01XLKSWduqiJ/qHTAW21LxYq5aghqKKC5Ekxmcoko1wvNy3K+nNy2flh0/WmM
y9TPuK0KPlZcqKB1Ro4K+AucGuPy7A9WF4OhtMOI0nnrLm8diQI9rZ7NpFanX4WXvHwJ4NEl5MAg
/4CA9uqdFyXdxAyPhXaW+bHxtxW9zv1Xe3hIWRQ4zZ0JEhzNC3NyeWgc0oWVDcwNy3e7eGBQewXB
+70n59KGtOcWXs2FpWssrLTnojqY08fkTsW8q2Hol0s0Qw+xShIkKzXrQWTFu1lx+q/9/+UYpD2Q
2bTpdZrUIR+zPWiwI4hU3J6laycGDyaSDwL8AeyT/LzQRzszSzz+nHkiPkevXRwbkx/Xzi4yUVi5
bW1lPBfWpMva7KO5G9smDVN72jpu9pJYyhbPla2MPh8kqcSLDFhZ6WYehxHSBKmThLzcMBfo41cr
CwbiN90rj99uj+faGQB6iahdEEGiV1jGeA6iGb9JnBTADeI79mNbx76jcm1rkyZcAEiiQNGBSOBy
l5ljMnRmO6YhxI8/Wiohj9UhnH1d2sMEzT1dRvF10Pe8cpe/UKa9RCS6k+ROnBVAR4FxQSeCCcyb
lHavUt6xeaJpSJP9nD3FxUNWZX6uPbV80zoKYPHaHjg3Jk1Z0ozG4HQELwXz22SdyKL5epEGeQwe
WOuvqEsU4e76JP43OGkS0eSL1i8bg8tHexNFsZ8hPZeq4NLrGwFRNYrdALrLu60Er2KMkCdFD3mb
v9VZ0z462kAVe3rNCmABaB4B8gPPUjHWs5gzrQc9Ma0oDa354zAHnvP19plRfV8KORcj6ssqTbOw
1MmrXn7rC/3zbQtrq3E+AsmnEWbMhkMxgrh8INmhJvuUKRBb15cz+DeEMieCDvgauWjhjGkzlyMW
vO0/9dWToLorTd23Ibdidnfy17wfnXNjYkbPVsS1NLzgU+xmYk8bztyA/7o9YWvH5dyAtOSg2HOm
ONXTMNI+ztYmzmYUwiu/rCEzlaR+qinQIWtbABQFwCwjkAJ5k2RPjzit8P5MwuiRf1PSaaq+Lm0w
nfQszYsxCQ3N9F/qRhXMrq39+a+Xtle/lHyiHn59OiBWGrbIaubkxxif7s96oMBzNk1i2c7WfTGr
Ek1SMHSatF/uTit+3F521URJN2WmVU6amfg+mAebMbC3tz+/dgyRwoOyAjSCrgNYh1UWN9wiQaeq
s0Hn26bqgD00VBqma8uBRyzyDOiyQCgjbaaJx7Ebj0kSZu7e8x4p+WDQaa/pRjBnv2+PaOWcoG6A
libsXNA2yqEFy6CRHBk8DisU9ZJo2vFefyRz90ZrCN8b5AHUipkiZFqZRUiigQIQCVFRsZKGR6OK
NI3nxaEWb7Sfbre3VEXRlW0gVEdQQUTREkGGdFnmpduDoa8FtM6K30ow8ZBFUUVasQBEvWj0A8IN
IFHpRBqGNmmpyeIwSh/jR29WOOPrKUJc9E7wg70G8mTpQOpz6mq2qQ1hTW1fi+cmcN3xU6yrWN/E
z7x8JMGOLaA2on3Yk19kZlnak+6AAYHlrvFSztW4QR678aOZOftWH1U9fu+JuGuDgsmHCr4kmeTS
WshI2jkew9Rx/chgfkK3bv8rdY59fWrjeav1S9DT3e1dfr1aeAASbDVUy1DxkyEYxYAL1LSmEa23
C2TdqlOSlNvbJlaydsIGhKrw8gC4Vu4lcXXupDydx7CoRj/WwNDIAlofGGOi4ywYKuansevP6MA1
S00Rrb3XTOR5xWNX8IE5UFSXUZeQUuobtM30odvbz3MKjrvW3VC7Amtw9mgnA/PBXuQ3hrHlFZn9
uEXa0i61rQkNXKeu/6pTE/852aApVuFh1rYyusXQaCVKlXiLX7p8reMlW6ymD2NiaEFpZdZTkriu
30Wtp5iFtd0sSs/IkOHdj3Dy0lTmGkUHGp4OwqQbloA5ZNkVwOir5I3WdhM8F6igRMX9iqApcYci
1TK9C0t7fmAF/UC1QhHtr02arb+X09EQC6zS5UgSZ2yJnaApUrO2aLnyxy73C6bYsmvjODcieUlo
LbfIYRV96BXHUX9WgTSvE6OijIh1cJCpBHWuvPCkpyhO6+AOs1x/SP5CN6S/pD+Y6ewb8kqLsHVj
xc2yOqIzk1J4US6Ox2tCBfUjBR8Y/VQaKqVslQkpwgDIOALZG0ZFlmdqPVZ3ih4hMr6YNVta+Toa
zMjO8P24+qs0ftUqXcDV34+sK04jevbRF3a5s3oc0s4kOThv3CnI0CpVqbrgVy1gvZHeRTwMSoBL
C0VBrMbmzhBm7asXROw+WaX3CQLbP1ocBaYdGOnLz9OudcykMQbk9dJDaaLtqkUTbDIeyyJ6S4zs
R06NjcK3i0mXvato9hLkF+inkx1LGpt20pUebOZ7b/4KATW0cPh5bPpTGm/T/lvetAez3d82uzaR
guMTtIvo2UAu5nKkk+0klGQERHDFKfkx89f/2+eF+bNYPOHo8x68BecTeOH+R94pWqXWfBhiIxMM
n8j3XrXz94KO01hwGPX2c4pm18GafaU+ympAcW5FylMAUzhQTjFJkcuLH4Vmmg9lFFufmqbVXthC
q8CGFKYPpP631OuSk27w8j6CpPcdKWhFccUhir5S1zMrqPf1C8glc3P0i52lqXA+6zP5rwEZN+OO
DnPiAk2bzN5k+kZ393+0187GIONmNCdOyTzjVJl9utU7bVP/df9uOzcgrROSfZBXbDCG3vlp/YyM
P/k8Gv5wWyK/c8Wb3GZpry0W2uHjA9Vx87uqPO9abCGiF4M6YLEGU8HlaXGsPKWax3EYk28xj7el
m+9t/cFoFeROa4fehdwI4MLvfB3S/WJPUPZrBnhPEr2kj6T+A+959nlZf9aATNz/vCdxy8dhKvad
7p3sXN+Smr/EFrqDQFL3BytvAJ6GZnvBVyrdaF5RAaFWwXl6h7QrEZSpbn0x9ZJ3BvMM9DXB84C2
P/k9Ca3hCNQfHuC2DkHLw2vWPgxN80AG0IBUf4JhI++lMryXMBxpH3T1Mmlj1DWhx0xwiI17os/H
qlZlZNb8GrLw/wHApH2g155m2X3ahU6ZBY2JJtAXr+q3SaH7mRk60A+twyX5evdSoUEQQRsYhN5Z
Ti43eVI0bUUtGDUrACOfaP379vdXDhHYFhyhkebiRWBJV8404srRB4CVs6IL0uZ7Z9j+rO3G9P9o
RzjUs6utj6k7xdSoQ9PcEdsv7WPqgRhLkfNbcctorYNSi8CbITqQ4ufasKKyaaY6bIegrx+KZRup
mMqu0zMuMgwAnYCcFA27MrRX002j7SJs7QIUbxb94LITeJjn9nPCHlIV5nDF9VwYk+KNKCMFWVwY
M7lf0yDXFY5g7ZyeD0ZafZOneZwO+D6tX73yG28Ocfe70xMUMBTPp7V9BvQCqCrxEBRh4uX6Qw6o
1iOPdKGR/HDSLqhQL8usjdH+ur2f12YMd74I2YHuvtrPej3PoATqujDqNd8f8jsp2EVkgcIINhhI
nlH8kwmH0JhrLszLeDh+1elTyh7u/vnIwgGwLd4C14ojOTbeVNkMagnHxP7umF/+4PPvKXHArK/V
NtMecW2deXMYp1+aNAOf058YwDWJjhHgJK4YLmZkYly6gL13BBudpm3nTumGhZuV7hZoIoAwHFS0
aK0xJDfs0sKeyw5csWzw6C41249N1H0xkuZlHp3AScHrObTHiGs+Co5PpHJ/cyS23BkvA7YcMmiq
6IX9mJbt79q0QQ2uUn1d2YHnv8+ULtckJlQbE2MMTeTSSF37KkjQmgFUncXFCh+HnN3lUTJ7x57n
mo+hozl+DsxqnytWccUtoLr9Hj8D1nSVTskaVk5Dq41ofgQHD7eaj+5QHpqm950kB5avmze39+WK
d4BBkP9STzREyzFQp+tV4Y3pFEYt5Ii6Yfk5uY0TpGjtnLvp79vG1ubvPbcKAiCIKLxTxp1dRbFe
JzlEZ6GrAfnpo8cUnm7lDsI4hDoDuPHAmCzMn33eiKwanKMuiO3rbZXtJm1jqjIea9MleiSRXBTk
NfI1Zxh175bQnAk5pycnKV+HbApmiDTMTJVEXTUF3jNAw4l+3TiVdZqLnvhyDDMz+9osKXqMik/u
7B76QdVzu7ouuLeBQYPM2hWXW4y0ZMQJKIa7uvC3Nf64ve5rAZxg3kE6WIC+kTW4XBnPhAOIhmkK
cwaqLDJMzzNpnqkRH5pEXx7QkbEbaf5iZcaeF+X9b3uIYWFvI5YjyEZLibCcFROqvYJ5WH+1rQ+Z
4iZf23WoA6CShwjYAPn75dgKJyNtOfEphNyxz5IfxDxFd6rGvd99QmMJfgfXIKAalzbGtqs43vDg
gO7tzU8N6ezbC7S2186/Lz1I6wW5Kw/a8EhPZA9LX4I2M/8x5eMnD7Xi26bW9hra+ek7RbtoOroc
CquHIl6WbAot7ceYH3RV/+fqciARLSpGaNyQLym0NM7E7Tyc0OGot09Gehq6P9hQItf9jwn5ntGS
tvV4DhOVl4HIFlT/ii21thxCngM83HiBYE9Jc8Q1qs29zUMr2rnlC9dBLHYgh9sLsTZR6MhEjQRo
EAO4rUsjcW5Dm64feDjor3rzCrrhVgU+WltreHkqCBxw+t/dwplDpi1vGPQ8eQgePi0Y5o+3R7BW
ZsLzCf74f612cvpzBrvouBQNKEadpvw6AYK6KUwHCntpY/ikX6ot8t78sV9yezONVb0pq7Z5bWeP
Ks7PykDBwgoAlyck66B6cjmXVW1wNCXrC+hLkGPzer9st7fHuhJ7XViQnNg8dBNEC2GhaXddG8Ta
x4gec4Q4g1/mx4koBrTSTQek7dmIpC2YaMDDRZkFes+4C3r+hZTGzrFe3DzyrWQXJUnA+Ie45ztI
XwSNsU2TDtTbkU+sfTzO+6oIGVEhDlaOBV4xiJ9dFEvRMiXNsgMNazMlNW5EnR1Lhx16+2sTVcBl
Fp9vz/baeiJKF1ScaH4Hb/3lemJfEas0IWHTt2NglVszHRRucOX0vasIgWsfakxXCKPEA+ti7CBW
iTUXzBHPhfZCWqZYxZVhgH9OsDrgRQNiKGkYk9EhWOpQ35izH4XPxq93z9LF56U9mc2VkzlFOgJX
FAfdnhWqq3Xt9yPYslDgQMh9hf1o53G2Uub1YceDbEfvFEIStyro0f77vNhvZ+7JybiRNjU+H4Ps
iJwg0KxYZNXvl+a/qKEaVhcR6FwX1+fflkxVIFvZRSh0CyZjF5hBKi8wMZGimuYE5O1JMLt+Vj31
syKhv2oC7F/I5oMyCS/Xy0nis8EmnuPR19bpvoJfBYM0+4OMNar1iA+h9msDdy+93DgkqVIrjSGj
YgWJX6m6wtfW4fzzUvgU92bBF0+bQhpvWBX8yTFD7ViHgAqK+mhIuZyiYnQGMuk5AsweJIv4RxFv
rC0BEu3Qohccj1edzU7CFgDFrDmsxgB6lF0ZLPc3/6Nig6yao6MhQRRdL4cwJnOUO9OC9IRF/a2H
IP1uV2Hj4QzlNOGKgLORvu/G5jDa/RzqczBofpYodqlwNVJqAk1vqDdBKhrMAo7YAWdHGU9CO5sL
rHAUPy9G79dGGxjps8ueMjRV5bOinLdyE12Yk6YL+WJIkkbRhIMd/CQ/OrCD238yYyBCwyWMDPtV
K1Xx/0i7rh3HdWX7RQSUw6uC7Y5298zsCS/CRIpUzhK//i4OcPa2acFC98WJQG+oTLJIFqtWrTW2
owZi5unU5ztR7NNPtxdkJZ5Ahxt2myRKwbtI8dl+LNH4WjZY8FknD0gcuocs9brfhqitEOQNJA3I
UtAHKionFlmTboC6rrck0mx4z0iaFkkSryxY5hMzmWWuZmK/NT2YwdF/e4BbBpQlKoa+txNiIBn0
shgP6Xz3js9Dkkxm73E5qTXCUtcRfWZ4xrgTKivWZ8Pe8Gj5+y49GhN0ZsC49OgB9LhT4iExY7W7
eYxbfpyN/XvG4CBCl/hATQWlTCxtvL71IGDUPFNytKPbn18bAdL0eCeBux24OuVQJ5bdT8VYjaBg
Zo/ziNZ2hOsMebP5zXkf5BSkK0P7C3Kj6uu4bQFQBUH8cCq0KnYLttfwn3nZSsiseBTYCW2sOEhM
pPze5Yr4S8dKKwV9en90QJBlaFvJpS0DSrjQcwNa07kJAxC7m7wELGsbTvX3Uad4FeIEJLgR+EAW
WA0YRtqn7eDDBK/SeLFfavtj3v2xpy/FctCsIaB9Eyx9FtZdHgxLGy1JG+dvh90gYgFaRUe2VqIh
lMsACaiSLF7tHUkzBZ7XhI69UdldcT28aG3JvCjPNzVoMdyhm4ehd49GbQbm0MZlZbzakEa47eEr
C4a0FrDPiFvQl6gORJsG36rzxj0Wth3qRRPmc//2YwxPZxOK5Gh6QppJCV2sxIP+sM+9Y+HUQVWY
Ya5tVO7WBoHEHI4xNDiBckqxYDJ/0ojOfNnLLdtCxref9Ajd//u+cpC5pEpsf+T+0VrCPo+6z29f
g/PPK87ENHeclh6fn+pwLsqQeVtV7tUJcsFtLdW6JUna5b5vaD/VObhhjm1RhEUB/N5WL+iWBeWu
atulmhoDFtLyRfyDZ/btKboOjnDHQs8RfEgon+GZoAzAqLvSS1J8vuVPiwX94ob5I+gRnZ/MGw4t
ZDN06z1jOjeqzBowxug7bjP/ODc8BMdcWG51Bqxt8nMLyqz1mdEuvg0LIt9RHrLujr09bEUNRrYZ
gjwbOFp1b8wpz7oOJfzjYmqBrQE4/OZEA9YFhzEo43Qb9716p5gVoqMhcY9TWM0fe/rh9spfx6mX
n1dulNqehG2M+HwJ7hE+H1IbXEZ32Va/74r/ojkOLf+SXQPUfsoWZ9Q088kqkiN0VQ32bJffbw9j
6/uKA1eiBI4V2b2jAE96szPf/j7EiwYIY6R6kNi5QudBmgw3kWiTozu/8qDgb36/XX5emR5OkcUo
R3weDC3DEHgiMt8ejV4MQJmgfLRzSwywgN6IIc7f3jKAASBsQK4Bzop+scsDZESmjJdun+Ce04I7
K9M2LrkVN5XUgIhJ8D+gKlKuII8RLSnnluD8K9ugpHZUVOWp680A1aGNYHHVFjAE8jZFLVJ9rOsO
y8FENiHc9X90w1fb/DAaX8kWHGbNY3Fp/8+KmtAwoPQwdQWsCK+InNFHOfodS477CJsOZzseCsr5
OqNvgpnDlBwjpxhCr98iIl0fwX/fV07XpU5tLfXGBAwoaUAfTPGOC8KSVKdoTAIgDoiFS6dCOxHJ
RnRJHEvy3Uu/s+j2mbFyO5x/XhVTtzqrS6YMR7c+P+T2D2r/MMhGNL02RVI6EUhIcNUDe3E5gi7v
684c6+SYpxVkubQnCnbb26OQB7QSr6NyCc4GIMgxVY78CWd5DSN3G6NMff/YZOgKEi4NC0eP7crf
uwbdgV3wjbSgyIlK7jyUnnA/o2qq5gVme7DpqGNMOrHCDoqzHvj3zfLUpBth5+rI/jOk1oZEMefD
OMMQYa/G9JJWXWT2UFab/CNJtg74tU0vlQD/Mnqgg0zxNcMh1WLpcGazj514POTiYXF/3V6qNW+Q
mpBAwcljRX3uNgkdQBiHIE7kHBkb6MXR/W0LK1OGxnqEIzJNet2uMCQm10heOUfT+8SbQwOGtjT9
wgkL7GrD1MpgYApiWpKSzgV//aXfVUPm0bYcnePw5Bkf7C0h1ZX1QPUUUwVYmnOtc9Y1HqG85S7I
TfWIFT+Lsrr3JmgC1Rs3y183UjaQI48XyWj6txftciCG25u5V0/OcR6rJSgFf8jS8n5wnCjN5h/z
NGl3mNdPhj1Fk1PGtxdsbZho6kQOD4Qo1/T/tMwXkIun7nGcy/vUOqTPfrWjhf/2cwiaTUg/y/Dr
Oj8MjLTVDhXMDPqexsOw4Qurc3j+fcUZ7GlGhiXBarWgCs7mvd3dTdpJW+6rpg5oUQfjcEi2mEtW
zu+LQcnNcHbyic6peNJiUOTo+P8ARjb9c3txVnbThQElqEE+bCajCQPzsIRaBtgqklNpzQLAG/H/
P962trKhIMMD2JzUIkMjrhLicKdNUt3BhiLs6JBvDdvKd64NB9wRFgoFJtgj1JRHWc5ehX5KAqI0
J6iTTzadAtued3pe7rKs2d0eztrqnFtTXCLjidfjUUmO1NAHSHmjvZxmD6CP3Zi2NTuICAEpBduX
lCW79IKiTBMtT2xyrFtxN9TdI0OjeZZvVdfXJg/oUrTn4Y5Fj46Sqmx8cxK0xXAMlgcJ+kaPSINA
IBsNIBsH0oofAO2NFBcCBrzHVSQUcaYs7ywC+hqrQbYtzPyvb14ZMKKBsgYN2cBKW3JGz/bN4Ocu
q6zCP9I8sv2gXGJ92d82sTaGcxPK4rtlY9isLpHReUkdMCtv+NbK50FYIzvwUSe65kHRREOsofK8
I5j/7tqqjosi3cgPyvteuRVQrkOhC6GV1C1T3ksCoec8pnjQ+BYJfetT7bxUzs700f71Lemeu822
jLUxnRuUfz9bFVaJ2bdMGOy/dDQPcQds+NXKRoHQMY4m1LRBsK9uf4qHfq31JWgSQFFCDn4WEHMj
mbA2BhQJIauMOhtwbkoQNU58KifTRJv/vXCB+zjc9qqVPQgGPMS5iDjQna52+OHVVwja6/Q0t6UZ
Dr0XNOl8qMdfxKxlw5z4eNve2nBkFl82F4G4QD1aGn3uZkCGUmi7PkAn17h7x+dBhiA7fXBSqpyp
KAqz2RpaqMa5v+eeB/7Gz19bcHz33+8blx61JEVBxwSqdFk9LqGz1BFLxljrrS68PZAtQ8peqUrw
RzQFBoLCYJ+HRR5244aJFZJitA9JUWbAaqUqleJahnA85nYg+ahmuuvc+rHIIF40m1HhGY956eYB
ymERWpGaoETxItV9ZGIXNPHfHurfTKh6Lpz9DvVRwikdTDEm9GS5pDt2ZmZXMUT6XqCHDq7i3M5i
FB3qB2tGEO719pecOv2DAHttULeL8UuDdObtX7R2UJ3/IOX+azIqMrfCxODy2mlNGvT5R3AnU3oy
JNkVoP6T2HiYqcLd8gkIJCtK5rrUtr3ijKsQTZaug43hY+XBfvEN8KLA1ZsPM5r9A6seu707VXWo
ew3dDZlfB0bF3FAMwxg0bTFHWlc3EaMDi/CgtSLOWf6AwlK7862tJq3rFQODM0j0wKEi0SnoQrvc
Bm3iU5O0S3JM+roFLkLXX5LU/W1VpNx3S+vvWJu3QaLTKtLc9s9Iyq9oWKMH4S72EYLt86fbCybv
visPwnNd4owhd6Pm2nvO0XUPpt8TBOZe7Hx6zQU7UjuLfL/eyGStbswzU/KAO7tT9JE6Gel5empc
E+HX9xQIvSTb2Jprp6QsGgAjAHgOQIyXRtxFaHTqRHLsSiO080NVbt1cWxaUaIIks51AqyE5jsNp
XGLu/XN7Rba+L++ds2nq24ynuYPva78LHtnjxrW19XnlGbFoDshPW3y+TJC/D61643G35lDnC6A4
uNNxTSs8PTlOzkOXL/veSsKMv+TWFs3G2v2Lln5kdwFiRdFDDvRsnsqE14XhJcnRTp6IfzfpPPIG
PWgysBNv0WGs2oJHodEFeV8gTS9tMXPWkBC3CAaVPvkpGofql7pfwEmvx4a7UYBcnUFJSihxo6Ba
VmawbnLNx9lNjiB4iqGuHtdW8jmtyK+JNvvbvrZqCs87UB+DnvgqI8jGZiiZpSFR3rHQpI9Gt8QG
fczZFl5ry5D8+9liTTZIME0BQ0Z+z6Atkvd3ld2DvHzjMlg7Y3xAYAGmBwLz6tlaQ6zJ8kdkmQVJ
7+qCP9HFPnQL3ViiFSQ3gLBndhSHmAa8mRJ/kBUY/2Oase8TQ3vVYPixWYgnwoywcrtd1Zm7XtP2
vVl8ub1waw6JdYNCGG481KqVe5baJC9R+sCDIBuDsp4CUkNFj3zKkSssP9y29Tf1rN4R58aUwVbO
DLm4xUmOtHSGXW5ZFLGF+6vm3nBvJiPbN3XvhGbDtJCYOvrYSpBBHfxWHl/wqMAY+yqYgLmJ3cWo
frHU/Uz04sFLHIQIontMHKMI/CU3Hm0dFXcoWPBdnxM7GDXwVlboOAoJApfAFr0fFQhoQIdf0lcn
y5K7umv9h2KBJqZfgLsJkhx+WGZdcmi1ZEAUZiXPaclBZbLo/oNPi+91NrcPAmirCLwPfD/NlgfB
0Gy6a0qrel6csYuTsjdCqL8nT22W/5kHthvYMBSBPRVtqHFnfCZ9V4dttkAT00CRbCm7/s4YUDUB
1txa5qDIH7jwxzD1FzOsEpQxqcNpXFm0OGQj+7KQPo2goI4f7IgfiN3aoGALOSbgVdwJYfnB2E3p
3hIFennNefpjM2+Kbi/r1UUAjIaGAxRVJYT7VwyotZHa1C+KDBLjgWm/lNbp7d9H3xmUA/Cqx3Ws
3MQgjkpLkfnZyYJU11FkGyCBqxMFP1/mrh0XjYAIy9RTsksbf6YGmIjs71YVTjvf2DnJx9tjuN7n
0opsBkGzGVrNVFL1PJsSo1lgRaY/2g8zjxz+kFOEjBEhejD1IlggvguK4tuG1xYHRGB4huEFK0GP
l+clgK86dJ8E7GJ7fJzau7d/HsgzAOnkO+YKPpvkJcSd2ik/cTxf+Y6xH2/+Pk5HdJZg4fFb1fzU
Qu1eeCYDg+fwan1tmo10yMrsXHxemZ0sW8qJ+/g8uMe5xSLIi0W3B3B1j6AWejYA9XyFBFevTznS
Xk5i3Xet9mGewERut9VGuLpqB1oAAGIjleepGD0DXRVdaUFDROvaqPN+9+Mj26q8btmQd8nZ3Vvw
0S1FXoGweYZW8QhhL1aH2bhx866uCSB6GAgY7zWVHLBuHTbpOmenphG4iT5q1UbgerXh4as+zhHQ
XiHLdkV+1UD7hHPiIe4eA0u87MLR+PbmRZfwT3A24uVwjTsyE1wjQ49j2COnafwGZr1i2LhLV2bp
woT8+9laEA8goE4X5JjnYSWCektMeev7yqFrLSiuMxvfB3PuQ/X2Ex1htqx/A3p3feT2HKpjpp+Q
o8bSIRC5+0S8dmOCVLVvLC0qhuiEdFDRRd5ObU0TSWegTo1zyZqheNO4ablDVTa59wYLZUo6ofLu
TXkAAEEdVgVfdqVmtPtM4zy09Zr91Opej0xWQBxX4KAISONvNZtdBV/KT1SeUOYIkd22y+lp9Juf
0Pnq42ZYXlyiP4mmDVk5bDycVxf1bEqUq87R5kToGaMnl6Wx5aUhm37e9vzVEUnODdQd0SKlXnNG
zYlTpwSlK+fz4mthXzzY6D0R9SsY026bWh2Mi4gAqQ0pI6MMhk4WKwQYXk4JXz7lhfUB2lq72yZW
DjwNYP3/mVAr2xxgAXtwkJm100e//Ic4Yc7eM2FnJpQbiCVNy6dKgwt4oNrufg3pELmgD2VfGITS
3zEcXA8o0+O5e5X8dyG7l2h9R6FFDMnF8t5Y/vTJn9s2Vh3gzIZyLtVoS7TNaqC4I0hULNC/mH5U
bR1048NsbrWZra6PbKtH5hQHiRrcGOjBQ8yALQ4Rw4ga36bC2DVa8o5pgxgOuHckfyWCkcujFupl
Hni+8Gb3dLKn850Nzi/T3d+et7WhnBsxL40IylJLnovA2tIQHLM/OjZ/1+Z0I17bMqMsD2GjqLVG
lhW9T0t2qsRz8Y4oQe5GKDpIjY8rMukR2TmjnlGPHeuRhwsZDvo8ciiZb63+2gEAtVYNZUXZO6ei
kCwT8ELXAnjO2c/2P6W+cYlfhQlSJ8BBbh493DqIMqWnn92w9UTAvDXgKBsX/9n09QNl5j1b0kib
rPAdiw8QOm501wfERVl8HKZQq0wc3If6Vyf9lbiH9M1c0nI06B3GQw1VhquO2BQ4oD41WtyG2T5h
kWXEtI7fMQoU83S03aJ1WCWJaRrdmiGJSY5dzdO7BRJce2eck33ZNVvJWXkxXiQSEFODvRT3NYIs
ZOGVCcs9SMn1FZhI9GH5kPmFHQwV/SJK9gEn9u9WILE2e/oW+9+qVVTO0MMhGxPUfFqJfnwIzPX6
sR7SmGp7Xs6B3fzDk7gRDwJUw7fnc+UohQ6XlCcHaQy8Q3FA20soGStfOybVH1qCOYYlwYS2d9N9
aEBmeduYvC2vZhTMO7KjQ24p5TZNtAXKb7yEWFY5JQ+uiTTewsZ81+oQT7UIB2O0a8dW4bDA4u6W
XNvKsQQIj0yIYl6vYVEgBW6njHL9OOp9qBlf2vY1ScnGEK/hPPIlBr7mvzWKa6o2yuvUZ52uHz3j
JRVGMEz3RqUFdNxxN6JJjCDaz37cnte/Xq9MLLCeSF3I2jEyAHLoZ8dInyCplueNfbSqrIkhsggq
d5OkMWt67VBonRkNhf4pE0U7Bm4ruv3Y92UoRN/99lpvjhxW6c9+nbaBX7tDkGlOvzfatP06ml3/
oWxbEZjNkj1NDTpkcUsZr0Yjyp1OEVlrSwFHbWb20i7O13lpisPszkaoacO4QzqsCF2QOuVRlbMq
dlot3RGRzXHXoD88ADsSDWccJcdEEOfD0LqgINTrLaDnyjF7MT/y72fzQ3tTSzurt4+QH446fZdW
oQOyQ2Tfbi/EiovhMSlJB5FLwstS2U35YPnV3Ore0fYOlf5Q4TWQ7m6bWBnKhQklnK8REhd5BRNI
6JgABs336XJHfr3DCDYJQOnAO2D6L+eLizqDjvfoHb3sg6UfeBNWGVwj3dgsK+cBMLD/mVEChb5J
xaDlMJPbRYRsqW7+Tqdobo51vQRF8xUchLfHdV0KR0Hz3KKyUXKDkKqreu+Y5H4oei90OQC/CYt7
vwqS4sFYdiZy1Ib+Yy7iwXl7YATKC/zLw2MRIDLFPebGpbVBcu/YMPthbpyHhHUfJ28LnL12BllQ
igSLNOAX121tabtYmUvQApg1VejPIIvsApLiHiFV4KTfjey+tOxgUw9zzfvPzRqXXlNALrfNptY7
utXHsd3zNPS3Gpu3TCiOyQQjbBANGvZo9dNcsh/jzOK52HrErG2y85Eojgl10srVKSbQnD9X+aGR
yXJtP5nxbXdcGw2ak/CwBEoKzCvKfegy9I7Vi+EewcIT1MbryD7m3hax4NpYTOB+NHAQQAZb3csa
jnE3nYHEtEYzLhc/NIUR1sX3jm2Mxlq1BMYjkMkimATh3eX625U5lFyjaLeCZOVu5p4b1kKMn8zC
Rzusw9ovrsXILtG1JehnNu1sqH0deNn4e4hcpjTAAMB+Q4h5P7GyuStpXYeD6fK4ttPsnrd5ee8w
wDQmYhmhAL/2V9up5tBpai0AEniKhrlzdrzxbOgYaFNJg8rm7Ws/Cuc3z6vmYbZzb4cnYrbragsZ
ChdUnd2QeI8pI0tke6zd8cqdn3XB2d3ic9xN3cCe+wXtAOiSqoK6c8gTb4c3U4TJDC7QUnKR0Dqs
9uhQN7VonphoELUFooQ/Wd/sLMi7oXBz2+VW1gheACCYjG0ljOJyjYzWxSJB8vdk6j/K/L5iP9sx
cvstWNPKs+lvlKfLKB0arMo+1YaWFpaAxNdkLFHip2iu3YITrY4EatOy6xLkHWqVW+h5qznZAiUp
lNcCR6sPHi8/mS45kHqrSXVlo2I4/9lShmMsDcvaArby0fADv6FJWC8kiQw7ERu7aCX+/0sb9r9N
pCyQJVoiCMF2baZP4F63usfWMYOhu6/Fy1Ts3uwNEs8spQbAnooS7KU3VNk8OYjwnOPIoRlTHIrq
O1w9mPTX23ZW3AG9Z0AHwBdQ51ZzKIDwtZx3lnMUdhWm+jdU8jZCiTULsqdG4hvBI6B6Q2EPnC8D
9Y5p2A5p4G8+lFZcAAlHsMUB4vBX/eZyqopkADakSnF3A6WVRTw7aN47VuPchPT4syjV9CEhbUkT
nf6SQQtTCxP+SL+8fSkgG4dGTHC7XSc07JwvluAa2g3sV5Kc+Ib7rq0DWrkl0gX/voqAJ4Phshs7
uC9YYp0MzBfLxkrLW0R561xg0pRbZmx7lwNhkxyhUxXW4/gLB+pd1XmBmeJB0db9xqps2VM2ZD8W
GiREAdIg+fBstta+pMOBGijGJ/591fcblak1P3MRuOH6RFQAj750Aq7xzgZzIIBCaLonv8cB5B4b
eJAtE3INz/wsJd3oFpqES/tPpv6a96+Vt4GrWnMDCfaQeXOczWpey+IMGOeGJUc2N984QTXSc9nh
tievFV8s6LKALxaASjArKWltkGp1onR81Ng8oUPqCgpfB5QKnRRUXfxA2uq+y+EajO8THaQbi3/n
kD4e3ORznlv72z9mdcCoSfzN316r202lqY1mlQMUkerg2OL5567b6rNbWzdJiwvtL5xAuFov1430
bUOt0oAn2pIMtW52zWDNgSD6RpCwagi9l8gVA6yDt+ylobSfa4+BtOrYu8XToJs7PcufHbH1lDUM
eaKpexmCTf8aUlfQ0nT6F//ojyZ7aGru7AyP5ft8Sj4jvyt2GhAlnLTm02ySZicWM7nrh7GORWI7
uzLt2tizmy4S+tgEQ53hSWzZP02AZvb50tD7UrhD1CcA7BAjKWJ0zUFJoZirvUs9bwrABQ1bteN/
tafKhZyaX0RpVwFxg4B6n7sai+tlaIO2z9uoMUDvnjc6pD1zoHhKfxwfcjazO7/35ypoPWAu3AS6
KUB1tuHIFntX1lV531PT31lMLLu5mXPwpdhlQGZ0kXfgV9lnFQ5IyrvpoKXcDVBRFp+8xUXkOk7Z
fm6ZfeC6noSOBvjO1PXaq+Ui4y1QSgT3YODW2vKsJRTyILb4VOCfeu5Gv4yFK8S+K6yvrpP/EJnl
7oyZOBAO5o+WVuxzPHJj0pjFkZVes5+mOQ/NZiqDuTYhcyQoCvsLJ+CnypcwB71Y4A10eYWYYhrU
OW3DtuZJ5LgCf0BaO4aQ9xBB+rb6ZJdpGw16pUWDU+V7dM5ZIcTl5xCdVf0zmqqdPcQGnXjwNHoA
M/EcsRaNNM5Yf/Qzb9IDAcePkUQpjHDqBydE8QoIqq5Ghp8y+uRmNYsaNotgRrdWkJvid7O4Ape+
rsVTZTTo0Gr7oMzwfgAWc3gey0qLrXnJo8VM89gorPGhm5iOVt9hxI9Mvg2tY3xK+Kjf+607+eGS
kfF7X1Ldjkpios8Hak9+n5WBjuB9B22mP8U4zgGomIs/dCDfjaktn0SO90vvl+x1WAgHVfs0hYB7
umFl9VqIno/si+fvUv1+Sj7MpeefUlI4e2H3CX7r4j7UpT1ElDboXoFQUh9Vg7Afs5IVT0WqiXAc
aj9YurqPjLKoP6WG25yEl8MZ4UrlHfjpWaBNs4YcBsMrRUefiktaA4Ct0dV3GtOA72+zr1be/3Hb
tnj2hsEMUZQw/lgN9XZWQekeLBrTo89NLxqgarCbraqO8r5cArC+dse8QZsFMWi9K5tuvGdlnkHl
T3Rl7HQDiVzcxA+dPTn3KJhhoHPBolzLf09tMuzHKWUvhDMWQvObfjKcSe8Dn4+o3VI6andulS37
om6bwKR6eq9z4h8MrbdDV6QpRJZ0b191+hxV+jTGTd1awOh2SSjKKb1jZlfvR/FnHIwwhd92KLFF
JoiDNsKOlQMezH3o/EKjkUzNK2eiK9ykNUTHT60VAzJixbfvj5Uj9+LzykmoDeDW15KW48GUAMnP
n7mn3RmmtnEvrxy4F2aUKyRJx66faM9PnQi85FvNdmm9S5KNGHPLihLDsAWr5ScNPwlyb9d3xPpY
dbGjvf2WuhiLEsboVurWvY8VYaDNrRsADazHzt+I/tYyhrAigWEQrkX2Tln3qgOeVLN0flpqPccO
gO6CwZBBA2fR8jRUSMFiw2RgCyisIuRDoUXW7POooNkW+mrdA//7JYqLQFWT0CrFL3GTyFxiom0M
dev7im/0aQrAkqvxk7HETgR6stsevhJHoyMQQBwNz0AkyZXlmqaMGHzCcs3dS5E9GcNrkp1MdgcJ
nQ3HWB3ImSW5187iWxDO6J1oRn6yyG+AA8SbCXMkFvXs+9L9z77fFsRBPys2kd+CUCWxrCzMcGDe
nq6V3DiMoFwlNXnx6FRWexkJCA9GrHaR4/qaw5T8EEMSy6aBjo7BUPzqtlpDV1ZIIiBtKeuqXTOt
atPoTk5VJcfKqaSA+dAEXZnu8A//qZL+0Wm3BFvlRKnhn2yGkDSV2FpqwnCmg9lSqA4dm9k/mA0a
0aq5O1RtgsDH2MoXrXiFZKyTPRGISa4kXKrF9CrQKyXHlEa4eOqthqHV76OCCgyxIVmnlWTu0HKj
5AytJIUFWfNWf+mWcivLsXJLSKI0PAtRXEKRXfFst4Qsit8x55jlew2EwTwm09trFBcmFOdGj0VG
7AUmhmrnlUZgQGC4fHNbD5KdLl5ueBGANwQvgMsdlCNO1s2UYQeB2vW+5Rtv6JWlwALLfhTZfQxX
vvz8aOCtt2Q29o4XOpHz5p4q/HqgY9Csi955IJKVg5JouqgLT+DiKbpgclE0XT7e3vxrA8DDCz1h
AIdgDMr8FDpJnXRB+rSjYZuCdWrjcNn6vuJHs173HQ4ednI/c2s3kw0fWjlIgA9GGhuOClJrNftb
0xaUHQwY3tr275n/D7hAuJjD3kX1uf/5jqk6s6VMFeJ5u/RFx07zbrE+aNrr7c+vDgXFE1z+SP1d
4X9mj3ies1T8NObuC1pA8N8Wq3bIbkXl1pG/ZUtxW1aaTj3hiXYy0ZMfzpR/EaMGwF7v5KGRlXYA
AZ7Pt4e3cqC4KIkisJH5hCtQENEWavYL56e0BLFr8riw6p4lX28bWfM22UMKrR0cW3CKy+2YuOai
jQiKTpb/bBdBvtVGJedFuUZA0I7mEFxdQESreSDDZyZHHopDZckNZrwhe+2nnkxx4r8drXVhSNn4
3sg8L6+x8U39l+d9KYkVJO1He0tpacUPLswo4TNkNPSSlQjEmPhWoYmn7twAxYfApi+d8f322qw4
wIUtZfsQD6JRmW7w01CfzGQ/1ic27d9hAkjQv92IstntcvmtNO0to8byZ+xLb8Uc0aW24carHgCU
li8raABpKsGSvRROidcAdmmWL+C1K3j6EQLN6WvTMSjNm7W2kUJdexaAWlfSxiJ4cUBcfDkoknPa
2+kIphGE/z6iJJBQ/PY6cm+UVWSn6R+j0+IZpZAgcf14TLTfmZVs/IiVtbv4Dcp5UUKHFky/qEqN
+uiEbenF4FB+wQv+HW/fC0PSYc8CXtEJ7iWVhv4Sz3nMe0RPovNIfNtNVk4J9MSjgwgFFuRR1d7u
ssuLXvRWeoLGJURRtlR/tj6vOLrrLDOliYNyoRfpuFJ/vOPXI5IBHBV+CEXIyynS/aHVDAoehwLC
buisY48T9cnGw2bFzSXR1r9GlDEM0NfRp2lIT1pzMs3vqWPuDaMIdePD7cGsOhZeAbJGJJNaip0q
XQq7k3Z8927p90itIFuzhbFYWxCgKrHSwOMhBawYcZkHldkmQ6OP+Qele6pttNytDQIJEsmngojZ
UhHVE+Q/u5x7WPAyrvLIr2LIpt6ep9UhnJlQFj0tC5H3OUz4TUxp5Ea3P78+AkSysqcOmABl2yET
Z9R0QZRcO+BNhXTE0sdFtZGrkc8S5fL0AT7514hyOldaDpE9BxEAnuV2d9LYPSGPpD5k+feh+dGP
GwisrTHJn3N2lPRZ01FOYa7SPiYpA/PF3t7iYV9fln+HpMYbZTUXmYaCM6Rs7zJ3TzaWZWPGVKxG
QUTpVSOWZbb1aCHzYWHzodGG2MuHp84qXtvJ2iFdvrH55ULcWCi1+lM3wDp3cwaz5Bs1h4AnJ984
8XLaz10TAMH7/3I+Q/Ftf1oGRyswiXQh+4qIFNwkRoIGxmHjsbbhEYZczTOPmIZkxv0JQ071K0lf
HDDzl/Ph9mDWDs4zJ1dR/C419LbVUyRvaczYoamf/CZotur3q34HHL2sfUODXNUC5pQxx53xViBQ
SEgyHvXv6GmTkiX/WlBufJ2YyP4DZHVyqzqYvqKNI7g9UVtDUI4cZ2kzzyNwsj47lodxizF7da0l
KSXECXCvqLokrVsi9+wQwIIsK2DzS7N8LpON/jP5E6/2yZkN+RvO/InmRdHPHrj2db8Ky/G3sD92
w04TaIT+c3uytiwpq2G6HZ3siiJOn+JetEENEgBDH0OOMk2Xit1ta+tL89/cKUvj894xaYe5I+7B
gaYL2zhf5K+9NW/KRQB0r53rxMNDWn/kyQ+P/1OBynzMft4exqoZaEcgpympXB3lXGmGwWtcMSPL
XPinKa0eKmYEDREhz6yNt83q+oD+Xbafg7NPzdNUY7Hk/eCzUzsVAvV/o38cexTLrWyoH8aWomSG
1q6NaVxdpr9ST6ieX6cBs6q3uIby+clLBZQKFzIFVrn14l01grc0wIJoLoau7KWPzzn64ZHgYier
+cGh0VeOG+Hs6kY9M6A4A9qOK4e3Bjsx6h4kW2DmOx/slMa3nWF9HGjjAlmjfLwpzsDyvAXdCY4b
Pu00FDi3aE63vi//fnYWtExY1ZLgbsn+gfaZu8UTs/p5qBeAVE1qxKk5+i51ewaSaNSGss9Wv0d4
9o7pOfu+km+YUXTMeoJnbSZCOr5gHP+/7yvTb8xd7Xhpw0/eFPlFvPXkWt3q4GqWnEdAvKtyOMIe
3QqMPcjyil+GvYRzCXyW87kU2sY8rXorAn08JizIxGnyh5wts9+ZtEYAjWtRdwLAO9Cprof2tMVB
sjYeIETQCwYAGjLwSuxaD/OUZMWErCyE15FjKsARI+xo6IyNW1hfG5D5f6R92W7cOtPtEwnQPNxK
6sntoW1ncm6EDI5miZIoanj6sxjg3+mmeZqwvx3s3ARQNadisWrVWuBv0pH6RQuGKFFrFYSY6cw9
V8Z2WdJ80gb0SjGtqEG2BuxDC9WPMmNxk+2mao3HYAm72rsrk3kHgrmdpyKCk210G6LCgCYjJw2/
cDnBaYq8ZOOjorZM+xc6KaIz1deFbW41Xc9YgiuBfrOW2FK1ZMkm8/zHC7vcXjTSp+WCrF22bYZ4
acBT/nL9IMl2BqfzQ1EGKU7QPVzOz+ov9TR1iDmC0g7JJ+841tHcq5CP3OmKNzTnJoeSPDDcbzgl
ylafKfVwnpK0DEfnnqKFs9xP7RMJAhAcqIpN0mU5MyfcAb3bzwvY3YqTkX/GA9SgT9cnTfaOQuYZ
WAqoj0Kfha/b+anNXLfMEz89rbr1YI3TEmfJsoSDNd0QascBMpJpMr6MTLXfZHEBGMTgmHCIkeMQ
DE+arhWBAWo/3K7beppjqzW3s+ntTZM+91OwuT5OlTnBO61mPfukgbkM0GoyzdvS1WJUfSB9uzwA
ZxdfNyfbi+AdAVIZJMgov/BlPZvWkhFQla45mFfN4qWzSuBHS9QrtNAZVQpdspOFMhUkDQIgPd/I
GeRaPzmUDWBJdWPW7UBQBSTQ9dEoTIicoToJbJd6nB+1eTHaL0P6aw5+XzfBJ0Q8VpwvibPxA0oq
OltaOrUTpKhWLd2xHL5lKhUi2RBQEEYKh7O0oO/ickHmPKtT38nLU9PhfWDPR9t4Ir4KHCobBYos
YGmFLVDaCE4UuwxZIr8soWr+s0m/ze+mpeah5tn3BS/aEK3AfgUBFxQTAR4qe0UyW7Ztz7/Px3e2
bSuwVSeWg+8PwTOwhXr2R9d/uaXicaiaJb5WZ1bQnelDpK8pT9PwsNw6VDEImYc+H4Rw1NOxLGoU
7zAIejtBOaIrXisII6TjEa0pRFO91lVzJuwsbSHMMynMzWMEMZE2eXKWnTKtobIi3AOQPVuMhPKd
ZQ9hMbxkth+ugNCWX95/Ds8nT7hEXW/M+nzAaHzyp4cgzqQib3+rz3i5h0Vn0ugcO9hW5an0gj1l
xzI4aslBSz63+e9CnyPWPNH+lxUcRmNrGdoNUx0ixVT+JXA7236Gl6+0KvADEhItc5xm+3RFF/Xh
AxPpc3l1FEQBeBbqrVnlmdpktkBXOTsbcBTF52X3Gfg3//u8EAzWQ9B3JiCbJ3QLFc62fO3LTWLs
8uzlvcMA2g68uMAjcRYqsTsyW4KqZivKunhThzYynEwRZr9dDbTiojAMgTgwcOIVeukM4G9mL/Np
dUIfZjjl30CN1Os3c6VSmXx7AUDnHmRgMATU2JvosF0K1Ok80OMR8sKWp966MR2F45GZgOI9eCqQ
6kDuUfCeNpCQk96z/NRoFJ0BELNUpIPfOk480c8MCI5zspfGahsYaGsaAo9AlT12EgtImIC9AJgX
BzR/wmoUhs/omtX16biQz/306fpmkkwQIByomACSgleiyBuC3OwUdJqGta6GkGoNKCurMGhUldK3
FwA2FFhpXKRlQOEhlmzctHPX0skqFKIf62QDMPZjlT/OCNTr4cam736/X1oTPLPWuL3T+7BW7p37
XNWdL1kQC0IRHBsCIDiaOC+Px2wG9dylOTlphR/OTz6dFOdPZUD4+ehwAN6QwoBfxCAUnMfN9TWX
nO+LAQgXSqPNnr4SfL8h32bnZqojOt8UzvP7rUB/CH2UQA+idVM4GXkx0y5oi+6EuIXsmXXo031J
9teNyKYKz244Q/yFAE9YC9IbiRHkHjk5v7rgi21+vv55yenAz//3eWElxinX29lwyYlULGqHqB5j
P1mjDxhxEWVDRAOwNvH29TxtzYldkJM33vRZEI7o08wXRYAnHQlYe0xgZ/HA+9ujfnbDtl6ea1lr
tievX+Z9mVfsxc6L8bM9dUF8fTyyNQFxkwllbB2wUrF5tiad4xR5SU5teTyZ2rvLYoCXnH2db+6z
gdTuWrlOia9T56bPSWjpJOynd7cDwAgIPaG7C/wUmMkvjZQGtPVqgiVp0xlIzMOynFp0sKhUISUz
hQI/5gjeFxgwUS3Q0ZbE88CpcLL1R9KcyvcvxMXnhYBEw8WrDRU+n+B8kJPKTUm2FBAEyC2iodHk
au6XkwTKGs/rZqs9MQ3dOB3g6g6qiXGwGlQRWUktOSDSRcaUmxKuQEcvascq1vaEPReWoDU3WB5N
IO24vnH5ql4+eDnO5p8ZvlxnWytBFMoSC2ZK8qXrZyANg9B0HhL9qGknS6PRtPy6blE6sIBXK/DA
ttF2fGmxG5qGpquNpZ/rEMIjS/ug1Qo/LN1kZzaEyYO+mN7W3Ebe/wZ7e0z91+uDkFwnPBsGgA8E
CIFaFvaBr7lNWUHJ6mSS23V90ppxl4/tXp8GxfrIRnJuSDj6Xl34GrCaoFGL8hK9bLMq8JUsB7Rt
OBWWi05wxBCXy8G8iqDLlFPHmi+6t6XWwVbhoSST5eDII3RHmfctswCYyWc8TRk0v4JnuwCruvuT
el24TpvriyKZqws7wlyhHzOoxwF2bHcK2+qlUxHOvX3tIKLm4mXoYuaUlsLV2KT5AigUJGECs8NJ
8SOSmuEwGBGAfqHVv5+f49Kc4JFRPUzKhoC1tiy/9s5dkGyGbNfY8fVZkzAE8XcCalYcTQC6BGEH
0Haw9c7MwKBpgIm/R3tpvTUgREHJ59n75oEzvGw+JWR+/86GWQSTnCEL6EnhjJZA/iC9S9ITGjvr
l7n4Hz/PN8uZY1vNsQ66oATPaTlEucl7VRUemq+24DovBiD4gMHRyyDowXCIfrYqdtudln/VM7Qe
b5Lo+hJJz6iDLgb0G6KmIIKaEcWURZWDq7Oq9SdDC7ID+AiHg9F8oEiKvXBmSXDOlteih5TLhfg9
yK+iiigiGekRhaNxwDYB6gzxTWSBJHF0JhCo9r/0eZcTxV6WTRSejEhAQ13wLenkMvVtZpeg8p5T
9kJpuymt4IidrwgsZaM4NyP4AVpPNl0ZZwzXzBeW28/L+JHTAZSSjlsSwSuo/C63b+I5Qz82ND+l
7XHp9/Pu+o6SeTLIsPsgpgPZEObq8vPDaBVtaznZqfE426IZ90UQF+1Nm+UHw1LcxtJV+WdM5NS3
9ZYETesBqrqWmyx1vkKII2ST/Xp9TLJVQUodysMGgmVP9M4gDzDayoMZRm9eC11x2uVfx3wBdQvM
klih8lNioe0YkOTFjQd2p72ft59Ty/77vnB5mTNt8O4CrtqmT4HX70CaEYFRQOEVZUtxbkV4O0L6
z+9sHaNw2k9bLfvqegoDso0FblrIr6LuBAS+sLFyPWdsaHE0PBOt2D3YuJP6ierzoQi0TaYVqiSL
bFnALeMgk4O0GiKly408NQGxvATnBOFaeD/iKXl9U8nGAy0ufBmMQtBnFsaj13pl5+gcOM30xmV3
Phja0egRxPnv63ZkCwOnyANxfqmIKB5nXCt7NDvY8esidMdsb2rkzndURLbS+YLWM6SSeY5C1J7S
QIzTzx3mi9yWzA/z0VVMmNwAFOJAEQDXJZLItgGQVsSYwV7WZxsfEuCFirxYFk4iQcG5vvgjQgQK
rblfeIs/w3f1WlxMSTjaj+OUxeAHUIxFbgmxHpRaEByLmJ50MPzBpwviPWjZeHXIwhJkCrOruN5V
ZszLPbzaVZn6HsykE+oOwD51wHe3w7Dz5y/XdxnfrWLIAslP1Gg5I9sbFA6BvJ85r5QHsCG19s60
tY1bNJm5I178UdIrbnuJCA2CiTN7wi3WJiCBBllEeloQKDcAqlj9Fg2rTZhvK/CYxTmwfu0HMgwX
RsUj63ZZkQGPebKqiFSxplI6lx1VD3T2nBDHRYZXcDkGiLkso4UOQBDc5WyJm+6Y+SqRaZURvmfO
wlemL25RgZ7htHafmNdDiungLarHv+ysIo0IiDLay31EApdGrMCcp9LD47J1Xyh7Wuz99e0mHUTg
oekTOQYobwgbewwssw0gGHUarfxhnJfD2EwnBnWS62YkDVhIYUDBmPOy43nmCpOlLWbnQ5QSdog2
QOs5uUm7ZGtp5Wl15mhZeDXPjlo2hhDaiMZkit3q/WRnl79BuFldM3eK1umykxZsff24MFWBV3YT
nQ9SOEuZ7eRBb2GQbDoW7YtmN1tvdWPoh4S2rnB8so3hGzoeG9jfCBGFJ+E4E49MiYcwne7X8uAd
ri+YbF+AphEil6CVeQtp47etj9xWemqM+nGa3TvNnB4HdExcNyMdBV4C4MfSkeUS+/K6FWG5AdAh
pCGWYVsWmvfH7J1c9dKUOVUwmHHRaZcDLoSVh9zIDF4DxNK9jZCtNXYNOQRVFqYgH8ucKXba59FR
xVmyO+PcqLAbNGrW1KRGdvI5q1WTAf730mVJlOmqvSBbLGS6+ADhJgAwvnQSQ500oBoBsGfy27tM
Q8ksaPMoD8Zf71+tMzuBUKlGn/06WgyNZhBaidPZiDMVK4P0OuJa7UilG6Aye7tS2pyYw5qdZt09
kpU8J7X/0IxaqLP0hOb9TxCsBVbUPZXlGGtFt7k+QulMIvON4AWHCqC9y5nUfbYkepnwNcvuUXs8
Qf94l/jWRy4o0Gh6HIWIAovoDtGYPAMDO0HKmCwoc/2Z6atHVIlJyWCwq8FHAMwXSubi3dEWKbPN
vkJrhQlxUUc7rMO0g9i7wlVI9jnMuNCqRrgHPk/hcKUgp6otE3OWzx6K2TOIfdwo1R7T8fe7FwdE
J2DvgXIdtMpFhAEj2ZS3FHpmZl8cUmbtqOFE5uAqqiwSn4SgGxgAcINAa8ER9kBt2KBbAN3FSfP3
abZTlealq/Lv8yJbn5nNBTUXPL+IBkK4hYJq8RczDcX1oLIiXA8N8K1pXkLFbnAGRCZBqCEBtjSq
GEiWmQR3PhhEoUcBqITYyq31oDqbkXU9FePXQKu2HUuiyiZx4awhA+2hUT4bZhfa+eP1vSC5ai/s
CnFL2gaT41AskoNuuqzNQA33OWkPzQqmuUx1fch2hIXBgRQBO/3NC3Nh86p1bNIeUO75XtVNNOTT
5/ePBwBXtFnhb3RTC4dopO5kuja01Qz6rR/7jQ7AW/ATuPJYqxSdtpLz6qEnjb+YkYfzxPPaeX0L
bHiXQp8RUb4PMa5ks45os1s/UELmTtQF6BNN/miyu/SmdmojF98ilVEvw6Zcjf0IME3QOZvrc/c3
Dy28mS7sCDdt49KRtKkF1Omi3SWaE0F5fTvrwy7vnsD9srOMKrKTMWLo8kLZaT/4JJpbVRsA9wvX
foXgN2gBnSvw9OF2pFZo0zaqS1TM52O5fg2SKSx1UEGtT9eHzkd2xaaIHSsGowbkCoGN5w7IFNyn
fhHNI70be3PntNPJpYpEoeQoeIgywAUE5/hWpm9qio42BD3U2GFxSYZ4UD2AFRbEIY1dYTGLBghm
8juAmEOXvn5gzgBrAEwN9Kx4+VzuyqW0yIQsT3oyGtAkxgvkUIw4KD910276ANALxYB/tvhgz96I
ZAqgHWhByi1ZNql19Kpne1ZkuiWeECaQToXwEYIJsTY0myg9ZIGDZ+h0NIptVd6BW91+8FRFKOm6
nNkRpk0bjdROeJnTCh5XAkmCn9eXRTUOYaogC96C7gzf7/ONZ+57NwIjL3sN3s92xHs+8D+HlqGo
JdyMndZrEIaq8bJxvXTvL8kXMtufc2bTcFqofShA26e4jGVDwxMHKou4IrFYgslJb3zizQhgA6dJ
7/0lSOMMPovz0XZRwdZgG0xl++f6fEoiAA/3SQAhXtA6vYmW+sE2Byi2wCgE5Ej/E6XFn0mquEuk
RpBAQiofMTv+utzfgwF1FrC1pid9+EkDLSzmzyBCUkyfbOeBLYj3pSH5hWvr0ojTzNQdFjxvkmII
Z4eEqveTdH3woOWsUQiTxSCm8b1BA8AwO7WhNx/z4Gh3qLR8fX9ciSwLwIbgmwZYRHxbeC3aMtqi
wdtCfyn6m6x7f8MRkgH/DIicp3A29rTqNdIP7u/c26R1ZJUguwnNKpqd+Prukq4JnCcK7RgRSDsu
12QsqyEYaYoXtXajbXxf8aaQ7Ss0hcO/o/71tvhFoT8xNp2vPXQu6HEWgn4YEAbdjlOiapuSRUNn
lsTKF4TELZq2qODzlr11eGQ1jSBFG1bO+9GfHrqbwUOHyhcU1cTwYNETly24CvwU6kwg2veP2Wo0
irhYFhCcWRFvz9qpgrHmeRvPr15Mi923o7M3bec5Lf09Ys8oKH9f3wmypXJRTOJJKB9PJuF0dibt
+sXl8ix0V2c0TM3IshVzJ1skdNEhc2ihKvJGUtxd2xJAL+AfzHENDf2+NhBPeUPoG5vrg5EZQhUB
dZG/ioVibMC0airmFoYSh9wkbZqEma3tQCkbp+36gcIYrm2e6sCmgK6H4DzTwGWgP0DbaGuYEYTa
vPczq/Iy6z8DfLRn0UeA9gWH6WhunxxQN4OQmX3ADcACeLVsoM0hICBkhFaSJlqb2uh8LcBtrTeh
YnNJ1gMwAaD5uE4RWnmFEaTOSqnPOI49W6qQ4oi2phd5KXvthx/Xl172lAWokr+MsJ1RQRYOaL0W
5Zi4qCMmLLn1+/bV6cYoAwU9mh33abqeWF/cBMTe0Japnuv820Icf25b9EJuNed22sL2inKLNd/W
wPlN+pFq06ZxXro+j6xJ4SkkHhwmkULmrW48A3u5OSrkQIK0Quq1y0Ffv+xmvYiuz6jEM4CKEXsD
aXfMqXiYhmYK5iDp0annORGCntCenLgKVPVSqRk0a3BJTEQ7Yg4ZNcE518sVaS7LvTFGI/L9ZJ/Z
gSLOls0XqhfIuHNFTMjYXs4XABpuq3ESTsvbDykY3xVRjsRz464DBvpv4unNs6TuGBmwK1EQKevI
6XYJ24MsjLl+2II9pnZUzBeSoMdHUhDvc7zn0AgtHF2r7gZ9aKwSz9U2WooSFW0QsJh7L0v3vbe5
vhWkhwu9IrwjHWW5N8yVLU36rgi68qS3aahBKCyrgjBjBtzSFJogwQ9G6Ju81o7qefS32V08WigN
82RHgJqqeKyRlPSywUQPIbBm3hGgpyrM+t4+0mqeQ6R76ti1iI9yVNtGCfKLUJgYy5A503LjuzXY
59zmNsn7og9p5hVP4CUZ0OzsBpuu9V8zbyE342TPG4L4VREwyjY2h3pzyjV4WTFiaEx/dPyBlLj1
yk+tvQDLZOOaaFVAJln+BA1i/xkSgwa3bMkCqq/y1LnBHLZ6fhi6/NbDS7KFcC/bIyN6209NPEMu
w0jbreZUhwEaa9f3iOyAAUWFpDjnl0O/2uUBc5suZeDkqcFaQHdTpu2zDxQAQdL7z4J5acGbybiO
HixUbTjox1GlKiNbMERACCd9/IdX0eX3rb6zKhy3+jTW601fffJBB5Gavz4wTXg+2ECVgztDJMci
hlnWlp/UJ4dxJp64UuFcZI4IfNv/GRDu3LyzrYyUMAAUynasxs20QB0Dp+UP6jY3U6/X4VJrWXx9
WLIKMbILaILkYkoo0gn+aAYGufOLoAItbBtZRRClLkinylcnb0Lq3UBROWAPrlttve53DqjPdfOy
pTu3Lmy+sWKN4yQeGs7IbdIHm9pKt/6gAlvwWFj0RWChRhUDSV6Iq/FfcRaQAffoQ5UgrZFDGUJ7
bPZQGD0kWQeekMo8TMgLlLzybfs3q8m+Not59Ofirh3T1+ujlYVVvs8x0rwxFK7x8ndQiA2Pddlg
o3ZoEraDnmy0lJINCNHGMEutVnG0JbMLEn5O9QroFO434Y2gNbVFh6BtUOZtImD3otx7Mtindw8K
7h0ZDy6tDMctnO5Ab+p5mXGBDgUAR8DphdSFWiwUrEOoQF63JfFVF7aEAUER2amTxC9PRr21g7A0
o+vfl5xBDAMsGzzHCiE+IRa1RjTaOTNaBQvrKTecTUJuafWnq+7G+jtkMBXWDEn4eW5OjAWSsQdI
OoE533w0oGPZHQwwumbVnaNDXnq+yxeInPwg/hguyzNNn5Z5jhuI7k4/WPKncbda8Of6+KXz+2/8
YpLOGq2VodW3Os1suz4a7HD984rp/euLzs+hBTGeXisrUIpoUbA+Uh9iSY+sfUqTL5X+/boxCT0Q
IsazwQibxWuMgblBDms5+sjXb316JMt3XXsl/nFIaKglx6odwoSaUVs8VPSA8kzY2Ip4X3YGz38F
n/KzMXcGwhdc7dVJG55HElZpuKqoMyRuBQPlKSGXl5w9Pu1nJhbPhYDsgFUrnXHjrNrW0at9GZgP
QO/tr0+qfDT/TAkHZIT6lKPXMKVXx7oYIEx/oCqaIEmEjGQDYJKoX6HgLCY3ASEjeePAWxMfQmPu
92Dy4+W2iob05fpgZLsdcTg+aKPhDq1kl/NWzh4uNB9XX1VsCXSrNtc/L1uW888LjjGzKe1NC+Po
in1exboP2lOADnbXrchWBHAhXN8677oSK5jYFAG1qFmeSBbr1WHqocOsuD9VJoT9VQXDStoWJtrc
jqv0ruWx/Ae0SZFjQoMCEOToiNLF7je9cxd7Mjw8GMLcu02rD1wdHFOFmxePIaR+Lhdb84sRbagL
gm0yhvM96GwUD0npLOHNAOwjXpFvGiDtcSicTp/wbEhrSB3pUcVubVfhTWThGmJEtCXi2Y1KoNhO
qxsmW5oUs0SIfzsa+aHVgb12QNwIVn/k0SKz0yCHmxph0TXPvdtEJqQfr2852cYGPQBUjsBw6OL8
XE5lZ08tmaa6ghzCqG+hXeZsIC5Q78saAmXUZc3zB+wh6gYQE88TUHVc2mN20Ng9qepTjhldkJnZ
sewbClXXrRiy2wlAg//M8GGfuVHepmEFM6gVism7nWo39NP6viqzTWN7xwx0LnpWxg3SQ5m33ljE
PLAGnPU2++HQ4oWa1f2Ykw2x3Du38z8pfht3RUIEi84ddGujEQ08nWK2l6fITH1JqhOyvr/cjlJE
ruh8HSEfcpOW4PxgpV2Gnb5A7sYobt2h24EUmyl2n3Thz36FcJcZerKakDSEw1wgvPtl1VvIag7h
YH/+0HCxvXkjLFZdOKwZrmdidU51spbiTtOanV4ZOyvDpV00BLqX2b0720+9tzyUdfPZXVSBinyg
/9kXEXdVtoC7JYX9YH625qfUCvUe4iKKHSfzGCis4Zbz+FkSXXfe1l1H7bLBKLvIovcN+pn1fHt9
LlVGBOc92FBL1Ku8OTHnZ0P3Gvu1mgrXKruwOYcr6sSAtbyps3bDEnhp6tYnE+V2vbtdtCDS3Xmv
VTdd7yrGI4MqAkr6z5pwrYJJbba7xqtPXvYdpR20S2URkuQhs9BtXmRR2oNjuL6x7Ts01ypWTOYi
zm1bly6CdDbRaxO2i9EJa/uZBVkEgtnQxeEbis+ozSkuFVkC72K0wpHzkAPQs96vTxDn3c4DSDv1
Z2NuNuP46PMW8W5j2BBaHFWqs7Jt47hmwKmFdLQnCzkV1repV60UORs0dfjWzVL9MEYVVFe2cZDw
x55B5oYzdlxO50S8gSwpPG639s+rExzrxrihuotq1uwd8kSFpZDunXODfNRnLn4AdXM7gR38NPbb
vAtBGLta8eDv8hJkqCEzHyt3T1V4UD4K0Xfzq5qXO9EPLxagLXcdJ/AIAGytReWuNTfXD7j088Aa
8OvJMN+04gSVnQ6mi7aiFmxgNbnrhv11A7KtwJGZf1NTSPYLq1S5NKBrDkwjc55Ye9CGp6RQRBSy
Mfz1giB0NJAg4f74bF1oS+fCt6ByYTbHmn31ckUEKzu3CFT4XfJXpFKI9JM5N9uMYQgNyMRa34nJ
qD0iQYNuh/Vk9WxTr/XT9Vn728IhLvu5TcFPFRVY57ocsFmwuW+rpozAwrNLueTvUG5KUPCmyHKP
dRWjw2nbdtk2cfMYKWEkgvHW8ZtTV60RmLe3Pm1va5rdgoLk0DgkxmiijGa/C7vc5OZ4pKBJ0+ou
9kcKhffgaCXeobPdjV6v8fUxSXeCBW/g4mWNvhhhmYDSXsG3y1sK2WFsN167q9/PRQ3mCGRX8WyB
RwBi6HInIIItHD8n6O4dY2R4NFdxWqQu4MyAWDo10XmVMkB0T67jh451WEBA69Bq62qPlbcZhkeq
/epBbqb7qtmTbsJ/QxOzf5a5dGgiAAJ51ECE34W99ymdT2Q4JS2NKhXrqPRInVkTtl+dTK6ZmkCh
15Q902yJWVmqnjzSFMv5ZAr3oTsDmBjUKGYmbrlvBjdkvROWbh/muX1wwanXNes3wB8+22a3LWr/
sXLQaeRYUTaDO3Byv1zfn6ox838/cyOsRL3I57VVLwdrJUVdaVXcx9ITcDar/N/PLLRzwtCNgUNt
QL9oSfYrfbJU4G7VPhFOmUu13PRGrFzRsiixPy0gqkurw1Kybdn+MgJFTKOaNOGmH0rqEC/BgdDG
owWpjKJTJOJkpUCcaby6wQfzt+p9OWlpAVrfFaLfpxQS86z/lhSfkEzQk/vZeGzYve88aesQduVn
Rr7WVRdW7caGcLVt0bBiu7b6ZrQ/6QxFbUVp2eAz+cZFn/0wwdnki1en3YIfVrr3rC1iH5D5tD/p
y8EclphYALW3p9H8uZLfevODddss+VMMh4a9XN+3/59z9H8zBELHyxlC539j5BW8XrUaUae59zPg
fWFuNFsHcclK9XAAV09q97E2091Kh8jGzwXv9N5I9BvwOv2+/oOkEwNVKwfgPFT3xZcJW6BlRhY0
Eg/LGFr0gFaD/aQl8eAoLn7peTozxM/C2Xlap9FejRkNOba53DSoSw9NfxyVEgGyIwWsJDrIQUIG
cI5wbOdCS7Kswv2/OE6EzrrBnSLipCEUnUBpme6qRNUgLd1b5yaFU7wuWdqvPbx9NbAoH7eB/31G
HpoGj2WuR7OOPo0yi+fh25xv0S0Umdq8caf7oUW4HagkGKTPCCh8OaBWBs7qDYrCCDSrIrwnqVm/
LmQHmcmwnvYjeXBYHjLyw6bf5vJ0fRPJHMu5TWEGXDOrDMYdixPkexJma7a/bkC6qmeDEjxX0w6J
sZYYlDORDdq9ooa8BK4WrgONDft5THfX7cmeKwghQS5voZj4hqGUDmMxewt2UU/yHevmeEocFGim
O5e3jZSmYnjy+fvPnBipWCYrRtvEDgLXGAG2nCmGIzt7Hojdcb6BFgI/yOXZa0ow/ns6nI4JfK/D
dg66gPNme33O5OfgzIoQImAv2+MIXMOJMFQ/lifbPTZ1uQMDzdw/N+zJLh4S8xbKpKFHPhFw2CbD
00y3dX24/kOkm+Xsd/DZPvM04MIwtYTid7D1tv4SFBEbQt3a9P6t66nGrJpZwd0Mo25ORQFbWfZD
qx6Z8xv+M8+/lQuBROCXzjnRZecW3/1uxzwS8sZbW8WMKA10Ia+FFUayG6B7YeJX2qxaC3Kkk9U8
6vSzvgxRQfdF4YSgEo6CBKpynh267mOhOpcyYAse9bzRCYASC/Xny7n2V7LmILJDA1I1dRtqG/4T
Zcv3wiF1iNb6V9ftqo2eGcnWcWkBoHTxJ1/M/nnMm59TMaiSKNKlxy5HVYGLE4sIF2+aQavIm9Z6
u990qX7KoG6p4RWW9+W26st4ZKrXn4RE28AU/LMpHC544T4gHhr0AN+8B9Bpw0pzUzX9xteXrUZZ
bNfFw1APP+Yi2ettHsNVxoTmt8wy4w/s/LOfIqyG6zOzmfhLwF68EOTaUc4F//rQzavN5O918vW6
PenuP7MnnDRDY43GTLhJfYDfR3851HP+LF7147oZ1aoKh8xn2aQXI49b+31jBXE1fiEUHizpolRH
oQ177bpBHg2K0eL5kgr3mdN0FMz+8Md52jwnXfO7nudDlrRhs4D01yZ2NDZsg8KJ4h6Q2kUSXLfQ
7YvwRUhe+Jo1VRA0Qf4oG++MarhtdPICgYNNXZVHXWsOebnGHvtAv2KAJ75pIbcEGRARVdV6wF0a
DfqLzaDc52t76IDZo8DKEMdRzKx0x5yZ4kt95pvbzGgTO8NhsaplwwztyVjHmBW1AmzEF+jNAqKb
xXN0dHq+qSPVM83tToeZsqHhkB9NQCnqTa9C+Ujv7TMzwj5pltEkWgAzZkJ/lJr9p2g9xUjkW+Lf
SHikcj5hVprU0wqPBqrFu8zKbk0yVqG2OAwAOzQIVv3XtVw27QLt0OuHQDY4jA3NTSZYrIC6u7Sc
gt2TTQNkgpy+jCDaESadIiyRWQhsnvoBOBbSt4K7mshYGMwG4NdrDvSeFP/j5wXvFPRageQEPq/V
35f8R6IC9Uh/PifbBA4Djw2xOEonDT9/BaQcjeD3edo/4ggp4gvZcUGt/z8TwhDQ11ZZowGAt+3H
uRPVLMpUsyTbYOcm3ixzS/PRGRG10eQYgNXLIwwa3ctDvYyRYZevuEYftLSPru8u2QmF3iUvwoJq
ERR/l7urTde0b7IV+aQcWbmVbixr/GJX6T3AzYpJfGsKuXJg4tA9AUgZ/lyaaqDVAeJoqNJhCwL3
mH/vEIkMiffYtr4bXx+WJBbjiXmE2ZYFHllTrNpreb0GBddSAt92tK6/AX8I16UItXY3TF91g+AY
Idfj5ptCU71EpQMFX6KLQDDg6j2XA/VGupp2QiCs5E7oHwWOOdInYu0QofVG6ILPRmXx7f7EaFGs
h54dAIGmWDuaJ+CliYlHfTdpn0EKDTncEokeRepAOi7Oke57gK6ik+dyXMm0Jh0kI0B2tkDCdHT6
TWXYN9UY3JqLiljt7XHAiM5sCSfOdbU1cHrchaVXgBtfO5a1GbMl2JI+ifO63ui0e+xrpmjzlA4R
dy/fMdAsErfNWrrEBdMDGiRHO+6bGf2q6RQGOb0pO+j3Xd+kslWDXprrAAaM7LuY81mTmThtA94c
k/wOFqA4cdI9TRHLvPWOoExC+uEvCaL+pjfF7BOjywYklpxlnZHU6lB461R8UDIjJofVcykL7EHh
dvTMcZlsioCp9Z/RaRE6tYpzQDZX5xaEgGWanDLxOFfJClqcpkX1HtFfnlib9y8JJMoA3nXBP/xG
gi01E7RDjKgcrslNpx0aN5wnhceVuqZzG3wPnoUSIOdK9Z4iql3aIpwDSEx8qfsldotdMk7hZD4m
9H6Zh9CwP10fHJ+jy2gMEcTZ4IRVAq2jUa0WniWF1W9IbYeZ/pKh4ZSsJcqYDAQEqn0hX7V/0yms
mkaNtGcOLJLc+TTW/a5jVVyAIk1xkiQ5j8uhCddY5g3AeS8wVNe7Lv2kF00UtHvD/JNlP/uqjLvq
ONlf0EAY2tZNDUpue2SRNR687Pn6HMscyNkciziWFpJwkEFDucLT+yzUJ+fJbMabsq+2Y2certtS
rGcg3DN5l/oBauvI8gf3xnKL9H6gl2GCnKe7vniq9lfVvg3My32bDyy1WwfPvzV4KPNX3ezRUIQN
S36NUBBLGnCANBzb/8uYHq8PVGlauHlyyJuY5sRntYv19iuw0jl5nYIT83GjJy/WegfljdCdqv/N
HYhwCQOtQmWmYcgB3dTskRiHeVSMjR+6K4dS7Lbr8v87lIiKvpS2eUj7bF9kENIeq3j0NMVJkXvq
/05kIDifNZitxPYxk/+PtC/rjVTX2v5FSIwGboGqSiopMnWS7r5BPTIPNthg//rvofcrnSqCCnV/
Ols6Fy3Vio2H5bWeQRi/odsdSPH5+rdau7jPN8DikPEyzSl8hhNUs0iQaVBGGiBUK/IBMhTZXa95
MbeHx5H/A05zPgLwgEYJDuNbAvYm1hZaXSE7sbzsUBpZoIz60AsRjk0bqm5fmscqzaOh3hfWnTdu
dLZWPyMUAkwoUKDav0Q2K8PonanGAeTr8ZREJCnDVr4Q7ZMEMPT6DK+Hmtt7zsyhXEL1mrTohOjw
UhghHGeGQxu16SEjkbPVw1g9X6Bg+X+BlmeZ7eb6VMzIgASCLsZb14pgBiDW6b1p/3bb5+vDWumY
4AOehVscZ9Spi9JpZr9L/6VqgGurW1iUv5LuqFs/e/dUFzcj3XjWrx7XZzEXZ1ragu/fomoGEVr3
QL17kzpBP5wcfyOvXN12Z3EWB5i0Mj2DnzC62A4qgG90+nl98rY+1Rz/LKewC7yNqYlxsInteGcG
FnV3rvAjCVkZZrZRxtDTvh5z9XI/G9P872cxU+l7TQOn8UeH3GTwSa/C2oquh9hcE4vjqqE21/Ma
8+Yo9dB4eZQ2zlNv5UeICEY13pKdrh/QAr8xJrkRe/Ugg3QSOugz8Gb5pmpAk9WhvYiDrOlDt7lP
gQuCUUz2khRi7yXf27+3iML6R/sOWshoAYM4dzmfwD+bGdBLOXQzjH1b+9/GuohQp/t1fU7npfDh
wkGvYKbBwmFp2YSCKJ8tvAYnVVV04eh/69wN6NdWgMU4OqMViqS4NAetfp9GOJ+T9Pv1Mawu97Mx
zH/C2dLztGLs6wYhHEcGVv7sKe+QChq0w5NRvNnTVn65ekycxVss9aJ0Vdq3mDNqorr0KRu1YPT3
2wbrq1OHUhyknAl6QcvKQZaIIe8mqEAUPIS9UuIdrs/b6pY9+/3FcafpQyHhVwlAlBem4zNcqbYy
/rURoOoyJxizHsJSAarPoJDpSxcjyMmuRYNF76O/H8N5hMUYuNR4VkoPtxJUK3wMxLa6A9qa16Os
XbKgrergxnj+jBi/XGGKd24xNBouWWh9mIzv5PhFS/tA2VZY9huJ/Pqk/S/Y/MecLecWr/bC7BEM
NPw9yx80b8tycDUCygCg4qJy8wEwPtDOZ5VHkPYVflBzoPxYcH3CtiIsPkuXV0NNJyd//OSr18J9
u/7raxsQGACIu6J57kPk4HKGEheaqCkwsY990Go3cgzRUJ22OAhrpwpkIk1UZNB/+VAHV7YgsJaH
blVe/+pqHI55HkJuMSix45s0sIoNuMbqGvPQYkKlAXSy5W73aTrm7oh4EgsroV87ww4L73Nr2AdJ
vlyfwNXPg/L4bHM4d2MWyVULQLQzNSgDUePzALzPz+s/v/p9QLNG+R0eLjCOuPw+NLG0qirx82R0
dtowRcp2IW6eh3TciLT2kaCagBzfnGV4l2k+Rdfa5DoyAlM4YT8WYaGdmvauY+PchIyzrPyHhQ1r
KNC5dRs+FUtZDS49QSF4idpWE4mg0sPrM2euDgjluT/GDrPNzuXU+W2VJHVblI+F5DroBRW61qlC
ndhy0NucRhV1OZTm0Hp9NwBq/yoa6BJkTkJ3lYK5dp0KFcLu3jiMfTHuNIivBeDhdtAekeNDTrox
UCk4sIlv/LRb2YIo13URxJHBItL8Ca1iS48qjXtfRJeojRW+uG9slOBRBcf/oQTvAsC8OEXpaA2J
VvMx5jQPGz1m9ldb0Y0ZXCRqf4KgVovq9+xBCn+iywn0AHLgVdHKuGBah5sNhtmS6awC2sIcj9nQ
au+lbafPFqnpnQ1Jlq1EeG1voftLZieLGaa9yA66YuAOgQjxo5bBKkWH/xp2wVYbcDGVFtTU9PMg
i6lsp0qjqsIywflHyyLwUDAerX+4iM6DLC4i6bIcehgIogWNt5+2mLOrE4X3JACBeFN+aIxYjQ81
/4yVkA0h/VGnDgxMlFZs5J9rZ5HtQUprtidzUY2+XA+2ZHYK+CR4p3px1CstqEWzA1EqUJ29cTas
fhQIdoGEhd4sdKQuQ7len45O5hSPut3Jm4lULZR4EzfQ3S6/uX5O/Kk1LfN2wBuxl6A/TaCcfBnL
qlxSVpoNDugAGpKjsM/rybUeHLuBp0TmjV7gWc0ElGHCd71KUECeeu8zpvqLLocm1IXdRj3Ul25d
TdhYO0IFutNZqAL7LMadyyJL1yD5M7Dxc5XDPDZnTB7B5WYBGt/l3m7wxPO9NjskUhcJRK6Y/UCr
4YsuZHbnT6KOUOKxd16Vg7lpc+/koSUVqsxzH2vkNyGR7WcoZ0zPTG/UwbH4Z5Sivkldls9GCtZn
AVjVnfRIuRtARIIQFJ55svyuS5oeBlXM8jxAtDVSodRnTi8iYwV8jbl5P7lOEgx67gRwLoohCE5u
xtZ1gmFscQpUdR4Movqi+/JrBsmXEGgStc/Kt3r65KmnFmhJ6K4cIL4m9yXjMIFpVJAlxRiNQGvB
8LQXEHCSYZs6YdLCLcw1vEPn13VEe7A+rdYCR9tG+bO1qjbszcE7eoC9hRQduX3RtfRfjgKgAQAi
BAv9o/oObyvFS4HHr4Lih8nqUNnvrdg4uteSk/Mg87V1npPyyuyrNCsAIddDuCa/mZW/UzUsZsZ0
jy++sZNWANmz+xu8bE3gPcGrWsSrBox1qIbisTAHETR5Mj76mdbetsRP7los79DI5LRzNdO/M7ie
vfQUXbWw06fxBGYu2Vu0qI4TigWHIa2sjTrR2kZH05rgTYYa34eNTiywcKRPi8fJV2Glt1Gug1pU
vm7scczpcov7qCCCtgaDxQ86DFWTdIXN8LTJbVLN1LLxE5LEH5Wn2oANNnlIay4OBu6ae0IaZ+Me
XYxxvkfhtI08FMAnCMssiUDYfL2XjOkQc9LccFe+MN8NRwgwbXzqtVsAqK55nCjW4jl4ubK6yivt
YSDVoyHfwc9LNiZxLZ86+/kliLcy0IBRGX5e5kc6HQEYdp296HZW/qPJ/2FZeIDrOyDi4qstnyX9
1OoQVAIvvyLJY+qmJwKRbV5tobXWbjT0woELAwQau35xLfOiTQ3uDyBnzwj6BqxiO8paZ6/xjUvm
T6N2uQLPIy12IYHTMzqgHJFI+lDwUQ+4Zt4mcGJ1ZB4CGx2VfRX4/XhjuWo3+kOcmdY7yabQkt3N
UNWRNprROG7d6Yu1+Sf7gf7CTCZELols/HLNZKbeJ2MyVo/M/WHbX33+y9lyblo78M5DLBKsxjIk
7QpZQcP/29C/pP6D2e2T8jmFft/1bb41mMUkV5ARzUyKwTi2DPz6dphmHvPGbl5fM5iwOQcCEWiR
LvQqh45r00M3BgX0ZBKhi1pP7t6iQ7kRaZF//9+3+V+kRf6tEZ3lSYtIoJboIaRLWFjkyjqaSZHv
Ewv3U97C8zbtcDvqEn3X67O58t0Aekb6DUUZlE6XA4U6VQdR8BpqWA5QPaYg9yopbpPGuaEFeW9s
bXc93oqGFCS+UBeGXBUUKnBSXq7FxILcrC/SCVgzGMmV0x3J3jXX2Bd9DFiMltS7PvtMfRa49Pdo
j2GuHzv2w7Ne8HYIMI0gPucPhrclbvjx3ENOCGsaPIrnd/GyAwWDPS1L00TGjfEuym5H6GeZW4CQ
/VK9fez85+vT8HHaMd3zy87FjTirPV/OwkRJqWm2LuMufx7r77T+UkGBuzbKSDe+XQ/1cYFdhHIW
L2RIZ7OWSCXjsk6Axdn7xa4E1thzX3n6SGUE9b7rAT/eULjrwRxHrQnqH2i8Xo7NqDQzg9eEimtr
X4go27g1Vn8eiS60YtHB+1Bn6ippSelUKmZpFbXGbyt5uf73r/TLMQBvVnRCMxKFi8XHqWD+huqs
JmM+PdgD3HfMW02+My8uh31vP9b2r2p8ks6wcbCtDux/Yf90c85yxk4BH9CVhYqBeCP+c/YPyDpI
YwOcBawiYH2w8bv8MCJ3qqwrgOMvBxba9C7PZ9LiQWNvGxP45+a+vAgvIy3OaEIkx5unAFWmAV3Z
AhJg74z6dytl3msNL1AoGbTkM/Pc4rauOvu2tEkXccgNfm0Sxb67LgXd2MGfp09uvx9AewMDxZL7
Wu/f8GZ0YqC2oIWQl2QHgLv7mibpz5K7Dg9z5SQ/lK9LSDJP/d6rKP9s5e6ngrdm2PWkOaSOLT7V
xlRMu7Tw8wfWmubvfExFf0PwHLgDDYW+aoLRsOMEDoBj4t3ndTc907pmqAtpw1PmaW+ZW/pPcNWo
d37V6odKTigTpU2ZxWNK2AG9X6cM4K5g7dwa2kehyD1xK/oSstQk0/DY5MAxVmaaBgKg3IMlSrAc
uAZjidS29l2f8Ls6m7rbwnBYkFKhjjYZ01u7xT1QqCE7aFgwkJ8Hcb6HGMJeVNSM0sFMHg1k9Wiw
gJFk2hJZ79D3oWnlqR9wR/c+j02tPWQFkzRwRkd8H72xOupq7zH+O/HZNxsY7DHXblRhRS40X56z
grC7XhdPmTbYh2ai/LYg7bTLWoCgQFPR8ZKjMhSdPYQuxJUeEtGxmKMt+MUxc+1nC0LLPp8K8WL7
mnanfKpCaQ3uV0rmRk0+1A8Ok+xQElngCxtKhoZ0sq+MG95Ti/sR4lf5TwXdzX2vUEH0iJ3v6472
O9PP3L3KnTb03WQ8ov8Djz6rTm7GzO/wiIW7AYAvQCC25hQaRlncgrpD8CujCNlkfuet10B+QKpI
OV4WITEbQq0BbiR81XMjLLWpfNYHt35VLfOeS7MtThnUrIIWvae7xk2NB5FUUONIWA1ECOyYOiPt
3mnN+UF6lRtWUKQ/uFXinAwrBY8FhAjI0qPKIM0e7pUw0QaP3h0Cw6ncY+U01jddWtpvY0Ae5ReQ
QyCgu96yuuQ70erNIec6JnusYaDhjcUOxTp4Ksh22LuaISLT6fktSVrjqFmcHdwU8rV5gte4Jg0a
0j4RoVkU5oHYFElF7Tkb5/7HnOly0y+OTTvROpexsngAwWtv+p9pfvChJp/4P64fL+7KjYZyP3Q3
wA+1Z9H3y3MMZbZ0Kpspf5isjHyjjlvUMFBy+mNiEY49gIIVtxNv5+qDusFFQgI1mn7UEcqOrlH6
wVSXGqy/v6LaGDrwIzlNrKhDk3/pbB3mtu6w4zmo+KMa1GNW6+N3r8eKMUm+74fRDGGZYoZUH+2H
Bi+lA3yFp10xgqJb8LqPKKva05AM1jM6RvSgmSrZiwRWIZOpxseca1rU9dW79Ht2kzuojGh24UaC
Cyi6QjD6UNQd/86HqtnXxP8hG/j9pRRVV1flftj6iXWSFOUp5nt70+H9sy7VuPN8jwLVWRLxQq2y
urHwUt2xcvhd9xZ8ShgkDCyp84MgNUMWoLEsrCssiAkCMEA86HiJJJYI3D4ffg+5YQd6IcZD0sMj
KCvhsEqrPn+oDd6FTZ/Rp7GRW5X8xer57/0Mf25kobh3gRi4/Kgaxu/6kg8x9bMu4G17h1xw35iw
P9GZu6EAtVhBf4LNNi6oO87SyMus1y9Kv1bo5cdu7USTo50gW/0Ip8o6TDyvBOnM3MOM56fZahvp
9sodjz2ro3YO0gDaL4sr2MjbSnOEkT3glGsh0AZuXQNtso0Ngqla3r6g4eJsMGFM+KGdZCYpUPNS
ZQ/mGFkCKps7VURo9Rc8uh5odTRngeZ/P8tYkrzQFE5PBBIPiZ0HTb2Ru66lYqjRAWiBBg/o/Utt
zSYzJBxLteyBWirOZPZa8VFA8Xv8rfLxKckc1G7NE8gd9302/uro9Loxwjk7XswliiyYSXs+ctDb
vBwi7JgKG0KMSeyqVuZBRmr/0EOG4NUxayug8ACJyNBXN6JwZNRzl96zuup3YzfCFHSixRcQ+Y0T
TKiTXQU7x1CRLn1tDbeOfIEVwGA5u08S3b9hiaf2uCB+g0dDT9Sv+tt0SDsGzI5R7UuHiuemUuQp
A8MlNPpK3o8ZKKgmKHgRyd0pQnEbpVrll9MXia/ylEjhPkGSNP2dMK/9lOrIpK5PzhJf9N82wvvF
hg8Gno7LWlRpJM4gTb+Pbf9F126QsQU5a6JEK+EhGWXaOxtTHDkbtdXFU+2/qDY0MQH4AWP3Q0ux
pJWbenoPe5cuQtIh8DiGIEGjobxTOf6hdevsMCVb2OSVJxuZS6vA0c/qUksCTl97vQCWKn+oLPfU
JhmMTBLzTbr06DfVIc2Sp43ZnV/Ci6VHIAQ3m9mAmoL64uXSKydaN43u4qzo3Pae5MN0T1Hh2o0O
N3eqcYojZkEXOCtN/8EaiH/HVaYd0WBOtqy15lV+7U8xF38KB7fJECR7mCUh2ro/+lb3rKzpr3tP
MM900RACmMPFy255OnKncEXpZA+uYYS4qYKevFKJFuy48fxeO7jOAy3eJ7SkmoSBa/bA/fcC0kYV
QKfXv95aBGc2MIfhHhyJlm00Sf2OtB5HqcKYAs3RYRC0ccovtgEKRz4oUth4NjSjcTgtJstXftsX
Otaj0pBBegr6fk3ANC1AFyyCAH5obnlkrEWEmiZAs+DcgNm7OAtriap03nf4PJXn3uHh794rR1c7
o6F+nHUEN6de9dmLGswtA6G1iwB6jTpKJdB1mytVlyuwkqLUvURZsWlQeShGy3ytofz17JqqvvUp
sF4E/RZYZZFunxa4UjOa+3tTGenvv/6waL4CU4SC8h/9yMs/xPCkNaZcWnFXVce8bo9bVeSVlTPb
PM2UNEgko1x7GcCkTVmmMnXj5t5wHpotmvTWzy8/4qhNeW9BsmcQx6q6Qffz+vysHBUXf/6c553l
BK2wKwN4PzdG/bcRPyH53m+5b5srlzKQClj12GA48Zaof4DwbEPWOYk7tyoTCANoLvSYcljBQStg
dOnOhTfB01x/lAeaA+KNzmx31BJgHHuWPsPUMwDt0dqXwm2fCs3QdwKNsG8lbeQXmiOxCpB2omBv
OFtQyMXs/3d3Yff4gNrrYIwuZr/0CzVqFHeXkCzISvICUMb36x9gEWI+Fy4mZ/EBIDFaVCWoeLHr
Ppe3jP0dFhsj0AHswymgo36Jnt5iBF4DeEBicyPmJZzCiv4eD/j36yNYLKE5hAMmNWBDqL1ZH0BK
0moN6cvajb3M5IE/aNmbniUjHmCCb4RaTNYcCoBOJBKz/dlsUH25WqEkoI1IqwRKDKlfB1Vm8++5
hsLKX48IpxcIyg6E7/FgXZzVwkTDG29DASQPMEdtHnLxnhl//4T686SYc6JZXH25uHKKooPTyDFO
JmtXQcSOZzui3w98i3o5L6GzdODPrKFjZ+MBPtOEl/BOgw3JqKthjA2DN7cd7JR3GYOiXu9lXwxs
vejvZ+883GL2aOuCEkwQjtIiQEUgmlS6s52f16N8fBNizvA4Q2EUHckPLEyTNy43dW+MxTgbkZOD
J2PbHoOi+NYD8+nbDEi5cn896MpSR2qHF+jsjQ5LhEUi4kJdZWrYhKATCybzkTAa5NZGwry2yF2g
VyEkhgY8etOXixzbbLB6QNliO3cD9Zb0f0kv/bMezgMsdhGRlNtY42Osv8G2PrD3trFlgjh/4+WS
Ow8xj/HsWoHljqwqhRDpjQ4tMO1nqBIU4jbOzrWFDZAiZITRTYIF2aKE1eiDl7QcUZQINP8wwRpm
T/5ptubaFbDEgJNai2+eui7vx6wUcdb7e/QyAom3hE1+XV9ZK48z4EHgQOfNZQZo1C52DRk8RksD
HO+mx8bc5yAbChRGM0B67koHkmpvcktwbG2hnYdcjCzXgPu10lbE8mS1u7G5uT6krZ9ffJ0RD3Fq
epi4Pn0a1ANs0//+94FWn7WPcUYDLXC5xjqvNQ0QYXnceUOQzQ2JLWnlte0+W2bZwN/iyywb8Qza
RilQ3jzOilczJVElvtbV538Yxdx+m6GIWMeLzahKV9qOU/K4D5Cmh3a3VcNaHQRBgwwdODTJltfM
MCY9NMV1EdcmSu63pb8fmsM/jOEsxCKH4Yy4RsENEQ/9Ucib4e9yVJxXc1cPFQv8b0aPL6aoE3rp
FYzw2B/aYzf0J9I/A1P3t2MwYKgNexkk8+iELu/8CfQHoxmmKe6GI1r5qO5c//2PJyJ+/48OOTJg
G9IBl6vVGGXJOdCLsQ0lLkF+c/RIMnVMbLGr7Gqj6boazMX16INchXLE/O9nx68He9tcT+sp9o3m
tpYnH2BGqeeBPjiB3v/DzM2+GbgPkSiDnHwZrAPM1cdRL+P0W2fdeN7GxK2cjEAZA+48W/Zgm3iL
3zeV1VQl06YY/bBHy+QQV/K6EAIhz+BoQ1CW+a92Wb5oIj0O1vh6/bN93D0oyBqzSy0aYOiPLw6x
SbDU5hbnMTfMt6rTP4Eq88vqk41BfjwrL8IscVw2YQpMn5HHY+3+1iX0lVApuj6SeRNeXskIAeMj
1LPBH0dB7vIzlQYVAyxkeJyqr4Pl7VHzgMZIH0FOJfqHSCh3IFdHTeWD8Xrae71meB2PS0veuVSk
oXBomDGkgtXUb3CRlyiu+XSYsYoEPX7dx10wf8GztZ74SUctd+rjrh3bPSKNoV5T9jQaqXvnj+a0
40QP7fIBaOAiYF6THgvidOi2svJFwpJ3l5m5H3QdUbuWEztIhBhur8/Iyn68+Bvnb3P2N9qqNapG
iD5mlb4rMyj/VmNzVFDNsY3mXdbd7nq8tW8NTh0KPFAEmsVEL+Oh/OcJNGn7OKVmG5ipdmNSsQM9
8TRUm+pD88m1XFjQOUK9fTbQhQTsZTDGnUanbdfHhvlLjb9y7bNrvQr5aEBqt0E9+aiX2q3DUD2n
Pydr4327NrPnweeNdTazzNQ0P+O0j/umR9PMHL9Rd3ydSt0PVUNuLLHFKF1aJP1Zby5sD1HrRWUJ
xsGXEadydpmz+j6u9Kaf24/GDbVyWCCbqBHUEy/uusoqHrgJnYicOWnoM0CnHGbwEHePs/Gl184n
lFaQa+v2XFpc7OqBVnUlMjXEbARHou+0h1JUv6ZsC/e2tqLO4yxyRXgxo/Slo/HY0JPBi0irtLCo
snBo/lJZ/r/5RT6PVGVuIi17SF5adV6SMCBzMy39DtmYPijLIvt5fYeszhs6A8BYEjz1lwAyIno1
EWkM8eDTR9nIG7ebdnmfbahILZHef0bjoRswX/rA0C35Oj0brKwyLfRclFA7f2zULjGARUoGzQoa
ZP1RCjBEmFpd9Uk0Vb2Ttqsi4FkMcAk6J6CmAQ2jBklJzfW/hE3OfxwkjADAQE0ABnXLKwHg4WmQ
ednHDQRF0CMJrPSomUfhvF+f7JXbDUgmvGwgD23pqENdbpneQQs8F4gj9Pep/mWwZuNuW8sRLiIs
cgQJinQxVjVAidO+AwvMhZG3yGuAd1+YAcbI+Ia3e0BMFV4f2crxcxF3cfbVNTr0NUHcvnujdhp6
PdQwbvryuUje/j4SBDBmuVvkdR+P9KRp/H4+6JzyG1w+sikWza8eb3j1fD3Q2sc6C7Sk6HEzsaGT
yXFXmXDIvt8yjNr6+cVa8PU+K+wE45gAA7F9ASzEVr1rdTWcD2GxGtD0qGtLmy+FLpa42902AWuw
3NfDmzKbCCslLI1iL92NqVs5VEAowHbycXJ9VAA1nUSDt3fWQ5G3ljve2sNu1qm4Ty14qFz/Smuh
IPvizJAIWA4t25sgzld+a6Ay7fvlvZvZN1lyz5yNy3UryGIem3o0Yd899nEyKPjJvPfutxwEqesj
WdtC5yNZbCHi9iDpe8iNMu82nVEW5MY2Xx3rk+1H/3+R5qV5litQ6JcOXYXhqCzK3RAv7d4J0/5U
DBun/toaPx/SPK9ngYSlgKnVFVreibzTU+fZLa3v18eych9DSO9/33/+97MQUwWnYkvDrBG8hdLm
e24ZoQlQ3pZOx+pQXBf1D5T4EXCRX5gDdTNaYSuVhXSOKXH0aNJUu7s+mrU1gPIdKIxAIs/toMvR
1CWINySf89Wq9p8FQzeHlXoLNJblRUPe0OMgFHu/HnRtCs+DLlZ3NhbZlDTYQkZ1D4RKZgF0ca81
r9ejrAwNPCMXVWpgUmAwuUjFWVZ6KZweeZzLVj2Zik43etV6tx6UoyLhyeGp8PkWu2ktSXWR1wAB
AfIp5nSxqYSOnSQNLA+lPZH+G3PJHcvHHfygQjDODpSIyMlOSVackmSKmNp476wcHBBmR7sButK4
rJarpuU+gMHFwOLeaoIxtWG49mZu8XdXZhZB8B9uRRv0qsUY4c6g05rWLM4M/5ingMh17J5PsOqr
jp3YTDHmNbh45kBS4A/IHDwA9Bsv16idj0NdpgWLWV08OVWiB2bBYBVafnP6GdpelnmQCvu1Fixg
JAunmhb762tpZTPONQhwEND7sj8Q80SVJUzWPkUzu/jq0y/5yLfolnMe/2GU/wuxpB/ggQKZqN6l
cWncoK56KiSBZc+LqYqgI8Ozbf/DSoF3xvwJodIDe9vLWbUqMEpT26Zx3nTfCJ9eBe9ftAnp2/Wp
W9ns2Hv4faThMxBj8fX45JhMDYTGRmHjlXaq+Sc+PJH8y/Uwa18I1RWkuUA9oGK8OJaFD3aQmzIa
J0+Dc/K2XIbXRoE33pz+AULyYcnLho/4EhSzpe1GeifEt94FLHzjNF7ZvQAyADyHVyUYksuKCpjr
nS4Bi4vryjn2Wh8qDlegctoIs7LUZnWTGaIFQAz8hi8/PaDUZUOrVEczbfrVZfaXZPB/Dty7r2st
CSTqOoGBfwqvf6GPUec2NZpGAMK5H2FauTv4cuqkHjtQSI4UV15ETS0gqQ2niDINZQIqtCG3qm8f
F8YcFgV41GQMoKBnjMTZfV1NaqRaU+lxZ0T2qzAO10f1Z7Iu9+3l7y9uUDwscX93+H0Ig1YBBIXh
SQ9D24hPVQxXwF1Z2wc+Dj/MvP2MF803xtS+01CkMVQTalWfRMpw9pP0YsW1wM9MCI/Zj0Vi3RTe
9NQJH3vF7E+VoiLSLf4KjedPU5qGZtodWk/sDJO+lE0H4JQALS6ddgnqcANw/BYnbwwK9Xhr5+il
D28NIzfl6IREs0JjMO5KIQ64OTcq4EvQCd62IJXMKt8oDeKkXPZV/IZ4BSlHTHiXlQ+q9PhxbHvz
1EyGuEkz03iGAWguAhAL2gff1n9o2sBeZFr6JCD8kJCT+jpmvKsiLffKk5+QJiKd94N1DDXTgcuN
3fBxgfz5M2fNexedmmVZSbN56wISSk7SA9PmcxpdXyBQb/9wshO0gABNRE0WXHp3vk7PVqBLS5nJ
tndOjUfqkObezink556r0DLGHcxc8sCgaUQT9FAbaw+W4dFhFjQkaXMLRctvoDoE/TQAmsySJ831
bie7uGkadoufi1rYjuhlG0IOAambHKDUCGWkxit5JCc8wJmXPujDUB5BJ4RDTGX/MqV3l7YmOtwm
e+Rdel9X/hNtWXo3tezEsxZV45zuSAveSJEfCkvy36lFgWhPij5isKYOOheSxU0yHqbOe2+KoQCc
aIqzqRmD0uh3mlHdmXPykVvUCsYMJrrcV/0tzeE6Vo+2GQivGncTzMWjvCwj09V+e10RTqDneHkD
2k4LI0yNBq6ACA00jfKglPmwT1AvpkGSVV8mj9yLZnjPHT8aG+/W7uiDY/Qnpygiy8qehyG7nRL9
1h78uwRS+nnRHyFZ/A6O9W1mkxvwhyDWyyPVq6gcq71BzFM99TdFSz+5CbtVTnqvsmrfojalhi9t
a0Rj7+yEq53gMYNzefR3ztjBAlTetNL9ZJDkucoE+sY+06NSkfuU6ahC0vEb9CzeW2uMUC+NSW3u
6OiD4FLFTTlmt7UmgDz3pp2ZYSV45i7Lne8wvzrq6cDDxi/SsFF+GkyyyvatkeagJOSxsgpUHMfi
OZ/6yBrs71rjuHsbLkQRsPoQbBmbr1bqsiPNiwPhsHdDPYt0YP9YMip5ZR+ctL613RrkDkhthqBp
AYzsJd+KPGPHivlG5FIdCBJ3jDzgvQPQzrKQp93XaYB0GEmcDTzryhaEABqAytBBQ7FuSSSsm9YY
+1I4J1vzvxpt+56JjU3+p110eUyT8xB/KhdnmxAvmWroJ+6cdL/X48Q2U4gfjua71NpGhuCo4Wxy
rMjQ9wkK2DJ6EMy81fNC37H6t6V7hwY6uRp0j6dflEYDFtWp5T26ohYlca0z8HdI1FhS7OD+rSJo
xqu3sjD6+xLeMht3zsdkBIVNBwAVC2ctHhuLknCeZDqgEcZ0IqQL+ynu4TPFuhcvzTZm7ePJdRlo
8YQCXtpxB0shaVM3rfYLnbHs7ysd5yEAk7o8HLkzCg1P6OmUw0Ch+NTRPR3+uphyGWJxQ3cNOIfd
PF1lvVPwndS+6lvpobdAWuLSw/JCyVzHg30mrSxmCnSVLgEk2DkR5jbASSt2MD3+0gDTaWRW6IOS
ZPm8jJSuxr1v5Obe7NQQMV37YfZy11k8Ssqs3qXwH1dCQE/GJ/PleCu08lkjzWc+sQgktfFWTVWF
EzbN7osBPtdyGuiu68FuLBV9neCCfUu0ImSJ9kWn3dOo6SCBj8+1sp402UADzr7Px7E8Taao4cwm
n4nf7AS3DyYuAN7Zn5Oy+urX2XuV1k4AjpURGoz9P9LOa8dxbNm2X0SA3rySMumZKpNlXojqMvTe
8+vPYN1z7pYoQkT2bqDQ3SiAoeVixYqYMSdBgzX8yKLuuyY1T7JYPI+qtAu74tlIinu/n5w4sBTb
hNtmbMLvFG8IZTTtKaS4dxh9P6eDU35q4JuOa/WTOGrcZaWjdoojVtVBDToSXWDHgk565GjehdH0
UUoUze4j64nE7MfbV/L1+5XFAgiAdhoo0Kvse5CYtDGFnf6sNZ3PZVYWdtGOH1o5/JCLgu3p+sYb
6Dr0naHn1Og0ynQ0zS8SHvEY52kXT9KzNWUwrgSB6T2M2dB87GMLZVL6izlZwdg8Z/WYH24PVp8/
fun58NE6XfQkeFYwlaZM+cJovf45gLTtqVSq8rORNul925SK05FdOtJTF3ympinMwh76PwnAqwcA
PpCQ+qLygPxBNUuRmm/072pPVdjESFcXiWprRkCTz1CGhU1HXvhxzJJhH/vaP3kl+x/bMS9iRy5q
/3WIxO4DL3xtryU+JA2UYMQ3uVDEn7UHA6LaNVzDnAN4iycQmfD/ffNErTlYuWF9Nj0ZBzQKGWm2
sn8yptp7UuuieyzNIHwWhLDckWJu7kYJMuKu9Ro4CaTwsa0HeL/k2HitO2/85Hl6/7nLCjw2cfBv
Sa7pl2ZnOiH9sp5dBrqQQuav+07kdRWcooNyhCd6K+c6+4HFYuAgyAvhuyH4WVYN40jteSWb3bNS
N18rOdiXWueYpbLL8BKpVh6m3vsQbjIcr2xAyF7nh6sIrcnVw9KsDcEM5bB/zgHxtOGfPPwcNPdJ
QBmRJohc+7Gx565HyROZ/UZGkQftspLIe8XszHYcuTf2bet26T1k6OqWX7+OGigFzx0wNLjieZcg
sdLoysI3s/E5Kk9j5r4ffgjkRUOuSkUSndOzSFz0iIk3pci1kVp9ioqxKthS638RdYRv3j9dXFG0
MVDUBl69uKBgZU2NwVeGZ2n4aMoHNt1gPPZbcLSVqAE43X+sLJwQu0Iq+vksGUpoo5J4TJRvzZz2
1z7fHs5K1HBhaDFxQglxbi5iSMz/8ICANlMUv/x3JuatcRbNDbI5aLGMidhy/OG5Vh2h32h9vb4k
WP75CTuD3q87UJtY9aQmnaerxr2hJRn8KBunBmkQvj+cozlJww6pavmK3qmQhnZqcql7jjWj+xWm
4nSMkYxyw0iR99CwgLe/PXsrO2HuhqICzduJm3Ae+tnsJXleqW2hd88wdtLeHd+pDCsDueANWyLk
K7MIeAzctkxKWpPM+aecmRK1SR1Tbrrnrtbl+6kNp2NWFOWvNLCGj0ojRo4x9PSL3h7gimegd2TO
1gFRwskuBqh4Q9yWQtI9a2pV7qtRFA+dMQob67ayzzWwlyihzi2dV2zHmlK1cHUW3bPUV+NrOYwx
+Rxf2o+tsgXN+IsbWtwbVBxnIXESdqDJFvFlLEo+TTpx9xxMXfTSpWpuS1DjuK1e1q9BMSk/47GZ
ng1D81+qaRJ+REEcIi2s98DN0uxbM5nhg8etvS+8YHJqmUa+tDb9D1Zn8RzPJY9EErIuSjZNtp5q
cuv4TZrsE5Qw7CEJ4MgYGrjIy7w8DF1i7vpq8p+48FunsBrR5uLs74Kh/tkUagfaUeDMtHm5H4f8
OIgDr82ugOpYyaB/5J62R33YVwFcf70Zh0Qhg2+D93OKSPMP6qBRu0gM6z5UGjzvFMg7uRS0+zZD
7EaP1OQLPcW/paHRflvDpDt10TT7RpXaB1nqvX0YNOUxysrYFbMWXrmWWslvUPDCc2I2cmIrUgTP
iF7V/amJvD7byHOubQu2BNTOOhjQq3xSkfryJNJd8qw2ovfc53n9PYbe5Ulq8nEj17YSTZBWJ8UG
cN0gj7vY51PlFUrQxf1zLbTZYdI10429znNLAZFImJqUvdfkyZMhJ95vnqHBvxjpTEYL9y7YCKpN
l4c7rmMB5G3VP5vS+LNq6fPWI1Sm/GQLcL7iRS4evItxtlISKHANDc+BZ9Oza/o7szuNkdttqVqv
eEYd0LnEnFpUuJbhGWwtpSUkSvfcTyfKdhB2PmbqF0n4dds/rYVjBEdQjZtQD5Cevpy4MRISczC8
7lnPDcfz1dROx/SrMcQ/RUgLZ06atwlmjg2vuDY4kxKWqaPIACR1MYtB0tPFFXXTcxOAyvDdSfvu
S7EzpVtc1leGAO3yyDHYGNQXeGBdDg+wuKWXfRm5qvWEtIrXfM2AgBjfbk/imhWdHnPglijh4Bwv
rUgenW+xroVu16Fx38N+ISFlYADcCjf2+aollXciowGMvFyuKC5UqiRe6Eaa8sBePKpdbrdJ/pDo
5t3tQV3dXEydqVEgmdsG6XtYrFHbaVOvw/fjjumjcSimjaDmyjfxeQvOEEJNmiuuEm2jXMheCm7T
rYTsUBrxp5GMpF5PGzCMv0W9i+tqtoMCPCU/QwahvlibwRJJSQxoDFhKulMKSH1JIX8M42ev/UDH
WNR8LGD3oSxjR8MHSIc2dvqVv/hrHsz/DIS+BsaaTR6njdiEbtkbc+76YzEI31s0IiKveJhoVLu9
aKuzyqvt/8wtolEIUook0CB+iWUNoqLYkbSvwbvbJBZjWkypqA59qo1d6GZ9bRvKg1VvnKeVUbDr
FAOSeOTNWbnL8+QH4BbUnlHQ2etYqeSk6lua39+eqpX9jRGoiwE/GteoWSE2AujLTNr9k2+e/raF
FVhZeHBZKlUcmsZApC+OD/tOLAlbIrcQSQYI1CIfM1/tfkAyoO+ixIg+WPCU7W6PaXXikAkQ6fiY
G3IXK9Onpj/1Eu6BfmtHNktntO6DIHm/EzJE4KIz0J6LaYk707VSKAZ/Yv2VwG7VUza8RfXMGbex
Qld3E5cfVmZgKn+ggb3cBmoaICmvGbHb/EXqmYN4aAqEgqFx+oyAdGn3dFA6alRox9vTuKQuAJ2K
Zbq9TZlM/fwTLi0LZQmmk6ZsVymDvSSoR2rYB5QGvg9yfd/lxe9K055jfdqpZfYkt39um79eRVIJ
SH4AIoT3D2TfpXUIxRITFajcFU/14CSN7b8bRAIs58zCshKdyWKqFjoWKOpqH5qyzH4MsdxtbZTV
gfxN+OHiSREvBlJFvqcEkp+7w3DIfg3tb9083Z6q60NMs9Z8O/GkQw9hCenoWisppyorXDWyaifq
1WonFv1WK8XKfsDMrAMMhaVMXmSZFhnkKK6kqnDFJHnxRBlisGCfW29K9DmL1CdzknaBpMOgQw2w
STcO9dUYgZGAJuEfHncrgI9eN6cykia3rjvrvo6E+kBlu35vAL+wMv+Ks+exMFMup+YsOuYdwxH8
AwRU6Wjuy/Q+T47q1NhcnrcX7yqYwSRZJnAsZKRpU1tsjxKJKXRzM9E1usF7ynjwuengRTsZfObO
UqpoY7Os2pNJbRHPwISwTKNZVlZPUeVN7lClodMX2t7I0ieriH62cIrdHtvV1p/HdmZrMZ1WnimK
ZwUomBeTayr1sauGD/ok7f+NGa5IpDJoFV/m64TCpzyPI3ITdGLsqWqcZDAzu6z6jcBiZe4gW4B4
DSIV8DrLXgkUxqA/80bBVeSnqfgSVy9K86OOgo1puwYt0mMrcq9ACE9WCCD15TZUyiYuwagIrpjL
HwxlsKeYlonpMdPQRkwhWu6kbFdVg/YUCF5911E635sdopu35/Xq6pl/BjcP4FokJ6+Yo4RhzAFi
wLo5tZIt+ns/33ehB33Uxyzu0JM+3Da3slswR6ggzZcOXRiXo441XYADgFGHyUNkQiT9ud2iqt0w
sewutMpQ0FSvFYhHXoT4q6wf6y0c37ynL0Ltv5P2/0ehLLxkQh82Wa5ecJPk0GeHON6IO7aGIF/O
khnmnNmKWeri3AYxC89IYsv92+21WFt6ghrAleQzyDQtRqGKeSqkgum5jfIzMBNHsl775l4SHq1x
4r2/RXW/Nmnk7WYVcQvaqeVTOIsCWfEt2XP76VsIX3ZZbfGFL7Wi6YJAlu7MxDziM9c+Cl3RyhEm
CtKiT3qqvMV0HvYQPrtCUqR39ThYdtzkVWVryvQqW36MGO/4Qxm0HQShjucpH/JQRwvObIuNA7+2
puRiTVk2DZEYb3HeKyUqVN/zPDeZHnPIqQZKwdZW0mb+yHJj4u/nOwZc5pWYGmLU6liPoumOpBru
P3mPyhbFDjXM2zasBXqgC/JQrUFnuPJgSu6YkILNOjiNix7QTG2S7EuH4mcRGdahM5X+a66X+b4e
FOO+AzsBbaz5jf552JAj/1dNWLiTathmRJC4jlZa0a5Lte4hx8SDTCn8rhTl9t7POoGMZUcuspGN
7iiIdX6UUk64D/dWa5tiq9sqJFv3EDNHOwquoT3O2ORYlyTEC4rSkdVQtD0t/G50urQf2i4jK6rp
uxrUTYLaNQSJprBTQ5UOUqeU6BATP/RUpc2xyx2/GgLE1C0nFRMofyNfsEc/N+ymQhIKNlL5RQlV
3Y5lqbYLSSkQ4huqpz6S0ie5N/o7kZbCY2Tp+VPYWKkDZFx4FrLwa5kZYFpzc0i/1t1ATncIk3xH
Qnuk73ushGM5Fc2+UyJt38RB8Rr5knJH/6XxJfUD5UjZW9mNbdg89JUXPmS5ntCvKDQPAjqatpiG
42NtiLUbBAaQgq4A8AmN3RFKqrcgREnF6w1vP8pG9qBOdXQXW1p1bFOx2FsBTRAB2Z0diqw6qJ06
cekt8pzQ0xKHKJr5TPVmlwlcxF7cKftKV7JDT3PsoTEEROJMGIKHwe+f8iZQH0IF1IzfSvHdIHvF
nlIBhYkABR74fyxotgcZOVs1cMZiGHYDTbZ2MBjjUzFWLQvU9k+eGaf2oPb6UZzE9pMpzMnuyPDc
yoi8Q09eyq0NI7S1sA/thGoHLDmgJVRRMA+q5r0oXpPsay8GrQ5OD8EZUfx825tePYOBGsyVD4og
IK+JHy59T6JbZR2alQ4NoeYEnrmLvfEoGN5T51HKTOLNVqIVh4JBzjhcsVykS8ynJDX+0EyN7kaI
MiXC9EkVxOfB0v7cHteqmTmBRYaWysvyRSAWY8S7xNNdWS0FW5Dkr62sNMdc1oq725ZWnRdxgQJJ
1Iz5XtxHCeTeXePppouEqmMEwJN7Kd2Bin6LWvnLbVtrdx9E2Lx5yZhdd/qEplYQ6fmeaw2ZaeNK
H9UkfhbkAfCfmdNZFO+kxNro3l/1nJS3yTUCzL8KLYskRNwpaTxX/m6idrW/PaStry+ChkqxplzI
+bqe0/cCKFNrNzKZK1uc+YJckYYMRrDc4mAJE2vSBs+V0uTBV4JjUka7zNJe4brNbSHUNzbE2oh4
i5J+odJBY88iOWEafTR1lJNca0p/Q0m/r6LwXwyJKjDN/HNhgBbhy1M7kq5qO6X3XGSpnEYVn4wc
TQXpV6k1+0DY0gpfOUvo0MDPCiqEt+CyRkoDlheluWTBQk7bM33ssRYdkmkLXb1lZhEGRVHfwUk5
We5kuKFc2kJ/T9C08XBY2wznY1lE8k2q9MBNMCKlbt7fp4WtDE8FmNt6A6i6dlTPDP2FAZ4FdUUb
TUNnYkhpj71x6vMPegq7VqCg+ven1jbS6Btzt3R3k94IVViPWOusz4oQHRt9fPS4zG4f1lUzCI/C
UmSB2lmmc+ihIo5JBssdJyePXgEfCcL9bRNr7nRmpoNBEEraq5oo/CqFak4z/a7vOZ3o2eCwzDxy
aAa4bWhe6WXQSZUGBg6AfcjUzGM9WyAP+uesMFBVEoAb9n9C4ixk3Ctvb4XEgnRjAPj77yzOQz+z
KHtl1HoBFq26PBQ5/DjFadC+I6Rl9/ldIBc0tWzVN1a34dko5/NwZlPviWWrEZulmjpxlhJevekW
KPsiPdRJ6fSDuvEKXF1AkmGAucjJAZW/tDhSdRf9IPCQej1MqO/4GjBz71sU/rw9m6t2QBXPdQg2
yxLaPHaNH1OgQhWr1qEvhIah+O5b9cFrNk7ymj+fbw92I7VzsDeXA5KELgaE6FluUdFPaO7Ddksw
9jp/yQuQPivgftxG1AcWe5GCfaJU3aC78O+4WakeU1P/VPYDy6R9qKNxD7QnsWedADhZg6MVKb9u
T+bKwabgQRxo6lTjrrSahLj3NSlMdVca4X1NOz93xgnBSbMUpv1tUyseGFN0E4KDBgK9LLzEcS22
OTkxVxe+TMOd3/OSiPW7EO2QTeqH1WHhqIBP0o6JKtTl0vViGdf5KOtuHTW24SkHlOAPfbmVjVoz
AwXdDNREUph6+aUZYFN1kZsBMOy2dmtR7myFhslDpwZbdIAwIvOthdtioyjGTF0A8elyq8zQcHRF
e82t4FU8jYLRwkrtSXboV3TwvGhd5yCsI1ArCMpqX+ohtS0knW2hKn6nYpd/oY1mKG25qaQ72Cog
3NfSChS4pJ7K2O8fCSqHg1Dm4U6PUiSsk76YbGLDxtEQU9rxq36PsQSORKq6j36XDzt6lrL7vmyL
+zBIdLu2Kh1BFN96CkqPpKDW1Q5wJZhLQiErX3zBUl5lL6BnxU9HRw+NmLTdpB09uQlcL29ilO0b
fy+jy0ssmHd7P506pLQ17QNCG/p9CSjXrkS12xVIBdi6lmfojbbTsx/1/2Qpv8AMDf+hB9Pt1FyJ
gLVF5GvUIX6gTRlKAWnWIfEr61iUovLcdDViRGX3ye/F4Tjk3Gm+FpmPJgiiY+B7uUOTxvDoJ3FD
8OvTBxL5d5N6iIAR5FL5qJGdCXELbbYPafbncWoaDwUFsTsQG90xAt/zKBWT6I6GOp7Sqrc+UXGR
H2tfE/eCIGZ2JMeirQ6K+JDqg/E78xhQXCnTQwAwaZegbPKAQM3fzhPrU1yhnkWPT32cxTkPJogt
By166Z7/mmwlbn2nLcJ2lyhNBoJe8W0ec0jFmzU9Ur5Co3AzCwupjbxL0LLdGd7UOhyezJHyqNlJ
9A7+aQdDOGZeqDuiEpoPKRw3z12pqQ/osPQv+gA6yIfO66ms0Ajw1Ei4i7teeosDsWFjKcNgh50p
fc6SyttwxSu3GRVHWj8AtoEyX1Yce80s1LTW0UMKpn2WfBba391Q0A8B/07/T1FvFYmvWUp4Hp8b
XFzZSoBomWBqGj0+bpV+G5R/Mu8lDO405US6067Fyem2oFpr3uTc5uLKJmrzzVbAJq00frer6MXT
D7d98MqVBiEvp26u7AARXJgIoxZmAs0ziH2aXccD2SuOty2sDYIuSVgp0GOeV+vSJca+TDMQ29nt
lF+Sh2LXlILk2+oY/8vcvvSGqHdT85v7Ja+IMwe55VIFc+bGmSYcUMnK76oCki2hzf8Z2lZ9RNxH
+ZKoeuSM8J47SKZVu6SKgMDFRrFjBPUpShvz/eE4xMf0u5lsU7z04kLQ+lhG/4D51Uw7FzunxEs3
vvP+KYYVCiA4VAeKucxoCm0iRH7daa5f/ul8RJp2Vvn7tom1fXJuYvHOLIqkUQYLE9pTbSYoQm3h
v+ZtsFw/KmPwhZKGuu426COvRSo50Sjc5t/03psQtB5G2wvFN62qicijrSbb1Y0JS5pMvpl68bLm
XcRakg3xvGNK4w8YOP9JVvRor8RQiG9M3pq3mjUbCaxIP1zDZMglx8E0ma5vRuUu6OnnarvyCwq9
siOGxi86eNKdB6J/b5a9Qm9HFB+bLJpZsWAEnCzVf9FbLbWpcqByE+bhoZIm4SkkUKTmBWliN8IU
m6axeC+YkYK8Z0WSHiE5UpjW4ORhKt3nBT3zZCv1R1+v9aMVDv6eHpvsLYS6bK8LQntQ4X9OGw32
ILK8uzbL+X9eXKRF4wHYK4hckqkDSclB3XOrAJAWoT9TaQXlGui4i2uIts0KFpHb87cxfUuaC32Q
lTHxJNM1eg0+KO9L35W7UJd9G8DQsRo7R8rQTrltdHV7QDWn6KjgXMM6cyXXG/qRMdqNT2ORvwGx
+4SoobFhZ+1kzYSp/2dnHvzZu8zyxXLIkMhze7ICYxja6rSl6rvyQILs9T8mFqkO2UrokCYJ6sJ7
JiePtcYuVz8GhGP/1ZT97fI/G4pBb1SmVgzFL99aXSI6+bwp/v43hF46irPBLOvbJeoUCbGn6RY5
KcIw+5Togi2r9Utbh7/iTP/IaEtYUNS7WAmfo0i0tbzZjVqxEYGs7w/uBfADCuC0+e/PBivUGUKD
em26nZA4Ai2PKZ3ukIzsb8/pauAxN0Xh3dHuIdV7aUcbgixOhN50xdjbeZArIaFqd5J6p47Kt0pT
fzUR/eRTf4+G3UYGZm2IRAVEBzMs84pOtxEzpUOJZV5PR4CVlb354fbo1i2A94VHClTEMvyQq3xK
c6swXT17EfuUOfyQ1d9v21g7YMQecDUQhNCStQhARK8RO4Jbw0WcL+gOjb8xS9eskYSG5wYWJ1gT
rKJCp5BcZfkSCd9Ss4V64U4znsT4xfT2LZm+3rrrW9SktOe2eB7ixm77X7dHubpPzn/F4pCXKV2N
w8QwxfQFgVQ7CkzUD/dxDlGP6WTBb8mD/+jPbasbc6suaqnxIAO24hZwjTR3+0R/qxNzw6msDwzA
NuEb790r5FiZBugfBJHhRkPsluX4aBYAFtS8QNnU+6qFyQ+e3R+byvsZyebGrP7Fcyy9zVw5glN6
zuAvT3lgiF6tSTnxcauUotOgieMYk1ffm63a3ullETq66Wefk3D03DrgzUpfVoYyCPwWaAWiY1YI
P+vOZwXirtuFvhfcSZ1sQFk+9LtkNNJ9Yck/xrHSqSNb1r619Ah9JVF863QNOAuw/0M8IsntZeiV
270M+Pr2Giqrh5DCCEBDgDyQn116mMyswSwFhuHKMY6y/aPXQvbU9bp8Z8iFdMijNHbaHDaHcsqJ
3ZvKPBSpnPPWHi32s5CeEBYTjmnQdqceRhIKmJNBK3kcavuobqEkGr3UsilUeHc+4RGORBcfhsGr
jhLZBgdgpeCAZygfeKSrTxbiQ2iwatar57X5vhBK5anUKKQm+li+WdWGe/h7YSyXGA55YIk63TdX
kB6/aSD0T2qSsRn5iNL6pxqlr5MGkLnJPxhNTH3SO4lm45L6OElCBShNgap98m05mUiDKF9TMb5v
lKizS7V8Csw/QRcCVFe2TsLqYSOdShw+U5rJi3WCpqOeKgIQN4TST9Hava7c3d4K6zvhPxbmX3B2
p4WNmo2axGtFbMNdGtc7IYVVIHt/GdHSId1k0mGhvgJ5aEEA4bgpG65ZlJ9kVL4mQ94wse40/mNj
+SQqekmuslYz3LwVHpJWJ2eqT79N9AjsIe5cVYr2wyA8ZMjZTsEWr9havHU2QGvxWFIb1UojDrk7
wHjvK18N/ZSTWYPL/PZybdlZJDWnEpyflDDIEglstEeal7zcyVuU/msvs78NIMiasyxXVdM6gD66
zEy3fcsn8C/Utktb0WBm3QgGVvf33Gnyv4bm4Z7tPtDhaFCBjHcn1VFYJ3PD0W19fxEIBJVeQ43E
979CMzDjXzaeKWvfnxleeeXzorwSvkVjlO6mODddqfLgLLKgqxbifxF10rYELgYEFjXYxdaS1CFQ
/JgTmtU7Mf3gf22yf7EKvIpnpre5oKzPPuJsFYQi8AO9Uwwy5bKt5zB+CJ387mZbQqaZugcecrz7
Vfc6kJiay17CSJfdTQqsDVtE96uLAY31TGFNLWNJUirHQSinscUzwc8PSv3D882N5V47F3M8OcNm
5qf9IuASSxGCoDywXF+8s+R/iKP3UfygVtNd7G+4szW/fGbqr7c7W5MANq+YKhfVVv9ZMjK7bu1G
+XjbmaxOGFU6UN4zDnFZuigtEcH2PLZcQxxfKbm+jo1x+hcmDLgkKGwpZBsXm9eq9dGXtM50A5HE
XGVP4VZhdXUQZxbky80bR5ORVD6PpSJ16tD+F+hfa85kUv2j3HjVdR9MbR+nHnkcEi1D97sKUWo4
3p6j1V2FvBBtH/QGXWFUvELqJT31MFHS6B4nFvdGn4g7Kc1Fp6pa+WjIsH3eNrq6v0wD3zuXv8G2
Xk5bpzV+piRzJzBUip32mHePg7nxVLi6rBRapikFS7yV/1bILm0kQ6QqgRDFJ18UJFub2g8SpQz0
1H+o6DG8czx/bVHmmxGQ189KMwuMVhSy+IQMybMxqp9CNd0ZSvbrtpmrtVqYWTz84sEcU73O45Om
87T0ZWpTcPX5wj6OM/z/4ba1q0VaWFv4G0nMhEFTGVSh08QCZVtBETjUN8Lh21auubWQf06TPI1P
Qvdo+gexcvMtgfgtEws3gADu/5owqju5P9a/5C2yinniL0L6i6mive5yrxVVWjW8SONTorRPQyDx
Ji+hV9NOiuS5ht9/rGV5Y97Wt/eMDZ8Z1ghiLk3qAUIYkTXEpwp1muAY54eACqi+4R2u/Ns8MBTB
EdZCPpMg4NKKoui9YJZifLKEr/GrmX+5vcVWB4HvgeBjdnNLNBlP3dbKgyI+dYUc2xICZFRb74Z2
PJpVtpE22bK1WKMha8xUH+v4ZCjUre8Qg+y1fTlt3JyrR/RsRIsJKwOzGJOUERmeFcHYNOyaSn3q
JvMeR/7YjdO4ERWsDgslZeIzWbvONqWwXI1i5SenAAng+JQWo1MZAlJKG7H/6k6Ye3yAi6x0siME
2uhymSYnc7iXwrt3NwTOG40QFi4mnppkBi43Gk3yU5kE5rydf4jCB6X42UVv/2KzURWEMkeVr/M6
XlHUlHwYQZM6k3YfJXaX3sFve9vK6jzRmwzyibcmCdTLgeS+knT+vB5N6v/mDt3ngvbztonVJadj
nGDZnDXsFztZ8EIrjI0oOcWjk6NRABmKBP57Y2Ot+LSZMZBaN8ALWNkWA0ky2ROF1otOUlveM1qZ
TExT2WUPLmgwn41MeBsjkhK3xzZfKgtPemF1HvtZ5JnnSaIbvh+fQG+85GD0cR6OqrUf62z6Iw/C
D6FoD3nQv/eZg14rOoJQTfOcordrMdis0ICAmnF8Ms3Hqojt2n/U+62S4/yRq7HpGhE8bGAz88rl
2PyBwCM15fhUKsdpegEtG27RNK3sPtgf6JFje1DaXKbWiqZNsgL13lOSODUAgfdv7ovPL06pmWVF
LHt8fqJdxH8ojfc7GZC+zD+laxAx4uxdz1a/6YIxyVQY9BsFnmAn2wAvr83O+ecX8VNbQFc+6Hze
T/dJ9Hkwio3du3IyVRU0ADwL0DbSfHz5+31T9mQrUsMTXZm2mdPeIwd3I0pDQzn9G1PE63TJ4tOu
WlZDeoZKmRLMyVADu8zgyJL/iDAUDeCXbx/JNUdAN+7c7g7W4UpbyIujSsyCNjy1Wn5SEv1ObKDS
HK3aVgvh/9Ev9/WGr147KpxshibO/noZ3UzQ20AzVYQnOUpeB0t+7Ovqc4+87u2hrW0I3v24agyR
QVvc1pKcF6YaRuFpKk/+9KK8/7hAIIG4B8pWJHqX2OhuCuUia+XhJFcH81vY7G//+mvwJr2B59+X
L7dbavalAUxyOME7FWvaoVBfBhn6N9OW0ofO+uRXXyf6mZUtCceVIIeMDa9qmOAsLuvFtKVIAPRR
rPSnFBJYrf+ZKI+pcI9EcLFV61rZe5Ab0nEJfQ45lWX6yUg7JRN9vz9N+UloH8cIuNX0HU7wcvwi
5lto2JVdhzUS83hooqlls62SUlXpBKU7pVbwLET6a51pn8Nmi+d5Zdexp0mq8TadOykWyzaU2qQJ
XdPhpDv0ot+sdiMI3TKwWB/LauSx7KiOIKvY5gf13WB8OAfOBzDbP3PTNTTVmjp/30z/8YXdIO4N
/9ftvb2y8BcmFp408szUN6Z+HsInsQ934IFwNS+6mOzN7LHIxN1teytb+sLeIu5ovCboNX3oeOhA
/CZnlJRGm19wiJvXytwwNs/PIhCAC5TyOjEHrQzLjuvQavskl4ruFFUftaPUfbo9lrW5O//84r3b
tqLqpQafH2kniCEy2lkISGtOHRzL9OttWytHhqFAK8Odx7+Wjtq3NBj6yrw7Kf0LVJS7cnqDWm7D
j65cqyaQbYugBjUQRG4u9xtEenRkV3J7gr4cjhWHOxjCPFRAzP54ezhrK8MjRCf0wL1dURgKZhxB
HO23pwAZ91D9OW3caxvfX658kQmdOvhJe2pea2kX57vbP39tNc5+/rLPvkdZLvYbfr6i3YfR4zQ8
1OVGiLayFmBD5solTQnQjyxCtLoexMagG+cUSg/cLYkCFuQl3UL2/CWxWxwRzFC2oxZOx88yQzjG
SSpJKQVQU+3siH4Er/yaef948luffKYr9S2463TbeA1+C6YT6IdacjT/7vZsXg+VdxwcicADZfh+
/nbPn7m5orbQjpqC5qTyGxL1PgrQWfiR5++OSunth9mChDsiR5ymy93Nb8gTgf4RjivEcDk5ti2G
h+tdd2lhcX4GucitcrYQFKCw7SLe2Har34eIhpAATeerNLWQGWUuRnJ9Ct9g4B/yH7fX4XpX8/OZ
m7974ToIkMuk6goxaggG79TQoVsz7d577nl0SuSJxVlHnGfTYld3UTN6GnSsrwAVO5RoqG7eHsPV
FM0GLB6YFG5Aky39ZOH5opiosfeaPKFdwv1y+/NXU7T4/LyVz7YqDebp2Gl8Hq0xqa3tSPjlaxsJ
tK0hLOaobkMYzL3Ie/VaBcXiGGzIhp9fswBkmkNP0vGazthSal9Q/NZ6zccfnrlPg+RfTNO5gfnm
PJsmPbeMVLYakB5VLh6qmpIsZUP1qYAPfWO21lYEL2nQbE7ticW/NJUpwhAhr229qtKzhH5JKSVO
P26kLdYmbO5BY0PBAUU55dLICIup6peF8BoabbBvpS5/TDIh2zgca0MhPQtiTmMk0tIXd2kctz3N
3yezHU6q5T8avXKU6mT3/j088z3Dc4Mx+IovBxOCakv7UPZeSQa+Wl3/Eom9bWVb6odXXp2jggFN
AxAy84zOoz3bA4VcGAL6r96rMlTEkr2jNeELAHGUPbKNC2RteQBx0S4lwf6JY7w0lcAu4nWx5Z+y
LBM/JqKvftY8690wHQZ0bmVOqZ0NSJmkMe27IDjt1PqnUv+8vSqrY/jrfRGGAk+w+LralyNSBZV/
ikYAElZn6LvJz7z9bStri2KRgqMHEDFRIq/LMSA2MsYNvNAnS/5Tjz/G4nshfh+yf95thaQpHRsc
SSi3l8/9ZNTaqDGT4GQaUFPTv97IdInluybays7MK3sRvszZxDNL86yerQkU4vEgilHwP6R9yXLc
OtPsEzGCI0hu2aNGU5Jly94wbNkmOIAE5+Hpb8I3/uNuNKIR9rc4PgtFsBpToVCVlfnUQXnXb9nT
aC95BIXZ75WX7XPbf2Hc/vEPowNZDhgRbXQDyu2NU5YTe0mw2xYQsmRIbxfewVweMl/XXnBJxSVG
d2JJ2tccrHad3frpUw9uwK0TknKTg7Bk17mG95IZ9hR1C6SyMqtaN7kJJHTNVxqVZePskIFvdV5d
sXkwXNT4AUdV0B6EObqLqdmlT3XobZrq2ViryHG/OOGv6xOs8INosnRAK4gudLBJSxeg1S+2NaN0
/QQlrXTjoMnhYIdoe6s4dL+umxKn6mL/nJiSZrgvAxKOfEmf1mWMjWWpNvVaQoKwT6KyXUGHHEbr
CjznqKMrUm5csI2BWRPuEY/T843Lcr7YEzrP4sJDe8Ca8V/Imot0JhrfvE/mMnwNktb9+2vZwqwC
1oJCI0j4JB8zNznEpF2ePkGL7cBA0miyZpsAqnp9UpX7JETCDC8KJDBk4mxeO8xtCE2fynlBCWjp
rMcCgiy7oVmWTcGyQHNvqhZRFDZRU0DPDyBU53NZW86YEKi0wd2E3S3Ds3NP0qV+HIcHY97lza6y
OGqEzTwerw9UtVFx5QgdH4CaEBmcG67GtbJpaaVPDigb6ZIVUUPWneummglV28Gr/7cZYFnP7YBj
aELYDI9je3uUa9rhe68bimrNEJj/Z0L8/cSRCp0a4hYpfWoARm7S985/CL37Ivx4fcYUtxzm648Z
6Wj3yDoYMzewVNQAErAsvoGxfnPdhnK2AA75vSIAPkkRYRmYkzMGAbxm0O9W/6FdvR0bqMaKciQn
VuzzCWtAezgsFtbEqSH4UKxteVMFrs7l6sYibW2oK698XBKMJQWlwwIo2ljjkdyjOnB90tTDQTOj
IH10EOmeD8cdxxTpUrH+c/g0mciW0e5vpdfgeED5gTZOG61XF+Ftg1IqyLymJA4QG0ZWV7EdnZYP
/myb/7A2oJpDDV2M5YKEmfgcalB+hUdgSl+YS6B0Zmt8jmphbJD2myBOF7Li0sLQAf7G6OskZu0S
bjt3+TE5S3oXAvzwt4kgTBueA2iGBuoRyBDpyBRJ41ZolU/iTrB5OHbrHSD+uEEsyjekDHSoYNXA
EElADgaQYFz00sDauRydoYXzbud9z5qIkOOIasD13aYzInbjibdZXaN3lkbcEKA9JI9F+1CMmptd
ZUIQaaGmIWpC8iXkzKCcWKwMPjPZkW9Jsfd+/v0YTg1IocOCtxUkP9L0aSgqe8MSqPu5M5kjb6h0
AGfdWKTDCbWawktqjMWEs/TBBez9NHVk7EobOJeg2gbF7AU+kU2VZ9cNAhKK2xqSrd1T9w+JDRHv
/GdCumP46Hhs5cSIE3Cj5wMyTDo8reoWO7UgnRWStpadzhjEWuznydpkK99VSbVxZo27VIUcp4ak
xV9B02zbDRafhZu6uOXjY1jegmrDDSJwC2U61I7KO4MwACGg4NOD7s/5eamcAOVmA+NiUd0AoD/r
cgIqA4Dn4+0sfBqEEs4N2InRouugg4H6h8XfdfVf1eaC1w9RwUDG6SIinAZvBH7aQy6AG9tktR/L
/rXOdESuYtLlYB5KqILIFTLbF8QpA1a8z7IKMXXF2RglpUkOqe+gTWkBY/c80eVQZuPUgkkiYBo+
AOUECigCFD/BDyMDQrzCLHuLlEbsQodzterIyzVbTjmHeLmDFh/kMBfBZpHjppvawoi5T9jTXJvJ
bZnXzpF1SanxnapjJJjNECmHgsBH8jekz3g18tWIPfDPTuabS9DhVnzB+dXcA8pZC5CzAbIiBKJf
2nZdX6/oice2c+jOH7dUhxfWfV86N9240palvRGH6T1Yj/zm9fodoPu+5G8c7iEG8MWxmbbhmEcs
+HLdgKXc0yczJDmaNunCvhMWsmBjscjKovyT8Q791nfr93+jsTXcqP3lcPSYRxCKT16u/wLltgNr
L3rT8EpFMufcM0B2fXEgSQqnPeygYwFROEsntKQwgXQnxAPgHoC2uyg7rtYMkjEaxMtgg31w2SSr
A+q+H9cHItZC8g5nVqSAfapQUVtcw4/B0PeJhWxfz2mcgThpk7LppwuBp3+wh7gDKEtwUGB/n09c
Y/pJ35I6iBMv2YdDffTGIqqQq9qgz/DG7lFbvW5QsRnxAAYvJbpvQHonkzh6kPiqKG2D2M+nb0vI
tubSfL5uQrVSgIgAuYfAWhDLSGOCH++DtfZjP3mw6YuzfBgbTRFKtUy4iURQLTg15PizS6Z1yas8
jIlR51FVWo8G7UCT5rLPHlSykHDKb64P6pKdG30xpybFxJ5Eo53tNEmTZWAZH6aDAeKl1Kt3lAWP
E2CXFk33Rh4caN5/Gsbug7nOu4mXz2SB6LJd3ni0vVm47nV52ecofhPoByCcBf2dCxKTbqarE6Z4
XzhT+sKN7GlixS4f2W2fgL945D+tFD+uqaatQ3VUcQqfA9I2wRQHiWBc2NLOhbZQkQBTEcbOUPYH
lyT9BlJ5/EDblO8G1tT3nObf8zIcNTv4EmglRo0vo0MN1tFqd74SeVlAKigxwtiqBvd+RRLzOHfM
fMig+HcPgqr8UIOb6n5oZ/7M5tbc9cC23Vis/6nZEspdCBkA7ENAh3AHnv+QmfhZn7Wo85HM8TZt
0blRuvLpHgrJ1hGEZuNX1pRFBD6b4UPb0fa+QgPvtmpa92PS2fU2rfNqk/C5OYD/LZ0j2hrNQ9Wk
xdv1H6pcqpPfKR3IweKOM2VJGAPPQTeU8yVCLyd57Zcp2fCe0MPUmd42pLVurVSuwDuxLB0aq5mQ
MRiyJO4XZxtQyJ8tW0NX8FYEIvapEfEjTk7mTKeElDOMiHZle0eDfT1uVv9vYVxi12FjCWiAyFFI
u67wvcGYwNoZt467D8d2P2e6lKh6tv4zIeNRJkBdKsS+QTytxScGSDcaSp+mSRsCq+wQQOtQ40G3
ClQgzyesmgKDkJ6G8Zg+px2SnrO7T4ef1zed6qKB/3fAHYJg+wLNmYOSq1wt+MsqRwEAqrtz+Hzd
gmrdTy1Im4usnWknBSzU65EHx4Z8Z++OjihYdXYI6EMEvyhYKGTUqB9WldeWYRCbEF5sa0A2wq/W
8GO1GWjm642f7a4PSrk2SBWhbQmCeGA0O18bsJUnST6ZYVyiTXBHypEj2GkhD4YWg811U7/LB3Kw
AwT8f7Yk/8WQneKtNYXx7AY/PQqp9448uOHyUDMOfI33BG23bySxQUtrHtGyu11GO559e3/9dyjX
kSCZEIDnF80g4u8n53eknQHZhwU7BTK4LYQQHO+9aNGkjV4k9r5Ce1Vzl+sMCr9+YjDPW7AseSs2
zuvqlFHtfsvMqDleH9XvMOdidqHxJhhOsXdMCUlUgUaryLMijLvBn27Qt/Fp5bYFNoy5fBiLst6Z
XbFs24Z4ryQpnZuSrWhTXEu+GdGbEGcUGg9rFoxHurLh4PKm3XfOMG68Kpw2ITCf+6mgybYeG/se
l0sNQY6QagahuuEEzI8gGw8GKTlazHsDhB+rn8SFkx8ccvS8o2dCHxndGOW4vT5hqlU5tSVO4smq
WFPWoCcgBGqm9vlzYJXJcVhS+iOgdb/hY6MTN1U5KB9JZsgloQwFiMu5PaMerRxd4kk8T3vrK9f1
6is/j0wMXvqAHIAB/vzznsHLqu4A0AmKOxJbRXx9tlRlXxsgNfRpIXpBpV5yFEE3WyNnbhIbWbq8
EBCm3i9+kKOPzgeBQku/jWtCHozF8+PAr4Lvi2GaKQitrfHJZ7mvCcqUo4UCnw0kOhQNibTZ+zSp
IH6GtL1Dt6a3KQzN5lC5YQT76ElzBRubnElfQUTXew1F4tGovzbJ9Kni1a6v56hDQ3TUMv4rS3TA
eqVN1JYhVoyK0wUA3R/tquc9NuRk3IOEdnA/84ZtjBHvwm+NSTUZfJXj90VjB6J5kAXK71uOKkfq
Jzhqzhqv9nuORAG6kzTTqFymEyOSxzdrYmSdFySxCfrYmrJIl7NXGQgATSIhskICbHW+66t86p0h
Qyy27CznJqg1k6T7vPj7iY8YrIEjJsKhorPzC/y+H1BR214/WKp1OB2B+PuJiWYCGSVLYWKxPoTe
bTod3EFzdnWjkC6833SQoB9GsebRHF9aqvm8bgTS9ZYOTpb7fgrHZpq3aZd8XSvz0Yfk0f82UZK/
pknVeUsKM1l1SJxtMmzAO/YPJuBRUKGxgPyTyzNhB7HBdPTDeAm2gXEcA9TQNLGAci1OTEijqNBF
2XcdTFC8ghygZDRDUN1qKC3hgoE8OPixJTfNCpLP8zjCiZiHJEX2f9+uX5tSg1pWWgHtDPolgbtB
JHW+aZ2chZVvNrgMhg39wNyoe2G9LlwUP1UOaICe/M+IdKMN8IUjcIFJ3FbVI3V51BTOwzjPL4id
+6gJEOMPQupknbfp0G1KrpNqUEUjJz9AvmRmkUjtW/wAViHpkzZ3c+XdT5XzUqYzlLm8f6irg7QC
ejGCIBbjllxBXnRzIWSP4z6L0AVvrBvH0GwP5fZzoGAHQ8j+heLvJ96mCNGwUad4mrfU35ceOpCg
33b9EKmuMXQLIkGE6wUwImkHrnYGMAVeaHELhl1kJHLnFXVde2/6vXWbDkV/RLYQwmUNGm6vWxYb
4mLDgEcAhAhQXEde9XxwDtSTGQ3g56oxf0PV7cnNnS2f0S9W1LsQQuIbw18hZ5BrPJPyNEB1B3rl
Qg9Wls3temd1/GFFZR+MJsfSgDxlh7j6MEO+cYNkebu/Pk6lPbTegfsfgHjUks/HafWIxfIMabjM
+Zhmv2j4WKYfW/563Ypq90NZFlUQRAjoBJeOn49wtSwnO4iBettZCH0mkC7Wr3mDhL+lgTJrbMmZ
iBHp99zIHaSlh+9l+jrZEUemiELBo/lyfVSqA3AyKnl32qk5kXGCpdHeWsGm1Tgt3eft86UpppYY
PZ71cR58m5q3v+4pRVIo/N1GgBsKEaLkdw0w9NhowUbGpojSIhqn3b/MjmhT+P/fl9Z87A1ntQ18
36reEqi2ZLmu+KUKFv6MAOmg8wlKrSCdJh4EMakfHXLwkp2Z3FwfhDJhe2pD8gPt7Dt4R4ocipne
1IW1taH5h2fTa1cbz0E43Vkue7aKkWzr3n4zKx15gpgl2Q+d2pc2Qds5KLvi5oxHaDeUwStbD2Hr
R+P4yBsa0elpWn5cH/IlraTYGMjIC4ETwH9MKQ5O4A2yviqD2DCbbDxwKFYg3btmz0ObuD9CPDs/
WPmI5DDPEvrQ+8t66NokR72kGKKU07dxmYojWgCaDwR57N3Ic6gu02Te0pJ+rlPmHYyatMjUTPPf
xxKosXog5QWtMW4MaU+DwNYlS+Li2Tgh4cUedzX+8XX4O8XBROFY9GSIluWLvJq55I41UsuPJ4hn
vgXl1+sLoNjWyMqjFhliKDg9Ugy8tmQBFQuqhTzlL16WfVs8s4NOAztet6MYxtk6i7+f3N9tV6MH
b82D2BtuJx4NieZqUTpiNKuLdksA/mVc19iEbZP6qfh+s0dt8jAlUA6rDy6rt6C10oQKytGcWJOW
Hk9oQDzGIogLdpsXN+Cx+ofZAh+G0N8TJGdi1U5mi9ZOY41lFcRN6Nwkbfc6OsH7dROquxgPz/9M
iL+fmOjspW0bPwtiN+GRWb4jsbVxk7t+/njdjmKD2SHyLmi0I0IVSvLM6ZDX1AMvZoxicb4piWcc
ICcxg8/XKDX+U7kH0EgQCoEE/F+atdzBNYDCURDbvHvgA9sjGXI7lvR5Xcqbcf5rlinhugJT5LwJ
2j3lJ3xqGE5JoaWJTO9Nmx+1zwjh+i68MdIDgvoRxD8ylY1ntKaX9S3i0WEpfi4o125qn4VlNJuT
cbD60L5dUQZZATDGBmzQ33qsCuBMoia3loh23ACramlqIh7legINjMZSDz/Nkw5yadQdGQkqyqvt
Qjts3kPstzWer28a5fkKhRAJugkEjf355jT8NO/yrgxjHyzhjz3X6aAovo8bXIBkkLZCm6y0KZnb
j43ZIpgyv+bA/OiYBlQXOYitAhT3UTQQopPnv5/Xld1Za4irwZo/eDn94YBZj5T5NsiMj7QEsNln
3c72x+emcu7rVUeloCp4A7rlCZgJmp3RgX7+A+wRmlW8JoBnkCDynQcHihhd/1IwAXse99C93NDK
35j+0/WFU3iVM7tSBLFCWZUbZQC7/vI9rJc3bgVH8PuuYOLMdd2pSmOoG1hoWhJ8MlJIht6HuV58
YFB6tyc3NF/AlUnXZOv606dwzonGvdjCq0sHEmg+kLFCjBdweLlVKW3swR98BleG/uqPnkfTD6U9
WM8+c6xf2RqCsQBki5/7xrG2a23bbWQiunlAURzTPnZWe8OHLHgIMshQ59DcummoOWy40U0Rb90B
6iDmHPVt4W9o10731Futp9ltUzB+9d3GD5MQStJ4+iI3XeKKzqzd9cVTHG1o8ppIHQtdvQtWhNBZ
U6g941bLxu0A/Suz3hX+318HsIGecUDXAU6ST0aNWDBpAlwHweBv0nDes+aD1wWa+1NxEwh1YXRG
CODFBXFuaybD1DSINpy1jSbqHpPUfUQL554WmRFZvqGJbpQHXnToAe+P9MdFJ/YaZG5np4Oofhpf
x8x5IRm/mwv2tKx2F5WM4j5KIrM1dlnuPpfhX3NEIXI+tS8FJEWV/Fa5w13UD7djkd71no7lSnXa
0H6IUBdYIv+C439K+7WFFBy6kLvKvjVCu32Z6yE4NKQIbhw6u5o5VfloxD+oiYtO0QvIeWaPo2tR
JJUs89EDDDRPdSVrnQVp0ko+ukaDOz525r1NdrqbUvl5IRMOABlIAuWbks5QFapoDfQA4LPGMkS/
rh9XVVkaKwFNMhAYIDUmp90Ww2jrKZiBtKoOJL0dfvkVXog76IS3y276niw7Xm9Kf2t8uW5Y3I6y
H7SFVBc6W3DC5MDEhtxsXzd4JpbmI0s+2d5Hd6zBAQG28PptWr8Puq0nFuLCINQbBbOGqBFK1ykU
mmtzZog5qpztUXK4tw12WzPIPTiQNYr6IvF2BnBV14epWj8g2f6zKv5+EiGHbUVZB4qLeGbWR7YM
bwNH8fi6DeVUgqccevKoAV1kvSuoAWYMnSqxC1nBIpmijOWRsX5h/dPgPg9dvl3m9+smVV4eIiGg
pkGD92Vv0uRno99QDx64unOLA2lvyvIfLpITE3JWrOm7CY3CZhCnef49HKyX1gzXiCa+poCjcvOI
blA7xgGDpK34+8kKeSxzeQF0dzxl/N3x+E01QmvRd8hPKwecLuGuebg+ecqdCNEFhFVwTUibnlvk
SGJg+4/I9/nJjL7yftmGSZDtHJqzjdn35i5F4LVd3KTRzKlqrKiuInUqtC08uQ8vKZtksWeXPiXr
TWtvZrrtvUNb3PilJsBXbXu0miN1ivFddkitY29CF7ClT3awmZw71/t7fBgCDEGOhuYLqKlIh7kK
vK4tl4w+ufWdUW5DojlSinsKxHgQYADlkkgpSaEv6BecdEQuIB7H+ZCOZjRb3q6CMpuOW1ZpCI4d
GQfHRzZb2gvisWk140TihEOo3MpvzHm9AdCy1FVaFSuCJgWES2hXA35VnrHMa1yzNnsvHnIS8T4K
F13jv/ipkoNF2dDHg8UGbA+8f+fbugVEd1pz24tdb4obp/g4Ge3HvvxrziBwMcCjooQj5Ccv0hqz
Wwz9CpKLOJ/uBGqb/b3HFoEJ6DFsAU6XcaZZYzHg0jMvHh2o7B7q/uWvT//Z96Wtm6cFt70V3zen
Xf2VdcWua/NdELSgMR+ioPv7k+iDvhqYGKGkfaGU0dukWMGW7cYuKqJ422t82aUiF5YDtTT02QCz
dxmLG9Ap4jyd3Nhamfk4J2v4JajKLurdZrxNa7gYfyLtfVDhSeCwykTR1woPNbKzh2AIcONDw/DQ
hGS+DycttZ1qSyKTg+YctAEJopDzLQlQX2Oufu/G0Cl4QZh29NK63vpGomNWUThWlJtFDy1cEvqc
pWPMSjPnCanc2CnGCEYiD42hLZ5AVgYRgXx7fQupnAa4dHGUUXADjE/yTmsZLpwtzI1tI4b2ztYB
3Wrgvq72P2xVD/UQwLVQULxQDQ+CqnNT2nixHb5Qn0W2+bCar4V7Xxt3gy4gVK0VkkHYqyCQvewR
57SoSROWXuyl0wgNPPAgeNlAtqTx/6EZGfmwP6akBEOQgOQNvPtwIfOLy59DoovIlNsBNHq/q8CX
MQWSfWMwtTh0EwQSd26wZJCUNpeb3IcY0jhCr050hWiOotIoxLXwYAVr20XnFmHlEMxIJcVIOW6T
Mt0VCOPd4B6yNTR/v74DFSEM8pUI3MFYgUvFFTv0NGhCcrQqusCLK7v65VK+qfzqZmytT27Qf1um
6mPSgInluk3VBsG7GISL4OCEdTH+E5tQTV6mkGE3ggN707DYso+OX2mOluqaFBrC2O54FgFLcm6k
ShjkxhvPBf/pIwcdGuEaUJVyFC6YVoHsQAAmY+sGtAk5c+q7Mbe3Zr1v7CjTqVco3gOo5/0xIXm9
3MpaH6JqbjwYaEFjRmRk/nbsfo3+41gBqZgewvnt+tr81huVL39xokQJDkGAzJUE9fNuYCGuASBz
+g/rPNLbjBbk4FqNu/U4CuiEoOlizVdzs46ku2uDoXts68Xe0CL/yX0+xwWYnAnd1wB+46Ge+Ac+
deDvYDZUkMEeAQb26z9adWBwFJHfDHE3XJR7XG90Wn8Sv3neGXgBOkcozlKUKnXYRuWmQmbod13J
ughZ3DGvgB6Gv04biEUyVJJcQnRgQOVohGAFyj147MkBnm3WtuE3gxuv5ufFhtfxw2hsvtstUPTW
P5AG+mhFQsAK4TehMXN+TOwSOUxzWt3YXD8E/g3U568vjWrGABTAKwX9ZiAqk856V1KWGjaCJINn
r20xPZamrltGdYmempDCVUrB5ml0iRsXrb1G4WhARQTOEiHsLh3Z9vp4VLl0dDSAXR+k5Q56WqQJ
cxyjhCwW4MFpl5JNvZRbx+jvaF7tpsH5apTOQ8aanV1ln4a1+nuEDjhETNwJYPIErk8aKV+ZYU2t
Cdt1327bdu52gGnAj7rWtPfKpdFcDioXh3QpVFPQ7gJnLS0e99y+L/nqoxxvRUPqHKbFRifHfLg+
p6o9gkMV/s7cg0ta/P3kPsjqyrE60vkxaeLEeCif/uHzaIEViXpIdcmNEnPj+LQEA2HsLodmW+no
vVUdC4CI/fm+NEvW2vmFm+P7JfNKL3LbnMXNupAPQW5BPhxQBefQGOZQbzzTfesSM8czlyXR5FNj
05isPJQ2o3u/AFqgQLvu1jWn8Y20bf60DDNKM3VS3NZLHR7TBrlDB9K/X+qS6vAm4mfKjh8lMEsk
n7DL5CpYCu2fFEaDeAjZplidqC2fONgr5yC9ddGAd31RVIdWyBbiMQPw1yX00s5NUFcuQBrURzf8
tNxl5ZPtHK8bUexfFITwHEdyC/eZnBECGaNlcRvlBVa+lNUU2SOWRweb0xmRDqWZFsNY5ngU2ZQd
3PWwjChjhJqRKI4I0NXYvIgKUaCUUWyMVIHdcZQQQ3N8hWzB1iupTrZEY0PO0yUpesXbFdW6uUpe
0n65D4r19fqCKFYdwwAAQGDdQYQkzRXJvHRwW8xVSV/t6lMPCeLqU6Z57CjHAQZpIWCByEzOyhmk
HXIQfWAcY2RDJ0lDtaT6PN6heC0DKAN8pnQBpKjLrcHYkniZo2rZ1kQTVyqCPlAR/fm+9KZprHri
yFyQeOT1vvLZ3dhNz3PFtqODxpRg/Yb+hi9oSdWYFVMvH39sLbx98ZgGW4n4WSdO2E47O8xoE8Td
tGPV1rxhb0YTTd0mSTThv2ITINL4z5K8z4CQDKhVdkEcNsYTTchL4vFjClqC3NYBynSmpLXyncSg
BeNo22c1uBu97RrwKFuRWF++X9/Zil1xNihp1awKuj51Du+5eNuMQ8hYE0cpR4LXNOJBvKsvqrFL
NTbopIcrG3LvtgH1p+nvht57mFPjXzbCiSXxS042woyubHMWTrPrv1WVFY3he+DOWzCYRU73I9dV
B5QTd2JOuj2DhNZZ5QLyVxI7Kn3xYND4ToWDhnTmn6mTnI5nJmwJFzidujguZG9Pn0tdDKAbhHR4
0nzJWzxxcNFMUL/+7rqaCEkzBBmajRth9CnFJPHwdfa+mpkb+aUOxqbqjTudKBkmwpo2aLsFrBpO
N+Pxxl9dd33Lg/Z+rK0XiHm/uEHzkyfGwfGynQsWw9rWyYqoBypqGuBEvGRIK6cUEnf27AOAGD7m
jX9Iw/QLn0zNadKZEet5ssfTgjou2meBFYFuSRHa764Vouhra46S0oyLvJsAHjgXvMNWOHM7MAY/
ztLPdfaVp7/KTJMVVvoF4EgE1MAKUUA5H0lO/YrQEUhHajx44N0nHhrg8o92+fG6f1NhGpB1/mNI
OkUFH/oJWkl+nCzttunmTRAkm2780BhZZC+fU/bUD37U1dXN8tf6HLhrES+YyE6h5oVy2/kYCbWK
gWcAJ1bJw8puMneT69hblQf4xIS0IaAOS7K6h4mujbzxQJu/DxowBKSTBeYRG1u6iJwSxNxpipgk
S/wvPB8/246Oflq9QohJhBUhnSJNk9dRbjmlTeLU/JKm0NIzeNNvugqkaSTrQOcBvVV/+cBq42Zc
+/0MtoTre0S5FxFwY3wijJBFIEo7w/PCy/14aKLG25K3EoCDWhM9KMIjPE7+GJFmMuFm5RsujEwQ
OUHX7Mi/94Zbfa57f3o2QnP4Vq3ptMuXrgfuP1k1T3BlmQT+SRANQAHhAohSApBl54z7sTWTW1oX
B3SYbHu08Vl2+xFtzYeFLu88zX84c3cDqpOnvBxvAzaCPXu8ZYNOIVj1akPzGrrkgIsR/bbnZ2Oa
0nUY64TEqzGkUU778T6tMxabebc8dzR0D6nNdUkdpVFgcYTaBzyjjGUxwMZrzmYBQGN5mzl30IlF
od11j2upubpViw2fJjgTAQ676F8GKXZV4keQ2EZ4Bd1ejmYvd4jyanxex9XcLXa9T63hSOd/aJpD
QgKtZWjgR3u2XGBPwyAz2zXFDVF97d13QIgJoOQkPC66wFvlek4tSZFjviYNaRaDAD1+cBIwsGyv
n0oVBROGAmArLgi07cuRvZmU61oOFon9kjMeMdCOba2lBR9B1vFvK20+4c4vIrsxu91EzfKWQ7Ti
fvI6/jRM43jT53Q5NpnDN4uxkF1Tkqfrv1B1TZ78QPlBQGhuEHvAKi9OftvXyJNUXcTJP7jgUyuS
46CFVRigKkGBnqEWvHV0aVvlKHDJw8Oj7RGiO+cnsexcM6EOLnvofn3t3OQ2IfVbAjmp65OlOnvw
8MC1h5B5udCRKoGUJAZBhBSC9J91HMREy2NLknermt6cluv6IJXb88SetD39PvR6Y0bHSbqa24TV
j0nzDzAaH4NBchiaFpcEmXhl9zbqEQQYpE2ebLtmP5FdUUd2e+fo3lHKVTqxJb1uRhDuLV4Ff8mL
ICL1N2I1G1sXrqsuQmhA4Kgho470urTV3CJAL3yGhKbBb+qERnPVHpvciJxR1+SgHA5QhZg7ZNMu
WOfZ2k8L8yYgrJ35nS+oIK/+C6LRw/VNpzEj3+xQNcrnpoUZy13ixs2OyPXvHKILMpV7DYRgv6GE
IPoUfz8Jy7OqmNsM/OKxlcw/07K+t0tX06alPD4nJsRIT0w0fYU20UaYQHLI2wTFzjDu23nDdSV3
xR7A4qPiDjAF7q9QgqNDBXaeUBojMcmhM4u17/YoGTfu6/WVUYwHZgSqn+B6vEChZxY4rDsOmUc2
mTfIHrgRON4erGXYO7Q/OivXgOxUt4nY1NDOBAcSZE7kCaSFORhBLdyo/ezanzl9T+9JuW4bn9Dn
xEzpbV9SdFuFA4iImRUzVuwTkoP1zy3Nb0Nhsht0OemSl4odihov9gySyZhwuSPcboeGQzAbkQK5
M5IvswFxC1QA/2Gy0d0j4LuCrENy8TR3oHrSg/PcQm+caKc5rGb5ulb+J6zCrYe643V7ivAHEsv/
Z++CC4k3Qb3mHI4xLRBCboNB6J5tcn+zgLEmGzftenPdoOIA4n0FZne09AB5JSO/GJLoWe/PiEX8
rdNF1fP/9nlp/ua+8CvTxOe94W2+Nf1/+TwKF5A1AfgExf/zsx1U9diaBj7P/LuwfvyXPj/kLf98
X5zFE98xIVxaugTfL29sa99k++uzo1ptdN8D8CGKv6BoO//80nhGjqDWi7uS9VFHgm22dl/Q5Lir
pnFXQZXOCgoPTDq6yEjlqk4NS243nCBaNtsLMCAQvJmKYTN60Ke036cg2V4fomp/AbgCJClgefbF
dVVUk0sAbvFw03/KzadQc01pPi9fU1PDqslu8PncLADaIpH592hVvLVEoheOD65dWiLS2f24DJMT
u34bbDogSw8eRJ80VlTrAf8quqAFyZyc7+hpipcHN5zYZody3U/N0e6OS655SCutALYPaLaQjpbH
YgXDZJVjbccciYHZ8W8CZkN62+i2KGbp3LPIDknVBSSu0ZaCm9AR9/v53s4BiJ7RzG7H3eKkaAyY
ICXjf26G+guU6p2oJGEatXg4X99uqhOFyiyYj0EULFRqz62ywk2BMp0dIM/5XQOYZsDRMeDk36CQ
PG2GrH5zQmTqhzLUUfCodiLAdqIZzQcERL4l0XhWgJIkdWJzGD5SFt4VK9PcxKobDwk5CH8LeXGg
p88HV2VzU9KAOnHVHaGuFCXGdqBfrk+gatkE1BSl8xA4LfnpCN4awALCGhinFFmFyJrYOwtBKWdX
pPplQznrWILcc5vUEE+5blk5Olzl2C+49y5Kt+CA8xxu4gxY3Tx+5UE7fwo4KbfcnnTKvEpTv3FW
qEeDeVm6lcqVLLZvNG6cFPVDFrBjYdHbpM41mVrllvhjRs7ho4A/t5y2MMMOTbUpuCY4UQ8D+wC9
OCHgaNIRs3K/q2eC76/tQ7PcDsm3wHr9h0WBliveaWg6AFj4fMsFRpV1NWqr8Vi3nzx3OoZZ8qMZ
gv/NzG8Izsk9u6LOlUwtcXCPO822tmm4X3DjI2lBieY5oJy0PyP6nVM9MUWJOay0CpyYA2fhUaSY
ssgnGk8rZl52fkDL/d+0/a67nBjpkL7OzCUFsjojjR3hBWocmV+7u6Ubio3JAOOZHC3ySjU05Ojw
LERrNqRaJP+wQrpAwNPd2GQ7wz3S9CEvNCkVpQlAkWABFzowUef7gQ9L5s7MBHx5Ld+mpHl0Srbz
IAr299sOwPf/zIib7GT+iJUy6tWOGy8Gaz4WmZttPcaML9NqDTpT4mkurxX6eZHBgUtFf4L0dJ8t
kzkOTb0YUqJuNGbuuO/yrNs0vlcOUZbm9T1bl2VfV029DbqEbDg35k0HjUwc7AV456Ivjv+PtC9b
jhvHtv2VjnrnuZyHE6f7gUMOGlOSZcl+QciyDAKcQBLggK+/iz59q2RmhvK6+qEjuiKt3Il5A3sN
Evac2UQtT8UjPHO3vZqaxG7M/iKEWVvMfTnGOlDswm/aOw5q9q3JuwKeQB7ZUbCNNiaUQ9O5UfA+
B51k9i1s753/6rNwpCheS/MeuUgZR+OokjG36ZtR2QCgNuZXzzCNZ1wW7czI5/6qnyfkwagfgp7v
giOMt3MLpoqm8+ARasWc5Sx160HuO69hG3Mg596rTmx7wO2jR1GXALBofac3CpsWNAAAUFjZnELk
/OO5cSKLwdeDtQApLhdb32pL6iAXD+zd5B3a/srM75rmsu92rDpHIT7ZCiQusPXFc87RNbsQLVS5
qOMdSieBD5Ewz9z0lpWymnbwCl6QxMj9AbxdTfGh7XnRjr13qMRNIB81GPLsTHJ8MgSefnAJBnzg
iJQ8U1HZE6m8g8y/taOXQMs6tfSZICeGAzsdWAYAKaIt67ynadnUuxJ4+ciMUseBxpbRge0K7Yki
+hvn3ftQqy7Lae620Zh7BxpBSOS6wwPDOYnlUxs33lqBHIRuAljHq8lV8kjzMsCR2gzyank6Fg2h
cInzbushdDe1d04c8sQ0W6zVUMAzoe1zpFmiXEl7ZbjOAZi2lyCYN0B53X28YE5Mg19CrLotYpQM
Q+kgbbSsdLa8+2iydl097T8OcypzXKTSQ4g5wcPx6PRpismoVeBAJrj6LC1xoTu99SsXQPxcpBIC
enFZnIPkn+w+7G14DHWjRWLw14NCG9QuBoZ836/u4djiqTN9d+L7I1TZforA40qxLrbBe9crlC+c
w+yDDRmyuCPszKw+sYBwa1jqt/ByinDq/dqEZiLKaCYkJHCof6W2NB+UU4msEoabuaPln7lqnmwR
KpkAKeBydmS1N8p+mNQAXlXg8IzYXtoOZ64pJxv0LsLyC94d3qNR6mgsEUHl5L72op0y8stO6SRQ
9bkU+GRr4KoBrRjcaUEP/zVWZDRKL6nxIRjiNjAy4lmbj6f1idWDc//PCOskHrZ3eCOxcS2ZOXmh
PuC+0yiewgm73N8IBFo2gNfIto94sXDhGruSEOcwSvFmECuPQ+3kcWV35yItnbI+erBV/xlpNUAC
XFNtz5hxxrPkmft5cTYIEsVTSEXr+fcRMdAwWnwNUK5GZXXZcd/NBnhWgzejkQq7vfzs8iILqxqo
8vDMcRqcmgmL0Q3QFjCWP5L8cG3dSeaP9kFOZhnPZgWAsVt5YGf26sCk56V1o8w46rVz77BeffLM
aY4dJOQy9js+xcQPWjxiSyO8MnjBdpwtliQwa9rYnpyey3DyIdzbh1eO6Pq9HxrNJwhdFolFiXjA
4BWXlcYG60I3OpmdNt/JgUCnhcxVtbGJW1+SAkW8OBDQ3Qly199VnexuofJUXkaU5Olc7LRU+w4E
zJCmYZlCDmBL4U03wXnPSCZK0toPLzlt3WtkbXiFrkSXmtC+uc9hQZk0htldWuHg3Xl9SH8gUQ0z
L+L9puOj3nRzyDb10PTgUZpjIkakp8pvWYIEKPgxNwGLo4bbsS2UkbpuP2UOCcsNoM3sPigMuist
WWZyMPWZgTu1W3jBgivAA6Hpu8ux8m5+uK3mLehFoDQAeH7f0rTmWfrxyjoZAlyD0MJTK5Srls/f
hehJl7tw3fIOPskCmHAynBQVfx3Ey8dxTq0ryH38GWc11QPR0RzcCe+Q88dcZHmfwTCx4GPCJji0
Conn/HOvbKd2p/chV70HkITTNJApOETjBhBBX2/oOevP070XmmCtQoIQ706/9l7r4d1pigZkkSYu
JqzF43Tu7PTIvxjuOXnmo+bgVgnWCeQBQNxH1ro6C8H8hPqgGwm8FnfpEMkEstOQizv37n6U5S1h
AGMB8wRb7dGpMYDwG7oFA/fEF3GhbkOIEUQX3Rwk7jm9o6PeQ6jF5B22ZaihHQECA584UCcp2wP2
WwpwerGvcyPmA4xKynOJ3jLYv+zrS6yfMkAozx7n+7iR5YK1NZrlYbqlY5XRKnbazQCiFzuDijra
bn/GCjHZl7f9oxfr2eft4NKiPYTy0Wzr2HM2Hy+mU2OEctSfAVaHlM5x6GrC28PUG2k4XFr8i2tu
PMBRne1/FmmZlO+2h5YQuD+a6DbvoRhTMSS02RC11+eUEE+2yFse0nBzBa1jNblbMswVnfP2QJ2u
jOVo7lhJUp/WB+3al4uk2MftOjn1AuwOi845DDBW8Qw/L81mQLty57U2Xy2ziaX6ZtHXj8MczTpU
RsBRwcPJwk874i63sN6zvVaUB22FVwHg4zgi8BL1ADOvbV4al1BHPvO6Bgmv9UxfnEGXmhmKv6Bm
rgWBAImZtUD7DjafrI3V+VbS9I67g+IdnloH6mdGWdMkV6TekzkowdrrmqewIsPlyEeeGsgaL3Bq
so1bUZ0OLvOTunD7xIlKvrH1LJPOHPBpNODyXwep25dPBR0lvIx8A4D1cMBDiuGkJurDD4MIaNZr
wA9D0o3Z4I4tDLy4TiYJzIGaZms7+4OP3CKvr2ZtGJnNmLqRvAq+lGZpZBz3y1lK8Gkx0UWx6a0y
6UMJPtZDM11ZY3HfNcH+Kc907u/DoE3Ke2NvlOOdb9h7Ntgl9GcCnQk94OHHMkUcjFWVKNurEmaK
MtbYRgDYw++dJspTBo+zJCzx1jTBcifmYjZj2y6tJK8a2HoaobPlczUngx4fHcOQqdE6flpFvdjA
A1ShRdROoEzpJS2uZFub009Frf0NM3SYNLIPU4idQa7Wom+BLEEkmOsyMxpZx6JyjATu8QSPHaTb
GAOK6vaED+AZxtM+h5fR7HROLGDiE0+gxe8aM3prmA99y2p2N84kSNyHbr4fOaCBHYWXiVM4dtwS
hbe60ppBPC67jenO0Cu2GXRyvJwl5jDkW6OFP1hYA7EoIHkewz15Trjf2EnhQ7Glxk9+9gIvv1AV
uOOditSGgfp5C8lc8K5IqJ9Mk0HC0GD+tIWNaJehrD1cRsDgYmn5Tsy5dnfQIOwzE8cAFGFKzg59
67zOk2d+CaUn9y1HMpCPuAVNlnMOOuAe7S8gEVnY9nFfXarJa6qVJqUggzXUB6gHXnlTG+MZ/U4M
X3rPvwKwLOaNcSd85zLgNyJAmbHaSiLv53Zrmjq1xzKrmBNXPscMINdVF6W8B1kfT+R1jrdLwWI9
F+nIKTzGzTicvqjq+2iZ8ehOicb2UsO3mWYKhG/DuqbFDR09bHBl7JJPtB0y0t7aOch4/ZbhGVO4
3r019buPt6KTPbC8fQND4Sy2xb/u5PVcsk7zqT704rsjZVINdUb0N5rfGM05id6jVGXp7XexVudT
IMEKs4KxPlB1ZeNiATY8m3+7qLgKsjqacsMlvGwQpPeegvKhD7583GFHp/jq+5cj5N3RZ0qLYZvD
91d5Gyv2Ep07884FWEbsXQAfCmrEHjEiOTYlHQuVftyAozNu1YDloHj3/Z6Lgm8woAFThyThvgEG
vfvUe2fm1bmxXqXAZY0qm5qxslSw+EAKGM+aaW98+7gtZ6Ksi2Ci1qNfGWhL0SZ9ez+0n4l7Jms7
013r4pcjvdEPNEK0P6wwLporQ6V2uPm4HeeCrFZhGBQNmOkY85LEzNlY7LbsEt/8D3trXeyC0lMe
japenFw8nrhNjAL/xw05Rv7/Orus1bi3UaW8nJv1gXemC00Wo0bZp4QogwidLPR7AAoDe4qrwAR/
ejI83MZx+DY1BPXqvn9p4cpn5eFzNAXnNoYl8i+p/vLLgAGFxzyQKUiSf533tTVHpev3GMgqeKQd
Xo/HbHK/IL9AASuJYIvsjL/7kPMzJFABId5x8CK2SidnpYXdQ2l6uUUrewOx/vLtTH8vY7ZqFR7B
rcCEeTUsa9fs7aFtQ2lPfnEI5nYfykubbkZ6xRqW1ACgNvWm75697nHkV5W69Cd1prh5arMCXgWS
cQvpKVyr1DThWE9Db1cQ9zvAGyoeAGr8uIXnIqyGTRVTTkBjqFBUSjudyPY//P7VhEWeh4emGd9v
8iHVkAK3mu3HLTi1uN/10U8xmXcb7hQ2spSOWR2ofZFHSLzgdcJMJ20ceWZrP7Udvo+0mm+ADQ2T
A99B8Nx01kCf1fVALrLHM112ukF4coDEHsjda8ULboatN/hOdVD9ph3uqLfjBOikM1vJySg/MfWL
J9/RI7+pKolHtKA8cMAN7Oalm+4b87ua7z8enZPzy19g6Fig3pHR8hzUoywgEX/QzwZPhnMsoJNf
jw0Atz2A4lx3+fzd4LuE9r0OBPqKPvD6BhvGmcE4NebvU9hVumCi3tFFRCJdiLZjCLREZnZnJvDJ
EHDdA4IaT45HDzJQw7BJnVv1YcyTsEmMKW7MvzFzFxs2JKDg5B3VXStXhCKIkC5QcqOrO+F86ezf
hRYtm/G7EKuNZJLmbBTDkuuztAAw+Zwb28lewkxFJRQ6p0fPO1Wjc+VGtD4IiB2NcIhwI4nN5Nzz
5akJBR2VZbOFbuoRSVK2rioCg9cHFuaZmPaOX59ZeD/r6KszBXW7v0LYv87ZXlGcnorVB7y9+Wnf
+fM+7F037myp0nzExdCZ68exxnqRWozXeKSvdt489qnNO9RgZh7G2sq/BkUdxdrD81Db52YiSlom
mlmgSLUTy/Ae4WfBqODeHJIZuongrIFCgYujFZyjHZ3rtOUUfbcKoQHrMkSvD02HselvVf+7EKll
cv2UHsHFNQAU79cAAUx3pyIIqwP3XuSMIkizN+1zpsqnW7Hom/wMss52B2hq9EQjiLYKK/YNC/Y2
7nBm9E8HWdRHgKzFQlztJ3WnkE80eY0X0SG+NYHB+Xi/Xf7+eHL99f2rZcgJkVz0yIlwO6b1dgo3
JB3VhfXl4zDnmrEaENMhY6MomqGqb4RfedGPj7//WAfg54j/2Y5wRV2pi2Zs596oDgVpLllF0sLV
mXb4fdVaqTeVWUDsi4KYQWLrKct9vIO5Tfbxjzi55fxUivk5Vuv8MnCUVEQQ5Eawcsp5PJPH0Tun
eHCyJ38qxaDMCirr8iPerR1C4RE++3V98Ahe9/AQ4Xjnqqsn2/EuxJIKvAvhloWNrbmrDyYet6ZJ
xSS4wB53Zuadi7Ka2QHP4dE1oCHRCLXSukqA3EW1cPPxmJzrrtX8tunsETsX6C6dInEZfxuRvsy7
d321mtgRaraoUzb1oZ6eiqjE0+lF1HwqzoGaT2Vf78KsWQJ1WGFnR+EVMoX5zdTYsaY8du1vk/M3
bhDvA61yVtQzjHZ00Z7OIRgNdtVq4/XjITkz8N7qPGMEWKJeoC2dBbezAulqx9KKh2dgIqfD/HXB
XB0yFcJU9ogLptVca03j0v5ksbuPm3J6WP6Kscy+dyvFL+CBTHRbw9LQj7m8NgxYgpQzUC/5mdVy
eh7/FWlp7btITPoUJmdoDdFfuGk8Sf37Wlo/p/JfIVbLngZRNxsKIZoZakNGJ+5lE+w+7rDTg/LX
FXw19tTUrJ8tLPoeWNPvebeR05kD89SQ2Hg/BooYFgFHxV5ST7QpbEzgwtoSVORtdhPVGQXq5eOW
nI4DuS44uUYoHa22LxGNNILCGVqCqolSVSL9IW7mK8HOgJFOjTy0bv8MtNrBWteQyhM+djDzqgv6
pJ7Paduei7Daw6YZDxFjgwgwwQaipDwH2Do16O9asL5xk84c7drG98vg1bSfnPayG87Mq6UT1mnM
+xCrbctmViVQjMLyaDaLWYndRlc99nsIReOWmbTq+8ejf7LLLFwrYO0FDHm4WisatYshQG3uMAxP
nvJjt/76cYBTeRkyS+AQAd2FlOVqesGXwWBVVDWAPHZx422H/CUfilRF3+rmXEpxsvNQ07UBYsHT
kb/aKccRHD3u4UJpB5ccMn0sNl7o1nmx7b8zld8FWnr13SYGs3IxchuBoDeP/GjS2ceddrIhPtAr
C4gANKbVJonqTKujxoc6s9OkxKEwpj7U9bcZIpXGuDPyzx+HOzkJFhoBeG+QXQ/W4bywsJo6wvsO
6n30MSjPTLKTc+Dd968mWVH5wPxAFPpQonJlJEiRpmhTtLeiONNvyw89Wj3vAq0mmwt2YMk8NKRh
c9zQe9Oo4yY/83J/LsgyeO8GH0I74K0FCNLN3eMw9DeApiaWde7CtGxWR20JwP0C1wevsEf5MRgL
Vgut/0M5802BMmvz3dTVZpGfyyES2nt1Nhe/LQ+IoxMX9D+DrkYq93nXwbEOL8twl5+rdKapcOrU
c/r04yl3shPBZV8Eo91jdmAXRQMZlhkurRuvR1Fwy9SZRbr81qMOjPBgAhSihweN1WSYXNlIYVoV
1NUBKYyuuhaiRNVtGH76uCknV8+7OKv5EPkcmVIzVwdhJE+FONNRp78d/D+oOmFprmHPJp2JCqnC
t7fW1eTOn4xwPpMqnxyLhWL47xCrQR9ZoK02l7j/P9v5gyevoGjwcRedi7AaCnOYoWAoEKGgdyBB
DOoqJGee4U6HQCsgYeyg+L7a+1XAmdsYQ3UYom8m/zwOWyafPm7F6aH4K8Ty+buFX45VQ6ABXR1G
66KoXsRw5rHn1IoHss81/UVdBuWkX7/fgPyPH1LkraAY7X1YEc46SiPr8+z9aMZHyKJ56u/c+t6H
XPUanpANyWF+AZG89mqQReprkU6hddFN/PHj3js1QMhmARXCejxmetLGkkMQaCRnDNCS9sXpnRg1
z4+DnBoiCHGBxANJlhMkSacH87dBF4akuTOFv6chLMj/RozF2Db0FoLxOqPxqVJFSdryANkmvT2L
tjvVBHBQFsI2ihNHNBRZDbAaR7X+4EWfPHX72wq62OEXuDmoSIvv0zq1GKpwGFSNddKXcTXF4H//
fu+8//7VZmJMouQlxW7olZuwjgEX+r3vh2URCFQotEagzYNQtVokyCKtPvdHeZ0bsG4NvzVDnn0c
YX1urCOs1oTDpzG0xCSvi3Fnihs/euyuCm/7cRBrPcyIgssWUjsMAkRT1qKEkxHNkTMyed2O1q0t
6GYm9JMFF5+yeKnoQ5jzQwknI2TVF4bx2XO+AO6Vx6oqkjM/ZOmw98fk8kMgYYPyAmTK3CNNmRKs
YmuCue81aaO7yoxeZE1UXMBYO1YF38LudT9BXq7idBu05jcnL/LY0/45es968/v5M1DKhnYXfg+2
8F83v7CPWkB48DMswKajINoOvQtjtXl8nBYhdLdA2T/0qjx2NDD5H/eBt9yqfu0D8CMXGj9w6SBv
HwnOOaSE35vqrjWwylsyqOoi6OtrCHLPScDI1vCNz4I24TU0SC4I9752zvDm0u67NanHgQLRxCIC
lVZWxcSGgROxZLfpUJ/NyDzel8Ky09IaayD1dNoxYw8/2RimlJsm0BdOpG9wnCVBT9JSMdQppnqr
fLn8Hxm7c3TZavg5MhG8wefhyhssnioW8SSkbKOFt2UAWg4FSk99SzcmN/eRjaPCVA+VHeSJEZTf
oNJXnOmy4+mLZASZFSC0Pggla3ZepIh2Ql121/3nil449H8RDv/ndfpv+tYc/rfv+3/9D/77tRFz
x2guV//5r69vdcfq/1n+5s9/8+tf/OuavXZN3/yQ63/1yx/hi/8dOH2RL7/8R1ZLJuc79dbN92+9
KuXPAPiJy7/8//3wH28/v+XTLN7++cdro2q5fBuFdcIf//5o//2ff4AR825WLt//7w9vXir83eXc
0RnA1JfjP3p76eU//wjN/4KGEirJ2DTwhgKG2h//GN+WT/zovyC4gxtCFMLTxwf56o9/1E0n83/+
4Tr4CJQfcEJRKv7fj/pGLR850X+hbAk1EKioYz+Fae0f/6/xv4zPX+P1jxppJgShZY+/Rp71yyJa
li1MKsBjQ7wQq3mdvswGLM+F7+a7vgOlMQ6Y1hkjpbElyobJkMCNJfZL17iZpFa7wunGfQBuMiC3
rbEbwe26HLuh/F4K27gtac8gRFY8QH9Wd4mAO2wmeWvtJWAHTjz4Sl5zXnQ/2kmD2VN0Fkm9unTf
QK/sK6jIVsYGb1ku0LAzZK2nHjK9SQUZtW01OZ/bcBZm3AjCDsEElcu49xiHmR+p3WfqRpDzayPj
gg8hXF9Y7xYtvtAgt3VlWZAG8nQeDyaM5hq6M60+3KiyvAmafB7jRnoQ5YKv8JvFGN32Y15vTLtq
9vYUTft2Croy8XOTZ7Ct8O+qPHDiiNk666qgf8rZ0O89ZobPoT/+GGCgABztUIodZCVdmRYONetU
KRN+10FdXpjQ/QCMfGxf+6ry0y4AxsuZ8ts510ESubPNUqrrnSvlN9bZPKYwE0kxAfO0c0DjCBoH
CFCfb5A5X5kONEzCcshyhjcnTv0nabz27XJZgvRnC/Y9zFUiI+WK+jF0XGSiRvq1Nwrvhulry93R
zn8b4bmZwPD+fibiqwj4s5AkSAzYa8R+1YN6CoMYqpgFAZOAozjrZ7puaVx7UF/QQfdtjKCniCeo
NgraWPCm/MIg4xfrLjS2Yc6uPeF0maebpKiry86HpWBQtPNnF0ytIoKvpA0ZFqp3fuWgF8fMNedd
6RcoZobsIvepe1HX9Ps4ynTgEUsKBfu6qv1qcZ7lc7Hty9C4armkiTGPIs4bXSdl+IZ7HZBz3Z2y
+2YnQ+9FiSiBGxP0C/vIi82qchPHIRFO5nlXjPkzFFU+554P3d/WwDSM8yrcEdPJ/JxYCefVuAdY
DJs11pfamXlvZKM/B/EEs6kZzh/cfhXQ1AG4mUQzIMAmpsCdIYF0L0Zgwe1e7aOIpWCA97GrJEub
slNpNVtdxm2QDGK3mvMt8arwU2+WLNODHcS+W9xrOGRsrH5Ah7Ujfy1z04+9EcobJsQRL6POVhvD
IwFOHagAXo6eumc+aDLmvIgNQsJgww0p7LiocshhOd712LkP4PjNz3hVnLbTOO1ZBPD43PQb4vnt
HlU9CVgKlpju4UwMA5vqSXr3Xj6TbdBJvqXQHXoYSoDYoWYczGkVsu4g8EkmirHdO27huLFRhQVG
ZOgeNZj/HAczDFrqOrEqq9xIX6iLjlvWj4AMdM9NkigzULsm7OmtmZtT2kiYqlmS9XBSLPidMFtx
YbuNTkLIbr0YAa9TQ0yXk20BOOzVu6Kv7kcKyH8bRPOe9K1/HZmEbjwidmWNLSSYOih9l8CUc2k+
oqgNAlHV9i8eqli89JKyAJAMqWtqOyrRKrrpzFnuvCHYGYSkbURvihnqeC2vmywsRBRP5W1ZVz96
I29ih7Yas9/DbgPGAbiBj3yegG+AhZ/O5z1+6XQ9Rs0Tk2AispDflrz9Qh00p+qGi35kD5ZCR9LB
TjnAEcDKXuRzuK9VnZXllQ7I3TRyvFZNF+AaZA7NP89l4wHOP5Kb2ZoSYOq/sgmM/jGHpWRVis8M
2DUoTV5Iv34zYGHI45z5xXU0ab2D49GWldicowH2YpH5xfdbeskV4yB1Ju4wWljugTQSq+OpNI1r
UnHraohq+xJm2X0q3TAri2ZLtHLSChAECAkUmPFVPA20ugYCJGsMls62IcCMhL0LxDPSMYQ4nqlL
2MmE9a4qvTpZcJ6mnvKdaX4yZM92ljI1dgN24XT6GTJGsB2Shdq2VVfH/ew9m0w9+bDwBBlFpGBB
QichKrH7mXlqgIp2adS+jivVfyna/stsSECAsbekpUdveAjQmwMmZuLAZX4HAeh7p5rnHXxV2lsd
0MumKDKYEtYJNIzDT4L1TxUvxFXgdXeT+Ww0y4YIMk6PgnFshvPFZAYo7gyZFYbXBnyLnc7AMRP5
t3wQXlIUdh1DrjEFBWTeCF/xG3dQ8qJqsYSi4qtdjgxrDmLCYphBUhXy62xXSJZD64dTzs7XybCg
w9Z4e7/1IHbTD8+RRaDzWnhfwyrPQoOYICLV5rPwLzuI8t+C6DFjAufi3rO2Y1Rf+PJHH039Z6wO
bITMn2+mwG5SEFnrbcH7fdB7dOv1oMeaEcHZ1t5AKOSgZ57WlSCPTeQ8BlHB973wptT2CgicDRAf
I+Z4qftiji2o8+ejAQgp+AGuM8Z4KhpS0qrholBi3PSitZO+Yd5j1U0wBpUunqk6axvC9AmyLKTP
XDlvYI0FzblCPrcmKewYZ567hcf1fvD9RflSLoN3DS+8ImmicU5suJC4CdUdi5ui34FIae1Ykcst
jFGSgtVRmjNSxJ7JoSxOqwLK+sE2FOKpjOzxqublPW5uHNbuzqVv93IL34ZvhWi/qmgEh3+mgKuK
Ip7yQm8gJ3dTBwA32M7tbEBXhhblvJEk30Iyyk0az/ohi3DvNAtLBoXRLPAHF7HClPsK1DRSWSkp
rLu2baqktmCw1/L2UVh8Z1Gp4rpv4QQhAvvB72x700yUJXlXqrTpBvPKwm6b+NwCtK627ynIgVdk
nICPkRIUHzit7vRkis+t0+ptnqvMF3MsQa2KSR7s7Ar1GpDTMzEASyV6vnFGN8MliGW+Ym4qfB3d
Fj5Nm2rc1CIaLlCnziKzb+LIKPSusaqtbRh+Vo7eBmwpFGIVfGBGoFT91hrjYoAlWE/JdurqTUGb
MZ4K3aeuNJ8EHrpSy263dgNo/OxYm8nHyWSH4sZ12SeitAs0mLg2oKyTNFS1CZ5RQnCLDAo3SIli
vB9hC5+6pNdE7mrUHCSkZYB8l3csL61YirrBKV6mbtGFYCKVm9wlZdZYtySkRaY48ocgIvsS1+DE
WfhfZRsBBqOLxO3Nh86YrnyvCECvsW5sCiyeVaNOJyhBmlWYT7hQl3E9BVPcWWa5GwFryyjykWvq
I2tSwQ1jgLOxaBeSie6DEcnCqOYwFsHwCYhIkVRj9XVAtr/vjcGLqyG/L3M7C7RyL6kHo6DYCCSM
ZHNq7kVOugTPblEKv2DrCQ5JXTJBIQxrZgdIZDpUpZ1a3cjfuOnJDSSHgp3nQunZn/GekDP7mwqa
5h5K5Hc9IJqJW4xB1iPDQkGP4/zF5hsEcWg8ICEdk46oPtYAZLtwpaxp/qMxlHUH/SOcZEN9Lct2
r+saRCRocxDR/0x7ygQWgfMGXmvdxprCYQNs997IqzdfK5mpPNrZWn2tpB1eEo90GVQ47I0TTfnL
CEW3jRp8a1OXTQflO+EPO5jOmhQiQPprb4Nn7eUT2TLqyEsmzfnK0EjY5IhppcPaeoxa/9Uhdr9t
PWkCPMgCZJA1S8AimDBFDCofzI5A28GJ6vm2HbovXltNoJ4WpfUVKOcg9hhZbIELcWBWOO24r7dI
wPbSah+gEXPFoCeWwZqyfaiYO2RANXvfFc+bpGu8+sooIp0MFDf2AtX8rBcU5gxlr4FqtHQdy9Z+
A/UQmM456voLz28u5sH60YfOq6UblbaCXvZlkRLSfvVYQw6NKEXmNX2wrSKn2ZXeD2fEqQFO/SEM
5ydJzTDRbeXuvKb5XC13Ex8OJXHR1zJGZw+bElCbvK92EZ30NZLEbYCcOuCQHaUzAz6q8C9r+A1m
PYpoEJuH0SbergYgmm78scZ2UzlveecjaZf9bnJZtzdDwwXvw4vBAB0iJ782IHOfyaDkd7yQbmLn
mP/efB8y55NCd18D44r/ia+h+RIxvG8E6rtFhHUolQcb62L+rHn/rQv5PQQcb6yW1pjr1gQeAJjN
kP3G4SWAsvGDGkmHiycVMtOaxmNhT5cQ1BkvUJvNDzpU+pbWg84sSfNLj0bOjoMnloigadMuxBMN
BDg37dj+IBGqq1Z9XWk4R4XQCqBFh0wN5zlVekzdLldLDAfIi7y5HsGmfIYcg5GUuTGA3oQZaDYs
wiuRp34wVNI/kYZa995Qj98dJsokisLxxhamrbAZ+HiL6Yh9lRNHiaz2FcnmlilkXoN4zmfVbjmx
nVfmDd1l6UCiAur8bToIsAVLae81K2ANVEYbqnisHPHDF0YMBG0PUTEMQWGXn3PTYNtiiCCrMIgv
rqUTZRCdesTCWddNNdQWBEmHSHlGXHK9d2gI0wxHxxauJmklZhA8BN8Aa1ruQmUPVwUXezVwnmDV
qZvBpGLjjr5IaTulhGP3xGuhtQtY/ypdzePaAo0pwvf9X+q+ZEty3MryV+r0OqHmBA5bDjabu5uP
EbHhiXCPAMAZBImBX1/XUlXdR1XVH9Ba6EgpZaSbOQm8d8c1XnMimzcIc02xhOEEV5syqL7W/kM3
iqNrjdpPpI9PlLEpD2pWBJnCaJLpiiVyKenM1XXK1muAGNbUBAXgUldJtn0fNoWcFEpi+ZjVbXaK
YlNNJow+UtO8INMSGddrG2LvM/7R9O5Xz/Ee5iBWvtp6fqHS7hAvgsu6SXKGvzVjAYQCpI0eRHPD
YnBs1gMJXDG2x5h0VzFMR4ce4p8mC2hFuf+B0ulDyPUDVtStAAb2e+6znUUbAKL074slgIBh8yE4
TEqW+a4yfsIubVLH53FkQYkVVJbrMIfwOauKjysvuNzoOeo5suy8wSpUhKc7CilO56ZHmHV3Hb7N
lykGgNIH8WFNo6EYUcYzxP3Zo5hizEbtqeaEFjPx6g9wSyTXyBVRRSJ7vxpD2uZ6WRAI5dKw8FFZ
dAoXhD5gcM6uzYpNsx1DCROqu6kkNF9qaOISqXtjaafMf8mGGIOBue8IYD+c2JlgnCs2+faeSlq/
ZNmESvq6S7oK6JW+WBlMr/2yLhfPzXwuQmbEru0T/hygb6NqN2522CbHvcna4Zh2CLNsx60uV+2n
NRqUzPqpOEzUcxTsvan92RFJUU3AIry7MHrqvF70ywR09sz8eD5Sb8GQEna7gPOxYivtzs61HyHV
T8skXdGtzr/2vp5fZDJddMgx9OIdzrPZx8KBLpW0IonJzlTLk14ZIlk8uh1bO0574kZdAE9rdp5N
Zc6ML97RwYRnfBwJUFpPf0UNZppq6tI8seEPFuJWlR2+bwwB2Fx9HnzA1IxxU8bghqcu83Irhh+2
Rn80IPYhRUHM2K6nJJ4ZFnKkBG4a4e2xIuNu9de6gG6KnXrkfpQs6oI92fr03Un3wS0Gta6Lx4PB
JAaKHi93tpIfFkA1IquC19Et5yVoASbPAGbcjEwSV4/XANh9Dl80IsCB6Ay2abDyQxSLJZXs3BSL
N4VDLZ1lgGt16K4r+4IpB5cRg4V3XNPh6DXIhpkSoCR+G7x56xSVeK67nKXU5oAw3dHzs6tRuAh4
aIOCTAGcepDrRPnSZHu/Rh916qLhMvrjN8WB9ztY+7B1rF6eQPOw39x0CXDdBE2m8wHqR5wm2cMY
w9unRP/Ldl6/GwDmVh7DINUk7YmoLMzFug7wBYjrZMgnq4dbTdTvtWsR6Mhek6nh73NG29KXULjT
uDd5vYng5ln21CHU/j3VMa5705k7CtajNgCJXKPl5Gv0SbNPU/qWJNbPRwSjVqOX7FiTnsM+3m3O
z1BCxF3pIiQPdRBnZKLBrMPYi68DdD7Zq+g4r1blP2NO5fnkU+88xem7VMAprcBaHLJL3UA9ypCv
Ke6diUn8TSr73Fh3xM3/sC6qsireUSRfTkF0QEI52jVh0kdedhFt7SGJzWvdzbDFJ7GVOz/wnhOJ
pH9qgIDFQ6NQyA3HN35O7LMhRjRm2SWTjP+sIwvocJlssxOdYN8ZX11pkACAxmuf7VSoMJMtPSaL
GIqqbnv2FSM/667h1w2lFxz/4SSNl5S8Ju/oEqa/pxH3zgIShS74OxC8OxQSwZ67uv3q7XDEGuiX
TDlsYHoXN4ZW89q9r40+AJAZfkccKQSmZhI5Sh3bdQPC/hYyvIqZacQ+pcl9+BSVyFbcIkG4PFhq
oYwTob/vE/s69cAoBzXrD3zE8Yjo0m/AePHTDQw4A5JEIaEah32NMJpdMKf89wCKZgAIAd8oLrAE
Fdb3b6SUAAxyFQBQWDb9aiYAVd6MdaBdE12Oq0WPpQa0OQl8R9wNjyF+30Co3DP4VwCDXOk9BNf7
dpi/gMTwyu8ccv3poqsMqw1qdtBIsZlW/5A4DnOcNq90jkD7D89NMt067abD5hJ5C1r8ljMXffTO
PpEaWI0WCIbiBrrm2XqmXE3UP6+9CJ4FQuOxzYh9ZOrv48SuK57fvAvJ81rz4Jyojd+SbTktUAPm
pHFHsw26MDUpMjfOyNKwuVOCAPPqh4r7+jTrpaJ4rd8I48mvyVAFkKoDzhcCbI3W7BIjKe3RDJja
N9SsTGT6hUCHAvFee39ckx2CEK4iyE4GLUhInBA/gB+/DaH9gyO+zbFhyYdx0CV8yrmZIkQlJHFS
UpCvtyHoMiS+1hIhDYnE7TURWQjgKNWMDuwDogCXAwEWLLJ5wYbpDOy341mrZiktMz02CbMcs34a
j8ac+lacKIfvBAoRl68ZUsn8ZMNUhMM+ZzXApra+8DRsywT+ZUoUckh8+YMgwKfqqT1ipCVFBHbg
hE+oH+A0KakCWj0H9X0VMmmOD8iwqYzP3bItiKUbCCZ0ad5IPa2oQ9hOTNfteUx79oBBUQFebt+4
AYzIaaDLDLbkV/ihaE5acmlbkIdqSw9CZz820zH4pei+lvRBZrDlELmdXRv85MnyFDj3J8OUa8WW
VUNfnyQYmpwPgDFiwM9/htq/qdk/L4A0MzS2FXSpd7JnIRpR/kRrkpU1wfeKfV2VofKelyh4HDfj
7Vy2IJA29rsK0ahAzIMl99RcnyNPdo8JJR2KgsLhq0/BYgTueWEMkabGlVnjY2J3y4QOKcrbUnjR
NTa1t3cskNWGNiu8vENajXKGBniK9rRdcMAZ2LmlGpFiUgcHxrwiqcftsR3wteNSFbvReMWSfF+S
cboM0tRFM5qiBoHaJcDOY8yhL0iBm54YglUqWWOB6Xu+wuwuzl403YEubDLNcEe9gjpn/frSBclD
jVHTjgDJMUet4GC6w9qO436q1WlIbI/7HMhdi5PJW29J/Mj9mFW+8hiKgaW8Z7TZPGKI7pNzf87W
bNvFiLmr5JBUAnNxQJDcFphgO0U+BjGwGvGO4M8vl1ntonC9qowcsaPeVbHu9xA2v8M5TqHub2+4
L7tjP7H9NM6l6BJ5SPVSmPA95YH3B7hai7UB7TlY/sTvFNLgGmNQPks/Os489uCM99dCaUwMrdib
jtwIZdM+bORxaX2XI5ym2yMp52ibxyZJDuE6XmChj0sKjH1ZUDcPfywWCF8M+4k3rEQ2BbjwbnjE
Kc7Atnn8EFBdXyjAv4M/MOHtM6StAHT6NjQBO60AcfAY2vBtwgaf87A5x2O8FZ3cdk0qwUMsi7xg
vfiMu/CFCRBq+FpfNFo3MKT5Ay9blAbk4IwRqAfZUAEyTVSzm8o6neeCc65Kg8GGo60ZATdIg+wX
lKO5SdtKgv2uAj9YDn4mcMoZO7+vtuuAi5lIvnhuXV/Bk16mBtqaRSS/sV4+S+QFXtfFiP6BSqTm
5EifaX6KgB5HjE72zma6kV0GFtfPDonRFSZNBTyIbjik7ICsQuHmfX2nCmTfkWfN5FOivM+oc11l
m74H2K8PYArGXMvoZarnM+DJDcfnuqfZggN1TOhPEnkPcHchreeSDl4Z9Sk5omcA28k8gADSrZdh
T7K/Ju62qrZQ622D2y9z/wxwFmfBCgwXxTRhxOWzH6DzaOr7p6wbD2ELrNSESZEuqVe1U3jI2jdo
mEsgY884E0mhJNKzFWOvQ4B3xza2K1pf6ypIly+R1gt2vbB9p3GEhVU3Ow09gbegsQIW/RvWvqKe
fQuKl4FNIM0TRNhrORH9ottI5uHKKpjJdlaPBzL5WeFlGhlLssTqGxRj15pia5CTRtn2mWJsO7Hu
E/oJtsM5iC6UzhqQJxDiONWSPSE9eXALRZKauMrBZofIgEyIyMgQO6GR+d2sOj22MxKW4np7QKjK
vB9thL/OF4Rg1FmWdxiiclQ27XoqH+pUfXgegDsfAbMFUenrOoJ/dOhKyaEpdDeh4nYPI57JVTbT
E99sMUNF8u6FklUcF1rRhhpKjqdpnU+o9LgtYHwRHS6CCn01gAY3nRZuTXzs//21rbOHKQ0e2xW4
NtdNuWEhQlpPGakVhsUwa3OO1C7fwMSfTv6Q67lWxRYAokKvBZAEEpIc1En4UkOZU9oF4VnM4WVP
+gIQIyzIkX/Fdo903DE+xNhhcN4gkCllzr+EQ/inVwEgC4sJpRvAicQZAtYQVVBm6caPYUA7jECr
VDttVr4fMSRGuUhMsJvTNjpks/WPQ41BB/RT7XKHoZ6Vft+1T3BfIhxONsEbCNgza4NdjLRMlTRP
uDIPCjZ2PCS9vcA96VrAJQksLSJTeP0d8fbYRfBxowHt5970PaBr8EJZ/01Pm4FdxIqp7KNUoZdu
blixMB+ql0ybXOopbSrEutd5k0XpjTTikSMIBEtDsJSNjYKn2kzux4yWkJ9qqr1zSvp3ILZTiRGV
FJwk4hwKzsE9GV7qjT+3kW1KG9c/AxI9+BhOzPANv1kEeWBGoQOvGqPhkWH3+Kn1rcHVZoKm8hIE
Dq09PWDSvGzyTgmsJxJT8EAoP68VDMugSB+nunt2yk7PcvUAaEB/Fyx2P7YAIToKwcGWN17zPca9
5HX6qdvsI7qz27ZYFysLZ9jnGv5EVChoZdFqlodQAfnLJ40eLMYpTZOddNstnYAONE14QnDUdsh8
JXIu9TWFi2QSJ9EmOx6qK0Uri137qnfJUgogXM9iDL5SX5orsU1b/v0jt+4r2zqEsqmym7GfbuOM
E2k1T3XdcRzlupi2KdeEf05m/GDxYXB6jxRW3P7YXHs/+F5nkpfwGB03N44Y+XyT7RCOhfmhHrDn
+UAAMw2CwiNLgVSXY9aOcj+EOMZY2IKd7bLvCOJ5nuVUoSXkobP2Rx9FwLGhpEF7zUksQ2W28bkx
dXqK6jXLoy080Qnfh3F1eJ5DkBwjrAYbqMa/oVY00gOtzOhTJCnoprXpq8GjpEyC2CszT+Joze7p
WyJd391gsjI2WYT/Xg/vxhNLUVPCC9iozoIuV7sOhzTuPg0Nb9OCnLlGDuSMbHJwU22KzV7N+Idp
6woTixO8bisQGaQId4iH4WmC5RWujIKgdh0Ew1Kl84iFW47JNfH7oPI8lfp5MgiAdYhy/hpaPsM3
z+ZdCJHC62Z4D0nNPGZHJcewyTMoF49iluFHFFgoKVys2Z75Abnqv9mIjiILr5gTJPbla9r03xsf
ehW7wlTI+Bg/zBFEHnvhSzxIPXmPOpHcXJ0M10YBUtwhMOM62TDEUzsGy8NAF35ha0yeMh2o712T
0Md5tNlXrZHKk2/WtBeADd4O3nJQFk6uLWLn2hE/l+T9EeRjXdGEh2cl6jQEX1JHr0rTce9rm4D7
TdoqcRNkO7TbQJK4eO882n5F8WaKsE6A4shADfsRqYZYSzNu9qvQ5mENO7v38Njt/FDEj900hN9Y
cOdtPYN8f4oU9D6Z6aeFJ9SGvv4EaNsWrua7DvRQ700HaeFJGGVzwbc1XZZhDH94vvOeNr2suwWW
nGoUGmNNx7Aykb6odcAK0bbb3iE6MKfS0ecwXf2vHhmqlT+MTT65GmEHg9qnMVpgIfWUl7qLP1Dv
+Q7FQAAatd5FwsidjHT0a4rGY+JdvcxeXVSDz0j85kdDHaaI5Ina/mUg9kPfSyeQqZfs7YShP4um
O8EaP9eI3qsa/KvNF915fwZm2OPQSHxIbetLNuv2wXlplXTQQxagQRK5q7sVg7X3pqaUmVJZAr+0
FE0B0ZYqDNGqcAgZBUvCwTpIH47dPsYm0vX23PjujGAkVoAZyp5GBtsVCl7TkPBKjOb+WilwvtBu
fUWB7Ars/tDHBBAa4CIoG3CVP0SAdVZbbbDHqaUK2ia8pQ54AxLkkJq4NAeoIjXQOYKEWB3FR8D1
aQWpg4/RP038Vz52OnczWspznMdgAwKhGrBxqfjNpVoenfL95WCmESj3MDcAbv45VtNSdTz6rqnV
UIVM4A5o9Kl7ZEL3tD+kd6iFb5qd4oQMJcg17MMeSpcRCm6KZAam2y/cnCBNQ6d369IPOeu1GijK
jMLEkVPbJv0NXZ3bUkQ9QU+sxRsONmC4Y8Yu3xQmZob+I4TVYcfJ12UeXB6vwfDJ2qmvViL1OTFq
202B6PbdEEZnf9KiSpXzPraNfuFa+pGE2VEKQy9AH3DNy5DEP51g6XnuhgEXmoOKlTQx+M1OXIhl
9LpqaV9GwNH49WYESEPkvxE0t9UlwFl90es0fjXOqQMiRvsQ+wAiBvphPrNtxWmDcI7xOoVJn+u6
Xr+ahbcvNF5RKRggn7CMUEuDsM2aAa9HWVStUTpSJ682iM1BrLM4AK5qyoQtz0Nn5psP285Z4sU/
Wt+NxwXH8nlIzHzJRASxEaV1uwtVb6+tN5AvrqDVmtuV/fJEisjWYDLg9Dwb4vpdRJs7U9vngQcS
0Yhbr6tO2fqRR0Ow60kLaqJFIKK3KFxjkItg0eoefYHf/DJdAwzPyFHQybv22X0KTMTRtABo+rie
bvMkoWCJoXeJEum/OL/nR7r0Cygq7DcIx9ymxwHAyWHt3AZdmDYh4oXZT+h+gVn4A9RyrZmOtIm6
D+jvZBEtc4afmX4pIuaCTnK6oswMkeEk5G9Rt5qkTBlBGdLKHyHM8u6znxvBdSZMHwe2mF8J8vtf
fcgsr+PoDGJyrxCt4ffte6SAMhepQ5nQ39k4j3+8afEht6NdfwhlsF5DiHcANHhcfxMKIZxFTDJE
p/sckPKw/uHUrQ9orfaQnZnZqpkhmKOIonyG7Ubn6BiCSMTq5qY7ilUSEUfNoVl97PvMtPUtMDiK
lIdX22sG/4L3S5Vb6iV5uwHzcuiNOCJcAm3WgnX4jSmb4hNk7DtZEncdsgSyMGAk+RzP4ujxeduJ
JZyLzQ7rDjnS6zk1M8FAyHnJNXJNWaeaUpLE3iakw78jV7S/4U9qz9js4l80NrMHnkhETd7Nvf8G
lUAD1LGP6CNP4yeeqI+oWbqCQ21bdjGHO3FMswNf/fTZA1o274kXtI98y/S1b9z2Y+lXUL7t1n/P
NPLzWRtmD3ELHUXib0upFGQ+c9x4u7Cd+4dpHBFlO86s0F4M/C9ZUF+EvSIfw55VohlrKOVa/hSm
8HT72cQPWx0kABHW/lbXxO4N65td4w9gELYxefA7Jc4dXbLKyHqpGhUWFtdDsa6OX5Sf4rmymhaN
TduT34FjyzNEMj5KMZkfjFqggk5Knc9qyX7p2tYvPQuQ4MZ0V45SovBCUPqn7Tp9s6GrHxVyS00F
5gsprWzMphxPe3YA9n8fhtK0u834kUWZDlP31W9avBMQdBUndzVhNrcPhKv3Bk00KGXqkp/NvYTp
vtBU9Swh4K99xOmGvuwBeW9ASGk3PbpwbAvVz/hrsO7sDMFZn/kkeN2oFl6OdIVoRuJt7AdQ4UJp
hZ12Sq9iG5E2HISmZKFe/gyRH+2cN+I0GYHR4QjEj4Dc2OnQD0I8rtrG5SB6VdZBB4DUh3Cvg+j2
EcsrFwcCFGrOIc1MnpmP00v1wbJrFvgRqsFhlBMjEEXNx2E66XjBeR0pOBzx2CxfS6plmCN63D9P
EThPDRT8uJF4LTMGeZ5lZC7AJGx5OFB6irtpQWbAzI4u29ZLpOsGyteVapB1S1QRM3nf6ilzFVgz
UG/qFs4MQD5WWIKnp2TC3mT64qPQ8ZG2zfbqYoq+KW46Xiw0uuvwhv7mOjRoNXrwzw2YhmqZoMaL
CLB54XdkNzKjzr42/GlAvG6Z1RjsNPJcgacN8tB284ScKUvZuaeA5kEnkxJiOLQCrKP5EAgHzCeT
eXdyD4on4Q1fYROnN+eS/tNOUIIXSXc/aiMAKar3vhpqAgB2fer2GHORODwMf5xZB5mrZlg0xqls
/Ax0TEoKeraM4hAaFaq7bwpB6k+OrvIXln8oZSAnZFNw9MTnaNC1EEIT5Wzb/PGXsS9hAXRXJ2Op
8jHO5C2BNPD+TJk2R+Fm/NDUT0owAzw2nF5Q9gDJIdhh760BqYxfzUKyV7B60NZOaG5zBiKaOK6p
l+O+FL/7MFCY3X26vQgoNovW9fZrCiFK8JPG+wXslz+D+gEwvMESwpaRfIgVh21XOw5xSaehNFWY
NeHjeGh7BjogcPNvzwTBG+vNumOySy+uXzFUxON2plAXHDylwKCNM5Q8Hkid3Aw4QkCDCwAqzdje
CD7hCboMVNu1ZHnySbo9M5LGuzW03l3qpXEOzP1UBoTRksHlUnXOYBLqa1sZKNZiEG8LHlxtI1wr
ZMYO1NysDUsSehJNPhiCIRNq8JEhrSs3IcNijqAVPxuGUC7TJdMT0ohcPi+dr8ohXIGK4glBVnET
rC+I10YF2oh2rVtKQJyp2a1vJFjit0gs7V5vE/hZyhdgCXCObbkb7AFKdnWKpnn4XCOMnrFbeuyM
at0PwdbiWpBwZPVr/EVqTMG1dHsycr/q8AeWbLXqjPkO8n6ifJbHBLAQtgT+7LWUIIQfgAxPBL6s
DNbmoU/pN2iX2AXLyPjsI4gZ0GdzHzhtv+UktdmNpS25jbMQlUkgz0MxevfsLfJHqiC1dRvGuoSR
rsLLnxVjPVpQKYu4NJufvIzRndqckThYdGqKIdOCBh67VEN3YWeab0zFJ9+M8xV7CqKkJhJ/19PU
lLpdxG8IvGwERRhbjs4m7qWZfQIl8eIHYN6BgD41AzRPEAqQS9fVHYDyUDUHIZbxYdQQs+Q023qI
DWImdK4Ah2FiVsH3CNbCT16jXiQUCftFnAVct2CN4p2od2kKkVGEV20+RQEgTUC9hn0LJRRRFNE9
13RM56OopYdXLgn5gXYsVAdU/5jCYt3LkXWODSnm8aMc/a5M666FVMt5UbHx1IOkDbXAI2wkb2az
0w900tLnJOPzOVYQA/ctdVCzohAshwVtwjMo01d/AsxEhA+6AP8rjAJZ1j02dadAnc8gUVIA168d
eBwLgsZP9Gk1/RAAP1vCUhnbV42LINiTDJlgoViAa0KwAJKlQf/u28rY92TDwrzbMmq/QxYLWGds
sH5v6EnB5R30admOzkdjZDvzYow5veBhz96psuuT7ScfHx67Zk7GHntIiq4tSEqaFIrkek2rJZij
k9axeqvx0c8wxKx5JLvlG8DkFuquFULjEBrNcpAW8Cv8Ki+hQARbmkKka9fZAixIxF6a/iUNlseA
kvq8GhFWSLbbzgmybj+mjdYFX0b8WwKgUKEjvTQMayeW1RYytmH6uTao+i0Wl945/KA5zB5VlW9F
gx5FqLNa4D6vHY14sVJkS9X3ijBLavroI7njOEA0fHYCf7TjLtitG9TYXCF7eUs4dsMNItYesBKx
rwyD9HnyCcl7FQZvqA6JYKBAkBlLZX1Zp2x8gQu8/xo13Eh5j7Dra0R9UL0KCqIqSof4TkFF0Dxt
zPsRQqL02M+1g8QDNwYcp/TW+NFaAMn3fjTK6EsU9bgE3eo9poyyAs94/xhmSKyUMC9/hA1bdgri
mks29OLRYLY4gb4H6hzMHclDbGy4O8Cqs9QTFQCCtBpamjxmJrFl4wL2KjFYfUwTEGwXxvVFI7do
h4Kc9AsRE2jAgOb4NwyLOmdQ4BTxhpgEdAv1u6yD5yjvWB8/oNIo+RHPncvRhNzCHOPg24O+ZeSH
tEn4m2A9gmHnGrgwwqaDZ0cVPIIBDY9AhOvvXtZ0Nxamdj+heOXbFrc9mpMSpKjLcISoIVrODTHJ
QQ13sVW0MQdoWXv5SgAkegI/OEGr+WcPueorTbv1oid/PrkxnE5i2DAFhLgNiSXw2CR+VMLHYSGV
H6YC69/y23DbnBGe2Hwa3bHKtjNEQBGlWYGBBUZHTFe8vSfTYeFeocn71c8hxf8j8OELyIAYTrjT
fvpdJr5m0T5jALQHZeiSIxR1/IQoXZ3btWmPtUhiBWkf3lPcsqkn8yVDSEwqR73nGQ6yTKXjDhDd
ckoBJxU4TsFQ1zAUKNhe7rU0eoekyPBo4FL5gVGe/86ganyD3zVE1UCPLCAvZbigMgmm4e5JyiDo
69krawz4+8Un2SFMbFS6BP9E2PNTEIPG7rGkj1cbwGxjZ1TslMkaw1gTJyPWIXokrp0D3FbbUmER
SV582YDDg9WMhcb/qZDn8T758XKwqx8WLBYcmV0j1n+rKGDKFuCMHDkUZxPT+ELXyD7dpd544bVr
IXfQFhnwdJP5gKd3b6wz2B/qEw76ADx6UD8KiB//kFQCJVl8+GMDYmA0klLg2fbttrgCRm/+JegQ
HcJRp7sAUmjwMdlw8Bs2IadbGQzbWWxPEi8opiBYi9FDih0LwIo70VnqzzoL6jfG6YCygAyMnU1S
+TVHW7KjHAq1wM74MjznP2+dBVYS3PHg2c6Pf40a/KpDhs1+Cfvm0SQ6NAW8LFspgaa+JmvToRNi
sQdg518B98O+SHCQAV8JMFDWNR/y2hMZWjaQ6HAIkBOGTwhZCvR/spYnXEDBLUw5/jfqi+gtlmv3
DfNLWkgvncu/wFln8+hxdljrbD70U7j8aTaob6BrxkHZjxGEdBOB1MQ3axWgHaMgMLRWq7RDAVSF
7AfO1FFBpl1OKhiBbW2/Z9D7MIMPkGua3oDOWYcY02Dqh6BVo757XcGDdlULNgIuwQEMcb9EE4hf
0D5BXmMaunh07Q6uJdFlNvc9um3NCV754dAsocCqzUC+pIkVH1sygbvEUwjGCmPRDZPENV3E+ktk
rd316FaoHCH8VSwQJVdTAqbdhpAzNqFcL72E2D6FiKzUA14QtTDxggL4b3GHSXKZu+CEWAB+GsWs
3uzGLRwbfXRjsAqdhjkay8Rb7K5pHL/9FS4aO3mUiINCNmgRSpLtJpqkuxCJPrAkQ+Pb+G+4n8DG
L3ebw1ILiLhmumHbIHL5ZKwWZee3cEuEE7p7Ec2JJyxJgvkHTocBlVzbtoNBOCxX1wdT/ldERQqj
YpjBFrNOO9xd/i0EY3kJKE/h+a/1B1T/0xuDUKb8S0B8Y0fPxPsG08++4RxiEIXF+K8FIQHoZ+/4
wUKS99TU0B+T2LWVHzVmL7DI7Fc4i/4ZTvAf7uF/scX+H0vyf7Ut/z89yf/iY36cfg8vy/z793L9
Of1/4V6G3fh//6dB+L+5l1/unuJ/O4/z75//6nnG3/VP+zLsz//IApQC/jf7MgJb/nFPjEiRc5Qi
e8hDIMN/2JfD9B/Y5hEJgMBYpDcjI/p//Rvu7L/ty3A2o14F5fQURXJ/N4f950/3L7+n/9m+/HdK
//9NAEBZEn40VE7Hd1N7HKAC9l/jB6BIixnqgNhTQ5R74ghaLTSFAIyu/07cmS23rWTb9otQgSYB
JF7FTiQlUpJF2fILwpZtNIm+B77+DtA7bliUj3R2vZyIetjl2mWAQCJzNXOO1WsHPv+cddQxBkiS
KpE/Flgjiia5pq7b3DiUuZa+SARdH1X1t8VcghSqQcHkey5nkKk3+e+V9sof/6ff2phv6OKGsVgL
4eq2Dhn47Mb+A0aDqM5xGX0T3OEf1u7xBjeLwVTtOqloRjht+qUchPUoMs+DARA4+aYMHO0D5s6M
7Xl9D1gZsZBzntJdFZc8vIYjrBFuktxRYRZHf3LNbynCqa2IlJdTBkRVJMom/ADDczELYn5XvCDw
Jfzy+R8u2echY44JZOuc6ToZHZ6md7NnSpTmYTRzqlzuRAu2KILHSKXIQ/Uup2DkFZOUpH6+itZo
EOW92fQ+xQQVZCvTrYwPkEqvAW7nW/SYIos5AmM+kvPZK//H20l9QDRtkSV3jTdmN73oSlqONceF
Y2Jwu9ZxnG37ZrAPVhfiFfrj0/tncb9aG/Pf/vq9mLjxaVgKbP8uRIvXV6/1KgZQVs9I8uoQo/t6
JPyMDy1FZlyGJZPPnYQzfaLyjnfEqGgfWpCGkijeqTE0lh/cDt/869thFihQI1ImMPhME5zJQH88
jCl2vcJu8uhOFAmfVFdY/cskWuNAg6tO1yGFiW+T1GrcgogiFJ5B7J12Md4EzAoKbhVpWIg2fGxO
+sdv6u2HBGfeYfgucglg+o6c7/6PuyNCtqOhbeSxLPR8i2JiOsiefiZC9miTycq7kq0Hv2Ai3E7i
WNuhWv6QpvH2EcmZt2xyB7w18xJAEsZNL6baDO8GJlduHLstTsiUES8CYr2vM4N1jE5I3ge4FMtF
Gtq4ouuOFih7QH43hqFB5YJx2ThBguRpFOITLF9GpdthTRzSCnuv1Q29lbzuX3z8CPeDKIsFTAln
ParhsYSbiagzdzHseEZ77cflvtcNgAGtkVJF6oMsfcr8kQ9pnF8UY6qaUzmN097X0DsGTdk+UCXP
n/1wtrYRWBOwFfFoLCd0MNcVOL4jCPv+5f2V9ZoZw1eG8Zxt24GP6rCu9ItXl3aOqsTQxHe0TiGj
ZLq6DqmBfwlJQhaIUrpDSGUIgXaRUqits+t/f3lmHZusatPB5n6BOgq8ZLJE3zNaTAu1nV4aaMvD
0d6zStHC9nnH5PUwKddMvHgpGI32AVRNvP35DMR2PM5HiP00Ei/Ac2OHgDHvg+QOlwWrogvjDPmb
Pe929tS/MOS6eD4v6mHUDepUYfbLQPA8XWVl4skrhpW6TCELyk3uS7tfNkkRVgg3auPQORMf6miO
vEbhhxTNRJ2XWy2iM96UerQJ2oj/CY1v1xKv883Qq/OqT3Qtxs9TWxcIjtpEGktpe5Q3InvgprQ0
M/DMkKFd9djMZ5NMU6nZu24c2srXhwVO9eZkowc5aIbXv6ixtfdhiQ4o1Lvy1HiTv3O0ftyH543d
qXT3Pjfr4jmNCv7+f/9yJbUm4ZAoEpVc7KGdjUi+r2x1p3HEY0Vgj7srDCtAvR4Z14Y/jd8zyBJX
qUVVUBsD8cHiek2hmtc2O5IpIdkxk55/vghIUjMlELH9+kj7vnhmxtD8Rc07FC4HjF1ZbX9wmBuv
IUjnK85bIBEQFQZIg/Ny+2MjRGSQtolm90fiGz5iFXrVLskKRbeAxCHHFg9RNaJsoLuMUhSyZBzy
uNZiXEvvP/oLNtb5TjjjhQCw5pJ9XQ4f8suB9mchh2NIDnfTwIZaF22pLzo/gFBa2Xp0m8S1v+pV
qtBnsJqwpnvOssvdVRLTD5imuPsio+AD8uebU90i1HRsj0gHzg2qhtdPKKXRURD06EfMFtHGGLq5
TGqFSBZy59nIwTkIbzSugnyKPlgNb2MeLu3YliTeOdN1LrY6A6m6zEUjjrIu3FMB5gbYTEaXATl8
/9KZpXEQiADvkPg1i8BPBKBVW0G/rnt3oUK9WKJl6q8H+sjXVEOaj+bRvN2LWDJsRAb4H33+Yl4/
mlKnGtSXpjjqVt+caPG6i4wC2leKE9VNaEfN0Z1UiJuHBU/ZPHG+f7Bm3sQ8ljU/G3BGgtsglXh9
A7qTMB+eYsDRzz3tcz2mtN4l0hPDBMUPLCna0LuPboNKo81bxmPwRIktRnbETnPy8uqjyTNvT/TX
93MBcm6ROXfwYMQROM8XWos7w4t/ffCbXyMVz9+JDQuKJ898Q9e8DF2k0WHADFCTutUY6QuUJu3a
ZzfeZpUf3bRBEtzECldXpufF86AK+xrHTbl1u0xtQ/h50A2E0fzIs4iCMAr2Dxbt28/F06EkwpOl
6ykc42ILDfqcnEgk+V0w4HkV1Cvh6kSpEV6NfMLJVaJ7ckTeJiT+NmV9sJ+93UA9g/GTgDSd+ZC8
pPM7eNGnhGj3ruodmANJ6DQnmUgk1nVrYtWkNrB8/32Y8w96FXcL5kox7RIRGYxLOFiv12CoGN2a
yja+tyPm7LVhQKu8jnNrLfM8W523UfKhgnKS0dwmblOhiLebuyprtRWznIrnCQjzyqxcfa2Ya3qF
DYkn5k75LR1o957Yb9gzAWjpI5l/OmctKm/1x/d/hbxcVQIkIVVOthtGcBHZXKxc1/Tdwm7H9giD
q0AvZpZ7W5TVWtTi09gwRrQIDHWTp10zXdEmUy+tKk+VMXFKBWWA0Y9Ic4sVAsQEc3mxHfsD0tre
uetHL73N4+wL4C6CgM5Q01d9aHMIEEQbFLrLR0o2/U+FafbuHAHkTIXdek40PQzEoT88sJvrVHew
HqvBRgk6mebn2Y+1VblPdBtFwzUFQO5Qlta1OZbataEUjpe+Y2hu32frtHO9o0/TbWHTPF42oy1X
tJwLg4XppRtmr2Rr6Y3RN1cOiA2Q7+NhlyE2imiIuUKs93cSvzwnTPGkscvdxI1WrdCdg9sTBF6T
fTQRxK87H2tANmTat9SeCOEDnCFOistXNo3RblSlh87SDaNDYTbqV+hp2ckVVr4NmsJUtwFa+ZOZ
Ffo+9lNOwDZGGh+axjM6dHcrhV2uPZ9gLSttMF/vv//L7wYHonANklYLG4QBhfT1IrY9OsyxUenH
MrMJxIaWZAGz2iEWNniPLh5e3r/e5XIj0CEklTpZGPmhfvnR1LGFvMaJrSNHaXOq+qrcjCJB4gzw
hYbx+xebUXivP1GuBj2PVc1/4E/Pd/NHkKPZzWDStBHH0e6IqKKi7p5auAV7mdbDS0qShfVWIk2y
tEBdk3R2K+HW3Q1x9ElGoWyxKfD0A0n5MXRqnKxGUCXbUQ/qzZRiIdLHsPuIeTqXuS7vmrqZMCy2
tL/kqJPt2b1t1saxhImDy5A2/QIMQ3mTDwO3lFHGR2Na0RDGstA+wtf84c0hcUv34VfTO/3OZKNY
eikKXKfWkseOj/T0waN9s/ux9c3jzSmeOQAHL4mmk6Tn7StusqY/HGNXig3QNypbCyNpwX0VHloX
z39MusQ4TEbbP2YKx2ue1Av0PT9B03f1B0H8Xx8c+xnhM1VpHuH8YP943VxzQp9pmMd6su19XRvN
aTBcdtAodz/FxGl7LNHDNjGRbrtakn/t0Esg7e/kRuqx9UlrWusmzhvSkl72L4IC83/z2M7lT0ZF
84nrF4eGPeiWWWaJQR2rNw5lMSV3dux/9nrAZG1dDwuIDcm1W2Nv1D39oagK4r3JkVvS8+aIMfMD
CvWboh6vkUiO4pqwiMIvS1eBg4lUeUBp4b3Ye5FFxXPnF2zQIOPQWFK6/2QFPMwPVs+8rbw6O+fL
SmEAbXb+MtDQa402qbTMBNvhBd/NVoGnazvYMaZRrzRz6u/jKbP3iM7ce8uc8u3vJPC/uAtp2Y7H
zQjBVNfX68VTPTqtITaOSppMa68tWQPQQL0XO6hJkjb/jkHA/2Zlg1jE859nGLM3//omKGjTnRRz
UdwzLusKblu1rjWY05HKQwgzgvPfmKR4UZEwMIj1+U0xJAecodGyByT+bUI98cE9nFOZ16+De4AG
7AhCeoK3i2TQ7Y2iITLTjwOJB4IDB1tOOn+4UFXYN/00IspPlHLWDDkND1jOjE9DVuY/8zYKmVAl
7OLZD9C2L+q+ak7Kauut1gnz3i0Le2/P6SvClHxbGagj0qzPt0Uyiv7KHhGGrl3JyBISnIgwAUcr
dbC5Tsu45A/TfB7r/E4vfio/kzdusPTYwi4OPLh+pQra/p89IkHucRD03zYhIpD70XWNfZUxUDgP
SlSMbvLAqS7vBX2JfasRSeaBLTaRbo43VWZiZnTEasBUe5Vj71kls6QiqEX/s6p76wAf9EtldVQ1
hqnftnXq3kVaXT9xMHYLR+Xu4neJFPmVdSynXo6gWvqYTTsqu80UCpSB5jA+jGwZyyaEuUBkgIgE
YYRxGJRNRVsD9rEnglGHzuxWpTNp+w71/a6t4Vd4qrFXaHqyL5iAqWfIkCESBlrJHMXmvS2GgIVv
sLaUk/5oDM944NzLtxqvauu4kbHzirF8HL2i/TVhW1gVU64DmjGD25BzZ+Ml5rTGPZA/4aLXvsMJ
RbocztUDi/9OxmrOgV6R293SjTJwlqFb3voJAgdyNpYKWZm8Z4R4zsRh4d6XXh3uQdKsq0n5O6aL
f9Yj7R6iiIA2x3AkWjAtIkD0NjfnwLmbGCYRGwVwkzKPd8wYijY2FeUhjcO1cht3N5rhsKqQIm9M
vxv2U28m22wug2EaRLHmlRhxaaYCgqH2m2Y+cWaa9PvSKuvtEAnts8z6n9mkvAPqj7i40rCNbCsf
BENopd9S1Xo7cjLQs43q0HkY4VF6rXaT+hM6l6yNxmuR23dGAlbRKSaUxJpXg/4y8q09nyxpaXUP
adxwAtGNenKNpNwnskYWUCFaowQ8/0sC494NlTr7E/iSnQ+zd1W5MZx10UfBHpNB8vuscooZvTFX
fatmIpCbjXVhXNrblKCaQQyYdsHC8MmVNvppKsptCgGX5DEKzXx7rhmXbcljOL80q+RB+kRy32Ol
BB4lwIVZPeCmn4mOV7y58noENTGhKW3QC3+1/O426bBJ8U6bhW1n/oIDziGLYJKgHyc4yrDLbmwx
No/FNAwwcGz7JrJruasYerloiiqHaFTWCClFqvbn0ygoHZQnRQlNINMy65H0srg1RtVuJyG1XYE4
j9GfAl2FGeWLkVrw9z4vmT2ERG0b2Fq3xK0b0Rc3pvUY9cXS7YJmY7o5iDNUJ9rKSmsPW6n30HVy
usm8criueoGPXRvwMbGSr3Qz6HKAxKGBBlzC3tHHsl62KUa4ZdMyoEEIPTy5lkttYYy0cGlAeVqY
RSU+12U0/HJ7DZKn8Le68uQ+dAqMP6UjcCenwDNck60UO3OQqIdmcN1vuDC/+HVgrCQclA08Fpeh
jMxERh3ZX593xZDP7MQxtKaNwo1FWbvshwQGSWJ+wx88HUrGy1zVdffVqkKmuw1Z3r1UsoZuNCcc
caPzTWphh8K06axvvd3XJ8JeFtpcX/1dyseFzCLUhZi26ZiH31TF7qfFSKj4nTRrOlduGCGiFpNP
AjWCur6BWSY2DmnQqUygSSC3HNdD2vnI3PT6Lu7DcT2KJjhqaRNsOzcrDh0u5r1m0OqEYQF4B+ra
xKHrimlcoRDBt1PJ8rME83rwCyekaOOyvUSxPazcZnzwTa/c9bpTPBdhyUbYDLQlFgXrGsyGQwPO
sjll6ioun8PS4jefKyXnp5eMjnM3Yd8N8Y28+GWEBjzFAb5JE5xy0HjVrWZ0yQv4fPuLZdf9jxTZ
wS02KXl00lz7ZLbluKt7015XQ21t8Q70W0NAeHN9FGZTlBZrcBjOFV5XiEM+CuGuqUrQjElzcuXM
i0omQuYppE5z3srGwWxORYHa5IoJs+Z1mNa0LOPMJQMY7B1HjvnkpOzqYOAezQis1sApOwHiwGKn
NTYWKDCHba5uLPTeu3Qs840qR3VTS8VqDjBxL8bRKJ6E1lLHRfzc8ztzc1ljQ7pxBu/LLF75iVqK
XpxbYGjOsk5/zp3oIetNFLd9uvYZfLmXgRVcOyoR6yqZ5G1jAS0UDHW/xvDeL5Bz4zOW/SKPiubT
aCKj8ippr0wjlbdpmN4BjYj3IE1RB8/Rpte6vLlzhbuOAyb6EhG6G5Pttk+7TzDMKSZAuiAonX5G
njvddhBsf5ccGf/C5h9pYqOFsbuIeFWbpLMo8FmB1qOOhLnswRxGEhzqN5TAkmWrvHrT6bm2MMs4
4GzTwi9SFjeOZsdMuw/6PerXFqd4rj/CYBw2sinHl4y4b0llBvl2PFUBk4hlU5+wRdF6br0yWha+
8UPoQ/1Z5IWGlyXWx73lG/h9tZLSXB2PO+RhLZzOGdw/zjIyv1S3zAVY4aOAGekJdWCwgIVoSJXb
llbJpux0bYnM5mfuDMMtcy/lTtGSWlklOXriiuiTqXRnl48tG5vZoeQ1Tf8h0QYkwvhOYAwzwNsQ
QET4qvjqU7b/EzWa5Ii4DShhOBrdV/B09eO5VHoO90onj+5LS6U/J9+inZ9l1SKrEfTWmuMsc1vA
mkH+c8DSa4G7iIeKaQWlewR8QGVCJMai8frxKUGptJuKrMYaZ1aHnK15Q1ozOxwz2Nl6KWFj8SC3
bUmouYRbQMmHD/yzjy/ziq6pd9udT8gSXF1N33JbWFaGEUSYsymljfnKJ5guG0DIJprGogeeO3/L
JkFbgC/2oZ2LZ5mnU6238W7GuGKXKuFJtVJSIo9JAWGhM9br02j1zr4tCm1DGGScdM3ZZqpnWAPl
JdgUeeSi/uhieZ/BQSUqnqPSPnCcr3oyaPx8Fcr7wTT4ZrxEN59hTFCnB4fP2V3mPd9cQx5XIUmY
+JO+L8ko5zgym7ri2avmJGvwJ7RxkSPbh7jmTydfJ1J2xxq1eMAK9GReIJacxI4KTriLYsN58cyh
OVSewvMsazltk0ar94z1ADmoTXX5XYiSyyX0Zim5Tv1jg8TmMSikdpR55KxLa0J9LAFSbvNzi9fU
3BbjjGVyP0aHMPNOKIpkMEcGrcVB0TcAOdTw0GfRUfnAYxddx+WuItvtPtFgqn/oSFC/NHTKbmAj
oqF2SjrQUh8md3uu8qAONH9kta990Yl68yu9tHC4tEX5M69MOtF1GCbbWBTk46bbtzio6waNbWAi
SG7MdZTZ003F7Tyz81TNVefYFLQtmd+Wk0SSVxX616iH98SoubDfD5N5qqELIFMs7sbYPrmgx0+j
Ncgt+2gHNa3n5rHOEXVlfGVAZ3Of3rpJoLEanRhHisDCvyBeCbSFkxoMJMhNbZn6EHrRfD7Yvq62
9G2QJ9aYhBKM/8+hW/Q3hpICt33Xr60Z/zfl4Q5ucUYQEUVfsH9/Q79B5Bb69LqQn0L0Mku5DAbE
PKqZ/YZhh5Q4Gjt3FQurehnw9s/QGWcal02mVd/B8pbNIkwaHzt2jwS5GSzxg7Xne9uB+4tv81DJ
auHkI76K1Aq+ZE5hHzAQFL8yr3Dg8I1R+LlMPRF/TrBNcQJQ+QzRkFrVFxSkNTyiHhMsFBMzLW/A
4mhfGVTgLgujBl80DOMmAZ2/8AFwgPsOjqm0dmOftjtT9sOhd4x4bcZJeYsz92cZ1aRDcRwl90km
Obw5B9Q3dkQLAGE0AE6Dm++KldPa5s0oU8O76gvP/VZ3xPIgGuqw3qksE09JgGByCQFsOHZ17bV3
8N+xhVxRQyjVRtim/mSMcNUXjhyo+qMqxkxqTcBwXArxSUlygc4Wtl7nC7qFCRnApOPLWpybz7/j
h8QpAcHg0fCPRWTNYnT60ucaban52HO7Nt+WDnmsOQ5E0amv8X2bacenw8QHPp3zvxbrRjTir2sY
3B7E5EBWaCBEOscewO4jmARkKed/tcZZcJ/MPe+AarlceiLt1qIy50Kj1dypiaVR6alx4NCk++hQ
lErTqHyO8Ghi3tOZFzanchzDXNGfs+YgLQgKZO59hors65hBMJcuMispnls1JhXAgMj51Ua9zW40
72VJNicEGXjRveXk9t5xAL0k5YDcDRF9/tTMCS/CTeqyaFCQkkSSvU4AwIOmGLm0WdpB8tPbufbX
KMG2MxROU/BRFZifiVHAt1Nav4e2XB814TYny/bF2vECPsPQN3/fRl7U/IVaUJx3ScFT62dtw1SM
MGIDT8ndBLAHBXwRHcqpzKHXuRl1UUML5woavzwMegz6sizXtTcN12Ma/mo7IANtCU+P4+CuB3Cw
6HDQbtPQ86/ZHdxT0FcECtiUDyCt3SvC3eBaU36y0zoPGABYdyxBSfCpzlPzlm+WaZyMMRwWsWiM
hxzc5YnXzvMj2lSragiDVaOmAN4UkJxU+CjurcnSd0WorfvWLm/Tpk4O8CL4hyD5dq6EGL1NMl7j
rzF15S+9iSxCGir44eHruh1lacCCC/TwexbpPJzaB50AbZyH48p5iWV1d0ct2NoPGjzMZJxtS+cX
C7rtZAwGpUNXOdcpJzrZSdItqUHZD9jNr8+vdop1nQxG6cCwM0FujyE//e4SeH/qMrgHUZ9+1uDg
bu0uCNJFHxvpShix85jqytiS/5lX1aRT/AB3vMqRRR7iEFjzRITwScPvBYTB9VkfqILN9YDaf5P2
9EDOKzhWFPUCRTnbHaMZrTW3A36fqJbPuPOSzvu2nCsWIWRtjKEO+Pw+P4Va9J0pRfYxLqcGrHYt
xqU0Scn7zmxv+tp3rwx6qPftWFUvnvDlQx2W4GGd+YEJBr38rF0qrIukR81zFVAevu/BPR8YvNis
NAfn9dUUR9aLHZn6tRwYkqx5c/eySMvhu+G2iroWaNyrsfWTdSnjaOEH3XQtwkSHcQEStZeDOk4V
8u4r4LxfzwWaINH4WHxwm1DRSnd8+i2cch1nxkkk1oky1mfoUWl0pUpbfdVqJZd1YyGmOUuMEuba
/UgG3787L/cy8Pz7nNgiINzl61aJ8hZUQ6x7HE+Paq5f607uB0vMGQ5idI2CgBNQLSl7jd0I/1l9
Kh0tYoHDBLj9vR0xQQ7H+VRQ4irqxr3qG6y28B+bkzPXjTc6gwOx+uf6ujEUriCCsvtIjATwttZX
QNaThDbFRNqdLi0wAlcQZEC8DX5JsKMrynxNqM0r3TdTeKh1tyCuDY/n3Q1kWgFjzP4UVZE8dDUh
3/pcJTynSFQ6SuTnbmLc+VZhn6o5nDynd5xHFAsR05GUopu5l7myiitOSf8mh/N636NEODFyni2l
0vnRmR/u4ybXoYMNqJxa1AAAHYYObFxTHAaTuTvDoPijqdyVedl9tyvHX1lRqd/pehWu80RTzzZO
uW00iBUEP/tAcUx7yNBALc6VvsJCitUYGep81lp629tF9ZyIylkYSP0WSdUC+Zwr255vN3uopCQ1
Q7ruS1tsGbtRH7OzPmoubZ0Lksjv8s+JCIedUwc5idioLarCD1ZaPpeI6i6vHxSO2kOCrua+8yDA
0GPtDi1qkY105421gDXGFNhkz7xJ9z6E93kIvbgEpRD3v2jd6JRFOgPa5SDWtqUTNgIvZDhZTwQ9
pHp6BwQwvwa5FtKDsLwXJtdQs0Fb2mVu+31M9XbLHJiDYU0GrpkmBfil+0RFhlxrNXpGN7ZZdHZJ
VN6B8cdsK+zwYEd0kMUwUwCbIGfog1C8paaBz2ezSY1Lil8MpFFeAjFcxIHYtWPMr2mHuH9pbVqr
6iw7PJ/zgBI4o9xpLgQwtY615rgJ72FuAOUeFM/cs90VY72CeyYXDBuqRy7FC318OK8l1MPGOvdm
eFneZTur9apNRg12C3ZBXsvSLraln8ZbEI+rIvOZtKB34WOnCtgbOM4IaAjK7Fjd6M10rURnfq8L
0ZyYz1M8y8IVWx1rzRpbbnhrkB1gTR7GR2V6w6MvdHXwPAIDJ7Pkxo4bsUu7jtEO+JJckuobL9fM
H6yn6Bkiv70/r/gPGhB/qYgjZ4Noi3nFRg5/UREvm1jmY97QbnSb5JHi+Q85Rfmu7oGud4ad7TDX
yE2fQp6Lwu5z1zEBxjA1iLTMAPJ//lbwlui0NmC1/Lv37+6tqoQxhSAjgLEgKXEvWzTtULXE8Wo6
6qzXBbOlv6izzECI0EwXXa7iPRzgMFvqRcnU3/cvfpbVv24WoLTUBQGNw7A125plSH80FJkTmDkA
ScWxCwDNY0cdiufzjkyVCtZPpMpbJg899VkSk0U0hXVnFXn4U+lJjuIjjdbv38/bxjCuBUndyfXc
v6gUo8rru9bX5BEPEDSrtKBvoc8po+5SFVRAVBbvX/AvD4DJqoZjerrlebrpXgi9CLehO6WBxjQT
zq6EmiKTTiLd+2GYo34EjigetHzoNpxQ3m0YgQjXTW7uqi+baudEjvf0/g2dF+PrN/J71Ovc3sUr
Ys5CrD/eCDMgiAmaSTtOghqZ64feSzVR39Urv183df0r6TpvE1hy3LoTk9qTPrgfG1n88iAHzkJz
vV2MDkOWGHwQw1iGcqozgyNGUihPgg/+uu3b6IP+2l90CJJVpLsGM/N4eZcqC73zzKRhVOuxyVpc
lHXRwJ4IqRspyI8QTr+ie27ugmym7AkHmI2fZdqNi/N50eb0fDNvArKP/Ce8CiLDuKv0prruA1ft
z+eFTBN5//6DNuYH+fpBc8toMnVm3zIr81IfmguVhSFh/9FVbnLj6rW17kIBGxFLA3hAMqEGo+IW
0qD9PAxATlXQPzPjnqx4TnSoKcm1GmGVfHBf84p7c1+cGIaLE4a7u/gkLdMoHHJhcewBBD3luetv
YgGbr4bdCj01MO8BWi7jijFzue94uN9KZhwlCHdujXZydnIOhCwUozAunfqlxbux7PwkW31wn2/1
tVIn83S4R8Ti7qUWYRbX9lB9YD+eOzznGlg0quI5Isy/4s46CpEkcFaVfMsiEHywY2e2gfVRr/3t
piF5UPO3whK03EupJDEXh45Ow/Pc0AUENP3wZiQmpdz04M8do/d/+VvNDddDiOchUsQqJC8EZb1Z
YlHCEXq0ch/Oe5290I4B3FbEAnGetPd94lXbniFWNGEICt6/+l+ks5LxN/PqMHUPR8PFaRaBNoVd
y6c2+EZz6BuHivboyEPrJRSxm25Hh0HdyFREQAxQ5ym7LO/t0MPinKXaCwjNR9mnwT1qpI+ezF/e
hIE0hZcwq3udSwNDlYe5rfe1c4wSVLNngeBZZ0bDuHiuLb8+vf8s/vIm2HNcRB3zeYG84/VeORL4
YppX9tHj7Ly2LTK8Dl/ypzTJaeOklkZfqRWrBLPKzmby9UdynLcSIcqmwO0JLXQP98bFq9AYh+Q5
8BePSrPbLQ6V4DqTSfZS+mPNBBJ7aYyzhJgW71PH/J5bc2SMoVe2jAXpHYZMdt0HPq2/LQ5uiCKr
YyAShTf2+okw5lQvrMJxjtTsnFMVM8jgyoMdsC4QFFHIcNxfQtBPCCs+EH/UrttSNRsjDBmHBtWs
WBlNGH3v9aB/GaZZ7vCvXxhPiUeNqJpN4/JwK7DmaoHlyqMwAMlftfhzt3Ai+pd4btIqQw0v52D5
vF8NA7ihD9SAf7FHSRuXIVJ8xPiUQy+EIM2QCy8KW/sou3iEeDYKSv3MUWPCxj63m2afAjFYG9bg
X0fDkGyUQ9n2g3XzlzNeorNgBxGm8OQbjRSOB/DRbOp3nt3ukJRn9OOGBnqMTztUm6YvEvLlVVlR
9qEZKYa1Gd0rR7V7Kw+DGHapKleg/L+1gZEtYXZGP2L0RkdHo5xS+hMof+VSInz/3f3lXMJEgZlL
8LmgoblYWondk0kCBb2r5z2OipXLFFETSVXhzFnJ3PZjVMk/x/S/siA/5in/uXQVv/If/+9cypuf
+TyduL78q+a7+dMA/c/d/d+OV+b5/88G5f236ZsK345X5v/0z3hl9z9YD3DgsR27fNtz4Pt7vLJw
/oM6yEQO5UhEo2hj/78/2bb/Q+yN7QBTozN/HPx1//iThf4f2yFJoCJMjwo5tfg345Uv1tJsAjJt
9EmUqllKhN2vt6ksFGkL6AKvPNAl3P2Dr34ahc0cD0Yjm/sGJMUBExwEzD8e0t3vKOpPK+lFJvj7
uvPNu1g7XNysr68b4elg4oSOqsfxmViJbmEN/4HSTJ84v0d+/4+O5ouz8HwpcHD4fmgRIQe+iBLS
ieZ72+jjuit6d5dY7ZPHLIW1OU24Rkzt32WRv6+GP8AjjcO7dRk09iXJTdwM+Jdc4BjKNYJlRzmE
Ea0MPij6HrZgVGIidPJP7z/Rv/xMIkBOffInvJT2/MT/SFei3rAgDGm8SenmV2Ht6L9ahm7CA5wY
u5YwZfjfX8+bT4/ZIWia50Tkj+tVaBtCX9HsTENwrVdEADFjqaqpu3cqCdQXcgWjBN+/5kWmwMMl
PUBbbbJg+XAuz4zaadBk9Xa1hmQFlcFBxSBz4yON4uVVHCIneEAEsXy4hrjUGxPxD46o3H4N28ZZ
yaIJr8s4dj44gS+/AK7imvwgfEUOAdqliSUUNaA6px9Q9KfAMoELR5/jomA+Ao5dffv+g/vbxXDT
kxhSYXibyjQh9TTfwbCk+yTyTjicAhPaihWZz+9f6C/PDku2oAyO0JUc7GIVFlB7sshNh7XmuUeM
QdWmDBmr8l9cRNjzvkWhhG3rYqnHEzWmGpiIb4kXS6gBhiyU7vcv8rdHRlbK02JXRL95cRErhKMM
M3RYG9LpNsU0PUSml98kCDHX719pjnT+yDNRl8wBIimwA2+B4/xiD3bMsZeanVA2XdHB/eCTufjL
8YrNJ4tOxY1Yi3d/8Zf3JGFwZVO1xu4D22yKdL96sJjd2tznKeDP66GhjLLIJj+2cdDnXfFE7Rne
7fu/8eKcmW+DEORsNeQXorV6/co0DcXzNBhq3ei9IqzK/RJqQgRsYRENShbXbhYyVriDPvHvlv75
ymz7JvgNAwzHZWpiT6OVVFObrOkpJpuRFv96jOW4qFhcj//+R7JtcMrPzjTj7Kv+Y0ukqZ5ZyEHU
ugw1l9FGdfVC8NluaQZPm8lM2wdVyvaDTONvT3b+pB32Yeza4kLmD3FPj9yuStY5ROBs1bpN87nz
VMEQv2aoGFpktv+PsjNpjlPZtvAvIoIuaaYFVJVKkiVLttVMCFuWaJIEkqT/9e+r8yb33sG78eIM
TierGiBz595rfasnz6DzPv+fH5b1N8AlTz+X60kR8e9XNHftrpV2r45FTNipFYQ0scu2fTPNok+L
mRBHuo3/8n+/6H8sL55A48Jpm0OV53Gk867//1+/4cX1wzZ21FFvDkOXMVqalMhkb/4vT81/PPz/
+zpUWci3efIptf79dUhpjhdjLHWEOJzfCzn7j70bCmYaW/dfnv7/vH4gaAK6NxjC+S65Q6/7+r9+
pLIJkPtMzk05JuN79V+cxdfeC7/gX5YXD72Oy8qCb4YTA0Cb/1iSvcl3KgZr/mkeS2YT9ra3l7mU
RHqQ4NOoQy1ngKzMDGKdhl3tMphvI7QxLLDEhCxOQdBrYyxKQoah1s+wBzZ3WOsifvVH4TPsLg0w
NYQUeArniNDNVImhYKnpdPiGU3O6kMa+FYkXreuns3vGSScPrC/8/DFMoGWpM6HfIdwJOXiXaR+M
uEfvbQGlQBmCIrZiXqGsYHkJi5DYt6p3y6dWxvTnjSCiCFbxN6cexUe4ifCvPdvtd+yZZL+HDBff
KtiLxBnaHhhNWeyCOKO9j1EFm2L3kx5hNKGvY7edx7IzAgckMuhM0WR75iEmHs8MZEcbEQGDq1rZ
gmHegYrN7ezHifHmAmC3EejlnLECSuPkcj0HVV8TdSTjEEsSnlCoinoNEgEBPMw4I6z+ueUBxSsa
W9sfRq/ua9l4QH22lsSTA2aqakv8wtWXmqV9y+guCdxj09T1wG2LEX433IzXAniiynLLbr7rMOjR
TmmHgBShESw0tdjzcz4GJHLpaIEUP2iDP7agXTadaUTB1qPOAVc/L6H5kUvMtG3F1CaNNywEUK1t
JtlCBvV6zvkfNNdIEzo1HiHA1CequQFOWrpQ10ZLHpcm6v/m+BEfmLXZ7tHbBm+8sWTf3ENwzL1H
ORTLI7qZhVC4gqnx3VTt7crKj1yBOI2hbc9+NDl/9yroTOa1bfO2bq737joVWZRRSZvsiuS2QpTE
bWmSAm9kn+q8cJhqk8FE/I1QVYFaY14I04y8uTsGTPWeZimH6ujD+SbOrCY8osmjtiUfR45veQig
8ibsir5+REu53up/UioYYFLruWIlxQJzjnfqnKo2R9S4ljk3ha8Bzi3XfAw/MLzD1VuwaZrds87j
FXGSTmbbkBRPGhYk3F6RdTJoyBfttGVnViVcdB1KTx+elTt2stBEbJPVm11yG90yPPbOJIEPTpP9
nbcDu3mwzYSzN59ooi1GO6QIEMsJC00zTEyKpacrsobB8rC3tHISgCLbO8mzPe2UIlxNRrzcaO5k
Tnbayap0LTLIjATjuFtoUuUIQ7IpgxcFOrYY85sQzdeIfmo3xXfrnwCfjVbEhW9iqzNJlXqbr0MM
ua6bgNBHpWh+OnksYEG1RMxecodI48NVNimSvaMVnoVevLCkeGW4kTVXQcItl51cBYvZJ+7Y0Wjk
Xmjqcs4QvocV1DcMWdHY99AEd3ss/gzDvIhUEX7qHyF+uG6iG28pT2qFlP0j9rsJCWUvxyjz9xk1
kj1GzpKWw6DICmvC5RXjabgnwiunFwdFqPjJrDz8RfYXkWvSI4vGikfhHnbfHv0bA32GmJmIkNtr
ILm5rDokwKk2oBhytebjTWE3DNg7glVfGtY3mc7AEP5WuWi9dCMJxUJzJoOJlQuFahLqyd8PCB+Z
GkXEFb74VP6EzdnDlonWLcHsxag+DxT9hX9cbNWNSRvo5jRsG1kXYu42lH+B5RdHuOjT1zKvxIw6
CCW/5a5AAC5Ms3/2uuXHfHcS4CGVMyURKHEwv8azxjQMx/L3HJfd0xxW0L6dBnrhoelA6NwCmQf2
QPZotaGtDYblQH7uChk0KGdxU+SxRZadrBRn5X1njQqcfJgOe4+t/GIakFMqWp08o1eGIpXhs03A
lxu0N+Pyz61mlGbCvKOIKeQ0u6lb576bOGuHm6ApVe6SeObnj4Fvmo9ZruX9uIX8mLZrhhZ6l3g4
kV6PHrvUKD4nO7DCO0yC3PlVUcYx2T147g4NrQMA535T8t+3tiqTaJi9AOnNRKAnJiNiqRz2geDs
6FiKE9pLB39RhygK94wZrAN5Fhgir8lji7E23Dk1qfDhKnIU9C1BTQMBkU2Ndj8R02gBnolpFc4j
cFLf+8tZYSFDMrcfFDa/Q4sB5OTtjSxBhePawk/7xLifWLSuscsppXRhtnttsiRtk1s5cWDRwjeL
Nf/eUCrwnrYVg85Wzf0pVma62uHnS4727W6iHGNh6LJJxL9bC2+ZUNeERvUX3wrWIIKgcRiPf8mC
3J8XV365EbFMNpipKnpu4PUyKbNf8VGkmC5fR0IWGOU+iaLrElsboueiur730DdAyxU/wXHjSEeH
eFCWvtPlsN1ukpWuq3i0Nna5JBQWqJBlvJDMh7lIhifG/l2CzRqw8hwOvxDokN4h1SNmoCJDxZST
Gj/gJ5nhXSK7c4kNUkDvitZc6o3rNLXF0er37cZBxfBQqnC+W7Z+N5kpWfgAEQ/tkNqCZ76NOv3p
aaf/Gxg1ESkRDd2PAaLPRYVbdDAke8UIapvtZAIHlTtm5w+zd+7OZ+deO+hCu897lY9PvvKoY6t4
+1E5EC64va+RL3yQE/Yt++TEbf3gkxD+yzfOeyzz8I6J0/yw8gQR1bM71WvRFyj7yI9pHnSUFxb1
1KKqZBlH/68OFA0SIDi5/WPAegbAgKDZ+Ocyb79zmLz5Jp6CCeiBxBwDXYUUz9J9HiO7S6RZ3SdQ
OeQfE6Wlb4LZC5/CavFQHZKryGBty2xTUn5Udrqv1xwVsMugkxyHwGeGccOfnFK2TmhS51sSyasC
eJ8HOxPSwznV8jcrRQbnvnvGs+9QH9fEOceuOuvQ8DQAWH9kQO6m4Tbqb6jWvD81Kq/l16i2xcvA
BgxFRtBbUye9jcttd8162db9sxPhlJHTM97ndACQuCvxMhd2BeR4E59mjsZUd5LCYiq7Xyvzk+8r
pObl+ohwu9U21vK5gHRH891D8G7P0028+PZXVFTva9x6313AyGAjtjPlUZM5lmN9WVJNdx3hr8km
ndcy0sMLpvJ/crYvjmaUcpD4LlimSIb4Rs7jTa3jKEEDr7/rcal22FIEoC9Eq53RaHzNEEAPeiMn
KUeknMkx3DMkfQCIJwv7Ds5OtDWx36cSK0jm+R78TyQuiY1u4xOqQfQY9WCYHVu7vLDTPgXVco7t
/SGydoCsOAHCixbdgDA7D4JPgpFbtlF4SFgZYaj8hiPYkLo4dEtGVWofgkGNxy2Y42xZbCbQrndc
cmZpENVd0uNUk235IEjOgIhzA0DFK0lnWftLviseWadfj3oiVW+egjiVUy5QmxvbRcWfB0lcrr/y
KZDPfWewNBUkRFy0jdYVIDIa7SVv3zw5OT9GNBx3Ub1RrMo1eCQNwvvREmHwhGhvNuwUUY51anRm
ovhi66HaTY3JYeSmUhGxXT572iEc+unSA6U7DZ6/pMFOvtC6eSwpYuSRAxIhzhZEcmlhQYzmeUv4
zOVx3YEPVVBYqVdGmcSGZEJ0thsJR2pqL4ASzANFILk3Spkk70XAhVOwKSmuLTDjUyMea6TPv4Dn
rgTVykrrJA8a4Ms9in80iHiCN+KRM5I2zXLcd7d4oJu7x8nsbSo8xPWMCN/tNlaNMdovC1fpWMZO
aSUUgaRYeFt4HGeqQHI1G49CeXfLJhGBBQI4RJDKOWRBNUBgxT6e8bWKD+V0c3WrFDllN17AdnqP
ZWQci8Os5+XOIwYXWTskEyoWp/Uy2r/aZBCsqT8iyZZXdZbzwy+t9kRySsvDEpYk5qKPJsoMq/Ou
juQq4IbDdeZuPQsbZE0+w1QH9fgwserD+1VBa98sDEOvqnPJrRAN5Y8AUez0Xdt+DxjK+ux7G7rS
pp3MM0RzmElYR8/rFG+jGH+S9DV96i6e1IlUURJOqOqIMjP2w+LXb5MHA3xAqlphCUOIX0JFRo1P
1FURDWGyVAGHzSHq19NVjjsh4y8xPxUTBddhK+L1bZcTcklkIe1pXaBYr2yyTYLqlhDLiEAGpTm/
tpVF2Fd7XWgDGh5l4YQ3benct3v9UliI+soCWT5puFlA8XNpyp4sPFsXd7PVTs94t6L25MPRB++n
ynORowud5UCISBX0VYJYsDKPOMn7u2ryZcbD4z7iOY6CLOgxoRwHG8J/zgz6rvJN8E2sTp9aYjjP
15yIvS7sPSFsrHjkRAXJvxvMgfaMPlsrl+VgLw2Bucp6GXrTnbxwcz60o7ZfwpMlpxKX0xFhQwDO
8SzfeqxPxDj5UX/kG/jFrMHWqQfMPjy0TDg6Igek8g8LNALvUDSAwzKeBcLRJxGevEGTWdSJDhZk
Xd4NdfTh7kV8w9Hl3m8hJR/WZi7koSWI7hxW1ku7ofSvHGv+FuWR/YhdsM0M2lfkuusf8uDVQ+8I
9cAQe/3LnfWLThsGhc0pCZBHnXU3L3FwwX4M9aKcn5iO3IRLZVUJQQV8t8Qr2DdOS85o1XZvDFmv
+6a9npwmwhhWOs7+Hao653fX20HWoPw6e8UUJFhWuqRtlftC8VD9GJupBXePwHcldGUsepDXebOc
YrMWPyKiSKEGbnPxrSly8JbXyv6dnbHkRXEQRKylVFKKAiOce0JYiofVbvObaAj069JruyT5aGx/
AvGw+Vrd0U2gCebPBQ4PXI9Bjgo1VCFhq0613pWemDJk+tZPp93s9YDiPaqSWakhXSb79aqAf266
gASGpZl/bwYv2ETZX8iciJKcQD/hYWKvWizYwAyX/hghiaoII6FEh1LHhQlXfbU+sv8Eyv6Bu335
rOaqOuPJeDFXqnBC5ohVM1Ob2UhliLS1peb47AnoQ3Zays3ck5farz/tYWj+lgKjMH3g9q0IsRKP
RYwBxrtiw5l6R3/CdcuzdggGfs0+2sRqUgpvx2K2kS2ErbIfSCrHcx1V3WdQFySBOoV1T7BdpC7Y
4azvurmeHVDMb2+RcBXVOEXEt1zF+UxGNw9sppZN/KxKy3CsoLp7B6rvp7Xamk/XYF/UebT9WsRs
P3tOHx4mGkZLhkAgbg74CJsCTT54fdtysGDudRs9DFvdlod+9G7z0pvyY1nusFbD1g1bwinRtfX1
bqV9C5k9ifcypPjk60C8bkaCSawVxj4mFK5+oio7ukVyS7yQL3bPTeU8g7fdpmD8NUUFpT4anuBi
TBi8+KUMEXtPOphZsaNpyPAjC65nsf6TlweQIMSmUhy5QZoFJq5S924g8YYBamplMsC3+D0RJlEl
VT90j/kWBStTIdcBt945Tp1COd9IjXV2+6MyLOopElGiV52FNgperkn9IBWroQjtbXfCemsv4DJQ
cRcZqwdG71BH5mlZawhiLu6LNgn7GWEr5FgH4L+tRr7+EV+0MKEmMmrNywIfZmNj0SGXzVDfUX+l
WvvdiZaC7NkK6sDOmjDsv3LmxEuaz6ohqIB+0z2q4uiOuAeOwXUdsqpHWL8fY2+XToomx3m0sL6s
BxFPsPsWPXCUoJZbx7t4Ldbh3HI42hN6vZwK3ZrDSZnP/o+5kRxR0PnvRAUhJydzw59Iqw7rmZC0
xYx4abypTTFVrvMxlLAH+DlBVBkb+H7qVgRAnGTWksp9iKHa18teMvpAnU97KWyYJmIzmBIfxjKs
npHQw8Pgb0V7g+8MWgxp0vlE9eiIuw6RckwfKpy+k49oLBoxKwc8n6V2PbRh2JDGRDyZdaubLayz
cBj7/jCU3fCjaUywHoLVolMVrg2RaVdA02HyKw4etP5ITfM8kkDSuAv6B7u22TRRtLEiBV7cKeIz
6VakEillSYk1q3c8ZJoFdJ3VnKzzJL6ucdmvOvZJVDd9XFuZ04iZSEurm0TiefZ27+MJdUCvehp6
YkgYpnQIP+Q3Bl9d6VJq5rMp3oQ7Rl+GWD+81qpdj56lNHQaIDvbaYslWQrDZohhb5k64jWuXLJ0
u2ChZ4uRaPRIi5dxdcR67b2CDcE02QeWLc6Bbsl3qpD5Ytq2ffoO0ib9TozaGa9NMLobeb8Xc0Zn
a34otm2NEiuKV4Uvz7KiVA8dXplYqBXbGlURj32LAfoEXzbWN+2kC0HHr/G/lzKovBv0WcQ/FXPZ
ngQqQczwqwYj63QWmaehqL0hsWhuNRl2DWZSGK15EmjFBfah8YLtPQwr8ZPPHD9X0QbmSpPAGCRr
FQ/DpZ1mPhbC1I2NM+ylf0tkgQT7JEf/1dYlp/qRY+wr8CcLm1kekKx9DdB9jmqXSCJdIK3AluOM
G3SietZJE7vTr8oecLYEJM74f7YIAcW3yMLwfE/V6+lDDZT2c3UmpyIjecYYtUA79O/GnhY5fnPR
kQ7s0fryU21K2xB3oN1bXNgeLwGwHErHDsD9iyqVTPLEBnNgiGrM19DRj4UMoOTcxrgZFHsmqsul
y+wZN1hzmAVjxPFcSb7WIAFh01nFuetEg654BpBBErFEdvhIHkyLWIq2O6fpXnJkd224wGlzVcpl
hNJJ7EtThOqj9ajt09b2wEH3g03Yud8ZpV4wTOK97RzO56dC6jlMpnht8pSRoXGSgL5eTzyYHc2p
lJpYqJnFmk8+4nnFFE+28MUgPnSSWbbFtRW+o26+VSiEdZbrplhJ/9bOfuOOMqrpPHLUTHF+0aEm
66QuM2XtM8iSIe+HOPX9OTiV3uJ1LyMBD9QfiKIrbv+6dXEG2135Noil3PH14BHNdO/03W/2kcm7
Bd7a/Z2dQtd0VSrOadtiMXShJYyAwTMFx/u1p6pF2UZcZlYN0ite6B0M+Tc5RYpit9sIymw9W2MU
5txjHVbJHJ82wVzoT+kb7OThELUi61flxW+wTxikSk0wN50Vvy1TyScqL0FbTy/k9mLXxRnpg+dm
W6xSy6pHuBjbRq71rHIfYkx4PW097OWVOBgVeTTSuxL+D0/0OPok9JTPcRb2U4/LqDvM1QaCJm8I
SyNtbvRvcQzY1Sl31ja+82saNyxqZXixhEfscjXPIVFUM3TLx0l2xRN932sQWLkayzrafe527JVR
EXNPwQwniqyLXUSkSGZecxT0xZ0vZn969OkpyFMQ5haMEMsX8tC3wfYbeAbMZG4lO6BlhuYl84s6
/KqXyaHjTG8jBrMSsV0c8CwFfjpzn9gX6NAaHFAQSs32LymxFydgGm6PNVydzmsjzOmFV7VJkxer
Ovc8kuMxX1XfnjFrrF+U3ZXPHkM++PdqWb31vWoJps2K3rHXFF1H22USWIKHTx/DJ9QxFXrNXxeQ
7kahs3lxRi/TMiywV0c2Tl9SfJmfl8/RfqUJIHLHkQ07eRjwwem+/ERfBPoS8bZ5htSIaNLfQud5
92E8HcIOZAhpTU536toAA+koitCc3F2FY6JDgOap0+EWPuxC19VNsJDklbfgTW6NQ57iwdi796j8
3n9uAj8ku9VW09+4QMR0uzM5qw5bra3H3psX9l/ws88+h+Hfwi27+n4jXevLs4F4HWDI99ZTToLa
k9VKhz82mjh+2zyA3o+0U5fnLXZ1cOmjQO+3MUys4jxvnCHvJqv05bEZ7S4+eV44dWwrDRlJ2YDr
RTxoWTXPaxHOztF4m40/30XQG19bQhymgZPENdHB9Mg4ge9DuUendaBBAl9nctpveTkVHOW50+aE
5G8Stcp2F35iuLsfdpMP36jDMDpCRBnak+7bCAuCvQULGWM1OzxaIfFWeRVBZQy/Jp05GA7tQ8RR
lmdS1/kHpct0q0Be9bA7yN+5RMNQzse18MvnQsfszDFxU4fNGhVdcm2RiWN2qtOs1YX8qU1dlSfw
bANFymQT6LkSo0Y3x4H3JdG2/e2L1RAzW9p5lSCKF1WX+kFutbesqdL9xqmYqYhNq3bkQXe8I0xK
9WUXhPKk0RiLhttyb73j4NqzSqE1KudGbnXTHMUEJDYJcFv2xYEfV/MZXCBvNegL8pPuvLam6K/H
OVxRWGNJS1ZizMtjWFW6e24np1myARYV848t9yZMcMuwJ9pti1fVRpi7YsWQ+hBzq863iN85Zod0
IHw4TEI2HMsn0yR4+Ov3eN17Jx0gJb0T+UftYhN3UmZAbWzuPyiuquGhy6vlW4FPlxoYZ6d9OyKQ
xojv78Gn2G3RJx3/Xqe5PUzjvRynNTx4u6eJHi5DdRk3ZqapZ3vrH1/t9S2DPMkMzUj7VsGG4JFf
Vv2GrzXkAD3Tt6YsXMqfDi7G9ltcMrdmPiBJG6Vgimh+WmWQOXQOwzS2zH6uxiZglJ93YoM9tcdW
NilFqPfAB6G69nxTHyiGB/ITRNmXF70KT532jiQnkCHY708r0AHQV7tD13+xe07Qhj0RVS8shHd3
UUyAmX3QZqfbQx+FEaeF3n5q9p8dsQD2Ja79iKjPnAPozR6FVIcFjjHiHYVFeKCJMCFdrvNvRJ81
7VEyQen2rXaIu9g2oImyciTbIxP+YpzDjCP8vDRL+2kbFzVjiZxzp0wqa5z1fU/SB5Cb7ryIggp5
6Lf1Luf8THDrNnHFZuAV3ZkgDELYtKDIPnbMbollo/UawqHxSU5qCIy3EhY5kml1fkX+y3YvLopR
958tLlaZYaokCRLJ17X+ogujMsD8gXNfsTn2RxSsEJEG9t4n4sDbCLAOlVtqbboNcKZ6ZXyoYhZz
dv/eWx6bueeOxI6qnTdmte6PAePTk2fn5LUFu4hILyNdwWLH2kWXjrUkkHugwmFulivrc98Cos+w
IoqbptXuL4oSKdKGbV2loHzzn37nbjLlu74eSHfJ4nDFh0/J6OX+lkXS3fLztM64yRtiD9QNXXqC
m3HjV6U5S+63l5Dp+3aoDU2kDFEH6J7RbvA5q8Yp5XOFD4MRf9C6C6iKQOzDcV8C0fzGgZKP3wUx
Cnd5xUnkbsIyUySgAQTnOcut1iv0Try3cnXG9FpM5je69xkhaGrI+ejCkAueRT3ED5Mr5iVrXN88
geLZsM73TY9/luTxIWHe2HtMroPlh3TsbTmV9kjy8GD5UX62UAfGmBkW3iLlzQanz4PzccRI62GU
c/alf5AaY/5xLzjJf5sbta0pfEx8sgxIvDqpcqBn2WStDi3XTUQdVu8WHnKTD+EpnHKj33stSV1J
VEtHAoAJDZ1XJAHmfS3ncEr4HhnY12F39cBPOryXee1/gJCuf+xcPWJx5OaSlSYCntkMNlr4bWsK
LOhkBXZ0dAFtI5YRuZpOFSx376aTnPCZ7As6QJm3LVCeKbDDPzryiX8fe5BNAEsUQA3R1N3vwiLU
4tyi+ImTremn+jSzk+qL21i0xXeNLPKyF6Vvv+dOaZw7qxST2OjY5cDt/R7s269wd2kS3yEwJjrR
72E1/wpLRSVCdluxjs2hjmbjJ0uoOH85bqWW23LfVHyYIbRNR5BggAX7tXPJh5Yc87Jw2svlHLCn
zQqhje9+Ej4s4GeUhKAdSEN26hsC3RY7ATdTfxAjy4AUH7lAqrwGQ3C7UKz9lWJphrTSoC0PDT7c
8Pu0V7t4Bku2NIeNcHXiHdZAfs5IJDzGEZzDLmD93M+RoNi/DDjpwQzgifQZlcrUn2hmDRO4sp1Q
VFLCl8uwDu70tLjz+sboryT/1vdyGFHzrGnh26X/ZaS0rG88Us1Ps872z1IEy3s4VuJx5OxFWQso
5Q9iJmhHixcC3liEUN9n/KRXeqhemA/AHijTkBiZDV4Ko7ND5TrrVzDUV25gZ4fmpi6Eu2Ttylyc
XN0AHGHekZF4zUT03ynD6Dd0UOXUHa1OCifkNnADeJjVK9Em/KPFqQ/p9RB5zKKgh5eMIgY92YmE
CFxlDl94cLeFVh0dgc05wz3yyBJsivCgduGvpzfqrRXubATRpki0mgzrn5Y7hGh3qifce8Jvsp6u
P3lcnotECY75mESLV9RJYLleS00dsgwT4VOEZ7soJOdZARTpUJV6je9QbQdOWkgAwWeK5vyVRoOh
KpBg3bIAQeHfQGBSMywtHUdjYlQyiF0Gvzuyrt9GOZo0M7w6ZIFCgBxgOC5Cb+cmntz91pSdHK/k
EMoJKxg6hqTbDG98c0lcYlofLu7t3uQ+Hful724LWuwqtf3ZfyL1lqGt8uP2lqtfE/JeFuzbEjbU
30oaSGGdQ017WHW790lTxRBGQrrVVtJWtAeTaqYKT/ZGK9411RwtrJ3rdFv710D21q1ypPgTf/qm
BIwnTlbLMDNp3Kl/CEZ7J1sc/WHEr5eNkzo1aC3wl1KHiTVEzPPxTOu7Baq6Tu2oKT+i0KyKcnqS
L6HZqPKHxuQjQ2qmmkk91O49+CDrg5g0/RNtBMCv3JfNl+OjljmOOqJRt5CEznxWbNs3zF+x+4AE
lz40bws2PFgbeUARYKqDK6zgcZ2pANO27Zb3iXaEm0RUTk9jvzSC/ONIFzTWPZcUTsatIIE48DzO
RRt8G5ld/uI2Rhez1EvHQbBYdXHQjGZpIBCw+sP3h45MR+a/EUv7uHDEDrr2kdzblcZVE11LmgbR
4EEH9vyac/rv4JX0hbnOS81DCWtvRR8mucFcEhKOVeBvH9hWxffQk96bFg3jmtrKKX5ieqwPkqBm
PyM9+TcdzfBGLtO6vcxlJH4vgV98hvRAyWzuRv8un2wQ433TuE/2GjblQ9tri9bhxMOV1jTcPvAe
Si8dYAlw5CxU8CGASVqPQ+yNzkE6qKHOfp0HXxGEUpVYsDiPuHd7RFD73FGGbW51H6wVjXrD0hBz
gLSc/DJV5A+8B8YbaKbnNb68opd4q+qOYOFEydwsB0dD0/qud8sOSd3M2cYLw3s85CLH5qlAwrl3
DE7CPXWkgRJKbvLAs+pDBqaO78V9JIVvo1ABM3RAVUyRMexj9eXyCJNcz2HRpKhkxv6IriuybobO
DbjGpqI9owp/jlJYLva55vhNRKqis3UvYNfgKWirOHHr0L0ra4Jcjltcuo+dcuyv2JFjzIK61Vyp
wnT3uPTgaRRY2L+EkvIn/FOWd1ha5i/b2YSawsLCcBj9ZdmzUexOi9xgrIcf4O/8DjKIKDzCW5ta
3+3XDvRXVdV29aEjXclMqVIOyeh3q0waFVd/GI8qxex8go7eFVTAh7CZEV+V8brdX3s0Y6qmpb7X
iJ9qZKZ2V/10ScilOjCl2E9hXxbuB+qCecoq+nP7C79xgxZtrxxz8i6k68lgBMD3vrTIcrouUuhV
oIUcgTtGIrWaZtxUMiqz+Wc+B73AWfQR6MI4XOn8GxCBF0VgNxfTrQbtAaaK+etg/LyGhjKUPBD0
95i/MbUpp0TY9O6RKeTBCwY8Jd5iMP/7nZGEBaG1CEUW1uh8CLJqCRNvAVZVZD2hvno2bjvemhxy
UirBsNIy7qdriN9k1cWZsZ+QqR0Gmzzv3GfQO6rValKMXAhX/QAa1wFD+JwTelLYDUV/C/9Je9Sh
nNRqtyiTZaM/3dPypZUGJ6Wg4HvXTbjv5zku7OHXbIObe6DCwYdVs5Opj3qHZHhRgyOGe6tZYSjd
b03VMQF1ZLf2OSezLtpTURBanVqy6d0s4swekQ3b8Z4R6nXtnQWYl1aKMFuXY3i3RjDj04hskFIp
wkzTB7YFMyyO7AJEEIUf7C8yxAo2SSlm1r0jc7raT+Zx2SpBFWG1HSKLgEv2Ufq6Hi+wb4yB0bgu
kJ+KYW0/qEXm4TisBGhrMOvyOMH+Hc4rNwiITaQi6cgIio69tQ6/7b0tmkcHZUyYLYh11G1MeI9C
EbcsdP8Df4Xk0C3D8lpB75vut9btpjN6P5Ax7bLnKE3XqrPd0yZt8VoXhfdluItVooGOrWnRuc11
KDkTzsl1Ncx4bPbDgcXK0s1Tz6MI0A1V7ZKuO+bcO5tN+4Xbdx1OOUOWzyZQVX5LksKMNnMzLa3f
hgPfTV4HoIH4jEHEI4WkJqlhEsPO9zll/lZrEfkp9IYwSkoE0KXNJmIz9LdUz/5RzdwnRPKGec2p
Nh9fELIhfPNqyTicXLuqOMNLimjLWlxd9o5aTX/EBOIa6dLeB2gpSpCCNDra+QLsL4iKBGdbaM67
2wuyvte5asPvqFIUbYnd9z5y+r51Zte+b9PfafmCaWUUVUYKs0EFaxOLjoS0QdXVp7BM+/3oh3P4
WlYeEoVaIQY4agkriEZ00M8X0cTtdgyKLuyOI60Sdfkf6s6rR3I0vdJ/ZbHXywG9ASQBSxcMH5GR
/oZIV/Te89friemWNN0r7awE7IWAwQDd1VVZkUl+32vOeQ4g17QMQpWP49ZFlnPZC1k6udK8dBYD
uiElbyOaF6vzLG0Rho3RYxjYIyusRSdee7DGhb6UCIRkMpbtPmonaxNayKvesAFTwdD/LG0gL4UY
7xFnl7IbAyKt2Zwka+SxXzJXD7VjQW20MPG0i5hG/TyIva6QwFOLIkKvvu2OMGPRRfKjFtP9LE9E
vzRIZDlm8HlON96GTHoU5fm+oARtJVJsEL0aynWtHyQhFIHCtGuDD9XkMts2QjtIts6NLsCJMXFC
wXgyefUSBlqFUr6Gehs1+4rulAEOOLrsWsvhktDJKcyAKrkWipeuW5nTo3+Pug8hZUt4yeqw6p5J
VIykgyWnC+ZFqyYj2pEqEKbfCeyTgYSQmIG4RD1WMKaWJ3Vm3zeVZXntpkoaXoZIMeQS+4cK/tHG
Rd2vnkRGaPemM1akyGNpD80HV2wOfH6lyOHpnyTJeJ1QnegUgXUVdi6M2Xp45PkXR6hnYm71I3ym
WS5OKu6FHLhtjiBIiIclQjTE+HF0rURo220KcS7aLbmBmmOp65YZBXt887tKIJK+wD0Xhe2g04dd
174lq91pwiyWzutEaggKkW4d3qo+k+RjLSam6YZrYkAhRS6OSv5OkWcHnBMt3S/7KtKjLNurVdSR
LTFaOVwBlPFC2Lpw3ONsU6tkVZ6YsrXVgZWllrzoBjKafVLF3XKeugrFXllYlXW/+uRDsYqAhDug
k9sEQlNj6wxJESFaaQr9CLZTQAPM4jChikMJ0iJWvENXBc0W6Yq+8r5GNwgoisR1i9kvxGOVJrgf
+YX9INJgCUZAaRgZKJg0pAHhpgckqM6bcKJarW9WmjB62qZDWmplwCJELtoPU0wq3sgsR7W47M1a
whqwamM7XEdRHGRmSVqRG/3zyKxFYUVUZGm9fBVdRffnc7TpYr+DlR43pj/NPWMyLjBNjVxFWkEE
+6A7YgnZQ7J0uTcWi44QtK5DizI2bjT0AF1nRg2np8w+kNs4aoHF5mlcLJ1bkTDOHjLux8hKvElU
Ov0hJOA9bW1WnKbSbRGIafMlV2SRq2Lk72bdFD0Jp6BlsUJ4gtFEzEWBebYQcztz01dK+txkA2vg
RIzE66Ssxa8EVwzRPOmk/XCtjSolaWO+GACx3y1EuoNdIyt+TAfT2syitJIJLwvZu9Q22gvZDtYr
ScLxiCGmIK7Lb4moZCTWEwLt4SSScLEkFZDhku32b+7S3/3wvxus/5QQ/qd//Kf/Nyv+f7vA8LvT
7D/24x8/vj6q/3H73/gTf8Cs9cv2+x//J6P5f7HjS5JCKDiPAMYuAkiMu9/qNzv+/VdIWTNIixLJ
htQUfs/vceGy/BfsfEirgVNB6JJV+V/t+PySJOqYtyRyZnTyieT/jB1fuhvL/s2sJfBVDNXQsJz+
0QUWZRB4G6sZ98aoeqF1yirlaVaOU3TfSV1CyOZT+DKM/rTvy0NmKX/HtvtXF+S/93X/5OLj6Oh6
TJjjHtTSilNLuolTdSqjJyk2A4Srzlnr248wr1090t3OAPZb7TCyDOpD0wc5/wFaJEdff+B7cnnd
efxM3/XzhBlsUs3AsIADZlBhHZax+7sTYpk//+bn+/uT/rcoAaAI/8E37U8WXcMaxiKNgMVnyXYW
f1LtM0/eJcVTl9xJyzcNwWv9VUq/jPk0fkl6EEfuOl3EdIFPe7KWy2S1jpGfhLfkk38q2MhXK9XM
QZIPx17YNcXNyJ4ya7TbwpdZkobkFUMqRw+7q96bXxkj3JRR/LYKuqA8lu8dCcW26iOS8dsNwmRP
c2u38wZvdleXvdhhtRM78pDBu4kjOKmbeeVZsD8Nu7A7Dyh5fEgP8kJt51XhC9ASx5B9OX+Up9Mc
B2mzDaU3vT7l+VM57yg6DOUpa1YEAN6Uv4DcRVnP1r5kEsdAemDZemY6bkb+yF4m3713ul3tGNho
yblmH/kgKA7Vm77Y1Kl9hY+EFWl46hfUwTPsV7tRrtlyZnVfhaxrgrx95AuSQda3jEY6oiJCP6V0
ZCDCvdw/NyUh34GiBVId6HEgqcE8XprhbEaIrzfiuFXGb3DRrizYwxgUOBHuZgSGj8tDPIVsBByS
V4qAEWv9SSz3E5txLXuI1yN2QBQddgE/yHK1ByZhaCprj9KjfxbUo96Bd1pctT1bLehDX9pVsSsx
hGtQyiVvk67b8mSPH+qX+AX7HoF2SaEFwJkIRdTZqOgrtoyO9DAb2KwQuCFS/arCs/kJavWt3HR8
Yzt9K8zBdEteZ7n3G0t6mXSoq9GpCzdL94jLxaEvRuXduCG6nIwfu3BMBtatCA9CRoAf0FGZxbeb
XHP5PsXebLDWxWMAuNaN80Ax9sjElOeV/7M8OfULrETbZHkeqKOUDDTzrreeu9FvfNkfvW6rePku
f7ICeaf5lq/5ome5dy2iusk+y+TveIyluwn1/zgeYLPd3eV/Y06ddamIe6Jm9sItv4S7ZicF8Vk5
aUdlV57mU7krj9Kl+DtYL+mPJMbfD0G+2p+szID+8fpnfLXyMDw3p/Yy36p3VqcbzUtP7al4W26l
1x7NU/Vf/Yp3c+7ffD48cKyXGfjvpbO4IwT6ed02m/icHfWDedZ2+Uk86IH8Yp6Uv2MVR3vyR2f+
v33KPxl+R0xJAJO1YU8SU+Owy2Oqj6xNerFOyW7e6rv8cUb8OtrF87KTtk2ge6ufBbwCu9Yfdvw7
v3WVbbcrD9YXKuVDe+nPtZ/sy0vCXhg6cxfEIcmeDKRtAcEJgmO3Qe41+TJTJ9mLMsx6pC2zBnHu
woDCw8kZh3aV2/KR6IPhU8IFcU1mN2dny2hjcYmfST3JY6Fl0PQ5h1PlX1EWzPTZCw5YR3utDzLh
Sbxzh368ii1uIr/uNxqOq24XnaxpH3YHKitWqnljL7+W0hX42M/suZZfc0HQAnM1W/+lI/WL7WJT
XMUjqXAg7c2P5qE5WfvHbsNEBtEZKwlWn9mxD4gGwHQ2vAJAXi4YC0K/EAgLYFK0i7Z8gTM7Hcm2
vBSjoltrG4w3iMtUjhLGKH0wRKRZbJpiNzQ/FqdvBboRT/EXnONeeZbLX5G4bY3ATIP5Sz5Oe+Et
ExwNDQXy1E2BfiEKBnyYP+Inlqlt8qvDgJe77Vf0ub5hBhpTdxbs4nO+iNfnBFFctZ+zd3LNo8Jt
FURnSHZd3ChtaIfEO+L0DFGtejwQ3S8DLexXcmKFEERB86w0V0u93yOKww/JCrr9smcVOr3oD+KD
eM238aPyOniZTQvIK5kfq2BwWl6i3v1G7enqPgvJs3Xhuy9NHI8+aZQRwe48KzKxIiDW7X6ruLmf
bcpAO7beaqvO6svXibWUY3qYiL3sRKkqOvUBQYNvncVf8WUfuandOonLD8qe+PKpY2zz18Zjgfis
ExmGOtUFNK5605FLb2t4oc8Sf8dHrLf0PQwyefhdbm5EuS/LmRC49y7b9NY1Qv69PHe8B9Fjyda8
ysly0J2l/BR/rH3zUL+1bzwEDf/LPDXdtKvbdgGbA9Xj8dS8trA1J/ol+hARkqd8r6MxMsctXWH/
iDndic/sL+zqCVUWv5U/QC+dgXHug7jczNxXruLFnLhKHzTTVx7ErXBtP9KTdm1epetyNg+Cxwnt
KQfZaxzGdm5vp+5qP+oOkrgH4dXwtcP9myk4sRPu3vutxX/NNMMp3dKP/eyI791+Q8vmD4+6329i
bwka/212vmbP9JdD9p12XF39R3LJT+FteB0BYvOR2Ppesh2D+/ufxuJvt+64s1wmfbCOPzJl0ydu
ir25QWXodJMnfSLYBljrEXqo6nuwEHa9EPWm8Ho6KsmUMm3mA8/dzB3MbEulmrMt2/JLf9zztqnf
tFPVq3iXT+9NfXKoFB0JZS4Rhrrf3eqjzoRv2bAZKVxhUx14E9dNwXLJq2PE5wfMxqfomgjP1TvW
mMPIkgyHReFOvyac/eR28uDLGCk3MD9FDOGKP1s+faXWOdk764FA3Sl+SrWkb6UX6UUJVK/fqmTN
EA6xlfzhtG6HU3NikvIs7NfLdB2/ZM1m8NfFON5d3shusWOe5MYhvT39QqJbXMmqYi/E/qKMN/dU
jHxLxjWm1gThvXUws/3Q2NPgdvNVU4K226/9RcbTLCJo6WxURkbuyisC7dO8eOtmlrxp3tUv5S3b
R/ueue+uqp9l6a02Pq3sXRdejNdozd460Qia3g4TDAVYPLvHaPmFTL9MvfSJ2Iq5f+zK/JNdltdj
Lib3hn0df48gPRLBSoFK4oFueqws8U6zbI2/hdfxEUn1y5jXhVM1zXsldwfD8vVaZjQr3+Wy/OAz
u/kpfsw340G+iJflXKwz8U0w1O3wq/+I3vqH8Rq9Nsgipn4j6qMnzw26RGQe1ISyNzRNkPdOmLxH
+UYrJXuizK/tPiZ56UltCctEBUHuU2W3DwwOnf5m/vTfrAuompPWASs9nPqz+qbfKHKG5VUl+QY3
MqNbGYMn0jDOCNQ5y0eSnMdxE41bS8Zl76sP1TeqzbEMdGYCN/NZHD+z7nuRtsJr8dy/qleRJ27U
iL/BtJrvmIhan2zTFMOu+P7c/dmFU8fYTJ9XsstLPyE/uuF7SPXJGNsY50NNKcwQ52h134oF64A9
u1tPLAAY427jJySPXtWodv+iusYRdfu62AnHNoes5hBfp1sPheSX4Z4IjUbya+Z+wobOqN1TPRPf
qx9QiZybW+jjiIufcQ4PLZEXTkFQxuLUi0sScV9T6iE3wpLgzBSiSPUhxGc+roiJtMfxaS14whJH
fON246OFB9W1ruFX9B13NiiLGIjGZSnedLIQ4oFYBkdYtiNw9YUa16XKnIC0Kw7ycoUDQrGLn4Im
o9to0sNqXTVSfTtWxvefafoL+WF2kQ/9FeusXAdx+6Eo+zw8FOqnpdqEg+valgw9ejupfUpaZofo
pK0pyHonxx/MCHcGCuBq0l5hyJl/Sqxv9HuQJDa8Unfi7LmYO3TvGOUfuTYNChii5c7LM2fj1ejt
jrde2CvDSRtO2VX1kofsQzvXr0r1nqPYtauX5FadladwjWypf2baCrHSnR+k9wtnktc79VPiVo3H
cpCRYA53n9csKDOv5naKHEbXTI2QpphT7xDLFJYTRuwXxl37SJKQA42OuF249TaMdC8olPIlWD6j
6irfNLZCCDfYaaMWfhxumMx1qBQv0lF8bC4M6erVIUqOrmPGK7TY83X6UhaOCVAlyPW9Md+uiUNu
u88DmX1VnnZIWTO8GI+m311y2AIbFiUhbUJvZ7f+3QwZQPmCvLHqvaE+tvUejSmGfYNwGDfrgjQo
XMKX2Fc8of4y98OtvOY/AnLiI084O5W7bRXv+WfyKz2go8DOhaf3KT5kL+GJraqg2LPmSFFgoQT9
bl4sajKWivW9sJFljL8I30EskN1nt774wI/ZRBYiOv8rISckrcJs3CdhOhFSudjioAS6mV6FV1xZ
TzECbEj6OIFca0A+ekq7I2G2drhraZe67lmeXSz1tT8JI1PVEvu+K4rTpmYRoQpvUvMx5ORaDMUx
RypFO21Jr0hfvbn69deZwf+H8djpg7XFr+q/A6hSg4b0fxmMVVAk8uTjj3MxfstvmEoS2f/C2B0N
gvyv06/f5mKm8RcDEp7BrxKnbok6s6nf52Iawy/VgnIr6QYAKgO00L9QKqW/aCZjLJOJmsViA6jZ
P/3DH5CNv00ro5/q3xvxgM79QweK00Ah/Fu5w4w1/hZAtv7YqYW9UGGFMopjrMZsZA0Vf7yDWAgl
bSNm3XTsYDYkigtwvZiG5xlUMVMX3AoVp7EpC/VTiipV/NHvMUln1lfYigd9mT7lRiqMj8wibyTI
0kLVP7K6myS7Ag3EWpSdwLpjBVcPF1Q+hI7j+G7dDuExL0ifhxuxSUUiXpe4RzvMygFmOowEcDyZ
suodjhwhecw7TXHQCE3FY9eh1rjovVwWB8FS84exH3UR7MrKcjEqs+6KOFh9RpeTCrvF0tLqRSWs
p0ALPg9dgC9aUwGxCAUl38DKWpHscuqK5EhcPN4aPfurQN1Cstfksz7Tn8xDGt1gvxk4VCc0J996
LZgHOZUQiCOUZCQSjsPIUU9SqIcZJceNW5Z9eeyQktGzjFqlsLqdxPsiGkmVvi9iSVw9mMZF/1pM
mWyQ+wXLdyu3WtUFbOXk7psZZR1t2UPCJBCGKX+P1vq+xUmE6SxVChWXWcVG8rQaTeUWooZoVzZZ
HuiITjeD1mECLXrE8Gsqq4+T2BuNb5IOgEooz7dNHGkmvhutZhUbz1kpO6THkYlKUnEk/CQJCw47
L9Vydku4Ib0dFR0SUVzRMkQBPSGggoeibSz/7k8/Rf2A/bJgZqwc9HEio9eZY4gKXo0s5z5Ww8bG
8ZyADQnZqbZsmqsSwa47Y4TuroVC2OpOZdeCSaKRhcCYU3qmqaLm4smjec+jpn+UjTlTG489ojDc
isJEQTyYRkJNjkuvai+aSbztCeKqen9Y+pHNgosIAXwXyUzFSonVmd3Un3KzkLKXRlGJFTNJougx
A+sy6SGxHlsi69DBNL/RLWYqru50XjQ6n6xe7HGChOdLqRQOvi4UmuGO1tJPnO9mf1ilcVLfJJ4E
5WWqRUqHsWyLgVnTPBTYAVHJaaVXjpmsPKnTIFLk4iHUXeueB4Z+sAyLbYSnLb6w41XgTQFeEvBp
joXW1AR/SfO7qsQmC8sa6NOtHwou56U0YQZYekSAEP4+bMGTuM5GYIUJukqi0HFlzZqcUHWLJRbX
cOjqyRnn9G5RVtZWkF5bcyg7GwCFRT8r8ckXd85xvfEjl3M1PYpGCxYD5FFkLoULhRfBtY6QW0DQ
AiY+h01COnULubTEFgq4JBs6VUFWP3MU2DFIMOvFGkULZzFig2T5MeK50j57Q70nEWF/ykTJTtsM
waAtNqPWw1utau25NlcFtoSwWGZGM53poXGMTQlfLB4vvC5+XaiAlnbJcLcJ7QbBYOfPAH0utJu+
Jua8mZepVd5rZaGbUayuB1SBWUh/DJHe0YpIPc6qvrDG/GlE6If3oVS6xMvrEI6cufbhQyjipwEO
EapFAMFrJZhWUYtqb+HNokdctIRWUhEM6xJVKIoI3YLihcPA9MR+UYUg62KhcPA+CHgk2Gk2zIFV
9bEQSkJ2OoIEKKoTEbsjIKlEedWJduFg1JDMbIbFFFnpWlgO8cyKxN1MYb286hAAkk1Dqkfz2AD6
pkTNlJig6KFSX4sK52MzS/OWbC6r3Yd3mEc3d1hLFLQ0B/AtPfauht6njJJI2+gVxrnMBk5ILpgl
JeMD+q/qtYmi9aRURE5hB7T2Wq6O586qCH1OsEmc1YLVPfS3GfBkmYBlG4Do23FdY5xHRvgWrUL/
lnW0AGg/FIvJQ2sowTSxRBYR/dMO83ttEU4OxWRX7vRJYq5Qo5gypTokW90yaTqLMXo2F4M40C5n
8YDjtfESOO7XSZqKHyAZ62soYdy08UUstY+wf9a2oO9A5IQ8xMq5a9j+O6QxAdJblkk06Rta7aim
cfWZCZn4ms1IjZh0NdERYXe23GRoGUddivAS9c1Sb5cSib3NS4DfM+wG3EcO5lKz35pTFzOCrkNB
P0KPGyqUj8lwqySSQ7bV1In8UZrysChN7IfytHgDEi7mEmWNJ20hog5NB9r2i7iSAJaRfkYTZzyK
hF2YNrqAuwo1jkiTTBH/TfDthQ7YrICuVUf23b8szZQ9R/clssdnEJ3QwrHnRJFaH1HwL29FCedm
wpF1jnCCA+SbNKRuUvyA7FnY4XOODk0lc/4ggAGOULbhTVVHgTjwlTdSF/iGRHiVJqcpKLwn8nG7
TUekNNlxpHvuxUUR3ghDYTo2qNYFa5AOx6o3jxPJ0feEcFIzO3AMkDnUV7MnVQ59YNPuTcxRfIKu
I8N6wL/bLsLRRIHhyJMm73W1v3Vqi4ctkTP2vYspsXLpTCjwXGIe0X8iz3LEphkL/Lcu1EGSCriE
uii7Qk5Mb9mUigE2X6YbisA4bmiZAFXAA16jYc7f5KXRPfJ6eHYQDuzCpY7exBUTlD2s00me82Uf
TmPtFMKUb9WcC2QyomRnGkJB00pitL1A5kJNlg+VuyRQvkyyNh90gBdoUfQGX7mBzbdrB3ZAxsC5
kalz+qGmporaBa8PBrVWsGhoBp7QXLRuYrWmZ3Emzgb9sbmf0rUJhnJhMNqv2VMikGUeFiGDRyO1
TvqU81gOsvQRpgmHAfavG7AMESDPmFmvMlY9OpaIGEwiALYI5HtH7VdghJVineAHmR+RvvxkOU6g
OuyNax+p6gYH7LCvC5mVhCFa11a0socwoc9Gw8YYa5QF5TwqVXHKkybG759fmkRdbCpZ1mFYiNyQ
YsquJXK4htKwghFH857DGI5LtMSbsVJFEscjZGb47PZAaSBgQu4z91YVg81FqvTYSYQVZmKnH2a1
MK5CGhYvchaWO4vHkuOSMXi1Zhe1xMhRw0f09UpVX6K1x+ojIk4GpMIKQJSlx6paT8R90kmnq8LG
DdfUUbcoSfth3aRSjV+pUd+0fvyKsfVsIl0JfSNP06CTmFEgokfoKkZf/dinj2YrAavkWg3SIs05
bxfZI+iOlyxudnmfiIe6Z5NgKcVlQW237Qw6rTpJT4aCwbcR2EitZlhvOmOqDgQVsbWEhckst2mi
5MIzobAsTBQr3xihpCuXKs3akzqE0Y9qWOm7Ug3VA0QMkhGqvgpGPV4OaTjXtOXcFjOHnWmkTlHF
MMtWqX1u1Jz1oKZafPPFS4mmh088dzdTvqu6OWlIpCXJ01zjAOMb2suCiVOxTgb+D6t4x9g1kRot
hAMMtl5NLxEIIuzYvdpfa2rCA+BrbV+tw+JzWUesLDHcaU3eamjL49FkStRaeyWP122J3ZkWX3+i
7k0vfYdCJxuHPA4IobgvARt1wUED0FPux+qIFAnuaXoPrVAExAZ22IwKSus5xIUB5gyhWok4Kv4l
CHi6VjQvd1zjot36tIuRaI+C8DGgK9gTWTqcWgVdG7KwevC5XxnNItX/ihcW56opFqjJ2uaJx9p0
2tnUqUjRBZTEo7pFH4e0Qx1r4NmQT52ewimYGaj3c1QdK43aTaMc2lQpqmqZTD4iKayU9HCZbaFC
17KJa8oy+iGqQjz1Nt4nfjUeYh/1p7nv6ix5GfF3UGFboV/pSnmceefaWWYuVqrdVoCT6lvoFG0g
z4xlxFWb3a5npdvkNBa2IOvaezQ2oQ+PbtgvKmfMPI7ym5nL41bsSu4OvSzcCEDHL5xnJ7Sf6Py4
WI5FmfdubICdk9Wh8M2mm/fS2px7VZIeam2AXpdnBsrd1XzVY1IX70ojEzPuCviRAfRqiqHbCOWh
ovTaRkqZ+6JokRBkMb8Cy6TeMInGG4sV8k1Sm9chKzR4d1T2QAFTXygGDpy5THkf29LtYrBR9Frt
QxSleaDBw7vnltMs5Gl3ahoIVwgyw8Vtsas5E5QydL4QMuTIGncd/ny7ByD5Okz9e2PF+V7LEh3R
WaHzkpdv/ZzEVIWruLEAxOS2iW1qcrFOi26vrLWf6qN5wNAp7eMkeehHiX0zYjkG4xkPsZzKt8wy
68cyUUuE6mr2yvH7XhoaHvqkmFG1UtsIEviEBk+M3puKP+jdBw/YEohUhx5x3NXDUtUGCDa+163C
0HTWw+wiWQWzy7EsjuoQqy7FAPaBub6hY2F4rqjLTutBT4jtvf8tVPVXrrAIXKU59peVAaO4MH4q
RqyEg8A1bswMrqmHUZhygNlRo6X7kkTPoE+VNVhWhurdUuNYU+QCb2NdhKdpKtFzSzAZfROvxU5C
bMfiCeYjUzpGE/ZgtHC2+uhDNOb6aNZTti07ffKU3GpudPngPSgz7o/1VNAasVya4+WqpHV0jSpT
uCH9UjerYFn7XsSJiiK6JOKcsxTfd/vUCbH1YQ1TfU0q+kQ6VFpkay0qx1wAEPcCdPU0NxhwiX18
q40wY1mTDzfEo1+dakXQEOpsZJQAUssmGL1APw3wFHuVmJ2RBzLttKL5AVcdIj9TSbcY8Msnmt3x
bTEX8RKiHtxnaq14TNiLcxfr6W6pKELyO86N06HYdOU8nIyprBi+zi8qfcGLVSXxuykDcGTbbHi8
mqxuuWK8SO/yHTJh9YrT/rECBC+1GWSjMZ33ljg3H5k+rjuumSEgw0h9SwaWaHenzTkaq/m55mV5
qfFY03K0VHVxPGB6boXnBkqNl2hdfixSjt2WPvpDjykIzCVlySI0x9FQx0216NFeX2dms3d1Z2nG
2U4xjAUQmXYlUE1lBdQD+SpkMEPEIvqdUumvdCjzcR4luAOY+dtNzzm8q3HQH/u4fVwtdiarJnN2
Rp0ICyWtHKuP9zPY1EMPonA7ZDXTjjspFmDB4NaRQghyKZ1GqQs90PhPtVI2Xl9GMqcU44Sk7c8c
2NPP2gKZRbpRl5skUsytUsOtrFXoQ4SLSltM9Rc1H6SNIavjc4KK3JPq+6WiWzN6bzhoiTk0GyIe
qsfK0q/QhCQnLuVoCwAEWlULg0MxoU8mNdihOgulo4V6EO4ifb2AyPLSGgaazjTVWO5PC1HmsdTq
DWLlpoWjkYO0t5STUaH6bwFpeLokfjQEygcRad12yE/CltNRxyKStMFq4JPJG3RZQzyXW+7zYV/h
KLqulpFcQzNr942w0ntKZMLHYazt+PDlruggJ2tK3VB4yo9a3SmeJQ67RMoMu6vE4RFUSc4iIREe
0eUXD6I4A/zJkBRoUaO+T9myOmUNBDkpQ2EvqHJnMFLWk6Axo+jc5aCgWqP+RmEc7xH7L/jjID2h
21R+4FcpbihVWWjrDAh3edFChE4o2twK97PH0NKCDEhbq64w+zJjUF9lc60/8rVhF2bKkuQyt+mg
CurNpW1rtri0Qajcjey+fUuI4jaiDGs8g89PEbM72wxB8xDB6pQ3/egCbcT60yztuBMpoh044akL
FsByaF3LXS52w0uRtnebxaRfuriRNrlUthvR0MJnrmTYuIqefaSErnkkQrG2QH9ILV+lexF0bjCK
IeKwxOztxlRK1twDAggqYBpGrcwPcSKOe3XSxQ3TLAmdxCrsJik9sscdyZklRN5q1+nubCsByUWg
gDH5ETuM0S0JOlAv2N2iN2Ypkd8RRejlEhM7dAZWcUnmRGKbFw/Ia7p2cXVF+2jjGr7jBLeHcHZ6
6GpVTE+yeG+TtClfYTMuR7EeskBuRdDvadNftLnEJbKQq9DN5YSadSl9tY7BSYTa+L6oMbBICXMa
vjBzOc9YW1/Ai00+7OPqUYU/Q7Y3ROVjjp7PCSEfnZtFWTZcIEimUPh962h4SWIvCgWkDZtUqBzz
Q5ea36Ehr4diXqetHDOWsWv8dBujiEw/gdTnyVBX7Ht7f9Rb9rwLmeo+tPkJqIlABNs8TQ0U77A0
vVQRhCszU+ZgOMivWroktxgnoc3UWduIvbqe+picXictRFg1ugKbAYDLdcKstRdk0XyIh3U+WJmO
J9FQZntqkJgRAKxS/sDP8PuS29BKJyAL9O3+XI+YHAnORvWW6u9tP8OvSo0Wgc6aYYNuFG4+WWGX
ogP1pj/F4MB0fthkZj89EQbL7REpigC0zBww5QxxeNUFWnWhj1eELNZ9zJmBiOBOUgTk7wLn3322
y2yCgY6+FUPQLC700BouZjW0jiIqYHwgXHj4o+EharD9gs6cEQHx+mLDTcV8I0e0teRYgMCG0Uhz
FLeeXMBy94E2d596od/r53mQPoSujx9xLgEb5KaZnu6ObEZRlbnRlxkHhoQcUNRqeHdqO1NFNzrD
n3DWIOwBOUwRpywfU5TLp2Gi3pQXlYpSMOebOdzp/LiKfyqhH7/FRFL5axjSOzpZsNtMmK+qXluH
kZdYonFvpY2px9pzVNGp411QzmJjjGzU52ir6wLj8UFlYCyJ8D1A8CkbbDOtH3V6C2mvu5p5Zfgq
Tyd9qgZWScfupofye6FD4KgTig6QtuVLN84I84m8cIhux5rTrIcMNbFTgMZjzIjxGdJYQGn7YybD
QUiJ8GZq9GW2wwmnWJbbq9FKl1WpVQSBUgM8aVr9OM3AlzN3c5k6yztASq0PbR9FDA5nG0++fndG
MFown9WZA33mcqVmqa8qicr1P7N3JruRI2m2fpfeM0EaaRwWd+NOHzVPoWFDSIoQ53nm0/fHyOrq
cJcgRxZwFxe46EZ2ZaMizOlutOH/z/lOOG8UiXJDtgv1siq770y0J2hvfV95rnOdkxNIl+c0Kn/6
QRxTrLA1TiARRkNDpFcj3J1ZvzvccYwoYZPr1CRGvblTaqgzCye3k2XvxaiisKqtlbzhymvG3KvM
tPhoEi15JNp+KySLpqlTFg/wte26NED2moch1/5Mr+j6S+11LFkuuJjLDcv23WBQj9BxYrsU0y6m
Brr3QsVAtYPOcRN2ZszNB86716lPVeYPP8pAb9xKBUhFwTyADUWlo1Km8Lrqg2IGhXsX5HSZq1Iz
bqmhP5T0eteFojzIkUR1zy5p7EOf4n0KcZAM9jX217PcVIdLyjY2M427KMCgi5h0i/fGYEFsrWLA
0EdFQfoZ1yCvDXeFz41UjEA4jKHvVg0e/Fs7iu0XTcO91AuHk1ue17shHuoXUP9ooz0huGqD59np
dXanxzjspzGud2pV9muDy97Wm3KFEsoo1rRMnGvT15AxWam3gAFhXWXSma28XX2ryhblWxH1t7nB
S9lPNlR9w29+eBHiD65CyWMfz4usEffxMtV6qmsy1XQ0HT6Ok1DhJS6FqLfqiP0Cj1+/iYp6nBbt
bAMLA+PF1iiwQqFnwAYEb6llyltNSeDGtBSwlhivGIYyWq4W9bUPUmVT+2N0YXuyv/c1R9m0qm6i
lNVDqmijqa8Jvf+9nsNZLZ3oureDdpUCKCEHZJT3NKLyTUHBbt/oVrhtHHJVaaDJXapRDPby+Lw3
a38z2FSkjRx4naam3nmV9NO+Jddkn/FYvybbQo83IshOPAug9hxhDwzDwYGiRLdDHrCuRa25VsLe
e0D5TaU2KpH6jMQfLPFx9PcW4lBEUpg4zupEb7hLdLwJ3aihrCo01mPPkBddIkeyMbweyRAoGcDx
A6EOnJBNVG9RYXK2U6qFoFlzQROMogs4nMsklsJfFSESaj+vn61Gz2/YSCDJDQSOLWx2lZUxUEVS
u4Eyd91a16puszhgQ8jADzoRNqriAicxtTi1vTREfOfJ3LuWtaedUZDwINHkTbrFjB1eUtcFFFi2
OBKLsVlX+D9ZxBS8ubpddoAhqK4v9Cy8D7vmrvWS9CoPneaSB+F8VEP73zTJ0JGdIqlupmOSs+uP
+QZ8O3DohvTxrijkFr0RN3j6VBd2l2bXTmMbryJQqHhS8hhuI4jEGF9skIeEgGxBb1rndF2gjNst
XqfYCd6UsX3N4jKeYa9B9YPCVORjFDODq8ZEmSVF3e2Lgq0Q6gwpMETKZNt4wrzDvclxJ1XgABd4
oJIZVJVofXRTeYS2k2LtmVu7FDd5ofXvZQpzZOwchepZ9eQILiMLVZaQ4dr6DRhov+N6N1KM5JBk
OSSrmPR9C5lfCMlpf4otFFcYyKBa6tM4rARUDURnDETxpqqwZQGJ7Cek2MBpkQpNulcUNzSV09uo
9Dn/O7Gh33OxN43zLM3NxzGyvCpcln6X5cuabVNDWzTIcCnE1DTvadNSUVFETw/GlpHVrSfiu+VT
VrZQwuHMGSUg6aTggmVU8HdkG4p3DasTTdpGeN210WmcCwNP3FaGLSq3TcmOWQ+5Blp2kB3KWyeU
jbqglYHdUiQwUf1e6Ld1Uyb5usa7+5BX7PBUKvPSHYYxIycmzNb5YPp7hTaYvwvLLGyQ29Tm6EKb
sF9aQ4FEQm+df89aYCnsPYB4+KEf28ZHXkq2z57qWHvDkkl9QbNR5CmpKFHslMmdMtbBuyWdm66Y
rLeR5tBKBD3G+Mwmp8WgDol1NnFh+vu3YWrqPS+BN55rOeQoWJS1fq8IAV6BSLhmVySV0Z7LxMt/
5ZnR36id5K0nBEfrd4pHolMV+8YTcZS6umujIgLOXSdohjDRI3FMbABPk5N3l0bfBdOe/PbSuY8N
G4A+uRWKfNUNBQFUD5WGpBUHlCgwE9oKrL9cX5NB50tsqaAFbN1GXFzWQaNQkcJae4exUJpQagy1
ewiculJ2SWP4wXujGGQXJQqzB4oDoRxhnX+IzjeirWnwvU666K660Q83QDEo3mhdnT2PbF5rM44R
k6WNRKmXZzhTMvLlsSCHsJyhG3X3oanINV8YuZ6KWqEP66n5JeKn0bOgz0uirEAFcO8rtzbBGpeS
q8JuaPr2jSMv5Bq9mrvMdeKCxGhcwd7ApTuu1jXdvU0+9eo2Kw3YryHm7UoY6VLt9PHDYSO4S4UD
IwRZgflgS8u4iTlUv6vmZNxPfW8/qnCfVo4SWuaij+nkAoYKzluctXtCJrz3XBYNqW0ZphSzBbM/
lrRqab1LHON1Up4Tx2lT9SJ5gVWeUvOFBaLuZ1eX6bYraU7Fff1odC2LqV7uZV4CIanTuryHbVEs
hqQA5BckqlvX8/GqF+I5z4dXHxj3WWhq0HEj2aB0tLvr0Quo84Q+p11WaHAuAYdNETWUhKve3Kte
Z2/KjFe2x8f+kDKLljhz8xsgpmIbKGZ+UfoDU1gBxQEesMlcU0O2IDgZXIS8lTuSpx6TIRAvpSm0
t8hk/sRKHtwP3WheOhX6tcKhl1JmcExASHlba4rieyvuph29mTuO3QIxPEi6DZoEfmKQBxeG4tDF
arvRPtPJ0toy+607GNbqg4kw9cbOW/MxzwDdLcJMz91WKRJkZB0aBuhu9pIlSr1ENaNjg8q7R7uo
43sfCsIFjuXORfaQX+im/sCKJO6bMgv2LSZv9GQNd1YBOoWeoT4j4KKZ5yiaHsEG5enJlDneqnav
9pZ1R9yBXI7ddOuV6s9h9HuynEKKDhrV1n2mTi1XNOnQXiTVQuajR9YFJxje3QxVCIW4kq7bQtVU
QIYEMcek3W5r1Qx2cSJVbtx6aa4nFq/lwKL7I+69ad1Y+fsEBITDksdXZnemuIXuky+BQuX3o6Vb
a3/osCVwtJlfuji5LHPEAKYZFDvV13m9fJ3Dvt8DoAWVHVxUWilWFJbeYGWbHEMjeCqJDenbb0jS
aUe8AVBZ6i2vl9jSqpbLdD7EJ0xEeFuTfTvanrMKivrGN0ysV3rb/giSJPxo8kGzEaXC5HG6QVw0
RZm/DUCQ73qWAOR8jnbfZU33gU5h+Cid3NqmSgTBk5Y4qM/yrFC94VwRvGagUG59oV1HVgtz2/FW
7Aoqxz892cWeg9wRbaMtShSHfIZwkylVcUUrqnQVImIWuqLHC6+fxG0UjbhzkuF9jEkWglKiwtBx
si2hN/cmPDksZ3V5Td2y69dFxeHCg3Pl2xNN3zml+swZBlTEoKT19VyFXSgWLdaQ/XNbiQx8QWfV
dIMHegHDQFAASa2cQMjcPov96MkOgkBbIhFpfsQ5CRmqEct7pgZyxNKInYVtmlsQlPi0upKP1E3W
eYt+jKKfFGs7mxDAp2g6VXXKKzzLusb75MT+SnArvwD0q1+XabSxm7pyR13tX5n1ijtxQruL8i5e
NQ6KkwCIDjhC3MQy5/gB38J4HegZbE0dpCMNIMC8mNCLO1+JgztaRf29pEa/C4lhua2ajhNCGeN4
kUaOkhIJonjMaSVg8nae1Noz95bnGGdVjuNYif3gF9UP6rEBZn7CwQJef4TPvQx+5mSxkR8fplN2
jj0ZV3dc7XKyuqzziS/jalD8qT5HhWOSb5MTnlCHHXrQOIyWCn1Wl1lGu6qeyjtmi/fcNDkw0qAJ
9KsKyjnlPEPQuFf0wOTmQ3ScMwlrpxGFs4gVw9zCcif4RY+ac9MM2/BH2ozBXp38GVNSyU0MH2hV
OwK/WNNUF5kGVW1T0W4ZgYipmbYHbxQYYHeK3odsHBtYLGmYRvBZhaoM+6lEubGmQ4IM3LSmc+BZ
KJ01GB7duplMPXyOVKrZuAWVIew3DQyo5iO1Wyx/noa6adGPSRndQFIVDT7BUt5bOao81wimljS8
OVpL/WEAXrNvNAt3/7lisiluA5q7XbhyUpXEQMpWOL33uT9I5b7XQ2lftDGqozMj1b3O1ZUEv0IV
B2nz1ozCUK7QkiX+Da3cvl81pWE076PhdDEyMCIq0qdJKT1cFZrtZAieqHFGKjkWwJGs4NUpVC3+
CJRe8VY0fenDJvG0lZxg960sp5TMJcoa0IPAQ4OavMzEMC1VG+V1SHH5jnrMhBYaaeEZtKXxUuWd
3wZ2XQU7UmyId2w01DODU/grrUzhorao3rtQddxWNby7BvEvETzUFNHhSC0+j2iVf1BLql4sc9Rf
pSITi+IZ2Ho3i8bhFxWK8edU9Nq+wW792ml6Y+37NC+S63zksrXOANoa+yEvmXNjLcXPAs7/ssgx
Jlgoo2jZeMQpIFUjkC6V/fhhBlyXBhJpWK5HsFQLjtaOXBF/hZVjsKW2bmzuRCnsuK1kLxlWaV5J
tsKWdsNto3riwx7Mbkd8AtefwUHaE4XV6FGiQIhJEgfwTetGwoZpoI4JqH5LmhJyJLiwyH2XPKxI
gEwa+lA8taWWYPgitHYIfyL6DKimCTOq2u5eic08uUrB+vmI4oh9acvrYlJGBZtcYiQouRK7bK3L
JhyseG87Tuys/YI8h2ht2017awCfIomkqFWJZh+diE/JP2g9VHErKwjJwPGH5NGqRG27TdEONRFu
Xn9JSZt0Mq5QYBxvA70iFNIDCArB5DnLoVy7vT9DRHVnTutzNUgvREPlo5H6jyyOSfxY11y+VJWw
tS24pSp1QaB4sDs7R6OukClWg0wjyX32TEXX/WbV2XnVXUVQ/+J7NER6g1Og8Lp/hab/X5Bj/z9H
KzARMn8jyn5Nfobdr/pAlD3/kb9F2RasAmmhq1Zp2+hUX/8NK7DEX7AGTBTW0ABpoP8hyrb+Qqeq
Y58FSECxzrT4Q/9SZSvqX7ANpMqflAZ/kCAv55/osg+NupAKLMdgFEhNjmXbjjGLtv+wz4bjMIZm
3aguJw3HvM05j8HOxjqgJVgIrKoKzzTn/I8v6Ast+Bzx+79WZMa0NR0FOOVum9u/OA7/9pwhyFB7
0hUvs9jVAA5iCxTN6vtRrC+HMaRUNYuTtvkb1PDHo2leQSZcH6iuRG4hLH2le9uatQk7/7gwwuc8
foyTbYE0MtmX04p02bBYqjE9O0KLduUDRlPF2pvJZaFAJVs24PNwVGm0aJY2kQliCfSIC28NAJCy
McJTDovaCo2Afa5d4kS38lXfnc2y3Wph4t8JsI0uo9f4p/4KUkFOSwU2soAfvY6wir+P7yXJjb1L
NZYYaow3bjidWc55hvRbAVfVc+6CPreyOoomrvc3beRAr/8nguHTPOA3YbGEgwE9w5DiyNLcV+zm
Wsc8KAW9KDWGINw7/lkUdbcxDLmlnPxhOU7mzfc/0le/kWFpDspEyyTa+2jYJCskOUIMq6LyX3NL
4P7v1MUJ87t+aNT+e8ZZQvBgED5m88HhLO9qAhBLgy5dYO26yi0t18g2QX3ROzlms3fMboXA61S9
ptmPOrnU5FWap1i61jbTf0TBvhyIEdlpaF4JH7qunMcY306mXllir1kce69CEL9wxXZDDyX9wUwp
k3XPfns5xG9dduL9+fJxbNU2Db46Mb9Fh49TjYE1pFakur691Mwr1B5AMKJ14JOzqGLrw1sdzc7t
ZIlLzh0AFMn+OpL8KzMZkaK9AZaZquuAiMrpVYYfSrDrSsNNrGFZ1dwpz5OqXhX9Li5XpF1a0aVj
uFKXC1SkNJNuzBZxGrtYu/t+NhwFaf9eGGzTUlkLmYSafUQDwajhIdEmMA2eIHeVclpT0B+4DAI8
89qOt4X0ku+H1GY8yvFi5NA1cySLtDDMo+9Sl1NKM19CEzKwzoevSRh7l4E0UCsX7KElGqswbre5
w3LYFnqwsSfL/f4zzJP86CMYlmGappQmwMXjhSqnwmhVmTm4LWqsJfQSva5WKUg86H/q5p+PZVtU
6zEB8bof4yAMUH0qiqeJuCdkTkO7UMkIQXCVI5Pq1W79/WhfvHfsYmx9+IsEl/f59f9jCR4LPQeD
zECi0c/zqER7jTJskQoJQSCpfsSWtYxi8vAi+8Qr/8XCwsiW4WimZJOVR/vaMMB/LRvJI0YAB3qj
iTZjZ/on9pgvRmFjd0zeQ03VsEsdPh86OJEZPKMbQJ4j97SknG/o44n5oR3ScX4vX1K1HIe9DBeX
+nun++NrjEM9z/SWvjVegRURNpTIkbXprYarm5I88OKrTIlRQw70m5WmP7FIf7E3SIxZhsHCaXBc
OYJ6TE5PXRNFkcsddW4jv5YN0hh17JCUg1/f+yRWMoNPjPrFYiA1TgdAtlVGPT6ZUCNDngbUG+Xe
EG8C8qyXtYNwHRALbXCKtF6x+H62fjkiq6qlChr+qjovFX9+zVoZkwFFMzHK6YwY9Nm40Xl4dqdU
WxYKrTboqP6JH/eLl/83skrO7jj+Z/5QfwwKGBwbTjeMbqpdyQrchW/C/umc/GO09RPT9cuxUPDO
7z0v4wzO+nMsz+gDJY4Zi5bGGjKnssoHyEHAuwscANqJV/Cr0RhJdSRnXFabo6/Ta4h2S5ggJJU+
dKPo6UHndEVGepITPtXvf7uv3kRTYl0TJv/LQnr4aLrqD3T7uDOJEKGrwMcERwUFy/ejfH4koeqW
pmOGNFR0STP7648fq/Wn3lcdRsFBa6xk8tJ18dsoaTIKPTyxM31aO8GbAe51DFsapsHudDhWWDp6
29doRx2otQusPf22bWckbKz+AI65UCsSkGrSEGsz2H//mNp8HjrYkRjbpG4oLIvjEivb4dhQwQuK
9GI+YITvU5U91BEuzQHZpAsZEL18iUECtABizHXnU2WrpvoBCcCpl+PTG8nncFRpCWk5pNh9mrAD
suK6r0DNTs1PwduxKlRjM3rxJhZI6kKFbs1/8OgcRzkIkAiG6/XoJ45Ke0qHDlw1YbneYtbm9KVz
Y2ICocRowDoOxU3Y5j2k99KmtGx8ZMT5NuUYn/ok80hHPwLaccntzyFXy3CONhdVsTWN6DKuZjHV
czLNZkecslejEqUmWTpzhYEqhW6vQTbfU2VVVp1q76UTXCpGF5w4dH7aBLhwckmkSaqrBuvx0SYA
co0eohZNiLCIbo+DYF6Nl2TWu2VfEfMqgn1aBB/f/xrGp9faoTLsCIPf3tC57R5NROGbAyRee3RV
Lccs+9FxQfD9p7z4xTsDu0AucFF4uNCDVW2unelHal4a8aVavyTdj7bdCeUlAMqEgREXzE04A6H6
rd8juifdONugbY/lL2TwEDMM6DbJnRfgLFkVArL1j2h87gKKkTd9fAHv/PtH036vf4e/Lyfd+eCH
Z5vDszyaaZNiahHuG7abamuoe4XbpyV/jvZ1Sn+3qp/LDLmveeWN93ly5tncWu8hm9D1JdrSpbdX
9T80lMl+eWOgXQibJ7PdNNYTAWIZ19p8g213dNZluUF3gasfdHmyxA5YkHS4Ks1rn8CfZpfXa9mv
vWiX6OfM7Ky9UfyfIrnoxJlevObZBcyp5yHe6pS1TLc1b3QNRoKrPw3PiVi3DcD3uyS5RAoj23No
BCYU+zcZPA3hU0conUJbjmirnQ7sJlxCokKd33ur8XYWdE8LtUdC3KAium6qM3DpWvmQO9TjmVf3
/XuExyS8zbxV6G/IGPIiVzxY9ETV62C65DiOl4iuUD2tnMJFKco1W+pnCMJtidsRbhB15v7B8u7K
dmlb51a34fii2Lv5KIrAoLTOkBDagI2fsfYNODJQRTWg5FxIg+fSW5rtlSrWaQxTAkYoqZN7fFAR
/mbtOvDiddjspu4tDd6GbDWS3FtcqNPWqNYW2XY5PA7NpI+hv6rmRbmLkU7i/uxW3nAGdFGTMOZ2
wyydPrHDf14wmVMW7zylJVXlynu4cNvsTmlmcWgKcp3emwbHo/IjElvTR/LSCBtgXT+xJ371ipqc
f6VNScewtaMLFHrnvKqG+YzPf1imHf0OO8HvcuJ1+V0VOn5dOJmpkAPYmTT1aCmYNRUQ5a3R7bsr
5Ff4KU1xo3szGWN6B4xoqy9FdT+2t4PxUzd+1TjeOoBS2NuEugtqF7MFobImlr3OJUMJA18TrqSz
6Wfld7DUate0nyL80lm76rqn4GbulN0qZ2kNbmaRr4IbLi2GWLQcA4EE+XvrgrDlwFwHZ81FI0nj
AT9GPPfS2SCQuCzvBGSqZGkCcgndFHDjDSWF3MH3u/HJzDkv2m2qr8kY2IFpIvibnNTm3g7vMmAe
48e09lVCxVyAODhweekpuS/GkrZ0SASdfCymd5xZ0jur4YB0rj1ehvh4alw8T1V1WQRboaGsdofu
joqAbS0aul7Dpp3crr/QIV1lvCKLoFwb9r6un+ncNjfe9JgnD6kxLAzesk57sfFPN2m/bzSUP9AY
TeUV3Tl54npNOQw1YlVed+l+BqvT7Bx/fv+LfzprcWekkE2NgyVy/r+HU7nJm8Qq8Wu5vRmVrgy7
d1mBz1KkcTZ59I//+Wiaxh4DHsPmznE0uwSJUMTxoHfJSMaLDKp4fQn6xkKP5WY4hb8f7fONjpIv
tSibxBC04sh4Dx+uIkqC6vw4YtMDwj6miOF9HfUwWlI8Osw8M7YG3FLxkrbrHaoBeWL7mb+9o7eJ
YzJnWanZfL+/yyJ/nGQjq8iDNuZ5h8lhO09CFGnCqU+8tV+NQm+E+jKHZY7Mx4+p1pMd2yWylBz+
ODKyBXb3U5fwLyYKf7kuTPT48y93tI+KxOl0A72im1pynUwE0mN1wl6hEbZt2ZM48dt9PgjNY1Es
woMqKWwcHcuiMnfStoOoWJFOtQXx4aiU0bjtABbLCGNEkG3ZQXFiYT9+SFvjEMSXSK2Bain/6XDC
2IU3lRLPnUuK3HNBsgFNwwsxvZV1qJx4wOOLB0MxjODcrXPsxgV0OFTUDZmPDJyytua0F2yvRYxy
xCydh7mHLLx9F1aupYfj+vuX4njvmrsCNo9Gb0DnfPn7UvLHlNQUdFGIV2tMN6y0BCZFCzAZJs0y
TOhW74JKt04M+ek9tDV2S0dy2+GYzdX/aIKSPAhxorMorMuCDq1SXeBocq1+RFSvxKsJnUBMP3HT
tiV84kk78X58/lUh7zAwdR1Ot1z0Dr/qMFGQtcdO7jpYa6xoRNufc2yqRmoNzeTcfv8FH89cHpZ3
kU2aYhVn6ePDAeUl00sUAHrqcFX3WCRVxKh2SRu9aKxgDbXgpck+vh/z048quMRSvNL5PYlIcI6e
EFNqM3GQhWBoDxUiH8iHFkpXt8TnsKyK9iNO8/DEBP5dGvpzcbMFGQWCogOXAMBG8uhlwcGmaHnr
pW5uX0/kV8dIRbxzu3qwShhvFTj6ghMjCqUK8ZEDyg09UHrOv9AWnfqXOF5PCvg0gIEvQfdAG5/m
8zpEtyBJ5CNupzgf82jVO1x5u4UFd5D/rlNct9oDfwe2Ef4CiW2fs3USz39UIS9H886n/OH7L/fT
9OE5LZtCBAe+uXR99Jw2Bnc52nHmjkV15/WVsiwLYgpJjesW0iTh7/vhPi0M1HCYOXMbxXGoTMy/
9R8v6NAXRO8FaYgIgWsgGjEOEM6cTSIIgEw+Jp3ErFoNr7vMuP4PRtYYnsOtPpfLDkeeNER8TV6G
7hjFv4JB61dWL2H4dYGyAfi+dgjARgUlJufEwJ+/YR6ZgiAVcw4HZKgcDtyKcM7ei0K6lOpmVH1M
caHFZWtsnCU5FScW+U/NCJvvlu9VM+baCzXXo7clIZyvkM00YOCtaVTVblWhhErrYSd7c7zM62Gd
OV12SaPMd82kzl3sdyfent+l8cO3h4oz/VCqzXwWmjGHz6wXhC6kFamFOnKJFFQT6Td+96B1nEYF
5G8jXKkoI7eq5t93Ct1TOqzhzgBKmCXkpgNhAdeoxihUV2OM9ApIFsmuPtYWpGm8INldQGfKbtaq
ee2UOy723EMx4Laah7AEiUu09spXmi+wOnmZ+CcvoQaNoqLAAZFqSn4QlNJgBePEs9ALBjv3+KvB
d4EUOTHnv/pJ5Pzrs47QpKSXcPhtdJFm+yk2OMrQl6E2oDOUaXOWcBHBF6QtCR9fQEuQbuXLm7yp
sf7IIDjxk3xauOdmOTICCqnw06CbHX4G1ZMhjiSuAlqXKIsJrNVgA8HsfliEnmN0BWLqK+vvX7nP
M5+dWNpS/O4Ls44ejpnYyK6aqmzdqZnctgU4ih8I/IFBWcRQF98PRhODv+5g0umUuigWI5FgWHap
w+H6rMUDqfSNq97o7/kta4v6AwaKOa5i/wY3hDeu+FflPcMsQjuzcvP2vKPoQ45gvBTxojYW6sN0
5u+GzNVSN4XjI3/yz3Z4bJ0rJDpRubE1kIwNCzauQP11tlszhZSlkJRYd/D08RomJDmL23x8HkB/
BuMCu0lOT1RZpuqSixH/RG6KVwn7btQujHJJ4GIUuAizSkn1YSXJwSpdO3Otdjs7AgHx61sl3NSU
MoI1FvlSbrxoiWFiPnV7eDIWJPRdTdcNtstokdxbj/B+USAEMImVrZYRe7dxjI3h/8xsTIcbas/T
pcOVrlvS/6CoJe5M383NLfbVxLks5LoiRCtaNtUiUndFvW60TaZiyr8Ecdkgr3Sw9mz4fwJoAKMw
ic3Y7GDizXzNfh291NGV7u9B3xLFHiyDczKpn/qP9Mx8ERvlPPsFcK2LJTnEVxBm+vE81xt0yesY
quf4DuCiiN/D9CbFWArc+BqZmq/tUacBMTfVpfMzuJhOrNCfNqV54szcQEfl2EoX7nDiKImGOorg
aletR6aBU+DGtijq6DUalkEP9hMwvmVoCd+FMmXuTkzcL+ct3Q0m71wtPy7ShjIfsKwSxivVbJWT
M4jf3+3HbqNgb+XXkvRyOmyAyHwRCHRpemLL+PSa8vgmUgBqPpZhU6w/fHyNByZSzGeqKfU+DYIG
VWp7h3Waqkg2nBjs0zrEuZxCj2RvUufl6GhNsMPAaqwav15kVP62Hr0Lb/DXBBKjbhmTV79hMkRj
2Z1YHcR8gztaHBgXsZDNvmjTCjh8SDJhywpxPrmCpDNvtE7M+g1UrRAWjQ2rdnoWSjLLLRQ46AeG
K+K7wVZ3obakRzq5Kce0VZ4EZwQF1G7Wil9obe095zYBtl52wboJFeqLYeMR+g1V9vs58vlb4wjB
5JxP+IaKyOrw0+NrEp3ikCvRKeVZJVtMXag9e86MJH/OJub8sY9OXO/nX+LwG2NMAZ5rllJIxz7a
tfBw2jXEuZJjWgkPVw4b02z3XSnOaOQoLKvpKbnV54mIhoJatiM0S3BLPXpK4ugcSihIoih8NPtE
eUugY9l9q1z2Y3n/T7/RuReEjGyehpqjHs3DMM+72gqr3FXYizalSjUOJgnrDFB3q3Uz33H2HIuz
9ffDfv5SmXuqxg4sbJNSpzz8IZ1wNjJmOUZR0ZUY6+oVcht1k3hixJQP0C1q0xNT//PxQ2fCzDVP
WuG0Hu351fjjzJ3JWoNSE+ck4nXQnxuqjH1HTdOcWm+XCfTHjZn0sOBSIlRaUYIe6oNlp8X/eJmF
ATurtLirOoY4vsfhgAKBUOrEu8UCMhNm1NRJwCKG6dIriUoomcKDCT9ZTjfff+ufJ9bhyEffOl68
1oJ1w8iWaw22t+ocglHNWlorPzrxdX/eTA7HOnptCurPFssZIcql8jLa3PeDVkcGSZhiczk154aI
yrUmaQN+/4zGp9eVcVlWWQqokqH4PPyV0xAzcNEGFAFBry7bscadqGT+ibPsV98kx3quGGwUqCKP
XlF/kpGvBHPGeUo8SKiamCN6iHF+iDORsO/vn+mLqesYqIyYuLr1m/l7+FARcnFnIsMQrHjyHprx
B8YEHEKad9Gzc+Reuco5UweJZe3oPPpbWqG77z+C+Lw7zx9BsgDqQI5RNh5+BL+iWcnmCGmkeymC
uZyeWQF9+yg7x28NqaPqwrMc4t6iMbRXY1TwYdMIgCTmERCr9eeQI+0lQ1SrtpVQdSPOnHaQFstA
QaYNhfHEl/Z5r+ADA5phonH14ms7/MCtLiNdQxbrBpFyVXQAUX2jWJtV7CbmuKZc1ZP9RHjT99/T
p4lh0F+mJIQYl5K7NI/OULbi4cCqo9idfbprGIYvCjm3jmE96mls/yeDAaOAUs1NnhrN4SPmno3h
rA5i3PqVz+4d09OItee2AFdH3/afPhn6SPDWXN6ATn+SGqNbUvsqoOEBufGtKutsW5Dzh4XWzTR4
jP98sFlxxllUnyv7R0/m1S3eUAynLvXLLRamjfSMbgH6IiVs1vz4frBPmxG2HYsuAucx9lvj+OA3
KgOiNny0LpBMik4RjP7SsV9ng6WWWt0uDXrzxCqlnRrzaDNSQINZXUg1xPbQPsBy2OQFHP04a9Wn
tobgPw20sYlSiDVzWGpBtfUD4exjju7LDKDExOXMHBTjzPJsmBa6dUK38unt4TtBLECdhoaRqR4L
1YYRUzrlSEAQha0QzKMnV6J5K3MP0mw7uk4cXNtJX5xYZeaf9eCshbjHmOvyDDvfYY9Pp4OJXZA0
VKqNirdLlOkNv/6p+v/vNur/jmJTDdJNSEmzmWCeyMdqKhvtkU+oKkk9SVCsSfVE2EsKLxDK/gb/
VPGGMfcGD5y2HRVoXa2j/azj9olg4bMggN6k9FMxQ3ZeWXiLXa/OsB1Nv6srXCzfz8zDTfTvT4rf
m0MC5Tqm+dFqAgm46j2iv6lKmhe6k142pQd1o/ajXcEd19Gfg9A/D83ROPHza4e/BCMLSuhU1Gdk
PQbR43I6AdRGSzuIdyJsthH+dqIKx21VJskaPLfYqKiia4mi2NMIMR6HYBWCg8x3mayqF7+ffnz/
RRx1F35/HtOhfjJv62gn5dGGO0RKb6mQpV3gKKarl+R42K7iW9XKqckH8fN8MzXOE8obdZFCtjzx
vh6+rv8anqKRgbuDU/KxgjL0WjIxIobvalQNGJjvFaCck6JeY8rDP90pw4kRD1/A/xmRW5qkaat/
uqgVA6Q+mgozbTFCoSYn65rAlYkAd1cGo74tO2gpePb/nnH/33z0X5Tb/5hz7mvz+q9M1MvX9Nf/
+S94vP5rNR54j+Y/8bf3iGBTm/bSfOVk9gmUkf8OSjX/0rT5ZoHGjQIf5YN/B0IYNrEPXBz5Efkv
IOzgr/ufRAj5F6ZpuoNsOlwuWYj+ifOIbfjo3AHQgw4q8jYbcR/XuWOJY55HdZs5DlU0W3nxyAuA
HRFQyyEWLpFbEqYzdAn4FOwaubHwLjsZqFsrnUo3sogntnJNEkqa224Upw/cwsy11eMNbq2ZuNH3
KhEx2JOHaOpXrebrF4WOTqmQ5qtuh9G1RRN8b06IO5qctCaZmM9jL3921iZtvdeqFv/N2Zktx41s
WfZf+h3X4I7ZrPo+BCICMTA4BEmR0gtMU2KeHDO+vheUVV0pKkvs7Gtpdk2ZFBEAPHw4Z++1Sdqu
CRaMQEbeU6FtTu4QGr5UZXyWGEFX/ovAQ+5O3oktcHQPrnXyDc5GwZKGx66eAPcJ697SvE/pjPak
rpebZMTHTTI5RJBOC2I40nBLhEbnSTMuwA4NyNywg1ZsVLUN3dDZ53lYBLHeZlcmNBK2ei91n6KY
nBy9a7NdU+juh2lwQ3I7U1NsQcgP40bZCUHXGHr1p1oD8MUtak+1a3Bcm1RToleNhpesnepNnoRI
GxPPMg5ur1xux4lwmDbIzY+142lPpCmH6+Osu3E3rceEXu8stCnTwqxemGN4BkAkthglBCoanT64
QyYT000ywpNpYfNT+C+rVy8egtKptF1czfWnJaNypIkZ2DmsCRzL9uBkj+TAm+QzgPrFpOUW8jTr
KSVYjRsFQxYm2g0rMWEBQ14QfLgkJNF3vDqT0wV5RArYpE/Bh5DC2hUFLVxHvgDM7I9pPBdAqZv5
QBw6yT7G9ypfLl2y2Lu8Muc/8tzD3BJrfeNXadpcxmU5i/qBgJ1UdMV2yiyiTWHhkoEESjLsyeNA
Gt7Pr7OI2/OEfPGz1utnAc2CdASS+RKiT9caHORM83GOqvLYDtbXpqkDTdM+QtA7Sif8gtvuLlNL
UE76oRDFVXkON5Cj1Wmi2b7vWWG/wwo1N6pa1ElZvD07AuA6dfqEyEpsZQQUziZzWKZuHvSigFtS
kCZBl3Wy1A64hJc4/U1UGwXVb6J6WOm+sM84LKWhf548DVFeGiuUeNgMk30y6OWRrSa4b4qHK51U
zh9m2fPrDD3T9p4EZ5jbk9rpWfPQNnkNMrJ2n+amLR7Yfdl+OZDLIYYRFqyZDeAuHCLoLGnsItOJ
/RKQNKmHMCenKPAwx2KXqqJdKulo5Gk+PauGWAhQHclNX2NUVmAwj7jDQW2GufuK/Zc85QEQHMX3
GmpARyRMqT46PbkCU93ahJelUUg92mZ/r9u0QyG7pGb6WmNp3hgK6ZWXGu62QODkF9ArhkU1t3oZ
Rcdehg1bqyj3q05SlDOs5MZphq9z3k8IFBWfK0xnKLqzzlTR6gBCKxNWieB73SUKLWpOvTyphL6V
wH9xy0fRdWnr6YZmtH4AjkHoc+zZH2nkPnIIdwjiSx8TMP5abeibiOqnb3iAE4xuiK8j0IutI+ry
SIHvriq9oIq564wCPsg2v+4uNFuTLWhh++z2Y3MpaEwl3mOlCrIyTUJrFOIX28z+sEhf2UhtBKmB
IX9vuVF1B6HjptdHO8B1MR2NxXGuEObFZp2mTzVzP2PQjHZWVjiXpqOOntjMs5GGSzPbjRAQ08E9
2BV2KUEWBImMeYK0TbPXdEbjEnZ839rxqwTD4HMq389jClqL/WvoL9jtOYHfWPVDDCQHZhFBlb2X
7QAcO7CzMvsmVNbWmMX3xh01cCXeacDl7HvlGG2HOK/psEcNQDn7WtRF8gCvB82PyPJTHboLtGOj
+mZNEflXdTbeW0WSHvShrJ8sXe0SsmSSDARkvGZ39mSzmoDR1QB33bJO8ImRe4iPs9CZKlznTFYB
YYpVojbSbL0jdnp9Y1h28hQXU47sEOHqsbGK0wS3xipBrchRX/2jZdghAEK3JgfneSoJ3MtcnBbU
ZHgHGUb/qm8h4+hAEdsxIWUlDw+mtQAam7+1Ih0Dva+LgC/ddEiM5WUYkCQOwDvoKjT9i+UVW5D4
g0UYDDHKUDCG+1QVn62ILNS5Io4uHdA1dlBQ1TBOQICRQjk53AGPjmq3yNt5FofOiLR7MbczgI8k
82tRkiroPgLfOWcCUlaLDZZIkHstrD+OxpTs6i6ed7ZsklcoIoBzUaMTPUkMLWpXXwLs3EjkIycD
K8sdXINuE8+g3dDrZzzsW2rURjCPxnLxUjF9GMjSOeT5Qo5FmgVWnOYMD73fxhIiMDWOHc32Tdbf
zC6yzrRsYC3Ebi2CcKaRHDdkxtYswVFaERtAITIt6tehnSXOp/qxaJV7KmcHfLhg3YxQph4xt7ZB
1Rchc7gat1R/HsqWnHNBoRqieEDtIz8MWPlP3QzOqIMpLNNx2y+DvbXypdvFZqrvKnSDN236cXFL
bTvroQOYoOquRqdZpIMwtlSnvcRtFm8ZhOLgNLp3D5obIU/S1UfWCPOQM4X4VQTvVi/hKPjcgh3Y
4xiSbal05MtalPK3CSIx2DHDyb7oVOpQrDjP0GoCw+52jdm6yKIQglbxHbC2b4pmSNPmrBtx+DXn
WWx6t/uYR+TQNinkFSqa4Z48mvC10YbxGrksfGGqW75dzCJYvHi66fS62+iD3XyKYQWEYPBUCMQg
XJJdynSDRjE5kF5k+PFY43uoGE1T1O+Z1l/GBqoT3US8ROelJqsue43AyE3pK2C5W9vK75oZrNaE
3zlN+bLFxtWm9tgaL1NFFHRqPUTZFw+dKVkEe8r2n8BQb0V2IT8Iidkxq/pX2bO4Du126Ko7pJEH
6h3YoMk8jCF17vQZEhFUg+sYTvqpKYlgFJPaJI462mn0YuoakaC6fUUq0h2wNFcbV5F3MJECP1T0
iNC1dwMRRkkdGKMHHD8/mcnr3Fj7XvdUMBbl52zK7/RWbvNaPtLHea31+GSZ/W3bmXeqau47Bgys
O8zbCiVXaywAU+hO7MIRlwhH5KPGttUvxUxexRDSvBYius3j6LDUck0Z5x25BH/kRfnJzUzSHRP3
k5aNJD60DBe3Y3kYKgJ7Gr5rExkRDpzoBtXEkAG+Do3IOqaNLQ9jVgZZqX9cmrr0PQu7XDiF942j
JQcTBi2AFcjnzWQ+9jmvEu5Hv0PE11xrxe+ymzr6mmjqE3kK6U7KnBVbZdbZ6qsy8Ho8hg6Rl3as
iP9V8aWYte+x51yUNTK4NBLPG/Vtjr3LLOls4w8A3b3POrZgcBN3RqJaWt58LBhBr2zY+B26H9XQ
pBFTQNKK59dcECmapQN0lQg9NM2jlzwbb3vX/kp16bHgGHOr6fl3dmf1qbIs+Woo44GoGj4VGdcj
xGVbezQL8UAgFUNJDuGdaMdrE4trH5aBYjJoK/rfDqLrHuBxMHMhSBpR9RlHWvoIXH46Jul3yhe+
LNx9OHflBXiLtlc5EUOQ4D/pZrzCEWmAqLr27oocOmexFM2V79S9W+TfoDrvKlNom0or9OMwZ9OO
eo62JpkY5laBMSXKoh2R0JjWrtGjc9Vixd3kpvPYaW6sb6xsnp/dZM2dRQhPXuWY3YQNAoMoYoFv
ZgdhcOMSqDAAtEYQhSJknIwNoilCf/EQbzxQcX5l23f6TJ5lmEVsMSLM3ZWsb6oqk7eclPpdV2Uf
iUO7oohMPoYqviHrAyYVPqa4Zhdux3lzBtUJXxCeuG9mfEZRwS+oxt78bFS1PBSjjf87lNqRohdT
L9JOpsNo4F+mY3OOODdo0mTdt4VZnKWXD+ekgm0nHEJdJU3QUzXW6nGKl/ZuCBMQsaZTPGmzgJXr
NORVRgWPAyeDd2S1bM668qJ94jhiI2bNg+QZJf0OXd8nl/y4fReRJN0ypwfLaAIrLNLWZ54cIMFV
xFd5FaD5HJBvY8rPoh69b6TyCaw/UXot80YnXRyryeQAURz1+GPsZgBOobUeCZkDnV71C6Yjp1dH
pSLxPAkM6j2IMQapp76CaGz2WTufyzpSFDUz4T2rnnUYQiWBmjo8HWORMcXBYt4RC0KqaLEGF/Kp
PmgY0IiZaCznbiInypejcA6Aas1Db4MZH4CUagcA6KE/dvML8mmxjZzaBGtIxN9d6tXzIcqIB0Xi
UG6p/qYkijQzRNwZqLjKMrmDFToHMzPlrqu15ZL1KFLEUjfB3C7GJ8JS8PDY3XgSdGuYa0xm4rwB
ke7RFAJbVflysMdtt5TDnpS25tR6HoLngVOxbJdnR2T6yzhI4VttP35Y2G5/AP2GKmrpwS+nVhEI
tywOTlT2PpE7+VWfrIEko6jRz2HTr6YMRArKCdtLjqsPP3oq7hqYnus4Un8MBrIYwF7yoowuSER5
nbyXvIyhZnfFB8epqs8iLsJd5jQaK3koD1Ij/Wkpm68QvsxgnCMPUO8MYq2O4jpw9Mm4QWWLt6cV
5n2SWB8bT7Oeq0GQzr2UtIH4nr3MsuZgY9k0iaJiCsK4hoEKePGSxc1Tqqxho0bTOlKIBOLkFB+7
gvEVgkaYVdoCDCERXrZs5Welu2e5fiOnzPuQiTp76A0dzEWTiW1tJvdG1P5RTh1bO6Mg4QTd3YXT
+XTfDAJLYV++DvBggwGm5E09wGssJVRplUfj2dFZt0kqAQdfkJiYwNxKn/UKmU8+pyRGxuz1W60G
BAy9IvYm9ELSvB2FCl9dMKCHwersHbgwa+9VLDk6BD9MHDbQEicmIRrrkm253UkT3Es42N1pMA3r
GA4ZBrDII+rcGQpyINjtbksomK+y8eaHSqTyykbN+mK4qrud9D7p2QQa413DnM5MFJvftFL5tlEM
x4gwgl0ThoiF7K/gKqOkvm868fWHOa85yuYaV+SQ2QejK7/MrOmnYulj36vq4uA5bbP3nMZj2zmm
2o3XWNpDLitrE2XZ8MEwWWpJESu/MiInCglKOxTuEN1ofbI1tXS5poURvfLgsUcZTvbdDE3gJhq4
Mzfz8ieIwEysKbDcRl+eZFdyXMjD6UNcCO+1HDvOLaNsPk4w36ByGeknZfYuWylah745KHTOmlOQ
jdiLbVbROx76Jv9WeSkDobNMvWVaEkDiVT/3Os7FyiHXzzWW+GNhpGvKe9SdwbdFcme7mi6CTrUm
GUKTqV3JtFzPdYOKXk2o58Cgrbz/GE0wcTcxJf1raZfVfcY9BjlMeMe3ojm7mQ1zdHZW2Yi7mq3f
MTEKAD8kAQPRNK1YXJDdGy92kha3Uy4ndg8C4OQmz801HmcMx8eeWIBla3BJaFSNfQu1Pf+g1cKE
6Kwt16JtOZkKJ6+PynArj85EEz5BZGXrMjaVc28u2CxDEiu2OVtiFjGyE/yxzex2M8DEJSPZSoJK
9nPtN2SFbTmIyi+gyuRGn0JtnzURR+hG1juLbCsMmiA4YllxZEo9AtmcqjvpdY9piYpGk53tbAS8
zREeHKK33BdhI5+rjLNFUQKIliqkZMPRioChxkNZSC2McGvXVhDtZk7VIl/aQIbuZyuujkPvVT4J
e0S5Ezzgo3vKTjF1dR8ubH2J6hRpbj+cJpqnTqqdy9h4Ukr4ZiPnTRs1+47jSB+14QOtqfpgsvfC
21i1xP4RSEfiAB9ZASl0l0CZlxpcnZ/krJChfOAujkhpXk3bQW9s7tKezmJvN0eX5KO0WocBoe+D
nzoiKLyRzAHbdxMXhNAtLkAFi9Jpt5ZFZle6EPtmZbh8mnPVGMB8kpwlZgRZCHeHpHI1pL4+fchy
+6Gely2pPXuCop9MvYAfGg4EIR3GnNw6FrTBHDd2Yl+tpa2eOBkOgT65f6D/J4dB53A7uFZnbnoD
WDeC4eVsx7Z98vrM9pMUnA4BZyMsREPM842ZZAcg7qNvkAnjz4ABNomZf6B6QboFhcVNGiK08Nw5
sKakDCzXO5c6fcMits6uYX1123VPNyTxtjRdjx08BMv16GmyJjxk8YKPq9S/Y0zWQTElxZUVeIe6
g8ZkSiHQGV28ZDX1DuK/ndiUezZRZAYy4aEPwHflwQJ3SwGzGyovvQz3s1Fn2ySVYBjbXeEpQLUk
NUwqzzeVbHysK1vSp1jcrKtVDmjkoh34KWRl7Tc5OXdQ3S8ex/i+9p7LEKSQlprxFcaojdxZfq4U
6e7reKwENEvdQu0dzZxN3IgHOzMqytRPjO8tBl24xOZYk9Id6ex63WmXG6B3bf3RtCrUCRgeW+s8
edEnGKoNWTcLijyiOZ4WwvL6wT0Lgr28Xm4z/IuktpwXd0jpz7jPYW1dGw3VN9gvthzanSGNoAek
q8fZJUq5405OHAXsnTlPn+wEV0M676fcYXEvblMQ7jGRXW0SnsDNXdmp3maEcxDAaae7MnQ/NgkE
+mVe5/ToOpS4lt0Et2MdyuM8E8xQueE2Ga3OlyYMoEYLytTAgKNQ/HocYTaVaswjq/4H2B9+SOVx
O0ztTarX1wl+Ty6PgnM/Z8RtpcMP4oAH0osOx8YiYISxZTAai100OCdKNQA+FFj5QZFurZXZoYu6
E3F9rGfIrdktVb4BC7CzBn924es5JYji4jAb91Qe2faPE+pzVpNwDY4esW+WPBpqYEjfMs63dltv
utaBDTuW00HN8DVqnQrW5Fg+xb/70c33bYaymjaLD0t0wCySA3kgYiEyMTmO18XQA7vRtpH9eQRv
uQtVyGLufXOqPDBSGOt59r1WIQV7c+kuein1B9XOw9aJCd8YwTX6U+pGH7wCd3tlyuRQhz3ByTaS
Yc5Bn3PU5BCaGd2VdrELJrx8SmHoDgjZCbmhxNaXp7hBQOiZH5X6gAreHzzvDnsIeHNv7zRm7Q89
av98CzZ3Y5iPYXLjJS5SG8zVoxlu7frkjQJ8wkstiM0Qn9mcIzcSjdpprXtPgER4jKzpXOWgHOqm
XwiqJpAu1O+LrrmkFiVXJvkvJW4lTiDHYhxf2knd6POLJ9tr2XislUvl7MaWLUFrZC9pkgYxxxS7
5qXUcbtGfxHPCxGRXONnTV4SraangZ5b7886TnS3WLZLmvtSR79b3MxZeSTG51CqJTorfm7sjwZh
ARlrSDTvK0S9ijTFbcwmyIQJWQZh/kzdAXHvczPeDjYzirM8CtlT6e9AZJFACUWsgyAz25wZKVIT
KRIW7oWWCrDIc9q8MBXBzueEONDWQBLqqGvCjnQyx+2MdVguxr1tPbt9CxT0ozV/yVqSOZkV2VY0
rAct8261TGdAkqVT71v3lagNv8OYIKh3ECK1If7pttOoufUkb8D83HKefJm0VpDenZ8XvXcIjvSm
p9acjW0fVdlO0q2BBew+DbFn7stJXk2nny9NqziHSEh4S/fdnJxTkVU7U/Z3OUe8PWKe7GTW9BrY
v2w1gpLPVTg+gfu/bVLtqJpkHdUlryz2Cg6NXevHTrXcmCCuFyMytmnvHGKdY6gMmf5m9yFdTHtn
a/NYcw+c79bQMSn6T6Vl4EPQVO9cjKJ70kfyn1xITzeUs8z8wci77yxBVD8cdjJm3N+A19Ah064z
eTe7d2GKEXpEN+0vGYUPpl86Gq9hFA01p/n2YdSfHa28zUS2yYmu8dvYsO+SxbOP9UyEYNY/mhnV
YZtjTYMp2pkWEnXC6LXrzPkGW9KevTX9uuG1Bv1HT9TZt1V1I+X9olhpZZAlIN9bsgX3roGRSUzO
U7yw1HjGWU/1u7r+MCpI2G3xlGmEcw1g2rvchXogTiPRamNBh61cfhRN5RydkjGCYJy74Z5SeHoo
vBoger/UF1Of7GPW1ZdEtyjm1ttYj681hVzKLJhxvNJ7KBbi+9Ro4Spa2IoBrd3oRn0gMZeakjdG
oOTwROgZfY62Zac1e2l+iUICKlAx5xDsOYeEzcHrK/UgPOcVgwhZpDjvt0Il3l3phOEpcTI/5in4
llM7F68pjkVS3cXxHjEp3VLhfqn4axtLYrDSBiwRs2MRv8QzFoeS2ioKMYRMWumpQ2UnbIAYhA5M
/CWau41BJKLF3jDztPjA5qHb4ctpEaMLaDXeMO0bl83R2O3InP/g9t0t2TnZ02yXDkt1yj7UKa5T
6n0uRnTkciCWxE2CxSxf5hzdsgne3MoOmjUdRO0+LGlkbju9p2LlDVT3rdMSuw8G27oeI1ZIlB/Y
ZSPZFU33XDTFfSVdxzeWDtKDSbxCkTXjRbSA5i2TiBk5TH/EbKGx1bjEulXZl3gO2SFarFcD+WZB
D+kqdT87S/PgEPRNyYGvE0nQcL2fXU6KGuX3IDHYNUWmKfac5Y9N3ljHYpKen9bmaq8ko3ckrod+
xJKf2i4rAo9khtyllRdTKxCshJH+SIDmsVxow1cFO2GdICEq2zhDCUx1wmqrR9mN5hgzU8xID4H0
8PhkD+mJEhuBoNUwBySDkiOfr7mLpkGMwOLHtuJnZljsdj8ek6rR/CVf9OeocAWKd/t20HV2N3bt
+esJZYhDQSA5mqSBXqu/RqnNqnlgpU0I9pYrOaSxwfKP3+ueEkVvkw4YZobYE7+cApEXzS6aLXWb
5cZdko7dkY8WYytzi2On6uIUNQbzDfKUbdgj+yd/0DnYovsUxsRyUrCQ21FBftFagr008ciX714l
lGqoY8XsrmApNEtHb3ehEoa1bXpFcw1SZZxHTmqqOY+5nn4juqg6ukSKnhZQ0xsgQiYVvDX9R+DR
tjLd2iVLn+yVHY9H8MzwGmwXPVQJi6bK8OwkRiqI+kt7XyMOcWtMU+tDBW62ekLxtU+IN1SR/g2Y
8YtWsKdTaYoZAs2BNEZAEwqTTefWrxEto3vJcYMAP+Fd3cksd5SNUl82ubYd3V67GAtxXKDJdRwV
k4ZrJn2cewUzP/yY97q2N9XioX1lJkHOwAdTcJbIF+FwAs6k4gCcuEqdtUhTR2Rr6XO1kGza9rV1
VD31bIGSzc/IvZRrL3mp87vKlqQvel31rXNMrFGSNG28wN6XGRzyS5WV02uil0tgotOj7kmWk1M0
n4RWEgtFrnJNhswcy6s2yLUoywdwq6V6nEhZo/hJxyIlELScGrUF7fQtq41tjE1y50jV+JSh2fwk
mYdEgS1DwV58WTGEa8q2i2pAjvY1SkwJPqB+tglb2qbSRV1ghsOundzlEJXeTM6ESg5uVrTPUmsv
hdCTTzRR1GGKSHERaroUNs+wMlJidZL66CSh5acqvfQlSpbQwSds1MWeIhSwmsLYFV1ZHOOOCAll
kN9cxem+CgsCa1KFMjpXd+PYfw4JMtkhfWBGaxfZ+qT5soGv2xZ9owI7cDNH+ueO6kGs4Wxr421n
EGKvRr49sbmQvdcjXt/Qgn1EWNsHVZ5XB1knxvmH5Ogfqa9+C3UGQvu1YnFMorj79yX5qiryTrr/
WC/w3//+5z+2//7x5+h7tWqefvoDkYhJNz/039V85biTd//+jz8pt+tP/r/+x/9UUT3NNSqqr1Vf
dutvg59f/qSlWnVRv0U/f57b5PMvf+VP+ZUQ3r+kjappVR7rq4f0v+RXnvcv9NY8eAPTGMqKFTpa
VqqL//f/cv61irAhV+K+RPPJj/xf+ZX+rx+yOs/zqD2ChVtJF/917/d/SkV5bP8j8df6Wba6OmgM
DJeIzfl/xJKrOOsvzpLMpL1Z0vUMTHYLB9diU7VEdMfzMEwPf3ks/3npv8KF/+5SPAFrRbkAd3jr
RiJSpsSvkbZBZ/TmwSmTVzHp+m6W5Hn8/ko8uL9qcX/clDTAKYDTEuCzV0PAX24qzvJqQgTbBrq5
ePTWujlwh6TeOZrT7iucY1eQcc1NPqj6Ne/N7Pn3l3/refjz+g5iMCFZdBED/3z9pWgtWY96G1CR
nh4Xr2/35I2le1Jbw2crKdNgYf/9lR5SenL6Njs3+mxsSIqqtu98kp+lmBDHeb2rQJxhBy9EeG9e
bzP0da9JXi+aZQoq3VJ3DwQpAjuI7QJSUAFqcrbr+MzSq249ElIvZRjH13DUe5D6c0yXFbb/U2aX
qxuhgxrRjdWH2cqcwzBW3uX3n/eNFHD9uI4DawRFOx/4F4oUFZ4cbcTSBd7MMcOQA0HLnQtz2045
alRONj/9/oJ/MyYddpIGMAy87ogjf35TSSY9CsBcsKdwS5Kpi1U1NG3Sa7v37BXyZ13yj3fBF0x6
LoBrd3Vr/nyt2QOto/eKUUGMS4uLq0yPla6ztSc4rnh1HKfc2alL1CZBMAXJpAoxRm50CT+7GOVd
Jl26JoVXdAodjh290OFQG02EtAmseCDRTxidebIpC+whjSyICFG9lbuUEHtMvGm2kNsDXqh4Z5D9
+gwdCZzSYgrh5pDA/3xfZZ4M0ZyEbZBR81mzZQbfTLGkhUsbvqMs/lnLvD5CLmXj3IWP4Lqm9UZU
3mqDB6+oYnwkg3bbmwSNriliwyZsXecutq0Y/C6BPP90kDBETEL5mEnAM781WcRzl1AXS7tAsvUj
GMIGhu20VPkF+7jfX+qXMbLSDYloRVXr6GBa3txgyX6T4T6oYJ708dROFo06szLeeWN/dxU4BrgY
pYMD7K2Dt6YrRi3fbYIyqeWTF1rugQoWJ6nf38wbJT6vC90xX+LVS2QYHrbBn0eGEiM5HI2O574F
3n00lJbRdG1nVBuGGj5Z81B/CwkCNWl94a7yjSy1hw1CcRILZ0hI2SXtI6q/Zm710ArbCYLjOx/x
l8G7LqN0jJFGM6Igff78Eb2ZDJalEkAgtYbGguuUx3pszS9pVFmHZRmczRJPqPZtLdoWA7gHnird
WVeOW7vvxakQk3layqo5d1Xk/rmn+h8X57fToavrNvJ5yGDm6th7i68WxaiQOY5loJmLzkayvVZD
TaozX3U0XNo7w/yXZWu9nMuGxEDXLdF+s+n467KJwEMUSrfKYKySHbpDyx+M/tkcig8qm0Hk9BSb
KauzeQYusAiggtbD71/H27fx4xPQYbR0VIZMx2/ehk02ut40dhkg8yl2rTcXASV8e8scKILfX+pv
ni2LDN8xuWrPeWs/3yxpc0mNk6QIVlkj5F2NMiNK1mRQZ9k0zjvP9u067OLcBYGG/p4tCS/yzdyP
oKp0UjnngUCVToKyNqHc6AVUE/oRiIfc2T3orW0YyGDRtP7+Vv/u4jA1eKOWJG9Rf3Nx1+UQypGQ
irGZabhi6lkinR/kSRZE6gLkan26buLzaC+e/s5U83bG5sYdllU8d4wtyfV/fszRjPlNR9GPDtq1
LsKOs/3gasNdHcE8hAQ9f6CXot4ZRr9cFJs9bj9PstDCuDfeDCPiqVzO+lAt0lEMh4FBvV8YVnxz
yu9h1hLLEE3WvPuHT5mL4rJw6MTh3mQM/3ynYd55Iot1GUxd6t4ohVwOhYs8zJaTHmYqHkGal9nX
sdSKd6C86+38tykMxwRXXocx0xhGjT+pKn/Z7o5N6i1161JUnGJYPXyDb6xOyXdgAn9zFRPDJr9e
4tKw3uYTSPQq8+TGRuBG7UAAnyt2mjE17zzFH7/mzc0gguV/nH7YtnpvHmPrLukEEtcAnRE2+9FF
L6iVAqAAilNUSIiuT30+TweC6jlg95o4Y9HofX0hJAEhWH5LwhLdu9+/2/WiP30ogiFQp7I8kJjA
aezNKCYQShRIyWWgiqZleiRiqp4UjgC9Of7+Sr885XXvy2TP2r8STZz1u/yXd6lmGyXOEsuA/lB1
zqUeQ82d30tk+GXyIwuBTa+xjhsJ9vHNQ4bgj84z4SpGg4SsxR4Q6Al8XdVL89ANICj/4V3ZAs8Q
aBLWFQnu+M312O80ybKYeVAjFqLmRvTKXEMf/f1VfpnnuAp0SfZqMBLw0r05dqVDGfWgm/KgW6rp
W7UI+wZLAk37FIXbiaxpdTIjqSPAFOSl/f7ab4+ceOkh+P1gsK00z7d7RLbVwzjaE4mt7RA2m75z
ZLpNBSX2sDKIUCkii0bWikxNZB6BHyKX6B04w68vdV3J1omPKdty3/KhOrNdmHREHmTsRB7cDn17
HaK+VK7bbMZ+lO8YLX+ZZbllIGXcrW3ZDKh1KP9lqCY1wpSC9lFQ4DXah4B/N1AE7Ufqjfme5rl3
mBTtp98/51++iT8uunLA13qFab5Ztk1HLbOhdXmALNza0qcYLFa0Prd8o9Kad57oG+smM+ubq73Z
jq8QOmTcbR40oVfR3F9a8a0XKvM7jQ5NReNAnNp4mj+yAVazP9p9nR4zI87euetfX63k9AH91gaJ
SaLJ+t//8qiHuJAaW4YxqE1yUzJcIoj7CNUT5MKhz9v9/hn/MgcRu8PRwMa+znGLBe3N1Qx9nscO
2ViY9M6+dDIHr7x4jwDwy+kAs5/JF5biLy5R8gXkz5cpZZohftCGoLMMG1MVlbS9Wc/Dl4niNGQt
RKiUIKy0xjdTugk16zH+nC1leDZbU3uWInFSImEXZyVyZRwf/ulT4DDLsgrklQgActZ+/niqz9Ex
xC0mjJxH7cKw3Q8pvbHfX+WXLxFnWYOjDDkjlASgAf98FbNx+1yvuUrnYlTuKwBk6SLnrTkTWt8p
+4PQevHONX95v9AMKUohljYtjhXizfudmq4ccR70Ad469UqNurxtHf2909/fXgWE4MrMW43Ab55f
1uocXuTcB2Hde0fq82jES9N+Z+/z6/Mj/oAjJuBxyB7CfLNeMhOgeGv0PrC1fPQ1I284yc3yVuHR
ObG76O5Q/72HIf+bW5O6vs57TPQmrs6fX1rI+lJjT+wgqFG9QXYLVaACMfX7ofE3V+HULAHhCcAV
nBp+vkpu4y7lny6oydduNuBVgRyK1Ln+/jK/zKjsGnHpw0pg0YQg+mZGHYeI5lU1lOwFwCXMKejQ
xrP6bVEhXPv9pX69I3AYkjtyIAIAaXjzstypR1kYOqvu2IKKSkN4h/Dk6//HRTyHgroudNaJN/cz
qCV3o9JugnEwXHKS4vDGi8Lh/3B2ZrtxI9kW/SICJIPB4TWZmcqUrFmyJb8QtiRzCs5zfP1drPtS
ShkSqtHoRqELNpNkMIZz9l77i6P5326F6YEtP0HCbCpOvqFJlkmijalBdJcFZLNS7J05b35xkPn4
biAYyPXkBpBF8hW9HwJJJscGgxfeumhAsWUT3j5wcrsaxrb5Yhh8vKF/GFM0v7gdASfl/aUsQyxJ
7JcVAut2IXY2nx8WQ5tfbG/Xx/JuIw0ZZT2Wcb5HjQcp7P1VEpgoFNIIYcBnURyoyhgvOZasc1AM
013ql8sX08M6ot5fj8+CuZX8GEF8yumW0Isjb7AJqOEbQqrcRq13R1KqQxRjZXXnxuwH54XnIpVK
UG9/Pg4/vrt3lz4lhE/2IsslUxMJg3WyW1AhbfvFsXZJN6vt55f6+FSlZcJBowVN2fzDYHRlXsoi
XmcKz0Vk0hXWzxjH6ptFRvaBAMfxK1Lnx1lXWkTREFIHXgVfyTqY/rUfMXAMLI3qUeO72j13WytD
D8iBbifitL/IUjjKCtvl7vPbPAU5QSpY+RWQuukROCSCncwfDeo34m+L9oBjaSw33VSoJ4R240Wb
j0EbZnGePOk0L/2N6TKvwd4UOQq9yZwfBlE2CWqQWN8Rf9wMiGfM0t1FqV/FB1HAZr5ZGmPx946q
8CkREC5/lckCR+fze/i461kLhGvMKug4UDHktr57dJUYjUzOWXNA1dLeOwuWBIwsOWhZwibtc/I1
4JnlQUIDYMrBR+6Tfpy/y2yMjK07wkbFOcrfe97rjAwKAs6x/3zxE0+GE8AWyjXwhOA/8Go/QGZI
zapdJwrE0YUxhyYwU8tD1MbVmzuI+FXEGXuFpMxseI92gBpWD7mFp2quF6SSeFfx+fqVYRHUaEe3
Dm38ZBM5nVmEXS5xCX3+a8U/wL2Tbxxy+zoNUzdA8nsyGNPIKQngQ1kAsAKXfJC3SHwdO+9fG4A9
cFTrqkazEIHJ3mXGbD+hQpvfnFqkv4uyx2fp0RZ2diUaMlz9JVbTndNkMQVX5q8MR9G4XFFUGdNN
sXQeKiKV2NyRizo+jCep8lC6Q3QBVgLBsNk7ACdbuFJVOPh5dcxnme/ywULPWReG9z0bsCrasfxh
Rp23oKdQ476AfIEbLo6Lje8oih0yJYURRYtpqF0wOuIh92uNJLnSmP9jDFf1Jq0pW2+WzLUx1RAZ
GeHVQFr5bVnzCg5NxfY5XBDN3PDkh7vBEVMXGqYuX7qymY7BSFUq1EHbYX4Y5VDcYpQw5x2x4dOM
JMj1bypO9MO2qmR841hFWuwM3Lniol9AFaR5npM9PtbF07RQ29+04xIgYhrxPeyrrEquFEivYMNt
i2IfIXQ8G7tcIJRLrBksbEl+iYHG1lHkrXjazr6tBdJ2C/ZsSQ6qW5L6sgUCIUNmlXwFfjf+r6Fu
TYRHnurhZY5xLZOd0zUktsZIfJwQBaB6xpHVX2AapwznEGaLbEN77bUGptzth0mKGHoB5l4vQRy9
Ef6cfxfZYPwyGiXeBOUtrEqc2fFz9H18ppWYh11Lp3SCZlHWjwpPGdrFRpZqZ6c9gSD4f8EKCfTt
T0ZE0vkfbyyFE4U2Gh/zzEtjGcq+mppfZh1oE4HsYPgvLiz5JzXXFh5ETNnNWT+TlfPNXUYfCF4R
Bz0Zu2TyhUU7Bmvw6piTzK7TgBB4Qsfa12jRzRI2ojecs3gunR65h6vENp77/rotOgsUb4FfSueC
1KI8A0uyWRW38cHUOKW+jf2kQFmjlSd4uR+yeQOyYMQ0YAEd3CjTRO83kxR/b2YyHTYIWqxbM0Yq
hS6pSOcNMTDLk73kJjmFWIevnCEy71HbJXqX2kRRMP6L8T5m9UCZXuRzBCyj76e9S8JIGyI+WR9u
yhYKowC8UFylcfsaR4HxszYr4zVRJZ6PKHrk5Eiwz+wj7qIeuXOdMR+Z9RN9O/glw6uRmV8hjK/c
b6h1yz386nzCuFBhEI6UbB6tdtIlD112Be4JDAsD4QguBS8rOkNjN+u9YU5BsMkSrPqYzQsinFAy
5feIyaCgdNZSf9PYSwAeIM5ZdmwkUbLPqNjVdkoHePOWqeZjzq7W3fRmjHNlGZbYoJeP/o1QrkRd
dJnIHhhp2Q3wBDwfLG/DsKnHikIUmnjxC9FXhHe2Y1QBP7Csn3M1eQG0D2u56ZmjrXDpzMwNLW9K
mZpimSCq9ccFBwL+4a2TtyaoFstPqg35zCQsdn6T1Wj7cvmY2HYvtmZtGU9dZNcvKIgqELlm6xyd
uAB0MsnKKQi2hoMRDqyfKxjbic48mDMJI2FdALEVL9f9bOM9NzhOzlvQd/mhIbW7vFeunoghs1OH
YTL2UFogiATu2ei20BKtoljcXVZVaXmPlZH8sdwTxFJ5iP6J1tGt9Vh5KYuxMYlaoGCEW6FKaY/7
YMzLaaORx3TbzqN6yNOdtckxfNDUXeN5vGT4YnrPhTmhZbdVhBBTCaR4Mw3yH3Zl9C+C1Q3tbCK9
3x7KL0zrs6vvSaXCNx9kY/vD0Y6csDqCSNtYhMUa0OxE8WYS32LzSeB12Ae8TSNUErR0XousoNMu
25eUu/A2JqrxAqRZQZVvWBapdnnQYMdq0qxrgIeM+mFBBoYPkKFXAq4wG41Wu4BkkeEequH6l0B5
EKmYT6ofJ7Gi5XN008uExjTxRteD40BhDUdkxw8FrVN3NLiFuqmTsbDDca7Sq14btbudibjqkeg1
eJ5GqlYXk4+a97yMDJYw28cbfjmnFj7uTZz19j7RicsN+GkjDm2cRNF1NedFubOnEqJBHzERh6Ke
KL57RdfwCfXCPg9q07pzrcV70SoQBKFnNiBak81Lvp86dGybCTFp91i4hVgeRIH0c+cL5GCsA53/
pxBB/J2ZXZih2UYDQqN0Hu866i9s3fouSujwRgLLDIRvQRJXYn3DvttiPCoSGBPtzNQSxqAL8DDF
M3Nckfb2HyduyKTFjpgTg8miRjZkrRDCWroDABCMJHDEcVc4u3ymVx0GblK9dorS0q6DiWRdOD25
y+GMwYyRrhPndy0z9HNWzkx3Y/am+YOGSOntA6WIgp/zqhAXFUKZ7OBZshz2Nas8UWJjJ8xLQVAk
2IbYGJxvSSkKfYAGZ9pfnKH+SWj514bnn/0ZhUkMUQKqF7qL91vIYfF67Cnk6S0Mn0tmtwIFb9Em
+FsbB5tw3lCR3dDm6gM+G8B37DwqUhDLaXpAeSzgZs81e42SavyCiJO6yg64rn+5YKMOtuQMO1aY
C+X9bg14JfsiC+brcqlrLGlZwCr2+Q5u/bkfbmft9gR0nwE3nuyIgzlDkNdUzrGX0UBeeQs+sp/E
/vOrnBzH/nloNGDZeqO58yhuvn9osgxk4jS1ezQVWwRnmqrQG/Pk6AfTV430v1yK85ikfc1JelU0
vb8UQL3Jm9PYPUYTbY8NYUcUKjvaeAAj2ND/5/uiPmSb4AE5jn1Q1Y24hJs6L9wjp2c7zAaC7Iyl
ZbKQmBH/h0txV6hvXBiLp10jaCcOYu7ePfo27tbJmc2tkvBzmV6SL4qvfzmCgPOn/M4wp+R9qqCr
G9HauvGcI4bJ/FETf3awUttAi23Eyd5YWa6f39tJoWAdHpBKEA1KF4URmvz374xlMPegVcrjrJYn
Nk+7Ho+NQSO367M/08yZLFjSr0DTf78o8VprJBMKqpOay9QGvkKWh6Xa9JOLRnfjDu8A7Caorbsh
NtjbpibpmEPkfKVp+stHJxmkVEQkRTKw+u/vN9BWtxBSJo8TDoit23ftmZJIoj9/qh+/hLV66a4q
VWDG1LffX2UcDXKvylEfy2jd7XiN+bxWY8KE9eOL7+DjDQlmQmdVzCKu4yW+vxSA5DKfUmNG1Mih
ySGbYO/344//fD843qnFeoA3KMed3M+iU/AvndMf+7wGWl0HNlVMICBdL5ovpJCnjXBGJKB3GrTI
GGiyccn3NxSZTl4vkAePY9Yn51FcWedgKpyfbdUb53NnzDfeEntglyDY+EEcHJQTDA9BkQ/Hfnb7
A60/+Z8/Ep6tj4QXSQfw+9NScYz+bbSWqD0Wbk4YijCsp9I1hstaAl9R2tPnNK/Vhcp9+Z8HEh0p
6vxQIvkB4rSBHFtlLPqlHo9sLOeNhoF1ziaJ4CNt1mefv+OPAwnNLhf5p7uIDHWdmv5V26rLSuaW
PzhHc7bZ9yNRgAQefzWXnqZZ8HodatOSqZQuPE2gkw+wC/oorxu+/UAhjInjOsUlY/QbyqMz2JnF
PlKw94l38ewXFx7TLoj6FqvjUJ2bOKlDKA7xGQd3a5PNibFN5JQ+zsC1QndZkr0UICN0bdWb0k3h
SrnS2FkmMPn//l4c6FpI2ynrots4uQuK0WliitQ5dq1rPtbWwFG0z8DKlmsuwOcvZh3w/9onrBL6
VcDE3EzzF0z+ycdniQaO5jw2yDBxiks/tu6brmf/Tpf7zHG0qvDyT9MX+fUnw4GaI/Ia+uk01AHa
uqc6sRksmCyNIDuw9nm7gW54KIPoq0j5v1zlH4cA0xc9V/9DnVom85zbXncwy8lC88yp6oA4xC6/
eIan5cd/hh1qQijv0mTWd062QVOjOi/IpDgmCPXTM9lEZhfqFiTqeWSPya8xHdbMAy+C+CEqdS04
4wAy0AtPt/TGIQsXipMUWFme/9AhIo7587d88iTWH0ihfu0XUszmcHvylufYBxFG6eDoDFmzrQUJ
zyWIvsN/v4q/YtN5qwgsT3XfdUGV0l+Xvzzp4i3FeYH1d/hKY/jxXgB5MF8yhyPhpEf5firJ5tpv
EQmLYzv6P1EQ0OEtS4EQ5POb+bjKsvUzSZchBRDu+Wkou24Da3ThWB0h6UJ6JTwAn7lMD81Q2bvP
L/W3O6J5zH9cNuw0i97fkWOomeInRxr0AeNRZtayR6z0Vbjq325IIhcmHICICv+fufNfU3Bbj346
FqMNV6SQV5kVzTdywRmPaGn4QuKxTlD/mlQYbmi62Dcj2qOdweXe31CfgrlYYLag0JlAjrR+5e2d
WcwHx0n6q7yOMO2LoW5Iku3K/oux/pf7xKDCWEc/zy7s1BGATqe3k4qTD5kyzTfYk4SGSXM5dwdi
DT9/cX+71CrG5shI0ePDhtrMOweji8N9asppAgTQZkwcyp15Zf33McKW1udq639pXL5/pF5jT62u
Y/uIBD07WGBqSJuP/4cxArSBoBS+LkCIp/OyihpHRLMjjlCl1J6bi8J5NHHkpvD2Pn92fxn0KwGb
n0uDgeCfk0FvG4PvDWzXjosNt4hpmRDsKpq/2MD+5Q2xuqCWpUpJd0ucPDaniOs2KMFXFHgcrqhG
aSAu9XDHXP5Vv/BkJV0HPZfiG+aEyhx7eroqQUGlcCfsI4Cx7DalYJxvFlNO4ji7RXwInHZ+TKvR
ML8YhH+9rrUeBZAaED27Puh/fdem0jmdIYC/ZZ08t1THN8ZIsN0c/Hacpd2Yo//w+Zv76zNdQxPX
eZET1skFZwCNgRdlNotJQCMrSGlToWXf1VP+36/EaFzPUuu4h5r+/tbGaVBdplJBuMJg3TYyIBqq
8oZrqoL/UZ4VcNgnT4AOIpIhD0Td+pT/9RS9KfJRpbBC2lM8IyrW3WUXaOOLifHDu1qvgtCXb4vr
oMB6fxVoWU2/KAZ9Utoz8NilqW96D965dErhbhTNDkBbRqKeP39lpy4E9lp8BBTf18M/R2Lz5Ela
tvIK8kuqI0RODzwfmvEHH5TOo+HU7bDL5Yr0G0YrO/SmjN1tYZI+eOEnY0zhsmzxDXz+g9Yx8m6F
oACBLw2nDMcOKkcn32XFJGcGeiiPY6M07NgyfYC2aH6hFlgf5+lVEK1gBUUlQg/z5KUacyTdeMG9
r0QQ7QxKm4dlrqK9FWePKpvNLyabv9wUywCeVOKCOVSdau/8ZR61dDTG+D7BIVmLYa+a6Ktg6w9j
CIkmGzkUCQ5lACHev8rPX4P1/1quk2eEm4ghEazaK9bNkyHpFlYWDVFyaHopvsN9okuSmObwNox5
80YxXVdIl1wsjXRKQEAVTjB2YUFD4KaLJ+NpYmfzOOEG/SNnFzI8pCrAliUw/mjHUuV1cGMMua3L
kqyepHTAUAZypA9UJxbclEmb4rJbqgX8R1p2dwEk6jJsJpWUIK1NgGZmU9bnonJxidW1Q2mf8FA7
Bq6ftPzx2QZPWmFfA9AZJ4V5FrtVFe1a3djRhiSf5dfsdZTV085YQcPlABC4BaFEo5Lu46+6r5eI
zBwdCaDFzkjwaJGgegiMyHqVJN7lO6KH6u+xwtoSZhkt/s0YKfFU9dNqR18gabaiB7uqfBJ4pmmR
dzUCTBVirAJrgJhdokewDLVtChIqp0zo5W5G5YEW0/eBBA2LgsZjDzENjNFzxntMtX5CCo1H7CmK
w0KEC5LDo3aoWMCbbJO7ckCysGWjl1zNblqpnZo69lI2TYwXkIVqk48+/3rADhPnXYJaWkUYG3sK
04BZluZeW7iFgeHWMAZp23u0qIdGXAK0VfXGQtvXbMysre+7rsTCY1jZ/EODDLyVkMW9nZFlNgJo
qBDBpnbc+rWCk3SbRMR1klidDtau8Gb6Jq0swThRcUFeQfOR2rheNHjvfoTSQq7BNAL1cIKwl6Dh
08SYL0Wm0xhcDT9667PFB95Hb+w5iL2R5jQun5nAo2Js6eGiJdiytVDfjHwh/rWuI+9+9gz7UdQ+
JZq864cfwSSXbOf3k/2cO5l6i3qUDtsulfHP2JmVS3M/myAY5ZHLAB09Y3U8VPzaEbMx12bGzDbJ
1HtHbGygZ/Mxyb/Ho7ZebTVxwkOk5js7pB7jNSeVnjHpMqTDus/YfWIKrl6raoYwm5lpxkvgpHcg
P8h/kUIPF4mNEGQ7i0G7G8r3qI9tmEDTbjSnPNpMyhqKM7f1FQikeo7+4WXElCUCUzOqnGYh5jlr
IfmVBgzxlq5zxx/qG57kYo3QEWFAnveRdkGCyroAxthWdlgRWPLL111z2wd0YqpRpRPFDMAgFDzw
Ke+6Bfn5thRl8sME8PfNskt6H4kR97eLmzQ/0BOgYpxUilgjHoaZX1TOcK9ibS1vHjS85GKpq45Y
hSnOjzTFCMzgnOXSVhvFHIRmMcVkFJnypQpin6ajbU5/LBBn5AL2NOfoIidk+RSAzlHlsWI9GUGg
f9tZ1LyWXdrepnY2Phas4yTqGln5nFd5fzk32J43QdrMDfkQs/cjwBPugvJFcAS4ri1aWM9J9ubl
ceycVcD37Is60vpHrBIjpbfkIDKp5hIlRNwH/kuhJ6PYkV/iH92KNvFBz6Z+SVVLM9ls5irfCMoz
N4t259epFLT6URU1L0PeU8VLJqifjpU2V1Updb5zRGteL8RqgTtpOn0v04bUb9OmnbSzptaCnRvr
8rXD25CEnjTy+kwC8qMy0CMSCmuXsiPCsLbYmO2UyI3RoU86esrHq1jFbiu2Tl94/HKwyiPkQlJr
N73T1bQS4ZrYmyXvPNp92D1n/hlKk82Ibpk/ZdeSDuP3GmmKs1wvpVUdBHQUtVrUldzOeGRvae6S
PZIiTpB7bXA/F7GX+i92ZbIW0J6jnLA4fiE2rqkYKbZsvGIHEaspdnrU1TGYlkpvcyNvLCBDDneh
dZO8QpSFPOdEuHJDS7LnCKnWN6BhiwRDtS1K+7tdN/zlUS/9WwlJlSl8aON245sglLYJIS4kIzdM
1bKZk19Nl5ovk5/X9kYHaXwZxKbMzhbDWN+NMS2rjs3pxLbRMcRW2NBNRBM2K6NdjYLT/h7XOfB3
HKHuj2ZCoADfy2nMTQC6/Yfh82nAkplgsc0g6v+0HcjSnWRJg9s8kB2yX7SFMoFOdvnsY9+6aAri
xLdkl7MZcBadd4TqunrYGlatykNbtdWLsr2UoQdq4LmaStiV7tAhKcysoJdnXqEsuUHdoa8yd/HA
aLdVejbOlrMjTwXU6ig1ncmEtrcLDNjofrVITipId1KSEy0NCCqmC7Qzlu7BjRGLhURFZG+9afAR
0i2Iy61D0Ih3QJkTv81D2jzNnS4lefAGACAPiIKA5FLRCiVFoSWfwizHZxQF3ESPYC3eUri0rDBt
bGO8GL1ZsnAkY1c/qCaBmE69VRhbpzYgyncLPzC0iYJUoVO2rXdmzCNWXzQhGuGd7zTX1M2UhQvf
7QIIrstoHlvSBRS87dHJYQ9Kpw9C12t8EVaLNZgP7mSl4wHCd55vcyf2X2cLNe8mLaGjbsxYgNof
e8P4kcGrFmemGsEdEJ+cU7X1O1rOKH6iu1QiX1jm3ntzxnJ+i2QcI+lp5AxrWnmdHfo0haONRrTT
hFRWIIAOKAt/UNSwb21od0/8iOUJ48RylztN/gdBQfA2ToqB1tOovyCVmB9iVH61G9x5YsZUybOB
YOKPNflwE/tu7SlPaWp4W2POorcp6vLHvBIS1loOFmuYY3Y3WWXCPqyd6QApG5kFZUgqDUEL22Jb
GXlAQyshVGWL4hKxXW/ARt5QHRE/m3JY0ss079p7ZinT21WjO6BLqmnU7pp07vNtNw76lYTOoTtD
Lz1WOP/bMtgUQJYV/Na8ic5AQjmIK6akHvZWE5TumbOAO+cTjqYt/YUs29H0XV7BArnJGaB2ByIV
vppHEwoweAxfjxZRMV5900gF2yeK+ZXKEhFCPbvJ201N42XALjyl7mZh8f9uBMgAt/5M4c2F5l2G
cyyKKexbJDx7Jhd1l3XF9K10xPDS9ogBuY0lAI1YtDxPIilW/FkwExKVFn5kss4TXT5NEP9AW5Yd
JPly/Vpo5LFVLCkTw5BMgZwT/NPFt00jR+QlJF3f+Ix9oG4t4IAQTSJbTXNEY7ZlS0iapz0IaGWL
N2QMIwCRyT/qm/t+mnJsRK4kPgkVUfpn4MhgHtm6ThcwrAgf8cfuxZxJBQBkmm7YpHD2G8xsOevY
cD50hUvWeCQR7WxmX1ZXuYCuuGGYkRkjnZiHRKyPt6X2RrKH4/duA1Z/FGTAWHN6BStCUEAcBh3z
e7x6IJGqiabveB+Tn2arzEttZtVvUrHGK4Nt66sVKGEdxhm0xFbBi5rCSq1BD8GiIRK6fLZZmFkG
bzUtCtVuRUbY+6FTNr/dC2rn1Y20/RCjFW/3oCvH8yxboJCxzi07T0MqnYnhQseYZwvMxAHodNig
1In2Q5oM4A1VFjxpSxXpeZtXvC3hs4Jux8EYmy11KGu6CDRJ39sWLjr6XSMxXpcYgl7gUfSVVaHE
ecPBd9w2WVlPj+Dl9b0Y4h6FhmOTwpRY2vE3Ey/khc2Ch18y7oDDdcLmHc5u3F2nphhfIjOpiNWu
g47+jgbu5/TmGrMzNrBG+4aEqN0wIY0LYWGx1+uzrEaLSQRSs6tVpn0kHkFymK0o+4Z00Ub4l6Ja
DgvPzF5yaRvPDoIqtrzs6xiVv6rSuiehzQvVYl8Yqn8GuHVoyEHaOC3/E9fzNobHv4ff1m2k197U
Uu+l4+9c5PZLb+wXHE6PUSPwnethAU1LUARrcqOmX5hSLttgGp7zoW13CdpaNoH8k+qCe8lO4Doz
M/sZiSpsax3T990PWeXfGgiUNlUT+1eQAiTo4g78e7XVeX8rJpZAhKgSqdSYWTuqFSjWsua8nrx7
6ICkuczFfgqcJiygcEYhSnAOUYb8hvDnHMDXzizXeK+ouBIeTuc2ylUoEeU6SMNDa0qDTeQ51zbB
Vzs7d8efVmTrHZjJ+KEwEo8jmzedl2Rb3BBaFtxYg9cTqmSn50tQnWde3+2M1PFuBmMYtiKHWJaS
b/TDd9BD1dGDoBAAgTrS34Igyu8WKJxbs/kF1C3t5+l2st2rDBFYo9PDyPy4+s3pgUJBMX9NTIkE
AF1POv8V2YhCMcDAiyb/igwsD94qQsSNn7hHgqcOQzFde57eutVwZ8aXaEi3WRb/jjkl5vnRtIYG
N+f0oIjbHrWqEUSNdqi9h5ZtomETJJqTUA0mYaI+Hi9lmMAYQ6lBSXmbuekTyWkeFFlOKvmmMhQh
b+gaNhw/tsmsd2pNPoLMBCex3NEe1dsowKNa8wqojY7sBeb+xvfIx1us2NsvEIqFLvMLQxTdrrfq
V2/haGHQPPrmwb/5wYrPl4Agm+RzK6s5N7tWAjBazVvtusCfov5QJnrrsKaNQcUi0KibLK9/tyLf
+dEAWXDsSQJo5LciWV5hb+vtYnjjzsXadRb0zV3hx+mDWaf2xTh05u+hWfojIjl/6+qkD/Mp2Jaz
Ve1Sz+9DOclbF6vTtjBwl2TqLnGFcdFmJJ+IQjxbbFihEMKbrquKSIF0vsRc3l2bTRu8kGbwS1DM
21qukjvNmTyUrbok7ebMZ50NlQWPcGjTn/QT2ou4mYuwABzpmtW9LbK7hZkBseJEcp97BCX0e7HT
B9F8JyroFc74vhfWeQ3urnH7bbCSUlP/rsHWrsz40fQ1IEeYh8vocophVggAfGxrIzgUHf+qRhcA
znjxf+aJeA4c52eixA9B1ZMUePAuGzeJ4QIMnB8RZT4upA4x0NEz14+2E794XR2/xRmY1XZvuznr
Vx5t1bQ8z1qVtzQWkb5XT7FRL1fIted7p0y8CyuX0Iqh1PL9nuWuR2k6Z7Muu2NrgSW0io4otLFu
7kSFLNn2iv689soDEzQKBJWbGvS9Y3Bg9N840jG/SHvriyLeVlm/l2x8Nk6d7Pu+3ldJ/zNLwcGu
ojnJyTH6xk65eiVUMHgdIz+758tviAJArYrr7yniCL6fA3GpRHyf24CPDDOeryK3kg3t0tyEggk1
Ms0Q/7PNv5gN72q2nVAgJZy96mfpdOm+T4omCxtf37Cs7UXhXznpdGjZ0pMVsEk7+JGyLO2jl8zN
NvBn688c6JTcgQDHS7NPpumasfJ7qchDow7SEO4YK3b+rfPY++I6NiIP7VQ9m/y4+oKUtzmDtMtR
gQbDYA3uuSUqcR44PxnneotsHtAtZsORlZoyDu6J24YsqXzTUmjZyqC3zu2mc4NtnWZBSFgB4qgG
FEIEF3ncBoUYzgJVQfG106yZ96RfHLKiLT1WGitgB2z21FtMag6howaqY/HIFmrPUquOHmA8F+q/
YZpHP2IOBnWVZHeBOavi0uwym1Qf1eIS2yCFdc1nprXOC63WE1CFVaW6azD+/Q/QpUDscaJ07pXv
FpmxJ7rJ7h7I3ayojxB5QsSfE6gdhiEcxRWxDcMZ7bkYLS7/R4WL1Euml5bmCbaCzmRgkgmJxrqs
ayByNfmD5ePEmyA/0a8XwQJL4rMzTOlvx64XY88fZyKnXBbtOX8Vxi7LEWbskqxDN+6X44RGc5in
5AyecF3u87yt3rDHGjM49dI+oOWxqKKgsX8rJ5clr+/BOJyRXdd/t4sm/R2UIv0hymwgZ6cZIbhP
VKcJS5q8O5YB/BLT6FS/qKvYIqSkMrvEzpnWQ28i3A+nsonHbzyomvWCWGwnJIGovJmSlbyMrMpZ
jsrGXrU1hyqLrymGkqSZT3l7nyR+D9ckSXac/Cd1tLuAaBe/IUkNNXzpgEd3idrb28w9L5HXNfzV
Grz01rVmafGRdfW9PRXp1eC6chebMJEHmKNXDeWMfWDWzbONkQnu7YTZYZ90BvJwVP3U9Y2efeZm
1HyBoZCLvmiJplpLu3qcbqohSV9QYuMoWVIz55Tpk8TJip92bHaHoXw2uphdu3bWb2DRfg2OuXdJ
uO+HANuBSEcUslo0v702MgX+JN/LeTUFe9igUSbl5M5AF0uzgbIT459VMreG+jtLgnrzlpXB3a4A
U7Lq7PxSe0D+tkmvRAcau3UpnElhQHrHwoJTbphfCPVMSAJcFKWU2C3qm0RHSQXZqawH1q+SYDIZ
tNGDatX0bC1lFG3t0bVfC4cyRZhFYmnCpVJEqqrSNa1Davb+hEdH5Xed9i5jSq6/sqGchmuhdHMO
dxouuSH9hZmr80DS65RSKrNfmlKQjoTx1geTehb5Ir5ZiZiNnTmb7M/8Nq+tXVtH8KBRuOq7lKyv
+7FNgyIcJqemwm4BDdnUXmr9cAft3QckDJZ721LjrYrQPgNjtbpnO3Hrx7rVxb2M3LQHadywORN9
XJfEE+hVVRkpLBYmDq6zqkkn9UVb5WOfw3cQSq9Gu9V3fNq6hWckuyaP+qMzGxFptOVwrYmW+OIq
H3tWnIrQ6cFKwKJogzB835lQ6UJ6mNmaxwWW83jG1t29DbLqqUW6AOo1t4gZd6ODXQfiHq2fOp+o
xO1FKaMv+jofGp5ogVEPCXpoKNfoo73/IVlJpIqwFBLdNsndzQjXF044EUDftEy8L277Y8/KXTWk
KKPo99v+aRt5TojczKHvgUTvoThwjHucWEJ2iyv58mvpPnzRAlqt2+8bQLxNXiaauRXseaqXtQbG
F8fZ4UhAT9S9WJ3j/gKYh/ytrFVPGXKwyN4rUmehMDxmcjojVDDegLOP3bPPf8uHgUU/C0bfqkeD
rknD9f2DHppp9Joskkd7dGouM5MtaQO2/89XkaZJRdhEDE0jbX0D/2r1wk+X1UKIH0+4G8+CMlff
gpK21OdX+dCmQ8+DBIojHvgqFxTH+6tMviIOJo30MWpc64pE4+LQuGJ8dJETcdwi5FFEMg0/v+hf
RipORAS7YALh5pyCLxB2SYybRCB3aUCjjBWN5hHAD6Qj+ouP4i/vatVhCXis2EM/WNtzEg1bMfj6
ONuFfrP6WlzF/8fcmSxHjmRZ9l96jxDMg0h1LQwGm2kDZ3IDodNJjIoZUABf3weZlVIZ3l4ZkrsS
iVxEOj2MhkH16Xv3nuua7V88Eb+7isBeAbzx6i26sj9fRTekWdbM5GUTuGtc8FTaxGoPQ7zpu6bc
CIOjJDGDf+U1+Jsc9U/vBF9oIYig51ORVfyqlbLiemqUxp73TKwIhZaEkDobu8v0n3RjJScoIBj9
Ms4anyxDTi8TXVN7ORZ55Je0rUHYWC2XMlrNzJPeRArN3FplRtlqi+3qX9/031wjBDSIMSBCclz4
VSUxuk6jeqNEDy7peJk1TNmyIzpkVjrw5iMCzgoJ7L/+zP9vlWLIvVDR0I5y+9VfjR9JjhOwZCq8
j5mwtToMfQK2mMvF6WvB+Pdff9jvviCF0oJuZoWy3V/kZLVby4SKS90XxgTgrowGiGy1knSBdGL1
vsB59zhPpKD864/9zcuEiB98JS5oMAC/qjpj0xtxEzt07ro8O4ZLZFVBUsqltP7SwP6bj0LoAnEO
cM8ibVyuwD8tSfaUI9qs9XFvekUT1N6AL9ogF3EviiL7Cy3I7z6Ld9ZxWfCRovyqJHPjySCwrZr3
XmdWb7o1MUg1aCYRSjZ5f6Hz/c1jAgAYzg8Cf0BL3i+LIDV8bLZWzyJIcGbEQZvwU9UV2SHidgKj
R2zzF8/Kb5YlLNRwGdnQFrTsL5/Ysk2P6rICZmFZbwozV2m1COP+Xz8av1sgwGUhpdRZ+dCX/CLR
Ji4dmbnGF8sALX7OPL0XXFKM2ru41F8Ue1DvBMliKxSxxc1jMz0y3LU/RoEKkfFWMp7CMCE/LwkR
U9AyjLbMnae/uNO/uxZw76j+ceEgf/nll2yToqwaU5n3JsK0dUus2Lrru/4vloLffcoC1uUiLDLZ
X9EwMpq8cWi8aR/Orr4VCVOSWov+Slv8u6fWA3qEYtCGSeT+4mcjH7Aj4beZ9+RPKzudDLPNxESG
Yz/ikr/d3H8Luv8/ovTBzP43WP9fovn/xOD/XwLdX8iH/zN0//xVfeR/Iu4vP/934r7r/sHDblCF
L+x3LHj8ifxqu//7f1z1D9b/v0OVjIXDzZ/8F3HfUP+gFsHVg7vtb2pq1oe27BcYv27/AasDq6UF
S315W/V/B7jPr/LnTQJTqYn6kdVzWYL+aelMFTFFnUybnZNbzQ1/Zk8CTij26LfnwHIV5abqZU5/
pxuwdRAA5XlbvWmVbcr6el9m8CbYmWtCwES4S+IpCTxD77+FSOw1ZI3shzT6gXgKZzldpunwlceJ
FaidyJfMXn1BaMoNoil9i4wxfkC7357jkhwzMy5qsiXpBjFwleOdK8LogbbcHCCWUL8IUvQIspua
hiFR5uxotmU3T2UKUg5SfSTxGxIFBaR7j7xT29te574O+CP3qcjzHzO0kzcc1lBvaqWuN3ZJQ152
wj0qmkZKaaRm7h1jHxqnZIusER4WBzk6zt5k6rwnndK5XxpMZyOW9Uutl+RXdxK6P80LjQQfrTON
zVjX5VeCvuNW6zHZv30fK28O8U7xamjC6gyvoL6z1QEASCKsa0ckj1uSvNwmmXbGJzXuGDtN90Na
5a9Ct6KnJKttVj/ij3a1R7o4EVLG/D6UXXcUQoGBnNNjpAmYkamLocHdZrnZnfpEr95HiyYPeL72
28DlfmYg2f/MoJOe0tYjygUkBNP7kUnHqs8GbV8zj3kZbbJgG8J4DxPO3AR9VByRzQky2FzXsdm8
hAyOGUzjTfus6kl8lroo9nPXVj8zC0P1KiXDHPyGTDEYqNO6RQe+aQ2zWSYjD1oB18LoaA56TMqR
QK3qrHwZc21nM18AqxCRDJnRNZ+rPr2P6HpVpsck+7GoKBU5RjkBQECxdbCZrhQcwkQhbuooNnex
1p0NLSVpipZ1xFHpHqKvtgtTaayV8jsyDI1wooRYeiOqV4rRB0U6/7Cndqd5YqtoWYP4q0npC5Rr
XSLw7837tjAXrk0+78JMCWIvChi5fCAJAMjiXnUOl99pwVzc0ZDpr1DCqj+l3odrgLTfVTXIZ0DE
bVDj+/DrHGe+yf9onX4Yo0x2Xh6/SI/ZR2s02REy5npsf9g6PVETo3mneFtHOorPmBfZy7ul8WuR
OheEsbJPsnTrKF7xrk+jtXHFPRq8alMoTMHpIuXqY48ptRTxHY5we093e5UlDvQYBhtOMdzwOVDx
CnmVRkhHteu3UZvvSFn7RFHqYhIWgWCUYRfj3rCQ18TJbC/OF/ZpF42BWl9M6shD7CTrqLTe3CT6
yTz7wtQMZLpufSWOfc0SMo6FrCpm3R19SZpyK3OMYTPRP0MKpdBOi05iZjjcArigkXx1YuK+HUlE
tY6Gr8kVfsfkfo6dmwid5olg5Ar2QpJtmz7dtkzCz4Bw/FEr1sKu0iUTejU6niTRleBC/G6rznHT
XaXxJNqmWUDuFi/qgv4xRL0pezQGeWURGGvmD3pdfPf5E/IC1YcL1q8aauaVwfsJcRFeB+22QNW6
8gCZQF8pk7H3tI5UY966R2fQ3SuCTB6Q8cumoj5gWXqCBlhc+1Hhq7sjgXaOu/HQiHWssZlDX1H0
2N1746EgiKpsopvr0PnHM6repiZyvotuJpBvCoN+EOPaajLj7JjzB6hWNcWIxyQUXBNKybj0SMZM
Y8te40AQN7tp+o/R5KZpY0Foj2lFW6Wr0rNKwydhPjp3x4pj0XogyvuQlYzPV8o8A78YgEDELLFH
pGQXWBTV5yRn40MpZfJJYHPxZQjVuEZNi0WkroGseqW1zl2TFp6Uz1an0HWwQ2tnKdpzXjIz8LSK
xy3lEOdaPRmtniSHil4e58CxZCyWmfa3OxpHaE6m37SR6c+uWiIc7d5zNG4dUGWykYkS1JiSHApm
PkE+ImjSuvYMyqHyOzGYj5VX9TfdHI8FcYPXZBw+SOzOrgWpv74zqG28csrwEjq2+AzL0PnMGbRO
K6MvzLOX8qpmfyMYgR10C19LpjFwUfLcxqlIl41r6olzeFTkMCGm0G4i0j5n0i03sZVoGwvJzuOg
VAsuS1Mj6BPzyHKWjSeyCuMjUV7OazfWD7VQpbYqEcV8LHMrv0IJ4MPv3GLlPgEoonXO9sGSGglr
A9uTPcfT8h2wmmm1gFY5zhtrLWpJYEzG1tLWE8If2w9ju/lR2cw00PUT+zWYnGVzV54d4kNTojsb
k4dvlloVsIzlazNhcL7KZG+QQM9z1jR3WtJ1/IeGvanntFcGL1p7aW2t6E36A2dw4gztc9+95lUj
fpRNRYBtBjYOMV8YcF4glRSWiMaoC0lqnm24FYLNGClEqjgYYVJlx03k1mNzKGNduTQjX5REvx4S
gZOSF2kU76EGRxW9q4pSeZTeSxpnhkuQrcPW4C06S1dxG7/xWtq/SOp9sxu89Vw1AfCZa2RFBhSb
ZWgc+l2UFxDulH49dISYjimKCbvdzG7z2pBVLkfz21VHUCP1CPrObkOuzvAkS/ALPQZ/wjiNoV7x
KrlMBhWErM2hMpSMpGLbOOI3HVYTJCPfbucJlS4bByP+NZJH1JR1uCn1n4rTkX4eeYin+T3twtqX
ps097OUPsvZO+Lmcxamcr8dcfg2jZHjeKNJieZHQTlj9BlNNVnM+6DvE3+WKXDXkW9PBzSRT4cjv
HQ11WG2T5qqDOQnJqjMMxH2KpQKc8dbk2WNnGZ7VSXkf7bpgekm6a0LNcJwGWFokEH/TtbnMaIFQ
q8qDoZg7L0vv0ozxzgiYqJrxV9DO/3QypqjJNMPg8Uw/gTmz0qRRB47Rfk+qjSfoYlvN2yCM62hG
07Y0lPoAXZ/ccITwTi2+UPMj0XTXrEUI0qL6nSKnO/adx/eoGEJ4bkVMpSHv+sHKbhH5p1OorERN
SlgaV0cHzlu2kMS0FpFTfUcgwfCaDP3OGO8R+aqkSxPSHuqnSLMDoFXrjoHGOlZI2Gy7c6HEmwF7
bATRrO2Kl7joUUIW4lmzhD/TnJj0K77qu7yb9ipDvENaI6zktpA6HH/ADGT8adp+2TGfzYz5hiHi
NCXlGVrLdejg/cXC3A2s0TtiIl9m1GQbd+z2VtbeuYkN6B+slHMwh2FVm328HwSiQiqAg1PEz22u
mA/F7H7r5bTKGWi5ce0XXfZajQxUAeB8es48B3ALMzmm/pgPP+w5QUtCdmoteFgVpku9Kd5dmaQn
ZFd+ptKHQEuJmtw6O3lGXmNigDQbX2H9J5eqN5v1cpkslLEbW1j1nWkq5jmzHxgZPqPA31uKDMgO
ze+NfvxmPMCcrCzV1dByDJau2fxUEutIsqGx6sPiaUjURwm3eaWK9sQzm1F0iVfXSxigVdL1p9yd
ecuyjZmVki1vFj5AuCv8FpKPgbitujxFGqpkrt+I/M3J4UShaI1ss91oltRXhHEz6hWFEm4tEZs+
zLUqICv2LIvyJNDhrciMue8je0d6qD8q7qPRSyoN/DkPPVR3VHcjNUaBar3kjS6XrMKfqWtdezKM
JUadeBFeSimYXE7eSavI+TNrJoT91Y7yY+ZZdwxosR0PiMe9pBh2Vda55RrcHaN4oHl45KEX6YD1
FAQtOFzT9SAVM7DGDDzP8AmmK92QLzqvSK+Pt0D59o1bxZxrpi8WfkVEx4ladA+qicBLjZpq3glq
04RtpdXR2jLrqB5oMqGWyVT7ScmMA5hE66RW5dFz6nmVp/cYr6a1Zua73KsR0bnHVFEfG0oevTZ+
1AP5jWZnXYaWRbQaDJJ7tUtoZVS4aXliTzqpYfmsjHPtQz05RCzirltuS0Z5cZ7H6OS7i6pdElff
t/Z0W+Sy3BEbWVWv87Lqc0opVx0RHzyYaucFbRu/E+J1l854PWTEutGtLCVhnW6qR7uVokaJ7RVn
JsX2W4h20EpVjmGD/MEDyz48NfGWyK2VEhNRxgb6bVl4CtgeT+nEuC7So7MywtBy1VeKKcI0GQWt
06Sn8PFUGThN8eAkDupxXWNZLbPnARYp7wkaOga2PA4zUTV2ieEPXFlZKPXea342NmLMCXkxWtD5
wWFv8cPwWdGGg2OTSC9yRFCIO8xcQW6lsrPYVUvOJ4K0MNPjtYys2S9c3f0ssmR8723vnCiHROlG
ZLpRQAftpKv8Ol03oJWEMMu5t6YA6sycBDPE+E7XbL2sfFJGeycZrmY9zK6ig1JiZKav1Oa2qKKn
ol3KEK/eeG3X7d2SAMzOgNPWNt2DkAYxi2Htcj17fZPa9q3IEFfBBLyUbfLpdMrN0ebd4Fg4I3QD
TZt30Bo92ta9CiUe5jfIMy3exMngDwYXQgxnPdVewXfVvqGXJ/QpXyRUJmc0funK1IsfEz/ShXq+
HugtbTJF3yqe9jroarHmYW7vNYRE+1EV/HTLGSEhbX3FEvkOjU0PyjEaroKg6xv9vXalJapvNxYT
8HQmbLoqrmXd3SeaafqewOJfDcXJqOxmP1R9s1YK5Yfo45+I4T8cMwMjSSwR43mEWugoXx06d6+F
dC6CqNg154hqjTOBr1FlW1vLT6ojU5aiZWgvTPfe8pTHWsmnHentFgQ/9yi96ougAIn5pBmPhuEI
PzTaBQCoRdtFz2JV48GQ6j13HquDZSXBElOYtwDH6OC4a7VFlM/jKe66jtZHpsuAfkbkdzH9ATvR
9znkjGKo0f6I8KE1x41sKjBJSkeaVzcc61Ds7DR61BpRbcc66batLtQ1dPwbI/1DOpifbYJcxbuk
ketHvfsZpSxxXpd+FUg9VnpjBppOU0Cllyg9/So86fcTJbVD5TWZYEo8tJhR+TSUqDlxaW+jODnW
aR6tmhjOHbNyF/eyhvBXxpSkSrmSEwK+LlV5UXUnqNIJkUC9mmJvXif4pdaz2mi7WWn4pg7HzhoF
tD2hJRy6JpgUE1HvkGinSrGR9KpHYc1DoAzRBVbiZm7ljG0tCSbu6qqpXxpW6b3UQNDGtp2uoyp8
Y6k9m174kAN4XdUpvaOMDUNvJAjIJr6Uof6KLfTKGDQLbCnbUxy6h6pSfyTS/erLZDFQaalPiqxA
5DLetELTfSd1KTYYoq/YVzfK0PW3wqhftMF4cmN2XXvsCFrog7i3tqpGbdXBbe1ydLej+Si6PtAr
3U9k2/GSxmS0wzbV2x+dyJ5S1PJmWl7plvV+lLntasammU/5DXnGdxhGy5OCiBvPVMkim/iE1iLW
ISinjrPvDGqyHxnKvaGkV7WaedKF5tdWCb1yobXO7H0ZT48ZQ8VQEFxh04j4gil0vDnHxNbL9rPV
ZLgWlrmJ9Jh61PI26mzelRNUu6jZhGb8nWrJRnYkaWvj8BQ1yAQUitGK9grcf04n1VQ/G4n+I3fZ
CYaq5SfbPA1SVb8IMsy2Vc1cKR9DfUEGKvHNznE4TB71AwenNWavV35j3xjEvRA1/CozUGrRXMK4
Kg6kCNYvg2Gh42xdmkBd8sZA9DpNZRs0hv1QRlzEWR/XU0IRoMfWczWOHDwmB40eTZ8+qx/SOA/i
MAH5k45b3ByPjebcFbO8S5OBw4G4y60nYDHuGpDgS4LLO1OmL2wGp1ZpLnGXBXix643hKrh43J6Q
bsV8E4W5VrATBQnXg3kziSUZJkEeRUdUeADKvW4pOy81VB50IxCWEVNfRtVKRuHBZrCBMt5Fz4Ny
+aVZFhcAwKFlvSTgSjTwbhtHqfZtMZ9ae96QjnI/uMgwpzB+zvp4Q4BvugGLcKzr4az12gbfzK2P
ehRnMVr2iAEayb9zJkO/Msm/pi/AdS2OjZm3Gy9z8OjIjZp712ER9LB3+o6uoIiqsPJYankG9nrx
INRSP2eX0IS3gthtFxbFJjdp1rI/ZaSx53PxYo5YfO1hQf86KQ0XsDYT2fO+W6g36IX4dZrOx/kt
twQP1Lzckfowti+9XewSY7MAZfzeiphq0vthyKHiL/hcEpraVO2CPtacq7SyicAtktSjcJvqobtx
GwoVHvX9YCAjTI+K6Z4cr7xw8DyIzvpJbsMqzrTHcchboMfKc1zSwsLVTlE/vfRRAt1QpwaoHmxH
qddO+eJlVNo4CFdtMxk7OT6oGD6GhrN/H5KonkALSdW+fc+BnCpqe1QQlCEyaw50T8kgU22ki72x
5l+uHbI7f46nRySiFywxB16pkzFnT8MAwBWJ9TPZhaQENglyqvJoFe65nN2tbS/S7bnSblPZ65yv
Jt8auiMvxRqiiK9pxnPImWBlKsrOSKtrKpvXtKJq05ym36KRYFxrhNVRJ847i2nzWeYlsQDh6vne
7d0Lea4ovrL1iEfTQWNPeKqV+Ro9srzmaKcvZ+XmvaowyPc2bVldbkW0VfXpbE0Fq0BbHFDiobVE
n+c2OqV9ZDWLHJl4bwp906b4nGVydgzOfgImAiN6P67Rfsns4BYmc3ojhwimfaqx8ow/QfVr3JsE
4XhfWBTKVePxfKsDa92Q5dN93/ZJoJRd9UJv0UjLcB1LTjIR1Tmqv3U9WW/O0L0BNk7WOXbOU7jY
YdW5ic6u1+ysTB7sek43YFLWU1NSZg2zb4rW2JXAy63uoCX5t0SH92SrCHtNyyHFfuamDJk33IoZ
7+WU4IxuWvTnNmI1pDIcVt20PzIOhM2dZyf8dbvCecUcmwVT25YcxrGb9MFs0jwTDCrHcdgyp/SH
pnpyLcLJhaet6b8Ax/vw8uhRHcaTO4QbMd/nOoVjTTDQ4H5HVOomkwnXMd71vPks1AruaRKQuQ5F
QHmxGmdv63Ywy3xHRN7zDA1yLtKfQPu/JotypYsfFP2GdJba0Tmqdn7Tof2uOts49W50CtMqqEA2
paodowlW0sDT7XLVprRTE3uYjmoSmXeJnUi/ibkLHo2p6TnVa92nYS3Zeb1rOaePc5NfmY9Q3roM
BUJaRw3HO8Jm0ESPMnq0G9rQrseaQseI9Y7sqtrUt30Rf3RqRhkbbhx8MRvbMJ/ssJHMUbRrNipg
dc3KQBTZyg3KOuLO277cTLQ0g3q607FGjtV905uxQ1MUwvVUfLJ7cyTECwVhgUdXj6Nz1+EmtpyP
TmrYNKW1cVSoaBrNEaelLulwy4l4i17YIOZePbc8Wa09PnCAu5B0PPHHtn2yXOyVeh14CbWrhd72
hG/JWTej8t432d2Q0OpWkp+UlM8uA6kgq3hmMuq3vTJpzgr0axhkunqIxdIDxUiYLKbZCGHbSmNA
kHhfOg71lROnuzFOFvV97+uDZuE5U+FozSFt4ua7o9eBNyheD2ZSHAtGLmPerxNR6jfA6smOE391
9BJKNBrRVLjslzjivCoYdM9vOGr7LQShLTO7EmsJviLM76WqXKtepdtCXB0VjLqLQ93epDWm8kR/
N3penBl/YVylR6sG6zOqiWBs0fH25XpJ3TLZino3WFa7Exh0DkM6249F7XUkhSFYvY5GacEjd713
cFbTXRMW5YfV0kRjcYuQmLSa1m96W+DS91oEQG02uiujBOtuRjc5SRIde6bUI83+0X7MK5XEGiUU
1Z3sU1yOpRoO3QZXbb1n3aF5oPcbPYGMP6kYCa326vVljBsh/VSn/FRqqNdTscAC5jt8Vu1CGFi3
rl2dZ9oFP+oqLK5jjuHdylP3FpkDjft+opWWuzVQhSHK023V5dyrSG8+UnUoeMWpgXWQwKIl3ibR
16SxzgdQ+anDAWakAKkIcxnIgYVB26tokVFE2/WkbuA9aJiJU8P7WWmpwuiGxjX4OfdYkkMR5By8
AvI/6s3Crl7KDC2YMRqfMohC5xi07rqSPa5J04KmHhZV8zXBvvXxH3WB0/M7ZkUP4nycZbcjTkg/
SPgH5Asm6j0yZQcGn2uhF5kxLK6o7MPEz/pWt7F09N1+mO3+R2TX+d52Mg7NXj2j/2qD0Ko4/CuU
lBUmHr8UkzxxRbuNy36sb5R0LkZ/5N7uOuoc3Q/1Bms/7XoxbmYHg6xf5M24VTF5XSZjdE+hsphO
okprvkeA43guK14ZDyX10zy0IvHNfqBbpGqK8wJSTQZtVpW7Rp84Xs+ZZ+wFIp5j21BbbdJQYSey
4iLBbdWa2qmOJHXTICDSh1GOjdBN3rNZKD8VnMfzKm56e2M0WrQPNVFtLD6uoNIGfmPwxH5EI74F
uh/z2ariecOk1inwimcYusjNvZlzpa/DwWs2Ha9ItkpDQqQnu6uOEY2gXTaKN/RU86OmKeXW8Dhl
sF+FJ+iP49mlnrnSw5j2aYmdy4CGiAjbpMtgVebeNvr4Hmy0eYn7MQtUDCnbIecQv8IIYMoLZx3G
ci64GIp3vPrzHnJhREedt/9HE6fOuZ16oGOl4t27Bgd2n7AQ5c6gtxNUYzINKyX1krfOi5s7M3bz
i9RK86hJr3nDttVMh6y18OKXVMUneuzkYKtOorRvRKl1/jyMVJWlWolv7C4GHj+iAzYR+ulk50aR
NjJrSgeaItHE+LE45kXPzCkf8ICJrMP4NMsey7ylj9aVBcSmR5NhXdSXREesL10VrZ2KabYcSuxy
Ov2L7Wwq4b1aKfeo/LgFisuyGGqFOMydNz7PytC+uPRygxqWg587Q7SHKTzeQUMztrr7Ltza2mLD
iT2sypr3kMyGgIdgVMEMD5HY5C6Jb2021KxBZQdjoWxEtu1Z4gmSj40rAdp2ueVtD6OTOUiOgjIZ
6bW7UtoVBoLBA3sTzsfaiG3ajDiHNd926chs3La76naOSS/t4zuXYySYKEWZgkFgPjPC1Mt/8v9V
xifkCjzbcIOabSMKYgzYGLoRVVOOwEGV3WNk6I7BTFZazz2Hq5fadkDXK84kD73Zjye6bHBdS0s9
ldMYvmMwsWiJ0D/3y2Ke1m6shXcNBJ+gzOji06mmilDT6EOYfXbv2cBJl+rbPUZebr7WI/7swRTY
GIqiv9VObe4Md7Y2WTGOz20dP6Aqi29pNEQbjeQPPKdp7bwhGIjkRpq2yUQQHac52IV6VZq5Vx6A
OjtnRzpvZl6rXz29YhxCkkmfhe8Tf3bFea0hJMWXjvCIHbGr8KphE3icjXh+EmxKNslD9NymJ+aV
3sOQmPgGUYMWqwqyJUAnbELJyKowFqkEVD8ihiAL1cTCWSoviKrNQOYlDk+3W7pUKdEUwrCnFy63
OEnTo6GnKGF2VDn4YhWljUMKV+MPeB5OEw4ylLCmabypseu9zIwZtpYpNjEBJkE0OBGCbcd66T3h
ACSzVGfvxVzTlYpGIsD+LR9BNlqHAcVLkNklZ5nemnP8A2b6aJQ9ne2amW1i4DB0QEFtyB0PN63o
UmQHzkiIBilwaxQv7OEkT19yfWiPU5aHt1aX+IPiiG5o3om7MJ5U5nh6xpl2JGKF3hHSGJvQTc5U
GSOClKCMc5XpGFXHojSyVYV/dPDnvPfGVcTzcteYTdfsJmaMGagJMVznyaZ1GjqVeTfNRkjVW0wS
bpUz406tKk4byB9bDgujeeKc1wURSjxa216+yj26r16v46I0QjqB7RQarH1MUJymlj9ChdIQd9hw
KSfTWtmhXV0sstx8pbCsfM3KPGH21SrncShzpvSkzycq2pWo+rAxXJeBYVIblaKl36pEeZdQTkD7
lyr7kQEzKMHRU2Yvk9t4EXbgbLibmmH4sDJNv8EFZW4FKtck1y+Vr/iNGbUZcFmDyM048TP6FRfd
7O12p3uNujZ4xGDSohHQFS8+O61irGkSF4epk823zYBqJUtnvuqW2p5gMEZ7leo0wAoADuTf1809
loJ//uNP2rf//I8/iea2X+X5Q3y1v/7Qn/7O/xK93AJA/J/1ctePLGm7j+JPkrnlr/xdMudYf5D8
h2qdfHKyqRDB/kMyZ6t/IGVHFwdqTsPboqFm/Idkzv6DKCtwvEQW8zd0dJD/UMwZfyy6VhwFaGlJ
FvTMf0cxtxBgUcb9t8j9vxRzKIEXqeU/KeYiD21IxDYW6KV0w1PU2tjGExc7IAm7fcTBpRH2fRL1
GdoLrJfljldyLKutTnNxmFnYZicbV2GTYnbVh1FnQyDBfk+u6fQ9JQUAMVT72TqKPDjbZadPqAwU
JswVM/SMERhFHMGyPYZzSzLmFEqP64m3TDxzcrPdwGMjw/E8D2GGdK4If1jDVEGqyjL5NKpVFt1N
neYwSVhoCj4uof4eZsjsfOuZYEEUxOQ2h6JEkDThdzPPDOJd+xR12Rzh2OHAfMyUIo6uoTc3xbPT
CEcewaOUpVjRsGXKh1WrYeWfhaqqJweOF6K9XOtcGNJpP0P/6ZBJBMLIw46SQzIDLqUd1S/tpE/e
dprcXEcH0oTRE4qa+ipYtbzL7Fo5fXTDLpID6IZUPRdpoxm+hzZNnBQYSPJqNXUxGhjQs5rhYqmV
Xl9DleJy+HmWG8Opb6BMvrPZa9U+mjKbGFNJjyC5AX2Q+SnW554FDkKKU97YgKPqjmM9SXaI3+Sg
3ZoeU/deqAjfVmIs3fY5bfIJroDRp0aHOiekK0W4WGm9dwVBjJwSmcXkaN9UB1QQ/dyslfjUepF5
n7ICbvftEOlaPxqkZ3SnCqdicYERpuClZakVF/qhAzfAHTLoLH3C0YQhL011crfw8JtC+I4TJ/Ej
53KrvESp5aa4HKlPGauJTiu7UzYWtvuc6Q1KhB7gC6S6VOUqe5GZRBsXrx/UBjsT3n3UW5q8dEJU
6R3jaTyrUkD7+OmVMoRx2NWFUb4bTd0e6XC7HW66lvAzID/gaB6KMHWzFSFmufaI187Q1xWBz8gH
kSmtlVkw60JhzTI7FiYNYXUmxoXwGdGda0evzxEbP1apSHhvoelW0WEJYDHZWsKoobdTK5CcQuiq
8DRcsVycCo0RXui1AQKqXXeZlbwsffSWklwoB5E1jQLpIRZqMDWVedVonu87dwBEU4gyXQbLghhh
jmQZlnJTUXWMo7k6BJ5pcZAehmU6k8+2+8bhQU4griB7r4TSuH7Wqg1KnFLfhDAj3+gtqKsOO2Hp
F3G3qGtC2UyLdK7aNpU0XmVjT9aqtaoqC8YowRoZdtiXthUOmp9JNyhL79p+cBqvLGlHpnNIu9WM
yl1Zk5BCpxIOCSJR79GYcLAVni3HTRvZVnzmqM28AMtvsdfiun2r0Y0fkh7dgk723cJMQGbv0yqX
xr7zwqQErcdgFaBHD1ZoJuTLW2mV8JpbPbnZDZc0tJxGhtp1DDM3XtOnVYEJ5G76AXii3JfeXN3C
CrTfbrKUcFh3AAfzFpjJ9P84O5MdyZFky/5Ko/cEOA+L3pgZbfTZPTzcY0PEyHmelPz6dxj1UOXJ
ChrRsUogkelqJFVFVUWunGv51gRj4/C6lzjoFvuGXb53G5Ub0YYm/vZn5WeY0chBTAEDP7Qyuvhp
G3Iqb722P2VRnAO1kKA7aaOX1a6Sa0N9GynlKbP76qcy+ryd1I92NRUjwCxKqZ2gBDevWaDzn8eg
QKkRdz0SQXIomH3pgyaTTQZgdPS5A31LIxoRDrHIA2QrSh690k+dnmOzRNiRNJ75GPaaltwZLdFm
52m+esH8iiYwKY6Hb3BF7+RwVNRdUvXRLbCUTlyKzvD6rUJE4bhLXzoOerUU/Iwqw7mzpPguh3SW
PrdGp9zXFcKgTZ0anAmzunstI8oMVaNLZw0xnbpNCKqcEQffAEcVekgErSzK94FgGZe032+5r14M
WoSKqZyLwrTs7aZwa0lGXscdKEHTSXS2biyq9uMrU2Ssv0WiSuJTwGn8BpRT6T97WZuhucOItvmJ
LXvTHh1Am/bJo9rzNZx8mPYmuWvUqUHd2I9tZvjOSdSN8tk3B0HDuTzw/+QQuPXttD1zj6gCMnoF
q6Hb0krNZmhUPswNC0T2Fq1fgJQWqyg6u8Wo+BjIFVqxw1GHtGSN61a/KRFTgHOw87h/MmlszNm2
Eu+WPjz6nEUTVhFaaqvFz7hIvOG+0Pk56FkRPLyqchsNe6Zcx3QAT6xdwnSESymZpdndpA4T4qcN
0gIBYZDZ45b8N5IHTZcnbY8S0dHh4Ut2I5mjlB9x26J6BpCsEjsrCemOiCP5QkPaQKtyxG6zG7zO
hLHcSLafHCJIjvtKDodPTRVnr0h0Q7yxgqJqT0pHP+O2RxSg7Ys2rCjRll4BXyUoyRUJq5VPHGwh
YOq5FRCFWw6pgzcQV7iUlbuGSm+6NYbOlN2qz+3yQA/ZgKapLRDnJCmSHtkHkroPi7wh04/7bvQ4
eGF1n3ZDnbuARENxMRVV9mg/L2MU06RWjnlRoDgGH5VlL1Hpt4+CYhLVQIWm7m1AX1x9DiQrbg6e
SOuUO1HkKC5aBFl6bOQ2Nc5eG1D76IAYtLfNWHkd6jffz8kXBRLZFtJG6ganXpU6IBum358UuojK
LbcXEFZCBRqyL2yzKe+0LiAP2jSp5pOKoNq4EaFDF3BjsfdtyrLo2l8DLfvQ7ZgJ3KmTmg9WezSE
7srSV+VtSEsR/6ki5OqzHXg09JcKvJQdMD94ikUp6hc5zrGuGJG53eC7aXRHzfC6Hz0GfdI+17F9
4QNVZXsBiebc2RIh5yAZbOQHrpLG8OJUVWJsclXt5W3mN0P6UAad9lYYBeY3OjkqdkPHozpqK2Gf
uoGuAuqsa1VYB00SFtQMD5g2nZ0+9WJQxr7/5EPclO9SxxgtxIOtf0wzRVJ5A6na3Nl8rZQiSO85
2yJxlM+tJQm+dBKacXaUWhlT1QyEuEnyM0y1u8SidLvlcE11phN1fN+pjVVsAkSDQDlH1RmOBk57
yaWEPfBSIJiztpwXswPZRvs+4lINWMcswvppVKr+id8tf9Nsb6A3UM2y8CSPdcAhDqxK933sBlt1
MwFvFA1q0w877DVq6xX9rwnjha8fgxei897/1qaN1ezJV0/2ZiJzXsiwCwCiVsBkluhkC7eD1MgZ
aSWZ+mhLBBou2Pa21Vb3M7VErx0V/ZZYKN+EfiY6Tlp1kl1SPNmoE7W2vMmLFiwf1SXRuZFViK+O
CuOGxG0IYOlYdwkUoTppMtTDVYwNI7+1Q01psWDdKKUZ3G01hB73gdrF4jlvkfdexmGCWKpiiNOT
EFgA7CoLjhkyagUqldLQKAcZzCRZEvaqTTNwpwb1xWmaoTkqo0mpvY/Uzn/lm2vGRec8XP2Ebdip
qL30sfwakytCn2kqvngYjGBQHrVOagO3bSIE8Fkkp5NHpPKWqzQugCyK6p2qlPS5TTfe4JBq3I8o
P4Jf2jlZ3rbHohYRt1SdjgMSEl5pPXLo0YCv2kZYfUJQUxS3ccCRgWpzJm6oGzfVXuYv32XeyGEm
TQMt+RSpRtreRBlt9G9SYsC56RCYmPcKeQ37ONC2+kKtQSuYZ0lxn3dwGo8VOTXAlhOFeFu2kZO5
onXIkzdlKTs/aSesqPaFyogKSx9a6UayTK85Q9oIbZIRZQKgUinyEfGGMTFjLL1MrDOznpqaKhuS
BEnM86QHYTpwT8n7soL42FFgJm7m8J32NFoOPZuPn+obxWxaqpl0orzQYWoy6cxgFPl7kQOU++7k
BIXvTewpI2Q9Zm79S6WNKpcRY1mQSHc4l5retk3YR2hqyYXm1iXNSJswdPoLFD22nkT4VKjiyuci
hYd0+FVPTfNNiKq2XSEVvkyFyLJYAZte6/09R4daHXaaxD8912ti2pYunt6X+fCgdI0UAOzrtBhs
LbEgyPioLU3o24gDOjnVqOak3MBmrqAr1pJDVwq70k4L4wF1E0RPupLMEpVBEgr8gTsudq8UNH2U
C3Wnw53eqRqF9XxjWp5HucjukkF/UwBRWrvIyzkT6UES+vcd8l3/J2GWRmdUTrXYBzCz7JNtdIWW
bQwAS847OWS1foJkkllPWW4VybY2zMznROtDzwQZR/CziKOea0DAnOhjQ6ONt3xWM7yMgeQ8wx0I
owMymq68l2r6+3cdESY653nZP49aEjUPRdYG+mMRxh2FIO6lJBDJ7GH7J2sG3f59TFm34njXPddD
LbN9jfDzzkPdex3qbkX7nFej+ksFa0gaLPfFV1mylGcbrQROxMhYqk3gY7ENlK/V0RH3ffgzywYP
KhdSqrTjuJjHzEKlFrQO9VDF8FWmD6rz6+Iu5UyCV4nRvtEU5VG86lr7qJqIdeFAcjUC14qimh1X
1K5GT01yC7ETZ2o0OW0ep5uhSfOE/GkPEg7IlfEQ2V5RgXvRxQa1gbRDMaRjDGGU6gO9aWTUNcXD
brRJ2d426NcNiM1SglwgqGo2vSinT2qvlnLrw+5g1/8uaBKlHq2KWt9mVaA4rK2EFVYUFRqOZrJV
3ggjMe5Vp7HqB6MYaITAuQYx/MiFLNmFtGoFl1EAsiW+JYG20UBOh27IXac5aTDybsHV+CgItazH
c45eO87rUg7IZlPrhfnZSGr7B3wWuXlH21iL+8CSOhoXIr2tN2puQHXqRGbcJwaqlWBrdrr9yJ8A
aNYh5Z+kdwqZ/dqQMtq1G6hT8VE2e1i4ZWvD2dkWqaG8IrY02HmgZT/HikUGoDKY3ttEmLl9Yr9p
gpNuBNjMQH0yD2kba5RFa9ODpC6VVXgLUTwF0F/BZ0TJUMj0rnl5H2zalHPZpaKsl6D75JS65Tph
P/VB6dAY4OBUui3sOnyjgDFl4L1K3fpqan/yWjtCIlg4wUvpl+bnuKWShiQ0Dr9i+TQ+21aW8SN7
NnQbB2+KE4HmPJidF36x5DZRdlIfZycGGR60QZOQE1XxY+xHDbcAYHqgbDwblqgvGvmURrC5XdpA
IQNDpS2nKWsbNDJwDPD3AtqTzz7XgtlCSut0Z4kTY/DsdxIsryIuOOaoNb6Zv6TS9oPnVIfv5I4K
uxS5Ads2sR8nqXMXgyy+qbHodqNWgpZGs5xVulUVxfbTlNZHQCSpRF2PXStr6S1QDW9XtRCboXrR
5EPaRsL82hBkLACXBmm9TbiJbwwatGMnv4NQM3wied0e/cSWh0vj51n1vRayx2aRNo1/lgaIoz77
VwgQdBNFmv4gZG5jWwfX0HIDTEeSHrRyCG4bLbBlxACFdRpt6DnIqISl7/LY88NPqU8R6sGzQ13l
jKp0ArG37z+SLkxxSa7b9M6oOw04ZOLlA4QJ1P9a2ZeXATAhbS5dBv3b8NhIG8cp6RzSdfubQrdo
uIthlHJVNULnWUPadfY9bRIDt8CHqJyF4pUbEJJJSaoGMMZjlDcXqbLMYisq6BYyfVEnj4KJRurc
i+6KLk9/JQoOwhl3XoVo4Q3JmF5SoIbi0lHUn5oXlVZga0Xvyg4PZkmltMA3O9hR0tHKZGRG6D1b
hk9tR4powUsKtJDcepFYnFWvbQveptX8pNEv9jcGLcUWYHp9KA96C+6vtYXotpzjvPtQ7dUb3XMe
aU+lRKqI3oac2RLMay0s1Jsk07OfSW1ajza51ffBhml1zgJwwcdKSWREkXS2tAcMqSu0oSg4nwxD
0x71xgvKqS1ueEeeYr3h85qd4wYQDyDk/RBwrzey7zTnoTrW67p/k8mqoW3GaLJrPNpGgfbe4b5t
3mvkWrttXYMzcjuOT6/wSMWpZO98tIemlvD9w5+LLJ/XP0JQGM9dbRnhZvCc5OwXh+/FCCh4MFHA
6TLU/wMKdYpy5pR1DJTIf1YTP3hTbCZXaIdZsxW60R5whwZpXoUkj7ZoOfkUACS1O6hw6h181OGr
R0LpU2p49f1QOI1yhIDz6sjDZqBqYPjdy5gkVBSrxvfPEdRvwKglFtlGGQQnPoy0KWrcPbYJ1Cwu
d3VFAwKv3/jk0ebW7UwOz9W2lRKAWFM+55c2dijcoLKT74z02oFBh4YfRo19L0HNrtl1Bn+qLpao
GrwaiWkk96Lbc9+GTRiEAzm+TtbLd1AkpBssT9PIBKfSo+JIzQlAQ1Pwrfrsu26Mw0976ICxpdJg
UDKvUvtXlmVAB40u4n81yy7eesRdD1o0aWCyXoH6rPokQ91iYqaWakZnZJ+hO6OppWq8Xe5YUbVR
fQPuF3I7cdMKEUZbZOrjC6l6TexFhwvgPRS9/gvpKBh0nVnaP1lY6hHQF008WkqTnhLfamNF5dTE
GuS+NOn2Ilxb3+LU8sybD5WIh3+l8f8PNeoHbL6b+v/934mH8Kfk/kRr+JDc7xU7Y+PLC3TIiusR
jRCkbAqLvpThbSj3A9LybI06RIP/H8eaAbqwB5cV8mo0tKgjTqdjSEUZldu2pYGHy9cWkTXJ+MpZ
ebR/oiD+U7eYoT0SYlEbK6JwrSy+wczW9eSb1BOP11+cMv3qP725GWUmDHo2k4Y/H9Q511JQoxzg
7rGZPJX00+1Gz9+lSm8AZrRBVlvtBXjHawhUeGhWqClLDziRuj58u8ACz57XY4G+pkZ67dkJYnWf
Yl3rH1Ye8p/Qjn+/Q2uG0agtr8xjqqNuqk+nucSL3SSUoQ42Ta5t+7yy90qvq/sOsDCNT/SwG7n/
g8Z/jeu9gkTM0apDrBaacK//ooU5NAEnPj6zB7Y7q1Waosi3/KJJ85m7KFkkJ/8UBvpZSiTuHMPK
J154v9aMsjOMUL/UmLEsJqdgG4hldc8t5cv1R1moq1kzEsWIBiMUZY1+Y6oxF/IhEBwjraeiqk/X
R1D+yWz7z+ebnuzDDMmdqNZjo0I8V5C8qcpDP0VDTgQ9jSntIG1VpFYpSgGuMyuYlxmO7z9jziNK
gyjLh1jjdvVZztMDKdtjYcjEw1eJFsoSr5qULwYBUU/WpunCWpyj/zIbdZrf1cK1FBXSnkANJ5Er
vPXgXWCEABTR5tIaI6gvDnLwLW1WZsjSJ5yFGIWTW+HElXDLuEkhTULwqcJ+SthE41Or5qvrcOlD
zoKNWQ2SyjpkoADfYeBzPIie3g5O9iTVHaLDYVvgM0tN7vrMWXqwWWjpRmVSceQY/bDYQRXsG9U8
9VgScP5cGWJh55m7rSZ6rHG3boWby9lRDgN0X+aOL0VgcTPgT179K0vvrz+O8kfqy8QE++dC8AF0
SAqaT9eUlDODTGMKr3OtsHpNGrxVY3kzgkWJogf+IVf3zBUSTdPvkbz8MjrVyvJYeupZTBFRbtVY
Gwk3zOkD1/tbanQ7BlPzL1zKkwLpurGy/y0NNYsveibMpq4T4ao2bVhU8jL1W0c2MZeE6xEDRpAl
5C9X3vDCjDFnoSbgniAjkRE0Pn12ZOlUmOYUAQaJ5nHuvtxNSRveOvUvOq23JjFbBKMrDV/D4B1M
xPUfsbA5zJ0GyRmldlwya8mzu9Cs8Gp4k9L04KvPpkm/WLOyCalLr3Z2kokUvKCDKiPGpQQ2MVxi
7kEG7Yu03Pbfe+XkaMl7hzjWeJtmtkVWsWXx6H51Rsp8SPtyG0dk+bnZTNMrh74yvaSyN+5aql1S
YJxtZ8DcpdriCiVV/iZKqsv1l7QUoM1Z0Eo8YywrqOVux1l6ozqPRurT6B7eaMp411DLNVkMzEJR
mbtpIV4f9re/5B/OS3OTVx9YQWJPIawau0+WObqjxvSwBagAx1UVXPaGV4teZp+32DS3fURDTktS
hEBn3FgDRAeSsNFkQCvKQ4XzoBI0NGt/kaHj19b79V85A7b9e/cyZ4HPaWUtCRBE/Z7GBIDG+4Yl
XTZwwWImT3OWJZNjDNKQORuGV0GHLtsJbgOrs/g38vMPb8qYZt2HXTtQSyhLMksJU8kE4RuJLDp+
7hzWLM9LfAq0L6QENoAuaa3KVib14rCzGJmUY1CRzRcYH1IBRa3s8PwFUSq3H4iIDROTV1FlezDa
5S7uf6y88mkP+9PjzkIiVGdQMFojXKGEALk+K+DmpwRlYT5r1S0kt22cYP/XtTs7blZmo7IQKiat
1cd3XCWpWoQKoUKypH0Z3elhs4P6QDnNe6+V4ViZXzk4GAOIGbJapDczlycvWusmbOWz0dFjkuFE
sb4dTsejP72FWfy05IYOUI+NoQlkx/V7QBWDlIUPKy95ITwb07Af5lQiV2GZjf+7Afratxz3dLOy
7obolqnVauktQIq+P5hoDiEls+TsXrljY0Lxerz+G5Z+wixomrAMvESGxRyoP/U0fjTH9AjV0DWD
lRPF9Kr+9ApngU2lBahE+wTsmdTftrScX3leHJlK13//0o1vTj4OOlXK5JITCzPBkn91tBihEGIP
t1p9x7LskfuYWODw8npIBhQBrw+8NFdnMSmIh8wQrT9wCXM6yC7DS+P5X+1A/lQMiGyH8quq6eXK
HrrwlfRZ8FFN+EwUOgY6Zlt0ePbd2CM7bTT7nkTvyhgLc30OmoyoW6d2bRDgcuOTbEZPq8eQhY15
7uCKl2BmNTYXgVTTbopY3/OG6KOMbqbz69B2e9OPnwnW1z/M0v3qt2Tyw6qqI1sbkoHhdCu/qwbU
Ks1risEM8YqIyZQwxvbrXz/cLEQ0spnS4EignG45HecJOtb3Hgcrj/bp33eb1bm+MOX0WbhQIwyA
ybwLty+qHUVgFwbpPbHBF9HeTqofnIuvv8KFg7k+CwoYKuJblfFMpRl9myL/FIaqt9jXL52yMt0W
4oI+iwt1Db+sMxmjl4ejj2ulNRrActbY00uzeXY3o4cJep4YYRCm+Xuueg/cMK+/nKUfPlv4QLw0
Ux9AcwH0+54U43ueWG9WV/+4/ucXlro2W+qehXqgUzXhIgX9YQ7+Hf4/J8rbVCkQrV4fY+ERJtjn
x32HJPIgrNAkZkoCs1zTqpCFlY+NOF3/+wsLXpsdHpQ4G/Lc6jk8wP/jxI0VEo1Lj2peHsrpjBg+
rp7Lll7X9O8/LHbENZGiR4T/KMa0RSf6soeOMpSSLP/Ls/ncfz72hC21TjHAg5S306VCcC3Q6IKb
lkbNCQx565aAUhWH1bCydPDTZou91ECu2A01I8sDi0qU56LGsXt6m9WbYZTudDuWh1cDV6ByZd0v
zYvZuidbo9uGAx6traxfkcCdyxfpuOeAeX1eLMQVbbbmOzrjGoOd0yW//SR74IHoHC2c4YzU6SQp
z383ymzppyjTKVr0A72y2JQU6O3Qut5N+4xejkcn//8zCfj3rWTOTK5ymiPh1w2uag6oEAPl3Ab5
F1VuDu3YPf7tS/t93f0ww1MdBZAT8TiVkt61eXtX0b9j6/Q4SuFt1//dp1FnIYHiT46Wrxvcfiw5
nUHPy9tjWuWfC6l+9bW/y67+5v9+eBbPLrzaI2/mmpB+/nWT7rVtGyBwgcq7MsjCNqnOQkLkVx5e
kQwS+tiCBd42VNXpxspubCPWVtLQ/auJNrV5fIw9vhR3uqQwAYK4o1G4v81twNyYznIWFfBGknjl
orD0RLNYEORGbaFcG1zcpzXsue2jpnHviSmVNn6wU+H8mcqwkqFaiKjqLAhgWR+iReFg6wzxvQN2
gKJ6eazs8hvSyZU3t7A7w43+x5sTumMhr+LWYWMDgB1Z2W1kYun1z7IQxdTZ+tf7pJY8+gFcOQD5
SRPyJwSF6DNW3s/S+VKdHQD6xKTC7wREyeS5Hd5sUg/hdANHjLUbcZSIhPKpLP5uXU5NRh/nWBYY
aKlzvoagIMibqr9wS8ZG1556OtUg5t6vaCtPtrBt/76Wf1iddYPImJoz4bnZ40yyt7HS5tEmrVKp
o0po6u3qKX1hSv/OCX8Yq4m1XmjsrG7Vir0Mm8WCo/o7w2zjARiM29XItvS9fmeVPgyV41fYFI7D
9cOQDmRpFP81xfOLwiPXgSF7rOIEDPLK5Ft6h7OYYNaqHTolz8Wlg7Cp5t3RQHjJ7ONN4jG1CXCJ
uz7PF3ZTZRYVfHSJIP1ywk/Rvxi+fcwSUpd6PAoYI/iWgLzbXh9p6TDy+/L94RWqep/JWsHM0FKN
wilXKflQdibzgf7gXY9EDFJkIhBZjc2T6lnOe+fTeFb0iveE79iatcvSy52FjRYnPAylIs5EFI5S
03qo4QREKK5axcIvRbzU1Wc4XNcfeiFG/c7UfnhmvG11v0g4gCVB/dMJjWoLjugvL/S/5+qHP24a
ntP6Et66vgq6sSrkre2pzy1OGr2mryznhSU2N6GS1IjCgswYKLfdopPh3fffBtxLJW7CJtlvJQz/
bir+l5MGrR2e0THU9EGoIKbAYKbzXSKxDa6Vv5bSg/K0ED68NIuGRQUgPxt7FHzBNf5tMBPkaXG9
oUFwJ/XRue8ggAqocFwCUiN2S63/RuMF2MPmgC3bc0ZWm//+Mq5aWyzMEnl22PDNtrNhx/Ih5fbe
Z20nWfl2fQIurO+5x4ueGn3RTHPEyHVaO509nnNuK+AYYr14M+UKr4+zsF/KsziiJapnYnPA0S/B
2rODO0AS8OlvL/ry7DwhBttQLH86vJjKd7uzb2KAELTvf73+6xdigjyLCWjkOzuxOO2NyJ/3XVjA
5NVrYhQC6Vs8glH0ganYOnnXbpQEANL1YZc+zuyQgbi46YJ4kvTp8GhAEtxyNjvXKc6UGqmTjaYE
f3mekWfnDbUaEqnOuQBY1K/gI+3CynipCPXXn+TPYUJ2phf7YVUJyc/yAWqMi9NzCh0lOstW/h7F
HDKU/Nw24pwWp78bavoJH4YKRhAZlSEjoYuepjJaPiaIuQ8U7s4UlsdqrbA8vZn/zjnTtv3PcRBH
ZmMB+96Vo0T7FnZImmBCTrr62LttUCEkQkqRhJpg1ep67VD753Ukzy3pEEdjnC7UwR3yECCHesTr
6x5QyfV39+djuezMDxYNJqxyyl9XMvUt1MVzHXQvXqgeVhfqn0PZ1Jr+j68T6SGH/ZC3VoQ0wIB1
JXbnK3eypb89CwKWXIsJr0WYDJqnKV0CPWolTC699lkA6DFAHlKL+avKeBQ77Tkz1LvVH7702mfr
3GtUvJJHXrsc4PgqtzfppL2gl2o1XbE0wmx5W0Fpd1YhEcC8ZkelTc/MZ1s/SUWyMnMWDsDy3HYJ
RLSQnZE2NnqwbofklWNvhfcEegrMSjLVZbTVG/5CIRtU1D9n0RBWRSjrPE6qFS8ONOC+gSHUjJdI
9o9TvV2SdQScHeCrjm7MUbE+/9UCseeL3mTjjzKFfYbGRCeL9oXhbfMSaGKwEr4WvtTcpUiqckdT
QoO7GCJ4MSlny/SmNdHdetnKSXthncyxDpjftGpZaVzBNIEprG/+Wi/wLAR6e7a+rTiStCIqRzdP
bFhYIPmwm5Dix8yqMegpyq9yYeA376ETv/5FlgacLfq6QrdfjQyo0ZxscxsJFH1rIqHwkSJ7pnJY
veMtjTSLASNyZM/SfB4tToqj2YO/geYTgC4Dupq2WXRRQ7VyJYPC/fVnW5oLs7hQ0c1SB/C7OIsW
Yhclgzi1rRHulVFRjj7NMu71cRaimz2LDjhlcJVr85E5h4eApR9obDziurryGH8+xmBa+M/Vmiey
DQevAN5TaY++qG/kBvMfDgEblKKursfOyiljYWLPJaJRb+HTavCFDLu80AX0WSnsw/VXtPQMs4Vv
R5oZNSXL0kODPl16I5vaaFhfTDZ8dVx5gKVRponw4exCvgq0smVzdkEYapvRQa6yi4hu6cFaF2wt
zCprtskHhYbPEG2vdF07+zoLv0mVdBf4xqGUu5XdYGmIWRRo2jZX/CGEdJnGr7JDIZZciOlIblnT
znj9iyyNMVv4fAcqMQqPEYWwqQMWykYXbUQb/hgAi+1XJu/SMLNVXxa5cOCHjm6viwKSPzxzJ5JO
XPTo51ZWgtjCArRmC93E/iQMQU+6o4S5Qy4PtzDimh381pXy0kLssmYrPJarwYxpIuQDQDWVRoCK
r5PgK6J6kSXZfjWVuLQ1z8WdGg2PA16WowswDEOmO50qEsWkiRVa0wpMaakEYJkDOl0/ii+8vrnG
M/fgw9sD6J3pr/8uX5GJR1Q2Jj8jmuEyZJ6Z/z4lxiiYKOQBYyl2uQxcn4gL79achYZEVvRMhZLi
UiWPsvcR7J1GnjnzumMevcW0j1wfZyE4zM3UfTagOJYLAGykGLvBp0KIc1ZANqB9b9W1a800r/9w
rTFn0SHEfTRWjUp1U2tfTPYElnwWQgIhcR9BhTCnKpch9nFobMvxl7GWd/md2P7TuLOQoaeFabOT
qy5WeGAUdNfTcElo9mzfRXECNePChLpDpyQnr4gr9TwCB4VYr07OkRPcKuDLyH/GfO7VNOvC0jdn
EcZSq7a0GyotQRDhRis3NIQH8WGQfOuipy3+B9c/7MK2Zc5CDLJnPY6c1EB7lbUbQTf4xgF9dbj+
15em5yy2YIENISrxDZqjaD41G3zt9LJ06XpPNnQ4PWEEIXatsjqBpr/7pw85CzWBFkiRMuB82Tnx
ruIio+ufRblPAoxlh9s8ew+lT8J7atdSqAtfaa6ZHPXKGXs5MFylN8/CqA51JW4LwLF0C658oKUh
plf7YVseaQHmsBVhX6mBYx6gg9/Q8tuf/NCvLoLr/vUvtRDGjFkggRgmvMrLDddXsh9RUt6wv50M
58f1v750Q5sLH+GfZMmo1oZbqskBIs9JIEjWM0zQ9Phoj+pXGhldw6hOtLL9vD7mdML7w1wwZsEk
TiQuM9PM9hRMuRougmKrQM9q8ts2KNh5Tpokr3ykhfqBPBc61n5gdrZoDRqFp+xleTSqWz80DgzW
YWPFkJG9j8H4StF+PV+8sHiNWZDI+7Gq04JRFUSBsHteOg9vvnEXiX1lvDG2wDa7b+6i+nVqsLPN
APuMlUdeer2zwOE4PX1uiWS4aVFf+sjcFDRsNzDvs/6tG5uDrcEfbiHBXP+aS8tgFkmg1Zk2cE9M
taojvfevqTC2XjnchKX1lyPMY0cPrMhreaBKLi+C5rNExF8hf5PL211/hoVoOBc5agUt2l3uEZ0w
ENmkOjpqWbqoI/2yY3quAuFglvB4fayF9TwXOw5a6nRA/3Q3C8GN2V13SOXuHafN639+YebNFY8S
fpklGivdpXn5U2/oP7AAXntNS8Firm/EcwUu1bT3aT4AIudbm+MufNP3WNLEk+vJpmh718xWIt/C
zNJncUKJxiA2x8ykI0i1Of/6tyLxPxdaDSPgLz/G9BY/xHDTTEBRewyhSOmr6uifkrjar9bxlh5g
FgV8Hd+qEc92F4xAB/iMvpsKZyD8cfsvPTCrlU++NKNmC17raomeSx7Cg+K+9a38pEs23kRl6l6f
U0sDzJY4DJkQShHET9sUMMicS6iVQJvGlbPI0muarW/FA+yoSrbhqglMZ3mggOxb9AZOxLINDsTa
ynxauoXMBY66oXZyga+Sa6rQVDpnP03joP9hFYyo09OJoC7qgDdJIzYIK7e4hdgyVzw2mtJGwjc4
x0nNHvzeWYzJXka6U9NBmo/6Hceg659paXnOxY8qiLYKNVXn+skvGhZM23vxC30yZtn2gKEQ6wGH
w9N5rTy08OG06d9/WD0DJkaQ3NKOjtVvRWk+YtdyksvnPltZnfo0wf5wUpjLH1PJD5UydjoXDOhx
4FbfSOAVbmBe4loRbSLSE3Yubanp4IO29yDFbxRNPXKJ4843pS+njiqRZ0+V72OF3Z6M9Nb0qxP9
RGGgfHL4f8s4m+RZML3fHWT7BT4kWX7m3+gdrsKkqY1Q+iLT74eqwuYvRsl4wS/XtYKVh1y648zl
lhoe1OD1kcQaZuyPgKUTIEaZEjpnWdfr505P5FtrFOBulWFrDkl/q0DU+Qx1rb+UrV/jxZYAU9h3
QtPbg+gybCTgZ9/DOuB6XTWyd6LdI3gcetrDVy6ES19+FhEcq4+LMSA3WPrZtu/sHe5QZ5F9jlbT
0Qv32rnEUepCLBYFyfzJU0eHnBAbylM/kQH6Dh5J/3x9zSwMM5c4epWBdVNd6K4OnozOVu8hi5MH
HNh3MM0wvFC1tcW5MJfnMkfQsGaTmuz7U/BpgvYWnIJTHxKxj2wTXwW6jrqNFYoN5NHrz7YQtueS
xxE74aSmlu+OcoWHkP01MIfLKOsrhbWlVzdf/X5h2JkdE01TE4vw0r8zMlTKqZ3vM2l8c/q/297+
S+to6aKzoBiSMBq/1112siOYNUnxl39+dgTA1accmgoL58CgGbYJx1vsvvfO2vJeekuzM0Cpaxhh
YzLgynhjBKp4ycX4nPQ1fk8lmJbVI+zSx54dAiKuiArAJcZp/ZPVWLd2hKlroa68pYVLxVzZaAGr
rsKax0gshF7JARtMQGsxmpNXIzmMDvZ6+fnvpu3sOJCH3mhFLU/iBN1Dh10xBog3tkhWFuLCi5rL
GgMJfvSIGNx15F8Foq7D0OEPCJPf/aufP5cyNq1hpn7YGS5kxxtvlFzfC+9WTxNLv36aZh+2XPCp
atzj6u3aQ6E/ImHF/wUzrzMo6eLt+gMs9LXJc9WiWWDGq2s9rirel6DfK4EMFVvfAJWStkFxrnKP
GCZtObek2TtJlr+bYsr0yB8fLQRqCOmSfEp2P8ZfWyU4TiExlV/bEgOUxNqsHswXzmRz/SL+6OgV
dYaqzwmeog1cduNBHWvQuk9qla7s7Evnzbl2EZw0jMtpquEbujeEnLgoUA6T69rEeu3s7i4oAPba
w+dwSH6uPt3CHNFmISdvmlpgqkcl19I+58FPuapujCI7rkyPaR3+6VA2izT0IhdlI1P0whXM2vlj
4xzyVPuVgk/cldiA/OgCtT3Fld1cQnNqmU7X4EQLD/Y7x/Nhhng95l4Y4ZAIEKj8JDl5Kc3gVBXN
yqlm4e78+zt++Pu2AolPxGRtAMbdpoPz0q9mSRYayeXfZ/YPf1uh/B02ScVc8PSvuSaLrdWaF3iB
j+n/cPZl23HjyLa/cla9sw9GArzrVD8wM5WaZXmQy37h8iBzJjhPX3833X1PS5CYvKVVvarLlp1I
AIFAIGLH3mN6PQfQE+PsL2ZqKIPjZUJYcQCi6wi2ddB4IPJNi/oaRIIbZ3zlANgATbCuNSlP8WRs
ePK9EqBgG4MJtKT5QqGGCn2tPm32Dq7EijZCkzZKjSLA6zHywIsYhd5j1vIv5fwpZYB3nzbKtTEs
twiy1wmYKiYPSgVfuhnSuKbelTF/2LzH11bMinYgVAxu3hLPOJaxmx7P+cqlO4rQNDtCH3K/eY+v
XLQ29DJMIX/XG8wknZ2rKBRfgk7uAOBGgCimAEA8EENvJcnXHow2/lLOYRq6gULsAz/EKYjI0ChN
AlA9pKAvTHwwMboFiHi3BlwJhmxAJtaQ9CLEeOBaeSDleDNGfDez7Lacmv2whVdbnZbloQQk2Vje
4J0fLPh3sG6aoj0nOGJpog9dXNwCAb3reHLGjFtvBNtrzp5YTyInRsqQgzPuMKXlxRB2e0jEdWeD
B1lM6DUn/qwGEFfH71MCnUzqelciQzLgtPmvrasVMqVgQQWOK0GCRtK7tPDOEUIdB8CVA9Btbe7e
q+6XeTZcU+usHCeRQZwT7NVlxo5kqq6ySh1OT+LVE4aPX37/iYdEjqyFLkPpQnkKuOo5/uQNBLKp
MftQ9O0DZIymhcXw9FivLhjGsvxFDClQwmP4JNIBBM+0uf0dBeIBIHNob21mY189zRjH8hrwSCN4
nVFdGcz7BFkDPUFCAeQhRQNRUYiFhW0CwfCNTNPv8OXFzYzRlo17soJSt2TwlvuLom9rn/f8Bhxw
H5H+yf3aMe+A4uzO4pR8alT3uSchtOjLaB+R9ruROfiJ83F3enVfP4D4ItabanSogi4IzoJwHkx+
hzcuNcFF1H4e5y/ceZBF8X2znefVSxtjWdEOAUwi1jMuViVcc854E5/VYIQ5PZO1/bM8SW/U6LBy
ubXj9ppm9Iuk5HEMoyNYcKcfFFrXe3dg0Xkkop+nR3y9YMU8G67k1AWDLCEuGgdwNcDYdgGH+BrZ
F2R5aaFM2oI8Dc+ulBznYKNfY2WaNrNdbbK+HY0rDzyOEj/jwxHoxYfJ1RdQEbvQKv9SFOxS6Dna
WNe1TbOc5TDpJGmSwT10ioaHhQK4zdhWf/+q+VnucECqBW3K829HdRGGAkrjXvwzM/ojGZJq5wh6
B9zuvjbJr5aWdCPcX3GPNtY1IhLkWh3mRKOvdBIMmexoNxmn3DhVr8Y4zLPhrWTg2oC22z3knTkC
C7Eb6uQGylCHtzp4G8eah0VMFWQhIe/m3PXIhMYtWjKSNGw2prDidm0YqxlZy5o5whLN0U6T9CNr
IhDyaYgap8dsqwC6tlCWG0QpuTJBgXuKzQJdqpUD8mOIZ3ZM7TeTUisnxka0gia48/AecQ+Dvo3n
by3q1hVYUkfIIDmKLwEbOGc3Vm3lYtSWh2sqYhCmd1g11D7hAxZ3qm57Fh4W97AJ8//90H7l+tCW
sxuFo5AnxvXRBc1e4NHYiRBM7xHkuoshi88htRRAuSQzR83Sc+VAgahK1fshngAKKqZsryDDsVP5
Fo3jipPQtpMYobHhgQQdLdvoQhJQWEEhZQs3tWYklo+QzpTnaD5CKBpyFIJG1t2Xc4HQVzjxmel7
vbF5K5OwYa6QPsWjVaB4XZaR2kne5O+AFQ82/OiKz7E5Q0vw5aKzBY47reUlTutHNqYXOTgpTl9G
K+fVBoUGXS8G5GFQ248gitNNyk+qz1ADyPBShBDMFi/p2hotv/8kbikNHaMQ2i0HmkzyLAAv8F2X
Gvn99CRWdtomAw2mEUSqHSaRmuCHUPPdGEeXDix70+GsBV7KOjklVGNMHCL+BtJ93yv1fSwKCMOJ
8JyMCModlLCl/OE10BSKoAeC5E9ryDUWEToLG8HfipN4ARZN0hzpBcyyWlQYurA91k14k2TdZwB5
az8PGBSsE7rx4FhbU+v0MOiIzHOJHetCeg/hpAKqfGCPD/PMHMwEuZDTW7di3jZstCpFhYVNXbAP
5PuSVvsI7EYtaTbwrytO3EaIZkPsDDzD6YEuq/DTyBynaNinZQVZCZgK7dE6gL6BcqLlxoFam9By
0J5YeuJkyAcWAMu4wvmYtPV9FkP+UpYm8U+v2MpRsuGgaixVKPhyYsERtls0WMDtO385/eEru26j
QNM8VFMt8eG8hywmTbLwsmmKeQfG63mvJFTDTo+zNgnLH0DFZfCyFMeJa/mlL+ZjWTRv4chmno3e
FNkcpAXENA7Qf4TEEaPfANd/x733p7/52gpZjiAZIcHjjsjeSAXZr54B/2WAZnPO3wZsxASsSzEb
oXgTQBHpUPftDXVKdDRF8Q8duI+dZzasdG0W1umOHAgm/H4OQPkZfLfqfZw6kJ4SN5sPjpURbHim
hsArpNgI7q0uuEWG30GiBvWEES+O0xuxYkLSSiZUIYc8YcaxEegB8+Jo9Kkwv05/9sqtKK1DPLIq
dCH1huqBQHKMQT7+0q3nhz6EbJeqPoeR7DdO89pj0EZnRlXKuDNjnTRRBxSMEfch+oOQyX6J0Rp2
K+qbJd4M4ReZfOPaLc7riZMiokyLDpxoB6eZ0ktoKeozSMBuUde8nihjno3IpApNDbHC8k09RBKz
Y0eSHUhZ3lX0EUlOlMSReQZ0wa9Z98YNswLoCHSiIJPGKiJxdcEq8VedePcBFFIN7bfLLis3sLTO
PvTpq4A1njgADo437QwKExcEc91MzmMFbmUz61sxZls9v2vDWY6gjLswhCKJOIQp58ovBGt+lB5F
Lauo08sSklE3PIrLA29buhU0r1xf0nIMo1ND4AXanYd+mD5EkB6ClCggWluGt/Zwt3GYdUhBPE+B
Ss/YIzXuTlfT2RLN0nmRfwcG0GkvJ3dGNLMBCVtZRBuMSZjoHSMwIWiVXUdecN0OdBdl4bvWzT67
iN/UFtB6ZelsXCYXQRH2yhUHrSH1A2HJhYO/3167FY9qQzMpFQCZDTCHWnAE6J3cOwDgDmhIdUBK
thGPrXg+G5GJ3qqor2spDsTQbJdHUQ6oAZ8vlZqbI4GE8/uSD+mGG3q9Dg3wpRUGQFSvh6QUlqzN
RrHv8niRXInR+9E0flCyL2GffOxAAtOGUAN01Q1r0p/1DIE+sNedn3b1a6tqeQ5nBMoqhQs7DEP5
0GU9dFjLDzpoP4yq30gbra2p5TZgE8RViguox7jfJTQ4l7QbZADfIQK63ORFXJuI5S16mgmkizAK
2CM8gB27PQTw8r30ks+bz6CVO1dY3iHTvOOhEVisUL1HguSsiestcMDKKtnQza7vkYdo0AAUdSQ6
EOQKeaV3bpEynzT6ogRO4fSOe7jkXkmC2HDNug+7nAL/AEBY1X6MtMpus8qBYkYdlQeQAKHURwS7
NAP37hOotW4Y2tqtaGM3G88BxbMgArmqYw0hJUfSPf4zLx6gBO7nfQXdWwJNTjC0v9Xd2vhNp09p
C6lEAWlQvqsSoJHM7Qg8R4f/Q/stj2qfVgJ9ChvhzIqB2HDOlsV1yCaMN7uAD6V4/jRju/EiXfts
y1kUocwleDckxK2m7MIw9DigLtBsbM+aVVh+wJgE+rUMIVGb1z9dZ7gTlUIvEZiMoGV2QJvmJZT7
HkMm3522wpXjatNVekkgcra8I5yRX3Yh/xymwLxyCNBBMrH/dnqQlSuJWz5hEJE2cYtBIg2y85ZD
glFdNVtdPmufbnmDyoD3bCqAsQkAYD3kBRoGo6w40MzbuLtXXIIN3ZTCKSuQ8CMMH2cfHCW3CI6N
V10Cgbzp0lb2wQZtMhrqRgiM4fTjTZxV75Ou+tx5zdeWvgm9zzwbpZlA67McXaCtvIqdKQ6Z4aZq
Kwhk6LegWjDAMrcn4bwQgZOHPQbAnVn7pmIXifaajSO9sss2ODNTJSr6AQ5GAJIjb/Iu3bK6INT7
ctpE19bfOtVz1sykJfh4F/Ka8yIaDAR3naBndxMtsDYD62gncPPtYDBEZ8xNS4s71IseZP8migCs
vnW9I0ErjKxxDIBgfB+CJGY/gfcECoyfKYnOizTaSGysnQbrMBPNIf6KRPkBfIn7vqn2uDlM5twD
ebjpv9fic5t/MvL6fnQ7RBGhJLtF4gwv0EUAYvqry6C2+t4NIXlc7U/v/dpoNlJzlh4KuRzXBVRK
j9PQXvIm+ras3uyICsjZ7BEvLYNoLzlv4s32uRWTs/GbQndp0cYI+dy0qu+TlGcfIeBXxf7gGMdP
2kxs+PiVG8vmoSRRVHPNES7FbTL5JcRvJ27yt0XqNoZTZgEjdQe0ed+mPYFME/rbMxblfl4A7F6N
vD3TvK6+n96qlevRhm4aPYExrquxUw66FpAWTKEt2iagyUv598mT527McGS34ogVW38B34TidAsi
enGQLBI7h/D8VzqReR+Hc7kfS7cofa+NosPpyb0+mraxIiPkvguHJsszBDyolKf1OZ0Wya3JBeMa
4Xdy6N9ErMk8GzEadTWa+cMGNiHiO/D5dUCJpIcOD8U+46E/F2Sj4r8Wb9pYSgjo1lCMgC2Yxjt6
c3TDdQ5pdNRG/FyPZ05ex5d5M/bnvMxg+7k0yPUPG4n3tafd72/15E7Km6bPK2RigCGtdxr8L+B/
gyNZyqboiogo5Ik/L5p00k32DYRwN01nxdv/9jVPBlbEy6vZZOi+LJJbd0yTDj0XU33tuKP36S32
4tnYyqpvwjaoU+SBAAIT4/hejVAFIdkxcasEKXkQj58eaMVT2cDKtBrT2tMYqMibvUcECO26T6Mx
iLi2BO1WDrbNe+mQIS/TPBKHruvAyJzSXRMAk704K+zeeeKQ71k60yMQJMWW219uxldeYDavpZly
r4m1ww8GmJMBbA7QUPnWq2IHlZNPaqj3ddEdcVmfuUDX+z1g4pvgy7UVXazmiXW0edAnVQ/JzLzJ
r2MjvkFE7yoKondzsfXQWxvCimhMk3fVXLXYtBTactND5/b7CCypw/Rw2iped1eejbHkXZ0JDwLN
h7EZIJ+bVx+Wa9N1IB0Wkn4Hsz89zpppWIENwj4HksQwDZmQuypw9mPuHQSIQndahxd4Qp/NgFpe
bL5WV65LG18Jqqgx8CCNfKim+qIvUe4O6MbrbsUp2DSXPCZh6sT4aIU+/CbUs68RT2335ry+59oG
TpI+7yQiFH5wkx78QLz7AWIY4Lrav2K58RhaG0I/t1xWtmwIQwyhlowpTfZTxC9VWjY+3hKnN/z1
DdAvsIyu42V6whDUS6CJ6OTf2nnayiyvBHvaxi52gBzVvYNPH41zntXQ0Stm7IHrluMOIe1tFQqI
fjmgnoVq3Dlkg7fqEcsKvXQ32sYq9nhsldGEMx94DYoC7QV0Q909UUh+CJd+Gsv+ggKzu7FPr58a
baMVDZiESV6jLoVez28kgamJcUoPU/RDJRjVsK9VkXn+WHD1pltCe9Y5TdMcsPsMDxCl5AdHnQWI
xMAhf8zreeP4rO6d9fagUTXqoMATCld43vBzoD7BcqHL3jdhsAvGcF+I8XyzyLq2Y1ZmwSmaoUoD
PMo5UGS8nKZdBlx3niT7Ycge46p9KyJO25g+xyVFCv12cGmk1XvougMLqc7fmF3QNqLPC1HdiwdA
PcEjs1smkxSgyMzzz5uYrhW3YCP6Upf0c7KUKjX07BzafOyIuuQJLwDh2XALa7tvg/oK0Wc1rTHG
YH5C2wcaz+R8YZxv0zMYAgp8Iv2Sv7EEpW2ayr6ixCNjjee6q25bR3+Y8ATcnMyKab2A9dViTvEu
AhGICnykzC/wZLrVQ3ytW3GWBeLDZnPu2khW2sF1DErUCo6gZsExnH53OO69FowHYlDX0M/+msjp
8bTnXnE6NrAvSwLEvRw7NMrzwmn8vrzLhEDR+C8RkqugfVQXpwdaMzfLEbgjGftBgR9kBpIekGLf
q727tOsvNiO016MbbZNSVjKC9eaoA7j1DzATnqFZRXiLujqqd86H07N4PRzQNmRvCt3KG7VCrUEM
EV548VWsU3S9lm/8/MUknkSZBDCt3Mtw7KfGRTYoQLNDpfcidbdgAys3tQ3nRs4+0mlKkQt3s9Bv
qPtz8/208m7UNuIQBtqmtENSpg2m+6yXF4DIt8BkBVdaRTfEdL9ck+GZjFULw+lLLoOtHq8VfKp+
gUYsdYFSDLJP4Di47of8kpH8LMdjzne8/vPM9CEqoss5b78TmX0Wo94D6XM1odQqPXlESLGltLFm
IHYMb7rUczukiMqWXKUV+4YmyIVoYcOjrti4DVgMw8Zz52RGZB1zcgB/lfwuZRd+8cBWfuUtBJoz
YN8fTxv7ih+yoYtFXkkeFKg7ZagtXRdlHXyUdT/MaLhtnMz3MqauMyXoL+RV+FY1b20BLT9BBz16
cqnsUtQ5lwWkIegXtxrIV7yQTWvphV5B2grnN2mnHa4gXSY3RfpDaLE/vWYr58uGJWa8cB05aLi5
oG93YwD8SkaqjXhtxVnboMQaTNl9FMPDgZeCfMxrtOYcEk/Xgz+M3RQfqmGUjl/Uc2N2QaAEkBHc
ad5mDb+JWJ64JmQkezYIpBRo0e1JHewkqHA4Z0cWpNeQH9w73VZifGWX7GpxGJdx1SdIq83Q5Vve
RC6LD3XeXKSR8+P0Pq0MYReNFUVgYvgyxExi0Hp12geAfBGMAdloV5Rf3jSMTfVJYnBsQPgb7oC5
n8e+RSbc5Pe86QCRyJLPpwdZcQo2sLNJyyglDp4pqTM+AGII/pdu35T6Tsf9wqZ+epQVwJm2IZ6k
QT/V1ONVjyfRY8/keVxAV6J2233HSij1hr9mdCbXWkL2s3qou/741iesrdbuktwzY4PdciVSnXTu
P4xl2u7bCuBSb7o/PcEVk7Dxn6yNzIR/FqY32vok1RcD9qqW+rye/jo9xIpHtYk7SxesnUVQ4XqH
JLjXn4XR5KMlCJKgB5TwfZnyjXtixYvaUNDJBMRxxgSVQ7xag4anPtQ7323ux9o8rGdWs7iVOMzk
oej1OXTQbxFrsSY5uGV9uRCLEPamQghkHp/HQ/UYOoWo0K8DQBS7dLuA7KjIpw1/urLjNhJ0dkGD
k0do9RwDfQjd8UfWhXsOpqrNzNTaCMuRfeI0EV8lcdwApT6y6Fq1Xrdb7Kow6XlSRFsJkpXzbyNB
STTNhUrRcESyStxA9io5JioEtVNXzIDAxMmhmIZoY83W3nQ2CiYjIG1gabFEedxP1bQfg3uU1xOO
ggSnN2mFVtbofcacDRe6cum9oATNs5DmDMhy4RY/YxJ8D3QR+HQcj+PkgTAZUPyIA8sI0NLbDo+N
Qi176gxg0QcSf2Hli+hDGOfGD6Z5o8SxZhT8uVHk1ZCm4YC+nzyBVmLWDkj96+Q+9OLikLXl2Wlf
s+ICbMzpXIxJmbXoCUSow860FO/U3Go/HuN6A1ezdiPYKudFhu0PKUGnm6MeeBDftyWIuNL8Lhmn
r31RHfhQvGt7kqI7CzDrvJEe+Bm3WonXJmg5IcoaZAZHig4Q1tY+ifvbmpXvyq0k9sou2YDTaoTu
X1WhZ5NMwbfMjZqDM/XngUHHdODoX2/aJBtk6pVOntZAJx2GRZybtPIc/Cl3wOZubNHKGtnQ0tHQ
KUsh24Murar7TjOeoOBrWuiPtGU2fTg9iRX/Y+NLJfSgpRug2b+TybFRAd6VxrmSrlpUrvDGe2vK
ysaYzl7TEhVk6sDLnH1E26O5GLSZb2XcjpD1Q97vbR7AhpeSxoxBpjEj8P5JimyP413HTVIbX9OB
vjGgttyA60kN8odGH0awABSHWFP9iaQG3SF9G4MrHKU7UoGqMJvK3djlut6ozqx5cFvkHO3PbVPK
GGDMSt0Oxu18PlPul/Nwt9xO1dh8rrP4A7zUuNsMGVYeRjaIMQdZa111+VLWTZ1jgqxsHHTNhq9b
+/DlDD+5ZuMmzmQy4sMjp/gqc3pfh1u6vWsfvZysJx8NAuo4Rj8KcC1h8L0c8i+01lv1zJUwyqZ3
7AqVBTzCZ+si3s3oD3Y1Ojf0vIt1ufeCh80wZMUN2LRPXExpyBoMZLrcJyWNbinyIyWfqw0/s+Is
bVAi6EW5o8Hlc+hHupur5DyIU2iDq8vNruo1q7UhidOUkHSIkPooReNP2ReAmJBADsvvJPop4Wqg
vOm/2Vqtu6UVjVEGSd1DNvPB10AB0GmrsWDFomxwopkJyUkCOL7TNh+hzHpnlBNvOK4Vi7JBiVUv
YtNA0+wwjoTtVAnxh05K41flvJ9o/I0V0GHNsovTjn9l1218YttViWegcnnI9Qe3Da7xCjBV/WkT
mb4S+tnwxG6cSRC7AKLQpRMy9y4BvvYRaw5u6FdSgQ2LbhvYyi1mwxWhctMNOVQgDz3K7q2b790p
2S3wmsl4SxL59JKtjbIYxRN3oltTlQ6ysAeSZ/lNUsfGl10PP5tGAn10fQue7KnYeD2tnRlbNbuD
8l/OJRDrqCsmgD8V1S7t57+WeLnT5V/hHEObqCA7mdIzyrKtXP+ahbPnk5ygNuUMFRLBiXK+Q3an
3dMwE+enV3DN6OwEITdTFKiFW7Sq8/ZAeJfcKw5xJRAa1QfWIKtzdnqkNfOznABvq8jLFvpPotAC
HD/yVO7jUuwXT02V9DPFbtEQdDg92sq8bEhjtxA/zVEEjkONe7co6Jehci6g6BDv8kFs3P0r/sFG
MALDpXqh0NRE3cDPl6cabp6moX7UPCCwOk7txkArN46NYOzduQqURruWpvHZUCRfPd2/c1BgOr1Y
KxZmYxj7cAzUDGA/IkHvoa/4tZeorWLCyhG1EYs1Oq5dudA/1EP4GPLmtgur5Cym/JwmzqXWw1aU
ubbjti+YKEDkAUgsQBRXFzyGdHu9N+C/OW4Spq7QD2gbNTjHbZvEvUA3bV7r/LwLyaBQE4kcATnk
JntXkADYPuO5rrPTUaw+Oegu6PdUCgm1lzyNun0HBPry97OcnQ1lwLZo0db20PIS3CMT7xyUHt2l
8CgHl/vdVofBmuezUYRyIJBChXTgQQOLJkMI2aghhJCl8AuZXHbmJkA5FZQs28XuNbOxvIWUaMiO
XOT2sqEzpR/yQAaXNUG+1+dl4blXgUjS8jx3KUAPv0/Bf/8Y/0/4aN79C4rS/PN/8OsfppxqqD+0
1i//+dHk+N//LH/nf//M87/xz+Ojuf2WPzb2H3r2d/C5/x53/6399uwXB4Cb2+m+e6yn949IUbe/
Px/fcPmT/78//K/H35/ycSof//zjh+kKqIa9fwxjU/zx7x9d/PzzjyWH9d9PP/7fP1u+/59/7Lrv
3+w//fitaf/8w1HiH5QDzK5R6teM8CVXMTz+/pEW//AkZUwydES7VC0etjB1G/35B+P/YCD+c8G4
x/D7aolkGtMtP6LePzRzBfO4q4grBf/j/32tZ/vyn336r6LL35m4aJs//3hu6lISfJKWXFDqMQwj
F9t5cvsb9BOkTdv2x6bR01nNabiPIzb/yxyeWcPTUZ773H+Ngpq94PgXoeD1ez5K6RhVDm7WH52y
5/5YmXTHaJTsATPzNi6rraGsM5wkIOJTNO+PrvB+SAgp7wMdAD5Qp2TjZfH8Ev49KcmlloQQJT1t
vzDgdjORMdYdjXHCPTXSuc7R7lmhVyyCgpsHaSK8l5sz6Ac1Xwav5rCg/7Wwf2/l00V9ZeskV2xZ
VUU5t7eOsjrwMjTiHd2OuT5xvMRXAd/ipXxlPaWA1S5tnRI2vKzCEwNpyqihAVKoEJ1znKsZxLCX
Yc7Q8N5O7kYC97UJCaZgh1IyReyGbTrkGvQBwMsCya2PigfqAJWErQLEK6O4LqqAwuVIaDC7aljw
rgy1CtojI4EHaEmrPoC54u8J0/42Dle5igHPITyCVprny9apIY6zUrTHEmCcqwnZm/vJa7YSjc+D
pn+PAiichH+AWpSNLzIt04MZWHsMWVFfIL5FsF4RfZG1mboMPa12nYK6Xg7M6N/fK1cvyt/waoK5
dkhCEkflaKFujyBa6qBSLcrDELvT3z7MCosH18nBsKmYa91gaiYmrnJWHouAmp0ZK+eajrG7o9Wm
8uJLO1dwta4Q2DOcaLtbKPDkRJpyLI8VzdXlzDp1kYNw9bZSsrg4fXBfG0oRWB/RQgDNsfz8yZFq
C5Qs5zwuYeJE7YumzsEVwJIzZwZR+emhXhq78p4OtQR6T4biFThQ2zzDUC2gjkak8moM860JbY1i
XSJ973QQ03LMMcd15YOFiN7EJkw3nlevLhslYEaG5jJTdvo7zpMpr8IQc5nD6VxGbPA9R8b7hOTx
/g3L9p+hbE/UB1EbNCEmFExKX6hQzkc0BT2eHmRjPvaliNY0KLPOnjmWSa6PUdApyPs4dI92k63e
o+fx/OInYAaAKXtoZiTCs5P6hICqIiDaHJMG6oJhm6NUjqrZWazzH/CG2cZOvWoPHsfJpa7gwhaU
iyBJlLRamSMohJ0z6MGCcQu8W397kzQh4IeQCKDE4oOe23bVO6rIcwXa8ah96MY+PZTeJqvTi03i
FM9clytXw2xxVT8fxLQJi4MW/TAtxM92iKfbnzxqq7OgrN2tptoXy/Z7LE8j4gNWUNhQKtxWQNpr
jFX27vgtCIPe555EPua03f1+6f4HPA5rwDiMCAraGuZyzy7BGEl1HhVtdiRACt46rhdfF1MzHIZU
5tczGlbuqBuNNw4fqusqS9ld6mn5uUPtNgGJuDZ+A473G9U5EKMFDusKN0DzoeBT+beqkf/+nlh0
XDRcu9RuDglYF6OOEoN0J+y8r3UbyFvqmuoIYInak6T/2/EHhBxdT8OUOJF4T1qhjmBxXzShyo4M
VOkTKEz3GVHj37VaDALcNd564AgR4nfl8olHRn0/kCmpsmMaZPWZyqv+EMi+21g6S5/p99otVyYR
mhLEiHb/Q1Z1nDidkx4bbNO3Mov4tHcdXjBw7+jSL5uk7FGgqsmumPPxLw7OoWMlXfIRnpz5Ecju
P2gasuthqtQ19FSI8iunR49O3jczcjXM4OVtqPEBoi3vTxvoy3PAGNNSUeEShJ52VMP4NBtcIukx
zSbt511rzmtn0menR3kRO3HG+MI55DKPLC+z5yfbCT3S6apLj0FdBl+mMqE7M0zh2dS78VUN5pjr
YJge1Ry1H04PbEFCl73ByBKhNPbG9bgdGwJJXTgaKsRHBVXe0R/HhH+QYIP4Zsp6indDpxTI/Fw+
3i8VBrOvyqlKd2UDwa3rUns4dkHbeF/TUVdfoRg6jbtUNgT6jKe/54tLA18TO+AJdOHjAWoD/tG8
TocxjNPj7GZ8P2TJVxkVHFLUQLtMM8AVp4d7bT8k/B6CPai4KLvCmXmh8WoyJ0ewrPFdXsj2IJen
x85t4+DopqX42qWpe1w6WT+dHvo1g4MhIBRDrO7Cyz83hYjVydREAKmMgWsObdS6OyZgf6dHsUAJ
v/cdzw6lEMkq9ErbGcgCFO5DXGfJsUrqGk0NhE6+CyLz900ziksV1xzlBBp9Qs412Jk5FBdD1Qdi
3xeoXzAqvL97TXMcgOVNJylsUdp3W2yQFTelGx+bnKQwfmfY1XG3ZUavLC7niAUkchW4rm1OgXqe
xrnLZHzsIrRHhiwvwZza/T0KyX+t7dNRrC2kcTB1Ja6L4zCp/JDiPvdZkW7Jxr52dHFy0ZdEGTrj
EL0/t5TAiEp3k4igw5Tf6YLwDxF6k3NfRrLK/EhVXbMD0YeAjq3jxh8zkNjvhGEmOtOJSy5izzUF
/tNjPxkO1a8SLSj6b18wcC4aIADkjRB82f0TrYkd5HB1dEy6YTrPZz2/E0BZHE4b88u4iHGXapgy
hCjxZLfet2k10zCJ5/gYp/lwKb0KJCAeKC8QuW81Biyvh+fhCoOP1JQiQbo4B2uoaMgaluoWTWD9
8GtM1F0TA0ectepTWQbQo2PfT0/N6hZYbImDyp5KJKs4smNqsegnV3SkaT/XYxEdnbZKj3kXT6Ef
B2G7r/CEv6N0Ho4OQKZXYwKJ7lmGxVlpePQOWyk/n/4qL1cZNo2Dw4jLBUJQ6/lGwVw7eWkcISLM
5o+uTug+0uhg4LGbbziDl97++VDWG87MvI2SHkMxhNVnysvTc0m76TjGXnjtdshZn57a1njLdfBk
kaloelIFGI9MRXrmmpL/jBd4hyDu6LveppThi2wdnBBbYjtXS4nVtBwE9HDq1iMmOvIIrbhVSkTm
xwp57V0w9fTGAQ/hblBlsQ+CVn9BFxL9dXrCr5kVllhoJG897bo2/C3iqVOh8hgdQ5AJ3NfIyT8o
ZKaBPwv41YBdPlQLHXk2ifTSC6sABdHIS320dJ7+Iq8ZFXQ6OQXNHPJTdkNANBrlhWjrOY4DRR4P
x27X9V3thy7kxd4wlECGgyyJUiTcnm9yMPY1DQ0UKMDDl+7mCRCMFBrcu4xBxPb0UK/ZE5dIizNI
hTIkEJ8P1Zpk1F2mwmMFrpJLHo0DSswyOCRTDL37KNsqwb681pByxSPK9Shc08tO1b52vCrm4TGF
tOhVUff0F4GI6wYN0kvfh1EQMyDLzDA1uzpaATHZglI/PBIT9J/LzGFgy+b0jKk+2oH2TO/LOtlK
+b46NVgoggPJUYWwXEGIXCNCzSI8ZpyUH2bTDfcR5cOGA3glHOLcJQRXMVSNXG4XxBxHj2PmJOFx
zkR+n87p9COEW7icEh7cMiDBLoEbiQ6iYCXyY0mx6wsQr6KwDskvAxzxafux2D1+e33uIqxjOJ9I
pdrxZ1TNcCBJjqXmnrlLEcE9FNHs4AZtqp0Hap33RBey9uXEq0eAfDkAE5M4T4MkuSlZGF5w8CNt
3X2vbYXLNZ7q1MUbxQZS54QODtiCQrBlePyRkKIHqqgfsq3JL4+d53cs9gI1ZAkdniU5YB3UaeBo
72uj8NjBHr4bVnqHrK7LKy+f5VW5wBonr44uvLBxDiVoJe/nEUz1b/oWmmnu4TmG6MVKtsAWvC5Q
jnPGp2T+qxhqsUsMenvaKGt2Vfd/STvPHruNrFv/oZcAQzF9Jc8hO0itYIWxvxCWNGbOoUj++vuw
cXGvDptoov0aGGNmBHufKlbt2mGttQc0VWc3vwxrlj2tqV15ZerW/3n9HBzsOCUHzdgKI0CQ94nz
ZOOyGuEoQana+SfF2eSMXVR0Xrdy4K1o4OFabVyHQzpw6622a5dYlVQCyHjflGHuGfFcBlVrzvgv
9yThPDLG9bLwjNsTuNcEMlJgdfk0KMGc5SNqxa59JZ4wP5pF5Tzi9fPPry/uaAvpegiN0MlU7T22
L3GZWj4WI4sz3PUitVz6DBzLT0QJDq3QOTXFtoeUCW63cKwkgdPYKYE91oUHkYVYMJrPyjUHDlgY
JumvxV8AhHdVApocydq1WJk6M/sYL06J5uV29xE+8se6lY9d3acnS9t++u423hjd3YO4WLpxWMle
smEV74dGDo/tsLjh1Nfih23I6K53nCmMmsgO3vzpTN5OIm0TKjEDqm43Na8U6jlprARunIhQnfD6
69Ss4etWDiIQDqNLDdLAmLOX1mRGgiaRmXMDrbQKf+7W2DdrV/fqVMv8100dnBLeMSq4Nkn35ttv
FzRFnVbIpHODJJmcr45s10dGcMqTkOoZCrX7YoSVJrH6lgvxX2/N6EzI6NaucAOrMxhMaNVJCV00
YzR6Oqs/0UmsgjVT019W5hSrP5tT/LMWo/akr2oe2lY+XRbe3I/wB5SNTWZ3mtfgCP1+Wpv3SWU6
l2Uc5Qni7xmTtP/VFomiaTOgiVhwtzkqSU1kR6mLYnrRPAkGPUchuOvOST2nHMsSyaQRPhjVzOVz
Wqxi8lwV/f5cqfPPem5GH5PF1hlDralr5xV88sazRG1U/sJIwfjj61/y4NBsofNWjaLcTy/jdovb
3B0tRRudQJkq7eo2buotUimudsf8x/+VqX3bUZVubHXD7AROn84feCb6e12f5ft2PkVdnqxq38RY
Jgktth6cIMmd/kuVd+qdTe/kXZuMbxtJ/hzgOI5BM1U1wSuoe+DVWOcx7B7VCUZm7I4Xo8mS0c+N
zv0cOaV1fX0LD+4dchf0pGmo8pjuqz4KFZ9pXjonGJhp4CuJs15daZ8FbcdWIHRb25tNYf32TBSY
X7KOM0HlHkXPqle8JqnOZAl3kK3/u3Pm/zezO3q5Y67qXLROYExt+62dW9rekSLeaY36TzbE2t8g
q0ZqAqnpq6NVjp5l9Wck18OlEgOam+NknOUuQpN2oUUC9ehA6UrFU01jgf8lzbe7SzwBsQI9IsEx
2W3ourq5luYNJ19LtZD/lbCrZXz3Lw4HsYFrUVWm/r5735wlW6KprJjUoLr/JHMbB1rVTictkMOb
RaK9dUBI1PaU7ZEiDvkmxz1tR/GUJErxTSqOGfZNdFZyOzO1W0/dQYWJLS5xmw/lIxOu3HAQqBJk
c1NeXt+6I1PgFLbHk9SJu3V74nVrAgGsSCdgJGZ9twxZ/4BwccqsuOFstOnRiaM7QRwAMoI0bRf6
9DTdqG1yhWtVtYjg6o5xAJN+4msPAixkrCzb1MjcwLPt6jJR1Q95NWV8JjmZD+2COnUBWu0OOSvD
S3Wne5yqpPn++i4eGiXCB9ak2pRBdpdpGrfh2bllB9kkm+vWAbu6kZCPTCNfP1A2Hmg1GOnJc3sQ
hqNDZoPaM0nosHv76ZrOtSdn4dQ3WW49lVIage4g1m4Wo/3eTozi7bGcS3ucUI7qPtnd9n1/q7BN
ubk26sBdHuquuozpUF/MWp5RUg+2kjq4RveAkilgnd2BFIamLuqEFU3NJ8T01U3IxCoujBut/C4f
2q/ICJ890Ee1A/o1VJ5N6hQuu3m7tqwum25ipwMCBqa7tYref9LjtEJncaycP8cCHykao/oY940V
NOnWUZOWJh4raEf3CnHLyTE+uJeAyVQwtRuqzNk7TkMdxbLohh24dZReymXsfFWN2kC47r/5rqap
CSp4huFS8bpduwCk2eW6wxjDvEs/oZWN2k88vW0W0fObR92O2Jx2h0YIvX33304Pkk8SCQ1hB4PN
GWXsTXlJx/6Ms33gY1yeGQCoLnYAh95aice1z6IMK41NxTezx7/XbqrC12/7kRHmUghSGrr6dLxu
jeT2pDZFqdkBhMn1aiyF4zEW5M1Qq+1j6ADHQKJsOfRuwxx31dOikHZguF3nu3rteNJJxpNM4+ic
gUYxHIqC7ta3vl2LoSlFB/PXDvp+ce6kEmsPkZIg4OGqZyj4I1PkgICDtu4dV/zW1BpXzNZdEjvo
7Mq6WLGVwjcex6BKUG99/QsdmXJU6hO0h4TGQbg1lSfaZK9zbAcgFprLWgzlXaMxRS9W5Gkwtzmk
XdJDG4lojq4nOJt9oVjTMnDWwDwCrTPvmRXGSKCa4Upx8h9bGWJPie2vleuMflup+Ixe/0sOZ8rT
h8sFZcJBEeAn90F/JNMoz+kF4r1GdIRNh6peLlAqaV15eX1nt9D0xWqJjild4KKZKn27s+bsDHmp
LlbQN7ryGNemfmliPfHrSNPem6mO/IuEFg8mffrktH38L94g3leTSQEbjP05sv7Ni8TukCtcPSso
HJSvbFEN/oSvPHG+L1srruCImttDYAvVfEFgVNxqSafWCpTaFZ6s0qjyoAvYvyC26Y/mqolL00fW
lSHK9VeExqcgrcb+o8iYRX/yW144G34KThOoDCgrmnfbn/+24rWFGZjPoxUMjlo+CistHhjf/v31
r/pM/bv5rFTXdMFAR4P0nddm91llMyvGBK49YIz4uFzXdtRaT8LbF56K1H3gVNryKzJyoqlWVbSZ
aoJMnhZ3bWzPNpKi86RINaYRISgzh9OgulPIDOXqn1pCZPPc2eZV7aJmelTHooU4i4Y4Ejedrn61
e9p210mT9cZc0abKU0CpnLi5zVn+vj5BV2WrwLKPLrjFfZgbL65snHaaQttp6/c92QL8MycVnFYm
lEFKbL+qma789/Vt3d/LZ6sUiVzwJwDt9jDJxozzUtcgQ0AM769ZXsQXC7EI9Kv6/vq6qc1P7xaI
F+Ixoqr//GzcHhMYF5HJIPgJLEjpBpPQkW1ehe3Psa58TBqhBnksHERrnfyEtrDfWqqixEw2ISju
lldx+/PfDihEq8SEdDuBDxDLP9Rlf60qevtlF7d3Ofoid/Paz3+/vtr9xj7bpPJMiLgZ3osUJvZS
dfrE5xRFp1/WmMFAalI7PvC6tynnbDU4PIANqBHnioPfy2iZTqbESJ61YcQzGhQaSxtrlfsP4tFT
rMo92c69g93sUcrnqIoN5rIXHddTJMCnaWxDVHD7kKHh6/0UZ+3sjWnOLLhEZh4tdOt+5t1+pMXO
DIDX93bvcJ5/AImgjrfBJewrnK2bFQzULFqYkj1KDSYPnId6YHlG4H55bng9aEw4RB9bB3sXeTgj
WqZ43iZ0nTSu/KbSp5+zNW2Ug7pK7x1tNBjjsfTh68t7eXQwS919Y0PxbO9ZNiJi1ppFSybMp+Kv
wnEyv2vaL6tmn3GUDvaRchGEK0pkVMf2H9JoHKm02sK0ekLq+7K1am+JleXuzcuBqAicdeuGk7rs
At41lqrVTB1TyS1VfpdGpNwTe1cXtVLys5zk5Yqglbk09hgD4aqg225v+qqhuB8tWRUmStl7wu41
j2JMcXl9RdtT87snw4PhwyivE11TYd837dR6UVOKCGXYxmN2Yaaj8GmuhVJosd8rUffm477JmVOh
4lNx5vfHfc46Bn6S6YVKPbk+oKE4KPL5DAp8sCgSVxNPZXCz8NIvti5by8Ssw9HKv1vlavhZLu76
oUTAUIGN+voWHnwoPrLQhL5ByyB03VqD42ibRGZ12M3q+skY6iWQrvpWWC0fyjA2tCuRIAdiLxfM
ZCVz0lqtDtumEO9koc3fjFo9U4J8eV+xQkVA1XhgTHzw7VqKpVq6YhBQDZBKCGBAUabXJhFC+38b
1Xpz9RuKEqgb7pf61D7UylSzzXNFrcOp6UZPBf9Hn35c3xjCblY43QBYGP9KGL1bkEIh2yzmApqG
ZNym3qwDhAOkyV8/AkcHziGlozsLGBOQ0u22uXONF2jcKpR56/wnWZi+Pi4uY+DdKfc7u41OAqyj
I/fMS+PVoD6/x6IWo4ZIuL5W4ZjRtXJsJWFCJmMXXl/VgRUOAtgOzjRlxL2CxTw2Uq9kUYU12KJr
1Rfg9q36TCz+4MjREIIwAVGAx9jdfSFDqHGnpUYdJnIq70gyyuvKtgE4HdyTBb1oBXAaSBxtyi6g
HzfO+e13Qr8sLZWMV4IK7eA5iAaZvfGdXu2PLin+KYvpMRmrP+rFfWzS7qQtfLSbPB0gdjG+ETJv
bcsuKiTFhTp0x3jxkZlrQJxWZ0s82k0qYbCRSY5NXt1bKzpusY9EjZW6BxA84GCzvviUOt2Z23sZ
OlH8Nzd2KQE+sOudJXdtLQUyRB0CQ0+CqB1Nz+mNMYyKPnsy1lj3a/Add8A+489tIc7GIx5tJz19
uh2QNKFob3/+WyAMpddu2jGtQ7t2F7+D9x/QDB1OTszBxaYDwRMMFlcDUrJbJIFGqZoMhAmTwew/
ZqsCyDtdGQk2y9woPRT7pxOLLwM1h5YkLCJro32RRt2uK9fKSpnww2HRL+0j+SHZX1yL952WrYm3
whb2ABi03Unie3g1XJwXbt/ciCe742nOcV8pUYILm1eaU2OqfI27Kn9wOl38nGuReuOYGB+HtOoe
dCLFbyMon5MfcbB2E5QczwHBIv3H7Wv89k1TUUptZGxSqA2u8pDNWfFeqNS8e3OAP5rp03sQAW/F
GOATwOhtr4NK2Q/28q1RCO9DJxsioA7k2N2SJ65nK/HZVN+D42oS42/kJK4K79GtlRRv7SCvXIZq
u8Sf1qRhRgKVhevrHnufl25r4SM621ndvuN2Z3/bwMS2q7EqZBlG7ZB+qNdG/wBftbrM/ZBcmMko
vaxNFAYzokv6uuUDv2OStm3Qa4O8eI8VHcpRz4yuLcOy0VtPJVHycmOpg1VX5UnO9gLr97xKEidu
P9ErwdDtKvl/AQ/JpgwVy/qpNdU7UxneD6l7yYruoz5Md5YsXSIKpOeW9pIr2bU14jt0WL6/vuaD
b0pZmpiZQiTYhn35W6/auBp4tMJx7PCAZVV6Q56fjTo52Fk4wGT7WyYF/HnngnLTqRotXotQkVZ3
F0k8aSWn74pSLiff8MDZsaFkHRvOmSL4bl+HpVCqvALEPFda6vX26FxAsXhLOgdl9eaWOF9xI9Jx
WAkwiGN2QboRzdo4NHYepl2jMlaj6v4UiMGf6AUduJQtiYK4wqPrUgi/PSulHcvU0PI8NN18/iuZ
9f66rBOzSefMfShaBL+yCT3YE0e2k8d5Dm63GN0BOsFVJOC4NZusLnq88DZCIKm19JQxLxDhWbU7
u7AG1ApjeUUnR/+0aqV2gZNAy1npikD2gl6t6RR+3KxGaCKCeRKFvOi9se28ZvR8t8x7a3Xc/rJF
KXi0E+Kr2qgnL1Mi28uTKgb6475zRPYURWka6Gr8wU7Kd1kln8rW0b3MnH+9+fKA+aBOSIBJ4LzH
XGUdw1zMFn6aYg3aw9i7bbAs43TiEA+u6JZnWrT2OAM8p7erpdQ4j2alZKFoZQ8i2uoeosH8+fpS
Dm4ohMbtU4OG3sRibo30FWOixGJlYQTa7jInyeq7PRyp0R1PLB3cUFo6HGS6lFyePejamIHfrtmS
hda85n6c4uJ6O+brEfyv39c4P8sHX9TmOS7QpTQgGBuikFXu1ybzYkphvTlrGj+YxlzVXhkrqHkO
sRk27lxcFBSAL33hMEqKIW2P3VJnPkNZypOTe/QpUc3Z+MTm1tPa3eQtWJq1qMxCTZ2661qXiq8A
rjyB7B99SyrzaKPS9nDB6tyul8EicZHUKrqzYx0HI8PQLy6ImssiKvXENb1c0HMBl8qB+1yC3DlA
lYF2DLApyxAOFsJs0fyjl0K9PzmbW/p0W+DBig3LnoeZ5vZ+QVUbGe5YJWXYVCh8+HJhFsInQSy3
XOGZRb1fyXqIrnkyI3knp6ZvPZ5U/cOGqAcjG8n1B+XfYvJ7kOM6NSEaYpdEzN0ntc/7GedRNz/M
2o5/5QmUYrD+ZTQ8rlY/LheXcNXyS+D2v+bBSL/Ispvvl7pcrpOqdx/yTHaGp2hGLwKaGlUZSntZ
Y/hRxVTfKXjAb+rQyzrszaVj9qrlXpZIM/5qDQAnKBIY5bWxWvXvNGIWl7IIdbnYg5wN3+lc9UfS
KovGINUxYkiYubZXvanL1ZtyG/SmLuLaE1Vnn412O4ij2W9SL1zBBsXdF1oXtc2yQTdgiGfN+n3q
XOvPNjMRQ9OU7lNTJtp7rRROAERRf0AqMbpojNUMTz760TfHzYNWgR1Nve72EJOCFvqSoWZaWmsc
zPq0enNjMp9P2GfpytEh3g4WDS0M6nvVg1Hmo9q7qB7orZVc6yXKL+Tgb0/2XAr19M0RN4AEtted
dBvDrFq3K8Ikj4w7s5TTUwG17uTuH62FeBJa7abIRJP+dttEnLOlq4TE1dRf1Ak+RRSVykn0+tLB
IBzzm5Hdt0n0JU3yBSN5mtHmRJwxbFJmQdI7PyM5HZoikaRjRHX3Bf+witextrupCKdY7SGItVEQ
AVj1xnkZTlb18mFiVaB1nmu6NCl2bnMFrbMwzoMP1DXVQ98MOnzaulT9YuyaxCuq+Yz08jKwwyJv
OgWdLaXah49Z1KVul2HRbHvjvU3V3zcXaV86h3mXmzhLMGWngw0Pd5T668Z7Au6yD+vyPKOW6SZF
aE2pfJhqAxlACBo8wstZw+bgMEIw4cCTz9Eh3hfmnVlOa1W5ebikpXyPVqL1d97abxS83AJVutBb
E4y2KYVLY/cI2X0JPrAzMGPq8gm10/7PoYrLk1fo4GNxo4giyC2gTu7hSH1ZEv9DJQmzuoj9pGm1
+zZVtdmHVq29l1NqXabOdk4ge4dWET3fYCIA+/exP6zI0VraJQ9j2GlBK4zW14aZWcxRrgZ1LLJv
1sq0rtd979F3Y400gAQiR1AMb52IZcHspjCVh8wumO5Sxsh6rZ2+VaDs+bNxKrZ4c2N67LwIWyk0
dPfzUK5t/G5uoqL0anOqTzzidm13wYNGt+v/mdkW+1s9YRkSS8yI74Xm4GT3FnGu7c1D+RNdmTxw
094Ki8yF6LCUifNgDExMfX0zD76gwUuKTg6BH5ifXV29r/QlStooC9dKDE8TIl/+LOLWn6dRv0y9
6O6Vsoy/vW70IEWii0jtlMuBmhgB/e2q034ps6Zt0bIwp7S98tC4T2nT2UHC5Jt/pON0P6dOtR8J
qyZPV7P5LlEUPbRgOb5Xyzw6OVEHTocmIOAYyxFE43vkf4nv1GelyUKo7dKHc1kwf0VTL21iJCf3
9ODwokm4KZtweIHo7rxB6USLXswkZUQVg5clbX6tMiZGv77BRwuyt/qUICDdAIS3+ytStVMjmJdh
lCcwute1CSrm07430Gz1Xzd1uKCtYUv8S/KyT83sWo201sRU0rp/xZZTPahpckb4OjqlACMgFPMG
gtXaXcZxTiC9OHoWGk6UAhtv52tTLfE7kSyKn8SWdQ/k8ywzO1oZVWIiLsrwdKJ3wUrGWOKR4XMZ
4gKR9DRHl5/nqW6/vr5/B+867UAe2eciqbtPupA2i4ReknDaZio/5HHcfayyCH2TsXIHpqQb5onH
OVqWC5OVbhq8adCEt2cjW9pmmOKOwolWO6GpiD5QFvVMmfAoSieTRNyMrQONu68+FIpaTiKfstAt
JvmgJnK+l6WWvjOaMf8Yx1C2CWSKexDl6d99v5pM1ipR6X59cw/uAVuLxhoKWZRB9kJrfdaDdl5j
/Iyzim+ukqVeqyJc0UXTGZ3iYFu5bCYNGxYtOKq32zrKUc5OuaRhVavV324qOJ29ezZ34sgK0RjN
MwPOu+Ps3r5Ml2C4lxyxGEX7qy0BZhotSgVv3zWgHhstiYeBUuXtUqgsU+eokjSc81jxKesxaF6z
Fq/UjeHyL0whrWPZGwr/BZ+mXCVDRho7CbVE+bNFI/ySSh3V8Sz6FycBhAd5Opu2VVpu18Tr10xM
WUjC2rZiv1569WrMaeJp0Zt5IUQOUHeeS2/0w1/osQgUVxBW0NHAEcwigH5VMTo5dq6v79xB4ID4
FOVWm777Bl+9XVDWMaVQB/IX0gdENgL2RJQGdpNb/ZVvOl/lYtmLHwGAWT1ZQPIgGVfMEw7RC+dF
7kPlY+vsbJzYfW66QUiHuOd+IaJZf0inrPcnwLsekaJ9KRmcd4IOenH8N3uA7bfS6sbB2rlkd9A6
JK+qLJxsuwxcVY6eI4b45PwfWKEfgCn6ZJTQ90PkhYWqLgl3Gmqu/Nkq43RRte5s9Nszw+8m8iNM
peZHXkCdEfTRLvJi7DUl5LRNQ4VaAiOX0h5MiILcXZH0xmcndfMnS2bRRRedEtqZNjL0stPL97aO
zGDc93npu9o0Bmsf92iio/raGXK+zoAJg8JUlEuXJqbPEKlV8W2jXT4qS2qdBHIv/Ou2BncrwxDF
IYC88xSIzQ+dPrBTAvnz/tK2lSBKdqwi9WYC2hNn8TwL5XbLoCpzoWiJ2zSN96wWkYo8i5n0Fs66
jsZDvLTZ1YkokT6o1E6ih97eQLdFN0MtiOb2V7cu8ZNbyxrlmqVWPCfSnAdI29WvxDKUsF70ufT6
2Kzfp5U9PSW5iK/jGKXv6xXN/Yqb602IB/qVsYp7ZPmdsJrU7o7hDsZ9Gyl/g6o+49O/PHssEWkH
5P2gXuHlb691qqmVBjICMae6MJ+WvM+8XDTpyT16Zh3tdxJdbLAgNoQMOJO3ZqzMiLUiG5Mw0lPX
G1c9UBv9c9IOAN/db/2oPwo7+ogSX+GJUgRkxfeuKCYvqjo/qZaPczV9iSY6G1KVqtfJLmiL0fAW
5HpqYz4pfbzck60itXFTCDABHu5uCuxvVxE0GwNRTcvkVbUoWw+mhXJyvl56M+xsCQAAEtid+5Al
zpHMQMDACcpoNf5I7az6UVP2Z3ocfKnPK1XcE4NHC9toHTQ3QYPxn9uvkPf23I08DUHkTsq9m5F3
GXNSvDXgAze3oR02bt3WPd4dKdNNYSXS7IDi0Ml7MQ7pZVPa+zdrAStCgL5VA/accMuoh7UpWQvD
C5P3sdpKrynz9CR9eulwCLLAE29pIxH3npiYOHo95RJmyNA27cVqE29y6v9WAFROlnNwFrZoDoAe
ImeUK3cXZDDioU56xwoqBp8/yrYgBTdsco/JlF/bxTq798f2eGs2/CEI8N3LlgpzKFuirKCE3fOX
HBHatEpEoAaEN6+y1swTz31w9DYiHoBU3m046Ls7tebVoKHrZQWOPuiPUWJmV2pGc/B6kHL4uQiF
wIlCXkM6/PaAQ953kS/bVmWAHkrApNz1xsJkqMU6I9QfbSBvEY5zQ7oBV7o1ZSwO0oPGCsWF6u/D
urbGh2mm37G+M7usOTmGL3dvkw9EBojOOk50j8waUrOumZ5pBJ2+WF7SdXwoqRgnId7L3dvacLRU
KYby2O1Hg9WZuc6YYRRo6/5g9K3mm9Rpgw7KyUkd72g9m/Ya0TFJISj5280b2qnAI+h60LlKAVDe
HC9lXERvdkSsB/ArPWk+E8/brZXFiFUZx4ZOGzrLvDQfta9Kr41f3nrmgAHB3AC1RjEUHuitFRcJ
yqSOpB40C/KHaNGkQdaY6h+9bkYnpg62jbdzI9mCP9CY/XNrahWIIdfOrBN3t/c9M3sex9I+EwI8
NMLHAeSvERPsz9rcRioSxRiximqh2m87D6lUzrpML0tyW9TBiSb02GAV+6pqNRVovJalFqxO1X3p
kqFAaEVFVvKTIgjsP2qR7HsvV5scnlpUNarXwK2O7+u1XxGaWpH9vK6WOZ05xpfLJwp6hgcC6Nz4
B7d7rMblIFO4FYGIrfy/BaBL+v9qe9Ipfuk9KJurVLI3+itt/11RxC2Xsi/MSmWT6a85zoLMfFy8
m5K28c2y6E5u9qE56Jx0pjct872SNtQsmC5lrAZcmPW+aoQepBbaTPFUJt6slme6rC82cePgEAAQ
2/B+gte/3cQpSkUnKmEGYrJcD0h/dVVXcaZm+GJVWAEmyqtMagbbcOdFGpWh1vPINPl+SX+JabD9
rmeSXbUOPxXFLE9yz6M1UaQgFbCMreyyu3xzk2Z926lmMDei8FGhb66xa7xtUCIx4HbmeCPJsmk2
vMDQtzAV00YRInATKw5nly6AmFZ53zc2sFGRGMHr3uuF+Pwz8dbBe4FCIafad93SkbbNiF5qkLUR
ncRmnYaI+SF90TGlUwAHEKJpEkrTOvru/Vroptd2sfzGMA4zuyA9Vze+Men6yHAwOWjXotYUg4ej
rQdvlAOg7EI2yxnVYHPdN/kErQMSF7DsEEJozu9u6ZgRSWVaK4IuLubvFaCL61Ip1sVooLKhm+S8
m4ENeCd7tYUPL62iMkwFZCOT7h6UcXZW1Y7JT+I1KZ7qZXIfXcQ+Hp3Cme6SlvERXm7V8mLGjVKx
B5YTUAisn0SdRT8mwxrvXv9BB0eSwgZ4NIjTm5jz7prF6DxMIoOo71aJeFpQEfLUYunf+oyy19uM
AiCuW3i694iUywbGywyoYwxieSdkY1HFsvW3Xy8gFrwH2qbETRX31mV0hp4i/pGLYGEIh28yEtwf
BSfs9R07OjeoKABS1IgP0Uq+taJXam4b0jECBjvUkV86xXzRXIhSXmct3R0pkbinovfm1u9W+oZg
BinGhia1J5jPTEFnsjbxm0Ij0QOMAGF3cLuTLTxYnKPTw8bD4w1xvLeLk5UY1XZU9UBsyt6uhh1G
zSXaJZK8516KU/RAJgzfXt/Tzc3ubgXqB5wQUElE1HvhP2spBHqbTJDf5tZ54zIXXzI521etWRxK
WtF4rZ1I/RQ5yz+vG94+1kvDW7ME9semynm73laz0S3H9xAVj/11mMrxKUeb/n4ZLe3kpj0XKPa2
0AbYMhh8DuoVt7bybkybcVy0oEpVeNZd0hQ+Cmw9q54bJb9ElNx+JiIzLyC2nStN6vFqZXYmfLHW
wxVJue6BJ8P2s4GiT58J7bGjlP5QxAmzX+wBuV+Frpk71uljyy3xkkUv/THVmv6kMn3gNGi8gtLF
cdDB39POXBS6VL6PFrhmZ90pc575EY2Tk4t2aAUZER0LG5lkt199KVSqKIMWKFb3oesj++MQZdrJ
ydv+JbuPwhO5uX8s8BbsAoC6p6A5q6MWpMqK102nHy5j35Ecm+6Xnlz99eN2uCRiQpuuINWAPTi8
So1kjPpGCwYGoXjqYNj3+cqAqtetPI+J2y+KEjsvMr6Qev5uURWzgbpibtRArczK9GFId38yWIyy
INUQ54eSl8m3OtGz1J8NtNyoJ86yD4qJQqUXZ6MKNdLR+n9aY44ar0P287+G3a9/y6ibmGfp5Ex1
hxLRpb7SMcHT78BZpyFifjxehRjXBsFt1/rbLBvXvQhjQdeMv0G+rQ2NGZmNERmVl2ai+quUkfPL
pbP3X40c+MskHPl1HpRUANsxxJ+MbshnD5a3+V3EPRQCaDCD5qmw9kC36g4QtkLE6uyXSN1+dvJJ
dXxGmtAegd9Z/1GkMv8z7to59o1t4Kg/qfXa+VrjzNVGmikGjx++mNf/cWrbTpy+0oIpKjLLs2JA
wp5aO9WPk0/z4riBncXBUnTisYVdfesDXKdoVsBPakBqZl/1uWi8WUkbBkTNZypOLxkRZJLUSkHt
b2rDjN+4taWaY5f3a7sGCclQ65P3rfek7RVvb1mm3f3cZZOCWmCSjZdijK1vDB9pfui1LB/HtIpG
fykkVVKRV/XPN+/CJvJEAwapIw7q7nzOc9tkNdQl8Jqt7ruQIi80EDVPb9qzAvxLB89bvQ0CAWOD
k98rZuH7YrczkzXoIk1eUcsVgaI6EszgdLbhL99OTG0JPC/ZBkjeJWSjOiiDU5sL0psReafWRs0n
bRULmFIRKx8R72IMT7wY6Fi9vp0vvQqVCZTjaBaiOwFg6/ZDm4NZJJGYl2CR7vqQ19E/rinVk8iA
U/Py7PJobTHrRs2AcXxrplmZsjprbh9Etczdu9YdFuVaCm3Nr0a0zH8JswU/rNaxUXvW4FrfptTJ
VPZBWqBv2z6KLkk9F9plMstM9xC+VYSXDkabepomteQ6u42pX3n8Z3FNzLn9MrtrnfgySucMjDK6
DHeMDqRm1Zbu3AZx0cNHN9EhvlZFtBh3q0ya3J97yq0eDh9FFGYGZLGfRhS+npqyZBDKshZ25pem
Hv+nXSZH8RtnSpyLWzXOO2Bosbiz4hY0qd3VrtfkUv+ijmMbe5MsFaKQKIun62R1ZX6N4jL9ZIEi
Lum4xM7gPwu7X6JRjbdFdzL3N/nVrc+pRcXF0Bar8fRIL/+TLkP0B1j94tPkxNavNhqVP0ClqTmi
Z432h91q2vfRGB3FmzunGBnnVJNjt31tWgCDdfleFJoOYtic3Q/V2NWR5+Z2ZvrLUttz0CdtgZix
raz1uxKlIPqqaw2ZZUqVMabr5pCQtY3jpk/kX6UarJM2fKR23cP5WBP1azs5RernjTHlyF6sZemt
qVlGXmogtRG2VpOUsLj0KLvQD9Q+C9mlxlUWes/Y4aQbvxlmYvxNM3RAoGNDfaedNT1ZipIUnhNz
a75GadM/psmqr9dWuDLZiGG1EQ51U1W+o+bWJXPm0vGEGYt/3C6yTARwzAVsmUhigylhi/ZhkrhY
xqVL9RuzWEQXEIPE7pWj0n0qamWq0dTXGJ+krfpAXcRK3MGzl0y561s6kB6ijkqEl1+XP/M+b9k0
R+GeJqOyME2r6cnHJrfhDqcp7SQ3MsafTmSKH8poDYhjlHb6sPJP/5jiduHLdA5Bm1zz/h0VktUI
mn4yvkyTW4zEYGoycOtj6fqWPusWg7bG5J/KqMU73ZTpR3qHKDkohZN+LAhHPztxWxAXunY1XYbW
oWqvZlrzs1slc4xGu5AsTemj2sfZSaTFR2N6qJPc/JEDC6C5RfGPlZXu+n+oO5Pluo00bd+Kw+tG
Neaho6sWwBk5UyRFURsERVEYEokhE/PV/8+xXd0mVVFsL/+FIyxRPDgAcvjyeyd3m5XZ8qNVwruz
p9EPsFa3LVCo3l+mzRRQ6SeEptJ1JAInZ5FqwmE9wLPRMkn7zLwZfQOdug9kz94xZcW2QdJ+lGE4
w3wpi/aH3XjpV9x+uqc6RGEYa05Ft5qGt5PYEUdJCP2WutT+dTBmF13RpvdT2xk/ODBpkXTjoOsE
49XgdUI48FSWg23tVVS5y84eHSnPK9/lYU9FqV5QJ3k1QXV5mO/sIRdFrMKxvKph2JZJ4C7hc9t1
42tBh+WWh5MiF2AMzYmJ9+lrE+VDkCAyN+p4Ij3zGe/54X5ZJrPdNxgm87dBNPYbR1pOkww4Oafx
2orynvZhUSUm+JYV1wjrv+mIXsd2IafS2wxLygARlZd+4dcKeF3D5Mcim8o8Kbwu2EL88ynJPSP4
1BsLrnFeKcLYsXR/UzktBl0kawaMSp2fzNuLiFeg6yBvYwc66nk02Wl3TLEjH3fMqOjaz9yQlLB5
ARt3rUZlsfZtQMUC87sgpjU23VMKrSrmDU4l9ZPlnIeNv3xyZGkmU+kgzJ3MxT3r1shizFp5OJ1p
e2pRtnIE6hOMVTMZc4MTYXGBr88Nzy9uU7+f642oK49AldF079I8lbd+3mmfV9hYZHn5vXXwaPrf
EPCO8icAKKG8wrqm22qXrAEj6msIcENxsWKCet+5trXu/KD1urOauLkOpo6BLkRNLKVJMYr84hTf
wthwJ3/eNcy2cbfOfVPvx6Fsa5pZdVgfRKtGaCOFhPM5N/pLRRdfJzmo4j5MM5cFt63xc5d68i7C
QSHJruzOujJhOfnJJMvh0uo0nl6S4MM9UZasojWJesUZmchZT9BIPll7zx9ZMzuUIvdKlNVLbhtT
tveKcM52/VjWxb7CvIpzEHWtsy+8KaJGbXOWpjIr2q9cYKZtmVOeID+NrDsSMASItDKoBBSVWA1z
1VhEgh+7/bhK8kL3ahgD80DAq53HHm9R8GIKNDZzJGcvdoY0bGK0jf0XGRYmVgWliTimDtz1CxHV
pJytsrdvQ1tUR2cA8I+LqWvm2HFQ4G/LICv0IWUxNjd2NgQGjmpNcJfhAO7HEXvWpWLSBWdB0Bom
HuFuVcV2WVevVTEojLpwCXoC8VbnDf6tKVwrS9HGbAPq8GVtl5s0Wo2ROJhasoar1JvjoCyRTpeG
W3eJxpP6WM2pFzecBvZDF5jJmvUXyI70zcjbZy+ilitjm8AvvfPaduQR4PhA7ld2yqgEFB5u3GLO
yhi2V/akPUMOiadGCPBAUuWZOXjt94YWGwc4b/DKuHRNKmzqYKPdVGVNFZwuS2fFWes3xWZZAuNi
kNh70lTx8ifH7f3LdemmYs9C6cyb1rDZz3KrNOIgKglJHKTbsV525XzjDaV+kk1aNYnTBMXCWuoJ
xFKT1aabFZ6GiJtp8sYNE6aKtpkc++cV+GGPpfQSnk15IQ6dYuvYlAFF6rPwhL9uCzFl1jGvjfxr
YI5uu2mn0RoSgKni0PjlsO3notnpokV75Tqis5J6aeUFz7LkHFY0ukmK1cjaxMar7mqtkJt+c5eZ
Busgev++VZ7zmkc+CldfV5O5rfoQT/iamx3i0mK7js1QsTz0ja+vhVLda9+x0e0xE4Sx5eh04XDH
sqtfs2kI2ZVM+rJ1ai6PljPL13G1bKqDTi3uvRiN6aVX3/NqZ5Vy/U4Qc/g0V2tNRdfS/Z3THnaG
DY0gjI0x8LsN780D/iQY8rYbwv6lH6rxscHTuoo7NLufizkYv3M+obxrfaud4sXWlHcuLoHV3ak8
uc2Hxcj3Y5VjARmRfjXGMPrRYyivH6YEE4w5T9Z5RWNjRsV4r5QdPLah138RYaGHKyT+9QvKX+En
obYCFcvUUFfBrIsfXl/bX2zHbVWSuWn6g4WNrVnbLm0XUlRlFvM59afBra0HYcrgbuwWEyKMNHBk
B/mvus1cUIJtmI1VdKSK8uetaKz56K8MJ1i0p9EjkAngNpKjGA2zPrglPUtU8Zy3OepJTLJuzaZy
ss1k9PVTmwrvVaDHo4gux+jB8OzcQcXvyVedRsZ1rZb6spyseVuMlli2taXkKbygGJ6lbLqXpeuR
ZMk0bdf7CUUaQ6KY87tmiijag0xYAYGFCAXjMcVQkHsQC4LguhEPPDAxno04o3zOG6OoEDQ0Rnu1
dsoyNqNJg3ITsN63MX0rNqRSFF6wby2LviW+Cpm3qbLeLjioaFlem5O/NA+6YNFItHLcdSNmE6oj
K0F/i5G4apM6CpY+lgzVq1op8xZJuk+yhDmxvFF51Uvc0gmVsZWTkRqHQxktsYgw/osB4bzsYEfE
uhH3NqsiBtBth63ow+wzgbHR9waMCdZcMOdr3MN9uxOdTwpO75vGV0kCyUolXeWfJptdNC4KOlGz
ctM1tnNYMvHcZE0TGymvk+lYZ/WZ11tzTk7E6FxJDHLtvfaH4sfc1wMna1ukm6icZYDEaz6dPUrH
6hNSItohUXhqGmcT+VMFpgxhfl8G1eiy/i3G/JkE32U8ROHaL1vJKZA4RNPvAKTJGGWbiWzDo4Pp
D+3OT9eiPnTw+S9s1ffLRjgl7eK1isQuLexGYyTneD9OKcuUolMdesdmaObvEC2D9ky6TqZibQQp
rRk7k4lAZvDFcRpmkugDNpJGDbO+tsnslYdMDVWUqMkrxMaa1/lz7fTDcwoFMUvEMOY6sae+fS6i
QmUJDMXgpS5XYk+Hul79OKx4f0lBjLUXu0avHnsTcAyqlAyfq2bAbg8tKf0mKb3sAtv1ztiavW+V
W0e3OcFu7MxOPEMLzzaVX5rZxlizkcezFid/vkyscj/aEsWCHYxlQS4JVh57P6iwo5j8ga5rVjbO
dIVvRD3djDrwH4wA65jEmnpWbdMsgsPYO4OOzTSka4V3LIZ16EMW+KL0wRIvGzvz0OnKsZ8qwkKG
K0PrNkywKaov8yXrmmMklvxKUif48SBqt445h/ZP2O70N8oigjye18Yrk8igGE2Y2cjVVs8e0qTm
mNFQsAAkx2G3lFTtZSXucFyqnHgY64hQTD3oKfYxWq7BICI97Xted7gvIpIukjDLx/zcrp1oOacy
IkkhaK3wWHWtCRutxlM1qcpA3VWWGH7UghVxM4ml+zSBEN3KQVDzlxnHw/My1RVrB6oCIrraps8v
jNZQcxwuqh3Jh5QCV+xiZsbN+dSoGPcd9xkpuM43wvfam3kmY+RgUAbshQBB3DajmX5dBE96oyjt
RBL2nXnbDh1FozOZTbkdh9FQp0cTDLf0n5to04uh13G4Rp0Tl7XDg+sdO2upJ81moIaZGUj0eIDB
Ib951rkoWHjO8lH1DRVI1j4GhtkXR4Fw5yk0cRnYrGum1o2MagK5q2nB55AKqt/3A91PjINTwjX7
JZhfJV4FZ3r0OLyOK5lZMdowzHfMtpMpy1Uoxxhpe3ap0WzehHnr39pGyJJtdZk0t0vYpXY8+lTP
tFFLEdAoKfKIaw2iTaI8jOgIrJP5Eo4KezW7nfvvXQnudEAhlu6aeY3SjV/r+mXQjjI3/+HkY9MS
HzbtxOlA3Aib4rEzZtNL/qP1ObJ3EiCe9nxAyd5Pzn3Q0nnKPEzVEpxkidfCTiHKY5rQmct7c6o7
vnP0kX/lz003DDvhhGL9j6sWIpi3nSKfPOkxtCsaUhkgLisHe4HfhBqSmPeRt9XPzS+wRbTGtPaQ
KP0E+g0wTSarbJdd0YzszYMbXedTXn3/qy02+l1A6SHsapqp73ExqxiXxlnqeadG9xI/TZ/6QtMx
/sudvCCAUIffsY8qnxbp2wdXLoMxtpY57Uw0pTCAkT7V5vKR1f7PmAeBxQQroqEDL2UKvb0Ku4jO
M8zgSYQayktZ5vJGyag6s1LP2XVN6Hxg0vAzUYfr2YT8YOME1mKF7zqja9E5q+dl025ySfrzWJmk
GtmvnfmzgQFKHNadm3QYOcfeynFElrelz7lA/dUURA/xkHPS7zkn9AqK39sbV/1IjZLZPQZE5XSY
WnKbapwO/vJL5Co45sBV5o6t9+YKwkZYkzlTv0NBia5aBZqChwSZfz8if5pjOGYCWsHFN08shvfk
VTp9VdFkI17j6TRelhUxMvSXvT0HhCr595f6aYrhyQijFGzoN9uU95fq577N1rGSu64PdKLyurjR
czF9MMVOTf+3oBWKGshSOOHRY8Yk4e3L4cu7UvNeeDkVuM5I8eqXL3M60kE0nlCcwe/+iFT+00PE
28sMT2o5VEO0hN/Nt2og77E3PV5VXYrEkqWxCeDDJfj0/2VpHloDxgXFFVOAEu3dHLBX7a2p1y87
l7SauODwtV+x6P5gVPz0qn67ClIPBBoA2u8zmqpS1tPgdmAQrbFuORGs8Wo1f9nX63QV/juFq7P2
vucxZTKYAquvF6CU2Y89+nK7oifjcdXGH97P//ky/1f22tz8PgD0P/6bP7807aJI5+3f/fEf1+Or
6gf1+svlc6t/2Q319+e+aOr/Pn3I//zS24/4x2XxQkpf86N//6/e/BJX+uObbJ775zd/2JLT2y+3
w6taPr2iCup/uwDf+fQv/68//OX1t0+5X9rXv//6gv6xP31axpf/9Y8fHb///VfkoX+akKfP/+OH
V8+S37sr6uy5bdTrT7/z+qz7v/+KLvdvRCifHMd45dA6YTJNr7//xPnbb5ANNg8IJliVfv2lbjir
80t/c1EOOydrZPaBkF/99RfdDL//CKTMYYifXOjDU6Lwr/+89zfv63/f3y/1IG+aou7133/9zQzo
f+c1RJLAPrmyReSBnJRs7+f1XBTEqCgD6KBOxUuOHo/F303WYp1pOdj+Z9tf5DO9a4d+TQQpOmbO
W5z3hBpjT2sqvxb2JpKGcMmO3qTyrRa43idzMMwqqZYgTEY8u4JdGgzXs93S91GZCTxRYScfq9bI
xkTYRn2tKrXeEDDO8b8aoupWn/wMbUuemgcBXoa4K4cLnYH1mmjefkzayiLLME3Xk7uQMOPSL/zH
anDDGnrWyOmjGyIAVOz1RdxLv5zZ0aw2qUhSP44cDj5gPL/TEp2e5Kmcgld9Mu5BwPZu364Qr/QI
lbCzXuknpmZzrpSHTbeWKpE1e80IJ3SncABMBm2OZ9VUXqbl/OTSTMSfaXoGWs8ORGPWV8p1zn0a
MBf5Wr02mRdtdeTcOqxQ3zLqKHqs7Xq5jk7JSb4YlhiT95Emm5jSOHXXD8Qyb1f+P+4LosdpRwMd
eD9CAG4bPZtY+pCe+i3ixGUElXMJt5WWf27cl7W4ylPR3fxpEv0xUP88MN9WQX9c9TTOkefYJ2fQ
d/tNnpdV6c7N/hS7kNhl6ewKQUchQgQcp3R1P2BlvIWHf78eNF36Fvw/etvTXvQn2wQlR2eGPtWg
sbRRtmG/AgDUdRtryvJNma7qMpjtj3RIbze4ny/6boNrIom72Rzi/NrnZpz6XZhokVrY3ZUf2R2/
i57841on3Q67KUy/92UC2SpthslSy2tc1p3nqK2ynTPtZGcY31mbJcsyHLOibLdGFSyrHs8PUsJe
6H6KDUbFxGDTl7qsV/BgHw7aBzvjv3rd9NnR4VGIUme8e90qy+A4BBL77/DRVyB8vVrXox1RCCr1
kYj77Tb8+6OguXPyP8IyAZ+5t+8ab1bA4JKZGqYrEcsnR/Opqv4a4eCfV2GZxoKWEfyeUKaWVLtq
QIM5Lql7VGXWY7HWLvtKIn/25qBlRSvn7b+fNv/y1gIKtJM3PAXGu1vz/aIRvcOtTVNZJnNd9Buc
0Ybdv7/Kb+zbt7sGdoT0A3xYMifd1DtiHiEmaAgXHwPo4JgNn0J1TDkAl0W0bRrrvFLtdpKfpvpg
GI9Dt2xcaHF9i1e98cM0dhbhsPjjY0XwsMielpKzW6vtbH2fbBWDdsY0UxJIRrjV7syp3ahgnzr+
QTnbKtNw5767AwynFPROPyOsO07GWVgFe9f92nfbPDqm1WXrebEnfUyMrH2T3jpZDfC2XCgSKXp7
SmhaJWJtY0JTY+zHtl5T7LJexC7d/w8G9m+8krePir0RyReyTijLP/mhqEhHxlqIbl9Cz9zJDN+o
iYlwW1M/b8sWSXXnwAJqyKE95E4JlhlOwwF8INh6nlRHc6qKq2LsydfAVYH0kuAUmdQ9d0UegnvS
Z3CzUH80eP/l10aGe7Jyoc4w37sw+pU7LoWl1H6hZwaqlyenffkleHB+yAs6Le3WT+ZHuGPahjgQ
+3v/063/u4bir1WX7Wt916vX157y8n21+KbC/P+qpjzZKf3nP+u2n2rK+/y5qJ7r729KytOv/LOk
9P4G1xhbCPy7IGqd1vrfS8oo+NupjoS/Rtnv+afp/0dFaZuUlCythPuc7OcxTf6fipIPYyU8+eAz
SmGoYED+z2/2f6goTyvMn8f7SW6I0S8L3omjTB/j7eLq6arDgqTUh1Fi8VtSwNkwV2CJlE4uP0qz
e79tcDGM0vj6GEaRQvW+5ipqo7DpoHRwW3LcmVO7OxggkJu1X7PD5BrQOP/0Hv4PZcnpgiipT8U3
bmLu+x4FovnGCVWhQC0MC6jXLYwr04507JtVfTP700eShPfVFxek5iIRkLbIaSKeFvw/1SUg8Hld
zhV3ODRlFq9kaJ6beVjf6DFb0FbnOF7aQ/sdgOojBdf7vQSfKnYuLs/eRWPmfcVAblFaW2bHI4We
gO1XZu8qI//oKj+NF67CjfE0kfmAsL7b+SVKeApmrtLNY39WBJ33GbNSKN9dAWz379/e6bPejM3T
tU49DFSNAdGg77attG08tENTd5gm2DoQXdgV9N3gpGWMSyEb1kcCxX91c6Qw0Jqh2OA0965r4oCW
0suW3SGIjCFO8zw/mPNk7JfgI0NbtOunHsWbuws5yOG0Sv2EMRyXfDtUimLtMz9qRrxp6DnBMTCe
hjKo1wRThfW2kyWALocUZ9u4M6k+bZ5tcCAI7DgqXeO7EUXGV3As9V2VK5twVAlS4g0VBcausACJ
iKtYh2nnSTGnsYFYAKm0Xsa73NaFkcxWla9bl7iTu6zTMznrtgkXqiuWL9MI/zA2GwdG7wrJ+FZ0
GtSrLwznjsa/68XgPo4m/Kezg7ipLdlChqpqcEpOtuNGRG6dXhBZqLNDhUEgdL9er5QJ02rfWjnh
eiSnBb5qsrgRVc/3sgsDb9a4GGWYn621DQmRhvAygsWUVvjF7uBIHgyzg4/Hvt2LRzu3xYJlBqk7
baydNR+rzaCq5kSN0avKr7HxixZJSey10yNUoo4CY3VEOp2DXoEpxX0a5nIzur4sN4aIomLjdDV4
RlAU/RbcfeSI7HRdlG8q/Derp7qsMogL3th2eodb6zBzyJFBcDGZrjauodGZ40XjRLneOWBzxdlg
28Z9V6WuE/utHHBFbUgHIhuyGTBQL4wCilsGNSYM+zCHeIKm68xrS/UVuSc0jThz1qaB2D1W9ko/
CCJX7Ee6lueGvchp55jlWiRB0ZaYOnutpc/TCZPbxBJBD4oycxgDdav9dmt5ducnqSPNKCkIAjHv
zNoJQDvDJVxjL8psYCDUPcMXe7aKhybSwfA5q1e73ZG5C5E6a5dOx8qUNdkdnfTCy0HSrSXkpSNX
uVZGfzrmTbUZSz/P1C7A3Gn55uaiQyt3EoEVZ3ywezMaWU7yqyntZdPIYmxIv83n9TZC+OM9LBkQ
2AbToWrcChu4+dwCjg224VBZ1RRrwtGjr6SF2UYfd8oZo4t8MkF3webaFKDP7Yb92AV5dGamkTfG
+Ryl2ZWWTjjELSZag+KvcOCN8yoFsipza640tPfaLrH3QEtYbSIIlSo2O0lOjm2MZDRQn+voFv/d
cLhQGTTJzwT6DaSLd3Z0NfQVdEXbWFb1qUISpm/g5Qd2AvmgflBtkRWJ7KTT7oaCKONtX7XDoyNW
6NkW0WBA3ITZ549h7orLdtbgz22VBvXB7eCrfIIEa66bmekhE/IgJ/foSse5zCtMs7aOVLrbFYFJ
VlU4E212z2iPHrLe8B1otmb/0BSZaW0NaKFT3EQe2jucOzLtZzSFQGT2VWTm37uwFgOAOQvilVZB
UJ2nblA2CGT6aY1l1Xn1rQ8Ohoyha7W16TGHbmNzsV1iMiynteaDM8oJUwSQRwPzj1nojT1Kt9q5
QzpCJcvc5arX2PRuSlvAo1N9PQFZCMsoDzDIhb0pV08YSSmlTLe1J4MhcSCZDVdOtSDr8cpJvmKR
SAKjhJeUWHBDv9Vml60J0muVQleSabdntg83rcrahgTbon+pHT/9hkQOd31O6wusQ1vSYEIIVJQb
HYQQIddytsRG2Hq4bY1Se4mVWsarR/u/3Q+Q2B4hicjhzPeMFdqpk9n1JrPgsy1iUm3csCCpuFjL
Ve96YYS3ocShLklZlERSufVwo8Hg4e6IjHOBY64TwGietSHMLk/gMKhT54hjAk5Jk2OIOpkNyYgo
nBSFBppXG7vVusuxf6vz9MEc+vmuVXlq79Mmx8MeNkBtXNVkszbJOkbqGkIu6JkPWk2+3TBHU9LW
QfHoYLDtJ41dWC/+kKnncVVTtiOQLFA7Trvd3UDJ5EK4zm1KlUXI+hRNHbWXGWEW29nGaDF2DDwQ
k2BcYMZ0odseC68yh32+6khs9LJiCxasvnMM0E3XSTP2QxeHfeA+d2aYC4ZDTZiqo01oBGWLZAsy
KO3BpMYI/VLZU42OBITiAg5DHcSrYcwPhVHK1xUb029Na5c7bCnnJ7iQ7Z69T37xGr1+sXQEmU7D
REnjoCrC0zub2LSkxkX/6BCm5CawDfDwsQ2Lt23pNcesNnXGQ9dPxg84MeE1tTeUxiKYiycPmsRT
5Sh131tEkMei6UqVwMZJzVinwnH2NjTzF1jraZ5kEkFLomVR3hZY/Zc8ysaBqWh35att1biRtmE2
8OQa3X4u0swz4zAPvbtVT+3Xxcy2zilpfGj7cLuOabbEFrEe36rCERdAsjuB1DURKdlC8STb8AFy
q7gnZKs+l9OcWBVcJT3vTqZLm1Tm5Ab0tvMki854NOEdPfard4FxyHCJnSUkdHeCR93rE60+LOfN
YAutElWvcBjmLs8veqOdtsoY5KdOGOu5dNdL225wf9B2c4kiKiLrVNnrTdH5/cGD+YL234gS2r4k
eXuG82hLazs5+acW49IbGS5RuHWq2fvRLXZ53aeWPDPhZXkJkGgeh8Hab4Y1khvQ1CaRpnhgUCA/
8h0Z3juVRfzVAmUimoYz1xpdFzP0+rxsCIbUXnbmqOK04q7BE9I87xIbID6zl7V7ZgTwNeOyycHG
kVip1w4ff0Tnwn21YUKnuwB5AvvZ/FhMwY+yGcczN1qdG4IFzAOU2HpDfGX36i25CZtblwv88llB
2bEDxXG5JX0k9mofPlS/WFE8Ipx6bNPWvCrbKt94MOLOjHCF3VpMa4iHVG8ZB1jners6MC9hFpnL
vQNgmu9zZuJrUQ2N2Ici8m8DnssV2Xb+J3POX+BFeSwsbtafy2rOLls7yNYb1arowm3WfmdXIY3+
ouvJJa6qxbnqFNU4+1FWnEVQn7YpFKD6MIUTAqBuwJVht1g2bFzV2W6TlENfDueu2UD0ANhqzX0/
lRXlR+u1zOAwT0D7BxuNQ73etmPBREX2hSdEVfmFxTGN9IFEDYs/xr1lZyoRGORaMe0exBTIJq49
VWBLRonlfWmJkY2XqW7GC7eehy9wwHX4RBGkHsOmmeo7IYX1TfZgNQct5mna9Ziwtle5lTUJ6jM1
3mZ+Z4SJXNeqvA66QK371RVRcTRcWC1PlnIs9zutTu0cl9aZvyhBR/IL0WLD2YzqA9/92SBlJRBE
qUI16dc5aYke9WNMUftdiwfDHYhcgNCzLFQ8OrYIfuMuQ2E3ZfEltNpxBuvwNPJ5x4jmTdpzU4k9
F/IpbR0FBZziZCPBS3oAd7v7IfsM9Dh3nDNqnfaTM+RoOgwvOpHLHLf6MWcWPLfQyZ16G7FIBknd
lPLG1Ev0xYZkl5141u0jnujNVuP27kA0dYcHeKY5Q9HFpjdGEUAsg8Dahtp76lUV+ykkpRj5Xl6j
kUFiwKmhLF5cyxpuO13DdBOnzWVp+gKyLVKAVGMdTpwfV09TwfSX3fhZuOXyoqcwgOVZBdWFaQzp
9draIDWaNjNCv7BN53PcSikJ8aJLy2dIF2QsFahW4W8sVnkdlqVx76slg+AY5qyJ8yK6+rpKpej3
xuhkX5ixVLtK9sMj8Em4yStbPEOs5pAwaAXpPQV5isz1zssDslNUMTgXXTRaGtZzF33Ca0VHsQjS
9mEJh86KT9FLO5G6w3nvK9Iu3R55rium6bA01rRHITofZR3J25VTO1Paz85k76ECMeo2gYCYnvui
fBSOzwHKLpfPXQFcw+opLkCz+rgx4I2r7HQSm3JpPxilUcUw8tNvQYCYiudAgT3nGj6TPfmf4X3c
SrazHXoDvW0D1f2Ya+XzHDj/HAaLkreGegeRMu8fJTzUB2et9nVUd8dVNU8ITc8hoNbXobSPJW6O
dJ0l63gtoIb1Fy2Hw43vi/MstdwflTCPVuFTz4Y1Jvoc+qoVCllY7r3Muq7XimUnYksN6uwRwQGW
l72NxqftFR7L5i5autjLm+DK6JGgzZhgxBCdNhnemCtQ4N635WcqdXczGtY+M518l4WLTrIwhU1j
3qwDCxCKImjk61Q+IwMSsRXIc0+499YQ5A/5uCL4aXEmNFyr2mcQkykxyu5Y2OHNYrJex1XThPEa
oiOx3Dr6PIxQF+uM6jpd2+tciXP2CR13hZ4PnQ2fDYZgcFnTRNvatbfgZYHMouLhJNk4T59ED/mT
6K2DSgPvaChv2hMJdNdRdiF0zc9C4gdRc5cDhMPJPria0LPW6T47NfZKJb+bVqlGu6LqXd9Wc7wI
507nTGwk7dxKJ631KQq6K8vtOLqh4Hnh45etVelms+QONnmqfbXM8nzW6XCzao15rxWICxVEqCJ6
K+nsZqY41NGZiLgmDvgpjNf8m7+O9jHwOi8uzKXYkS0Gyy0Piy3ZXt7GbPWtWU93WWEgywqCyyW0
SOKqcueur+ZZJwZs4aPb2ukWYr55X9HVcEjp8lxCjttmcrfG4BzNIRv8Dbgx6inIglSjJD63+7zo
p8dCriizYV/lj1ItFSsMwr04jZwrMfXVvYMx4maiLMJ9sl2/hZZ4NV2JVBB+Znas8VoFyNSbxUBY
EEKzwwWJw6IOu69D5InLmWP1Zi1GvRscscXSxNtVfYTEXRjgDNFnsU5fWKOGGCVCtHULu932wcIh
DnpJIlV3vdYoPJHzhZdBZciLFL/mjaLDsO2MCSU1m0M8+RN86UD+YKpdEH3yqcSLLqGmu7Rqylir
O/Z+cKQ5eMfp+74zq+AiauSDGMoxHpx23GFSEMXZ4FkcQegKtsYjnK4t9ojDZzmcSJQpopFjZUwc
o1vnsRxSRCZO9iMjdGHThNGOMwaA2xxG16nRNXfWZFdnAilETAAVA3eAZwo6J+ATK3j/Qn3yO5t3
YE0QJi05Nd9PZISbYBip5DLjcXTz9LwCQ7gPBDqOIcsOhdAsjB1REwl6nPp2xvsj8Tmwxl6Q3Qnd
3HW5cD4bUf4Q+UW4qUfLOQu6+dwb2KwxV4QIUOvwNsjd+omOUf1Si/yYpaq9qjqgFMNi1DWpeZ4Z
2aehyr42KCo3ldWIOO1TttxgsL6SDRR9aewysGLDmauvXONIgGG2GfVgvmgUWLuJoneKFVYTB0as
JoJjnTkiWWLHjuzSgjLT6UEUcjzW1lB/E6YnnUu/h3uwZbimEf2BNAw2Vf7/mDuz5baVJYt+EW6g
MOMVBAlSgzVbll8QtmxjnqcCvr4XfDu6Dym1GLpPHeE4L47jYgGFqqzM3Gv35ka3FkFrZpHhx4ja
iC5t8sMJ96cb0WfdnRG6U+bXFj3toeMU382Uf0oOjbnP4OnfDWNaXBP3O5u+zx+GXl94CaLqf4pE
tb4It7d4qGn5mFcuDjpTjfVJGK1JYgxW9Jt66ig+teTGY24VGnOSdjhvycmLXeRO3b63dPlqTzO8
qyHiTZe2dVFqbbuPa4xWk1xd8PNJ++5izkdcc3DsnJ7HptWkR5xm3jZIIOQGsU5xmy3zQ0QSzptm
C/FJRiCBuBE/OqqcCvLKTimSYB6oa8czvcobPs+kQJ6KVcxWbavWb8oi3ulLot71lSS5ZkVp8USe
zXwpRD98iYpFbTZqFc9/xDwtfrfMwwMpFvqj0ZY1nOyuOew42Zpyy+nkDBsoZM2wR1agjpdG3fQ/
Gm4DL4Xaz+UG6aN5pxsSckAlliLb9Bnr26uQsCr+QhvnlV1FQ7uBwdEP3jg36v24uFm4McjmLhfm
mnbdDFakJls1pVmkKyNj8gZb72wON+lWG4Wyq70xlw4oljs4xuhB6wRiPBK81p5SRvk2AV9oeP0S
aja9WWT1EZt2HeiFaq3IUQhIr5awtPLtApcWS6OsL91LGlLz9ZsoisPUdca4g/3UxR5w1RZJgZvy
hSQTfgulieQFisOkcYdFor1RrErc1LI0aRyvxqnc5NLtvmldG39vIkE8KdIZwaYWFpLkLJeviFuM
VtzTQ1uV3IBXiQ3bhZBe75Co8tKBxk6vURsl9ZQ6NDqYEqTbfRObn5eqgOzMep/kM0qIId9jEL3c
0aRf6xy4bo6u0YTJ4A2aqbSHsTRTF2uyNLYgG+Um1YWJqH+nJwPKX2tU8wKpS06U0g1xdQu4YXkV
tVWPm7mOnfyQTLUB2MKMsyC35YwEwMnS6zkL6Wrom9j8bsbppGyi1l7yA2ncqfeSuIUdUTadigAF
2We+MZ3UHrcOXF2dv7Xrn3Nn1tdGJ+kEiHjS9mapY/YYHZENTAusa35mSUguysnM5AnNBa5ThjUQ
3Uh1LNenYRpsOwtZHC8P2Ss8WUOt8ye6WzUuHuHcIKBpxjuzKJyJyLshR8OPSJeNPeX2TSXIk26x
juyIKsm3EoPo5A2fSCW2d5M+oKsh10FjZ8+2Pu/sJU2CkCR6TQ6YBIRnCX14bsYWSdLiqrJfw4+K
ki+CfeTvUDpHuuqULtnjIKM8WQCnSi4/GZJQNDjLt6phrSAAFPp0UNnAXxcHpus2b3vtpiYf8JuP
zlBQaSFjIsGuxRfZAEDSt7FLWTZOYfSO309t/6iEhnFRaaO4KuzO4eRWdDrnl6V2npu2tS/LzjDR
U3fVdKitovrukv/boKN9nmBJNwjHbMzlJ/Iithdq9fxiTWa9jyyEXHzFBhiiNqxyy5t5c7VPwE2+
KR2T4ctiaL3yBUQZJXc5rSmpEqCFuSVqI0Vr5lVieOqYWJoPAWb5STU9viYfFv6qu1qziOEq9G9a
E7nCy0XPzWWWM+l9Dc/dF9PRx59oKafEFxLl6bYBqsFLXda6AvSWBPuRanQQ3sbpknFcKA6dWByt
6m6EkSO2tZvbr0SIFuK63kY8S5BF91r3l/VVutO9pVbm5CEtHFFhqta4G3Ubr7OZqh+LcqKRBD0H
+kNPRIZq3eJP00FBRo+ab1DlcVVu4gL6vC7RSnujKwuSEKISHLTSypxtpyrp89CmWnGBTin9lpPW
vW8sg3YJozG1G5McM6JUkCd8NujiatK6S0ukGrqxu0viQU0IwewEIRqi3ldI7eoBEMI6bs7z9Ww4
iroXzujrIXgoUBpQKpZi6+oj7ghdaCVXHOlEkcPQQGKcJ84XDwbN8rsz7X7wW02Aqs0Sq6r305iK
wyI67Y9d9whmNDENw297AAJwaGNpyovQRZijANRdfFa9yVUeqdmfNu+aYTeWNQI/JNJsX7muNrcI
GNVvZIKHn3zZ9HM4c2b+6tOQUtlgtyC7ZmtOohuuVck1iqwm2rgcQGxbmSgfHWQy32L2EYHwq5B0
g9Rq8Yt0djhvzKwmi8CsssusoLkR4UFGoETuhZ6QqARrwhKAL1/ljp77mlKT3AgHdJMeMiL507Kl
WfpFUqOc7am014gKxXJfElukvpavfoo47dlYE4XqisfgUvoHIVf/NQ6j9ilzjGJ1hYCRQQ4vth6r
JORQTPjMn9s0EdgiT1aSeJGmGNqmh29hot2po5dcsznndCUlhdDAINSCXovMGxOohQWmIu3YyQqa
oj3RLs4LLfTGq9LoJW01ermgUEKezjWDa6fttQuSdj93x04P7Dmzip1phBOXNCP6AZbTbHclLXRX
oPHbEBR8je3ugooDXa4+/tanvHmIsokFN1Hf/k1MN6obbc4TUOyz4/wgt+9egSkoS6+GlGz7QDpn
1aOFW0XcZvYRSf06KiBKNFiE5g5SbXtyCH8myIEaAWrVUHOpVOV5kRx4PoUPkzzzWv8JtNzkNlGK
yqKSMA6z4IgEaeRbZPR1X+kHPtwEBkQHMCKnIqc7SkJTj16V+dMyGe230YjMV1YXaNNZ9O1zyV3m
vgwbTpopqRY+PqeeLiWqqNaPbWqK2yLKpHVhNjTyA+qOipu2d9hwMrNHCe+aDgknGfWsMHcq1Px2
lZeTVxn76LXu4+bbOPVrYC61Cd28aLg0t/grInnSZf9spBgDkN/g0ncbUQ2efmR1E30lLciDADUx
z1tJa8ZrlHMteOiMzkk5WStSxlOrqdN2dAX9rGknWm1XlfXYBVGK6cTORtiGGmQMm2SzCJtYuzUQ
abMI9EjfOW1nvHA9lIpfZvNoXcdNIsrRcxOZdNuW8ma9KzJbQbwp8plIwyJDSdCdMsk2b6b8EqDu
qHti5HZ04zai+zki3zR3cC+qb5QTmmpHT/gcbiMqZw2pJ86yA4fEbLPOc8264F5cmmRjGJbLAmcI
1Q59KbY9q+M7qMl68XsQztxZuogSZaN1hE84bk/XdmwukU9IHAlviUm2Ei6bWnU7WwMzSCb8NZBr
g6Cb4HF8K3pUOLupCLnxUQ9etXWG25R72oD7Z+RvU3WVaWiht6VWrXSNuioLP0KUXnqkNEfTX1I2
0gM3UQ1dON1bwk/nVrAoJkdWN6Ezlb96fRyn+8JSFnfX2WOX7CorUV4sRKZyB4KQUI2cawp7K+5m
ZWextH7GeWU8I7UZEfFXrRXdUwDgO+/SynYfcT92iPIliK8gUePlplBnxPQYDtigH1gZA3La0Kw2
o0lK2jf6cCCCV1vjQG9ncpFWrZg9jdV9ga/E8jPStF73KY6YT63TpDgz1cWM7jlFkrxeDtXcG3q3
TL3GnHLDo/qqchxFJr6vddylNzxeU2z0nsTwVFEV9SZHiO9FEzvZZikl+YhKtvoPgk+V8mjRr48a
gVK3USUY32YyyRCGkcvFWUIZp6btGHO9SXMtZEOhznogBujw1xUEiL6ZdSA99MjKtQ0RkXaZ5qoi
fWZUX5W50jgsxjR7iDhDbC8tJhIzVIuF4zUkysWudUUYcDVwgWTPiXWvu3S1boswb59GJTVCv1k6
7TVC1A/7sV3KM42Pb/qNaKvgGkRbMmBahGQnzSpoKUxkvBW3tWEyXyx1mJ+zppfPrcN9okhU9O4f
d6ysmNOjng7aYXUePxdqcLFUwY97OrBvTVsMvfu9EYrhR6z2fUzt2oogJigtvUpXozPKhGfL1SdI
Sp0sTYm3wDnc75s+Fn7GysXVwEXT02WczFtftRMU24e9ikPeI6tc8evBabbk8cozcrQ3XUeujmTC
ZSga6eliXX/KPxqe0AFbM9FFv7eN0sICE6rgHbm/fP/xg337JnVBgoDmXo1rGZ3fx8NYDWbEk1D7
/ahxRjUpqtAIFA1XtrAOxiSJz/Cg3z5BxnPByhHC0jB7SjJkm4WBLpN+r/Zl6VN61VDVl62Hw6fx
9eOp/XV5OF40f1muKzqXTiftdG6Z2dh2os39PnMzM0gW2kYn2XW7hoYuRpzccEsGrby0Z+TSwjEX
XxNjd9HCCnn4+Ke895RB3K0sVlYNeLLjp5zXtApQBR72RZEeVLP6HVfTS5gn0a5W/4N1A7oWpJ5O
cxfcupOhuHBFK+hrr0VhugeNaO6VwhRnVB7vrU56J5HzwIcGQXDS0NUaRGR92vYko2if4ksbLm3Q
DWfm8t5jgwFAH5eJ+AEd6PFcYmhLswCtsp8lcLSgzVylu51dErSXEem5ylfMiWrvx+/qdIXStUlH
N+IATNbgAJ9K4Kxa5Q5aSzXgTtP/sdHAxrQLyDjb1rMSvnw82An+0CYhsfbg0afqgts0cbc6nqIz
RFnrADsLqPoVP8quSzjcbRVhNyLfg6tOBEa0uT9pXWe+AiQhmissfR+WWbotdVlfacSP92d+1PrR
//PD+fujCFPZbFHnveGNOyr9juRjZBDNDizsvG0f4KyR5teWecNNot7WsTHeGBWNIHZObb3Hq3s3
zMm5T/idd4F5wrrVsuNSdTzZb80FAYiZdEtgyi4KRBJWf4o0ne5ALFhnhDanK5o56yoywbX71xBM
/fhFyNkuJ3rclsChxLGpukE75MAzzoiI3psQL9oFrIvNln2qMZ56SjTG4sogsVTSkSPwQWKvwp0j
GsyhC55p9HxvuHWwVT0EsEqcyDkzbaEfUYxzsIR09GPaRCObvlw7kd0EH6+Zdx4fqj6H/Y12WTqf
10/5H8eVBFum2IvaB5oz0tCiq+QBRPE525O/XwuW0HyUnFUQJPWTza0QxP5cR3ts0fLpT2ulzt6F
rPrLqqgffn5Crs22g3KUg/FUeKVPE1Uyg/qqaqgLRvDLN72oqu2nB7FR9mrwKjhfzNNG3L5aSkIY
twuapf6dJqW7nY1++PyrsRFcIFBTidhAgh+/GrNHHBFLuwsWhSxnaRjxRZm77ZlA4p0FQD8bYAC+
HbqktZMF4JAiQtlojAHNcam/OFl5IUiO7D5+YO8saGyQXEwNdQw1qKUfzyXn/AbsEc9BN1faXQIu
Jdl0mqWAXlnzmR8Pdnr8sCU4+K+qqmZhvYQ49HgwvezVQU9aGRDNQ9traEKESFZibnYRDfMIhKct
pzNH3juPcRWmIU6AXY3k5CQeY3VnLb0nMkhTa/4i4mIK0nnlEXw8tfeGMV1NQJNeNa+n6v8lqQoy
v9RyR7rem7uaCpS1Gzu1VM8w9d97YTxHDUUhxxsijeNnWBUu2Qs3nALbkuP3CRX7L8H18DUZ7eUM
+/XtUJihIjxlZegqiuGT10WGm0wgGdGgwBcz0PVZ3YxlDz2xJkX12cfHTQSlK3EC0iDVPDksGjeU
IxUxN3AnK809vCC/56ARf388ytsJacDUyWcjBwCgcIoWT1y6TBp7FkE4YJZbVKW81BrL2mQgCJ7/
k6HYJNjysHU9teTt5bBkdWiKwFDqwYdXSJF4gpVu65l55tmtn+hxcMGsgD476HKERdrneEWQvRhi
1UgRpMFx8IZRDNJ37Vz70cY0om/Hqn8sF5oXIJlmZ3aPt6ueSwBfM36KnPLs7MdD00BvpaEWAvDU
0/zBXcKZ/JWqfXonpMeSgxBp5SrnWBVG/zwKKXuqphSRHWBa2+3LxQ6vNK09J/l5Zy7rhr7qYv7e
D09GMaRF60QeM4oZjr6WZf1WRUnw6aiI44/o2yAQJEI9NU2hv5TXJVWAj/TU0u87WQKyVJzOn5W/
AK5xiPMoZeO4qjqnKlGaevOOsqwaxJ2b+pD5Mt+Quo0eJSs//X44OEhc4Gytr8fi6RY7VaNdGrO5
1n4jvzWScqcO6vzpHfYvv4WTXefygq/e8Sqg/F4DRmnNwFhLk9GMkJiOX+3Mx/R2FSCHwn/Q1bR1
pdkn26tQC9rt3N4MBpFOW+4tv8I4PWc/9HYfIuOCH8oKb1gFZieHrpJRGY/c0gzoWu1vIr10rnS3
grwOW6/+/GNDSrsK99j2+ERPXk4pk5qKjG0E6toGurGIXBK/1fXx0wvbQMXPMuDuxV7gnIQrCc7j
dGhORqAV8+wttkkjF42mZ17P2wiCwI4ek9WUnnKddXJO6AB1SIfUzGZ2zMsOt2Jy1bG6oaBX7itV
qmfGe2c5mGyqq9sYxy03t+NFp7etgVBFNQKFUxKVjrPsqeKfc9h9Oyt4TKthA+kpYp7TSwzbGuef
m9LU2ZZVcpjAUJQbOnBCdUO7/TxuaT3tszM3p/WnHx8bpNswz2aNsUdwbz6eWqENo0MF3gw0OYj2
Hs+AgUT+MNjF3kjpN0F92yIyz0MdTZtDUt24xV1hPMe+Wt/Y6c8gQIM0ThUHOeLJGx1yy6FlpzaD
Ann+Bf1a4sZUQLPOmZR3hhjlTaM3nz+3SESgOuEjh5lDufB47k3mUFcF4hykyBA3Jv3oGwFBZ/tx
DHBi/bLerhxLZ0skO0eGDvjD8TBL2SkpJlldkLQTjZutbdYwxzO5SnxKJ/zidFXmbPC9CA0/SSgi
BTQ5ZK9z6yjiYNkjPTRWWWsYu8Xm2CK4r9C8170tjcNcyP4rjvTQrpfMsKKtqa+iGTeaSm3TQu+g
GG0u1ngQJGDPQajevjMUgRxe/CGfyk34eF4ZjGczHY0eQWDX+mgLLqOCiFras3rg6u1shmhOzgSj
b78RxjSxZERliWDVONn+50TCoEfJGbhFutwTyysrI839IQpn/OW0wzl62TvjESTy2laHOLab0/Gq
JY21WemCgTu/PyAP241VqGxn1TQvHHooHz5eLG/PBA4CZsjkyMxRID1+pok0iizPjS7o2rQ40DE+
ezn9yfRVhucScm+nhsyY82dlygikuCern5AemaiSsyybtv+TlxgXIEiMvoTER34SWZ/zhVw/A1Lv
RFUcdMIyyGccT22wR4rAodoGSaVaF2heEPWbEZj+j5/g273a1TVyTsTArkpR42RaObn8JUmmNjB7
mT9LRDWbzInSM9vmm1EsjeuDECtKziFSOFkXeR3LTKNxO1C7KrokZCFj0grr8PFc3qwGRiHkJc0A
yAkw4MmuiCJnLf52Y0AVNd8jkovBwCZ00uSjFXw81HsTolzBPsDl1UL/cPx2cpCYlsCjLwDRrT1l
ha0elKb4HIOPNcCELJjN8PbhT/EIj0cZOtpkUXmOQajS4+UMo/FVNkXbf3YNMAzlHZKb0BrJMpyE
b3S0DHatOENAG5CxlRG0D9Dj5SeT9etkVutIMlUrJECcrIGxygC8j/kYWFFFrjZsRt/p6XL4/Iux
uSQYjKMZxumOgMbSTKFfDjTNV9ED7fqR109z+vPzo7CMTcI2Xg470PGLmY2Zbkn6x0kG4yDiLW2n
3USJzHefHmY94c01wjGxQTw5MsJFIaoDhR3MTSSrixJWvLyKEruoPz8QlAj2AG6kK37s5Mup+nAB
6NcOAdT16FqhgWeXSlueiXbf3LnJ4lN2IztHiyk7wckouopQyCmqIVCIuNNdtNLit3FR1uW1jCrt
No/U0b6eulG1Nlpm1tHnP9r1tk+eCTmIaZz6G5UjaqQJGXmAq1T1RTNRJwLTOpdN/ZvOPgrO1mKF
iocSJ9Lfc/d4caChltKamSaU4vRCi4zka1YqYtgtcRvfxRhZ4XThxN8q6BHbtg3drZkl7plnvT7L
kx9B7t4iOUSaiej+5Jsex4z8jJVMgRniiBl3XbWjcS48aBIhEs0NzXRrI3qZzoT+72zBa0qKmJT8
DYfkyYfBvEO+THcMyhIfkwyRla+ao3LdI136D4biOSMn5aXSC3JyyzAL10FUpI5BbFK/otNl6l5n
dKxXHd7W52Lf9x4nWUpgkevKcYyTx1nOWU2JSYxB4zrpfuEgvoIZD6RA60W9q5OGF92pnyPp/t3/
WUakwtY0keD8PF5JDn2dADTGkbRlIe7ScJi2pdvJz2/M66UaPirRPZmpkwdpZ5HUTTxmgz6b6Duq
1Q6sPqrgj/ey9c2fLkg+B44YIsR12zyeC9/CkGCSwPYvm3lPpOBAHaRrAjOdmi5xv1TK5M/HQ75z
SBPVkIWlocABqnsyManPDVqiZQzUJsygW9HSitLA+vafjEKUzQDcrU8hND3lBngHHNIzWuMDXkKN
H+V5dOZa9P5c/neUk+xHUrSljjBsDOoQm4GKMGczTJrrf3YuOhxqsgVsXRQdTpeCpCWJHsxkCKi2
Vtulxg4iE4N2ZpS3mwRFVJYCwQZAKxLlx0sh53TQ2kYfgxbAHX27jj+XkAyyKPt0HocyoEHdFo6d
RkB92vFQZ0XfqJnk3fRxhqR26A8qfRH7j5/a23MNGCNfj8YZqvKtnmwOeTubnR1moF7kYhm0eLZk
rxHENqiVk6H8hh3rbViMIQKNvJo+HfDohKBEVhAh6WQ57dDBksQQIa6Fgd2hno4USA3DPNVnlt+b
LhZoQEfDnGzs6axRHITkGThIqSlEpjOiMrI7QyErP4pSc1tkbkufZF948bLEKGhoLF6gZ7x8/LDf
fghci7h+s2HRmkR0dLx4sEdg8SbhEGRhjQgOD6w7V6msp49HebvfMwqyM+5FBJMUP45HcWrptmo2
DwH5nCn7olUKhIO5caYXThd5mc7K6Gxbk+blM+f2O9Oj+o/V43rZXNfU8cBdW+LdoQ99ME5Rc2P1
oeLremafWbHvfIF/qWPMjp4k9uPjUaY4DQu16tZICKgntkMYKMiiDOhvbc+snPeGoqJBjx6ZMwpI
J0P1uPZOY8a+D8EKvYLSFySI6f1vR+F8NttB3oh6Jd1GPEL6806+w9BtR6xwijHo4+g6yWi0VySW
ZoSaoMe0M/N650WRvKfXgFAH4rdY//4frQYTLZOkbrQBZ6eq3uVhjR6qwZ3p68cL8Z29hXolkdR6
zyBNfPLdIeZKo9zgbjZj+LO6/3VbOmgt3xgV4xnnDK6FtT1eKEOZnKmZvjNBvH7Br9JaSVeee7IS
ybTjhYukIADWUW/Hopxf9DQF6/TxBN9ZH9wJad7kMVJqO71K5flCHxwktwCN/5wcNIWO6q2G8rrx
K3Q93z8ebX1cx1GITq2PvjS2jr/f9vFbA+HojjkSmaCL9NVDZ2kxe7UbbAOmv53yckxC+8wM345J
Enytw7FnUQ8+7YUrMV5SXAqawdjSLkqypwUe6fyqZDddGPiCnQm03r434mEaIOC4CRrITqGjcV47
bdOQZ4zNmmzVYlcXFbkr/+MH+c4tx+QeTanMINKn1L2+13+s/yRVZKva3HJcJwugnf3A4RJ7lij6
HUXW1piSn4Y7IkfkyrdK0T99lVtHJ5O6rhx6cE5GN/Gdm4hR2J/RQP5pXa27gsI0P388yfceJcVo
DVYjTxOM+/EcgTkhuRj5BFIKthurBxDbGXS8f34UPM7ZssjEkc4/OWvKrq+6FlRR4Ch6dAlUwt3n
kzizN779zFbjbi4wa8MKMMqTQabWTdK+LNqAjoF406SV+atLc7kLUyO9+3g+76x3huLWQvzI6zlN
JyW9mpt2OrRBubRJt6kzWTzaTq3iFKuN9n2BTdWPj0d8d3Iu+yQh6+oacLIakk6VFSXhNohqO31w
E2gdiAsG/NcQQXT9maX/zmhsH9S1MGClSHwacQkkvEuhdl3QGma7lerc+lZazV7Y6emnz2mqtkR1
lG/5Q8BzvABrgBV48DCxtB8MuvVE+kRPqDz0YdScmdXbiIdmNk5oSMXrd3Vawx2aNiwVSep+pIRS
44ADn/9WYNCR7FAcNelNKTX116SG+XKmGfudrYS0IEVQjDnI4hNAHs+yaUTaRAbBlrDr9lZFnXw1
pb6pfMXgEtNifbR8WE31pulwCEyV6NP3X4aHMr4OvQaW6xH8j51Mi4XW5gvUK3Ci8XbuQjVI4vTM
wfN20ayDWA5iEnZ4ovXjQTCUV+POGkBvxFQJewQ1W7zX0FQ35+qibzctRiIvAvmV/8KSPR5JOBMS
dWsB4gUuaxd15NobzCTOHGrvzYfAkTsc3zopwzdbY6cXWU34M2tiFVKuMsW0czduOqZntq53JkQH
MLUQ0sYA4U8zB62uYGdvc37SWJV9T5LBPIxTXmz/7iGfwhv/n9DiI7TxzUcQ5HW8//HZ+H9imbEu
gQ/wxj9SXFG7/sexz8b6P/0bcGyb/xJsPqTs16XLBZe18G/AsQXgmPCQXM0aAeAJw6v7b8KxIf5F
04lKkyRJQE5oh3/uvz0zdOtfEI9JBPM1cLfiX/wM4Xhdzv8b0RFOrRUfGjGpyVNiIvQ5Xu4GBrN5
vWBXZziY70bhWD/1XTc9h2QOr+1B0a76tBF3dIqcS5rT2XL8FTA4GV5Cf9DuGgHlm8sNhGMVfbkU
gYaxxV4kXf3EnO3hEpxEKHahupTbkEaC2bdCqx93eR1ezlYJiWGZ89euRU1YDap+NzjLFDjStb+6
8RI9qK7ToTorJ52atxk76NqS6C6uXG0/afp4B1qsKL3BNFvhx70RAx5d5HgroEX+DEP2zjSnP3kT
yfCqdhasHaEleELrPJBy7U8LvMNegkzcET86P3AtbBZP6ScEXWOjQG+FRA7HTRZTeuHCpFIk6EfU
/MjexxU1F3dG8jD2oX4pDSf5Q/SS94c+KgR48inCiKrThuLO6Cvki/DPruopjK6F0tL12+PvhlmJ
Vt/oqUTjnQ918+pOS/2QVeSl/EE08WuVle63Jo3KrY1Ox8dd1MW4FC/Mmry5MURbSa5F+DUb+pMy
jd03I58gCWb5stKh2IUKLwpVbSUdYVQ0QZ/8ipcOXDxE4oiA7Snb2nPhXDuVLA92F+Kix4a6j+A2
+boDdqhuZ2WfVVl6OztZRd9jlOwKVU3/oFVV8PeLaUII01b3jEgb0Gvb2jWaP+yQVCGvhRvWj7md
KDvcjtt9FmYZQj5wflkHzKqp8Anxpkm+9CYUEaCaY/FL4hz5bQkjcTmrg3E9jtG4m1O9+WoMwNl0
c4ye0F0h8kqWiMCGVm5PihTlLVnxzMsQFv4iUjVvQqPtfdYPbizY2uLREuNmlCvkJ71UbS8Uumi+
1KsHwpyH0ncGzL2SOul+9I7rw8D74qrtFhMtjL6A1uzRdXQHYrzmrq81/aYUjfSLiPM4r6Nf7BfK
RW5XOOotItrFpdpflkph7ABZKAdskMVXrpadh9d1H1SJGFEgqsX3zOjtu86e5z8F3p05LK85eahB
my0bXE0HhO1G79diHq8WKNUDntfq/GJn/YJpN3IBLwEuBAHE7JctLs3Friij+gDx5ADU4BVlaAjH
ta58PoyfDZuIZxVzutF1gCPGiBxbKPOtaSnOb93pr2MYkL1wq605yl1j0qVgdqRcohGJzcIjCxtU
wogvM98CDnLZSLEVkdUGcRxe9JG4rzsDyBhmvVZlHLBVpN+oHq5Styt2ZVHi1gw3N9OgU87N+Dxp
AjW+9oqzoebravRbEQ9NrcA1Qi8J5spDcnqHS9nXqp8fW6u9CBP9EcrcAzCdey1u9ukAqlEvfCed
AlxSr1dXvTCUMG5TegKKno8pK4GRRu1jWbY/lHT62tqw3MAB0MQK8D2LBG1JT7Nrovocf8a68Rhn
2vc5nvtrCwbKDXDpEDf2Xr/FWezXHEcJpVMpv9S9cpXN1sWo1J7oxN6YYgqev2ltSr3cUC5qEoeQ
u6NV7NlurLx7VF34dzwCPSxZhAP8KaN2rvokh1Sdto/GnF9VruHpqtzGE6JCHHrUBqxQIjweapxg
m9brWwghr7llpRsFGsQ1BYn4kFdFtgcr8WhkoXnRSoAXgCSaVz1WkGWjHN9JYfpZNoMQqr6BTXF+
K66u7K3WvEin6RH3VWNL8zcMJ3OEM5ZHz5qE3teN7gZEC4yGGKvexTPS56nq+8ASw7YCgrHJ2D9B
skE6+W6OJSxcPdpEWfq71Jp7uET1pnfZ7XvryzzlLXK+CAxu8USn02PsfIkTDGp1KDZFVv4KYTnA
5oSxAtTrmuKBZ/QCRO4w3dsFhDSrQIQ8bERjOBvHTC5yQLt0Kn9fKvVGSvWaCBmkx3gFvEu5Hq1p
3M5JfcfL9WXr7OMRILEq7RhpVHcPEtFPVRvaTUXWyIq3FTg4b8KkQzGS66Y1sdoQGw5QciAuRr5D
s3zR2KmmtLrTFsjKSgW5TyMFaVvJtyixvmk1kA2Xd5W0gLIQvSVueQflCPtrcScGemZVJ71orZ5u
dMW9SpUu3qAGh9BQg12NZEIGK7lJdeWGj/qBRlFUZvxrkWWBanUPIoMFDTkBxqwsN92iIVEfzZvR
AcGX1PXNNI5XtTK81FP5JXRMPEuiH72ebICgyA3qazuY1eRycTrFa5CzcNu+FrMNDri17qNhuCRL
96Vc6LRKla+mXl6JSfHS2Fi8uBjvMg4LS1S5r9rztot7FQmqfpgiAAj94sJQAIiCu3bO/b+Uct+b
T3BUoAUpNjgJOVDFbfHhTSM33PeivZKFeS0xRQ6M+jffV+zTV6FvFl3al2E/lFjiptk2ZoO/ElHe
bNJZFag65GNcT4afqR0uzpWmlrdl1cvHxbGUi9Iy7nPk+OC4DRU2IqMtqT77bpFHLPqJ1aMULutb
5Rj8t1+8s08XFcZUZYUbSaBxkajlTAogFl43zNte/1EjHfBnA2GJ6cKXcV2gAU0SZpeJo1zb0ayw
cHBn75K03I1ZEz0oCXsMt3q5/Bjt4R6/66+it24WvdC/SjuXztUcOk8O9SmIRVBdbI9Wa3q/eFK5
iXNWuqMO53pFKq8d/apvvjp1lnijwWvqlOS2UNdvmo78av5iRLk/leKrrdhPBlSgZaTxzzXSF60g
kRaGcQb/niKALcvips8hNk5699222ttFhrGH2/tmbq2LaOFEWsQeG76vmMxCmIzSH0OLrXKvObue
buVGxKVn29lKNCgbrzVHNs7a+DWW9hPwN1T6Jmicrs5/2kW+AcQDF7NIm03Xy8OiYNg8pA3hVgSI
LNIOtWLhEo/vY1Y/xGn8lGOgFCrGZrZjnA0g0Nlmjjn3w6B2+1ymvizA00HQyePycW4ALAvKe6wU
NwDXepGZccM51lykpFpguJmEt/WLCysNr/GD1qo7QH44tY/qNwDofpZUUKz7P2lYX7t9c9EaReC2
7otMk/taUZiWsxWpaUJD6+/1Kq9hwmIoGtfJd4AAnVcZCOcs5b/YO48dubFsXb/KQc/ZoDfAPXdA
Ez7SGyknRCpTouem3ySf/nyhPuiuSkhK3Pkd1KBQqAwGg1x7mX99v3NInOWowdvtqwtKceDJX5Qq
3goVH+c0toNu1YJGTcN1nsOkykKYexY2c/Wpn+MudJR4DRoeVN+Ue6zS26jN21PujrCyiGB260E2
BRHht0p3A7ThW6cO/FpmndHD6cYQCSi4gmUGrD7fJx3yTF3SAWhUe+OOzbFQ1CAbbf2JBVwYyWN2
l0/DFGbUvjsVOg9PPEADeKe+LqfdpOq5r2atuTFZX/FHFgQDvAGSLaOBx9kCYWiX3WYcQR1bY6Qx
x98CrQd0q2vApdzE8NVe03dZhWGdTu4dVUv6hbn/Ni3Lg1LWt2ZKSiaJKP44OC/Yq+OqN6ehvQCO
TBoEqQrpRTjZWbthjMxNzpJvjK+wWiiJlEilIq9t1YDJ+RPuirfxup5ZpZOhcFoq6tjm3rfx97mx
QqVabgVyPQg0jrItFQDai84NnomJtEyITVDkvlR9lh2kQQLOswVpf+mfKlK3XZK4+zgDwjR13UZt
XNNPhQjGNf2heTno67p7Ki6sdUd/ok2yS2IE1bBhZ7jSwXB5KG3A/W0K5D33nOu5dAMh0mIPHbL1
GY6e4TG4G6NqXtC4qL6q40mgdvTWBXJJfKQgU4jKHINEAF0GMXS7DtlTPuDCQaDGCDKw7DbIBgBu
ifOMUUJLaJuMLYqZIiyFuuvn4pHtziwwmjmCemuSWw1PdrmcTcbHrb3uSmd6tsHHYyl1o4/eLmvn
R4krgJkrWzFY74t9TJI+Z8dsAYwu1+M6zcfMUL+3vTuFFwMDcrOjHg9fjZ40x1urI2ghGSDEK0KY
ZDujt/rXZowjp+MaplZnAtotL3ULQlDm6yvX+upKSLi9eoUnFHQgmCG+biiwzurpm1uVt8aSnroe
Sq1CyAxz22pglVj4kWmdwb1x9OygrFoYu8l+MLVTpqp+nbfbvppPNYswgdkmD7W9pNvGyma/kIWf
dl3rS3M5wyYCSOVpUWJwsBfZCKKI4JqYYW/cMck8dA72BHa2biDCpGZkF4QdtbMJ9PmDAdEvQMMe
rpbxA5UIZKCJhcY0svXlQVHtJWqdYWuI7KkzsEQoWvJ6Qu44FOHYt5NvKsNGXmbtI6Duh9JI1Drs
SwsPS0asYic93mu/SEcKxsr94jlVv9fSETKdO8iNAPywB81n37ak3VE3Ox0oTNDie3WJ672aOtVG
z7Jki9eI8b0ZLB3MdLowTpHOuqtFsnNSzB0Gagk/n2fN12Y1vs5ZnW3JYug4A+lVlUNqevGbVdrG
F1RJkIpIM+DFYHOZ3VBRgT2t55YqFmVfEpQ15Avs4i3jwcY9aSOnksrSmzXje0GlQczItNIna+h+
SHu81BOphEFppdpemEobyabR5o3Vdsr1DNjzXchYHCeRKTsFV8ComHK5l8M67toVHpsz2iC85rro
sfScyzuaHQYmnTNpo2hr+wtgXXzqChvObqVJEdqp6m4QAzmbxXHbd4tYfxJqXlvAhPX40e7a6U1n
tezgDkXzBb6HDdYWUqOvlst8AFMxFUHqOCJwpFbv9KyO7/NBuJvMU4zdqCbpuz4DBAeg3xWKbyiy
cncZ3GwCmocxIlrX+cdQpMo1tBcdlld8mOdFRsKrK4Ad1soB6oHsdycs0eZ+UMnPRnO+IbMYvaAT
qXmVXIzYfEoY6zAX2LKkNnnyUNhG0GrQ6AfdM59kq2ivwuB3YLH2+1p7zj3s8iHS+wIVbDsnV4Nh
7Mu0eHIztYFKk6lb2BrwnlpX6JEhUnFWPDlvu3Z0Kbaw4wHcdekzKN5OIufm+RW2cj/AcfKCuMW8
QaPOXMCSedYhbkYdeJxjdI+Z56bf5TpNL7k9g0W1qmnTVQvZs9kq53WslLMaAxrtYjkcUk8TYETX
zPeo97fzlKavJcG9pRBbSN3wh3Z2k+sUN2Bf870mrP7ojcm8WWQKuo1JpD9pzQznPY7h9VriuU0q
+Wr3w3M/8woIeUwoq7Z1Z1xIyYmdfVONnBDbsHtaUDiNsMFMjFKCpehwcJgn5EizOeZvZiryoylM
KS90ZN59tNSYdzjAfYw8vrHVcQ3oQTSHqZ/ac2vaRciw/ZrLnh9yu7a3nTa0G8AeXdDb1lVrUNaJ
XsXKQJ+vhnq0ecMV6ez6ZBqOwpZiswLu/KaYShkidkDzOGnzlsOmvG2nJP6aIxDa2wnJPv/odz2G
AucWVDSlcw5m2iOS7DoWfXJ/sNtcDRY7xV916R3KMMe6mgtZLb4Rm9WGCR4gFwD1gcDcxRcgV75X
mZV/pZpw38cEEuQSy/gkGrP12yQFFbToyUMsHRi/heVcm4N0o9QFXNoYQx+ZU7EEK4MBhSChIemi
ujzgrJtdA30kgM9Wv+m6OX82vaG+KXS1unYS1rcyM1dBUjjytujldEqddX0pNA49Ox2t21Rzl61e
aMvRnLzx2hPL+sJRYZIku7UdFsIcI5nCM+U4LbNzMzGD8u1V1O9j35BNkr6eGohaN5bX4LLRG/pj
q5HVpfrQHBmALQ+q03PgUPTBp/NY6w+mFbAYU1x9s2ZxHwi1n44ULijVnMa+9uy0AaKnrGFl4Sro
rqr+0NRpuUtjkW9a1eojqK35bgTIHk55O4pgULXmVeG9DjlV1ahnGz9MHP402LE4wHg3DlxHrZ4X
/DyPsBKMSLOU+OjoA9jd6t5unWzrxbD3HZf8Qs9o6HRjZd6vTj8FupXSK2X5iiJZJHxEsg5f0BON
vsdiz7ET9XCZgJkHLQYjpli5SwnpkovRtVy0h1hRvZZEetZ2mnTHG4Wd6Kdk7qwTLFmWXxnTabtV
9G44ISOxgxoCGEoRixYKa3rz1xqKcruZkuSrUWUVub9WKSesjjGZqWu837YZ7+89PkJVpEowX4Os
an2HMA8JRjEmOHiouFo+VJ0oHtlUxVRl8bzyurWWGoue7FIWAlTy5dzSGdCa9hZchktngf8Oknxx
I9tLu6MjLQus7ty8lHQAn3QQ1zr82jVXLJ8F2H7HOYkdU1mcLQ9vC4A/eNFltSzD3k7ta9PqRxj1
IFldRchg0Duz31WtrUSlo23sMaYi9AQuoSUwoLPZzpIuATmLpWeMiaa0nJTdZCv7KjUu6b8a32iY
MG2Kaa3Rtrk5T/ugPkxG972wofKKocneUl1B7wwmQOAxRF+0+NZ1ihFBP6/pnCl0J3CqV6IRy4Dh
0LiZcsAfelADoiTQU1fxLigk+rrNpi2z+cnxcJAK44TwTa+k43WQGsZU5kgtitAXdOdiY5Dmlol4
7fO0/BZrtEGjHPLYbvIShrFLNsTUiNLLdmlReg9QuNbNMDt9dlOrM2gp00nQg3ZOS2yclpGKr8Rx
bm/C2yB1TXpMU60sGSNqZ4NffJZbqSzWTZrrLtxu/jwkhnE81SiLNtIh4WRJ2AP5Shs833VT4j3Z
beHgC2Vom5U+O7jSsZ2JLk0zHVarrkiGzbRtKcRFrEcsRuhH3EW63YwVHk7dtdxifWG+xEOhfzWV
acSqVqsP5ppbetDgAUGHEjPw90Qb+/1ca/E18FPzSSGxubZ6NgL9jL+PUi9z973IORG0pjEeWULL
QOi0a/ZwsezeypRpOSYcuR2Ul+erzGHZQzTbarVm7kHZcjYsjdWB2se6iwGRCtMMUOJ1tzbKOavt
+Q0dv06/axX32dwIN8TZRL8am1reJEulh7V0eij+VSEwCS87PbhQWjwwzkX60CKMQZFZjo8AspT9
wo5377u0Yb+4+fieTAssx1EgKgmWPGpkaJ8URQ+0nNWRqb6Jk6TZKThpRR488/2ioXe5kK1nVDUk
3kpB6z5Wrwq7cY7mjCUk3ZmsO7Wdph9jXL/5RRn9+jwTIlDbGUu1nM4R4e49GRta2UIzzoY1dw99
0zaPIlFpOaWKXA/rQBsvcJRMibSCLhgroQ5uFaO5XksnxjUOhZG+qSW7iZ0uSQNM8rIauSB07iIN
J5rKjxSD8XGyJ3GkMO02OoyIe4mN5QF7SawcJrbHb2m7iYPRGCy7F+Z87Dzcn8vBvNSBKURNra94
Kgx6mmnTOveJiFlKw4RzfGiEYT/nONFusZ8Sj52npOnWoFP8iseyosDztfCesNLKWQNZg7ntlhqz
3hYIZ8kAyzfNzLskIW7rT11fWBE6Vn1r0CCfnyDT2tdUJFp9XnSET2GMyrNALBzPm0p2or02s05c
u2ozOgAPawDDxKHuay+s/K1tXayd7DpNj1nTD096jr0WQHpaySwjv615U/+o9L7ZkK6Mjzgk8SqU
nvkVBD1IKqcQIMVTW+xmo3L20Epp3Gp5oZxrPSmv+3Icr2ITx4TewgmizMz0WkASPbUjJHBWBfA+
LdXmmqYUD9Tg6a+Zm+v1thwWEkF2DIaoSKbpkS5aj4dglvRRUhdG4C7iIknzqk2ijOk+IxgdC/Ki
Rx6L9762SR5oRgGZ9oY7ZfCGh7XHbsafoVjcVkSYNNRWgyegrNL61vWYUqg0OvGJI7+eRDdFzAzq
d4YO7VbW7KgyYtEWnB0UXpm+HT3VNztZncqaJj90m9tupFmmodV+GNJGjbDX0A8MFfvFRzpaRk7P
T55CId4Q47otu2VtmJkLNg5I3JJvlnT1MtIzgZ06tNDRpskEArZ743c1qOCa4buDw0E4DIp6Y3vz
ejWojr5h200PHbif51qq1Fqm0w90VUqLfK4VJFyyu8FvRrnJ1fXBy7yHLo/nu8ppqshS7GH2uVQr
oQxr2g0LYOtjedHnUYNIOYL9R5gXxNJ0O0DSrrJfV+apSq/FoSbc5q5zO3oNndOFpZvUL1Xm9i/E
Fnky7WU9q1h/HVPKoFNWm+tjonNuDY7dvBTAzDnWWCeCcz19K3OhPdRx/155CU1dkcabhg7MSTcZ
uflqa5RA/StmUSN+dEfNjKvrKZ+NVwgNOxaj5oPeca1lIVhFTqa+3dPAnm/s2jUBQPc0DAPafqAL
U5ZRTzEF2WrP5U0Oh9fPzao5VqrTSGYJ9cA5rzRvCqt9cAeRVOZUtFsqMTIwfT0umitC9WKTndbG
e8E2o+tPwIsZphRGVwUdQsmdwRG0sdcM0mktSvGksHT/3XboO+qCwd4cl8uGaliesW6fovzi0D1U
fX2YO/1YOnnHY2I/G2YHINqYjM1SaPFNJlsgpS2r1dvWgHMZwNSprkbkFz4K6KsSm7C3xFZfCzdN
nzxBm6yLL9beALesiq4fZZl9agrPOfPCPbPw118W4hcTrzXMTHybH5tW+UL7aCVNcxuDzdnWfUpw
eguTYnWCecgDZxr3hipwn5L1WeLAxLhAuZv6zjhOBe07qmXpp/Gl3B8B9/fN8lznjF+wBEvga/O1
HWasIdZE3GpUaE4n7ftZT/YNW+c+8/yVwnUNRAo92qkeMcl4bMvV3ecs9e3JLQ6LMb8o0PC59nJQ
bpPcvS7z5krmdUSL92QI9SWu66Pbqv6sl3s8BO7yub7NZXfGMrDiVhjlzvXi22TsnCdIZ6DH6ynG
XQf6vNLZ+5xc1fZVOavPXkU3dFRMukPDnbTZGJgsRd10yvxAQUIXAPN4W5J1szRRva10pw9rvhjQ
s+1ukjh7Oua3bMYQjJzLcwJlzsS2Ny1ozyKH8L2hdbYcZsVg4Vz2zbMk9G1XhKHBmrnGs5cVQ5Ck
axwwsrt0php5d1HvVUExWgxNkVnT++4LI/H7JYc06nqw1/M4P822BII/y2o/CERwiFGrF2bi1N1l
321aw2JmhIbX5yy+Uqk/t7hpNjuP2m70cUP4kTczX0IViG3FSuqITyJRsk/L24Kj7oqyld5w5y31
VrPj9WoiFm6xSzpwYE3P+Sgwg2ByH67FQOef6p29tjR+UlubBFd6DBoH06SwKFS6NL6OUSI8bFdu
sA7gkFKmvrlNIOjKHSvRiQ/qquAmCWZxuKFtczdfwR163oiuj9AcaInE/qZRh+4RufQa4PRWHBej
X05UlCZARpqoNeV06SupHL94jBvfC5HSTmNvc3jB807cQYSYGTFpOGCu1XKkc1yroWUJa1+tZWbx
WsBuVRVFw/zA6k8c1fKxVPruxObe+GorIw6dFKvU9JY29O9tM8yHObfT50zU/RFuoGA+vGTW3mM2
va1VE2B0j5IjCaasMci81CQjUIyiwiGJBW9/zViHCVSSDZowi9TuadVNj3CRMDrwcuiOSF29+rTM
miKiZJj1+NAmhtJi4GF21YaxPwzjnNntfelO+cFdHfPsuFi2UCgre2XBe9R0ZvzRzKyl5VCvoKOy
+JjaumLTrEyqQ6xmTRlMnuKeMWdyGaksehaxt+g+YVdARcQMU/DGYOvzVK52AUqAQDy1bX2rzZpm
+fLik6evnnYmTzT39LmVFJixQCjvCZW8LEWbiT9TKe2IZq9AlWyiOSg9HcXm4DoHtXEeytKln2Wl
SX7VUbseM6vFSE3RGFtRAeMLaXLAqurWjgvnh94V2c0KFJ2RcNcY18bICxhMBoz83rHLC32Ujalk
aK/zhgjIjG7aQHpQQrvI9IATm+/HHBK1AF8vk+Z0O8U1g+c0aZXIdeTyUFujeLTjONnhAyx813OH
zWpb8RX2Yc0uvuyPihejzp6tFgMLgfWk71nqdI+BldjhhKd9MTGduMF4bQjJvaaXHgs9Nvty5dTU
Pf5ChSrsoMFn4WYd0ux+6cfmdsLnQc9o8kV0BxsaVPgSYQLBuhIrFFnOcAz0c0GKtObFsa4L+6Y1
Cyd0cMtwggSB9pvEN3SfL2JiXm5qDCUIYkqrKj80fsRAtfL0id3lZUM8MPZJh1tbkVRGivPAmjJO
1ewzRhcpkgVvOjRjRcnSdNq3RomdkAmwdVKZMRzwdayvlqp194wWk03i1N/SuLkvY1VUfkOdSDeW
z2gLK6fDJ7gBo2ERvzA+NDu3ijrN+9EX6/qQ69i5jm723Wja/qg4ZRlRpi9nF9dPDA4S94FRu3qX
uuN4uzAFOmdlQbs0XgdmIUzS/FQtvHtDcVrTH53cey3XirIJaglV3lDZt7Ne05ha164LdD2noHTc
pd6lEocJCwbPd55/FCLNYD71SZ3sxtVI6Ucp3oY6dOfl2bobLdB4vitsZzMp2JsaXs0wrgSRh4MF
4yNrwDEWj4Yqvaq9IQ5prNu3+Ksw86SgW7dOlUF/xwcBd4fWYj+WNT46hKWWWHs6XdpNVbviZszT
8QqPCXHOZWpIXkZEAQBDtX1WVkwkJPrbrGz7H5Wapc+jYi2Zzx3MGY1IxY1EWT1if6I907Kjv9YK
84QdEQXi2rSRkMiJyqQCPt5OzinDcPwat5lp03RYeriDNb7FrdmEXYajxqoX9QkLjHhfYoJzWPSO
MOs5w91orfWVseRZ2AJuCdSq1ia/6Dk/DbVisKGTycm11S7uBrdGai5h5pXGnWiK5eKt5wSycdsn
R0YtWgbsU4YbO8YueUTdoDagnRq0UJEY2SoKSnvy6Lt53DLyk/hYr6YTjouK+8BgONmxNKfyaE/D
EsJjzJE+XErlBKJWjGHSoQOT90wDEklNkjO5E7wpNHOu0TRnbJu0xeO6GsP1YmGUjD9D9VWjutsm
Ym2/xH3qPgOxt9/NqrskFBi+o2ibA3e2NEyztRLDafEo+4o2ilFfu0vfHtRqcq5GdaWrk7TmWTeH
GSvqsT0uvVC2jPBB9ZeTuGFGwHfVjFkbQwdZwJ7mc/zk5Oq8LQq1SUPSMIXjuW2ux5Xw2GkG7VdL
1uN13zrea5qkzk4z2iHxDXpH+CwX+b3R8Xthue7YZ+YfcucNWjXykHfypCc6PjqC2IHTqZcZ7+xT
jyHDgbOHdzQdF6ydEU9c6L36ZeKuFIt1GCfyzKGXzGmk1Yw+VCPrQcPjszGVOpqULv5WVNiMc6Bn
87tA7nMzUsC7oVaqeNrhrN5GNaYXCCq/DxVpSLouDxPGXHOnTQc+xzgWtOOiOAVD6he2aF96ZC/s
4SQrfVJTT0E5DYFH2Rxh29ac55r+YNhVrElYWYoCwCK1uwIwk19N6MUitjHbyGi7fVvineQn5D/M
1k0TjWSRmMz5FVeTAS+M8hn6Sb8IWv8meGW3x4SD5pkQl139I+JUYBnvLO3qbWmG98g0EQotsVN+
KZfJfHTsXla72FX0266N20NsUSxERq5CpjV6Ue0UNfPSiHqDoN4zoQ3YvI0PWqqxDiWY+iT6MO+m
IWEqRiL1gP3MGqooaLPNXzTGN/+63v+qx+pGZPXQ//c/Por+WaaBS2ACdmZdA6m69WEhZajUOSO+
ZrsxThP2AoF47bNcJ2IOzAI3SHO6yERgEQmqz5Prjjg9jh16xP83dfnH6/iIBs3wJ56FKu0t1j5G
UKTpEGVGn2//v7p8WPbv//0PoC5/+eXD1+H1v77XQzYsV6/V9//+x8NrJj8oyy//w7+U5Zqu/5M1
cBWOyr+k4Oy3/EtZTvr2T7Z80YeDvXGgb/P//K+yXLf/iQqXtX7qdjwVAPH+W1muq/8E8MreruG6
mmtc9Oj/9/8gyE++i/99JFHk/+3f//aIXrZr/vOmKZBCCIgmj9TfJeVTorkKVDzt1Jy06/nk3lQ7
naa3bx+Hx8+8HPgev/oM5wObwEw6DKGR7Z3s2/EqffLlRvlkUfrDG/bvy3cuivm/7LM4XpEpysqf
Nk7OXXyansVJbNRvyQ/z08Wdy0v6izv0kXkgaR8Oq96rpy6dihssPRFEJPQU2PrqosFBYRlWXjcf
SqlgzdX3+3HJ4p1kT2tT6iPyrrw1t9U4Oz571SgVykvbgSX6EFBDRhvBcJF+VNZuaTub3LzV6Pc2
5WbIXTeSpt6Hq5430Si1jglCrm49NZXhhb4W2ZC/iBN9i2qSnqdGxHh2Ncxy9MFN3rCYED+kV9iB
01gmKq2xYrWI84rzpwq9hfHCktcIVtkp6LY2PdIaaTMF4B3tgN3gTQ3IOKxL83JMEaIWrl9MSru/
bDdFyVyVN2qpvg0uqmd0hWN+r2ethWDJc9EwGeZ2YoLhD60c3lV866KYrtAWknxC+a0LJO+ucey7
rtnqkMWAwrjFVdxTPAinoqov9Fd8tDmqBzcLaU9o5ym1UYxBKY2UJJNHaNrNqUBh4CtxYgTJ0nt8
BJ23ASO9N6cYEUabpRrgaC0DmSrJvlAdRlqG1R71NJaBHssFkXGcBFXO/EAYHNJljAsoWvSvlZZh
fq2T9dVa9Rm3/eda+68epMvuz1+e1VwZp7ibW+3kaCfFPAPr6tbdZSoyUxAqztG2b2W2d719guDt
L3Hof1/3v77ef18c+c/r8eHg8eKadVSlNE4VdHW6HxO2XwuWtd3Y4FSvtzpTg3mKlFTr/7Vi9NuA
8rtPvCxM/uVLor93Rrx4tBNfcGeHqvSNrY7G85Mv9HOx8lc38bKl8pe/7yxO0i6XF7670FB9crIx
mm8wqvSV8eBNYX6X1kfTz3yk4Ah1klBjrSQ71ApKhLs/39QP9Mb/3NVL1vKXa2DXp0VA6q0nt80i
L+kfpFNFa++FaZufGSdEdeVd1cJgtpYXYeE4Xy3zQn/qVnHo8AGjb5bhtCa15/RS4qCpRNyGrNER
X6XSHIkon9ytS4D91c36sFLpDINdmnW/nihrMHe/Zcrnm6GDEWzWH6338TMOs/6bU+TjQqWNbtBO
9WQ95dO26x7o1sV4ezHJ/uJcTIM2Brpj6kGRHp2DLINMCWDhtI+OcjOMu666b4pP0BK/efw+Esn7
gYJgXZTlZG6Zzo0yrI2T3XxDpBJhB/Xn3/8nOeIXt/XjfqOm4f6glcVyMnzq7uP1tFFOS4Ak8ao4
T3tr0/tZUO3HUAQ0GaLEp72wmYMrJH5b77bd3Fd+vV+i+y5wrw5MJ/zx+NlJ+3Mv91eXdjmC//Jo
uupYj4BLl5PmblWVSt+n3VAhwZZ9KH4Ywl8RAsgDIyifDYT225/vyAdyyr/fCPvDWz8vop5WK18B
tkFJ8dve7/HAFhWOif2VeGTgvx5tN/+E2vC7SPpxI74flWqgl8MLuE12aaD5aAMDjzhjHJLNZ/fy
d6HmI0JtSqwydT0+xd7G2/Gp3tOgDBjs7uJ777HeTQd3g19zlJ7jCNF18Mmt/Ptm+X9u5ceQDRwL
bM+wngC2+Kv1SpcmN6LO3UhygvRKUlI71kPKEkdGN11FkGihPPNN/ZOn2/v7vt9/LuBDdLMduqys
MawnXB2DYSyfQIdfUd5sXCv32dAOcmc/echTXvrECwVIwLowN6zBb9sU5R0Ijyjjd7GwjM2H17Iz
XH+wHJA5x6L+6tGdd72FvY311Cwvq5sFpL4hRdMm7aaNMQ1R2+/dca/kp17csf6iOxO7KkcAocEo
Dkrz1Kt3Y84rZNxm1nO+jOzUPNF+8VX3VucKsSKPikyNYj2505ZrQ1KfIu1asjdsG3Ed3cfrl9Hd
loV+1EpxA+TjsAz5MVVipA0Dde52WN3QpV9npDeJOexBV4RZ7Wy0bJ/056G2d7OFj6+8I92R8xk9
ZNDE6t4Sl2UPEwtQ+96mTTR448s8cZL3kgWuwboyZPqWauO5xYHwz8/K78Ku9eG1A/hZDuNK2HW3
2dHSffVcHrVdcRyzoL7RdkO0vrpv6ml+tJ+Hs7zXT/3uz5/8uzhjfTiGM8w4xirlkxPlRqd9JXE5
yfxuH5eR/ST0JMDdcq0Olzu1tGfVeJn12z9/9E/jkV+EOOtDGqU5A31iHPZOczme2RwIVtWMPObN
OCTLbedON8hG9h4NZXN6qhFSeApdfpeWtLs1x4ekb7/03t06H+uuf0mLxacFGc3OAwMKnAvjjaq1
m7xI/BVAPaCKVo3KCrlhxwOJEna+YMnaAiU0aylsJLlJuhEyPxNzD3kL6gcFmkbr2ymu1uSkxYek
6/y4+NrNJ9W+jkcUd/epLP0KH1+zjVDKnUadhFX3m6L45Nj/XTg2PsQQ1BbpxHqrdvJQajzM9ygw
n5XvNofBuVA4df78S/zk8vzil/joDZSit5DNysckT+JV3q17+WM+OTv7Xn0TD8q236xP4335/c+f
Zlx+31992odkJh2z1dYaPk3fKvx455WNy7dyPA5ptNJW1vJA3ihX037O0bKHHeZLu+luCswqyFRf
f9L2RfnVQExchBDKVL/fYCIrkytX3oysH33Gmf3px/ary/xQUFeocBQDz8STPCys2wl906821LAv
0MNpqVFpvI3TTWbVe2EfS4AxrXEz7psKXelGfNLv+Qlm+sVFfDSbQTQ995nOvYL+o2JJPt/q9c66
t9jRGC2ysevsNLdHB0VjlgTFZ1nA706OD7+QyszXnQaOrrEXCJtRA7OyzU6prLnd1Vmrvg7FjhcU
Z/mDS/vTsdiAQ1euVJ9QLn53AR/ufSyrrOtLjhYEu0E1I8c6GZryyVv1s+n4i5v6EfVfkPYhOm71
U9a16sucp+uuY7slGqY69nNgSwzjY2sjNLY2unzWD05qaIdSKzy+LXL5wlyLQC+Jle5aZBstthEP
xzD1G9PrApzmgGo1CqQm8MEbeDzIYwetv9NRYxC5QDm9FZNkGezP79Nv8oyPvk5rpdjukHCvyJOX
aeeSq6Wr4xfz25///u+ig/UhFZ3dcqzNjji9HOSVt2HjJVICJeg4lrToh/KebXDF+ixr+k1w+Nhh
ZS9UM4EkLac0wZgjfnFNO1KrW0p+jOMRFyBx96chZOhhdkeRX7PQ/uev+bvbqP894c5SqTUlctYT
DtI1Qyumo0K5hjT3yd//GUx/9dR9eKk8OYkyqd3lVEXtixq5X9/6vQz3mm8/baqDc8w3tK/9OXJ3
tX/DVCDQwzctGLaMc74V30gW3//8RX/Gjl9dyIeXy56awVNjZzkVGubzb4vYaGLH6kP2Uj31t1O2
sbdID5HzuX63VQ4sDWQP+Rl/mY72lxpeNqp/VF+nZNczAz6Mn4S6n3zoX1yWeal9/1LxTEmXKJOZ
LydWWhjmvxTu08DeJSTU9UdRQOFL5sBjbfqqhQ/cHNYxzNKt/j+cXcdypEqU/SIi8GYLiS3KqlQy
G0JSS3jv+fo5VMxEqHlCTPSmF71QFpB585pj4EACciTl2fVAhNrBYHYEOBpjJGGrRplfy0+/a65Q
v/2u0gdNoY3w3SYD8YB6gwu9nhL2SUSxsPFFVjb93Df+vgSriNOUdiI2vVvrjdtf6j1QdRhJ7iKS
WcpefC5PkZXphdaqrJneBMKpvsGcNpZfaevyi+wTfWs6A8EGBzx5UgKzYQc1jysVkpngaomsOWUU
UiHCBSKmZSQoPhIr8m7gaQM8AkNp0D2ACQ9fMC8hlajW7zKspke33UhR1/KFpdKSIE5BOsgCgCse
DVjevjk2QnOYxh0YvV33CJwZ4PpcJWlBZzSd45tihYE1oHsmHR4gRjIEhgw+T3bLckvgnBrCTGDD
A8piJ90eRJ4+jUHgO9XZIahA/YQ8xO/vde3EL01BMikDL2n+4ZUB5Qo90hC6iKACg6DCu5yAnKuK
GqV6pFFTzbcBMbVFYsY2/Ni1wkFJqgKiZ/7+Y+5mnD9t40Uq2TG1MCZMhmw7DHaVOJiS/JKCVC+d
Q9oae1pruUOVKyqsPPUCwPARmOM6VKOGBTUB/O2hMfzodWpxuwAVIICBBhgD8CYoZDsyceeekjR4
lW9JNt1dYX76vYt4HFPSjM6cjx1yDw2VJoPujE+m9/IAoESu0hxBJzs70NIjgEGlQphhw/9hbRax
FBptKA/aLC2SLpCIHgvSvjHW+AJ1tuwQ6b9/DW4lwVlKc3sV0KpKjCVGzGEP4Y0zyktBaiczRwvo
Ansy0rfkxOxA975Re/GUm+HjoHU3xfHU4IBUj/SGv0elbucP8tZ+XYkD3CICB8A9U4OIH5UPlgim
VunknsYoBkYVBcxo1BzVlT5SX+yJNoRYo8BdhoGxKsOoi9GrfdQZSvdFsyfgqUQeUIOzPKhl6hQF
6LXID5Gkq+DN+mAwpur08vubvFvD/bBPuEV45lK0xgE/ZNxWEwywVkzGQN9Abx99/Qm3qDmYvEEb
jFPvtgqYtX7SPBr8Hq4lAB39qsOSkc0n6uDmu8QcjM7mSL0PgYo0GhVtHbDR7fHE6CBGpO+/P+z8
IX561kWghphJMmXzwqIjuGjEkUGHrvte2si61zb+fbd+u+pgPjgbD+HvQ7qCAtxMUy7FDfotjB7t
Q/L7M6yVNPcw/22RJlNGZUqwiPJA5aqEWv0AX0ZNAZfmmSa57Z/i49bdcW+g/PDGlrpyRRIGclT5
rEsrhzZGW0DzZFKiwgTBkFIzMFvSfZGDBWGw2LRHpdpT+akX1RJpxY3tH3xFx9wBcMvsBiku9jww
GjIOAIWk0uhhYV/HRpgafPQCNLlfg4sBnZ/ThEaeYg21NcwEbxX8Bjr6bCHGKWFf9hDxIGl78hvM
zo7+JS91mYMwwUaaeX+yn554sTllhqfEFOQltyOxnjqKweqw9jIKA5wrcyIiEdXgMtrNjiel22jB
Hja9O+E0mq+JXjz+/o3v/YmffsRio4odC/5oitculKQAPOZ5pGzgL0ez/YLHFcfo6Lvpg6CWDyAI
Ky9vaK3Ix+oRV02kpaza3QD1PBTQY0E5FeKE8ZJWyxCvuf7++9a6XrM43PcTHGIgLwE6iIYHfLdS
yGuRvrpBNmE/ANamszbYgc0OVaEI7PVGyF/9MHPy923fp1MbwNoTaw5QOTRGCEelelcbkUSEOfkH
EL+kVPFhkh9jE+sKwxPa4YXWf/qtxlq9nYMSUp9z8UiBl3nIttrEa1nKfTj27XfNI0MppvG7wPax
czUwb4yBNowOZ0wtwMEMDMzE1E8GI4+aQLlZLcxSb8jjoBcmo9V2oD78/lXuIfunXbO48tMiKcHl
xS/JU9JaQEaK2uSwKQF+XgHky84x91XBuLjVT/GBtyITVSCQ2SnO19HXudFKJyN6ZnZ+ow8Poy4+
pOf0yzuI1KmInria0bduyrXe0L2P++2d+ckALOUcKAPvvZDBF96jcwA7ZcI2kP50uIAkTkM9BCZA
WMByB3tqMrdsD9YC6P1a+rY4zRUgos43Xq72enqInVyzhbMOnwj9QdoqSeZ3/sO3WDqxTklcxfy8
Wytshs5tdUhqW4UemzQmYR5R9tUhPPHPlZbsA1M0ZW0Ta7WSGt3f+bfHSzkwuIAFY9AL58hEIJJg
AEKncQ72wzEmmRPowsZdtDYAXloS8gA5RNmc6YWHxuYdgSTXwpWdFO0NSkuvgDubvIqL/BTb/rXQ
qJ1CtjSpV+7ye7fl22OyPQ0pGFDnXPnMkOug8keobWzv0JWq9R75vv95WH11FaiCLmfEFq1/SiYY
WyZlb726tfz8P1LyLN0m9bxBGgOsGNwstSkS+RpqhUoTRgtQ5lDGn2Areq60Z5hF+eJ74HFUPJZj
NdkUnesFgn+YFl54/DMRxjhCB+voa9DOISmp9ZtPwOjeWHwlL17aG0Tw2JuUCmvHKq+nGnJyfav1
zq0916Ir1Ix1JIvzd2oMaE3y5mTIaPzQaqlXdqqnF9CjNd8AoV0TLGhfqoAr4SY/iWr1xpLc8BD6
INm1w1waRTvZsq+9p/w/Hf9Fj4jnwgnC4fhZHaH1zBjc9tapncOomPbZoQUylM6bLZRE9PoG3qc6
fOWud2yN1B30xrTQf7FBvDNZA96Gem8Ftm9shaa14Lv0e4G+NBjx8+XNHCe310WT14pjqYGurbJ2
TYDLtKVzeSr20YbB/FoHdOniG0NiOvXmFQsfoo7SMaKcST1xHtSKAUcifv3GIL0ESUWLdZkHYmkj
Pq0+6iKZkzofei2DzLjTB/U8XTHYQjle/UG28AbyH38sUkhnqqPNPfQ2/14+/X4Rry67SN9gzFk0
1fy8FUkv49dECoT+YN51AI+TFicsQicKBtBbL3gl5tPz/3+LVlHaoPUCCLE7Yer06XEPbXkGdQMb
7Cy0BGkH+r5qUxE+IMo/5oD0Ih9joYwTJRC+dsezckSemtZG8KcDWUJtQYNtVO4VXllqLF1GcR9u
+VSsPegijPUgtc3iMUBVDa+McIPqO1LeLf/stXHh0ji7oaJYqjq8RoFRU1Fl9/6lMOI9/0A/wzKC
uf2+PebK+ofYQC9C1jCALw1nT+QfYyJhJEXFYHfQz0UDCT9FhkBZ4aFEGqKN5dbGNUsjdZgjIsWL
sB4oEWDdHkCXvpX76AiVJCCDrpVVu5MT2kDuf9UWaxUOa2B2QJrHAJXN74+8EgGEpSsXqBMTGH/Y
LP2XQLw9yn7uOTpBFH0yB+iafXFOcakOwVm8/OOCi7aGMkDwCfo9qFAOyofiXaFBh4VETu0VVfhk
n9iHsCVBpIl/fK8gzEY3ZSUh+o9CepBJcFaVsYOO3UN+aeZ3XD8mx56k9vSlOP5DZnbYWLtcjydV
RLuqPEJkYKPT+/PhACT67yjQwCqs9RLIh0l0oPXdJShvbS1sFcY/Z0TCHSbzLcaUvVI2s+MCUECs
09ihDp66OndgJ3Rfg7e3N9qa9Emfr6tiI37f23n/PSp3qfHvcQ3kd3/sBjwR3qUbRC4PnKinpmj4
QbDtlL6WvIrMUuuP9JP3JDmNrGXFLbSFS99bXaYCcTNhqhjiR4b74Yu7QeuwcOR3aCn0T+DVs7vg
nG5s8bWXv4hMeTT5IGTipwKAosfXcOMu+TnN/Y8hD9W2oKTW+LOi8OzBckh6HZqL/0J7RI41ZjR/
Py4rMy1BWcQksOpSqGrPke8jvLAHxuYMVlAjG7Q3T8+uEDYQr8JePvKq/yiSRMWVgibdoZz7EM0+
NygMurb8g1dSY9g9/r2PJwhX8GWNnTbqgM5ifwUarSUG5CtVkXxyWn0M9NAoN07NCnjoP56S1BjW
MkRbcWzUUA9Rnk1GYICuaojkVKicBiK9qhBoIRO8ir2/sbdXxjLCrJX/196GayUljfiyrTN30FiV
pa0w1OJDAEXSnXLpdjCn2LEv7BWSKyeK8Ofqo94Fr5CXsFnUxKIhCAb93DjpvjoOurfjt1ya5uzo
h1O3dMDh605ssrDBZmieE2jYNID9sIDbRTSNEcWWGbW4tswiXLWgHfoRzTBuIgIiF8SdNkF+Fnqw
eix9eOKkSpG8h++JAOR6A229CEhmuUG3IH+puoeGhUotIJZQTRDj1qJDbFYAiJv4HU65atBBYCgB
mbE5hA1p4KCCdggEJM4UwEwcFGWn4J2njRRU6Qx9TW/IWlKOggGBDSuSjVl8JNb7DMqZNPuWYBoG
HRyBsyL/pkiqCBAvoIfD+FpF1woa3yJ9y3rGDGJRnVqoMUKaA8oKZpQ8xeUxBtMJ0gaGJ1aE4ju0
/YVQ+/3Y3qu3n77UIu8rIAjItH2NVP6DB2m/INQ7VKirh8aBSUf6QXvaBHm+jVC0di7lRcaXtgnM
QSBT6VbU+wBVDmrQgTeARGwFIRd9yE7iYNX7RFQpDHxKuwX9DI3JBAPviDV+f+J5b/z0wIsoSzeV
JOTwLXbbWVMoxp1gSCyohWW2scDKPARSa38fy6HP0wT+QXPjpiOjHlswGdg3VvdO6bz9EV3mhl1i
sjvqCvzK7w+10k4V5EX05dM+qDJYEQCsDRXqw7BjdtGD70AcwRGNxgRXZNxlW6F+/qM/vcJFdE2C
BNYLEtgXPTtehdGzOX+4jlNo9KNAlGjurEeHMuBNRoZixMjpgxeCSvpnlCeVazir6FstBHisqV55
gENDETM00Fd+fxX3DvIPv25JkUozvuTbkUOvAMnFnnuRLO6hO0bo7RIufRVzV0LTF7LfLjw1PUFv
HwDJZaDuoE2PHuDmgFRBrGJjw8/7+qffsojQZdZEcevhs8jjWyVfW2j6/v6UK5f6kkkVynkeDV6B
jHzUPMap0JFmslsn2LXyKIS5nm75Mc6/9KcnWITYNEIbshnwBDUw0gGUaSG5oUfSDtpHZhLs6+Hr
9wdaC0TSIhBBnkWMvBybCkOpY/5WOv2jf5b05E1+nm7da7zxRRZ82P/DZAvSIgQBgV3Dahtvjjfr
Q+UmdqAlRCaTpuCaFgEIQEnRqdBZ2RWPiQWE49PWfb12SKVF6Okw2k2hiYfAcOIg/wCQMRo7/qt0
ySyIBH1wbzKEmvht/Pvat1sEIqYKh0iYH7XXqCNKRH0igxUYCdo0EPkxQ/ICGQZt0LcGi2vrLYIQ
xMXH3huxHoc5hqJeoXXnbrGVViajwpIXw8tUK0CFC206tKTHAzQJ1MgaQPnY6upLP+/0Jd8lgMYo
qFzYgEnyyvV/hHNp9zQJug0U01qSuKS6hHze9P4cojsjdwarOqYO1NkJXEYP3a7bNXpO+iOU9/XA
gRRnv4vKjcvhbmT6wxm+p0/f6i6hq/sm4hAR8VWeIa5PqwC4T54ZC5ADsyaI4TEQIFUTC5KgAho9
iV5DgufFh8NCq487SLqUkFEALmKcXQ40iYRH7rRx7Feu4yXdRephd+z1eOslwN6GqCFf+gN9X+oC
2tdOObOk23dmSuBQs7Hg2mdexBloOldyydAoCG+TG79CjDMEXkDaT6b3gHmnYmNaJB4aM3xJtxKC
lbp3yX4Zk7GOmXnJUvfOsTV/bYiROyA8/GNQW9o0ljEEmzwWKyQ2Onb9ubFTh3vCKJXELpi1VmGN
pNIEJ3nLUFzTpnTd7AWvPdwiyEghlNjKOZ8SOOgpXnNzFgyCfMpuiJxgF2wgglYu0qX3Nx2PHqWU
qC7jgdVGKBMlvfX7hljrECyZ/NFEsU0UooqCh0f0AhX4+MIxWnX0uJd0NCE+HuWk7SCPrAkNOqAP
Pn9RmDNSfOmx66+sBcWP5NAeQU9sOS06M4058br/VX9CFh7OJqFnYIbsROh1WMIsm/7w++9eC4hL
DDXve/44ztEWJgnoovhmZLA2EIumfPnHFeY4/y1upBFXFKWSzd2gDy8lPFdA0KeEHBTpoBlYt8DY
3LY5vSsHcwlyTso+ieW8x3cAAVTvnqUjaqBLY2dGbE/n4OY9NAfA4Yq3fONcrlxXS8rPKECrGbqk
c5OgdJhMha8NsESfmw3ElTR5SeyB+OrEQNpo5upjSz0FGBUVe5ogqKl/Nr7Q2jtbJDORF/IZTyGy
z8ZmOOqRXnepmohmhoKzQItNcdkHqHGyvYPb2eBPsFUAcMaqNo7l2vqLjAZq8DxdQjTWRaun/0oe
OseDNNfWTGLlbhAWoYXx6REKpRTtTsfh6L11dg9Bu5P42F98p4eGPzy0ITAI1R1NfP/9ha6k1cIi
g/GgKU7LcAlxuxaqLjDLwcQttyEgBM2jf+vyCYviKYKqQEAVeGWod9+TXcCrv//0lZe1BG/Lo1BB
SxF/14MEXtPVakcdghJeYlsX59oCi2hQ0EqhFIMM8QZYUh2yq3z20fZwlXOneS7jUGamp0fq6m1R
olZCPj/vuW/Rp4YnTjjGCu1CyR5+0OeSKwkU2eCWFQbQHCATAF4MyJKH/BoI16w9//4eV7b0EorN
sBN8COb3iLH9Iw7MvtwsnFemQ8ISR03JApsOHl6hfxhv0Sm/cZjrQaZ3eouPW/XvWo9liXlOKuh6
AxwMZIzN6yCG76TnwY4dtoB9DvqusF8LduUR96fsw1RnY/etxFJ+EQig4jG1NI231tgYWOSPMI2z
2ndp68+vfZRFJBg9CKrSPfIbSUFvihY0MA7491ba+PVrxecSb1xD2nEQ43GeRI6VCrXFrofUpQq0
CdTYLh7UxY2WIW2zEQNWAETCPRf5trehY1vCNAJXj0TtmXdh34O5Hqm+HZy9FHQ6tA9dQDA3VluZ
KyxBxWOTSR3k+zHaRfkHLqH1TwdlCfuV6aGuGMpDdBZrtRlvFCy1hJsgwAxsAw3LrdygS5hvnnaV
0scSrhenAAZOAEsndJprdpJ2QBk7wjkjxRFKm2KuFhoNvL5ohCQASASY3Ju8q3WIi9lbGJSVKahw
B5B8+2gYz8i9Es3tdmBBMoN2WDNGR8+7FrvWxSxDG/XAgI3HQbR6q7UogvyP8ABmCRuzwZUIvAQH
h54Ay4IeFWQ1wnNDAzW57yD4jDPx+xddOcRLXDCsoOqwpHK0YFTOpQ4QUFGpk3f5/Y+vKA1Axevv
eN7mXYMLBH99Sl5DN2h2g2dKr11581gCe44EuI42ULfmUWvNliWjdqREOFNSA0oiMBUmXT5HEdwe
GHsKNAzvQqSXsUxosEC05BZsjTjXAsl9J3/bI1Qj0nE9jxvL/v2Nq4yeNTrRKO0IdhlQFrDa6sl7
RXn/+zu9H4QfKvt7xf9tOZFtBLiAYrlItifFFtgvNtPCTOdjPRc0Gnq3CWqxHjq20DVWS95hJ4uO
7SJQ0fys4EIGFFNK4soNAf4WYsh2Mk7eBxCbVb1I0mKWlGDhtSV2NuWCYBQ1Lzz3lqLFDD5uWTz/
/hgrxDPouv29NRpK8rhcwreK3AkwrEFR84tkQIaIVLveGNTiiqEoGnTiafjyX4a38FhDeOdWbzUh
VtK+JUZ98GH560MWyh0M+tbe2oPvcAeMKomg527koHH8IQJrm11okvxjcssu0huxhnG5NLeDZqyv
sMsdyYjPxS7EiLLRqBd615wb09M33vB8yH7YKPeY9m2jsHCEk4sOdwBj3DoDJcm+uZZmdAn3wvvg
enbuBlZuA0eP2Y/pa9Hh/wHVXekQLKHeSt1zEx8iIQGs1GKg5NzaExyUE3XKtWDUUwgLleO/FST3
HfbtORnI4ipMgqQx4OD9pHcPXvIyKDf26ff3uJKHLJHaRdl6ElzC5yQb1j5waYGqxwXkp3FrcLp2
ydzb1t8eAOpLUEirBHwowj9ONvtIx2pqeifuaU6y0QgDgnQEuhPga5wLJ5o/lvmaoQJqN4LKSt69
RFbDjK/s4OnFQ98+6lSov+7zutu40deaLUvkdOoJES8IeDzYsEG+3s6uNGugtONtTiGNYnTyo1ee
xPLWZ2QCBLjQy4s8QiD/KYflJzzJsxQeH/YgOa0HZ88eCtgddGOdDm0bFIWC2wlqyNuD2cMck7JY
zBCldFdUsJqGq1a3sctWLsr75O/bR8rFLEQZh3RxOjb+I9dcZn3b0IBFNxVtfIW1WmEJwhYLqucY
yEy69C24claDXt6A6l5N9khvtN+381qtcP//7w9Si61Utw1qhVY6txz/wQSPLMb1gpUqkJv94pUY
evpwAC6ZlxqW0pDVhVMXnJ7BLxXyY6FsZQf3Ls8PAeoO+/r2S9pMFiCyigyfjnfCCGobDd3ua9le
yvEoQpSWCuD89MQfWcg7hBFEyMxqnIz8IBYmBwBDABmsqSZZMgvVNDiZ4E/QVnRM+c8iSgxI9UVw
hIY3L6QEFXhn5zT86N2JemoVmCyYIQOoY0MUPFai+XA4ZD9pkBoYOAbxyT6S0P7rQ5XjnSzcV+VA
Wp9ArUNnwXqQG5fmX3//Hiv30D2X+fYSknpShKLA5JjWqgfR+eyczIH1nPn7X1852Eu8+MjD/Ijx
KsRh4YNuXjx/41CvpKX3XOjbr4aSoF+mPj7dlB4xT4D3GgzKVH9Tomrl/liCvycRdm8Zj6q5j2zB
I+lj53AOo6PwgMr7VgqwckHej+G3h2gH2BhJHXqdnQHxCTVWC5uxUjsyPANNR+WUbBy5lWLs3s39
to4IqzamgseAO3HAyycvsBdT4Vzx+xdeG24ugdlK7tc0dhE2EKrYIwPVSKjUIY1KrcoGKmmHKYCO
HV9Z2Q24Zae5VWZ83URdrYTFJUiblasm4PMAHVx41mjI4vgb/C7cEITqeb6iaKE56YEOWLHyIr38
/shruFB6kUflMXTmZQG7OrE7wzNrE+6j13CX6jIRTNmAJor8MbrSP+4Tej4E377fONJoDmU4or0z
HGUn3gNSxJ+oC/x4NfhynMaNcmnlsC7x2EGVd1EqY9PzCRS0AZmKhOvGG1tJYpaw66GpG072EfSZ
tt3HXI2GcAD8i3eUOKiJCYPO1ZKWe48DLerlhEm4xxGBAmUyrVFpN27Bc/A5/Nr4NSsHj57//9sL
9aC5CpFslIUN6fX60u7T/SdsikDBkK1uH2yk22tbk/17lTgoi7xm8dkqJnZpFoY9Q653JZwGYRIM
s2s7q4eNQ7hW6C7R2T0P/W2gDGb6FO+Av+cA96O6cBIGW0TYWGQN5ULPwfLba4NZD6NIM8Ius1m9
NudFfD3ew/ONAHFoggZb7cCiNP2HxIwepRNlB4o6oqRQNn7ByvyJXwKygQACXmN+TEBPQJGBBTNw
EyAPa1sxWcGj/DclgN/U3484ylFHV7DXdWNYw6S4ui34mNUGAwZk47TBxq240ovjlUUAqSYo5koD
3iRl1ap3/2TgkThg1kAEYiTxcQs3tfY8i9AxUVOicCyCM3xCAT8pQLAN7fBUnbfQRj8fbH6JrxY8
DyYqEhYQnVpFdnwe9lvA8LU/PYepb9ut6eDsE+X405z0yPG3zjO4GHIMxyLYaLv/fEB5ZREGSk5q
JWrAAiNjthcP4hYKuhQlqNma6G3cvSvIPF5ZRIFhyiIK9RVefqpDWK/N34JEk9HqdTgI8I8HBgVG
Dd0XH0a+oB2XX6xCoIYcQld+a+i40uvglzhpONdyU8/gN8BMCvouMCKSEhewRwl6d7Ha0zeZ5NQN
Zu0kGsy2eZZHS4TCQ7qXjQ6oAdQ+xZ5yoQL0ZyMAzw//0zFbRJLRC2G20eMHTQ8doXb5gdXDs8mY
gqCCT7HRgFh79fJ8KL5toCoQqZDuUTI145OQ29W4o2HS00BPcBJfS3lU+dYKgxz1HYkwhg1YJ5et
kdpJw5V+y3o1jLewkiviEfwSNk1lkuSzCnoEQs+eWr8ywpcQtoiKJFqdYIRcv4+4fcjBwkUVkVRE
N8ispYxNNygl9ikNaYGdlwUbe3LlYC2R0m2RB4pX4sdQY6a1DehOLGTOJRCqIcUZbGCPfs7QYRr6
98tHtQrXjwAhrpCsacLUTriUAXo9G1fBzzktL8///+3btlMMue8Cz5C1YCMxsE6HOm4gbA0C5xDw
wwZdgoZhhgR3xPmiAQfTLNxJ7XbcodNAuNSB1kH74/eDsBKe5UUEohR0U1MZy3RG+wZlaXWmJ9Du
1lxuJTfnl7Bg9FM7HlajGGZAGenkP4xacowdkUjP6Vv3xD5LUGCAzo6/Z7QE9pRwJSKw09icca3t
gcVoO2SKJGu7+fGAbokHG7LsSpCSItqYMq0E8KX7QQK7PZjCzo8HcnB5QDqgyZigbxyTlU4Fv0T1
1pMPN0gKab4cIzio/S0z5AeIoutyr7ZkcmA6eB3RwhTOifX7fljhYPJLQ4R2CqY8n+tlticyAoPF
WDmlJlDAjNQBoybWqiIiwgfOjE+wwK0O48bKK1BB0C7/PlAwdaXDnMXKwwf4dklFYGEjYuit+yZ/
TAxKi27QDcGTKvv4GoObj9RL30pTVpg8vLSIFkroK2MMZjmmbv4rfASdyeA1DwHywbc8Mr7E5rhv
98DIEpB3sgt1nioVKtj7aCcaudXCt0kNPje+wc8TQH6JCvYDhQ9YDpGr1zKSGd1uOtcGfOnM2tmS
9Fn9zovcpmJ4GFMKgCCmB+U5g01UqHUujuLNI6UGuWTXMwSdNzzAJgHi2jguKzFziQVms6mmI9gy
uXLIflENsIfyCKlhmNn+/uZWjru0SHVGdPyDXMSLU44ByJi1u4XYXEtgpEUgiXsIckY8CrbMZd/Q
BMfJeGo+OAP9ssLtTuU+fMQW1UMT5iouW1lJqCWO8MK648arWymwYD719/GQSqgE33HNFcR73qAW
DNsKsA9gwgxXGW34lGGMt9WQX+kv8EtY8FhPZVAJmJx0wALDOVMrQB74Q5/gOA1HZ/S5PqCUXT/1
Tu+Im33Zeev9cOUtscKDRNHeOG/J5jm9laBxIB39EAlMk+1Gp3exsUmrnd/ZTystQk1XcMxUDgBu
tBcKeg2qZMKM3sj2JcLcRu299jCLeNLKY8dMYYORspy2lszCBbGOy2rj2l6rQ5cK9nIpQkKEwX70
36AARumdBlkjX3tktsAna+F4id+F28sYtG1JuzDLvmCKHF37L/4GRBJsCsIQ1GtwCZnT6MB3lsCm
eiTZftMzZyU7XyJ7Yz76X1jXhCLAqYxJOqamomcQIogNKdIrUm4cq5WIIS4iRs0MUTLxLfBWaIZP
dK2O4kFuGRhpbgk6r2RYSxCvFEmVP7IzAsAzINpdUWQMIDSaApFEZVoFnaBoo5pc3RSLEDHCTGhq
JIQ/qX8YQuJVb/Dq0yQI4Lf+C/VMDc/hlsjkSuLzHxyupwgJ7wOHm4WEA9O0sJv0T6sYg2QMdUL+
KZwvJYb5lJEF2oMnuQfPtTcxKlItGSLIklR90KpFqnTq7wutxbslDLcLWM9ninZyAy3qASuOIzic
PCceaQGJTAk0mAkHZae8VPPM5ifSdS9ZFRBu67StXcdLWK4ky3UiRd3kdp7T5zs4KaoZJK8ynQZR
EOqrcKSeoCXvhIOdevb4gbDf+p9p4hYpvbF97rivH6LiErrrNVKqQJcfuqHVFTxBlSki0k8vtKQH
nBsN+uRBME+eDm1xiJvXsfSQNPAakz+nMIEtc61Lysd+yDSeBnMTjtLFKF2ixOIgkasMvl61pZ5y
pZZ6FjodUNFMUJKZIlRfmXTHFoWeRm89JlEZC8lGGqbr11r6M7bGP37iRcIT0lxYDjHeMLXzHPYr
uwJd4UjaaCSHymLO+TWL1YfocWO1lVO/1JMOlT5jsg7eH63mWzQUnHodc1/Dn3V8IDYYvKHXC61l
yAurG4dlRVCNXwKHc8aTGRhQQa8W7G/2WtfoJGXZkfUh8JQ81iKoJv6JF6DxM12zSDDhLqyKWawn
YeaK0nQsyytkSWBUgCMAZVhR1H0OaIUAJtaDBv23diQFn6sdk8ERYVClQOfbw9iIG2fwHjp+2n6L
FEuW4maSuB4eQF4DuQmMUybemAQrjiR0Iq5yBxH4GucSLZqWHU02+BNThyKv/kClWfWTjyl+a3PG
HP1POXnKGDS07J6n1Iq3muiJio4tZJoh3qs8eLEZo6sfQslCiPpdilMuQmS5BgDMS0jJPIkY5NBC
duRzsygolaJhlvoJlRMN/ryEDSg1zZ6HKtl3lJkoeg2jjBF/Doo4CpftJUXWpEoXQeHt840R6QrC
Ch/p7+SPCqUybgSo0tLoBTCEujBWRtCwvZV2ANwdtTHUXInqSzh1BKv1thT40ZUBqOehCKz6sMHw
c1Czx6vSvfx+OFYAXDw/L/+tdRJiQyW9AIHijvR7+KYoRvxVmcCgChZr4u6tVcwHJ0bWWjNypeeO
0eFoJUgqq+V9obJujOalcaFm66Pa6gKtrdHMhI5Gd2igGCJvbMi1S2GJxW4ZhodIPw4UAnKcvUMT
e8cfJ52epYjiZ0lrGhDhwZXRmIhsFRortDV+icQWPLGh/SGi0RIugPevz/yE4QIoi+IxfCpk4hfH
ibn2xUdbG/S59LRRVgf5mWcGtW7yJxYUSzDYPlpvIhymVnRodP1+HLUgISmafsI+CsSNin2tJFki
uyMWfGiKQ4rI1PA7nwwlwjuBUBpkFhi99l8UsPYB+K5e6HKrJbK2QxdRHDbQxRDTWBLSYJfE8G3R
qk9b5elalbcEdEdjVsfZTFPoQLAwUX2zB6HAG7a7d/6KNjnUyKGpuBt3wlU5Z1/dpUq06cRAA9rM
d1tTrrWuMb/ISUeRU/Kkng/7WXSiF3gNmdGesRkSO90uOaZ7dD4oyGKmf3j8lN/PpMDed9gP8fc/
cHCZB6wDlr9ukEZXnlbO9PhcUPF71rVneP02ElAhAaMyMVBFEzQKmPaZYy6h4DtVWJOqzvZ56RMW
UTA7j95JDo28Onf5QyTAKjCLtRJjB1gnwnReIf4wnDxIj8LG/k/gtU7jj4dKSC05x3Q+KuD+E8F6
hIXhTFwjAapQbCqelpawoQyr3eQ16ML0up/4eg/NyyTQOQ9UX7q5UIwyqpUiQn4kNxSWIeXAEwi5
qzJrZ6mbtOW+Vx5KkD052gamTW8yOQB178h4ejPIGsW+4cojjdcbrZy/taFNC53G4HEF+SWKeEBy
IP5Pq177nuaw40iSl1EptEz68mvFkodaiye2JLhu4sYohic6NagGPfVcriIt8SGLEHehyo6ngE9S
lWOKg5/CRVcee+Ccwr4wpibWm3Zw/oek89htnFuC8BMRYDhMW0ZlyZbzhrDHNnPOfPr7+b+rAQZO
Ik/orqquoliyuj1xWQehGx9RXBzJ7XydssKz8+qZ/N2wEeI9sQt36cuvZJmvw5LsFTscG5xAh0re
DYPtMPCg9tmpSTuMlAS7cFWzCgclkVaj09dkv2ukOFcbxvpYXKnveR6W6iGLv+t+9AQOQLIlnCSz
OH0rx5wY1RUTEyljIw8P7Wx89JZ2sTs7CztzNErfLI3s31Sq7ddYtyW2LC1W/ZW98ARx0yLUSVoq
LyZAci/FRCuUbW86PMXVmTqTr5xUw1/F5OgahxeD/n5lk28jdW+J0cVvel29ZuXHUAzTSc/1UFl0
r55ya1eI9UPp12JXa3r/liR4hNui+t3qNtzmHuNkPxvuUXKdx+fOuCZJ75KTjTv4OuCTPO0wdaei
N6vklnRuHtm+Foe54mbRYa1KvPpLIhYte4Sh2XcJga0PebsyavYdCUdNbxrjxMkxi/dlthuaw9Jd
e0rhJI9cbWy8CLunxcEzL5kdefBwa2XpJpzDhldK4YLJ+5CexHiSV3cUD0TrFGJHI4oBnCU9Tssp
6ZG0ELfcuQDYpk+Sr+ZG+Yu8nQk7KGdUkp3sdYoTSeuxkNtzhGlICY+CFdrN2pJHm8DGlYGUurnM
+b1h3Zpvq0zEWEu+5V23xlPd/ZTtz8KeEx3pDupns7BItOmxH5LQysUrdB0TYiYtibR4qciQ+8kJ
/tWjS5fuJuxxpXmqxG2LnupZrfdmJV8xG7kWnXLu1M5vSfnar0P8OipWEBvgidtjrlxKBtuW+WPL
6yMfY53hJiWMe/qXqN3cyR6Oqxyjv7YPsxbZ+6FS79oqHsm01Z6saO53JVG4UuJJ2lIc9QxQgs3b
lBXJORVGViwNAYHV4fWUOU0tu6J41drEW9bsCffteeWdJ0TTtmZQt5dp21rXIu7d1PxyKv0lJ/Gi
C8ple51aBtSJeptsiVrUWeLL+F6sBg+1vE4zGboSflLJBFSeIi8no0OKIbIGX2Kp6EUa0J4xNEqi
yfy0KFnQmZtX65pbmz0vSW73SutVqi//zXrh+lKfKqmKMeY+S6Y3garImGr7xPd4fz9HkAq5nCod
k2jVDrNUt4NW7uudlqBot43mvW3ErVHX6FTG93m+ju3PkHUkl0M/hnn7ZPHWjRS0aPCYO2B3lEbt
mqPs9trRkHapVUVeNV42vMmttD1JSbEvAftjOS/dLrWfIsKFvYnbUJOMuzr0WGhL+YEHPIdtcQZ5
smN/HJzuZHKyXWWga/M2Ddg7M7mUFA8y+fXFB8p8y74TfSFPX4Yd6Y6EXOOjsEN53REBwbRxZrhD
4SpffGe77bPBbUiGsBwi4hWkjBACmjORSWWkl5kgmfokb05cPtbKLcXzqvIHGpi4DSzlOEQP0vab
lIzoVf+UEvsOwhtMXNjzMX6eumQnZcXeSIpnIttxWs9rNezLQwLR0fZlaE2JGWhM4ek2CcCLEfbc
V6OmEj6Qu/3YLW6ODS22nDpXms4p+GfleIy1J07ydCXXZsWy6EOHSoj1o01/JaoZCwqzcXV9l8jb
4FZ1w2+Ih+HcVmb6pdy7NFh0PyqY9TNc9Y+eRW9ZhppphgyDYXC7mK5ipA6Lx4974Uo1CpSUOaT4
Nuuqt5mDI1lEKZrnnqQYK+YQ3fblb7Hh7cLYx2NDdluOufd+MHJ3qMmoy6r5XfTjdRlwS8eQHOhj
9aviRJRcrmJXRpLd5I/KodF8KfFbDc4YV5uB32vZbjKnAyMWPLXPNL/0OHXntEUzM5jnattrOb2k
+NFknAaEt9aXTH4uN8mpQQKGg2n4Sg/F0j1jHRXq/SkWXpwwF9iOD3p9aSa/x7JLAAQQjFqSTzTc
t4cJgU82PDKKWUUdyXmVj0u3ZfpjStqDeF5XzqNqCQxGz3t1dId1IbDaG+UPK/s2SbIbaGOC9Ge0
OCSYpK05pxC8IJrFIF7Z17bmqmqgKL7dPXXxs14ftL+jwjGmc10dYaPi8mKsfofvLwi1cGrTbRrO
uXdpuZfbU03TIkZvivYqM21jWA07m+RPML63LT7CPwo2x5Z8EoMUWKp9so32TJVHbu8Mkm8qgz+2
JedQtj42q76PeaNNLF8FXWjRpMMpI3em6jroKOg5V7Sbb2/LIcN8xI/lnitmza/kszuVkviZYXxa
H0nnp9XGos1czVB3cV8csaI6TH8PH0TXmvNgJCG03XB6r4OJg77hXYDcDMtywLfDVdrRq9ZLAUs/
teatG1x7OBTJ4KlLG67jVLlt1550cACDJG2htdd2OKnSPdKKY69+Eq1crRHT+cN001LpxsiJ22IQ
isvk02iCKUkHQyL+tMVicpkVRyxuZmXneWk1jqfKIKOz7o6jatauva1UVspOjd9GE8hoFCZFldxT
7FGUJaoZrOVSfm0TF35mal5WBoiX8Ym361DERrCKERem3hs3zRlB/wEt5bPZsH/zPZeAKRgir7eD
WK1ArWgrVSNM2vm6zG/wxU4relfGO7ArZ08lg3GthZvoJ7vQ0WVX69HeWuKJsRThYkuNezP3AYOV
5EeSJgsWYEsl8cly8lZFZihFnzKQAWibs9kH23wg5TS0Y5Xg07/FzCBQVAnHeui6UC+jQ2Nbv6sW
a96USbey2keN/KlkBAmlvGp9akO1mXliIPPPA7TTFlp3hOS6bjm2eUTw3VKFbN3Hui6h3WHzNL2U
9ocqvwzbi1gp6/ymeNiIA1CGYCVIBavpaJ/gWUkp4KpG9jir2s/EfJcrEwWI79uIKq28tmlzridb
dbRK2hsNK1bqduYUqHUol9k/YbZ+Yg9Y6P7RivVGeDzhrF1l+HNhZA7T8wuBP/Gxrcr5NBs9qW7V
kOyTdTlMJKs4DPM+TrVyNoY12Wny9F5zh++YvbTDuvtUtsyvMvtnWchYrTN3Ml4yg/IdyT44e3oj
2p1QTqX8yjMak6kkvW3G8WVqvb5AvrWOB6rZfRtJx0rJdkkThcSMvmDfdxRCCteZEmeq0l/NJnom
JixNJ9TetD7k1aRIY9kZ5JNzWqKSqKsLl/NRQ13cd6ct+0jtd1nnqLiYuZ04ORu+mgj1xLQ/9xtA
pl7vfanlKJkWbHagu4/9thDvzCiWk9pjcloGa9dF2rUxu5MO6RY35XFbbEbYaAa6KCjizKuVisfX
yDsx1BDl23pa4jJIt9TV11dZGB/NQpumVMdSYUOBuGb6T9a/J1RIQ9mQGM8kgN/qur+N/VVNB1fW
gkT96uF6La26S8pjg3lKNz+TiXoqRXFbhphJA4ufRDDoZeQ3qP1KjEmxUrRpr31Xv6+avav7/KVK
5hcVfGZRb+14Wqrkh2QQwhuJ7iLkaVoj7kX4m1JimM6JmqeYaEeFFXgfCBhiL+R+3lw4YevaV/tj
DgmtBKsdlsXdph2g1vjbu6I5DLa6UyrCt7j925lVQoL4kzm2+zbl2G11b5VQhiqfs/xkrN6YMTkk
lB+1GN/0+ZtF6NGPcX64UVn6XZJ5Ub54UfvPMIkb137qyd/M9rRSyPVzelI02ZGGH8OSHIVU6upZ
sx7K1CtNXLiBumtsKBawVK161/TsZkcKkR5Svl8ZJ2mNlTMOCnWuPdV425LisFr1c5uiHujLnSq7
pYyhNUM0he6Z9sGkTtT+ZbHH2TrkH8LkIbkpYxgZT27cNakv0qeI6drqLdE8CwMPWTpZ8q78gmDs
dDcmtrR6n7U33dpTJWxLmPcgGcohncn26JODaQd6y01Nm3LUl/G2zdY5xjCDeSO5rzwJuncYKGkx
TJ0Md8LNasjxTKUmGr6XjQxY4i60t2gNM3zjO8bF0zL21ewi2k+D8SVrykj2o7WbAtk45yC3mGAS
mDXkQWsejPrC6dlxw0zZSWNWU35QMZZc2D/N4FkyQSSE7QnLs62PGEudjmRsda/DQUaf63OCMKH9
8x8u1cDcXhZG+vrCHQCdSAFQ9g0bqr1EWqBHZ8smMMql02mo+AbJG83LoJWcRcdiwO12sy8WVbDI
W1/BDwpAeOxyT8lHkqQ4sqmy+zLex3Rcmp37Md2CmrOtZTi1x7UC9B28Zo3PGN2F/UBHsQwHaUgC
W8EzM/0DElJiUls/Hn4iYjHTYg3aqeaMq520C6c47PQCJ8jnTuCxE5aKbxYRH6I7ZkXs1ZlGbZx6
hrxc59rc6zF8u9C+5RgzqrLbcbXfpFkEUhFEOCwubxHzG11V7FfZ14xDXf6aHD1LRdvhK8ClUbZX
UVY6FmPbMDn7sf0wxX5CXF+vn31zE0x9VA780kD8FydA4VB955NfrE71Q4SR09bGS9nv1eQySG+k
e4fSTEiFhUkAZnI8fWvwCCK17LNSUBlFR5urdqoZUsuaGpys1tPvP2tIumXTHB+Sep7f9VZe3kXU
9kCV1igOklQH2ryEWTX44BOtmyR5YJAOHQ10vioj31n9a7HX4qrDkH0Wh6JbDnOchqpNJpKx3TZF
ZWIqD4Z12ldK970ZRnqmBH6y5bjaITVxcWx6GrTmsS3n3zimcRPYKURRYoZDUj02FvNTkWU/yqtt
OIuR0L2sETGs0kOtrm5PHDWfy5PX8csqpiSMI+VXshS/HqPvdX7M28vWu82H1v6DIxwZ/aDnGT2t
cIt/BgZj2dT56/hXwJnDsX6VVHIqcKPDos4K/8gWi45MnJuUAT/flEgv85TZWStfWYKh/qxT/npH
KE+id4rGTcTfeMKeHStqPy0OlhLofexGXUCmEBDDWr7hT0khWCH59Qb5qIDYNS1h8Hsyj237VtaM
S/8aX8pVvGjv0hoQ7q2Eyugphtf0QZHex+w86r0Lc6zfBi5rPfYAK5hkxRc7ScK8vnT8b8HHW0Db
nL44j9m+wnpzcqssbHG8tK9aFhqEZyMqrky/JWaILjg+SBQ69bOBqVT0OLWqP5bOlP9LjSBCda7s
xVlDiVhvuC1+mVnuFBGU50vL1Fq/y7RjWTb7zAgJgWfUdR6+ktFT032U/UjJZ7Q9xcO/Kd/2jRJ0
uFE1Hq1fBUwYd5gEO0Sq9q1vN9fa3DhOkbPFYGD5gUJua+ogsz7tKbsUOp7CBl/G9tAJOmgIfBWV
u2QsjXyf37UmpgN9bDOfu2TNPLXCAitLzqiJw7ZPTsI6GVe9OTFFbmGkg2ym8ex/0tTSZfux+VKC
TFTXftorG4nwOVQ9tmGtQR9+7LIDZYLE2L5MzgFDlfZzae8b/S1RGEAs5kdD/DMx6M0AmAipnznM
qjfREU4oGb5oT2XlJfJ3r2L3W33Z6OfK32a66bD/GrPltY/Rp6IDcJzV8h2caUiuUbNv9XuVnzv9
VDM9jwS8ZHoecZMs+Vx6a7dX1D0FwVZ/V5FfkFtelJ4JaDf42KE6KlhVtgx/Y4g4wieT4SW/XEkR
GXGLeK56wTEbjBJACyG645lypGHK7B81ntc2OwVLtteydqwvLpX+pf7R2yBunwpjL5jJJ+eehI+B
yQ4sjQfNnq5RWT8QweloDQ+ToHr50Y5CEhgT65nPYtYP1V0kL/FyxWtY2p47jcomSd0srS7NQB9P
U20kJVKmMTRkPtx2jl4raWNkmvAWfS/wissbkJtjYRehWWXseCwCbU9JbtJB4CFd4Rx+Ktv6xeCW
LCjC1IRmtnjR61u8OnX5EA0s+bNBO1MJ3gCSQFlg/0xw5OrG1m3N7/a2UfadYdan7opczTHN01rf
Ku25jS46BW0NC1YEWuRN6q4sjilz1qMGeJgH4FZZte8fa85BzJl7lSVLX3NvqsA0PsbtUEpgvGH7
0ee7mcFf81Mj+03m0mRscPngc5lJOMvEnCn/KrED3HSK+qCnASYsxKDbZjD+sMsk2x/EDgZ0pgLZ
bqn53FQ/Y/FptP0DeDsqBK0/NYMrct7dG39rlb0vWue0HZSh+YhY1Ob19ba8S8AimvphKd/X9LLh
EBK/9VXslNpDFoUV/XjsmPazWDxgN/uSdeBgWqhVe9RZrslJNdGIAQIVZLCbr0p7NJAd5clxopTl
HDHcrme9nzLu/dGgnVc4UzbJAxqipOiqPRUQzXLKfiRVj7UQLUxUOzizg3rZDLLZQcRdF3+K+t9c
vPWdK5gpwoTGvlZ15WLRa4CVKMe+BkcxrogYpoq0vtDMbvROlcq1aRSOqb1YlBWRW2+ujCK2f2jx
kiy5PH5z/abVt7JwjTiMtW/dLjzdeMpjt8j2SReOYgfJwTU8me5MnEPzjG9wVmBbJp3X6t4TBt1c
xuyW9K96BYB77KXZn5gZyIqPxd5r8i8VXSvFrkGVolLHJMd8Y4Qt96QFDY7btqRiOBVrnupFph5x
ks7az5G4D3UMf8Lnw6iFfDPd6b/nesdOaRIv60Ir23UdxctTTzBcH/9ExtGIDhsi2MQzi3D6bjNK
NRycGNPX/eRlIUh28dT+ytwwtWBPg6c+2SDuJ40cX4sWBXBJZi+nXIGhAUoiZfs2Lryie8kN4rxL
CI9jNlI0mnup/9ws0zXSQ4nfITHwsrmrkDiTtKFynYbmJV98ob5sP1r6qpIJLtH8vkaMyXMuG5Ur
l7x9ghG9uPJMTqzyjJRE0r974NanVVhg206JaXzHOVqQ7DoEEgOTxHXCCCzfi/CHI27kq4IECHjx
iRvIjHCwU3eq8S9f3rpbzcWS7FJ8WyjToh+jeJ1RAgNlFRy1wtWGyEOjMxmU58CO4B/O3O9X1JK6
+R5r517gmJMHc8JDWp7V+chKKFowQldjHK/17P4iD0g7AXs9VbymgA/mbVo83J80+kjlRYLvFiDJ
Umt40wIkhhjDdMz2p44uM7bS9l68G+A5CWXzbrWuNYGRo2NY+A68zFLtoXt0tvX7Dw98R/Zryid5
eViQFNH6N3W49n6TBfLs1pIX9X4/7LGtltMPa9rnWeUtM0yYPD5oU+RsphXGMT7z/UO1sMNoP3WS
DVDpXbPmMZ78rtm186F7bgllxWH+l94zQgopXmPUipYf3UcE5e/m75h7ieLWMg71O9V2mPKx5t10
GOAPRl/ljv7RsoPyUwqc+zETjCPhj/GHNbwtyoN40rAhUKeH/k1bw5q/SPO3dQOqfKxiZUcNQhSn
SxcfpR+bJrsaki3ME/TK3HMlg8vQLfAcwvwPsuPovcb6p5JyUvpDeQSst9WfJPaK/istQpBWIp6t
5VmRjn3n5csukkMaPuNX5KbbvWfiuxk/AXnJPHayD5WS+p5XFous+dM0aHVYgrwXl2hp951xhsd2
CJwX3LrSCAobNBr44HLXtc8RBwDrQf6t60daicLYibh22uWo11zTC33r3sz/tcq3pj/+4f8YQXGy
qeXtP2Dpb8kJJzulyQ7rGNvV6x38ACouGWAo2b6MbC8TaSg/F7zymW/eGJDO7+DNDlyrGd3lO7xJ
T8ihsYTt8qwX94w1lTSYiWNVOz+K/dBcGi00Vy9aAtASBGGEAWDCXaJupJdhd+FvFHbyvlUC1pu5
fIxcC/Fp0H0zcsc4jJrKI6K3nu9bguXB0W7vQMXzvzFu3fpNiDuvXe69AqdyI5y6AKh6ZuThazOO
WUSsgQGWMLotRY3U8tbWFx16Jn3ppZ+NAHsWjrnCexz/ggjEn47NtePS1RrfVmpvLL9xezBjP7tt
3asmwFcUbkKs99/wipPyHVV0s/oTeimJ65/4eSQABPV1X8QJ2/qx0MMs3xWKa1O7EpFj4S42hJbF
GR0UtL6cQuR+S+UuH0O2plEGINwSKYbASUUg2y/J5zrQqZdwU6o7JTvdvCjI/NTz0O5s9d/Mf277
ydw3uVNJr1Hz3HxWanSIsmeYk7+mxx4R6XfYfPVv/VkA6XeL5mrFQ2cclYnLXGFs+dmOXpcEUUjt
8hKo1RQK7U33MigxTuKeytmAIZ8cefozQEq9vEbbzb/2RkXVPImlPC4GTZsIZtZWzhiqIz0ZDDuU
P0JT3muF2dsCLG+ByGC6qlM1bo7jWnmD0ZzN/1/vJDbUJECt8+wmpDTV9acg/4DJFePBbNU3CQDC
kfTxj8OuS7fvYO25hiyQZ73MQYlIq4n7p05rD/2a7NWqdo2x2XVN9CtnzYc9WV+SmoYt1LKTG6kr
+p2R50E5C9+0fNWYuFicKg4E3ewNIRMCUsdSvDr5VpMvFTWCeoyskBacFN1O2yvN8Q+GSzzZ+IWy
L7+JUd+lGqbbzOzV1/Y+trE/rr/jpHkoUHouLjDnneAny5qvbNoYLkObuNi3BZPud0qwWUEF1aKP
6e9iHFSok8Ua3yvh04y3vSus+Zy3eDAP03Ed2MQlmJjKeA0gtZpe6ke7f491OchmbN3aPIjN/AEI
IMjHv/gu9XGa/hp7gNqFROOm+6uTZez9uYKWbvHjluO12c5gatE2vSvWPdWyhzraZ3y1rkuPQrrj
LdrlXBMY3d+S5My9Oa/BZlNjnfTfeP6ZUVrHIAAOBT4WFKaniOOMdFHDLSvGUcvlqP0remGGhz/0
YQX4Hm5zvKumwwoSC1kFlaDFD3YFfwHPs9eV42YAuat+k3MKbod6BSbabxts3JlbOB1dywjEcq/w
2+6cyPBrBjQjUkzCSe739Xqpv000V7k53QCXQSmm6SaNB+lxG07EWTBDOZnvuhXzdL1CDUtzZzcx
2oYfA6uU+qreF21f5nj37Qm5c3LyuTn1pjGg4Rbdk7AfUbtgJ42cQFLvKkufOpl3NAtviY8ZVYZM
gYBfi4WVGoRRjJFU5cwTXwh43X8V5vs470x1v+JURFzX8j2hCSwh8K4TZ7kYqdZKP4cmjhb8xrVk
10/XMnuxjfM6X3JYVoBe/SAG9HaAu63XwTq3QTGmoP1vWOPAntwp8ihRFPwZn6f12ir34df+LlLD
GVPfiP41CwBWmt4XY3xXuBlWvnlMXuvms0AJZs/H6b/c3zkNIEW1wZMY7xom1zq1k0Ip8Z5TPVJG
FgH4nbY49s4mqSq6FnlYVHd7OnWTLxVXGW55zI8EF1ua9bq+taCePzK9Nrhn2HzX0Y9uublN049W
OZddnrusX7bF03nei4tzruGugsLVrV7SmbQkpfST9L1pz/KXxdeMub+U31H9MuLoKvIbLSAkJOyR
EOetzrxBcH8yMdgrh7juj6KDA8SRCIqxlPfbRCcBcgzUF7CXB2qns1G85Bt0OnKWEXFA0QeCx1u8
Yn2ziPXYUsephmcPp025Fq27zJg+hxhtBOIYmX/Z3cJf2/dFhud3hfaz/skpUNTYPt2Hhmylpdj4
629ylcICFUnh1iB+lAwofWwGfbP3/kmhNWncQdstm6892repe2lfM9tlPQCCAlYoMeSW9FtUH7iS
NWVgv1cUmspbB8wSZzu5sr21cmIUsqWnmU6TyJ56SyvocO+vdntf1yCKdkwCydZXS5D4FfScEWuY
oqvNdVArPPQ5FMOhGelobLI/1GM7fjGSezLx/BZbIEFjbl/RhFqieprfpT8nmOEkodLoGgI1hyDl
0JD3C61SvWH0d441VLF/9wysgtr40Xje4ku+vrfpW5z4tvwhQ9Gl4tXI7VA/LbK/GHCPxwIE3ob+
IbhDTo1nW5G/xlI6xi03TYTR44sFti81b0bGMesl46eCCfr0iWV+knv0GhUqQ+u06lhcGbwchPri
Z4kOZSaFMvx1Eu3lmQeU3cepDewyD1sTDgfibrs2aOliCFCE2NOpiTgnYs9gazf1vyy5pCDTcex2
iEjibmd1pbuSzkbDkHRfuvSklTPioBlNPuOe7JDYpHhH+lglQbZV1BDg2ga3VGv4Zj77q44ep4gB
HrT8OhSz0yjmeYTRx99ZcjX1YYzvREzCdcc2AimHensyO9r7/DFpcASYCr1DAwVioja73CDcxqIL
L4sgoVeEeQYxGV6t5tNSQtYlzTiQojSfu/qzsFkTKYAL1amV1BfFUt3KepB67+9RTw9iuJb8wrj4
5KeZGTJG66EQ31GDW/ZrJiPPV2jA1SeJ/PhED5ZtwOaIZpc6OUIVzlFR7pRfFdDeTgKQkXbdkENG
qvAq41Uib90+NhyF22dtf/Vx/PctR9Z/hirGiGkTzsKk7k5dVTzOS4Lyq3znyrYU4ETTcCYk2qWZ
f/QGEGqx4GnzCg7CmA4CMoiBN7k/VclvDw+/0u1Ov5vovf+EKtdNv4xQ6zE9WsuZKFvWW01JlHZv
U5EfNAtNVpIdVP7w2DKPxGIey0W5j3gSzIdKPEX5TaBljKMXuZ97b7OV6zhMkd+pf9Vm/Z4UWVge
peXdVsCvEbq5Ix9lfEntR1WdgqU49Bs8VfRQxSBK2sMQH2oV5vBRkXa65W925BnTT1f7CeyKYe5F
6VLt6tU+lZ5TdaLS/mfUXwKIKR32uoBucbKOxMkK5D3HEbZ8HObhkpXqYyHAqokvS8qDjo1i+U90
yCWGVYZ1Js6+2j7nnos0se/YWLPnlu7LWNJnyYZrbzY9qJQJ/gnlo9bV+3Zkhw+jzrlm/hsHkBJu
YGWWrN2YW59Rsh7I6XuKx8OiPpvIimtGCNL2VZfihx5Qu6PBSE1pOqew+8BpluxWKcRuTtES6Jqc
BI2qP5pGnN41gUCojanpq63eCzu+1ybhPQLhaP1PjXNf1bW91KJmLLfXTf6DgDhyYpnUdfVSJDC5
CKFE9KcMpG8Udvda2kTpSdZ0EPPELAC+ao6o1N1oJ5HbZmbujnI7hckgvuLOjAOYUFQLa3K2IgQk
QpvIDlWo7qtrJAVDsROKzXybx9zBrM0vEvd7pN/W6Yn2s8uOtsXsRJt6FYqk6ks3hGcShLA5ekc7
lWOmbzEJ43bxbyo9aoQU0YQyKmNr8wMRTZBwCsKGXGHGbBk0YgLb+rGwpGOrSLNrSZqv48uhslFt
zxruo556SrVbtU/dgv9Sw2JgNaif3UKLX6KmaCq4EjhL64+gw4W41lwTI6OtaS9d0rwahnKPuTfj
QfURs4tDpujXCeNNYIKVKtYCwiLTnTJ4lxpwBdq7SPCoTJJp3/XlaZpHAasVwXZhMJxYYdvKvEwG
5lzTKiM3knrhdK1Q/CTmeZs2NMmoZqsHwXPuq+5WqrZrcYpIS3PR+g87I+Qco5F2GmsSnHRvsdGh
6lrzrUsnsy73aTwyGzem4PtlKEdXfQoyUlBsxrI0IqlX6apZGNriFFBdMo3C2aWKNJUdIRQat8US
n5lTSqk61/J5NQ5SF6j2odbDeLlP1lGQZsp4ALttaIYHlnUcDAR2QGeJDaw+k8AjNTRgCtIsxc8W
DdxfMZ8ZVeearzBpSrePfukO4Ct0o/Xglt1TQ2pGTHdzhd6WzKNIHg3d77Ga6D07BWeC6E25WUY6
i2Lb0QHYDEgx0mpZ/shEg+YjfwhqDGzH1fS0mI/b7OPW2o9rEowoEEaVxrJ9SWa/HcddW2j7VgwC
7o2SKUNziOiZ8/el/R9n57EcN7Ks4SdCBDwK2wbasx2bRuQGQQvvPZ7+ftDd6PCIYsRZzYRG090w
VZX5u7zNgVNb8Waxb1P8Nt1L0tgE1mhPRfUOcOZV2bHxw6OSbxK1v5nsD10Adqd0KJW6G416NZrc
h0LaiuBV0xnaIrnYz0iL2iVKXTh2Jr/I9pqRj25VIH+xK++lykoG6EQeIhLUeIOiu1JuvoSWMlH5
MBiwbh8bRd6oUXAdvdjxSsG0O90xvBAlRC6hw+3qcV1XFnGfQ97a711VyMtWHoUrKX64VAzvQ8nR
o7KotbZmoGTRIBuOZOYtpIaW8x+gD4KCk3xKZSSdNRPBLN/eI8HWXBhAVkfdpqs4ijZtae+DYYDJ
Y/gNKqYeQj4ffLCxwhicoM5XQG15riM564BvRJdF+2gowaWCc4mprQQeaePsIEHGaZ2ymVAiDm3+
1Cv2KhTxCXnuMQ6jizcbFDVwp5byfsK3kqK6MU1TXspt1q7MYlaIHQdjL+uRuJ2Qdua9aa+yWbSL
zt3pA2LyvWBrdotJpBsbqb9BQaXTnUR4k3JUCtq1YcmX0EteWlGyNfLS7F666VkvNyp9p4acrEJp
E1Ce4NGTXN+8rdXjYNnUOoXLZGtPNRZqw0/8rAui/zzzJkaBUFEoZxZVuvkSSyUdjGS6Q/qYFfG9
IkbzNEJzgyUktOazeluJNTfpTlZxNoMHqQKl3slZPi+4LCR3MjVfC5MXTfuFpmXVxtjRZBTEgVZ+
Fkj5Y6cTv0LfX2shZEUJChfLuu2MjdgyNojJS581mTD1QI1jX5FwVN2py95j7zXogDtZwmL8QGTQ
U2GnEX78BpRilJVlZa6mdlXjjpDPnb62vIunHDWvCc4xzk0NFeLVGKb3sOj6XVQ/iGTdJOaHkYaM
WenWBnIxZvmtUMrn2snsmRvQJRArblM4cXMXmqpjkg9r9U6CGjfWmk0zK+/Iu0YbMthofsUybBIg
hnNeHsYAwRPqVaGmsPypawbVxgxQYi+Jt7NGJjnwdi16wqXmojaDn5Bh9qSNnUiYJ39x+CI7QcJV
oQKR6bqL55Bkv1Rhe9WXVdYfp34bentVnGojcny2mLh76KpbSCeo5T6FSF3ZGcgbolMbW64jKcaq
kznWYGiCLn7upOAUU43r1X6QntveXrFpX0K9XEn9va7pRK/2eBM0N4sl42JQ66UJcoauZqdNLr4p
jE1TTWSAUP4vc6+FN1UufH6nBg4iJgpkFm0eNzchnViaTgdfIakbnEIDBGq6CFp1PInEnFVMyjqV
N0n+Mo0kfgy6U02qoyhPjZfv7CHhOnDBxi+WhXaK/7Ge4UB4SOUzbRHAqvXCApNv8GrkWhK6gOHT
aGI5BelIpp3N/Gp1ctMigCAhyDsVfo+ugLY3kj5SYaIgRd2I0D6M1oG/KsiHyQGw43DTFaOgv9uW
ojsP8oi7pavDglBVCO0sgbjWG9rPkkAUsx7BHLRV130GpSVuUQaUiy7I2nMbgOiz7Q/wWn6gjK4s
4/OwAaqiG7mNSqcr9AcLGQoGj9w0zkWmrUN8LrsKVzLGFSnbiJRxjhKFdzsKFuyEiHJQvcCdE51+
FQW5v+P0GE+dhHhjozRyxgEIOlKFzVr1DwOTnApLF4tSjU6ZtEwQiLQ5AXOaRrtoSTALssD1mFQb
tZOQtA5ggBRil1byr36XuOOgiZtmGF8GCdxQM+TKFSrq4dyyb0uF0Wn2cAviGleP1dwp16r/mduk
zIfKWaMQ1Ys+dnLbOqs1rHJyUr07VOrJMo6eSwaODI9txaFZlFdPXDQCrNETtjKTBMTDEL95NF9V
+Rj0TwqbWyDuGvNxMEB1lXsZ0DCaFUGPkQ5ZrPE9Lq/N0e7xDnhBWd5YIySTZyTKxgoD9cXDrZpC
nPoTnFzuea5NcSV3K21u7lqIc28qbZBUa9tXsf7STOWyV0sMzd7dEHYbzbPcNB6UO1m8e63kcCwY
ZRg+IJFiLoOJIKPSCgtFcC+9VrKPAyV6qev0w58CULLHYqq3ZeQ9SMALcnsXDkCygYngpjaSeBNY
g8ryQdWby27K67dgHxKGpWAE8G90c5PIb2PAkEGhoSvW3tJQHAAv2knI0MnUJthykL6xjxs5G6a1
zrJPLTMhGBsiiQal3ctDoBAW/Jb3j2aLTwhMXtdtzrt4XY/pxgTF89uXnJT0NrjDiYXcHRVix+1m
e+jv2x5pqC5ndCuRa4CoqBPskKWHm4YyGgQdbKqfryaqVll5gZZN6ORt8VRb8q2f2c9pkVJAg1+a
YyqhLZjDHRA9rtO0emhMyjsAt8jsDgQSR9IK3bjfDGsLQxQKZh1CRLhVRbdTRbNMnREZi0CC3oDQ
TjVUL4aJ/LuIDO8XwC8bWPlhqsVrx5NFx6EESEcJ24vPBBkDk0i3UnsUjKVxavoLdywfyXVEzaL5
TtqDcpKW3GLrUlr2SZq5NDcuKf9U4mnZdM22lRGBTGLPlNMFtuJBQdRSCSdpwnXojcwxBp6RHkef
J1Yqh8K6AYI8VB3AtzDPip9vkE+nfl/9Gpgjm7U5/iHUaiQ8Ww3/nsF+0CyP05p4pm1dsbAMog2L
z94DyMsH+1cbV1DPAV23hMM5NXVwGb1YYU4YyDg9Imsvt3Vii81kl8CvgX6TRaB91EKy6+d2edBa
lGZCqRAbyztPpRiOajeKDLo6n7ewljvqUpwotYE2PbBhC3XvYvYmAJJlHCVLXK24dBTvmI/VjUlF
r4lgVQvAYuGwje1jm3oFAsyvH8sYcUo/bHJdOzEUEOruHh5yxGOx7vsPtbT2aWQvdcEThv/i++5A
d6u03/hduQ35WUqNhr+7z5V+ZUTPbPybMU/3oW1tvHpNcxy0B+PeQ7NTFMz2RrVS54rjge1OVucg
w94F3pNXsTvyoiCuCcLppvCNVQO7rQ8DUKy4L4iIy3um0phnE6k3dmuoZ9kppw8dpVbjtdsye7aZ
xUT8w1w59Wjjsne7fZT0a2u9owMLwhdfhkhBx9a6ofTSk9OtmzaXCqJRMToiHt2+6DCRRajH4dyA
+GP9rEVPXn+mPM0bMKyCVYzoQrJWciNd1bza2IG2qoiPd8aZi9EGf0uXvtYECvgx33TSY1/Ga5Mk
Wzvcq8NDgRlJ7ZjrpsuOCOuZ5jCVpHKSTgKMnBd9z8YeEdjSvtlGH2x01dvGhvUcMN+2K5P1YOmM
FcfwlmG8SRHkqbGJygxhgqnsQ+ogHfOmV/uHurv2fbguRqx/ZrHTsBBgClwSqDj74FudOyV1kJ3I
rix9QY/cYZ/PQctok3xj2MWoPQxQujS4VuarFF5l08VfhHztaVRf1eLNgpdXSlJd26c8m/CARv3b
OOR464vsScmjcxESYltrzVkZrPtgkskvSCensMe9lOwLm4i5mul2YquAikV0lfN98AN+poUFseI5
YWiR/eAdURLn8R7smLXF7plb8drPkZ/HUJmHtjgH3pVmJsghhfepP9smV2UbLRsjejMATvvrKN1T
74eld+4MqKuBAADZ7xFbew39BpA8/f+uidGBG31/kZGkTiht7bHbNDQnQoTJQhXZUS1HdzLS3RgY
6i3zstDEag2eybAZlqJFgasoPnt3oqwLY3xThfWaqS9Wcp5E6ySVhMBFrZFkpbZ/FMbwgoI9j+1l
5yEi9wYZVDmfq6PcS++VCjSfFtj1o6blvchmJnxOd6CyGYqRXpfYDS2DyhrpiQvf2shipVQMWQxR
l2ZH5uWsGrVyLFYz2fi60PZxCrncCG83xNpVj4JVbGiubw8YMdZFtFYklKVI21vdVat1Fh0l4d1i
hmjCt763Lv74y/DfsfpC5dOFmobkqsGtYlwiSTvX4OyVVRylQXZMXaxyUzZvrSFGCRVY2oomjgCn
tF9hRXwOe1xXPQltqYj0F8uLSZvtSoaBJv3/l+tSgqhUiWlPRClBnJVYgduW52QMqylAc4Rhcsge
hXhB+TdpbwVkgYbkoXMHiRqGDaV4EOZ0R8+0NTl1MgVuxPblY4cJSmpehyk+Wsl+LGE6/NwNswRr
hYVoaNzEw7gOhH+U0BqUQ3QwomKn+gYemcFYtYWquvh/lolRgjrJu9IDNQiL4KGK5SX5vdwCfCch
iuG8XjVpf/Rrz/GhV/JpRJc/Ra4mLDfJezR0dam8FJNtBkArRLxKj7VVOa3NjrphggPA9VZF3NYz
DcDEreYmPiDtSeuf2Hhb5VGMW93joTnYLCn2b6eA+BZU67cU2IV/5f3Q7Qt6blFvbVpmT9wVmQkb
c53M1ZDfNFQSSglooDfrXnhX1lcmE6cnfeSI5LUhdiq9ZZUkBcJEu0AqFRWSq2iicUK/5gYrWbpL
6p4sOkDeKHIrOnc/dEv4mrLvd1Zh3jJ8q3BrI7/U9XUM1prm6qG2L0CIFe2+KXNKaJ9GYJknnrYo
Syxp+UqGddXE4CRz+hLdipadoqHFOP6IpW1ry9naV2J1PSnT22De9tRmxXS2pfd0eIQOp0WfHaEM
xSGY1xCT4+XRCro2GQ10m2JXonwQ9UYOlNeuLhAZp7sBIEbNdqJ797UJ+Xn4ZqkJWLjE2WeTC/bQ
5OFhIAScgXTiNZho1jxt2usw+BO1RDuc8LuAoozLkYN8PEks7E42sCIoi7AdfmEZauz3UPtUzM1U
1+fUOMFkQhOP+I2l8hhUmavhyI+M6pBM50pP1sx8XVZwR1p6qbInK3oYK85BvOZin/Ro2Svk4tqx
IpsqrgQg5cxXrHIL61ToJrMKEX7WoGhFhVZP1qGSPjUicxN8w2aFDWYWKbVhgTdfLHEQBeTS1c2G
OUNOGgZLKN6RiYkqjtsV4mfVFI7fdW4+HXUz4y/DyHkQIiFnq1QCLSJExZKYJZuxuEnVG5X6Rl43
047MWID9xUQOkjVgaJ0eZuLLX+bFFoduCCppbAGMdH3ddKeydVJgLv+q+8syo8hGna1/lPNsLIAR
Ed9LqDvQSaBUCm4Qky9i7VXQP8MmoK+SOojXCoeudGwDpCiMv40R49k05arGM4IdCE8wmpLB8Yqy
ovRSJ6yzVT/2N0UNuXEI2309Po26G5mGo8b7JrrUw8FEMKqGp0KWeDWD+KlI9a0lBHfvzS7OlZTt
TAuWt7JRZWKNlF4pO7a05cB9GLXBkZZ1ErhTI3a5bTMWEOMWLW7ewGsPxoOsfxpphq7L3IX+dB+V
L7bSpvhWsDqUveLiTnVHtUH+EK+lCIGs2PvzFbWvtOk8efRSoNNY/1rdW2ZNcS937U0IHdNaBEdX
e6nzsYlJy6Dy7/xofivCi2GHu5I7rXrKCtbF0ap222gHIY8GiaiUsJFfM+0v3shNfcRsTHF3J/z8
F0YNBAAQAivGsC0jdevFBCV3BqKSccrcsXs1DA24qAUe8Is1uVjgqRWdf9+SVG45qj1uFXkc3bLX
ieTMbvIoIZkloArLugZ0xez8YeWJhllrJW1vObTriQlhWlzh7gR5aof6PqxyVnvty0y4M8hY0RtV
PfuSYt7PuX2ya9Lfu35ntFtbATjwbbAE3Ua3KQZkoligsKRI42M5nZB2xsqvuMqdqSapAD18Cff8
ZHG0D/61hAQyME7Y1cqLqhe9OVcmZokRP1g/pB9Zjdl5rD1q1BZlv1I+WIwcrtKW8qtv3gJNvalK
ZSfmLIgiPRdkF5m5CDd5d6kAjuHUJiVe+IBgAuLYUjgWscwMhrEqzXeGG5FzFA1br//wsSjbAQ1c
4F3sjjIpE2NxyipEavjrOzpP5s8aePt65eTN3WMBFaLJT4li/CL6SMrbbZpET5qPHzdLx1uLWQJX
UNMNpWejg3l15z5B+KTgaljWrLWqvRXE9SDbD4O3sdmqobSU1aWw2i3syrog6KlI0mtAXhZ104RU
jWxBSnQmM6DuG/VnPz6lqesjz0YVGo6oG8ZzSKr5gjqb/ACkv4FkndNpcrTec6J6GdT1m9oUa9aS
29XBvqVz0mLJMWAfrQTquvTWKshQMFz1kcLMvApQV7f2xsmx0oQSm3QsKe0+0/mFC1eMLVtr5g2C
ndK79jpDGUW5LubyAtStLJ6x/Lb9SoS42ZhPZYKRc61YD0p1hYhI5LDU5Bnl1klGwxfRXygxYc4m
/mOvGgZKCSxv+BeDMHGnLOMcn+qj1UuzJ/ICupNHd2W5wniLF/8cQoaOdG/36EXJD5C56sFX8Y0B
Mqz89E60S2+8VchkkbYsSyythb2qpOe+QVgTrVrDGapndN8+833l29rbBf3dqGw7bxP7kjuEZy+6
SdCe2u6gXpNyNfbvWbq0s5cQVt58Dg3IqYcGFjV8Ctgr+gc5WVoMoeoPKgCnlBFPk9HPTjX9fXoe
UhBzocwiz/DGtyhsTjGbht1dTMPNhqPaPWT6VXTmSfKN54KzMxFHamBX7o5Qk7Xc3pfBrrUfNYrl
Ahw86bx8WdumdxJt76g1Dy3E49GqmMBoVhj5p/etdbJLwg5rVPZ5Yul7bTbVlqUg8hNa3KnIOE+V
mkq0PtoG0p4pYouaUjDGVDs1FWosLR83rSRgovJ651k520I7qusOAZZTYrtS0sdSfkuicV3iJRkL
pvRW00QAThfyl4z9qHlbJaq2VVFuEgm3VCKtFUwAgkSY9CaY58EMy2B6D4QjvOgk540NxGzuCkWm
81BQT4Nqbm1I/xpYr+ifgphB9plKAWPCbShrzbauXU4Vjxx4XxkURCN2vDJ9JnfuJpBponM8wVFw
6ayM7XdcCzJyhnTdmCdNPanaVgAJwUDK1k1Cq16PB2EoC6Msq51uBZ4bBcYvuAkCR6C5q4AIKYjF
gCfeKfqbr4pNhMcrnmC0YxT4sBxBp7HEtYWp4skiIEuOXlOB6jWAmhlVfQ18W+gUtWLaVVp8SLX6
GupIfqXkXvLDvYc2w5D8o1GH2kIUmNCaaGOLYKNOGCJIWBvy0SVqo4MAzC5k/yy06qGI8DP0y1y6
8Voio8fUcIrZfhTDEl9aXtWOzVWbncpmzEZXlibqblPTuM7mFnQbaj5feHSLgTpgFgjrdNGW8i+p
9J6kCFoYZso0STsIjHeTw7pKlgrCfLveDuHKDClXgvHTj6J9ZqNgx6hABWXkgHTjrOzM1q3dLi1k
bIGSLT3zEvjhoUGbY8igFHN9nuDAzUx7p1SEOt2pFjFyFlqgGGAXZq0p3QhPPDPMDdyFtfTgq5Vr
www0SYBg4+Lzi5B1R0bpThPcbja+lzYyEAlKhtCXbsQQJdIbC9SwQmDahkiKUAUuNPjANMmWtV7e
enl2MpPgzPjn7ZCKc9Eeop5Qpbb9QEgTSRshnfzYcInc+KV4wd5LTdmJA8wJVPnQkPYCDOsQe2ic
ogFB8b/jqJRv4u/1L4F3sZ9NqWX32G0WsvM6PWJ4XsyRiZd+gWfwh8jEb+Kov84ILuKoM2TVQMGn
rwLprmhuG+/hhwuYUwv/kqb1dVBwqQfymGiqspflvpgFomp1GNUgQopowA4pY1E+tXGPNdaoDCr6
AM71o/UFtJI+BagPfvgd3wTcal+ijuNGzarORp0zDcc5PjfBzw4FuJpc9F34lNRlmTjMS4fz9KRD
BN4g//DV1ne3YP5Jf8T8VY1mTqbFyTDoBOuS3WX6nowhb1iC5aGWvsaM54S7wV6btsm+07a9sjXb
l6Eh6KDmBZPKdWPjVcQNEja/ykRdRpL9zilWBxvWL8Bcxt00FyXYg15fVGN01JFKzeaiyttgfMzY
husXrVQ2IfoP2cZkHvnmS9Dfc4ZifsKS6QgcZl4xMHqi3USGtEv0Gnk9ye9TS0WLcZ4XW8OLny5M
/46JJFZFwlnJyn6RO2yV2aZsq40SN7sskNAi6QxppSp8T+gP1HKn8mdDgvNOg8X99yP9/ej+9mrN
r/Mf97Ur4iRPM3liEGNwc3LTnXfO1+Hi1X2oN3GzkNdIS+TFo+RgrUMru9j1i2vrigXgtOOvP33n
DQ/SQUYLvfz3L1L+/qSBH//zF2Vm7xmtrqSH8cJ+jIXQ/EiLlcruNNOFDpAOFfG/v+vva5ZA0v/8
KssLijaT+Ko8CpStyCqsnqRjDDNE/u9v+Ht0q2Z+2Xoaqcp8Kwy5Q5/6UjqaKKGLA6rLH6K756TC
/356mjF/7R9PT0de4ivgQocReUgyvSb1T1vO3/dM7WtcsmfXuZnUeXIw1EV+5GSnwMLq23Jefo53
Oie64XqP/g/jVb65TcaXjUXKie8KR64jpnZ4qO6kWyDYOZgw/+ELVPO7vWu+hX/cqkBIai1Zvnbj
q92G5DMZ5ZBU/mJwwa/KUheFrQF6+0sA4ZlaRSuNFjmMenxvGt0eoaBwYklDzb9rIUE7GppNyRiF
16h+DOn4UnJyjXMZnG0l2Vj4B1qfLP8R7rInFlc21CPi6XP/Jhf3ibEfPo1x/gKLGLhpk2a3kfYg
kb1ZLNFI+Sc5IAttFp0c1V5gm3vsUH1m5g4Xtd4uEdFemGO+tK5wHVNwPxormdCVmBDag0SZ3LoW
jQW6Bjaqnf/UKPgMEJlheV1OOk7+VdZDpKyJvbydTbqg/5+9hYIKQ6vDvCD5oL0RbFic+/ZF47Sn
ImLLSeN9Ao04FSeY/KEgPULaIfOtxLDoicbrFh4JYxmoGlhl/2A9IgowtBuN4ogupO02EGLYKOt+
a5JG1cbHOfst1e4GIpoRJ6rvdcHWCrLiIVJhmt2ECqd/NXRU7kG7CtPpiPGVuiUI1IUsm2yf/jmp
fJxm+kOi6ucwOvg5Siv7lCJqJeYiAnisl824rVUddfBVqMfW+2BEUjOctKFcGuXrlO0xqqF/eKhw
9pmMiynY9onnwmulgI+q15iNWimvlR625LmLq1p056rNXtXYcm06aYVCMs1ADkg/JHFk3MeG7dCf
htVyIH8CCIO+YCGiV9XLiPUoVgHMPRPUC3+Tei+1fMxozwCDCl2QiEygmkpGDmK5TZxwlmlHKqMJ
zkdD0J3xq+J+jWYZsecUkY5T0HpojN7THkcsJvgAo/q+GndttlfRrVQo6FFmlhFhAmHEqWy0n4Io
QE/GRKv3DoPOzQmMifGLOGOs4dzqhzS9kC2k+FvbJHgpXNKA9Na+rHE3xvgt/adaDX+JIHiIs00m
O3ZxHzeXIlNdpfNvJbqJtOsw0jNgLhNO0OJXqrVgPeTxAkl9gbC2TfPrv/fV3+NL/nvnwyT0n8uZ
V6QT9lggFCbjB/MTeaBS9xLWdE9oYDvk0SY8ckAbMCXKRdJPqUKWAHmkqCv6oFognRo0/KwxSFri
HfrS+pR0VPNpM1t8XgqAUxmwgu6wI8Q/uCBnJ3ZjHyCTx7ETt8hizcpBHVxa1Mgsj3ir1DUk4KGX
dk1ykMSuS3e2qSDauUvgcRMkV0l9KcbNGNXnDpgxsSGAirZZJ9ABCyMILkZov+We4eTivfb2HiIy
GdNI2lxhGpZFM1zioX/VvG6jD6OjkcowJIRQq/5Rn56HbKs1B2ua/reTy/hScA2i6jOdKJADoqgJ
CeHRfFLvkOpPL8YP0c3f1OWa8aX2iEtJEVrEV/gvw1v2Fn/qn/VFuqXRapS1eGsOyk/fNNcO//22
aMaXzZ9nb6kaAvhD/8nQOHZ/GE5k1beqTmK5U+2Cj/aHHOPvTuT5PP3jmIkk2ZSFJ8cHKWOztpa2
Jv3wQJTvPnq+uD8+Oug9dUysKT4EElK83CcyrjZafIR1QipiLUMih4RkZOlkLHtAfFdqLCY9mnV7
bOpcX+dJk++UbPJ+qNT+Xj3p2pdLbcnVTZjJpd54MasllDhF2bjRZuXENf57mYu/X7P+O5/+j2vO
ZBv9fiINNxB1+MWIYqyI6EOcTGCw4UcLUev4xJMVeqNDhoqmiG+k8M0jn17yJgR9g5t2xwmtuPQR
lzARYbz1a+i/SlqJbBfEbLMK/ECBC6EG900710htV0M+Hc5+jzJbe5DAdOIkLca1uA2SN0W5BlHn
gpw6HKqVcqgJjNNq4PI4fGqzY46In0QVO+HMUJ4rJqW2w8qWHorgTYnlSzVB/kap2wWoNBXyuO0I
0kZqmWb4UOqXjpnrTXpEcjMUjMIYnouQ8HqmYrQQaKO9k2zUXvQ8N332Nkz3agVxF6THasDGBBYA
Vx5BW4ZJYTn/fgTf1OO69qWElRsgGcOsIZmadSARcYgr+5ek+/e6j5Vp56UkDhOH0P3Qkfy9FNTV
+c//fOJZ1o+Ia+R94xfm1ari+gRTiaEkzXObHP4sI0QmsVzkdzEBesIyzj9c6DcVovolSV6WJpk9
YtT2Ul3B8k5etopH8yq11C0ZqsHMGnyslCdDbsBIP9JSXnZSjd63B1ZpQcFzwFVbDsUPL7/63Q/6
UhX3QVp3flBq+6CvJVy6SeNpTBvIpKcwl0n7CmGF33sVJb/eWVCApiqjgzHYDPQmIfzF0oe3Kk5m
YVVSbE0S+clPzeps3/RYJstYrS6DReWi5l5919tmhDq6V9BXzIuOmIgQsWYykf3Titr7YRf7/dr8
91as/77YP55vq6hRJJNMezBbk7RGC0QuX+WEbmKjc1rPgp6FxJOLZwntsyFyWhsynsaTr4UzW4eq
pw4/sja9Fsm41hGsp0gjA2aRCiZK+qiOq6rd9BVkHj7lviqgboj2tMJl6pu7f78pYn71/3YNXw6u
Qbc9WY3tnGiwHhITxZUjv3gv5JFHkESE5AgNb6jYGBqwoototkDJ/2Fci0vYvfT3Ej0EbO9rf2RZ
Eee0nvYSYjYuH+cBF8RQGmKUXs2KUJaNFb2AZhM/rC7sx+YzTm6wH/AefiT50QR2o0t6rBjyQnv5
Rs0poccZaZkRnEn1Mt7VREzgfWda4RqPQZMRobcon7G8V/IiPZNiKvRlXF+IsZkCHwXpHrIl+2HS
xO8JX3+7T/Ou/sezVkelzCdiv26I819pm3gHgXWD5nYRMGdcWtwJhsTpjrlj2q4TrGzksguJKXXF
ymRglwnKELvegop0AwI7/19u6mCPdQnScXQwvBdtif1xnTj4UE8YXo7JmiL5hlxsZNRraONtsm43
7T5YihWmu//1Df5y7pnC9yoz56qYt+0QzrBW1/IF0zLJ4MyF710Ctpbmltu8GBa6S6qt8/F077vx
it52Tx5A+UOpocz7wN9u75eCIJzaeGDXVxntBz/t4jNy5ltkLgBKHCIgFuEquP/3K6/Mn/m37/pS
b1dsD3E8f5d3kK7ZlgEW5/GNKHYnW/6PCKr65aCxGyRDlTpaN56NnaCMj0JFt5kNsfrDk/tmP/09
I+GP17GRu1IMcW/dKNJskm2ZiVRGOUn60spOyh+HA32zO/wey/TH12SaXRHMPwGpwYsXfevq4z39
AQIVa9WbzLeo9wKoxv6pSPrmxPz9evzxfW3ed6WXYI/oWoYNkGEqlbsUiJ74QWJ2erdQmU2T/fAi
fFP0/Z5v8seXaXDwepLArXJwrCf5RSMRwPzp1n1T7Slf9lVfN4sx1jXGKvnWpSsxbxKj+e8X+Dug
83dV/ccPt6xU5GbQgl1XOdlWcYX2Ig5ss3Fw2hCIPpiUzbKFsbpAh3VSBjQBoUEcGWMegmVqBNSc
TP4lDl0jXaItGxCP3PYXwyS3KMlV4mNGZLNMNSJEX5bCvVmr8jYRgbxvyRZxhwajU4fnn1iyTDzp
KmmezGT2kCOGk23diFQhCdbzCEtLZPu9JY7YSYoBk0ei5yRcEFr47zvx3Sr4sn3Bk1cTSlQmgtSE
JZHCzh7ikDexUI0f9v1vGjv99ybyx70OK8PEgsVXBFocriu0lOS2B8ays5AmGoolL/vBqg9qV3in
MKjaXZLiQSSCN8L8VkxuxMb2w1n93fv6Zd8KxhRhgmUOPLeSzjvcCSRvY1j+UB1/dzO/7FmSqZmR
PPjjjVQemHehDithk+3z0yCVv2+68pdauO48PR80RjeESQWnQFpvfehUefk/vQjy13q3CdOkRLV8
YwoyfnTZfq4JsFXr/jXpoh9etu/GCMpfaljMwMGkTjJfMgJltBGa/jTvdlGqU9EFe2FPp0kbrQWZ
9K6qIxf697V9s5PI8/P64w0syf4pS08d8Cbet+lTHv2AI8/35i/HoPxlhxIW3HhV8rm+souzOeQQ
zbyCBzZYmtMPdf93v33+8z9+uxk2bZnl82+XUA6IVRhnPxyA333yl6VfkRRiVSmfPKfYNfG1l3+Y
9fXNMpC/VCIt011TT1L44MQlAHpUXHTfZBr++2F+s4blL2u4qnvfl1Q+3bCCBcNIPJXY/vW/P/u7
B/plASOZGvxo/uU2DlwZH9ecGZDdCt1B0vrvr/j7zdHs/6PuTJYbR9I1+yppuW7kBeCOqe1WLcRR
lKg5QsMGplAoMM/umJ6+D7OyuyJ4k1Lf3rVZ1SJSEkGCcMD99/8752gUx0UYzX1Oo5G0ieELNvVd
QBhv1A4/fv2/f/6L4GgcJ+UwRwCJq71L435kzuGZ5Xn2ueyBHWIq9LlQufcGOb0OlQ2V9eOj/v3k
k/6QX6/SOKcNbpZltdeJ/lZlwqEiLopNlgO7qDJNAgXC8ceHOnETEcHRaHa1rshBzemeVFR2ZX6Z
C4LiC+N2/CLOPttKO/UtHY3sOkn8GidsuleiYpJeNglE38b/lnp05tawDD7zIf/9FSeCo+Gdj0lg
ibADikvEgNRTnnz1xgtjIiLYPfVx/Ukd5e/HugiOxnpTGLmUdN/ue9NPvjR88RdhUIXbj7+Svx+S
Ijga8HGURkFUt+leRus+eUj7a7P+ZESeeumj0c6+vjJCmad7A2Jq4Y3Qi1dN+8kT9dRYORrug8eM
zuo5K8VXmPUl+Ta4cxaAx8UMNvez++yJo/hHI94RaU+z7OHcs73Vb9rv7H2kuDPCsxHkyfvHX8Gp
UeEfjfvJt1Q/5RwlhTjWLtMeQQUsizNyidrYhQQ5mk/uYKc+z9FYzxKVIYnmSLRZk1OgYEmW2e9W
EPhbhBmffKATX7x/NMoDHMBhVkHZnILHPn/O8w4YydvHJ+vUax/++0/PVFU4QTgmRQFI4qYnewyl
PFbJJ6fnxIj+s3j904sTh+uETZP/Xu5B5mviflSab8xmJatP7oAnBrN/NJil0n3flxxBq69Q4UhL
fvLWT52Xo/EwlbVfx4NBgGQe4Ry/deRn1Sd3oBNXjXc0CkqjHVK6j7J9ai/hgZgQOkDrHWIbywbe
4Ge64xPnxjsaBjKvp9I/bItU8OsM+1rk5x9fMyeeCN7RVU+bnWzdRGdkLgsuF0p1nqT6TjOtU9pf
Pz7GiaWS8I4uemFR8/DTJNsPUQpW3S376doySk0fNLcjK6aeN0cHpHVQpSu6EodVMJdiy4zlW6Z8
Y2tF/fDJvfHUiTwaI4ETxrp063zfjdeGvMT39MlFdmILQXiHI/40QLp4yv0mL/J9DVIjYCuUlAQg
gTP9Fj515ImRtH3WPnTqQxyNlHq2dOwXTb5PacBvvK+q++QOcupqsH/9DJqNszl2g2zvz8ZGgstp
KfsnCA+8z56ph+vqv64txJ+tbz+dJZ3L1qhLjqAN7AkKDs1NaPxQLeRZkS4/vt5OfYrj8R4lVPgd
+pFSouha3mchrQJ0OVTzZ4r6E1/An7Xgnz5F5laTa40xO+B28TXvFN3UxvPHb/7ECXKPRnqcCiNo
5yzfz2/9g/Wt/hE+EQ3++LVPve2jwa6E6nPy7vleTa4DD89+bKXxSQ3i1Ps+GuMKXM6/msA0TWDo
Mb+66/j247d96qWPxuxo0pLZpBEjC70H+4M0f9oSas+cuujvIEGHefD/eIYOZ+6nL9arC1dHijNE
Egl5mQae8fFnOPH4dI+GbNngpYMIyBWjaKS5KNfmTVBe1K+fPYdOvf7RyA1055R+xDWP39R6YN//
IBxvSV+f0cHx8Uc4tTfvHk1a+7pKYvPQ56eds+Kqe61vjDseGOJFLKJnf7sIV7RLf3ysEx/HOTqU
dLtKidrK9g0eWdqjnqIvzqF36YycwcdHODWzdI7uEp05kFxHZrgv38h60+yW+2f5o/3m3YZPzJM/
PsqJEXfsBw+ayjNRKuR7L6b2SDG0attPPsCplz6+UdTmQM8779+kVlt4KE3T8JN3fWLCJI/uE2Yh
ppb8DxfTTHdHaZDsF309QoocmuXHJ+bUIY5uF5XpgYeY+2zfQ/MiJw/Sw6Uw/Nni5NTLH90yCl1O
+HR5GBcFuywXU7IZ4k8qESfuRvLoFlGYQqGU5KWHW5DdCHXa5fha3H98Wk7NIqT49QY0Nolj+AON
Hjgbx4f+ho6Lgw36Wr101/1L9+2Twxwu8r95DEv718PkTQL+IuND4HfDHTMd3BFnYMysTcKeCtJm
8clVemIgy6OBPCZhECa0Te7pLYDB5Shgg5shPEve6s+eaqdG8nH04SCvltDueGTG6G0RrpD44f63
8to1W/ow/v3PdqFOjLnj/EOjiw7tMqetURCmjK3mTvjxN3Ligj1OP6SmNc5hQxW8N0C5oVU2nitA
WR+/+Km3fTSexWDoOSABfakgv5k8FkLr7s9X/o+38X9G79XNvy6Z7p//yb/fKrBqSRSro3/+86Eq
+N9/Hv7m//zOr3/xz33y1lZd9UMd/9Yvf8QL/3Xg5at6/eUfpGcTNd3q93a6e+90rv48AG/x8Jv/
tz/87f3PV3mY6vd//P5W6ZJ42t17lFTl73/96Pz7P363D7e9//j59f/64dVrwd99mb+9Z0mnXv/r
H72/duofv3viD9uSnutJxzUd6R5KF8P74SeO80cA89IxpeWYIjBd+/ffyqpV8T9+l84fDv/BCywX
fbJlefyoq/ThR8L7w/ItJ/Bd0lbCNFkD/u8398v38+/v6zc6RG6qpFQd7+aXge8Gvic5MocSDksV
57hypjo4SrGADVqECe1Uhmo2o9EMm8ibslUJSe5hiIS++ekM/fUmfj7or4vkw0FdPrRncUAkhpBl
fr3rMP0MvFR6dJHrgp2EhpgNQSzl4murrAzxQE5j+T4TduRiPo47mLZxPlqfPHJ+vRX9613YwrUc
YUm+ZO/4XdCG31S5mW6bGH4m2bPQZiM5mu2DJqF4Kez5IcAq8PFHt9w/y4X/vtcejkv/pWe7numb
lmMdb6sk7WRMhtNVGwP23hdsYZcTpLjprqehjf74UIy3rtJhfhG6rfM9qepOwjKoME5bsC3PsnSc
3lo1DvIF6qP9GKUesOAknYX7ZYzLlOo3kRmcY65TttvYSe383slcbV9aYw+0ryEdLuqivOqDVieb
XAQoMgzt3njImJsuA9sfWuZoLyvbqYaLMMnUwpi0eCxpVFo4YN0qkDBYsvjuGtxlRYCsLR0HH65c
NEt6kKqUlWJlqogu+9zOvkA5Lt8zHjP0TBoSp4h7PkPAg980RO+Ba4YkngXU+IG0HHvGwcaes5s6
0DfBED9mEyYrL1fGLSy18KDZUPcEf5vzybLra3POiE26pfkjR0lyNvXlPb287n0kc2Mb1oesvome
rQ85SOqlNhWNEhNRM+Xrbpyv3WYm1BVjEbGa9lsThk9GLmgoLVx7E9TCXBKiaM/s6cCBVrDFh0zl
sI8NApG9XdDy7dJY6Yjc/aYmfxcVJH8bwkwLd7bK99p3nTe/r2ti8WNv3vWRfCy89GC1FRejU+t0
PRhu4K6SZgRHUpLW2upclBS+dFldSw+lx1QgqrUaY3qfm1qhVA1cOZIS6C1A9rCx8hs9Gh2OWeJq
1+QonR9V7hAbdjGOAdx15XA9COWAdYonwGMsV+XTGE/EPGJfpx4WXT1417FTQIZVWYZVAjWrIZ/b
0aKJA35T0dzZyTy09w5f1LjNsz76pgOj6/dN4yERdsrA3rmZnOhSCgAHrBQDzQfwhlV4MY8D4QkK
SN7eGAFkLRwePvoiAs/6QH1e38VZiuXSMmbCHkaoARdXkHtWsW0GiI3tpIh5n6ldbrw4oXePFlXv
zs5iV2w9Ur/l+djD/1pnhPvfgtHTX/K5hOEcFQYdYcATfIuWFJKKiDt0PgC6SGHu0Ydnuddy8Cfg
6kImoGL9Ip6xy8kMagLX8UC5zmqBmpyVZt+tQztTSEcHZ8hXU1zVd5mStbPE8Vu+eNxaDzDGOjfg
vtaptZFJDITPpa5/nlelVT/0ijwjiYDJ7RdFnoGk5D4Pgr3piQIvvNYHmt53Bs37qR+75XpUKaZv
S7P0AbWdxTQrGiXuRgolhA4KbirLXLoRe15pckgDItqE5McexbQWdQvWJ3XR3MUqPyS+i9zXO4Kz
gP1Nts34XDQAYXyLekLdfVcQcimEHx7EebZa9bYPM671XTk9pzp2u8uhr4Ivo5uJ/B60ISKuJLX9
h6YMByAsrrgPHHNsrtJSjzmAlybjHMcJ/u2hbJPsmQENNyXKbIdUj2jQ0SSTgcCpa2M/2BaZKPd0
xIOWiVJ7Atgep517r2ujQRmF3hTyazGN3o6no2hXMrd1cRGYsjvvbQ/3b+SVoPz1NNs5JdfA6jFA
2NNbMnR1fAHwjtUctbFyPrCJbchck2qRncXBvE7zYbgQXRnfOWMxOKQbfACI0ghAB7PlXb7NeQYo
oDRDgRhdJSAQmDroLxNEGH9VpLbGMpb5tGeGdW6el0qgR+BMpuUFg1aEoPnbMFs56TjfyVENxDUa
B7SkKsegurLH4hB/CewBKCyQvKW0p/Y9MAsHZwhgbuifjtNvDJk783LiBvRm9lJnmz5xMXG1pAW/
QwR3r5ysb0Ct5aqF4+mKwVt50utf7RGi3q7FCAo+F1IIQmoBpivzigNKaSDCs7TyDPI/VPLizRN5
cFtZXoeiycRzsECIdMAbeeMrVMtanU0AU1YGuyIwOU263j3PNx4ca7ZvjNIcgQjLGGqdXxQx3KCU
BlrhTLBioDu6YIIHyD59hxOyiILARfOROe2mjeAH3ULeGqu9VWfDvG/DEH2frKM42XZNAoPVdrvk
2puGMt8YjYccqJyMA5bAFZjFJpVKeZW15EnOHMLbN5mT19eGqti9rOqaorhDhwcPBtPN0A2MXDhL
2oo51UZlk6tnF5d6pnLGBsuAQDASp2aLnKNqoxs1JXBEwBnTy8MbeeG+GV3bOZDGMyPJ852Djhx0
t+qeZDWDoyqoHFcRzy/4L6p8AiQ3sukdKKx7fUv+y+mT6iGNRA35h/aZdaU7+7n0gua10bmZL1Vu
NRbS5G5uN9Bj/DulAaocMLE3uTAvbdtqr0Bp1P1jkNpwM+22NuI1bBH9JQMWcVOPpialHin3Rg9h
htwkjn0T60qBibVxO1MiNZjYlbCNacoXYtJk1xJn0lc8Tw8Tn961vYtMmF64bprJkKshwpWxkdmI
JpCmpfnQhpB/d3KeFHDp5qLcONxh6F2VFJrOW9My2wvTL1Ekj/DV+CFGlMHP7GVm5oZ/1VjTeBc0
oMkvfL/N4vXQU4Bcy0xCEakwcW+qCUAPBj+rbfcVAA98zGXr48NlFtidd/BamRdIWX3Xo9lf+qkx
jVtNk2a/nK3G2fPEHgKsQNp7rTMV1+g85g4wVm7N0MXQCr/TbW0WFzqpgEaD+ALZ7baA7cFbB9HA
7cEa3lPYT8A7TOgI2x4mMXpUzQT2bIqpIPPgiXIo2S37/Zk7vKMmxwnV6f5Nec51XKM1q7Tfrojd
+C9Bh/99sh6VRM7oGGpn1qy0ElvD6Qxatc7YdQDrAUg7LOKtpTrc3E2DnMz1ckBtnXB5JJpGSWd1
Htfp5Zx3/quvDyvYQOgfdhyEu2yIsT0Oldz2/kyAWqHFrJoBW5qhgDaXGc5tr4DqQLPkFyPIs+fI
gucDnsaC9kWvkLfwzD67pGxkfVdx0ewM4Y67Omh4UiNugkWdJi9e7ZhfUqe+G1rfRkidjca6CJkj
DFZ/NyPcY0Jarps6vwyFeKlki9q1OIw4o27P+0x1sBCwjacTacVUdgoUuIo2uT3tmq43tzqKvOXk
mkz3ezVtY1Ohj1NWujJco2DrxEhXCfCbq9wvrpkGVUt1AKRK079rVcYMoEO9ixVh4dvBvgnYOw/9
bOdY5SaLo3o9QZJb+nm51YiMeunAsAd7qOXw5AsJfjMZUMxXhCfZb8QuVHTpSoxtsC8Qoqyt3uu3
3B5+6KDKNo7XvnTgG1WUhlvTC76aTYHjDR37aPXVdRbSW8guwI7fCRE5tTWQj+ypirg7syqzN9lE
75djb9u4g69d3DJBJr5pmLchbfAyMJxtVHR0/7pAJQFepLt5CqgSKtPGYg8TxpnoXeRN4E1L3F1Y
kb1PCjiOFh1CsaqMPd8gugbXSu/iWdBA1dhOzO1qoH2ZDpltKQag4znpDcOSEmy9tU6Gur5h4j5i
+OkHhGq20sz9DOdVWfFwYTel+8A2r/uKmCW+6rPmxZl7tJxxri61b4aruvLyHQzVG1ugw+mc8MFy
8N+EPdFSVncLc/KevNjcty0sdlZB6rW2JGrRwt3EBQ1+lVM5O2F4MbAfGoSRD2+aOIfvFj/b2rWW
Q4rso7U3hjIOMLr6SZVUTGGXBpAl53pTtxkOKVvt5zE9t+IxeSz7GFYSHEoqlMCwaNEQkv2lwPzu
29iNLOqKhRFva0s/1K3Lg47X2nXEyxaeLK5cl9hx51uPzFwmA4AaV19ZjO6Tar2vaMSs1QiS0wF4
sAHvOq40VBweQ0iLNJf5pC5opCHIbIN0E3kh7mRRVPDF5e00e3cidoD1zrZ7hend/+YMIAsHSMMg
LJsLrlH94LYIjU1xWZdheRmDR5mGdF8KCT0oq6kCUYo9AyZCwldl7rlDTmYlyKHmcNY0jRHAm4e1
GVgHqH9GdJM272GH32Mjpbwz7GmTJX257cAHAq5pvLdpKuInf+jBkAnys6IO8qep9OwrWMp5vSKU
JK/iWIdwFFtwV4Vr3eYHmY0RQl7XwPYWSZpAgLC6EkHfJL6HAppzkTCXMiPEsbrsw6UR4N4NCUjn
fUGiM6jrnTPnu8pMuUJFqG9rcGS7IZ4fzABZilk13vNoicNOBSWA2qsoOfeeWofFtJMEeOhBNpJd
mdliW5PfWHkmYPZqCMHCVFNcvM61eT9BM3vQgsfd4FM8CLn7g+NxH1rPiu76lIJjkeVMem0vX4Ym
9MpSJNVyysKvqd1eNOxqrKciBSlelQNQVVdSFpgm5T5HthvuZ27gF4Lm5QzDA4qyJEj2hW6TtaHF
ZuCrWZhDBek3FiZudb2sLIBxWWy0PJTplJ5FaV1bMuBWXyk0ppURbpIgw9WkZYLv2qIv2QLetrOm
UFhnZJ/6Vy+I1G0a1TD1EzoteF6GZ5KM9IWc0uYg4bhgwZksnWk0HsI5LTO4r6XzzfPG2yBRwat0
OFcsLgGkpGhOax/1EhPfHmSmPrdcc1cxeJiQE5waA9NcmG3jPHp8zXtSVoBnPVUSwaw1YRTPh14v
ogKGlqE3GFDA9jmReijTnIAeOdMxyw+J70wuZ8hhu3kOs7tWuzD5CsBLVeM/tjVlC5xxBSQl0bvb
Amn8YnJYEhTgzC7iOHlUzYjBQDN9sAkew3kKYTPFargUlbDPsibpYP26b9rlXtkffJ44l0v0xzP2
1RFzB2SRvg1WYTDXO4Ax9i4vuVw7EEjz0iwbhFheLhTygL7IgvvY6ceuhkXgi/GGOKAvOsBqYZyy
/DRF594lqo8CwOrjHEvAAi53h0NqvHXhsLWdHRFItSE6G2dJ43ToUcLAaSIMAhMdRGdzmDB9Rihh
xxbiLsg13/wg1D0kJSN3JGr4UWE6kMbs1v7aFBQQeZh38MzEOlWRWU1v1mBFwY3smi9qKHECJHbi
wAlIZ37L3w+mqW0f4kLf6tugpnaMWj6gBYF1UlL13lM0pnbRvmY6LZ1yO9Ze56pDWrP1mSAlbZlA
BnMdKcbNPDtWjyrQFQVi40aLqZ/XdtOxl7gb3akTKay+uTdp4WeVOApjHYdB67O3PjS4La28eiFs
ShypkfZaQNGCoZK3Pmpa4owNmJNFJ6NuUYftJijsNx66ahHkaXvfNjSQQTcW1komBlR9OQ4YIQrU
FEH1o6p7zE0557Tzmi8gpFazD41ncKvrlsavtCFCkBJ/BV8mWcDOKYG+Ckxhwz0AUaApnkdo3atm
5NJsEnY5TKfR25ZdAug0Vm8dcmjDYTVmPhVOV+wYiu06ijPvNhGFsSdazJpR53CmB3osiNX5GC1N
eBqDYyAdVu4FAYNEbefGZDxNcwGflSeJctVtojvBx+nG+tGfUzTXoWojBN8joL+wblg7jZaRXgfl
lD1bRpiCPXazdSO9qlm1GGMFmaoEQZ1pW1yvURen+RKNVk46LJJUJKYmZv07Ox5bvBQcmUtYQW2f
D3EQb5zEjvplPXniMU6sEKuzk8U7m692mSoAYBJ+PAvoIUcFAKIwidvxsukGlwjkdDV2MjtXun1v
sCWkKCoWTtuvZSGh6OX+Kh6n5lyUHYKLMEVXARXyVs5DuK26Nrouw1Z9MWJzYbQ5c40cfXlmseoA
xFb9sIwJAmY32N1lq3rr0jBIwCdCbAwrcJYdt6E19pX94BfGusU81lpmucvjPN8EPVNbdk0Jwyb6
wNAHo+Ldmc7ggDRlsyciQnLfiNF9NYwIoYmL76frQX/LIbI2pYvoskvsx1oE9bl1EHZRhv3iItZA
4INWQ8/Qlc20uRUDwmtHz+LSnPsfqtRgxVVUnSsPsw+h6O5cymmbltZ4Ww0w2xOG+nWcNO55kgX2
pibUo1ZGVbnj1hPC2OsO1P1yoJBxEw6eihclV8UjJRrcYZbZbI2iRBEpTW9ppB4cU+nhxXXsFHRI
wkVvG9VN09t3rgQsn1tZcVsFtseEJxx3QF8tYy2qBCyVW9RLI8KYmwiM0SDAQeimueJ6hjkaUeGM
vT0iYjDReT+HOxsIxwYJ2jCtMKF5bMRpEINZZxAcTYluAnhEXt2lfL6+bcFcVoNaxm3/bDpe/XXO
+BMnDQgEYCxyupUz0JBmEE4uNPPhNuibe2lRwRsmsmdBEpMGjC2Ek9wPiDabYK1lzG5mOljWuoB5
V7vNug2U+qZNiYOZYu021RWLA6OYl86It9hiifg9ZYkBLA5BuTadeKPIy19JCyKcVmG+NvDvknKa
9CMrdgc8WFxEjgsAnrIumBSywOY2yyy3fUpGSC82xeRV6NUdDharvQx4/w/UNsaVwwr/RbkUJRdO
NH51yozgU6ah/RpNTqBpHHkWxnGzMhT0W4tKdD9Y7S50SqQIgRsZXyeznDm7qNm6HCAvmAq5wccD
XT6EKqSk1F9Ux+KXvJD13Z7bH1HHJJlqcengXyn6eyj7dxNC0AVx9Gk5ERHfh9UM5UsZ3PpdphLl
ABg9mqJ1IkW+SlP5xIYDkLK5cbERMcm3KAswj+MJ7Cfgwpuqty+LTiHSGtFB2KWCgTyX1Xmbm+O6
8Bx9PUbCJYEBJZ1CXfB1ipLkigTIux7D8kYkQJA912Iawlz7re4VgF9htFd9PoIqNzvwPiUsMEeZ
0dZmN+R2CNUTlShYocZSB8zqMMvu5AGAbOp+WIZlS+mhLe8cgA7n7J8aFtYqJjBn7QBbmWUPxi+n
ZniXvmruFAxz2uC9cjUmQPu7rCBqOqvnwm5HYNp+fEmNFG1tHQuc8Vl9Y2q8WThJoKwjlTlYpfVZ
MHnoVBzYEujmvDqDHtSKb67tGJuitdAsVpWA3xIFVfedUtT8lmWOu/MDiip+wWPBmux60cUdlFDX
Na5TQP3nRm7QpE/5CijYoOIHygDl2manYTHHNcCjVl8iMMIIXSA7VoXcJqr0r5J42LeuheINlYAX
G9O5arrxJg1Rj5dTGD36zDcgTlc+Lira/CB+j67r3U5hUzIhzbmdVhO4zLHpzgvuo81o31O2LhfQ
cb8QB/LWccnZGezxatKmRqjdbNqyZA9COrejOXBFx84M0okSVLePYQh9a+wynpFBW2T/RGl32dr1
gnTNn5svVBC6/mUavDnfMAmpt9T4vfPGDI12YQQFlm9m6wD7qAjv3Coto3PHiyz7CZnFcvacivJn
HX1nYjG9aifgmWUedpkCxy4Ar7oriN2PfVqwEidT4+UdGhwbcg1488tKOPnKdyRMps5hIjyJipLk
iB7hGmiUEa29IF42pOxY4tg4x0AH0A9mm9/sKCnXZGu990kUHc/ialxS1CyvGhPia6gDufN0yOop
FRhRhwZLU9hBJ89KZCwNlbazse8rpnDMBegk6NvzzGdgOnUcQ4FMp/uytmsum9m6rZxRrTrP4AGc
VEALil7kvEmp0jtpjH6+jJKBVatK1ZakLJyiYGBLCz8esXhTVjejkVePFs+3M5tq8nhWNOQ9Eh2L
1QGJsFIW0kBKzPED9Re9BnbRLQZDhBfJxBKsK+LqEXGIt2dDKdhNuW3fTaXp3B0qRrfUd5ydnXYN
nrrcVQeulkboI4JN7gfytuep9gAPwUeaQowXyd5Ug8lk+wOo+XhnB/ZL55bZs+vbNd7hrifQZvmH
01K0k/Uyu+gy4I+XPFZ4RyxWlDO9qL6dH63Md8+svoalW8xt8Ta5CXtvve9zfbA89WfNtk3aiS1r
bJ8KdZXInRaRcWnVeYNrUfaXWQphPhxzTV6zNJcmrUIsnAgbPyjtHWRj8AJDSphbrsUAKfxAoD4D
FkN52JsnkEOFK6bo1UkqmqX9hWFMqL3LpKHdLs5cakwAkwwoqeygyFpR76z0vEkM0JKPpjJHRAdU
A8NFy1L5hx4Vi5sFs2lqb77pq4vR9GW/LkSdAaWfbcO6IBN2MA81JqCtNmDzgf00Fz5VlBTlSltt
fT/pbt7mOOipBDmgz1rhpWuXQsrVNKBJEbWNVJLnL3emUTT2dZOZ39h68/ql61diHYytfYXAjem/
6TE55LbWimc8DPHXwWjZGGDvBfGbkVqo4k2v3wE93WABM8yVqkf17pdBbN6BfKasS0r1oc0wUQ3p
obZuu8FykOYmqJr73ky4UNDudVN8lR5IjX1wV2u2LcMUwf1cPiSt9xK0r3Mg6j32uK0fh/S/hFzh
SzXKC+6NCyrb2U7BiHDGni2FmQow+7wbn3oolT3MkV7o4s8NL6eU3Wc3cljz6gs+MNYx21ni5blt
7WZap+ZUrd15UAvsDfjND7s5Fb7TtLxxjJI9DLhQk4qvorpa6xEy26hHse21fTcC/kIAByqWphcI
vC0ctS59LgKi6JnLoyIBWOHM7D5Sq9j61PyjIobQXuv1EOT8nP8HNWVutpLPbeC80qApKg5YexiE
tYskHFYii717j1XgKo3Ha9OgA9UHegawGthu1i/lUF8lpr7qQw/Gm+5+BABdZlYSwJfj9NZgpxi3
0bntpPu8d3ycww2V83jR1GO2bSfTu8GGcmHlukc8WD9bZv5N+P61M9lUKN0r0LENaB7vh0hpXNAH
E1CWFNFtMSG2Ksa3PGqHBcbgM4okLk4Ub1PUcPgaP0CRmpQxSWTM4ZBo0UaXrHgP/WwXiUMSiZV7
xNw99pZsCcf7KIiB3zaCLYxyqJcibPJ1QdkvmvUl1WpsBSoSZPwovWfGPivT20JQfWlbZrAh+9Fn
CRN6zNAmwt4K0G9RdI+cn+3UxxcWTDcRxHW8kBKlUcstZMOML+SZwu5TOo7J3h/a4ZGBAHDGKnG+
dD1X6CxH9jeUO6BZb5xDk701MhRzP2IoT+Ka9SvtU6mc2PWhTAvHuLY9ES29zDKvJBMbar7Yauui
SummKNGPWzp8NerCXh3qE2dscb9oqcWPw/1roc0iewvZgWl3WW0ErKdoOq5u4jRu1T5kY2yksDig
u2vlwMJuaGxXXnv5BHiZJqr4XmZmMDG5026RsOHAzWvXlVUSXbJHlBSLyOnNH5r76dn/UIU5Jj5d
l9u4ZiL1bNtlvw6BttZPH3eiHJF26EPxA4eaokPlk7038zjUmGZN0FZmHG2FCmL81bm6G6yGxZPJ
cmJcjn6JkNCyes54ojU16IYOAIKj2FGfUW/Z1/QqSAPfRJ4DcJKOM9yV7Ix3hAWoY5zhTAVv3pLo
Tlc9bjAI2UGZaDoRxuZSoIB5LidJXUmLnu4QMCPWqubb/4t/8d/qSDvZbvZLi9p1/V4iDH9/V/vX
+v+DxjTLsQ8J89Otadedaqv+t8NSXde//cdvK1W1ldK/nXfwzr//3OP210v9q2HNkv4fPqtIy5GM
dVqU6Mn9V8OaJd0/fCeQrus4DBZ56E78qWHNcVgg0ckmLS84RCH+aliT8g/J5c4uuwicP6+0/07D
musfWkX/3T/Fy9CpxhugYRoBubSPoVn1VJRQLXL3S+tY38s+R6NOKW7RpjGr0BmEMZ0ZmCRLBF2+
dzVbxbyGLnipTGq5idXvYTXI74NsIhjIM23yo7JZrdjNbdflzVUx+SN6lFbdhYfGE5ZXzrWZoojJ
KQSeybm47HoQ9OzV4TDRU7RiY3u60HP4lpvi1qtTqDRl81TEVsY64NC7ZEbfEVUg7jEwbwNuvi+m
6Jy19bPVi9sad9SWzW6K7mV/6N+e4VoXAkp7+o0g8EvIhtvZ5CcppWX/oa28jiFpsJqCcU5BnP32
ypxzljbpC5Xkr3YTfbHj4qXCIEXqzD+3C+M1tnCl6/yHDmkGSE15BUtrjXyjPWc2jSDY7h6ntiZo
19bWU9Fk3xLLf+gmCfY0MKAycvCx43FDRsTUnrESZQ3JqYwvYt1VS0PaPm7dFmRd6juLxJrLjamo
2mncYtTYmLWNo/mVXDhozf9F3pnutm21+/6KWHAevkrUQMmTbEVx/IWw4pjzPC5+2rdxbu9cyfnR
TdtEjWv0BQ6wsTdeoG/rxCK1uPisZ/gPmX/szJTUUMJfPtdYrCpPXzncZCx55JNMXonsZ9NQ8CuI
vgb8Y9DjF0tq5mSZ741FSnnrAwxc+hZORwib3DUTtaFoIYLIWRG+gHZA4CTKu63eN/7TUGJsCEYO
U2jcWO7SHsn2Pi117PzwaVZmOtCYDrPCKXVHHeg7p51qz6mQE28qbDMA+BnLOOL61iSXZ9MolMeu
ZAdEVkDXcUrLdTUxKTfl6AUW8sGxpJ0y8KWBLGVLqQhfcyl8Zab6CpoAbXsNpxXBHDqZG5uBRWWD
K4vvyaOQtlEPWpltEi1bnLG2wVDeW0meL5pSMbZiIgnp6thh1+ok9CNfn3cBQGDfX7dQ7hdhnuug
9nBOCVRx6u1Q3/QFSrt0OWtc6USyI6Qn6xybgM8pbb1FELLBAswAJ3k4EcfF0mr60KWcOjS6bywC
39A2gWzecBgaN1GpV18RM4MhbtfxIij1Axy6ciVbyiEp4hdKhlNccd9JWUxwdKTxU9ahQ9i27KKg
w2RSI3lk0KbC7ZMihIP5FBT/7vJaOySA4BgvDDxFXSNDdWD0Y4bhH/0qPktTiZMcT7+IWYOkhPr7
tuZ52fQLAthBIonD15mhSlyF2JpQ/w89lIL0Solwfgb0V1Ia8yYxVMJ6IWez0wsh2RyNja5idhMX
bF0DZVVXkobgio6Ch283m7vI7yrNig4c9zc040K6K+WjNKrpQuoxddQKY1u0xYMMPGWLtsxT1Uwn
sLN4Z8rqyW/ZJ2BYOgxR7Nal9L9K61xfY9aOAyBaBnzNmMysSXgjIrs5NnJiYe6CayoCqPhKVoz9
dNtYpVK9inS+ey1314GdXk0l92sJ59io5V3Rs58432+qie8kD1w9DKnKm0Ge4Ey2g2upYDIKI35l
kgOVpmhcjdHFkrZBP5uCY35bSxHG05X/9Bb/ioYMSM9Ta0UbyFwi8QMnxp9OEsImS5maYmXwkJb4
J6ILrPCMqxRDUTA3BsjD6IwM8UGWDNrSNn36PMO63J4Y0MsROkSRjWWiLMkou1dpuczoGy6LWmES
HfSJiiO5z5IUCn8eFG0KNxC77swheFhV/Zgr9SNAT3mBsE+zFE5lu6PIH6waOqk26s19Mj/IzMDP
EgjrSoow4CSmnij46GI29tHvOQVkbmZh5fVjF3JSlP6zboavmTHUXpEiqmvR3lq9fXauqQk2Mdhi
ddYRT7wAQx5MRpIpOYs+ld2mQEO4CYp+MaQVisdDjunloG3yUJz8KH5VG1wpJiyod06PAY4iFcuB
MoM63IhwsE6vEOC/qtCIISfUbpxmuNZ8f1xNNceSrcdPkHIf6y5Td63NBAnRxlPZILdd9mxE1UAg
QhsQbFrmpokzUg5iolrHlpSLZRNP9bXTJew1cHQMu9QIapN9o5XaoR947+SgfHCy/KmSYnyucGMN
QvYCKSEZcsej1XFLXygDociYGOglqXmjBEG6BWHZPmhJaa2wRCvpT89+RBwHY9c8ptWQ7AYlfikV
xuBV16rLoZPEcjBVbZcChNoGqo50pG0rRzB9wB4HsI/tpB8GLXGwQ5MczLycVdAjJzs0+EmNvnkE
op2h/UsLbJDYL00bvk7AfKe5c2IkTyO3tRQBfzk2onMg+NVAza/iSpyk1rzpi6raxGpvbSObwa+m
80DboH7MptRhiM1KQCz+5gDYwM3P8nInfWIfPOYjmxo43dHJnK++FL7ItjWuVHUiekeIpWhiwoZx
zO/SRJyCtHxEUZVCl4bnNfaP/cJoAIQ5pvSNk6ZZJEX0KslSu64y2ndplj0x79mJ0kxn1/oXKZiX
HgNr0NUhxRKuaYthbB5BzyI1G3CPCsvcC9/xJEucRso5uhA9VnxjRhWZUGrlSrA35VA6Dohjr2q9
5haM5CUdg1cxBmtGGC9JR5Qpi7DbSmVa4A3HSA6DWyS7B866gdJ2AaJrRGZyQi+TqRLvJw+WAwv/
+WDQ0SQdWCQpfnUi3rZa4tkpA2dgRF1N8RSde03aZQavs5NJx84glIP/sReTMS+ISXDuYva+UoLj
o12zCFDvxO/FtheyWePdWM8rGPaF27cBZbsqF7QmdMMXGAAr+kkBDIWxMUHXGMpQuHoRnQ2Nk7eV
0tn5W8cdXMFHmq/uxEwCNGk8JVFXLQwQEdhN0NJTE//IrOXQRngeOFONYLDBizFVlrap06m8CVql
waomDG9RrBt3c6Rcds14inLbf657hn+gsXDyqh6b2dYtSoZ8E+MdtqLdTFcLCDdVJiFHpc20thAu
RcSKOMtAI19IJIIrgIRX+Bg8F2LGuvfFEx5POIY6xqYdWirPPHiJUEbJR8JVkhD9ZRDoqyogc8SI
qdgawqyv5QL3TlFhBBvqTrORNCIkCuE5/UO2JvPTdBHrxG6pr/ubAdz4Agz0QY5R7g1UfGYt3hoQ
Y/DvMevoEL/vB+5PyLClQpMG+BT1HAYwnJgLstyyFp3rjLCTZhy8Y2tINJ/5TRDxxRJcWbNIrRCT
dbVbi5qNmuj0fNT5fDG14KUok6dgcMSyn1PsEIAYojPYpRKyMLbK0XX36Y1jWWkfIaKQTptocI+T
4gU4gYGe3ExnYL101jQhnQOZw0wvgXk2s+R06uuj9xYMIyYLq8BXd1loMLVDxp9hkViS9JyAMLbb
YVSbjeNrySrqUdJ1jNRZA0NED11XxD7IOd/mwBIMPP8KibN5VnBkxs4IFlUH0KwIxUbqiC56zUkU
xyPLmNDtlsOw3bzVaP8fCtZ3y9r/hiwquD4z1/nDYnXf5c9NGNWUq3/8a/SrgvX3j/ujYDVntpTt
mAB6dfhEVIx/FKzGb2hQyZpqUNBSscKE+6Ng1X8jj9U0i24LuOU374w/ClbtN5MPgWWloZ6uO6r6
bwpWyuKLglV1UHECbww0EeoPFTV//gOZvCqwxJNwNPtk9DHkAUknEwA/YhrxmXK95C2OKBq7qjwz
I3DWSW4VLke3eW2qZfmcMNletVU+rTnBjBshEXLfsvCcafe1ToG6gMZyAsOhruok77BbbYnxYU3m
k2Fe1o9atJ2YRa8M2ddpTg/FFZBcmD9MNjeTWlAKNeDUGlxoByV51qxceFkTcZWJT8uQcSQzLEMX
X/vKBRSUbjOLMgJkROMOAJMpQDiXpTIpl2VJXJiKcE9ObGMGb64tMVenAYlGQ5bjTAwVbTDgnPPp
WRHawc6zq6iOX7IpOkcWGe78AxSHT3pI1JYabJ6L6UuTErAbeA6dk15JMkAkoObRxkSPEjnx4omx
YrDqCxDvNCFLGrhUqZNuYgdXkoSAC31VcVjWmdDurFaatpGRnEPROUzziofA6q/Hci7wImrqqKdy
psEwB/74bM0naRjAG7ZD7r+s5fhYkd54Ecast3Y7taD6MRLe+0YrNqboSY9JTN4q20AFjJKMlr2Z
KVKIB/nK1ViaN11SUeSa411ZPcktV2MC+pT2lCiQUjgMB1Zh/hGeNE/MQh9ygfb41GIRmvOXDSPP
6C/GHN699PWtvLEVuV/mSnsdCmJbnYUWY3wdBEBoHrucstTkKAZb8VSRUazpSo67JkVUblJHzCpF
C5ytYMKx6muSNVRIZ9yJzDHD41EdcqVRDjnXMMNa1kn8OrcBEjHfY5c+OU6CyXGAN3Img1SY648o
xsQkzZvyqYwdqiOFXLWaNOUKZlOxHWxDvxHz1hm15toBII2nMC6po991V5YZ6BXKPGQzi8bK1PuU
1OqsgJM4oP/7yDR4o0ad7TJ52BZVdC5hT1LDFQ+h2Y435Zg/NX794OvMErFaeGi427jiNJWzO6Vp
g8U0jLjB1VKCX2p2trrkRYAzcHUdT1gG6dLC0ppxlxcAV/S5x+GEHGJZKO1CpjeOYCuo2A+6bZ68
qIVBDqscSE/Aw2dFgqw3aVCScNI1IoluCpnSoFDxtzWzxDh1UUxS6lvduPATzs1YpHdqbWzbUQpc
LcgfasF7Jpzw1RDKoYcUg1FryraL8lejZFiVhoyUdBXGTmliuRxJugAZSdXWxOCanWy4jqOQkRyd
FCkgU0ix5ALXZvU58BJF2zrtULg++JsrtF/bde8b5qoNpuvBYM+MBs9TjkgrUssPWItWuSrHaLyN
VBCeU4O/goNT3bI0Ghg+DkQkGA24xygUW3LCBxhaNbiVHU8Q7Cg/87B6ZGKG467AALaUaTFUBZbx
beF8BUpQ7XwpevVtffOW8CoW0DKd3CnoK+POIixqqqxh7ZnpuIjQTnICFqCzcQ1WA67ICI9kj2KI
lQQ958jXKV2tbWFjp9jr+L6EBppRchO+9NFwPWbJqw0o65TG5DwqSG+wYuRTEFQCEPlhthziFsPB
QKXvl6JpjuEcTknBuVblZ1vuAV1pVQSEaE4I/S5ZK7StFnpC6yHRC3VpC3IY2+iJtDmtjQLM+iK2
Sf1KYeAQLceM3+mY3WIQO23t0a8eOyq/lY0C31XW5/W5LMxu0UfUW37fXb/tGwMaw/yyhaAfeKUQ
glGXUlKLraywychPoq1kU9fpUUTdpH83SPtfnoJoijnLK7yfgjyU9XObiu/pRvNjg/z7737PNxTz
N93SbLyXDOd7r/t7vqEovzk0000ZTrGjK7PMwfd8gz/R8STgl2SMXmD9wvj/nm+Yv2kq/PBZnkB2
dFVD8exfMLrfkz/QLqQ06nDQeiYqlqfVO1Rgvvqq6Waq/ylXlI2EjZxeFjtnuO1gMvywSr+gc88f
/FdDXprZ7fyPXOnnvCYraL6rDa8NXhIuJO6NCqkGL6voBI7g/M/XeE8zTCOD+zF5kgNlCBnECy/p
7odJd/UcJXrDdIOAE388+wzw+0jd17iGTOAhWg5k3f9I91OBbv/Lrzindj+kbqmJUDW6V5Inx8Om
yKh/cVovMDJUmozk4k7WadQAUKbRt5TG7CrPth987zk5/NXiznf0w5U1R4qcvJKAIxMm7WLT1pFn
9MoiCJg2yP3dwLDUSvBLni3faZ59cNl3BEEuraYSxiKVYVeFJ2jU3HY36W37Gefa/IQ4RPjBRX4m
4P+1by6I95ISqm0zFb6X4y5V6g6JImZf9S0zC7crwBjQcPrg6/ycgv95qctZEQJgslMN+EQPpr2B
VkP3kSaQryKmEt2lIAAY/G8Iw9QiR0MDrJLVqw8u/c4DvHRYMSdpDCdlaD0dSF0v3+FDsjFqrHJn
gClshrJhRfU9OHo3NJUPlvZnhYW/vu8s9/DDrrGdEZEeC6HVRJVB3OLuI48bqdc3Dq+MPvobf1IX
0aD/XrP+pPrxo6DDezI1lwYn9BWEXbW27ZWP5UP0De82iJXMd/zPNV5rKHN98L3evdBFrEn8Ora1
RKs8B6e1QjtmCh0e4bxtHzQD3UBbVqCjlFj7JH8Y4JS32PmLt1C9iD7GQMY0+DX4X+Bwy+ikPObX
RXgdPkSVvQ7vck/dYZkNFHEJ4gMrph293Zv8um+24z7yF1/9eK+EK/oS4JlujG7ZnGKAK8/9FeYl
eGbYgXZdPRc3xX3arXBaW1Ubw7iWVhQm65ofH+LYa6/tUvmcYjY7fqYLuPhqLyrVjUfXbrattmv0
paPSVf/S3vf3jX0NjHJZXNnAbDaNF6/E1vAkHKK9cT1iP6L5a7Gpd8Wqlde6K7x8C1zRb76G1/VN
s8WYpt3WN869ySemyIaOx+xeWne31V1lIVBw0P1z/BlXyY3db6ptsC+2MeT61bSKq5f0ENEorN3+
rOsEjBtpN0TuuKk3sPfjfbdt/sPIqF7EZGXInCCVBAR4h25XOyOXGCa1Pij+Pr6b/cYVX8MKS13Y
/Dv974/24LzXfrUZ1J9fLgmiADxNWfVgpyxKGS604jCBhGegPoXAVYveZ4T4FClocBFW+ra8yyJ1
I5ikgSf+4C7eFBJ/dRdzvPnhFU/MkeCp9r5n65C5MEjOHNJs2x2AVTWwZaBdQBZIP6eDjOc0RLHC
CHZTaGCR07iGjuU640TQXbkKxBGmha4i90nHcp6aikEiEe4dr4qq+zhy6wBsEJlxv4MBF61J0ldV
VLuciZ1bqemtJGHzPUg06FUqhmzoGpqzEDcaPNJqG0pv8NkSEZtNfIoDBetvG4K9BlWo78QXEEi3
zQjxdyYkpIF+NyrGtQADDXK9WmvIa9gVBHh6m5aV3YR9DkQ+c6m7H4qw2QZKg/yskkHITKo1Wg4d
BYxxg5Y8jAoASeU5sJ+U9gMp/PfSEPXizIp1DcneqvQ9P9rG1aPjBGdbkt0x6u6skhWcVq1Z3gsb
xUyxqHnixOEPDrF3Yvqlk0sXBnJvJMAZFL86h5ri5rbmRhopgA8ZIrD2+GMxwNM+iunvnJmXli46
NqeRKWe+hyEcX82YsWNs8vnUBCF9H/bAwKL7EFX9KQ6AAlsffM/3EthLb5eJDlY2BpLvQbu7y5Nu
gWAvfCbNDZnuOHG516d9b0Cfvf/giH7vm15kzLqW9Y1m1PEOMrXj7NKm/gSofzs/1FmDAyxbX6d3
hsJJbar7Kdg53j9f+Z0MSLk4zQSat0lTmvEOX889hCkmo/2+cSQyAbEv+e85DfrnS727qhdHWCEP
qNenkeoVQr4LfXlnG8d56twFzScAlWRG8NvbidZG+lHqMwfEX4Sot5fohxA1Tk2dAwZSvN5v91I0
LfzhHgNTNwsT4MzKPiIa+sK6fesAcCuJsD4K0qr93sXnn/9wcb0RppZGpHxjv08GBzPecm1zOMRF
i8Ht6PgM7WkvYvtBt6a9ysNkn6XObQZJs6pvgKrup3Tw0sr/UmrFlabSI0w2Gk69lYbbUAtYZ203
60TbVc26KPZiIhRtknot8fSUtdT6uMH2C6FuBSWJSmZgS0RZcN0ErZAn60PVxgAmhy7Mwb0MJ0Zf
99q0H8qzziCLJDHc9OioO15ub0FTjNZ2qrfWuJaxf6f1igzFxiShg20t/L1IHjX1Zsj2vv5o6Ped
enTGz6X+2uqnLH9Q+k2ibXrrtW/hy3t948kwdJVNlmzlbKOM80034boeN0q/lfptGHiBAb2YEeGa
FtkizhalT3NPKtWr3hYUIj2+eVYubWNNu03q7ggiEmZmzNeaGBAne6esPOgeW1NUKzoqSy3q10nn
eNgzhX11M4rEm2LtwaxxvRKeLGN/Z39Guaov6GkJsU2BXM+T37bU93FqYCIcbUJ7fFHwv7Rs8eCk
jGMazX6VcuVeNPYnvb1RCpBMqXmEZQJnOvsKnHFvReO9AgKYLpAnGnMVprUboBcfAudXHGmFm/HX
QbLXDllO1tRuGefPkzxrAUXhIbJp0E6CmKN/ytJ4M1U5s2IWA+Enpj+2fCWHyTGuLA8LPiP9Bv9r
oaPt3FQ0IF+jYFvTAXXctBd4N2jDdYhMOtIxG7kwplWaI9ozmNsqoKgDNTGixwVdaTdoqhdIuCir
051AOsCmwdSXA5P5WVNjB3lxb5f2QQnrbd6OKxiarlPBTA2XU8BxE6rbvike0jG/jfveBUJPeiJ7
yCyhcLHxx2pemltqymObfNYS7JcmkH8M+xkTzGOJbPha5szzcnkNddaz9M5Ly+baTOWViGMUEiy4
JJH9TVdHJHquK2yVaVVB5E8AGVtM9XqxVeVoNwSgkEf9ms7fwxBYZxut9SlpEQNRtxD51sIwruDu
mOKuSqBuVsahl4cr1UZsaTK9Qe42Bv0KLVO2kl+g40L73rK3ZngHqhlulrG3kVaJuwSRqC9S6fP+
jocw0IMF6bYfAxrSk+iZsSgkTjoCUHI1+ZHIukgsa5lHd0CcPzon3ws0F4mYAsyf/l/XeZXwpmbc
2lXPeBygTmhDyKPcfM1QYm19Uipz2kEv+ueA/qYZ+6voepGKWKD+dKvRes9G8BX41nXQ8oJn/bqI
5RsNJH4GLx65jUVX3jSAr4vsATw1tg+QX82HSrC1YBoiVOSWqbmUS0jfLTbqOQOArFrimhF3ZJAK
RBRtclM7XiZWAhjo2ORfZJls5yUaVMgABtMi7BRxc0YRaAMBaolqvwsOZNWpkPicQ9Azlr9PLIhX
sM6tYzZMy39eggsI859l7qVX1BT2E6i3IPG0kKl3vvfTXaoec/kLJ8zsqL6wx47ZvgRTdkTn6K4B
mITwpSvTR5aRlRw9OV+OQ7xAAp7DL3IdVbsic7vJKnN1CJPgg8P3zbTlF8/q0naKDmE46UZSe5nQ
vJBD2JIg0QbDBvBRq9/Lzg0a30uLeXiiwnhQrhh/eUneXql+uwY0vayjnOd4F6nXYOUHNpm6T+Vq
V5Usc1gv0wQ3VuSI0ketZbudGSKiCOVvGhjKSWW5Y2xilFEtgyTHpSiHFlYsZ4jfZAAcBZ2fS6sG
fRtGkSA1kQQrjlmwipxpmWkNg/+vafY6lwAQ05dRG66aMVkmAahwgTicDuWtlpc+capsn6XhSQmG
5aBelQZjdUkcWk3A4ZeBlR4SnF9CT41vdYBz5pTQPmMXSuMSPP9V8Xks23Wh2tiJMXuIq2U1oAoQ
N+ucj69VYzH6KewMc+m0X/IWK0/rqHN66+PZIuh200fC1sbcJfnV05p//kPqIFl5oCWNQt2MypCy
KfJJ3qSqeScQKYIdywTSM9qHLj4FkPmq8UsVHoysX87gGGF2q6mzl2nbHJHZWNspRqluk2C4Hb8V
WVBexINRgasHsBWgdKShENYl88wJ/yDH38RJfeskDIkQpCD0LTJT9TLDB0PXu8w3XTjUy5mpNSAz
kSO0VvXTFlmMZYyE+5Rmu8SxtnDg3DjjXDXy1VQVqzhCSS4P4NNYEF4/sjiw3smbLw3HdL9WSlxy
a89Iv/jIHaEmds3hvZf7aaEH7Zbp1Q2WQge1019KKTp28ia05GuVB5cE6Y1Ww5k1q4NSezrbPBbS
7WQWTEiTT02of1azxjODdgV+DHBxsQQosjTyuYjuA2qSL2ZTXw3BuLelYqup+kJOn7uZdcNZOgUJ
eEBpY8coR7AbRS7dSml1Ww6mFyDxFlb1suq6rSKedECQUDsW/VismB5el1bniaiEn+lvsgxUG/9f
ySZDUXMjh50bn6ohXplzxVw8+HG56OsZwLYwcduFz7hJ4O+MtU3l/1HwUN7pr8sXVQIGpAwNGDbt
oJe7toMSdNkc0LKiadnvRXs7Svw4tTfQhd2qcT4hHQryd1ykSntXCRxmP2w6vLX0f/VmXBQRk8Cd
jxaA5NkxiCMAu3tZ3DaiUGhnMu9Lpu6MpMJVag1H0m9Pmx5aL0jsPWhp4i8z3qo91AsLRaMJyf6l
EJ9F+mkCEhaatBWG7Jx1k0dbf6c6i5ky5Bl2ez8VRbzTAOKpznYwvDb5QLn7vWJenvf1D++5VeqG
1Q6p6VUAInwRPmp0tErTbRVISG4fm/u8DU7MIPfFuDc1CW1acGT/fHa9e/GL+gSKNlDfumdMQ0MY
EVMQ8Pa+KJ3nTMe9t1KBxPV7mIvQ/ds7J073NY9V0j8SmH6vHpQv0pY0B3ui1mAd48y6rUt/ryGU
xVzzzo/p8ePt99a7GgyIavHpn7/zOx0M+SJjwYrPkWFnGch7Oqgqaq5t3811/dw5SUlNhlBeAG35
54u9s8DqpQWdHMmtPcNxPFQWPpnEZgN1gNJ4QTltb9jHLCrdwrBcPazvJEPsrXDaG9RB/3z1X1f2
6qU/XV/hp6pBYfRM4PkDalcTQnsmWD++ZpP4G7X6sPc+v3t/fyfVS/6W2k8inFrqxErcKoPmxnb2
SeY7zisrddKmfm0qlFiVmKOy0VzAiZwDpKbxR5ru7zTl1UuruhxB7VbTJttLOC0zVXfhZy+VhF45
6wmE1G1bBQEAewm+cJ1wW/+8xu9e9yIwpinUvkEXtjcrSybW4/zuVv4JJZ6Z975XWHozl9yxTO6q
4sP1fu/RXsRAJ0I8bdaV9EYs+pb0AZv8NA//odSoC8mwFqYC6oKU08HTNdjltn4Yg0d0EJ4QpLoL
6EdrNVgr/6Ph1q/fKkBmP0extNJQQgFh65Wp+uzDFG9QuYtkY5P46Ghn8h44z17xjY/qnflt/dV+
uwhclZYxRe5LxxvU+GwzeszMelcNb/HK1sIVykRuUXyOKIb/w+d8EaoaIwhwQWCHG7w5kS67KhRT
bXj0A9sN1eZuEDSLy8fK2sC9/Y9ilepcxKos7IxxgPdExt7vgwm/e6ZlHW/wHBbt3NrLDCsVTt0P
vuM7q3ppn9cZQILrRJe8gNbfHDAK3tNx0ji9xV6t5YWvwwFpFNcw/N+v+a9gHsf/WWL9MFmBefKG
vI/y+M6KfAijpEC1H6Dpn//6d2Lkn5/3F9LUUQFwKKqlU7zNme8fSFMwqGj5o9RjQaD8iRqp/QbV
FvCnoijG35Cm5DwyjAfd1DV+2/o3yI/LnudMjdR1nc9TAcFSk735gf+Q2KCJlhZBHk2foKh/1oW6
q8P8ENcKdVyaQZDQ9oo9a2Zoe6DwFvI0xTfwUg++XZw6zbhWZjxZ3NDrk66jKbz3p34dtOVyyAfY
GdEpKTDEgZyOaoEfb0GzjoAuZxRlEdD0Ew+iTg7OkJ+YaXtorD/ZhbEHOX8UgN+oZyRg1ZPm6s6M
vi+Kb30CBTNGO3thtM5Ri5WHTKpWkSlt+wCIZ1HVCuBK85V4ftu12tWI8pGtWMfCko6ggW/9jBGB
HW0R0t122MPVY/YlowjOC8qBUSsQ01QhsGRJ8a2Gu7UoO4BW7cCkSM8hVRgRChwys9mhT9tlX4in
IqeJFI7JF4lkdlHHWekCtTrTC3nAPwDOg2L0S6gd7tBTfwZacbIHOeRz7dv5hG0MBTae2t5LDQ1S
pVkPmXVqlDFYhvAJV7To1rrubxHYoIVZN9pi0IeHIKE/Lk3qzhH+qzowCVZYFalP/YXjsLYjTUR6
gl2FoLlMhWxwzzWJc5I0FMqt1G+QTjnANEW0rUJ9TFQnfpdOt21thYnCu0A6IrWBjRktP7Z16wYk
K8IrEfWSHVfVMrOrb4jvYlKHwNGyR55zYenQjcZAZZpd8ySmpjrFwfR50PyVkKVbmoL7NKZGzafq
Xhrkr0YBtM4e9WqhqAqSPU19j4D5UXa6G4lpwyC+0dO9i4LoS64kqLQ0+bcA4QoaQ2swomLh29m3
KasDF1UN5CAA4jL3weNTTdHKLZvY2Y6x+OzEGnoR45PRBdhdWDepJTkLQ5Neu7DZoBuM6j/trkY0
JbBBKVoZwtnqEh6eJbIAZIEgoOPqHhbWVullXDerU6JQaVjFKZXbgz9110LN75XChg5TZCd/Eg+q
kwZQAqeHKEVeKSg0d4radJmK2F9MGqL5ZkiztVeNx96u04XqIxBLW9MI9StHpQHpN3npVnH9LVF4
wrW6l8Lk0DsIrqP3biFeAh5j11X1t95Otgkqo3acXSu4CuFzYB9GHfkNu69XVuOvJLs3FjF9896q
NmalXCGKiHpd599q1GRYEMdfpLjdcHuL0RCvqtJselXayuC15VJF9TH+4pfy0wDg3KZL0w3pARg4
DKQBspbUOUekM7+iIUj73PDKNnu7tYGEOZel1yRELye1vFJicfRBudKd8Cxk46hoyl70WeBOg75L
5WSLKMh9k4wPciVtjTjbCptdIenhGRXJe1kdn9AtfO2py4cK+oSq7mMxPcWF6aFu+jTk2bexVPeD
QdX3Q5C/+z0/+QmiMqcnf6Ut32MjvHUo45wQaDfz5z/ERrB3kREM4/Qpn3GiflU+xgq4dTuP3awM
vg4jrRfLXE8IsAaoe8dZ79KmX39wFz+3TH6/C0jwhgP5gEa2dZFEZaCRqqquZe4iK1daAPeyTIxt
1UuMS9IrJy0e4hLzEfhcpfB3RQ0GO4igtGS/D+f+1eH/LoHkJ12Ed//WfK0/HX7+e5j1WLINipJT
+f3z//o5fRbPsEvqKP2///V/mmT+r00tnl+eyQW2z+cie/6DctL8iAH987P/ygU41A2Vc/tNSIPs
9I9cwPgNjwToDQy/oYNY1Cd/sE5maomMeILzXVqB5/8X60QzZT7RQrDasB2cdf8FCvTnosByKMZI
Q8iGTLR74JxcpLHCSepUzeX6k+mDKUKUKNNNF/KoW8hIm0PMSLJyExfiI3zERdX9+4URZjd5z3RH
s/8Ge3MUtWpbrf0ER29Vo1Dd6vonVG5X0kytlRGckQa4FmLqr4Ea4hGPWtaiaIaacYOBGraxGfLE
bfRmp4/metYyiCexCunM5Wp/H9fyKkWJNJBLD2bb3VCclczYIAmxRETogL/GsSjPIQNas8quUOhf
NZl5RNz92sGsBsmxaZWMBdBymj3TuNFi84vVQko0dOeI6pMF51HGFmuIz6FebhAYvnEm5qx69KwF
Ruf1tX0MMprRdfmF9tAnXaeNU7WICUUvIQcNyuMHsx7ve7NjnkWttIxr+2ZILTSTxP38kUh2oBfI
rTTS4CW1fYuMvb/IVT9cI6JB4xdlsJbFSpr1XHSMs8YphXWLwMaKxvkVnhRfBQq3Xj7k21yKX5Bp
jtdA8PWNNZSPjo80tzY9jYJ8AHHrkKmxtFanfqWaIONmzqwOgd/SagkhQrgoFS3MvE6ATEGWYWSP
ji1DwbTZldTUuZ5dKTZMJYY7eiRWKZrGP7x6v4jKzlyq/xiV2WqomACkNsg8zL8VsVVTISSkSPUn
SD2uPBr7EHV+pxLgjAzk7pA81szhVo2jY28G+9BJV3qdL5PUuok4eIHJP5Stta7EyHkcNY9BOp5S
RDfa4v+Rd149jqPpd/8qC99zQfJlBGxfKJYqSFXdVdXhhuhQzZwzP71/rBn/W6K0onsXBgwY2J2Z
3ZnRwzc/6ZyTbT2I1SmjrILBWXtKs9J97QZQyRNQmi1ydLueiHYRp/TrGflj6nSvMRz7nseyB8Y9
bSGfFZg7BWSBNcnmPEmWUktD/rg6cIqsyU2ugMTQlafU8JCOG9wSa9+1oNj0mmUUEYd79FxCsWCS
tQ8jfSRYbZaNFH9tR6aPWsdJA/lQ99mXSC9uEUGE3Uu/gQbtyTbix1g174OoO7iiO2R5/tF2HUip
JEiytBfUcG6Erb40hbtR8Ed6J36E9GzdechiqMUGDOhD4/6gaxtllPjRRR6ASGAZAbnMFXaIUm1E
FO+spL5lg95Dsjyj/qq851CnC6sIm8uPHLwAT3f63DZhUcRJa5QvhWw/Z4b9HMAGRLYaRkEw7TJo
p1YBX9Lp66wKoBGjDlekH5xmm2rQGOrdIejhLMyDex9EuJy6mwzldzVTHzK4TdskezQc6Vnr65Uf
mffZQNeBMKCnpbYkKd1dkec7fSR3ANsVdwmckM2yMtt1mVWfHG7C0oF1VWjbhPMWmP2dH4I9NtKt
E8Hk2QUrUQTfHfD57UghK3sBSdr2tbCCVVYLvohODD9eG2W9Cqtqg4u9he9qo+LpQ/uwaeoGzxzy
j26ceuC1cK/3ev2Q2c2yywzOcLg2uYXSCnJZauyuaA6xoMRAJS02O6L+gWCh3ARK+xBDKgtdxbCs
FPgaCnoNa6QeUnvv5a+a0RycNrtJw5+IjgF9I27ozIVs/ShUhqCC0yqK27rMbigDPwYjgI1wapcJ
bn5Herx+kictsu8XP749sEmeG9wrdZKUw3eKDd3PyhfmGrZDrhRX37r9yPuc3OTkKO1Wh2fNfQJi
RJuLvZaCbFshtCF1TCObg/aDL0C31rbmZwsPiHoGIhEne1No2o1jaPBZhHsrrlddWn8qLXpvhXjJ
Hf/HeEpUzi1B46ZAZcnp7Z2RWvvCnpMDxpE4u60EET7YD3AaBk/0iQ+JBFFuGuFQvXiBmYOez7at
WsPwBZ9wB8ny9Rl97wKbHiEBbxYgVaiYwKqeWmukQkgZ8l0vWlrdgjHbmAtzJYjHTfeuyvUXGHDw
vfX7AnBHB4GZXIMOg8TbI3hI/nIX/2WH97sw8fHHkFoYB2wp4Ftk0hujw3HsPuvUfUXbtC8tgdAQ
5DsJSrVofFTRiqA5yAD8iZcRadvCRJYky27aSgcwpm9izpMc1jDAG/ugEvsKnDn39a1Xm/cpQLEO
Ujw4Q+9yblS1SXapXT+oTfqoq/ajrxeftMG9AxhG94b6EkvNB6NimAk8v3Ed7AUo/yIS9wUk5Ghg
/YzjfNtQD7P6+kGO9BUcu28lr7ZqdIcywAguUGwlH0Ewwhjj9tBomznMgk7/qvDPLHIn+4KazxMc
cgXag9zzqvRcysY9TJN3WQRS/foijzvmdFoNVbMECGV5zA691/6OpjVTHMC/HtNqSOKGpPZWRM5f
S/f/uadv4dH+ayd/8/bzDTDX289/fKz4U/mP9Nc/3uOY5K30vx179ePv/O3QG+Kf0OHp6L+8w7VH
t/1vh16YUJgJk2dszN/pBl77/4Z1yf8kgUczo23oFn8xIof+dugV/o4hqD+B6ZIVsOl/BCMfw9Pf
GwWlSJQAYfnWCIk1A8D45Hr1RZDGNKuFD3LpLxULqXl6BxpExSJkFV37+Wi2Hv/63eNo+XRb/m0N
VBccxGOEM63wD34PVXuALDMcx3SzibUm3/+hBZDwCreaAZcbqLdpV3PX5HlWg/CkD4KqsEcNmA6d
aE65+mzW8JjIisJxCE4PiNpYyzk6XrFlShBrRtXoNVAqqnVtnRcxysN15q3zISX+zxVtrvI41iVO
1gqybRmDJglhnkR1kmqo/MTPUssuH0qzhtLWSX5lUEKtwtS2dkXSIteiaHAke1qw6gdUdhcZLY7L
hKhhcX2S36Otsy9h+3HBcHnL01oobU3UMipRPKA4aG3SIaXxVhTKZyk03RunRWvRjlTQzr5wQFUD
rXFj09u2kMuscrmhY78Lw3UfifDO1B1zRNqJddLn2Y3bNZ/TRIOoIAXLneS1tSUQQ8jBN7TmzlAK
6HGQ+gMo66UIPzmWcS87qfF0fXzvu+R8fDqMhDD3qIRbp+tLdxp8CMlQPuQeDEgIgX2CbAFeV0M1
V6lbuZugg/GoTntrETumt9fZEUu5yZ2DEwh9pahENabaQwhtpZ+LXIOlP6ZZ0ejozoUzvdpd/95T
/4FjBUyS4BjyQgMSWKKC08+Nk76HzUk1HkgOGdvWrM1NR70Y1hoUzMBgz1XOzo4xxQhVoJ1gkQUg
STGZHlhOEriqNP8BYZvlgOik21Wr60N6hwOcLsGpjckRE1Cw9pku/AcYl/cw8OobiFlW7lpasi8W
ylKs1XsQRyto+md29/lsArDhpKkayRI83HH0R4c7kyXD7Qbdf/CrjTl4935iwjLf3/VaMWNJcItP
TjSmhCG4zolVZWMySLXywiLsVf+B2vbW/xA824fkHj1Df6F8Du7jhbxN7nFCt+Ym25QvqNo+2E/7
bJ/u1EPVLyDw1n+1zcI5+DOzf5rmGTfU6XdNNlSYazBah4P/IHAF4SHKEmMtkSN2WlQufRMNBFA4
3sP1JT/bVWR1COhsnVsFHLM+yS1pg5SrCEZ0D1We/MJR2urOLDb0bG3fbeBo2zLeJuIvp2urELXI
CfpkD6OHqVgwAQGza8AIhW/XBzNpImAKJ5bGpT/aRUHgBY5RYEkshlV6q98Eqx/6Emb1Q7a8bups
sbA0lvt0g5dcNafANbeP5chwsBRoBA9Ou2nzfqn035rhk4+0T0RjRm7OJOROmxX+Gp0pk77CFYEH
5D3/cjQ6NBaF0yRZ92BH1NpUmJ5Na216D5b9sYyUpZ7PPOtz9sZ1PbI3SJWwGwV7nuPQmZc+NEOy
cZVfRuXsXDt7UMMZg5c2I46ZpuAckQSbOtAy1G5dbqTdAzhxYL6s9tKMrLlWx7OlA5wPT5Bsyzpd
Hsa01wb1RwSE9TLfm7BreuDlch9IErozqRfDbelSnPMAnJQzO+ZsNt/N4vnh85HEnVYLBrSrtI4a
3V6yfRgVw01FPROt0HWupl+RdYQP7W++5H8Z6F0YqQZHgeBKJR0tj67u8QLmpqRA/clI6WRap6DA
dKFtSt3cDHKxdNT4qdaT23IOCHV23MdcOY+yhc/EwZi2TcU+8i9tZvR7X3NWvdavkYkyA2UZZMmP
64dw0k1pcf5UXZFVgftpQkY3fROtNCo0TwziQXuQDtptuw9vYd5DE4LHylsq22ydrGmXreUl+ejr
tqfe6F+mR6MKiWz7vaP/6HB0qehVu9QFooXGkmeTXix7Ab/AogSZUmDx3zDH4y8rMrl4bpzTpYRy
0hfg6QSMofIyaB8tVd9GLckusaZRmCjpv+Kr/4OI4X1sR8YmL6ThWxZt7O/G6Mz9qjgf/vT3aW2g
nsI2ofECIq3TwagwOQmf/v0HtMTqdU0nAsJ80LZdtzJGUcfOjMpMjQ47/4VY2phmOTSlUHw1Tt19
ktvNJsnLr2kURjdB74vNdUvTewtLWMEBJ3jkXjEnjygCw3I8eIO/R9XUf/C0xFo1nmhntsD0XHHr
j0l1oRGR4ChNi54uimS+LvXJwUPgdRt5lngeUOX47nudTXtz9PX6oKb3FeZIYSDcgmurjT0yp4sE
WVbgQaxZHIIOVgdoFNuRwrBXkORVP7aZskAy97rFCwMkTH1fLuJyPLRTi1kOfi7ImxI9QRR6K6Xd
6S6MOTGw2LwxZ/bg2e5gePiZ9N0Iw1RtbbLHyzRF+tMpykPFdayJtodn0byNbf3u+qDO9gaPDSho
QEIq/+HpPh2UE6Iu6YuyPNRReufXd7Fsb/8zC5PT1FdhEHYOFnKgQIN8sJJwZuddmCtk1TlO7Drd
ZrZOx5ChPqg2FNIPJs6bJN+qMJnQeXt9GJNqI5f5OFO/rYjJKYoVEO92iBXtJTuY8mL4FKI2RHvR
E2nhcBG90XabBjNDGyfn5JKYGJ34pkik9mmcYtRHMwOdXWUN34BXQM02Y+jCceLsyiZZV8Efpq8i
sLW8tMb9lnYZMWn6qDlgSQNIpdukWCP1DHS0+Xl9Sqfv/zijJLhpSeM91uD2OV03Dy43p4Qb9QC7
sEqlcC+CG1qVMndRe8uynrkFzwL40RzJdKrCsCZRFJ+4G8bg9KGt6wULqN9kj+6wsDfibrgLH9zt
sAXgdWvfDl+ln621yN7ST9fHeumcHRufXB5aEbcFssbFQY7VpUgfQ7OY2aCXVtASpBS5hXnzz/JP
TkqrWIwF3pOVByonhNOMUjJNw9qwhztu7DmbuYQvHAq6XKCRgt7S1kh/TfYnCT1LhYu3PXSKgqBj
80iHwD2wppWSastGbUkdapsCEljqUEZqL1pU1pxkd31uz88/Mg1oQfDu8I7igZzuI6lImt4s/OGg
KMnSLBykgXa6/fO6kUtD5cWR6bM3cA9Ii55ayd+5ClSbBngqY/STAeBA2u+H9bnbo/7zvXktXhJp
xkc4f3IY2ZHNya4plRBtCYiPDyCrUKrfxEiVxvDP6/rjzOjGrz+9aHQ6KEiv4KmyebTJHOaDT0Yz
U4YRnA63pZEvRm7hn+bXkRs/XpX34mUw19eNjr95zea4rkc+qgORqhvK/XAYmSZksORobV638B7n
XjMxed6E4jdeBM30QZAqEnf5Q7eA2GZJvHgn7aSVv4N4eNu3Cx8u7F2xjX95W/vZSlbXP2NuoJMn
sCwzlyChGw6259+qyHUa2Uxo+u5gnw10TJFA+4rHOoXaoDId1qIrh0N/CwMnrd2vUBIWOzi+LcQx
t9FH6+NeWUtP8g8I2KUn6SnYF6/hM7qyayiU7uoZt+Is1UHpgoQKACtd1U0LUtzTtR3Iwpo58paH
8JWsA6k55C0g6f44Ml9+mQvpLp7NY2uTZQ6RUqpMebT2q/mpi52eb20wlCkQQd6wBejc/ib1N85M
IDIpm44+wekoJwsrPEurRYvd+Jf/AQYBiI7CnfFo3sHadO/dwbcgf+pmjur5PT/aHDmGcX1p8Jp4
OzJZ896VsCn/0sx7pK3iXSQ+8liLGUPvHvt0T9lc7SyiadImNrl96lxPebWM/tB9rjb+N1iqf9h3
6YcQAPyd/NIXqzJe0olq1Evrc33z50eGepAyyu8o2nuf3fHdoEuObftQfx+Qsl900lIFu3zdwgV/
gKDoyMRk8UwNfUN54EKXb/VVs+o2/a/sPrlXtyUkLcFO24Y3tFKLfRLs6BKoZ8xfuhOOrY/LfHT5
9a0XI5ftDYdoQFYoo3WK3nLj3zFiczJwjsl6vKOPj4zQA2MpSVEPBwnyfXoa0JmZ8Wsuvb32kYXJ
MKS4yeH4594pi9fBD++i3rzJY3lmN1x4B8kUwY6Nd0Nmc+S6PJ4s36+Hqh+v8dre2/2mbj8VyVrJ
Zl6LccEn+91gs/MMEg7RgzDZ74OVB2nQwy7iuhAHuwh2viRe9dQP97akzbx9577v6C2ZFoKRGu2T
07gLle5eQTpA36uBvVQa76Wzd7J/R1MdBcpugUzcCg3LmQFeuCcNeIrxXVgxuiymtQUkQKoiyOt6
n9cKPS/DrrfNjWPR1i7terNax6NEapJsmuJ7g9SSZqlEOs3m+sE7X0xKaCYtFRSxDWL3ydNgeAJR
n1Du9r5DBUXtTeToZWRI8/K5tKS5ssVYFT9dVRMSVAop/FGM5bDJ3sk8tKbh5HcPDqEoPXVoV0ru
rkIK2IK9wCNf1TvBV1n1dpb7oSnqdYZk7fURnx0SKicKnPFjsoLa/jt/0NExdBok2VNXs/dQ+XEG
tYzKiZ67Gy10/ZmC8EVTtkCujMeJcHhyHlEE6VrIle29ow+I+UTByEsDBXGQluGfbmEibTJKtLdT
VAemNDkuUVfJfu0Czm4HKJCpBHXem9+9DHpwL0NVUCgHb44T7ezUjCbHOJ/lHCtkkytbyyFMppEA
PHgO54ie3HS2MtJpP5JBWfZqBf/OsB3audbRcdJOLoYx66/RQz9mtiDPHbfY0fqlfoYGm90Wh0bN
1WUvNc2djUYRPZCooAZQofidAQOVgYDo9Y1zYfNimbQDTc7EV+8gsGPLVLxyNJjyEsshcD3zBuFu
sgCE5a7ufaews3YDeQPjERtv2ziWsjAaY2b3Xhg9c8rzYbNvAKJN17ksut4z8+IQDpLc0ASihesI
OCztqHb505CRVy+qTHkEKTuXlVDHwzmZeXIDHF+uLUK7d1qIo5nXG0+uw6guDoUuwfmIzE20Tc3Q
PgClSR4U6F/ukGUe7nq0c5cox6KvXA3KinGQtDBtlIR771MvBYBpCgDDktNATKkYCBykgbscCuhZ
woJeLBOhj+31tTt74E20A8crjqZUCirTiMoZksErIqc4IMmMPnoMxyEsCvZM0W2CreeUY4bEHWEv
RQasTFYHosChS2wyREFg4yZVSrY29PpzCE76rrHgxdSG4clNogLucQE3lFXkf1ijff8CGvVof6GK
c/aUDX6C5qEjlwejyerdUETJBsG4aGY6z48+CdHxEED+PCYqp+O0aVmwHFEeypL+dNka4m9AvUFF
9X37MYzCeml6KJlaTdTu01yLPlxfzUuHgHMIupJrZywKnF4BhdbmFVqt5aENNG1rJDkg+LQRW1SO
dkrWAlNsJPJzGrIG1w2PPzw5AVznAigRplntcZsdnQBLcjrPCVtjH1ZUcOA7y7dq2aJtyr5fSoFM
K19o//hDmxYGmWSTPkEqyNO5jqlqKZ7pCk7ddwl8JhK5wD5WSvTauu3M7XL2YE1sTcbXgcOS6syB
ShMNwxCiUXso71LAHP/OkMZKI/3jQhijU3I0jengWgpCJ+pB0xcGiMAFNIDKQ/3pupXLg/ltZbJL
DLupKjnAa2ry7iZNofFtbj13mAmuz/YiUwaoy6A/RFDAnNaniI1CRx5C9dAWCFZD/nfbFZz8tZI+
Vt3M9jtz1khaytQHSPHhpvL6nc6bVPXoa5sdI/oMK5IerbtXV+yuz9rZ0R5taO8FWToYaYk8taFA
nVhWTNzB02wAmmX4EkISadFTMmjl0lFSGaSluksAbV43fP68nlqetpeQHKqVwc5l4qOarHMK4Spq
LNLwo4j9D7Bbb8sBvloEdKrhq13Lqz4QM+iFs+M9foGFLLIwFHrnph4Nr7sVul2mHGwz2piSu/bs
Tz3sP3X8hND1zCE49/9Ha+MtTasg/v80HixwTtEKzZVD1Cmr1jS2WRCtS6gi2yp41brPTqR+RqYG
1bNVC9vaUBe7Po1mnJpLWwoHDjAOZSeFbtbT5U5iJUVuQlUO+gAlZPlVjDrV5U+5lGb27qV9RZ8G
HhQXlk6wcmpoCG0rKIpCOYiPQYNW0dfcv0t/Rs6HXDvQ4nN9L10aFa2y6DDwFGpn3dW+DM1jGCri
kDTWB3OQYVALH6oi/lyE5sx5uXDL0KPx29TkTHaB3/l2pwpqNeoH11A3ddXddd1cv/ilrTkGLTQp
48kwh6fTl8dFrQXKwM0caMjoBfZnREPQH9DqVxG2N7kBmvz6HJ6nZIhN8fKQcTXYnUThpyazOKn9
UMmrg4ya5ucIYd5FU8TDrVC9funCmL/jOnwD+2uuTRRREDKu143X3OsZaGxH5qly/Hg1pH7+0EeD
95CF5Y9UQdvG18vm08zHni/DGGQJKBVYblofJ/sYMRtVcaqo4pVsxFKzki+5jXQS0lA6rGtcyRqu
6F2jwgjpAfhbR2bWrPt8gGazSbxljYjGIq5jJO4iW91c/7jztYPngejMlm0Fr8GYFCsLnoc2iyO8
pQZME/qZ90HhwTeld8NaGNIdyqfZ+rrJ9wbYE0+FqqFOLY9uUxoYCZNOF8/21Kr1x37XFsLdr65V
ez/bsIo+9ihzInnvN+3XLhZ2uhyGOP6S1r4wFlUghaSFqd987HILwS5JS6BjoJsUtITnBC9hFEhf
sxwwJ2GPSV+wBA3OV4H0c7Zo2SQ2ysGq+hR4FczgsqcOt0js6E9apkrodLtRiQ62GnloWqMq9Gyh
r8EPd4hrLnVDL/cJWmJ8m+KHX8ieQ7EaWpL5VQvU9imEeRDqwaxuv8PqSmW3iYP4WSatTb9uZDSv
NI/E39u2Bt2R5LF76FrKGTMnYnqrUJKloYIHGBUXdQQuns6pnLklnSNGfuDqXrndulfdhfAq1DC3
11dvupmnhiaHHWL1thQ5hmoLfWypWVrRwUbF+LqV8XOPt8jUymSLJOR50gYM5EGX6aHNvXWKqvd1
E9MZI0FA7o43zgDxjrs8SfdolqRUiRI0hygO9q4X7xrfBo1bwE4Zh2TXrlubDohSK52OnDLLHPV5
RhzHsVsZJLSwZVHTHGBiDUHkjcreFv3+162cPWQkcEmwEF8B5rbgyj210hhG1yBjTpOG16yLskWH
pjI/VHm7QZ5z0Tej7p2VwMsQ/uGuIM7CMOwuiAbZdD2KU8NWiwJAmscElxpCyUWyMHN/0Vgzwxsn
6XhXvFuhOk96g+nk+Ty1QjxHE5tISHJIzUqtD/D/L1I6eK5P4vlSMZYjK9Ol8p2qV4yUMDWIknVs
O5+oPbSb60beexbOxjKGiFgihJrmkGt9gKbFCogTKzC0gXnI02FRVW/UcZfhkK0DA617u+XuAuzt
IBghRNfxd9qbTJo7CufbBt+H6jHlN8rWlItO57WPozrtNMd77NBzS2zjNkyz1RDSIqVW4F61TV49
lao9cyTOnh7AL9YItiHdSsYeKNLJkdB6G6hsrvuPBoU3e+N3t/qwdLVd/On6VJ+vJ08byY+xK3xM
8E7WU4uLUlETCW0dpZI28mBQGteBSF63cpZfIcIi/FHf8UnvPYenw3GNyPQjV+UlFUgiaqGq0OXT
9psGDlu5NeUl75ZGeqf8VvZELH6azTXWTQfKF7wXPvD4ZDJg2mSgSevndYLm4qGh9XqZ9nG7GKo4
nXEq56xM7hhFgjW7SWWoPm33oMc0+Jsgcmb2xiUjsFG8zyk5Y9ROT/ZG18ZR1JHDPYBh5tkMwWa/
SIMiz5zC8VuPD+E4YzyWOnUDSDpw0k7NmDg9Vuq/H0Iz2eQtOiJIKxYrtbP8DTwA+fr6JjkbFi6W
SqcGLdRcVFR1Tu2JTAv0RCj5wTUgUq9+AZi9bmBc4pMBvRugW5mNwH08Pcn45kYqN3p+iEx3Yfv4
MZSIvNf/zMjk5eyKhB2gYMRH1CTIP7XDx9ycIzy+PFW/RzJZmiREl0r28QCU9GtLG6WPhsn1YUxv
PXwMFuO3hcmbFeeekXWeyA9pvuxQl11oHFQUqOuFU63buWLW3MqM4z3OKzmdFdFklYOqf1bCbJG2
dyQwZo7N9EqdDmn8iCMjSib6JBiXP/vBeIZdri06kwh9xszc2kyuACtu6gpIUn7om++ChkN/LkSY
m6xxnEfjED74VQnqrgPKBwsJHgn9WbF+XV/+ORuTswhtRewH6Occ3J5+YOubiF/hQ/jPbIxb8Ggc
fmoM5tCwxYIYqJlCaxYaSLPl6JnlmDactkMZlJnNSJqRCEtD2lbzZ1b87KI8PSvT9r2oZBBZruYH
UwlucrMFlnBoVciisu/XZ+ziDgYeoI6ilDglk2MCw7VH8yPHntACQrJ4qbdfzV6sTfuDo8+URC7u
gCNbk9Ni+cAvk3QMZSBNA/ivNC9G7K2uD2jOyOSsFJLsR6063mNNtojEjWxJS0RJZu6yi+tzNJTJ
gana0C7KdyuqB8FBviwl+F9lf1knf76laaCkvEEikmL5VNFz5Gm2S0nm8jcQh85QuIKLP+lmrFy4
m0km0U1EQKsRLk080hydaycryvwgbCrGBNeLDD0vZdEKqqpLhIj/eJEwRwxDTxxJibMSXC4c6vEt
2zv/MpC6CgUSY+bmupGzpOp7UHtkZbrfOh0GnhArebweI5d99hg+Bf1CzhawrOQ/hgfvSZ0LPC/s
PzxBWijwTqloTNHIYeWrkurVrJcdwRfbvhl1s9KiZCY9fdHMUf5BPb3pTIsMOZUIHI/gW0evVyTt
w/rn9Qm8sMlPchyTB1vVoHHWJWwEkGfL2lOhvJQVkuEwE143dHmljkYzOU6iDNqmKrnuWogNVMp5
i8HqHopW/ZzCvShSiypevaUg/UE3MyiMEM0y0TRS3T+/dk9GPHmjzDQkrdqON1RQIWWtwrQCel1W
YYZPZkydBaTTlMvkrVKsMFWAqOSH0lvqxQrmsOq5/IB+wwsi2wJl2ZHAeZki8D0z2xeer+NBTtmN
Q0WKQlR5uCGDaFXBMdr0TzPrOV4XE7f4xMTUY60TUiZjdgyyA/tzjVTu9zBfhBWYM5TiN/Eckf3M
TrUnp8FVlBTZdIYkOn0V9g+qH9Jemmwq6d+6uX7v1Gnrpa+H3J4+lnw1X2v+bR42GyV8vT5/M4fb
njzKcVy7Rfm+Qkl3o9d3wkO0K5i5Hi+8/CdrNLkdHalUtVSwRnIMmXVTLAbDXat1u5DCfaG42+tD
uvjAHM3buIJHnpmSFb40ku0eGgXvP3ToAd5mQ7qytRez4syDFK71uZhmbltMrpVm+N9G6WPnWjl4
7YvVfRrKGbDFeCuc73ZqZgC7R4T1ZGw2wL2krnDPqyTdhKjqkIpeGDQ5m3a2IU+3r4dP12fzskUT
j2302ui/PJ3NlDpdHkcD72dmr5wguM+SfpkkA91G1ofQtqEem2s2Omsc/+u++m1z8hpUrm+3hkcs
nWjSshWfu8JcWaJZDq2PBh7EC+pOsdeivBWzINazdQTtSWcifJJUnkgtTYbrpaYRlaqk76vsi4jy
VQUqN9XTFb316z+c2ImlySBtO7C0NnaNfSE/Orm8EyUDDAhVK/+lyswV5YXNdYvvqZWT3TMxOTns
ojdaQ3EwqW1X6m35qg5LamYdLCrlgkaShXnjruMlFZlX/bY3PsAtGNz5qzmH9qzCJ8bPoIEHCI0C
Z5829QClZIiagc/wX8tv7a9iVezKD8VH98n8kK1R19nVH9NHjFNCW82Wvy8u8JHxyXvRd+3gGCrG
jYeWlDn8IcoCpUVRLpHEXMWP3TZ6SZEifpujDznf1eOwx95bGmtGGtfJix+KWFil7Rn7DtXiZmF7
q75CT33tV2unWugr9cGY2WJn9+7E4uTdl6O+F2GKReR5ntTkWRn8dec2q8J5HVAuu767zl6SU2PT
cqNsJ17uleN+BgVmFWvLzFedLc9c7nNWJssXSUPiFDBd7lMk9wI40yjdpcqP60M5u/MmQ5lcAi2d
ySI2xg3qxVu1Sgm17BtRdOsihqwnLxYWgMXrJi9uSzrO2RiQvlA7Pb1mkR4uqIs5+j6ynEUcdUs9
XEnRrTcH8ro8f7/tTK4AP4oQchksfe+7wJ7EPpO3aj4TMMyNZfyGowe4TaNBKVObOzR9jiBQFKa0
sABYJfrMhXbu2L4v1O/RjF9yZGlwZJGW1Mv2YbGQn+wf1cdEXvj36i76Xv9oP0OeYcWLes6rnZvD
yVvf6l0nF9TB90m59ooWOSqo46WX6xtizsjkthA5EqSZzkOkSfba8v1NEL+Vgbq+buVfXEq/Z3By
RSCoHXi2yr4rk3WjHaRsaX+zfhL5GJ/Qm679jZHNnODru0OdUkWnJR3chAL6PofGFPkg8xm91Cic
6yOZMzO5KIY+gwvXZZF0N1uqpksX8Oekg4u6mJnCM3fzZA+e1bpkYFiB6FmozEcee8F9NALDt3CW
yNLSS5fXF2xuWJN7opIlOQ0tZq/SfkBSepvl34n+l20xq3Y0/tLEWdAt/D1bN8ANnSGzYy0xk7Ls
9H0Hfg9xhPhDB0fZwv9pNytj8THaziHpzoJF2qYgjYPOFbdABZlyepi1njbygtrw3hbrPkM5k7N7
ffIunCksjHVCXmAkuSab3aZXXEgSFmQvd8jYReWmTyHlM0N97umdMTX1caTYaDQPkNE+NoJlkq8D
tUCc+Nd/NJ5pn4NlRbKf08Oyl9V0ESIrbJTZMjbndvjcWCbPoRrQ1yQaxmKa7VKj8CD739JmDiBz
npl5X3+AJNRa6XOeprMMe4iTKpf1PcIse+c172CKIJpHUK2nDLEo8oVaoQv8b+2J31Yn92w69HIq
OqymY2vSc6V/NuZo+C753SPf+H+NbLLvRgDUYKaDvqdT7R5te22dfEQXZVV8jDbWqlw1v4Jv+lYs
4436Xa4W9pf0e3rz72yV//qEaZer5tBeoeS9vu+VmvjUXhGaRunLdSOXT/BvI5M7N1VyJ0wcxtlK
r733bai+/Nnv6xxdyGspsXJJjEyepzdEmMtO5bt5/VgGQ7QCLPgmdfIczvAMbzJeDmPfIVxwtCGe
taJYNAwqUak0j6GUyN3K6hzpq4WE4uewH+ovmprkwUoz6uJTEMWkQ2tP8wkcHAQ8QqjbX/1WobW8
j1QUao1M75a0YLjRIgPN+klkfh4sO5LV/SKGYAuZIqmsJND2efXj+lxNff9xFHT6Iv1Aqd2GR+Z0
ruxaZJWrRdWjp0bDc5OgfRAUeUwm0/SWiRLvRhrPmbM0/ubxk/FuE+IQ3gsbzr7p0y6iOk5zW1SP
3OXNm9IGCPR2ob9IWkgndYQCvoRy89IJfXd9rNMLCrvmWLZQ6I8b+00mTi0mdSWX5fYxtZXwLk2H
bJlVUY4Ytu/NeC8XpnWcUXYfrIxEcpMt3kf0UraD3j46FmyjntO8oWWz0oT8XInhwamj5g8f/HFs
xwYnl2+gQ8CbC7N9pG7irdtIerZjo12oPTCssnT+MAzBGoOC29SgO1yG6Oh01yhIGwau3LWPtuMh
tNsXwQfDaV9TSNR/lkUzx1cy9WZGc3Ab0ZmNPbonJpuUh0U1IjdpH3UTRiAkh6uVCwHcMk5DZyWl
+azs3bg8Jzt0xA3SP0c71CiVMm0zc3W9zDyUEx4j85cv3A863J1hpt2EMj6bo6463bpT2/ghyLN7
LZhLxJ+dD7rnKHjBHkJvCpqgk/vLLtAID0DYPYo++NpppbvrZbdC76x6tTORo7ztmYsgm2NfOoM4
ABo8sTvxrFrHaKO+E4w6UD51vbbxkGZrJRUsarYY0mpR0oZblM4uaBXaXzsBCCeZuRumbwNScdA9
0JNhAbiHQ2uy1EVkyZI/mMajHsrWKhWoB7RlP1cSu2iFTUOqEok74BST/cvqFiM87TGSEKJJYhHh
3IHduH7fnJH6jYS6VPtAgcK3rcPQf2rGtFJRp7XkP3WdUb+osYVsPaL38sFGzwmt7jgxviVBCagh
8lMPieSospRlZibZsws75pNc+N026BEtLtNwM7hIrA+BFPz1BPxfYGI/ZG/Jx6p4e6sevmX//URo
6X+e/s//R3SXmHa6oo9WbfWt+vaPt6Tyq37/LX77H//t2Y/TQrp/K6u3Y/51wMN//Zt/k7Cr5j9J
RwKbHNvW2aBsmL9J2FXtnzIeKdBbAjyQKhzWv0nYJeufowNCXoHmYhwE0+Ka+ZuFXbL/OeIyBO3a
tF2Oe/2PdJX4vZMbC/AokF/onHRVAWZNUnry4AQtPoQ2yNkdsEsy767a25veLWSApFm2CTI0+/zM
KBdZYIVrx9SK3ZAW3ifZGQTYqbq0N0lqyZ+71qEVX0Mu3g5V51cj9aG2MA0vgEIhgas180jJLtEm
8h6roHBufQPhMOrzaoFAQjI8JOx3bxHbpfeYmiZS8Ilp/DACJ97XUq0uYw1AMM5ItFFrUKaVVy8i
TSuedDh1l3Ln/yjauu4Weu1Jz4kt0m96y1fA45vxT2e2lC5zkcIs7xsu/w/y306xjnsxHNp+MH76
UEy9vX9L6ZgUdAqhe9ZabtFTizx5eOphW1/+L+rOo8luLMnSf2Vs9siBFpteQOOp0FQbWFAEtNb4
9fMhsrqKZHV1Tm3GZoqVxmDEi/eAC7/u57o4Z13n7KExOuG5G1YxQisHbrbOnBTVi5NJruy+ShpX
Q//waoxGc9kNY525wzn9Lk4SN9fMDTfSaMknpdULV0TTAw1lzts2vGjdfqgPXvM5Z0RJzYsNqu+O
KTGDZnzY8+THnRniSzKMHCEquf2caU38WVqltXHMSdg4y+h7rd3LcbtfyfvHJyuXUCdXEzWnZZUR
liRJRLdNeIjmllm23jbrKc8mqJjmuu4+SnITwzQnx8/japCFXNCdDjd0tdFAnJFkisWueNTmpYCP
qprVD/FcpfdLIZeVvffK1Npo9Awf28rUvuStaIQ4yvQ+hUL2WZJi4eMcF0lo7CQtijmpvdgylUi0
qvhkDKvMeUF/bkd9/6Khb/0923KNCfiMOdxV1/yDL/szlaP1ti7pjt6OutwZtWnysHfGYTuzulfF
Jv1uFhuK3OIif2bYsLhf1yn+vEyFMtn6NspOggqUq0ridk7iKWD4dPb3VEtva5ab172em09rMoqf
ujTdXrKk0u/FOU1tImp6Uwu1+DDvaEJOzP+QeD6ECiEj8JpFEpC2gW2tFkwzUMutj7qcbN0m6IVn
rT1gtK7vsrwd3A3ZHC9rVuU1nQl+ZRpTj58HZQ+Hgf1A6zQ8Sl0hMncRV+1nnWkCCIeF7aq1UnJf
Af2/7KawBEu/kQ0c2ZuyshcMDfbFFY2l4qqUffZQSmgfbVmj2NJOf4OaWok7ago6SfqknZNsrIOh
GsxraaUkQPJadIncqDgtRv2kx03rb/Ik3iNl0oPrNcGrslJ0a7X/ZDES42Qw2VwVeaveYGJfb/q4
pdeY6PU91rMt0It1dgaoCsKsyIpruRWIuGyK+qGkaTmzd0Ev/aUck9xJyp6OpjTpp86txL4J02RY
byhZNtz8vKZOsUyqXc5DothNfEzImHJ8HZLBuDFfi/yKpCzXDK3Kk7BK5mk0p+IpjtXmTMfudgij
rsUzczrNp2Qz0qd0SuWHsVqGc68nxXlT6uTUVEX70vRxXto5ugGnqd+nqM0M4Voo4nDVYIP5MCel
dOlWRiCQN1X3+wZmhvtpL6dLa+z1I+VyBLKnQg8T/EzEdLrkw84vO5rY6a9aPE0nPU3iF2VrJSfR
1MKt22oJf4o5938iy5+FLd6PHv8AnO/um4BjSZwWDEjjfx+ga+E2luqUU4kqJeWHRiUj6SALp5e2
OXVdMErxWU8m3Zl1RQubWpo/tQz6B8Y2Tp+0PFuCTBjnIEZz+2Ohdrd2EVunF3T5qcqN/JM45MVZ
Qc3Iz+t2j1atq8+x0aI2ZVXNX8FITnG/xCITHmqdiTz2Htz+6jHi+CvsUWUVyR+lbc8TMrEfzVrF
a2Z6vb6t+z59SY81pLFrrWz9fXWPdd6OFa+PtU+Pp0Djlx5mgsyT2YX6US7n6aKuaX9frLl4vxKW
rrOScbLaOkkMLJgLB7s7HjsUMVMk7Np4UreZcbH2MJD9MJXhMJrpMJ/sMKT0MCnpMK7uMDPEOrA4
dO6a83SYYbJhkDiw6TRI4wI/+J6742G4bZYK102MKSmNaK1no3GfLGveQi1SqN+tTsYxyy0OsUlk
t14l0aUfe3K6arvqO5N9cVukbt04ywGjh9rvESnWWmdiRyd5Fk2icWcxcV6fa/w+4rturZfnVPxS
ZOd8fxU0W0uIK63d5Y+58qnfSjrj3rQMVa8vCdFUHxUn31EXvlbpY92/1utLp9TeWkVyA/3tV8ts
baW8KejZtipyRZ+YgIIpQHKT8Zx9tKg3HsQ3BFU6FWG4yjPPFNZXJA/7pEAnufdH41lfem/MmMuy
dbEidk7z17TwstjJtSwqKj8t3Vo+G8bwmHxtjTBD/Kz4pCyuWfnz/lkoP25IHYv3BfQk1K+zyo+t
b6Ycbl8NTGbJIG7yze26SaWT5ZXNYIodd5mvsMalYnmo1Zrpx1Fs3BlajqFcHA22DrNONlsTyyhT
W+SSRPmlrudbNa92vminuVPO+C6vMAwn4QSp15ItEwdTlPWG9ZTqUoqMMvRLka4KI4m3QhbccVnE
sDXT8aOix9BvT6wJrRYXYa6QoxY2IQCcSMCBGp0tTeasTf1q29Vb1e/+WFiTK24bwib1+snS5stU
7u4A1hqThDFODN3M1KuVSn6uVb6WHcKHn3UF1RXETN72Zfkk1vK3chPhc2++y7uVuYLyXK2tN/X1
S4fw5NoN56WHVHhsTks7aVCRxp+kKVzr5laq1JuGTLzjaJvYuJunTp1CQ4YFp3raE3+vz6r6dZ8k
b9+Wk6D0Tkn+WVpWZ5JixU53Zirjtd8uzCjVpyWTIa8x5K339irT8OVH1b3rQ8OsMqTgc8Ub1XS4
iWZ8308jusnbTWw4uSTJJd+tr8WweUuNivO0CeEilZOTw1jnJbXxVE47Kldf8+q0Gq8DOjAy5Dzm
V8V4FpnBQAzUVC7N4s/5t4aGTAEFbaNl1+eLV+dXWbb3ekRWLPU2mGUGBiuZCK3QMD4oU6vKXSrJ
NdugFD7uLcCs29xxqiE3eWgbHysT2yyS+8/ojsflF61WP2qj5guxaAv5bRA/J6LddSi0WNXZiJ80
hWo/wo/0i1XDKbOYbjYOPbmOiT6ao+i4Fp2WQXgoDxD0ypTP6XbfW4H8MZVNJ5mNqEx6X8yihAGD
aSMWTuwSdkqODN34cbe8VVcoD472KN2ZK1P9nQ5B6XcjidTyqrxs0n1hwp7z2meFo+XfTTXYf6BN
6NC8NK4tMj2XQXZl+b6U92vb3diB2jCGjfXFKs5ydjdz3lSWp36CT36VQjl/NKviooilO62McJBV
0DvZTmXImJZrkbberrkAEVU+ttVETQIdmyU0DC/e1kgZG3s2NmeX/c2S/B70uXeDZygf2/KmalUg
Tm/j3vBDwe6aLwlaqjuMDM2S2Eu/OIqpcL2DZ44PEIS7M2aSIPKT5ZNtdiczuQHUPTkrv6bJs9bf
W8l2zqVPfU/jo5IwDPDWlruTluDePJIZ0Bvnyd334oPS06gye1m7wj+SPkwbsu3dqfue6KOdpGeE
BoVBCmvrptJ6Wz7XCSeVNuyTA65Idmq2H0UELZFvHzMENIHkqEwt+m4rxsVYP0tDZeca5GeiGZJi
9KQkXLLFVhfERiTbGP1WjEZKOHL62kESNnpjo/1VQuE3OcP30Mo5D970gwhZB17/GlqRcm8TRWrK
89rEGFLeLyXUayaGlFmdpDFTVm8twq1jfderKHvgYcUZMgPa2zVx5eShVFeKg9upHTPARROXhobk
JYsXH0hAeAcF24EPigMpGPJIn+2g52ex2th3u2Aisy41d+OU9eFYD+opXcTFVSYD7dg+3wK41nFv
Vjmf26Lf3CLJH/DRH1q0FOz9QMVphoXBEWlY526CuyXdTpv42JbnbMgiM4s5glSjrRQ/DKobjMij
CjB3L02BCopRG+5EkDgl0nqp00JkX8VhLDLosg5zqFSM2slpWDJUawz7GFR6ncy2PO3LTSz6yt/b
ZwPWkAT1UvEqVNNVbzx9+2Iqn/L+QVjMqIIuW4VTmj5qVzKvY/WIOsqZw+0PGQFI5UMpJwipo/ip
tZNXcEpkXFhOnyeke7tzsRg3uU88BdJddZjdaextfVeEUCj3SCdR6s/1y8jTMcZk98btZMaIvg7f
IdtXVOF+U1+rdIwaLX6ojRdOPKmjS56MoMA06wF8BiF86+7UjefdNJ4kyK8RUbHndLD1/LnpCnve
4y9p056V9VHq3vT9g7ENTsEYoGgA+aG7/otM3e/pQqwPAmDRYIjtoPr6JzHnnTJs2WvdfM6NBeiw
i+Tuy0vfT1/AQvu1gJE42Os185YhaYn4yL7KTS/6SQsAfMfP/1YK67mp+P+vaah3qeq/i4H/x7/U
DP9ZMvw/gh/NkRsafn+rX/Jd/28kuKwjU3ownf1dE+OfElxPP+ritZj+RzSUr/X34X+5FF1JkCMm
/jDV31+bn7Nef3+7/8x6qX+gScbMAGzPKhVxkrH/mfVS/njX/jy4Pshr/ZT1krU/yHhCfSdCoGjq
pKP+nvTiR7AbYmmHlArkHfq/lfNCLOSXcwboH6VgGEd+lwEEk6hGNufKFbbVc3cabsKdEEIG73K0
N6/y6finejNvume09gybsxFuJ+mp5zR9Fz9kt9mPvfq6fdzC2Fv9ysvvOD+dZAeW2lN+KV7L6AiW
FsUTu4XbdTrnXgLnq+5IPpPZruzqHiJbUeHNoepMfE2/SNC6xWN8kr0uWM+pszld2J0HT3XgkD7D
wx8JIfHSlcIshCjHG30xUE9dUASI7XmC34T6qX1KToorucVtCLLVnq6S20Yt0l2Ild6S29zYkq+4
Y6i6wnUhyZDZ5qW4wqF6k0/GnR50t+2aunqkuvupvGXRHLZ+FQ5B6aueEE4n89Q8xPfCrXwqTtat
uVZhdxrD3kO4kftMHcTRrlpgOHFkLrZh2NU1vStNZMfxMDYzAPekbOz1a3UaI9UrvJy3hSrb/hF5
gxv7z5kNO2mgu5kne/EbFAq8og3198tQPemYInC7AHa9ULWbaPA9+lkv6ykLmgCVamTZxnAKajf1
F7+LoB4J+vPkSkEf6p/7o+XSVxzdVU7FxfAW34CEXwqW+zqc+a3lsXpI/T2wHpjcGSLTTx8W13CK
oDqRgCiC2UGnNdjc2cng885P6Sk/mb7yJp2K++K7/M36AlLiOga3t6dnhyYgF1jpzJ52Gi6Lr981
keozleAVQRuKfuWm4XQxHuK77bK5nSv6oguisTtXv8sfxUv1ff8AmAJvJOR4ZLsDVN1Et/e0m3Kz
rkNUPLUvtddF65voj44WGW7Fm2T36XkO5DAPtCj34OjyCj9HD0hzaaJRonRyObJlT8a9EfV8Ggld
egEoCxT39SlzNTcPMlf8CGfAST4vH4WocjdX5mJNb/yW8fXmiqH6WJ2VaAoJXJvkmDf1UbrHEoPY
y/zS69gnIt/7Pp3LF+k+40Rm88r8wYi2gCO2flIDwc/uiqf8ml/kU3nRr83ZfMyvBjugv+RReqpP
6nn4CxYzqlD/YquTXf+5c29pJrnRm066bs4CfQ+7cHRbN3aGcLINu+UaevftbQwy32BXllEb7S6U
f97mjK7wrESKjf7fKylOp3TA9e7oLx4R0SnsD7Rh+ZO9OOQtPcu0s1CiwZgd5hehFBqjnX/LPLiD
nMJJ3c6BKNI3fA73PG8FKx/PanKqgsJZ+TPamWO6VQCR24N2lkK06d0kSALIhH5UnV0aJw2yjx/7
1+plDsdzERQvZm6vIXzyd22I5rRDDno+PwqO4QgfVLfne2MYf059PSrPalQ46IW8mJ+TKx3ttyS7
mNjSVb/DIKMkkp/3R+3R8AZ/PhnXiu7saD4ll/KMlIM/+OodPSM0SvPq2E4cdOuua6A5Eua9HvvB
h8DFRtPKfiMZ77x+Lu1vNV5hYS+A/d3BE08j/dXf33J+f3HZk7w2dlDwc+hOcHknb4i003LJwznI
cazmrQtHf3U1f46QN4U9zOPE52R+rcKtbmGPwjn5iMW5rfOq22KEeBjd5MfFfceHX9SAh3IVzvVl
94FR3uI03nS27ktH41/FjdO1b3rmIz0+ZWBhDnIgB5pLKsEt3NIrPQh77DoS4Lc/Pre8bl+TOz2x
k9pO+Mjca/zUYwtEXdh4agCk81a612n/c/vb6GRu6ehe79LD5EjnwkNxy878woeIw+79LZgINYMn
2HSM2m8JEQEiEq+zV7eONNdyOVRYUc6rulB87MLcMZ6Nz4nbY37Zp553R/05EohAAmacc2umY7jx
oxFNNjn5QAhb3iQ9tS+J+1c84qCyXwuf/wiZv6XkFiMr6Cg2xWvn6dedUNY4Q0BDiduFFfrsPJPe
3f3eNR3ugKWEIvOS8iTQqGdxFr4ruE8FAWjyNL7MWI0PHU3xm1fZ32undia7YTYgDuhuQQ6cM/dp
C6fzxDYc/dk/tizHKnd1v5iBHsw+odkW7NxPvIGoOHi9X6KMgdkcQZIfoNTJFRJcZ35bDzhjRuYp
xlH1vokrj72SLSx+mU5ldLzhEOrYmOhUt9Xv+CrFaXbewJ/J69ezGUyeYpvO8S0s6PWw5yHU3IZ/
i04fFY8qb9R5TWhhEjIfk0eLs3Kzx5t3ngTHOxfn/nkjOUBhxroLL3VNt3R3rJKDaKBeTWdxDLv7
MHF3MuajczOYFv1cGkFc8fFe3Dl7w29e82fen3WVbQTsPN0Tg9GnLOJJbuVl/NEdUMWJ92O5sSnh
vnyJPdPruKTtjcfitC4b8CsNCclTnNjpy3DusB3SAq7OypWu4OgR03pOZqv4ztWveZwWZmpR1sed
qTg+M6BCBFbB0F3Rm92NjbMx4CFw9X+u2WSzwYLEhzU4LL0jMGoYMr3MOE4NUzaimhB0mHLjWfwe
jCd8SM09ID+iXSSbiVM3jo7bOaDS6E/nLcQT8PQ2rIUF4hWCfZheEx6LV0f7J/O6nDaWY+CqEfD1
wRNBHLSXNBpO3WGorh4Id8eTNtwtrPEBzP14id8Hpdc7T4wJcw8bBlc7bySNmN4o7BSvULBnj7XQ
7JyLphv2fZFHLr7gP5E4IIJoWrJKGCyXE8rnMdBDPRyJypkbe1YonPFBZ+F+CYdww46Pz1JBecce
SdzcS98NUyJULFxo7rRBrztCVOIuCTyewc47TKK+4JtCmHaCGO8iYmIpziP2+oA2Dxfc4VCydAZv
/7R/SqPjlOqmAe4qHEgBEerywMC+1QCdpxLLE4nK3Vcr0qLel9mzcoBaciiwiw9LhSotkE+zL4S9
H8bOcraiIUyDYzuMvKR2UlvBA0M4BwxJgbq4aEcI02j8puKGrcvhq8pgYkllTPq41cnO3JoVVTCD
3jWwKpm1JMvnsRc98cF8WR7UGz6NZ1250rVyj/VuuRhycyHw1+Xd7MJdeCIKwQSM5PdcRx0waGqL
TsZrNu6/wSOYwcJzWW4Sv304fpjwgKsTOyHGF8Fp5cwECvYFMFoMzKv2TWf7ig9bYBJiqBK77asQ
NLi1ht+ZvOYDFgDql7mTgeCS82xENuHxyZZt+DJPqozArw6wLSQB77Y+akROwmdLkelZLqrBvG/J
Io8+C+uKJ+Xdt4nvFr76Eh7riDzHbt0c6XBDIo+aneoo4M+WW6fMfBk0jATCP9a0c5Dhdcl+epI/
0r7Fr71HPS5lvqRgi9lebckuHtPvze1Y6u6kcaEly4D35OetZwHJzSB/joHY7V0VdACV1FXwT5zC
z7t+re+qh+3HGh5AYQTZZMCVPsRzsNXjQOJl1s2q7PnMqcQr2ceIXZ0OeVafKgwStEgKnYoTNbeg
3C6w9KV3KyI5qIn/SEHLm28Ful04gCBS0i+UCIMs5Fp8skEOrcA+Bman7hIwa2lnV05FNj2RoCSG
Lv0s3EFQgFtwTs6RIrNRCwEVHbCLwSf+To8//miL3wUn4cxgOS3aPKS8PR6Qv12n23rRnZw22dHb
PSsYAWor2Xt74O1lT+FUEkdK7Fi3NlSC3euA7IUjRu1Zu8XPJI9HvhCfjJdOR63E0y8AMS/1kVeo
ApOjhBaQneUUgARQcUVj1dOfZ5xJNJ7jqHlhfTEU0ht3E6eQ+izfL4yytHb2okYMmZyVL+p381m9
zwKWh9fmTwmXo3/Ofli3/qzfV0HilX5V2AwJJ5T4neSBgrRHyicgRAIzDxwq7bbmJYHgddxnBVJM
+HbMealySptKthvb38aQ4oaNnqYNm4Az2Pdg09eaxLo9bl5xyS4JI6DO5CvB4lPS4PmTNVC7sKbs
EFlfNM1O+bVP8lNM3Qo74YvmmReD+Y7HKxyHPmBYD16k5sIaNtFxDrPen5vFGw5+/qquZ+EL8BQD
FIZLHA6uaSfPZG7lKKPtJEj9xqnd/DMpV/fbykOMvy3u4q/eKxlGnAJzUzZkjQbXaDiGp9q6rWNd
g9tiuyP/2twDhs7AbvUdNSbscZOihVOZhc2Zi+MlZZNA9iUp4LvbkVR/o33aGzuHKt+C4Piz/K2K
kHHy0tuu+evb5vdezMcd6DbO7JXjV8cnlLy/zLY1+SSuwraCxAyFB9nX/c4/LgOaIJdhzOR7+Vii
AxKofkNwO2AdIAi3FmPTbchB9Gp4WDtuHfF3r3J19gMFIp8hYIBnHRBzeHDYrvM6ok2eOFy8c2ya
lk+HvvIddGf+AbYP495Pu/PylgcHnj2W6ziC0J7H5Uwc847oIX4U8FG6PZ9Q3bHRdSLmAaMd/sYB
ySx0jkMCnXMQQJiAvxeWbCQuGvh/Bv1B0geqE865Q1DjMFrj7NycmFqApLgPFp1jaED6nYslAc+F
tE6Mkz/goAWIzoiHpt89Nzh/KyqDNei5/N0TguOVhF9nvdO4ATW0TtjRcxexXgSlxRs+7D70Gzhl
k9ibe3Nghi2nDQJpcORfxiA93LB3rDJHAJwysOCC7HnzNoAYBb/lg3IPnSMQv2jzC1wwQMpPI/GU
3fLowNgmFQdftjmBqO7KzVD98NofHLWJMMdxUQBV/JR4+y+q/Kp8pOf/Ueb/B/z+LW1PDTWrNngK
r4BUkGa1OzWJJeK69x2c4ukkjIghNQUgIrnBB2sE2ZlcEJkjfFqBB1QdRHnBZwfM3d0kLO8PvLVG
0hEXghQHR36KXBLI1N7v4pf4Gl/7i3XXR7I3R8zTk+GwQKxom7kSoHo5aeSMhg/l8+Yl4RjFYOTF
0fHY0M8eiZqwOg3X0p/PfVjzn+7ihDyk5s96dHjEyTef5uPYxhXOH9ePq31vEISqYHih1HY3XPOn
4ccRBqTnI74xL+wWnhZSMCUEDA/GebW/zWzuinhwuCrLprZN6MfPE+1UzDl1tRDmw50fz2yjw6tV
Tu6mDlwwxAXiiun2ZwFvSJXvpL9JAF/yR2474rRzv2bxSCyRpDtCys7BcgGi8vkOmRNn86mcc84Y
DtDqH0GJBjR/OaYseM2B0eKH1T/QjUaiAdRsyx9298AGR/pO9lp/wJEdC0EsDYRA9xt3f7+dY0Ja
djrcFE8EhnBPJTo30X6qlYdBZ7vbDamsGY8+2gtIGk++OnkdTCSIBl9/4tZxA7G9e/MH4QE+RPzB
6iknSoeRRtSew0OFcsNfUnYNcs5ZDP2BlcxgBf/0/oEjLbcGIR4Ym9MC90CxwNHGO+u+vYof8weq
XpkI1MuvC9v7cCJQBSUOgyU9GyWrQXeG27uHTS583XPUOtNw5b/kIMUp6u0UN73Z5QOC0ekJQnk7
D4+jLYdr9uzCcwSY22zAuwMiTuCfA+IpXif6cFO1p9ITuaADGK4s3BQRWvElzBRy6XgEYBmZHEBd
q1yOQ4nBfszfPRd+7BJ/K2/J/eKu+KQj5VDhZmrQmOn897uVTvZ/sVt/6w6mZUQrECU2rvEPCS1u
i2InOBm89yI+7k9wVcpXus7cA8iauMYDWkp+fS/cLWSZx89alD1p982ZrNrD/q288P234mb4SkiM
98yTCSRJ72Lyxwd6iO+TU/1EuewsBcppf2vIbyZgnt2TyXJufhbpAMPxwgEaGMPROJqBxBzi/D7c
7kqwhn7fn42X/UR+zx0igqZXnBpMJLtUl4Ej5vUzwRHX74q3Aoe3e15N0kW+lz+Pp+pCFALQQutO
DnciydmRmtDDIbIezMRdvs2b3UWdr567s3VXRvh3vDjpczJvyp18G85GxNHbOw74eWD92Rb1f62s
8/9gxUYis/mvizX2a9q/ZvXPNZnjF/4sx2jiH9BgQuZCAzIt5aZFj++f5Rh+cii7QImLKC0qHMeE
39+akGX9D4WfUaJjSBNSWxEj/1sPMuUYKjTwfqPkCT+UpUv/871elvxo/hbMKHJRGfvHv39uYfut
HAi7KkqgB/0pndOIgaB8+muqlhlkJTfKjSR4ak7+ZggdzQ2l8pyLpnHZO6F0lXzqnCJf2RiptX+R
0z7xxS2eIbZd1L+Y9VF/nRn583IYLkLvGxU4NIN/GyTQ2noRCLtg0HafJlqJJutk0Z2yemUzkZlf
s/hVULs5tYdxrpy9LTu7azPAmBiT3aYF+QuNReq92bVf9cza3FhdlKd4o4XNKdpF/SBVm+gIiSp8
Vnpq13bfI1Ho9IVaivZqtcYHOVEnZzBmIUAvLUM7LBN6y851nV6HMYmtQ43KeNp2jTRUzAzUoBeZ
avc0mqu0aTdXTRhT1ekNY/5Rmu2o2igH0U0q68v2Bt1tQpKzqFZqwNamf9n60WJKTMz/qswrHwv1
D8zy50IepM6HqpXIcMZvNBzmuMOrTgO22xmTJ1WyJy+09a5WiX5SbY9CfJ2r71IrBXM5Q7bypa7o
S0wfuxlSODGBdvopJmVh+FlLA1m+Rl052dNE7xffzgZEO4rMNSX691QzVBvhL2jkfk14/u3qoVuF
lpcCIvLDv1rl3hVjk+QDV1/MGV1uA7muIquDn3bpf4Hs/qs1Qu8LwR9KqJL5bow/EQxIxg4FBNVw
19hqim0aj7SOH6bqUhrVl91YyHJ12V/NeMtHT/8vTwZTIGcratyeiMz8b6gyUfohb/WR8A6pvNeq
lXhZqu3oR87E9VWTc+UHmzaH0lxKmge1YmzS7nMx/dY2VXXRsq25lAx5UddDD9Wmp1+4iLmcf8w7
qXhJt1Jxu34pglXfNJC/mah/0UHwrrb++w0cE3kH/TU15N+7WXAku7YlRe8yVbC6vbJQDCvmFNZ/
IJ6c643fTwoZszkmcSZOpZ9tCntObA2nkUyUm4eUNKSQIjVDkcge5XYI6bgo3GrRAD5lf9L04aEq
R8bSuyZ3USsyrlKDBvViWFRxWvFx3Lf6rsiT2p20dPyLG/y1aoXxacin4KsNNJkORaqjgP2TWWiz
oHDZS+fms9qHck9beWbODGeob5CCcwJBDe+/N8R/8np8Iix4h+oV41Om+Ju5l4XQ0NLPJ7Z9/7x1
9E9u0yK7hUCr9KD8VTvSPxkgn8a0Brp+5kEN8c678dP9NUUh9oPady4SLk45akcPVGY4tZoJbg6N
jd9tVWM392Kom4XqZuvbf3+37078FwNC3A+39M4Kj3Tp775pioWeQYKkcxPdSoKyqcjjT1UclcYe
O/GgcTjZYEWb6t6w6aO2nEbp8DQHZd84QincFvtwEWeLw6Qx+oykPu9zsXkqZBeOUIyiK6dq7epF
TYqUFhy7NlOKWbWuuNbQDTTAixo9mQ+qmdM4yxTBfVUXnZ3CLAB9sJU8DrlgPsOLSF6Txl/PyHvm
LCx8qLamWwXZu9m8YJMkDnuSjasq2Vmp5OeVa/uQpd10kpqWs4/Bo1uLff2zrPpvwav/s5aY/98G
v+gM+cmS/qkn5jKtP6qvzdQnvyCt45f+hFr6H4wKIWHFFCjYCUkr6s5/g1p/4DIRjeB/KCCJcE38
HWqBwnD9FjudAcZjA/J2f4NaKuNecFkdulUWUYjt8u9ALXjcfvX8GD3XwJg7KnMGqgu/T1BvrZYm
yoRDllHDspVpJaVeUd+0mrL/1rWt5aztUoVpXkkPmxW3jtYJipeLOQl+qUKfpNgrQEcPpVdvygHS
S+YHtE++akfb3C4tdPS1DG1YCX1Elf7aGvGHplc/72vlpEwZ+6aWvSmy/ixuNd0hKVliGhNHW+4V
NlZ9GVPNOhlb8mgI5ndVzSZ7UFvaHfaOmn2aUqo3OTnKckmR16LluUvjrx2qmZ9Hqd+cdU+zJ6RJ
KXEltIQy9mhcGYBQbF3fardORJLUlTyRkGoov7cD+fR62H0zodk+xQXcibFohQyzrherX9il6cA5
nwZ7Q9lezDr+klTzeCrk4iGNlTKxRa6SYYu5C3JtK06TgKhrkRlUACbpC279QU7zNWA0/puRruXJ
GktmsYbGWxnKMNOVTukEV1c31VctW5QgG63BQYCs83PZomI+ICEp7sro8HAOiDlT8WySyWkqjQ76
/03emXTJiavr+hexFyBAMI0gIltnuk/bE5Zbib4RIODX3ydc+97rDOd2Lp8zO2dQNXBVWimh5mve
Joo/25GqwGzzMS0iPV4vS61uzBh/6syg9osc/C+tWyx1mg0yvAxwgr7RxWZ2ldtSmrTyXeNW2Mo4
MAyqdXT2ne8WAHr9cu85Az180Id17Nza3HjHqh/6O9uuXjrGoOdzDBHTxG9e62AJd2ZLqLE2ET2t
3H9RhabgFx283ZDraNcvOHiH3fBerL4EkL9Stu1H+kBJ/04U0BACta57dwrfR1P71sVfdB/jIJRW
en7fdeN4xCPnRWgNdcZume78LAdxP67xnpWGa6BByucOpYxMqV2Q1bQXvPlhtHDrAr9/Y5CM2K1m
foGj1Lhrm6Y9uPiuofexHrtGHMPTb1DE1eesQ7Q0827Dnni58EDq9z0l3jmrUpOhmrEqstWeim0F
BLwL3I9TJDYw3RSBal2n3AQ31YjIkFLruGsS78swI9ZTNdhiq+bdFkfHso30zl+oKZvwoeqd7Dhm
0XJcw5h22uybfdvh5zT4jX+oxTS8tZ17GQsI20MWfFM2rPZtYx8iEwT7onWdKwgIEH+xATmQnXwc
hHrb6QW4udPPl7kCWi80vTqUBtI18K99E196AuKZk3XRVdtLn75QnXuYlI7NIQH3vzPdgjZn4yW7
OB8+GlkFO4tTwG4dZHZZTCsS5ON87c7TcjmP0PeKGDzzKi66sCkuZvbXgzsOX8bILVOvaSdQ23wE
pQU4KKenHjHHn9xJfY1B5c4CLuYSKcrvldvsDb8TcPktufCmlsqQPBHk5uquS+CCbQELjQrXTTl5
ydXsd9vtolV3bRp/S6HNJWkRtslOLJr6vZd/4k6gFBjzXTVCGKkXlQ9DPBACgrZOpbFvRFh8zHML
da7b0tifxQU8BtrNugML6630Rc1IU95grdiG8QbVqddIEiG8d4yd8S4ctsMKrXY/buDq46YTl2GO
kFXfwYVUEtELS8zyepUmfCubhiKsAmsNb8ybdxu3f+p5600txivUtqhrO1F+KCq9wStBImuCYwoK
8sZvLLeKk3v75nNgt+V1r6ihiI4GdQVFIas3PBo2lwKXP94lav0yZATczrhF8T7Msm9a5YIrg39y
+Q4pyGmvesv2UygBYnT+bmrklzkjzZhLjmircN4penHMsv6hsglUNasvmzJBrrF3v2zI3F9UMqLa
WhXZMSs4ncO47FpnAmAvHWrOBC0cH34fb1zUZZbL7+UwuRAYiWpQ1nyx+Mu3dkXCtsgr6ASmvRIq
py6c2fifQPavYpP/jYjeU6Txh/rQVCkYHp9/DVtOP/FP1OLH/8J/CRVz7HTck2U70f8/UYvv/0tg
Zx4kHskB3LxTXvDvAlEQ/MvHJgQJG1iz8Nh9/rr/G7V4/0J/EmY7DPUT6R2FzrOC0J8KRERQj6MW
Hzl3EuSTamviYnZ8bq8e2DyzUzaj9qJUcT8LqDRUjQIYQEPrXmCWBvG0KzMJlE4G0feyiiEzw/yF
xZNDYXyI4h5I/Ex19m4I8szs12AqmjTfao/qoz9uH7zAyZGQGVrqMV55uo1j/hgM3xL67X70lyG5
6qqsfw0lkKA/yVUA/CPu/GKntRe/mpxQ8hQsPnCxbABHDZWiUuteJMr71nt8nKIOl/eFXrPbMdsY
dlYn6eChg2dxJcMKwZ4y++5TYthNpYJKIMueSq1tHua6PqKkcu+L+l6H4wdny3Z4H79wQn1LTWyX
1Ca1c3nEOPEUrR18LNwyaAe6Wy6zhpoz1BX+PzBuhZgP1RK6V32str0jQ5R0UNAUX0L//ZC0IWx1
7b/AvZlrle4jFHm4JJfG7T73o7zLHJs2cXHT9ck7t1xerXEE8bGg5+DxkxPGDo7qDqapWAaAEcRh
CCP36+lfh15JIgodu5aa3cqPBBv3LSEHdS05iQ9Kwvlp6quhDxqA1T2h6QzmMt4ulzygX6DDTz5x
3scqz+djPhZBz4uwIJDdtkG/j5xYPTjCqg9e36I2q0XlfLf+GmQ4Aq7Bi3mosUsJFggmC/JwA2XD
YRuJPPNF7bqu7uQumd3yXT4Mw10ROy3xgRLB7aoreTE2nbypSphIfllM17acMRXyI52/HqNRv8s7
zStWrtZGu870MEujYu6Og2cHZJBq7uE0NyJ/rZIOBocwXn5TsZkvsigy0ArH+pUbTSvVTEETaXUM
ggHLGzv3FR0iN7M/3Dwp90kEXaX0GmSe0B2RB2pWzY9V2/qGnb9cjrjd7MuQwmAcNvMV4gPmsjco
BZnG6K/r2JAeOiF1jtmvy3tV2O2gsu4rVUZ7KJZs+tEMq79L+kAeTVZntNQoUcbXcmlP6gJLu5b7
3PZ0d+TIPb/P2qz9Ni7R+EHbsXvwBzk1l3bIFNroViSvRIXMy25sDR+Y2vHwbUjE8H7ZkurBRTap
22VzGMLF7QO6a6gTfWp1bR4wVw+/rEROgHRwWgcmBMv1ltKwiylJOSKDULt9eJ9lxUqb2muSr6K2
K3tM+8m7Nalnb1/Xstp2WaXNF6O2Kd7rVVle12zw24PuVQJUOSo0YG7c0W4DzK6Bty1u+d0EknDf
J/66NTbI3H1lJqY+w8OER9r5s75tq6D+jkWn/SrF4Oo7Yqd2+FIWpdfttTXNRe/aYuOLOt10oeOg
6o9ygO94KXvlBWmzlmOQ8k823OABKT6weZgjtxN9lT4LEfRaAgkNi5LBkiIwUFNiqyeIvfhXReaq
HWUZv/CaGjx6iL3aq2qiJJ1SAjXtHvPgONhpYptlt44lXEnhKOXdbkWcRxd2GeE5edmAvakeEze7
28zYRmk9uE6AXG+hAdopnOtSv/C7hnh88zWOM7OX7JvKElBoIwZ/10ynm6bWmHvsmsUqfac8jnXK
UpGdWWPEJWxAU10HXud+nIPWpVvn+7lLgTGBPSiieBou8lLGw0UgnMUeJxuBuXAySnXH2ihc5XXg
dt3BBmG2PGht7H3uycA7VGu9AguWDryrJBhccRlv+dSmnh2X/mZp4uQrcgfDzO/S1ZD91gxS+ALL
DJQiigh0SSM3AE3E9upv+8TE41U3ZSPYlKopQJUsifyQtEmyXep5FfQtbZyZY99Xs3fluw0ygX6m
YUpBIw27HaZgTn0t1k0k146bNfa2VlNTHbKQco2aTDy9XCoj7tZ2NRTvu2EEpNPnCqoGzGCYEJ70
nOPQj8VyiL2sozA+i4wmHueWZCZ3K/+waWW9lEQ+7G6Xccy/b3000HIuTbfey6itARrNvqcPW9yB
WZvZxntvriXAStXhFSdmTHePYbMkZDNDaccru4TN52So5tustzPhZlJN17WqIrJ1VxSItahu9o7r
bEjKt2Wksdi1AbJDPJ31zrhjDlZkqPvwykmoqFLl2iRN+GhZwUA5ZfBpaIpAHQo1Qw113XUAydGQ
fIpijuDz4zy4w+45urUmrFBwyHQGhn7KAjYApullus0LhmPKHzCaFJPTU9HlbjX7hHeHP6lF06X9
IsflKGLry73VQwxqdRPQW0xC+2CdJJqRSZdZe/TyQo77uMhKiXpF4SHREqybt5ujXCfpIsj20RCI
lmonSYWGg6q29ltt+vnLhO0Cud80RexYk4W3eTJ1302vYPHOUZKsdLnnbEpPtUO8Ad/0UNxobugI
vEih3TdlKKZ1p6uqvpyqJBQUp0G9bcrahyCoVYzG5JIiX1y0qSms/yXsWsoSKoMRmnbWy6/nUpkb
pC9MdYiarKku6rbO84s4CJ1Xq19v+XFWrfoYyvcqhOqn62D6VsO4ru7iOVje8TwJkfqq0rB8IpV8
RZmR5hASAuv9CqCJOgx13fcF9zIKpYUM8bxFPxBNaNFEb2QXiK+iHVtsDGx4Yhq7tvsaN7EB5dQP
rbios7ACw+tmAjl3WodXmgQfANVSjx9W16HAnq82SnbJ6EXw62LxI8ys+BZIJSFW9Iv45FsSMHjf
MiZFRMcvgDWvLVcfxasaVfrY+6EsfbKd6GYfdGBIT33Xb2207LpkhF8RwzKlGlq28jViv4tHIoQF
82KaKdpJO/H5xj6awWi0Lh8J7SNeIzchUEG5JAe06AFqk1X1Wgx9D1ywqtBkQFYQKzdN9ZfdJE/a
K/1alChZ1qhNp6aBM78bNi+4nvFJQ3qmIWVC/Ke0x7WTWGfxQDvgW0XbUxtCUmOnpkJ/4swm3zaz
2ThFkgNfiHCNByAJSs8EIZGdITr5enldIb30asyF95mGTcuB3DBkPGzbMHpELHG2Hjaey2tqdMQe
C3IfDkWgjvQ/awsUImU9UwszwmzBYXPbPtglZvO/xHlcfhn597hXmXTkHjlJPNEQHMuDfyAPf5V0
/Q8tCHuUUP9zXnWFEsavOZV3+t//XQoWNND9nz22kzNUHNLE+SepInP6qZeHz51w5clD+P8lVSL5
F/34IExQEXRPP/6o6+5iNePTxXX/+bG/SaooKT9qAYYyjHBK81BidFGDPzfSbrZCrkXvU2sqJ1RH
ZuPnVAeNl10u8SxAdKJbLC/9Ro2u80yribzwt6GDBItOFF5osP50Q/2l+dP0W56XRFmHYMqL1GmK
9a0NKG5Os6ufUwU8nyY9NLJTstSQu9mPQlb610baXBuPWzICBW9reyRG+ZbbYTlulYoe8IDv7jTh
8O0vO+CJnu6TY2Iu73O1YN1+3tMNnRIJgFpS2wqwB5Ri6b/TkCdD6UqcrfrudTTEwTNjntX1xWme
cG09JHJg+cck3I/mGU6jdE0A2CDoFM4L2ViI+3LF6nPnNEv1pkar4NWfZ/nUiMHJSUBSGSDwPevu
29VsQ6VbQKO2RyPI7YubSKLr4PbCvncdM1389XinpvVPmWNYwD917H7ZNVSeTLx5PdhRoW70XO6x
DdN3KDrlVxgQPueH+8Q3TNAhOvVx6Jj8LHv8um8Gk5g8X3yQUWWv9u2y3ntO9SKvJ2cXNeGliPWb
P0/vHG7AB0QI/acUIERnzKgff8B1XVSMYtaa5n70zsxFgqPxWj+zhk8NErmYNMPAh099bpflO4SD
kRnWdMtIJlNDQZ82SRvHz2Bofl89onKESFk4SkdQ/B9Ppi+73sXGdk2VJdG+iIZ6zu9F1PrqSJNE
JgdQKhqaYWFqcvg/L+T52Lj6nIRAMTFGA/WELXo8tl8XddPrYcMCBbu/WXXjO0/P7jGjFbBTeQMC
umGhn7nTzlf2NGoCFIpmHT2639RHt3LLpFZ6o1XdZDXyzVkELSX21Hb88/R+G4ibjLsbeRP0tJno
2dKOTjS0WoZbOspC7azWzSufxPgZmd6nRiE4xaEIFyh2/+nw/3LYJEJzFfUlN61jb/1UFqRMaai0
F/0TN/xH7NdvH8tjJiFzOYEOTgM9HmfuIzp1bbal4RSV32iEwqQKvfrejerppqEyuQc9Mj6rBP9Y
8/KE7TnhzVxq8TzLLl6Uj4eNp6xSKJtR1Id+DywTUUR0CC8iX1waJ7y0RYLc1nThiue2yW/zpbbK
9wuBl9Hr5Yw8HjiYVuOQw8H9lkLd2lKgzhe3qAXEzRwcVNDmUJVWb3z5501z/uKiDIeeqAckBzdH
4D5nw8ommVGcosuZxcMaHYJBbGRfRbaigV81rZP/LXaK8WgzY2ieuJz+89cI4VTr9hn+HmroMeuJ
2vYyS8rnXN/OXyAZnuRsSDKIhjwGOp/V7HGmYwplXb6GN0su0U1am+3CcZ3loJd8e+bF+20VGU+w
b7hdaN+fWvGPDoUzBK2lxRynQicw7IaE6qHUGH/vTp3b/G9vFEYjNMQl9RSoeb8hVAIyqhzUWGqk
W14NI7Y9Gz3jZwjyT80Jq28W8lRhR/j+8Zw6pPBCB12YVGad/Nq4bfs1oO5Gm9N3nPQvd+FpRih4
nM6cxPns7HuhK7p0YRXJdHYzJAPwx3xBVyG/JvNfn9nwv91fP4fi8kcU2iOYPpuWksjuRRuL52Ny
c0M7jta5rM3f3pKnUThU6JEQlYORfbx4vgkTOxXlqeswt0jgdwUFlaJ55hM9tc1/HeVsLlFNUe2k
R5vWkQ//vWCxVjHplBIRPAUwbO/+/JnOfDK4HX9OC/cD/5RohPHZdxqcIJu5vwDyR6N913VF/saq
VtyU+VoevSKimsD5P8alca8H4UxpOU+oc+C3mBYleq1qLp8xfDqN+BitxUITh50aQWwd7+zR02Un
5Vqzc6SZ66PjecNt3XpUq22j94M7fXPt4L//8zKc9Zz+WYXwpMTP23RSdX/8cae62dql9iTVIh9m
qQ1RCcH3mz7o5LxXon2NjKx9MVaLvPzzwE8eyRB9GsSfsRqIzq4ZPWRAoOtQpqKfxaWHZNkhn9BO
rnJXPpM1nLKC39b1l6HOsoYYn7zcbsxx0mBeaGS99ieYhPpU5fREfRkbd3vTI6d5bEXbPvNRnzyj
GOWdNEwjoNxng7eJEYt1+KhDYfMLm2ziYjVJ81+5dP7/KPFZmtKrNdJ2ljKlULjcICgKEQ0tSxAp
wXMWnU9O6HRlcyMkYFPPJlRt1umJnPhwfjJfNFK2nySi1m/+vD2e3JdReBLOSghkzhMFZ8pVqAqW
bQmj5joRm7yeM6seqGEHn1svbK7J58OLuA/8Z5by6ZFjtOk9cGps0McnQscUA2ufkSsLJgfCZ+td
Rm7uHMOp1ddLH+APFOXb0Q5z+fXPk35qaQl5CRI5EtgrnH3FLXc7xzozQ4tcvtmaoL3O/UU9c/M9
dfJ+HeXsmgGxYV2KaPD9Og/Fa6cN9r1nAJsvyXT335vQ2dMxog0pY83Ja+RsrooeWIUZp+dw0k89
HZIKBJWIBEBYdPrvv4bxjWvazmdCa98kKS1+WoKo/aWenPMCX+rWPLNFnlzBXwY8ezpcWmMhruFo
DERV9bUJkRcsswobTjuJ/d+vIOUr5AxP0sfo5T+eGy3sYFoSnsV5GMRXOczr1UCr65kn/qkJUU2R
VON45enAnY1iAvqGIWe6DBI8E12Qe36X1JATYn3484SeHAqrdXCeoBww1Xk81KBdpbu2QCeoOTHA
a9Rb5RTSRsj0+Ewk+9RxggVEawINZrK7s31RBcU2kBRI3GcD2MJd3x1qB0PIP0/o6VGAwCLk7IFX
P5tQnJTAUAcVp6jg4oIq4u52be109d8b5exWWktDHuPwhdah4JZXM7x/pP7/S6MAjKeciH9veL4P
stjNl5m7r+03uTPr4gMTQeT47+eC/N3JhIpAmaT48RYo5wxgRM1cyJQp4vuq5m4Xz1VnnthoJ2AO
svlUpyPEQB+PYvxwmgrbeWlSFAm+Z4s3gRhZQxigWaaSZ87p76OdikBoNJJyk3qesM2/3kEbot1T
mYXoxpCHYPcIs6EnirQgGN02pMX/t0sIxpoqPJw1LwTKdLYdPD+PVxcYS+oMNap7q0SYTcXPGVE9
MakQ7BPhKHipUwH98aRo8fonuJKftmNfQXSUnRh24aBm+kZxWT5n5fz7SaI/LahTUEwLuSHOzutc
94QUpY9GTu6G3yhwoVS80oN/rhzz8/d+HBBG4Kyoyfug2KljncWeHYQ/IOJxSDd2Le2XrOmjXh48
6bjrVZms4wqazwSifAhWLHgu3FnYYQ+mGnZC4WfkEuQC/JfXFL19rLRJzvsjlllucpJ+TpAdYps0
6Ha7UqPNY+at2s+zN4iLP2+C3z/PiTkDKCp2efh+y53VUJTtOAjyBSRQJRyycFZ7jDpQA1/Kpn39
59HOX9kY0gDGLhQhSDc5vmc7nC+2kfdAGWmQtq93tnbKj1Ov6Rsqfg6GCA5vxV+eKsbEAU0g6QsA
glrSaQV+edkno/K2agKQaICv45vOguyjlCScApO4BmWuP0/xfAPGlFMDLIkifGfIp88z3TDJlz4p
bUZBR0sKEW4UfByi2X/mlv19JWPkYHEHgw1BWe4nU/SXWTlxMxTtCB4FkCsmeFHVye9rXYBWD7Pu
UwgA2P7lGxV7cQKPDBhzIqlJnBOtqASDI9h8VPJGO1x2pkHiwZp/Y1L/Y5nzdHz4IL+eLNI5/nqc
gGIYhdyDZ0fYwCdo6AK1B4vwNEqhLpjoSxkTvLzO/c3Yo+rdhebzmk0fdFHZVE9+eV8NdXyvZrGg
p6E3ke/kmjTIerV6fNMXZfZ5q2sHXWT6+jtuw/bDVqobIIdIVLfBpefLDAGSIhNgkuskA7REZB5F
tX1JoFtBJqXy8l5v/Xjo8q1448euee34SQ8AxINje1O4W4eyfgjRbiG20pcrxgxoA4NgvmvkAHZg
jPL6LUABeyGyPLhyK66/Qy6L8GFWCbJa4P3vHL//3vlO3mFJAZRmyLT3rS5ABlpgEJ+8NTE3HWhz
pG/AT+4c3IXeigl1fykatGn4TXBhyYB6hOuXcmkUAMlgHd/AI21pZs9rg6ta0XiobPaOBJRsgyJP
VxUr5MdKEEYHd6tj/Iu2OXTAy3cIE4zBBhanjm/60UFurBKy2msnQEwqHLc7KBrFQYb4DDmz6VA8
GXpA3WQ/eJ/ME0BFvIjAt5WAsHcC7mRxCAxyp7mTmRerqkWxT8rG/ShxMnlfBFRESt8PwecZ9M+6
IpmOjtbie+DP/rxfHOxjdnpCD3xoO6wJlD9eFpp49/3YSaQVcJM9rVSjFIaehbV6H1pnq/e1ohJ5
zKIalmac61A+CFGBomiT3n1v20B+sIAqGjDaXlKnHaCHz1XRQD0DZa5+VKPX3Bg+8fTW8aoWBvCA
fVVLp6ulxah2UWwi0DJ66uz3epPae2kUP5iKwY/u5eol2TV/raE4ueGNA9A+8rsj/SvaY4UdK+9F
LyYfXbBq6C4zBbng0Fcj+vuixW3BrzMvuoGNU8zQ1PTc3fdcOuGFrMPc/TZPdd4dAWrJh1Jo53oA
h5sfpljVD/5SvPb02qZrO6E1BJ8EYJJj5bSr26JD/GbcEBla5jb5unlj+XLtJoQgp0qjVOPhkIMj
Xbbs4NIF+8CtxvXVYAAbc5t1kQXjAchn1ze5Usu+sXUL3Amai0LxPrIh8mlF1Ict6FPp/TTqCVYk
frtN18cGg+Q71W6luyvbxYBS7k13N+KltOxt1OJ70LdxXkHS8cdy3/Luri+KLi9F/RoHQkWtZVFZ
ubyDjeVxjmzXmn1RgasG0Niv+jUPJAZMvo8t5EEmRVe8jsKt5mRbPMfAl+LCObeYfxQOar+jcXIo
QkXnj/slVAZ9nTHuwl1SSgy54DOa972Ne7QjTeKoT41bNuJS4m0BUbZQDnTPeDT3ToQCf+pxL5nk
RNBxNS3Prs72uZvTM5lRSZ/TpJVtvHPkCIRn8rMVGaTYFPIQxWp1UpitCUet7BN4iCg7HwPO6oSv
VFOgdLTG3ct45iQdYUZtL1WyxU2aRTN0iXBZSbVEr6JvdTYYAVA5SrA+4RrzjiidL7R+ewv5v1Nr
3hwEPNkuxfzPjw/alNt7R4F13TkCaspB5oXydrZa9H3eFc22i4em+xyUrn8fLmCu0sntnTVtPROg
dSRpy2tvy0UaW1uiYa+kcx3nnvqmBl4/vGf8LU63FTA18Yyq4OQ3hUVEcMi2L7YoXbHvmnj+OG9+
KS+AndFkcVqjPkfQjYO0bpVLu1WDc8CFBdupA749+iEanN7did5asNsgA/Mj6gHLhQXuqPe4cAl0
XZYWctWwuQCjlejXm3Xc5mY/gOJFZ1GKcj50Lh6L8N4g1iwQ3OKlSPNoKeSVtJ6NXvC2U6NlD9Te
tQsFujy6dS5vyzVfk30yOiCBp0QuNg2CBecJ1Sf5xSjyZYMgnRURdhnz+sMFLKGvZgxsl+OsVXSb
lDlP1hx2Lkpp8eK99PtuRRV62AzGPaOWPyavTO4InURwqfMp/BhF44bq3ThsNL2WIikug87M7X5q
G+6Rtgi8753NZwRx6rD7WOFzyKQsJtqAOhVaAIv0Tp4XoJq49bayuxx5Ol6VXe7zQLQbZnXgBwVC
MplMMnBgWXyb0bf55oAWg2LkWXBlRT8a9J36LO8uvHYVaF5OErO5RI8qjXmHvYMHQg+9GbHOwx4V
A4Pw9BhUxQW4LfFKt0URHnWPMfu+ty3ElrbgDoqj1eh0gp4zHoOg0QWMw8XKfQcnoQKRhRTE3vUN
ni9xUBCPGnbDJ8Hf6IMvyLCjEXIR40EPxvnoDoH4ZKucKjDwf2wGgroEITeasrzwaDBfmlAOqJL3
y2lH1ZDSdy6+TrdeWCgcHboh+947wYKiamhb0O1DEPYoC+nRHEsKHT64zXy6j70q6kFAOtQyqNzB
TAzWoIrhPwsQ/I1Wi0gNRn7vxnzDBmyoRYnKl7D9dAwDu3zZoBzUd5Gvp3fZVubTMQHI9ymQW3lb
jpWLHU7esT/GRtW42HI34po76uRVG9kNkcPcwR/MW02Nnl8NY28vzKLjXetq3rfZ6fmASZ1YgXUa
sOqLdsUCGZOEokeRu91ynFhYbLDg5coUMUXu3F2xVO62G+ihfw3jRYibXrYYTHRNgwJ2I+Itudbu
ijhGaeGI7Dlieb6vFmeKwRNyz+6rWWiQflKJIvVLr73TONf5OzDVTkIIkauEbCIJ18thbd1jO7S1
t5eJHaYPfsZNfzV3pYcwu7Gh/zmb1gLZssA35V3bbDTsd63W3XoAQWrRm1KV6F9tPXBuBHpMq4sv
0s/zE7TeiWBZOTKfqovARvNm3pFTAlG9s3KcnPLYTO4G2h5oCh6yr4zdMDs8zuE4ZN4B9x3bkdU7
3kDlBYO+EGsK1q+dDm4Hitjdt5ETmSodwRTm3/JK++UH6UFXcXejCS1XEQFbwEkb2ubY1dGK4lWT
D1kajqWBt6nqsbvP/Kq4FvwC0emKL0Ddm6D6zn0N1ln2Qzftoetu4W6pKUMhNNJDOR1yq7+bQmXY
h/hL/8bF1FEcg3ALLwCY4jGmaXDijjPxJykH2H9R09bhUZ35oDvBxaf2TUcg9GII/CI5rrUaPgb8
3c4h1p1zIfpxthdOPY5tGg8Epbt6Csv4kNWLfVUVYxDdLLZ0Pswer+QxUNJDq25rNnuwdTl4ybEv
whMDE8vcN62oi+kAaKxY97UTT/Ox2gp1DaDUa64mmJrbO7CY2qS8GV38ULUOOMyulfnnGSzghlTI
yOu3YW6RHEtMFsXeTlRH93Zb4zdLhd3LnhXEv0tP0ICOasGkbi/8LEbMOW889O/8OXmt+hWNfiyT
wxsnd/DLaDUoWHqO+uNaCvGxKJpWvy06tAOw+tuKe70Ybqyhz8frAUoKUuc4waArklQFISPNro+y
WvwaqoNAQmfwvLZgveOgObrBEL9sVlP98Mp6lfvaGPh7MzobhM4C5ZY0KCRIVdk1X7gR/bd1461g
tP1sUBebKAoJ0s2LaLhukd03zah/nFAWwUVd+tM3iC0tKuo6pryZQYS5XIuxQ7UWnsSPpOXd31Go
wZZmKMf55RKUcbULWy/7XvjRSO7SRYTu/bqV35eY5+zQ6n5AfQEFjv3k+LzM7VgZcrjMG66bRhMW
Yqwou2PFi3B0SupFqfAKgRlBIjosCEh5Ti5X5fyh3cKHbFuRPYSiFVqBklp9mngQjQbb7RU7oh5a
qM0sf3NWzfeeXPL7IZ6+dSPOWhSbiheLaphAboZY4eeVteal5qy/7eyS/8jy0J+udDQ1iHZM/THC
KQYRwyb2mj1PoUHhZ0YtM5LOsSgVvAvRb/UXXL77h8IJ3iwkQhq5HKKjXQeUU8JYL4OLee7RwXTN
lmL02yPSFWGxRZ0rclPicXKZOUf7SxfZ69rGLpqMCLPcxplzBSMEKdV18d4Grlpu8RRFBhIy9YtY
y/6I9WvyPqEBeZMQI+yNbJZ1N7nWedvljfOxDsrmDYZhCPn7Q/B28O38ao5rKHBZkn9q0LEhCd0c
i6R5QfZ6+mxD2m3xdq2J7y/yDGoGF5Z8UDEs3BqXwn3mb/NdENYIGvdoCrSOm++isH67Lc2lB5cD
wMq43fpzNO/twMlGq3NFD9bFGI/QZ9rPcRE85H2FBn9bFx82XpCDg4XaPrA9Yu7ZEr+IHEol7E0/
C6GaMK22XN8YyXuITEZwDYVovNJUsHfL6N4iWXQjG+SR5QofL4As2+Dsx1NIqS+J0B8qcSGD65L7
Dy4p9qVsl/KibRf/4xZE6KcOVfG+afDB3EWID9xvepuPwxLfLGvWvMMUtOF3R7WoXKPhJgv+D3vn
sSy5kS3bf+k5aNBi8CapM4+WJSZhJYFAIKD1198FFPt11WE3aZxzQmtjsSuPyETE9u2+nPgI25jv
RC6q89DL95F2k1vHNPSWgHmzLSVo8zHzjHeJ6VTXU+3lz6Hnto/Y+Cf/0LsiY2IdbMoZyO/vTd6K
ztw7B0cFH3rGzc08mWfWTMW7ukPWncm67O3WCDdTTwMcQ6icWLua0QdZpUFycEchifpEYC11HZ7m
OI1301CAd4VbcZU1ev4ehoZzUlXGlVrZchcxRs+D+dEvfeMxi5Q42XEL91Mm8iRL5IhNYkja4cb4
vmi95t7NLPkspd/AZezUTTKOxhldYjxNQcmzrJ++0e7ZHLTA0++lfvcePQo8UaeWZrhGfaFDdr4U
rB2vM6/4lHP3YrJwlkZz1901/SSvBp3LT0asi2dsv/YlN+pmXwkUh83k+/yMQ7Ipbln1h5QrZbYV
rpE5mPnr9JAy1JMlS+kwyfsHauyiK7fH9rp1fRi3M926R5mrwd4nfu/vShazFzPPjUvpW5c+G8TZ
9QtqIpX36hKNuJ9Da9zQcgUm2ExM3o/zWLzzkzK4xSLzyAMj+KZTl7PBj517Koe/t27zruN7+MT4
UdRb7WXFx5GWVvgIYervPZU2T/as20s2U6DlmMN9lncOnxseqpRZihS3se/cY8fg2uW2wwfZS3C0
MxMwRbiSJKrDJMK55FjJVpc4oTcM+oXgXa5p/3Mm2iUxsdMiPnVNubSPtKQ4SA7O1GJVHNlyVC03
dFmP9bE2m54KCCPvHpN8iZKJ0HoklmKOe758r95GOarCrhMd3Y9ulRlQ1dEeHsfB49ZKGN++8guE
2w0xD+d96eliJjzq259xZFMD6UaNOCi3CIzt3Pnp7RhHOWEhlApBz1s8xLuK3xaMdB4RcCKzilSL
O5ThF4tHrOKj53vHKers7AgdCsR9oBT3LdFQrovUAoRnI90cSXZIUHuSyNARFXIlmVJlDKZ7cHWC
UOzVqQX3PatTwJal01lnlYdDt509fngbGpcJsw9U+YL8MJO+2PllFtwbQpKXq2aytRsVOtMHI7Wn
ZJumvrCJbsbOu8KIyZ+wm/CpLiZ6TJzF9IYbYqzU4sGdiL7WhdF89tu2vc8AMjUbYbhxvOt5an/J
DSIdO8427RzaOqp4Y+K1gzKcBnazl37hvuSlwaMNT6UEkm6E5EUkd8vypkNGmbaqHVR56BmJol0z
ZVW6Txu/eaL9WMIoxo8BsZRcJG8F9nafMnsiFyZ1HYApJ2pH0YZsPQSxISd55Fl0zT60pGxv2sYi
+JqzdCKaLNPhNqK02OCZThpuq/yqfAnaCd04nxvxzvUUtYMmEc+YPua4/d7VyoMxrPvyU6H6Sp/B
NuAdrgdhBzeGswzNcPAAMeQET3ETu1Sybex84krZcfUHXCyq6kPZE3bc6AnVNOpRjjY8afnp2XEJ
OTQsbA2EfixL6OYWSco+z8LHueopJtWkxHzUnZqIYTAyi+8CMFSEpHvu2BgO6oEqbsWmAlJeCjK2
63lEyhxb/w6zxxgcozz064ud1aY+FmZDX5PwPjietpO9l8Wp2g/IsHRA9DAOt9NU9/Op03Hb7jOe
269+5YhvccrJs538Kn8MpWySa5tLXbpjiLVg/0dZ+JWUkd/v46ClU3GOE/EIriuENW7boMAKvJ96
T4JdzFuXcesl6wVKNm/AlLEvjP1kj9OrKDcGQnG1GWLVjxu3dWs+nfbkqEMoov4GZgsDWdQ3CEhl
qGn+lmaOldJGQAq3TWmGTI866OznIjS6+HuaKgU3OtN2c7YQ3W7yKS67J3Mu3PJIiDpdxpBqQVrl
Lj8MeksJk6GQFL3ewaXjADEdksDE8Eu/2I5kzsOtIwaDBlh23ykLHHod5smGEVQvTdUT9pDbSuXp
J2uM0nxbyWS6s8eJB2AHLS3ZiJkmc5J+XnvbJUEud0sQnHdkoq3nviOBdmy7qXd3WPpoRc9KHLpb
NxbJtOlrRrJLlVv84ndVMpStT2KWNuJ92Zaj+0JazVcPddXkVLRj7PHdbWJn2cz1LVuqbp1BfK8m
uq33QLqIj9PgbfqbWJddtgja3fQStpkBGJtnHXqtHxDzZ5pK74suM7kYV9kIqiOyh4qy4M6FN+wP
mbipJi+wNsiiHnYb4UfNMS9Vg3kdK72NM6tshg4y0EDVN9WmXVTcBy3P0Y3be3O41TNA2vtJWbV1
A28JUl/UtwVTia47E23cUd3Rx3zNKDqAo9kIJ9bBeewjkpaoEq3xbkIehGA7cDs8eAUutJzO1so2
X4nSJx7485GFwFU0Bel4Qcjs2/umwYy755Fv909eQ1Nove9sh2w+WqZM/WMhRV09p5nnat45xjA8
iMkx4+9wHLRxSTCFlZdw9PD28WCp6qch6m2caSVctc9F4pQAr3OyLZ3eWtI1vKPHZig/N9xyo4wH
kE9+mU+erG4lmh8hz6hMeqvYmpotElm6shsKE3BLUVJipVlYf4frOH5WHpMaLcTliExnTo2fLUG/
bMzOyDNt9JI5LLx4kmljNuB8RsKvYCXElYFUnjVW479Eo3LGu7kxguhRZnCfdhaoAm5EnUsInd2w
6zAHTJGnvP3IIK3fo59ntDgkbmPoTWWlIXftlAJqdetrXFXlkXWlMx8tz6rVqbBRi7axURmMkN7Q
UyJLFfvoc8/L2TZtEK+bsdkEuZdWxzIpgmlvBrURXAYhDAPuwOSU4AG4Asb6VVcjAIKgGntu2wZH
ufE42LRTKzgLhTG+YDxOE8rJUt1qY1tPUTEcScIW0b1O22m6EgX4iyufIR8eftfTyeiwKZA7CFU1
feo1mo2iu7Juy0e2U8Imhqy8/jbz7YJFfNRVZXhRAkPtvOmaPMzvyrYIqk+5xbLracrMSnscd6NR
lj/Wwv+kFP9l/Tkd+NzUn75lv+YU2VL/yCk63m9+iIGZ6E/IP4iV/Dun6EB44RlI76KF5SVgL/uf
nKLzG12NLgYSbKrk6nz+6N90YJB1ERm00OGrwigY/C1kHSDiXzenuP74d6QlFs9hRHrijffPBQ4h
g6CtUUnHNN3NXja/r4WuH8LRnt+LohOMPKJvvk2BU77mtjFlh3iwh+AhSJK62joFLd37aSHe7mZ0
z0OVGOBAfKG9W2sZ4k0V6ec+xWO4iRtvLvcjm7JXU9XHgPVhvmt7B2ODR2KRdgynbXAuFEZVHNCF
gLW7AaBMjFTFaF5D3RpA7DNXprtRSQO6VhjSw2YVDWTJ1L6Zc3qUTx47Q2M3uDpNtj0hDIQQo6i+
uSR4241HVXd+1bquQckwczbdughaNtcW7RZPtiPs+DwUSZntccu2N5x7ojgLjLMW+962o23Z6dpp
G5Nbh0aWW6R/25xN4jKR8pAvlE/Vt4McqM60UofYyoe0+jz6XUa9yph7CcpLZiHVxmw8dz2G/Yvy
+5YxcGpUtZUukDwqShbuhNAhJ6SlPeUQ1s76ByBxsLcgJA/H1M/IBs65iLrt2HUNzeepCVHMHHLr
phJN/tqUeaCP5RRNH5mkAjDGrLm3vZx5Ltih9q6ddhzyQ2SSqr4RTveJtWg7nIAs074+aq9m9+SG
QbLzUxmV28bMMZiktaPSzRA4mXxo0TS/RkYwP2oH9Q7mWypOcVzZ1Dg5Mrwu8Fazuy24SW27sS2p
7pxEeMUTP6dRQ8cIG6WQEQRggrEMKNKHklLQs9ttRtVroP4D77utHdR8XxYXWi7wNd8q8k5XMLrU
MvpGuK6ggKKObTLyaVx87XuYYvt2UsZHpktMDllQTMegbjEmZ0GobnTE03Tr5JbxJWoTcvcJehS9
fogD7rGZvfB92bvlZUh70KHJNMTOJg3SPL/v4pL28dQceGd2sqUfymDhuzGFZXyfJre4BmFtTUe3
SqYR0Q9chrmZnKivT4Tzs/6kQ6+gt7OoHO/GmotouIJTzT0ECYRYzXtlVl24IxtciQtekJlSRy+P
zGM5B8I/Mhp344IhRAKzrRn9lwX1eOnZ6KaPqTMWFKBHU27woWkTKqzMPEtOts1BRQdK6ebpyTIU
m3PIG/HIZweNnfNYRo9Yn3J9GnJ7mtkSzQBKrh0Vxs1XrOkwYlrpnWRl52h3UMx2JloWLatlZc3w
wi0qRHgT3OZylNdVy0JqkwRDfSTxHB1mPFXbqI/033OM8rgi+gT3kuemaZGsefO4ogzbsQwcG1vu
Ms1+HOAwNNE0b/jwWf9gWGU7nb/+v3/hM/vJoPQHDCup++qX02z5z3+cZi4oM9hjiwEf1BdgbYw4
P1L3TvgbbGYf37xDPDRcrLy/k8yc4DfcYotB+vc/xM73n8MM15rHyUgO2A+CwPk7oXt/bRj+yQYE
qppYDYk1D3MTJt/wjXGQ9Y2Xid7MeaYYkuabuvFPcQ7zYTvn6JBCZifwSkjPcVCxkoZIBIjPQ4tL
XlgzMbWZY+IlD4FVafWMl4q5ssA1xSKTn4q9jRn16UJpGpLtujWj9BAwlMVHc2jG+BAxMfkX0h06
uPhz40DnVE3tVB+7SrvToyhKPreekUbZJc2V4b66UwaHBHhxDBSz9bUVHhPcFB/MUQucDIo1FDqE
wagDNJV5pVtnl3qdY+J6mWkYgJhvumXUCesmA3Yvq5xHwToNxeUyGSXrlCTGmcZyc52egJkwSUXL
UAX03qF50oENegTH1DJ49T3x4huvC1z1gF7EdGavk9pUVS1jG4YLZOQdqfVhuHjrdKfXSS+1uR1v
unUCHNZpMJom61muM2K/zou2Ut2t8WOK7BQTpbNOl1Azprsmm14y5RX4BJYRNCxHlgGLaLnLOwUc
Rq3zariMru4yxGaNm1J1us621jrninXmrdb5lxGwR3r3pJUcmnVGjsniMTDz5GV6jhN3NvZoNdWL
Cz2OA3GZr/t11IY5xdhdriN4to7j7TqaO+uYPnWZGPfVOr5zKWKU76uAsT5YJnwOC1cdvHXwH1cR
II47BAEuQLy0m8cOjU1NbdJqEzdwhbxFS6jj0aBOapUYYmeRG8of0oPRiEeOZAQJYi+IE+GiU0Dc
WcwAq3zRFE6bXFdM8I/JKnAEi9YxhtP0qidWhfuqg1h5SqHqVNtajxbBaTjklF+v4gnnzYfYNKFZ
rdKKWGUWznMkFyQ+RmV7lWKmfiRamqsQBUUvag2+B4LYeTDGtO6tgo4jynncddac8RZbRZ9h0X+m
wQ9unFUUilaByFnFIta2Bfw+iFYAM3WS3QGZXSwQi8rUMaNQ9bWKTzibF9+rB67uOK4CVewuYlWz
ClfTKmJhe631uVy0LVwQyFzOoniFskNcB2yDEKYXTcxf5TE21uXLnHiIZmIV0LK+HW7TtIYGXFqZ
onFiUdsQzRDe2MgiwhnJIsiVYTqBua0Wo7NeRTuFMvkpsmJygmKV9YpV4lOL2mcym1Gxs4qA2Q9B
cBUH01UoHLqh6TEyLQKi/iEmLrpitEqMTsi6b9us0mO3ypC4FZAku0WdFDYGkV1SA+uF+uu297ns
2s9q0TQRV5E3TbMfbrhMIXrmg0IALVcx1MMv806tEmmsFrm0Ccrpgy8rRNSYW1e4nRLfv89WmXXw
RYAXa45wcpmrFKvAzVGauEq0+SrX+qt0660yLhoDkm66yruRWyL1jovqK7uB26JcxWCmAYRhSI1j
vvPshKvy5IIsOOHXGTF+MOp8AeeGxlyterMUfYbFb9Whi7LR/OBXfbrn6XGbrap1Ru5BHKSBiTFm
N/e5WhXuahG7g1X3DufOvppWNXxehHEgTWjkcKXQy0ES62LnkBAqthhrQLTki7ye2ez0ZBa2j82q
vscOJJMjyiSqvIfRk6X6ItZ3IsUMMmHE7LckcdHzvRkH3A58nXjvrYp/vqr/9roJcNetQAYdmXov
luNnO5wdlLW539tpcpdzUkkbVpYluMc4MnnB3+OcAyB+yWynt6Sx+mt+XfF+as0H5cXDXRLQwatK
tuFZrB5H373K0qq6V2H+mLmNvJs0oafQuCrq5ElgH+VEoC11Ku/FUFHm2Bi034b9vTMhG5rVxVfY
6lEsS1Nvef4XJ40KhHzs0w5dVtUDusQFItw5ibkORo0Guuw0r5xx9DJntCNDrHyBzvhaMpXsTb4I
30y2sGm7r7E5HmkleYVicRYSznIDOGWIhX9nCXFUkfcZX8Uzgpq/JVzEb0TY5an3Zz6ylrqZl8iW
aowjxtnPha9emkB3W6NrL5XduN9KC7IzyvNNSyLwMjLYUfaL4/G9G8sR8HlPz3jfxGd/SJ4r/gaL
iETMwi5M4q1IMeeyMOH9vhFdV52S2rll9QRQG4uXNqlUaqm+RAPEHBTbd/bUhwcH3Dq4y0nFe9S/
eCfsMXyIct8+zbPyOVeAMY6e+SnAnYMNv2BKAsx5iGV2JYbi0mIz2joU4bkN3VBSPwCzvjZ6sOCb
ofbU1672bpSh06s5prYArDHzZDWqHX8Rvt3xNu1k96x7dkGgI42TO6UvQy3zG37t/SZEML0WqrG3
Cc+iY4iZFckT4UeZ7kOC7nvsPX/yjhEjt50bwclw1UulM5jMAScvFpUFXtpd2a5g66yjU+WqGxEJ
96lhE876W1sPVmfTlOs5D2Nd0WcTDvlHz2b7EeoqvBcGWvzsmxPiIUc1Y/VtG8LC26qI7cjOw67w
1A9l/t0LqDZxw8I60iYyHabO9G9aYyzuzLr5aqexc66MHGoZcttmMhTOJc9uom0C4qcprLsGgiKd
YoDeTgDDiye/BF2nRnQD3eT5hp2UvE/jsY/5UGX9bVFBtC8TrThdW5CvoRzuVQl9GXL3cz0m78Bl
Gg8WV1U4mna9l7J8J7qeAtQh/pJl7UfWwlxpltzIkxGbxbNPldJBVMr5GljiJTX1/JKRRtgAL+H+
MrOCmgCwDq7smdqxmuKd2VZJpk5x6Xwk2AyTu3O/4jDa+gEeRVC8exnFxlOAHZXezMzfATDrNlYq
roHFIyC0dOQmAXdWWVyravBu8dPgLnHGmwYT4AZfckTjMFaVc+tGZ/B/sEU5u+Cwz+fJwO+cNbii
sMQfQivI7js/tr96TvYohvn9ZCffZWf0D4YxTM82G9CPcVvhqTwnXspiVnqApPjm89I+VoXb5GeA
b0RR9zxQbVgvTZKLz8KcSvOeDple3disbkKWZS1Q3+8Vht2RNRLNSc5ugEjP76hzm+axbiFmXYDl
D72zdZM+yr4LhF7c8krUA519XBXmcjeC1s/z26oOE+KA2RD0+AuVwufypQ+RPuW+AOQB/5A7gZOr
W4wRncO2tZJaX5CfO+ARma1xd2/CEP/RQ5o4bfWE5dIYP3hax8FiS+Ie5Vz8aSaueUx0gjn7udaG
ZWOe9bU5KmpZ2dHk9zRZZWFz36sISO0nSH1xpeHW9+K7GSWB1BusunxJDUbnjy4IgU2FsjCzEPMt
tli964/Hzin9xzQaqBg2a5Ud/BITLEN+T8jmtjZSw3lJCSa+dxy7NPe5nVjmu1ImrpHv11HuH5WW
qZbUx/9myV2K+usbmtzyf/hdpY0QXPlssMiAyQNwi8nx97nW/S1i0CSbCgjFDMIlNfPvwRYEHdZa
QndguJep85fBln9B4MXmw08wxftbg+2PVrSfB1tu9dCCeH2GGASQt3CPfpQRymhHWQULl5Nn6+46
nQuehmxxouDElJjRUB6b6dlt8F8djADWo2dMNbdJt72K6bo6N5bzSsIcM4wMxwe7aj90hdw5RL9v
815OL4YOnGebLrR8W3QcJKWTjgf8xBQCAIBDZynbe1gxdEt72m8uzmABsM9Gnsp72/B1fYhKNueX
QKp2wVc4GlMo7DiZbX2e7zc87Lu224Z+LgUJCEuob5m3OE0wn7gAkBwAa5JqkyQ02Iyy1tlPo7Bp
EWlTDdJtV7gxSEYibg0VtmbO1mVwg6uh6v3qqgyScD+XEy1rGl1q4wiPvaZZa41tLY55cNbDcA6L
3Gbhjq0ajv6cwxvjHsrp4khKS5S02sVBO8z+LeprYsPYrita2zsuWY8UGpUYVejMKx5iMclz045u
fBlmaZkVpnMu+iSLAxmfa6eMnp2mE+bARos+CSwU7HuuPKUXFquhP1R6HIPrrCp5vlXjUmCA3f9u
xLq8TSeQIKGprfTGjVL6OLKo5O/FHBCweMsj7xPtMjXfA4Gx7Nmkd0UjNayPvtlKYx0fePCINFp8
GJoq1LEXfQKDMEyjXW2P4sWq48Q7lykA3hRp1feNS6QIuZUoH1GGy5WFw5fYx8FPViX1gisTCxpH
Dm+iFvnVz0ayIl0ebqzQAhI38qJMtiGUqQO9JB2lH20N3znzZ/1p7noLydESHKkeOU7nG6rkzO2s
1PF2Hib8wIP02IENSpPiKCXoUxI785fWToGojSPk8y0GMfMDxhZJVwJrXfPJrjP6nNmriNc27ONP
mYtnDc8VfreNJ1XESJEm6qmLAazCEp4Qj4GIsJY0sa8U24ReDb63suiuQn/kuDa6LrjzXNoldgvb
6a6JA4IMLD/ZeFo4uSgqTLQ8iyF0vweuo/2NvcjYRF9xzYPtQKJ2i1JxLzHc4JptIPo3s1V0ylZV
PFEDAvlMxBNrr8sPCxB1dKPMEFNvxsLwrGpH4g2cUypCMFROz7VXU/YtB9V9DmXZct2v3eAr+Oku
QsIezfcw36YXpyxsSj+dqcgxuaa0eAnTgXvvVoVW13aOie+mmxInOoKaZNdB7C/Pr+JasQOplnVI
t25G+nVL0lZwJpiJ4pbtCb1eN24fg01YlisWK1frAHWbnUthuz0NvGrq2cWEZks1aU2ElR+IT2vL
jPXS3rvrHqdZdzq5j/ln14TIZ8rWr0a9bH/moOfdNi9LIXNZD/n4Y299M2dnxO1fHmSe40lPJYME
/cvLhsn1zC54mMtgzLBNs4QK6rj51kV5RMHMbIzvZa3VY4hnHYfg6FgnQId4VJOiHwkc8BcFhyoI
6LTG5nDqMYxBaJgsZBy7I3xRHz3hhu5hFmOjDo59zanNyNctLqKWThI8u3pj9gHw5X8O4t/l5aVj
9H8fxHf6zTG8/Oc/jmEv+i1csJ7klBeg6AoB+3EML2jRn6pTQ7BBSGKEwJcj+f/ryZb/m+/hJkX7
Xc7sv3nsriygn05dIEUwUUIWDajdpOyXRo+fY8CyJeCkU/LalhE6eHcAzqoDhleTnrlxsu7Zphnt
ue/DvroBBBohU3YjN3jcj+StjJKzYGOgOn0vDfpj2FGU4ja1i542X91h2FquiYtD3IqQbMDKfAmb
lhuiE/clMLkoVPgblabjhdC692Tkff9qTlXi4Zgr0mkT0Gbk7tyoxInum5X50LZG8j6fZ4+4TBIu
M6gZmuMGpxUdnzylbHUC7uRlV9wdEqaRph4/aCIE9c4ea4JQKgpIQ8qqqq2D5xl+tm9bq+gONkfB
BUZWKo664naC276cZ+hU9eLgnBpL7aNy1u6G7bFUh0ZJ6TxHuM1ozFOM/tzRU/73mGKpkjErSXpW
K88i7N5hcYU1BaSax5FxCQphq50aEuept/gmt5Qj0MdhBfVf0JH+2IrLosBkJx8RufY8bnC//moz
YWVmB2yL4SQqeSzQMFJtxKD1cPJF5j+kWUHrtcfzq7WT4NaE0O5v/UxiQ7aGIDzxF+f3P30K7n+8
r35u6v1jPJs9SAi4N7B4yIL3/PVLsrIy1skQsTJG8b6luWgEhzGE5FXH9mKTtTr87dfDkBC4vCil
xbbzJlg/CLPP7Lni9UCMH9hYyg8iLNqdplvii8UZ/MMf8j9j2svX//OniRlzWZngd4DkaTPI/Pr9
dWWjQkBv4Q468AhaLR4uIP9A4EuR/cW39l8C9WwHbbYQC9KBE+vXl2pYDvqW6YQ7YyIHiMuu+CKH
cv4rANAfXobHD5sr/mmvhc3Lb/SnQL0c2iKdKVraxQbxSPik1QGhLNj8+e/Jtheqxk8/ObiSS99h
hO0DOhPfz5tvRw0jHT3zQCeWgOoQ7f3RA4duxYMzXbBMyOoFN67pfchcLpigsWz5Pc5pm9hjJytC
gcG+9qD/Z65H+a+ZAFC+Gwc2Tbjk6OP4QLEA6fHYLsh/49QsbTRXWw9iA0Ykzk9sZYxvEflcfRPF
jtGfunH237kDNvn93Ha8gRQPSWTE3EWu2ZCBJbU1tx5MoiEcZv0hsdzKGLZ0S0+awQC/MZWEOcfx
Aeta9jQ4Bs+Itmfxs0sz+D9H6oeF+5BTtYaZegh8E6UOYVLjTunj+sqn0mIQrNI6A4s+IlUfergl
MPMtVrTEm/A/GaO3jZWPeGLkdNkecksXxdYiSqJvrZl0za71KSnSeKRUIK46YHS8E7VW5j42rTbl
JixLqhp8nMHiWvcmPWIentXsVgxm6b/4mmvtNsQt533mUkU/BcJkWR2TsGnyK7PIxXt0MKPZRTPO
vvcjuIkvMxaNB08pcp+bprJkez+zB0xfdZSk9YMzVV3/bEZBmZ5CqQp5M6ucllEKI3S2BDIGNHvK
2Gxyum4jpu5Ew1pfkTIZU/Ua08STPlY2eZp469SJvJ273LCBAI/d9JmtaM6X0oZVdNdz64GQqsM6
OfCKYYGEVkqCt9KlIUZlGUHueBo2JMe9nqBb2pRfSeMq/BBpG4fdibEycjazjzHPQwCsDePFoIwh
eCGhS+pPyi7MDoWcI3dBoer2pUm6wn3qQQ2Mr/g543zfxOFIBldngPes0Jj6u6ya83jR6KtMvCca
4PgXK3DrdkPAxMo/8rsg0HdK2iGw8KdDHLE/2XEXGO0RLVhXX8A7B8OwjeNljKKxRC5tVk5vYLuU
lr0LmA+eMJ6wBgC+q+IdwlSfX2WOCCvym10znQjxsZll9xIcyRM7/rF0C3zxtCKi77f8csNj03ch
MT7DcIJ9y9fNdJPPSX6oahYOJ6TF4sNk857czZ0a4k3XRrTN4BhB/cqaWIi9VB3QgHSYynaLVUK0
l7Dlrr3PSiySe9c0ABX4IsTPOon42syJi+5Hx5PMCnyr0b4NG4sczODWZI2C0mUdNLLNNkQObq9D
uUroUnYIzYz5ZFCzRCsSOYkkIW7jlxhBr3E9sqk2Gd6mU2KX3lXaSjvHX1JFH2VBR8mBW3wQ7zA+
pyUVLdRtnn0K+tpNQFYA4c4Ca7xpWacsunOY39iKPt27HmeU95zQCGicCqcze5IQZn7b9F5Q8jwq
C0W8VcTPbs/3S1eeweEScs6gzVpd6uj5ZnLrMjMAHkSO5kuefX65fOVZwOssO9RE6jm/HY0UKgR9
HNKOTjTFZzyB3JkBiWKY3rfj6oLtpEId2dEYk8WHLJRVs8OjVGr3KIdcWPFfkGLWLuWfn80OeBrY
ykCHOWrA+7y5SPAIaXOcqBBFxpSZBPexEu4t0LRK7bsyiMrXURvDfLZRUuXRNGL7Y8vHJLrOi6pv
rysF3+lY5fRQbK0WLgAYCjL9L39+hLw5el17sV6ETmhZnIiUI7xxzeS5iBNZpwlW5Ny9i0ZTM3eJ
YePMVOX8+UuttNCffyDLazkBB+Jy0HMJf3NYcZsseTBgHDPrPj8wBGtiRDTXunbhvU6wbh5L3LL8
Ozu+FaFh7ukHEttaJeX5z7+S5fR984VYqGUMEeGC+HXefNOQOhqnXXzqNjgl/8RRE392eR5ixIOQ
FF2HNH/+FeLpzY0AXhAAXsszF0sL5M2lX+LnG0EqcqruXHfYWdUw7dqcp2s2Fn8TWMWrcEkknQV9
N/CYUd7cpHoUq6TsCXEUw8K1BvJ97CN8fX/+8/vj9+IuNcbQNtc76VumTlVw78m0xIGRtCYwD9c+
D0YTfPnzV1lumT//lpyl34BRzQrpC8dQ+Oa35DT2gJZFZ1FXZVSvUZO29crMOlAYxQmx2NVAx8gf
n9p/RPB/4Yz76ef/B2vXw6f2U/2Lt2v5738fvu3fGLuZeGlkCJeiSv7k9+Hb/A3hGfSWjePO44PN
W+U/wzhSH8M405THNLEo0/82d7m/uQFkumWAXj1hf8up/Obd6GD4W155keHxU/OV/PrJClyeolYp
ml1Tl+6NFej0Ik374acfxv2Pt93PI9gfXoRPrheBouQDzBPjLSGrY9w0Qs+p6TUzmHgJxp+qahJ/
78GErMBfjzmAHyYv4b0lQKdhYxQ8ueodAA3zavTlc8IWngZfg3uTaVinP/+m+A38/An78XIsNvjR
QVoO3+4OxBgb+L9Ham1b9akLGoWiGJW7OaTbmZwJhUnWJP9ivmbz8V9ek081H2sv8N/C3It22Qw6
Jq9J0fB1SjnguVX1tLdbp4d+R6kYu1S0Rnc6p14z/cWh/Oa4W7/jgJeGuO76TE9vnsL9xL5fZ7x6
VJFfHQYSUSgqDY0RbfwX3+gfX4qICK+BR46xnXfPr29LCaaaNjHWt8AEkCtMblA04NVbjyjH7s9/
j9Z/0aMw5mJt5C2InQkw668vppkqmkYiLWX48oZtVXQaUG8QP+Fz8/M918D6Y2jG7BVl5VhyO5Go
PGdepz9mlXCwASRDukkBIxB96sUrK6ek2NWTkt/ZbzpUX+XB+7FSBSHekUoPVv6pHXJc1g7wgLJg
BtvOuFveTxT8vHPZLXw0aPl8Fn7g0O6q5s7aCtG25s7Gnie2jUhsj9LBEc90GLMQ1ZAsr5PQk2Lr
z6K9ZsakB87tKrRvi3TOq8dx/kXMdefuCeFk9CqmNud1n9jR97GQkbH1q2ZKd1XVxIRNc19cBakF
BKaPwpsodWKoIHX0yqpMfA+KuM+2XVbmX5GrKus8pA2czLbN9ItM0N53UAIWg0w3v0iM38+TN7kv
CS1sWDIpr2PaDmxMk/RLGh9Sijq+4ASx/o+9M+ttHMu29F+5uO8scDocgHsv0KIkS9bk2RF+IRwR
NueZh9Ov74+Oqu6wnBWuqLcGOpGZiEwPFCXycJ+91/pWtMxEH2tUuVl8jKxeYaAb21hZxzZM81XA
dkUuBeE5gl8iBoRPA2MlnJmEJYoWWeLCRBsq6Sir0XNDUU2jzwqZIYneUnbSZT+1zMt2/F5aefCi
2kp16JK4Ii2jrsIvqoijO7WPGsZBtbDuptboqXVjO/2BugFXJg0v9dDHClyLeJxWxBYFxN9FjPSm
KQxPuK3Uy6zUTcmEQ1FwE9UOe37KW4Y5PZMkC7JT269BSfkYJgsNiEDHLEYKQ9kgGbGOmoEVijDx
2P2Bw6q5jtTZTKViyUIhldb0QcGMYFxCqSC9sJziB19C2MCa1/ruqo/zGpldjI28LBMUuJilxC4B
WOSvNWhA5Dnm5XDSGxBYq07DxaZGaPs3oWUWy8CvYEeTqZNsWpIifoAuRP0yjFNLuJWWjrjQe2t4
RR9QPKR9PD43Wd09Kmo9FQsUEQj5WJMxxw9aaX1xRKXPxsSCWN/Y7vRHtt2pZ6ADzObMdgvUTO0g
FI3ILHRa46ZWy2YZFVP32rYNMxngeiYq41y91qX2KWb1vOPDCubOGmqH3qQg5u9cyAxZDXEnndXl
WE1eDCWsGh1oAvd5QJIsPNkYWVoDvkiRFtSx27L63hs7JhVe5R6Fux+yE7aT5WgcHP+ONg1xE+uh
SS/eFqT/X0X9J8arX9bmD1XU7bP8Ef3H/6qfv72P/H77sb8XU9i++AtJvIMyfEbW/6OYwvZFKUMv
VPxfqcE/BAX63zT6NzYfOM1LYbjsnf5eTDHZABwrKLQItVPB3/6ZUH6uln6putmmU7SZzCuwkc2J
eGebtGDEk9KwsC3SSiuUCz+AIRVBlHOWeW2LSyyibJvqaVI9XdEJVdWMdnyY6N9p247VxUUhmKWv
+OzH2yBw8cvrZhtvpKPHF3o4NWS5qtiIIruHD4DGqdqU6GK8Jh6rYkFnOfgh8qDaUgjd5xPNu9pR
8x3StlYFpODXj1HMra7nkfLDp6S5gYqjrXsxxB5v9Fd6f7EHqwGduyN7mkJVbjTbsk6C50FPra9j
kBCGHdnpDYs2anjKnmSbBCYKWW4NXreLTEpz6JjUDGtfGXoy6k3rrl9WMjevBNRHzD2NSUS30V8L
4jSRNMrAjrBPF91FY3bSgLkUmgQqtG0OnrGFkYOiIINuWmWTufMb5pSXMKVwgDphHd9GQah3sAeH
sVzajZ+0B5qw0UXB7ucQE1yHliu3xReVgdNwr8PGzLeTHwNLoRP64ocWoKowRSwaOmTUIGyq0nv8
txHLg+YyK8H6hF52gz3bT74nVZHwmIFFKtPsAezi6HZLv/czq7pwnAmRX0fpF8CAKnkqhugZO1l1
r304h3fHC111ygYVssgk1qYXzS0UCXhOoPlw+cAC3V0h4JBFrSwznh6lesAs5iSZF0y09o4RrcAi
hG+BUp85bqBbpM+anq4RPU32uYNlaupkjS1Qmn7g6TnxIj1PUV4wV9CB2qSpt30lXcvrRFw4e2dq
dEBrVtf5Kwim1qMPlVFZNITOd8tqQklPgee4zxKulbYoROLu7LoT7b5Edjs5i6HGFLgG8p6p626Q
8E1TOrWelIaeHqDOmd2NZWYdl1aGu+WrEOG4EpOfgfWRdec+um7i3DkURUcLm7Rcq2GbXNsWMY43
lCy52PZ+WTcPwCCsB39y4x+hmhvmqSq68mkYkzy6YPhPR2uI0sAjZN3tPeILxZXDUzHxZKlkzMCx
m4T3TW8n4wUtRrTQvZ333y2koYGX0BVkp4977XtTkYa+sEu9DXcoUKfe00qG6l4rlMa9JDdi+tLy
LEcErjXBbtJ7dMIKXUkyTIdIj1Z1rkySSEh0xKQjEG3elQwGJzaE7tqwx/q6zKR+LwRNzKUfVePX
XCIMWoKNDAuvATS+7gDKQEtxWu1SAzBJo455J3L6zrirotFvvM7R3Pt4Vi+vqmIMt3Ux9iqojDKg
YR/0FQiTAEf9s+r0db8iKSuIF6EN2eAyjJOq2SAxDkGDYgknSSQAhYZQSK2Ww0Qg8l0elowti5Fr
ESJdpZknaACyXaijYf+ohzy1PCXtxgDrYF3eyTQOSKJGAYATSGYhKZUodDLkMBacUQ1kLlMFjH+r
lsy3HguAFT6XSWZuCq0PT7atdeY6y6FNM26IMdLlrqk0Xq/pfCi+1je7oIQGgT0wMl8m2qtXpT7o
l67oGRUXQRW/2g78wHWfFjhMWlcfJbyFUIWboKRRcQkmqgSkq9bWckDdvMlUiWJzLIL8gY64/gXD
DrVbS4zEI4Mu8XXQZAtjoLYAe+CQgANVCr+RXCp2Aq0TrkXL4DkIwpUxWAZG/ggzyliZMqDAKn3Y
/UF1oonrPiosrOWiZ0bmrMPWzLaFXRLe7lQatsZsbsEvst51ga3H1ZQWMEs6qOIVgVloPaI8zb3R
B7aypnVdLPOuZQS2w9wQ2Fu9csmlx8tpIkdrGIrl7aJDXx8WF4bELI/Enuwdf82wJ5w8xc9UOvTR
LAUCSeRYE+m9CjYGa18WVow4LaBjBPMbhVT/lLGJXEV6ZViRJ3VAIE63zOKijBHckEOj+OWV3etG
YnYLDAFVh0S9r3hPG26SHn7UESVRmsMNUnOVq6OqddxceFyVUGECokmHYAMq6Ww5vEnM8je5GW7N
qk7YoyoVeikei9oe0f6gq4QGafzeVRh0syV0RCC7YNnBEKLj/xpxmyZIuS8gsMGSRYkmfbtbBsBv
pVxBzzCwf4oQJekiMhJrSK4Uc/IdRFCmm1VQY7CnCgZeclH3wVDtzZgPVMlz7Qng5JjcjrbCPEc4
csTKBnT1Nqpcu/CsUKotLGoxWp7qZ219HUMdlnvfMO1+EwsGcBsxNM1rKvLmjrjKdli1hm0FvMAy
e0ECS88cenDTeph5qtErAM0/MXoJpztgElnuBbA1+kUHFU5cZOzx7BNGh6jcBaZeI18bVKRRQcmk
D7U120U+ghSRmecojd5eVHMiZrzgHmysZZM5nfjSwSFFnTTW1tSeWjaQM6wyQNFdxsB51jbleMQY
sconkKIxy7GhhxTnxjRa2T5UZbAd8Wn0+z6TqlixcwbNcaHmUWoeGVgO+tWk5pnhDWkdJutqgHd6
HWNcIsI76vSnYMbYLYiwL11mZk7cHHvLTTZOPzqnljNyH5h3FQ6LCqL/I0nWnXmZqh1PqKROlA4D
G+m4+alNNFQbTq+Kk5rbuLgn2QJTi+eK7DuZv0HhOZnsv6aVEsCeQpt8FJ0y3orSB+obmiyb4HpC
QDqmDhVCW2i61J+0qA7LedExiycwPNGXVGujAMALVixwJMxgt5kSVNE1EI78VhtVXTwo8WCPKmDt
JNUvWTkYwaWVBTLaCzS3fjULTuqhcLLcXRVx1oWIs9pKILCQTuPv6tQ21YsYVf20BgiGIqv1G5on
XsQdQT59WsHMuAxMNf6OHd0qV+jv8KuFXIvjVZcNYfAkAe08xcyncVzGFi80Rt3BZ5qSebUqKHmj
7Wh0jbgLckWUGfAV0WbAImNc39kgh3XZhpq/lzBAphvNmQIchCOavdVUFa6NPNSt9CfU0bK5ykaR
X2FQtJ/i1FSrFfIt3biQwFQNUCV6Wa+YkzE/7RlBYgEARDkg2NOyqHuSMeAFVocmFevRcWWHBwRU
mTeDUOH3qAEZ5GlspF8YHlLgZGFWiwvD9adwiwtwZOpplTwKrMmOM3uBjYxTNKp5LyYat4aiGgiw
6pEymmvqrvCgDb3+mKdDfNIRgN45BR498HmaIVZtxRDfa6yOKrzVeASrBfVwE460qzDqMFWvUtNg
K5e49aOKj6FENS8lVKZe2MoqxX2SnBJRtskJCiAYLJnk7maKQEJejnApPYDFA7kMqF0ufeRAzz4U
/s5D7eI8VXPG2jLjorFuYbFnyVL1sX0uyMmVCH8p8C18ExtfKjRbYuT7rzgAhvsSXedFN4dMbJDY
lzcTt+q4NsaGSzSyUedanMI20Lt01fmReu0zHT0BTG1+2GEEAFVTI6njzSUmDOCLKrjqDbP1QBRz
vShkrkKyh7XIEkHHx8Xe3WN5tJR8CmykTH5grWl2mruJxpIKoRyk7I8sQZe0Rj/qg6Qysfh5dpY1
7rbqDOtLoSTxrgAzgRceVW7rJWADIB4m6vAs6mo0F4Zd0bNoqRfDhdakVkZd7df23rGK8KBoPrqC
oqkRLKF8VoHCFdK+okp3n9ELFOCrWi6JFkI/rhVMk+weYnpeS6rc7i6cAKhvJlz5V1YnWXhGGI0b
9DiSi3+GDq1gb4DIUWO32GaoE9MFGaYGuR6FZhd48HqJfWiQWrbqUTkXi2pgYf9k0nPWIUZuxzuM
Xoa4MyTwRKG87ysmJskAAlWERwwT90pCKfE6wKpN2dvQ219idbYHGu9gsX+2EP6pJuisT6zTGGSA
RVeKhZKp4Szl+3VeVoCTLqoczNwwpDxYkkkEt3Hu0+FMYfOFGWnQXkeNfGVEmNMAAOn9J+d+1vKf
XwFIYY2tu2ZaZM7MX/9Fw8NjugKuzBJdZqp/hBZkkmU8Nq+/9AeuPg4WzqeibydqzNyCOedK/dC6
ndJ5G9TDnhQDLdSlXTVZ6UkrctGb9oWycEGGoHKZBt4FqjgWFK2yjMkLmZ3dEVQclp/0yD+eNynY
bP1x3xPwRTjQ+/NuY6XwUzMqvGk0zLVmsX3P/TH4s4EKp02oK6Oj+aJSmcKeHSUB5t/BiYEFDbZ3
y8bIpMTxP8vwPGvCcxQmlGBmaZsQSGOf5xyLwWHbGDs5XQn27Szguk5wWV6N9zH2/OKTa/bjO2cj
9GY8RsAHY6K3LJJfrhjDoUPQ+n1OQeZyi4xIq1aqX3bNJ1fm2fyas3JAAIE+cwTzM7LZ339CTCwk
jzvuDd/Pu3hdwN0vF/5Y0zw2ynyVIPz6bDI1/8pf20IckrGCoSK+xfnPfvf9IV3Ndnm0IvjHpdG8
1hHISxGG3U4NpXWnTn32ncfN4KkK1+kn1+OHz5BTZYpoc7JCZXN1tgYVllq61mjSR0hSBhgBEjda
RQ2slUUdxPrTJ/fjfOG9O1PGQhbzN0ZiJDIx13x/pnoZlVmkOdQ2HdxytmcDD4Y4Hcd70eFyhbIj
bNyvoXggzcHPL0Rt+8eoTKIvv38hHz5kXgeLn4ZuQHdtfZ6s/rr8jI0aA3ATmRe3TH1IIpnYQmi4
EwNPrRLYYxCCPr2y/mK9t1htDZ3saKZW51dW5KO4SbDFMaUS4iEr0FRpXhS7AtNQrnbBhRs4E8jJ
pHaD7JNoxg+fs1ANIooFSlfqmw/rjhbX8x44zGDBo7tTxcQIKlKc5hUoA1uYP3p3iagX2jwowxpm
cTj37KIaG0uqgwmSNWV/upOysxMSxKyvaZPES2JveNj9/oBna8N8QB4hLHg0fDnD8wOWbtyGOrYq
r4BRvZGx6Jbp56vq2UWDQ023bZ7WczsYV8eH9Y64k7B0ya9ok6xc1W6sLSezCW2v6PV4Y6nDZ4+v
swvm5wHnw3GxAps4X/KsLOhQrZdEIYGoeErZsD6C0VrRMRFLGdAHwnHNjfr79/LsSuGgCFzYcWgo
XqkQzlcExhs1U5xZzqj0P3xaMJ5byB+pbg2ffGh/cSAs/AiF+ZuV/ZwpFI6RVup1HHgjt8UC3diI
g4kBS6wnfzqZnufEc2IaA1wb8fW5cqdX+1GN2AQsBr8EQDqfVEp5unTnP/3+7fsgcedYCCZ4uDM1
5Tl8LmZIfUvEpJaEuIQ4I42AFoeGZ992h5hUhPjSn+zgGkCBf5xAz0wLhn0t/t0hm/yLzkyt9IC0
Eoji71/WxzfbnOVo5OwBb2JCcrbw5i0BJ3ET0SKe2Nb5mGGxk8t45c5/+vNDGVw5bJF5VH94s0nV
CAdiNkJPq7p7W/b3XSbvAZTc//lhKCF5dmmapaE1e7+EEzVjliisA6/VYqa+WpquYNMQMNnW6b/x
5hHljDnA4ErlInp/qEjihungc3l9A3A3jCb/iKEAVvT8p9+f1cdb3rRQTiDqwRuA2uzsUDRY0qQm
1wmOvh9v6DZzfw+dnLYkDsQb5hvBQeBI+f77o57tB7jnKcJ5OKAY4QLBV/v+BDv00D6glMBjhXNR
c7PXPPZCypPbtFynYdg/AuhG1OAwzkHOnH1Sr/7F1WlzfYKrcrD1UrG+Pz6bZdKbgCLz/O9K/cpW
U/2pSOfaILMyXtDvz/bj0ThVtEBYEVx4Wud7jyxLS4nlhvCFerbfKjS+rfb+X1gLPh6IUZ9NZYWB
gKfgbKb6tcogD9QJIC7Q6JyGtzuBwdm/dSdYsxTmrSgmc+r83YPxN0SWkMw5LAKsIj6jh2qQHWMr
/vSnb51FdTznQXI6H0uYvm2dwNBK3romvpzv7UyNLv+de5sLYVa1IYxjxbbP3rhUCPbCFXNSxwyL
Hf3WH5lh5rs4bH/8/nw+FA7wNx3qQGpvdkvsht5/QgJeWR23tDtiUyO1CQjt8vOz+YuDkEjiWITM
ARD9cJDWzsaICGSfSL48vzVF2LxyR5nrPz4V8jNZ2iGYMh09r06yvkAy1wzQGDojuOb5kkNUkZ/t
LD9e0vb8funobTGdM6J6/4ZR30aRGbb+Qi9gsy1Nzq27wKVK+ewmDRX870/qLw+HMBIFIqUIfpz3
h/PHJvftkVapXvSQytCfbKuRhkGKsm7154eaiXiUW7TsPtysRJSMGqMBBQNq4g/L1I2KnZqwfS6q
yPnMXPThkqAJAEgWh6uh4sk63/Hh3HFRzbgEC/qAnBQ6QSs15OL7/Sl9OApVo4kYgt0y14M4D75V
SELpiFoiCGC+3Bo6rstydP74jeMovGmz1JHHMc+s95+RLONOseoEjj5b534jZ5sDe+XMvqGWNKuf
eMh/2rr6UIRzNEQcLEIU/JSOZ3fsII3GsYg5Y56RRA/kP6BdgBhzM2od8/bYCg5//h7OobQIOFn3
PpQZahw7FSN1l7QcWsqKpXfLwXXizR8fhfOCWMHVoBofaiYgeipxNgRXhLDdx52aDWwHHX+oxmDx
p0dyWOl0h/qM7o1Q51LglzYKGXsIeSNcZnpWyYThmt4Wi9jJ3PqTA70lBP+y1zfmS2KuzIjqQ13D
v98fqQn6nhwP7t10Xrs7NxkOke/r3zLUCPuyMcgv6YmFPJVknjIQNI0Ubx3ZDBcjoUlEl4XQ0/Cq
UqsScqYqO3UEv4G+gcRRrc2ilQaj+CjbTjzBLzQULwnT5mhr2fQQuiTTXNB+HO8tsy3KXeVLBlF2
hX6Lwa0ZXTPSpu/XBoLNf0iWQ7BNGiYNG+aXj5XfG/FlBrrqayPaIVzr8y7rfsA4dKSnTsYIw5ui
8wTu+ft+Kp3g2LSZb0J/UI2rKgA2tmwQNOxdki/nXLzAn4G8hkVfGSfmy9QN5B6ylhM/FdTWQCjN
WDjHNmq0pxg3FGMrW9L+/ePPnbYDW3I6aDxYz+8bslwbnDJQ1GRADdskSs7g6dPr+OPd6bw9S5ku
0m5Fovv+M4dwVMIe4fEAbop2kpEO/jF3JTVkr5DUO5bT9s9OCx8xGy1EVSoFOvbWswMWdZ/SIhIK
spGkeR3gCV+kefeZ3Ph8IeUoLKR0OemQ0bM+VwDHDlhTgdxjAeiAUhyQHJ5IJbv9/bmcP+w4iovG
jA4gCwEtubMq3E8jXTahSuYvqOUdBkC4FU3qswPI0O1+stH4i1Nih8YNSulPIXxeLiQxoPuikMpC
9grwjozHQsDg8uci8Edaxbsi4+//mn/mOwyoGtVV+z//9e6/DtH3umiK1/a333XxUhyfs5fm/Jve
/ebmf96+HLwUs37w3X+QEAqJ91q+1OPNSyPTn6/i79/5r37xP17efsvdWL78939+LyRkFX4baVv5
r/4OAIa/fPYflYy8C88fvv+nhNHUkRzOnReYL3ACKLL+j4RR/I2xCRJ03EFvwnfW7n9IGIH90s10
aJHDuucW49r6u4TR4PdRamD+pq1jqPziP9EwcmlwJu96uBTMMIPn7h67KA539gRpJLiPuFVglRnK
jJQx0NHBOVFn0MxMYssN0tM8WOp69qxleaN65syoMd5wNSkBO+WCwSl+Ud9KiNqF8JoNK5KJwSwl
GboBrwh4Abs+UcDh2CEJSA759v56qIG6lAspW+CDrlSiNvZC0ZFPaai+f09LP3GXA2pm8HTod0oi
6SIrtEOWBtWCWebCWaui1ai1Vf7dynKekQvUxjPpDGJ+C/dMI9RU3kY2kCHyTMZ2aHFOWBaUtKAt
guzV+MlPcyGFrypptMMmgy/X3Aw/SWtxKIxlVUP8IaLjjcdm/ISz6S15iAfpDrV65TDY/BZT4WiI
z0cGhMNCDnncPlRpJvOtlQ/Qj8bWBqsCkQ7QQwrM3KmAMDpIVRYZ1von9CzjXRpbzQkoP0J+nyjo
fgg2dq6F3xvFeih849gG3aKjn77X0/ZihFccD8YLwXvXFVy3yMM7jXVcIgzNKw1meusyfoiLg4IF
HVxrU9Oxber9jANZgVCnXeQqe17Wo5+YvKcRtOImIVAkDnZB2z4P/ZGe4Zqcwh34pWVS2dIjOGnc
wqcn6twM7RurFXs3ICFQd/ZkBK2m1txAWlxXjYVsISkfxqk6lHXf6QclK6rLvm5O0xia3XKE/Lmw
+/C6x1+/RuQeG0TXysthaI6Tr4t1Y5uEuNCwWJmI/75MZjEcaZKaR2bme7XFIMqFwUZiEybitudF
Ir0IHuDcGJuaiJDrTO/Qlo6dvggoAoK+ri+yARTWMKNG6Tzft4CovA4kPZjFkD5dCX+wav3LFI4t
P4ieNBlSy93Q41f3BE/f0qle6nX2UCbE7zJPglFSSxF5lhzKynOmMrwnjaa4tKzaBXBZOSFqqnCn
ui+W7QTLHCtnRtIs9N+kr/e9UiH0tKl0FR3G7SVKhmOQW7FYFYZh3hUBqderUkWBu9T6DoUuFwIe
8XITifomMqd6Ydt+vu7q4RjZ5EK5fPrgZotjZ6iA/Ft3GcauB7y02MCsvOkqQgDLqF32U5tfMEW+
19J+nQVKu8j8rL+aRQQ8MjTTwwDDtRDN0dT4t7YiKelKV9koDymlNP9zvAxTOe188snWjeRfdmNT
EhaWdSXpOSlbtdKOBqNnQPog/AjAKb9peYsKuYq+1UNilrDX4h82eXmlh1LguWmEsW/7cljOJefl
jBXb2RbeNGsWOZjJsEE/XBFNLImFd5JJD5HNmaCPyr5eNzmBpFNmHGJKl4UVK/6hkabrkaMllpyV
e6WDi+pWtPatYm02w3OipT96QyMzts20o+noab4xC2XcIzTVLuIUgSkgX36acbq97HsVwLWC2/jS
JvOeDFErjDyG24IRU7slGa1f5ZL23lo3aBIv+7y6GJEfcLPlUrISODpch4mQ726B3rGTe0rRODtl
lfKqKfLUhOWr5VsIaY1IYUo4Fu0dtDFniQf8LrFRqWjkY4RtS5eJJECHtXavCv8Sq/aX0c5T5Vtm
VORxWs6idoptrKExjxyVECXNz43vRG9Qo/a5g+O7dg+6ox2jgqUwIQueKXmhXJlWeFlH5TEiBXAH
fmwhy9Q8pV3MN8HuZkVD1K12gNUVlU8zAPZAH1x7JR7dXVqpkyyMrnqp+8x/rUP7KXWVFbzObuEa
SbYgsh7w0+A/+t14wMmugOIE9qnnKJFV3622cWccMccYiRcWFNReU2bJc+Er+SnIyc/TyEha1ibo
jDy+gphxHJOgRriKbnbd2eSWKFLjypqlZbjinBl9FixAf2CyEmR6Jv1Oi6cDQnNjxf3El6xBfdRw
43um24QwS4NK7NjUpyw1YAbKuLi1W3/pTLDgywZgh0g8V8EY5IRgEBr1wjBLcYQTgRzWb5ulZYVO
vykrlgwcTEg9SIwcO7GcGh4YQdEwFR3tW98Ivwq//2KLwt6PuKryalM41XroqrkcbPaT73tjPG0R
a8sv5LypC9uV27zei2k7uCSXp9UpqYixJSmOoBjBtV9UD0GtAiQkO9TDAOeuQr3cId0aPBl9Z6WT
izgMxAFehnljgNj7YXQvKWksBne1vlCaJrmKWBzgVFy7LUHk2nDR+smenQaG87I6RQzCFikRT0+i
YS/u5vs0NG4s57lsRbcHkIjYtt7Uk3/CQ3ZQC9lslDHDj1ZU6ZpJYfHNDeSpxAPRh9oBMd7lGKfX
ib5VlQEVFamC/iWMcW8wcuqAYhmq/UGJ5D4YNemRKnI/jgKluHKqWmacQV5vMz14YfHtgy1JHrmn
i/BE5ypdM7bbO8prqV3LWaDdpGuKg8fOnejFWDF4Q/xSbpm4c3/hwsyiNFr2VfK9ZJ0syjvd+OZg
5utCc1HHP1AOMzEvTtQGa3XoPbU++OgmBxxWZR7c0SjjNtNYitBxKRDGGw20ebSxWtCjt5lSP1Zy
G9HWZ5bHkuwvg+nFsQinKhFz2cpSDtUaDPgmy+XRmlh8niYSZyQrCrr8RWfZnu0c2eoduGWvqCe9
NKPkIeW0mpDTyZ7HAItxFC+TBvh+1F02+rBptQqM3/e0FicnMq7CrFglFbFqIGSgJlBffBXKPjNM
CCGVqlESSIyj7iGT86r4mKT2ksQEumMr3fxRqzrrlB5dSUSZUBgvB3TBZNVbq9rHmag0K0ep9i62
yYUf9F3HQ9stridCdszQBGqhr0Od+mNwTyW4nCbJNtK6qsgrBZFeYO4LY/2A6guhcQ+rAJ1LeR2T
xk4YC1Wz1wt0yxYInOXM8CFCJ9tOxoUYcwYmBpEOzVIruVoQg5Z4Ei97mUJ29sFjO+LUw0uH9az5
LR92yWM4mBpSyxV9K8w+v0T0EW2CkbrUQUleNc2hiFvu/bz9Aqze2KIxRRVp2YBkAIdE9bXeRzdZ
fbLDuNh0GfhZWU0n3Wl2Wt3t9HZVG8641OEhAqHPbJbIIrkRoDofBrJqNvSzHA/3CHrYGMRtAfJw
TK5cd9gG/AhoY3fZZ9ktsmzTG4WQmy4fSbUdtTVRdLvaVdHll+PeUcPbyiDTXvC84/7bpulFQa5c
65l9ueIfzKL5FzPvw8u+b7i6sYIg87Aoe2Lm9Z6jh8+hbm1tO34sgpDysDdu/TFchZF7YVSk8dnN
1hTpnc6R8zqqF4qFcFV3HsxILl2smItJP5rtdQUylTSidFlKA7Kg7fEsRvAYeQiR91qkotsLeGPg
8cfb0FZinhheVjobcuLH9RS0K5/ieIyE5/ZcrNGwScmAxonTQnKWAIRx5PjZulTULwb4eFTkS38s
b0mSOsYDCB3FNu4btX6cf8qq0weQwrdRrDy5IjnYXXujaOprq3T3vVsRzk1JsHDBSbZVQhwIldRp
6rH2jf66SuN1NlQHNdUuFSMDsUqObKgi2x70W81s7ge8QUbxrUm5vWzMtGBSdmpqcQVYT1ozfHVR
Hzu1fQikurKmnITWwV0Tr3eRR+X9UPhHU4qNLJBWxtLN2IzkYhW0qnHf29hLoIT6K+GIkZ8l2VuA
lFOwr3oiTNKtHpkrGzG/qsiwovNqjcsswGsZ470hWWXNpiDC9zJcoP55aruo3oWk02/8WluWVPRg
MlbpGK1kWyFFT4GrXrq58ZWO4y7hWmkHuJ8YoKCGqrxYdKBp7a7xBV0GsJuUrKzA8g0bIdlOEds+
ORaEf3LWN3mpPutw+gad3GusHw6rY+zjvsWDMI89WvMSaPMSK9uz3Sh3rm/fkdJEYKO2ALeE6NAa
volkB9rcXZglplVdCwFhuCcr7oYl6QEM76dd7KqLYBLiEqZQvLMGqmtTlBuMf6xCBpUyxKJEh9+H
t6tXL8DxrHQ9W9tIOUlj7Ne2Pd5EdrTFTMpwM9/D04RJT3Su66+qpnhKE2uFcXbZMyrXbWSDM3NK
pHtYgZfhdCrUcmGbXxi0r4z2NSiUlZzy62jsAARKsrRqir92OfAemflJxU2Q5W2xFFTGfk9VFajX
k25tMP9uTJ5uSUDkV9Iu1Sxm5lnTYlYemvZETPltJcJDE7BZCZ576snlMLrrwLIO5GAs47Z/KDqD
wO+Up8eUKMkdvX2eD0Y9kXIeHONmpu5HyqtlwNwksANL8YTIMhh3ljaIdEkAyKiyeanS70ngmvgV
bEGZpyYFOxy/bsgFCwwnfrRlwrDFMQdqcQyy/nfI9XiY0egP0w3hlilG67x0zQubMAEkMQRsvdhN
rH/X+ja4qcPc5MS1yHoOyzp7ctUmM4k3brPX2id00qvimMdLZrjjLck8tkEE5ThWh5Aoi63R0k9a
wsXKwZS6okJmrALtZmuTaKeOPRwRzEJrLC+2jBotqd/Wz7DTYqq80EFZbvsBQ8QEfBsNQixK81Yr
CHqeWVn4lDoFDsrGrNVLQ4wd3g0pSW92Uz0ZFrgSFNWjRd4Ga9uQ9kot/GFtW7Wae4kgUG4FK/xo
WQRg44owSCIO1SejcgPMZZmKVADGH2rSQSEad4UDYhXWFMkw8E1STcmBI3EnwrKX8B0KVvAyq32A
ecCKdriEUqqrDkfgUkHKdQ+n2GbpZsB7FFEHhkBCnPV5/I31FzOTFtENderjgDFkY62TLgr2k9MP
7dKv4ujIC+vvAkWW+15XDNQ11WTfZrbNRRMx97+LhzK5g0Ml7kkf6V8VofVAKtTaTdncgWf2VE3N
ekBa886iH4hcRRsnYuhbZkoBpxcmpKGJHvcEHgBBtxd0eBiXNguG7Zkd2002yrV14wPbugO/C3aL
kSG2da0UvbKPG/zsHqBlYa0bK+9hgKgkvK6MKYfRLKxI9AubjunJfGMFkxxhnxyCZWkzlYXcUVnC
FZ60mTGcvPGGzTf2cPvGIQ4iLb7VWqZIlAQzqbjESg4EDgPFc0Tu6YP2RjVO3wjH/U/a8Qw+ZswI
AxnCNh78HjJy8cZI7t54ybP1RPHG2Tz1c9b5R73Sf60Reipf8tu2fnlpD8/l/wPdUM1i9vPPybSH
57R91w19+/6f3VDN/NsMMqEhDtRG1xiY/qMbyldga6EeYxuKVOZ/c3ceS44jS5T9lfkBPEME9JYE
ZerKSlG5gZVKaK3x9XNQr8c6yeQjrXs5bW29aLOqIIAQHu5+z6WF9u9sqPkfKikaBUmJnyddHuLv
bKjxH7pMyFwKCr0zRf4f0XEY6igZCn8H4DyceuA4cEhmrM/Hcpra+6iBYhIjaGy4SlsridluawB/
NNsHOIJc6b43mnYvku9TcG+3T1h+AdpemGPwAAl1gxfCcoiu0cqs6vqx9zCjr7eV+qzpcqvF0KtT
sfLLfIkHretNW1twdjRL03idCjIe0XIeuudewo4h2COvlOJnTileWYlx6z+Zw4OabKyK/LybdhbQ
9WwHA3YBIDeXLTd6OO3095fJxiw2JsLgJKj2Of/LIoo0wx0QcreSBDwESmH1O0lp30Tgp9b3hR8v
Gv23nt+bKRmgsnrssPaOi/epNxae8zqiMhJp+UN4412jjjswYCRn6LT1t5WhQeKG96BUOF6+2vEP
KjzLMPeXFkpHBb8Ok6gOqHbeO6tq1JZq/FMWxXVuPKqe3ATd90HLn5EjrwavXxvjRJ2px0LHe3Yg
nwmykGkeXPllsKJbai0GsVNyTMbLZt2Lbp372qpRsF6xii3hqCuG96FPN1xgCuthDN/0ctcF+Ijn
31BwBgS96H04EyvsLm+xYF7iqLSCtrLsvZ+pxJl9WBhym6i/xfTTRq7nfBdmu2wqbSVwzglgQGJQ
0vjhveMFX0kMrGJrC3VoVcXxRoXAM1ivajjbhpSIknFO5rhqjeYGk7NlIjZeTvCNgJ8I18lQk03x
puOeTHvdItTLpawJHzTBlVDbjF25LMx2VRXdyhqKW03NFrV0hcxXKt2EQYBgm5y9sMtVgC0xqmgl
YuqE+lK96rtgHwb1JprqZd1GbjeGVwXJ9yl/1MrFEP1CI8Q57S8xNHX1ZjfQZldVb+oArYA0E6RP
dFsVjfncQ3xtM9TMbwNfcIs2NugoGX+VBtncrDdKrlI+zzZ6b4EE6K4sjD5hzaMTQ7Bt45lsLIE8
+vAYsTnd++Zz130rSPqnyU1Sezwov4GVMI/oG2+ibdEvIbbKvsVYX+MGSN/BLgp/WkO/Kti8O21w
S1abXRAVlpPbUUumrrwYPbk0dGVdl9qaJOsW1Br57Z5fTz1DDG7YDC75sDQOt1kKUhKuIy3atBpi
n1MOgvTNQOsLuXnr3qx4cPW6E49FPNxhfPBhJzyhYPnT6vShik6LPBvMbD9B4zERpXXUAYN4RzpB
E7YLmbyHPRiD9Im8ztyNsDZ7d5L3vob9tELcVZFWL6PdaOFei/0A5nBr+NebHH+BwSzWHQDTzges
o98T2q9pt+GPwfARP7Lhy5SgR3eb3wGVG3xuc1EuBVRFAjJXzdf9bIBNSkR2V3nwBdxubilkDMis
kt3QqXFb2tsYLqRG3KQ+o6lZSVazCUYWKsxiwAxmujb1X0EULqJMuTLrqxIzsATWffCdzooahkwX
b5T+a8KPyGzytgZXD5N055cU119j2Jx/qWJuPTj3Uo+qxq01oiDj0rqYkie1ie/1PHKDIl6gryBY
fxsLsczUV9PipWxQB65GbuXnf4J26uDAHh2VCTIwGuqO+liyTlFsLuHtIhbWSjOjBRZx8eD69T3c
08j8gZwyrZdTAJyvwuJracgvurnLlNcSN3tvFed3bBUqRl/hNateGXcQfXx7kzju7EGnmluacdhM
L/jAHtX359lIiZomFWv+5bSRHB53ghkTCidBIO38aJvEpbK2nEhTxtOF9zP/RUdfiIGge80UF2qM
x1/Ib5NWRV68YJVJmFFo4+cm6U1ob/3y0ljWp8eizEmWhDhCpUeaboLDx+ptdVCkF7SLUrm2M/OL
5YldWPdbPyWdY3ZupmO96HARi7RX6A6cv9pGGLs4XxnkzuP+JrFAKWcTVR48wuy5QwWzIT/CHStJ
X1RfcX3O+UDB4kBNt0mWP+Ia4vbac8Di7cPml1JlK/b/pZOUu7DDNWPezdtiUfi3PVRwPdw0xng/
Cbe2+5vBrPbDna4+lHa70mS18MeHKhALNCeuY76PqIArzVn6LEyF8Nv+U6LCamRylo5XvHWptsvV
4XpImoUu2Er6YYXb81b6z4lps8eWUF18/DeUrZ+souk9Ve79uN5XwcauLSRlZBlokGu6W/q8ZI5o
KJVuKASxilzYZYV8+aua7EJqREZDTfIhR2qrWcUagBZM+ZqMEzvGN5DS6754UYzn+Ri2qpjU3UtA
6lRDAe+l09YJqmWnPxZ4LGK8gvvfTT9gUj3+Eup1bJeuOUFLVr6OEYmO5Ndop3s1XVET24+09sTO
uy1+WbwCTV0ppPD77HvLbSaw7izxhZJK19CptoubL2Dr2KomPv2LH8/tn39OgDR/oWzolqiCVaA8
rYIXt7zuhauBD1HAUqSoB/EPW/TBuJm00Z2lglSbVzpBW2PvYwiadQ6GOB/JkvWUwK9LXeXRHWrT
OFVNmIdN6Veb2mzg25yfoeHqsHDQgm8HPXRritvkEkceXosLki346LUtU+qnpEWRjNTVJFa50JZO
iIp64ydySbV4Y40/cb1xIwIejXWSS/Z7zr4WMp5/nfgOuUXQM8RmDJcF5sqpdKoqHnyL59ia9r25
l/Um00Ax01LP7dQznxHSr0DVbC3zvqHabE/Wdj5SNdLg6RBRNmHnzqqtqmSzAQ2ebtxSf3mt9zDE
Ky8xWDPNhqm3VuN1Kl9tge2rwR9r/S2Fho1v2BBnrjqb4HEM9kbk7AA5LHpq8zGFmYAyOGmCRVZ/
maTxmGhPndHdaDNIzQJVXYBQerKDjFq1tqh9KkLBKrITNyb9lHpfYp7EVu4D6uOifSjbn/0A/ZCs
cQfmRFf33UhI4IWL3lr3dr2vyUYoRLEyfW97k3jEXNm5/ALkGVJ0vxPzdbdAjE0C/0tB+jKigMfa
8jRBilbgk2bjo/QadkhJKXhQ2yIXJHeBc0/419vASqiwB8R1DkASjkjxXNp3LWw8Y9pqRFypNidP
HA5q5asRvrTDV9p2dgp9w04fPIIWAOHjw1JvlpW88yg0WkW1beufSs730l/7Vl8GToBCvd8Hnv84
h5Sw91YUv1dpTQou6NZB8TOrX4q42EpizTG+w2x63bTfUIY96RgfTjRr0AxHsmehUaGhOuqsfPu5
szgpqwATiXdZEGoaMJ1Ca6lQHoC0S9A9EpBCkYIDxN0iNZf9YDFV75OY9TIwV8YvACEgSr9Y8sZn
m627F3gX1LeZl1SRqeuuaL8CID64IFhydV8rq8JgzXetG+S7DOCcpzRrTd6LbRy0rq6TfnkulWDv
AwAZ8/jZ6TsK45Q8Q2M1XyVAWsCS8VdmiUY+mzZlmpKhbFYa+Yuu1V2YGy48mAXlAWqLNFIIm2rl
gG1vukggXdA8MnfpkeBx6+rNr8Y1hJAdX2sx9M9t9CSy94xYSYn8hWEmLo0yO28kdoqea0tdTblw
o8dk+IXt3wJe5HZAMMZbUBRz04zTHoX1wvAw/AyqB6X+UsbTzkNindFYYVZYhYZbfAdcYZKBI5Mu
KeNMJPHs7JGjoaa0nzQJPMKroGKWJrvOviqV76InM8NPafCSEMp93CeuxX3F98kfV/zSvCKsqkmU
/iTTsbQFyxZUp8ZsBf81DsUK+RsIF2XNRJpx5LArsmXLOQRpZGGjqaFZciGtF2Mk0565NsSBKc73
kf0LBte85dGGcsWFnEoTjvRGuiiX1g972nfOttcNkmY3upRXXgOvfgs/DAjgJu62HdmWdvaZvi6p
JxRWRgHmTjE2g6R8+QDtKuy2vropvL3eXGvD40g6ydsmRAW2uLaqwpVgmxzV2dal6tbK73qAHrES
xD4OKU7YFOwFV0VsUNzb9OXblD0X8zhpcptW0ZvilYvOKN+oiC69NltGz2Veu3QNsL3IdT18Bcp+
HYIU7Zi0Dgl4ZKPwkdRlO0B/IDmERy8+scuxsG4V7t9NX2LINIGkyd/scBt30lWG8qrpI5ARa507
bIzPwfBV5LvcvO3ib531JmTyJCpzqYt3nBEX47SmsOziIQXCmnk6rQOQbpPKxSSAcP9GgxMkhbWH
PpkLURDuNPJyFApgLC5awK86FAXgDiM2w9ksai/orHiY+GDRRPeJsFywQgvclJdDW1Ou2SaFuYjo
aRYcMpi34fK4Lr18aWHnGYh9xWZqFJu00badIEOoP8jcoC2GNJ8Zb2gvXw+2s0AU+VKy1fd5tx65
XgXF41Bft21JSRFfT6+4FsljPTfcKj3AlmDlWK9c7m8xXl5m5ZM3/FaU8bbW0p0CX1VKfTHW8bsa
UvhrqF4Huxmckud8mG+K1i7QawBDY+GReW7U7MYB9eMBaPNiGKAe1/mvPTWvNDVIL7SrGqpDzrQu
qJlW2FPMz29T1CoocAnahkwVCEbpb9os+hrm1J3y+ZCL91PFsqbWDZlpFQ3KyqSdJZPUGuVyyOA1
+a46eStc1BdRyj7C29V4QoNiB54KNxIbEPqLKLJMbtIZVG44zwtgnZQwMnUbwFFuVKx/itGNA6oo
CZFcftXhCaDlyyTWCU765VwCwxDzVmEtB+RVGu+9pJGtltD3Ms81rPvB2RdmtbBJ7IYxz6ItU33a
kPTGwzZl6oMLgvFk58ZiSqdrjRs/TTe/O5VKS2dTiiw2lVZs8fZbk7S+DeYoRavvInB4Gl5Iob4V
eIeMNbqBhNmjFje6n7u5p3Npz924fYaKsWzraGV6zFTq4ormmtFwm8SEnXF6UzR3aUz4kVYrCAs1
9+jvMipv28rfAS7yQHE0bky/Utr+wmnW7cxkT8fWzjf9ta3DQ4XbM5T3E4WqOo3WkTntEJnsA4cL
vb+yzPSXZgXrjm2/zARJl7d6GNZyqCksluT7DZx2OR2wRYkl0SfvyEbx3SlrNuNGvdJUXNVgxOHG
vdbNb6n92OKS0Pkcf9krsxmUrhhVegBqHDgCnHMoNfp4TntvNcC+QEm3+shVOZ/cPn+u5LTOZqP5
/GnKnrgUyKJeq5OxhkTFHrauiu9+Ym2y7iadlFcM4fatLq7K6NW3X9OYkLLvNv14o4HbpRUguVP6
6raHrzg15SaU/YYknKEne+B8bpqFX/5cRv9R5pkUIP8eJ5P/f+/S5aL3v/PST1nY/P71Bzj6f1Zp
WH1vfteHTbv88b+4o3BC7ZmkYuEDgzBlvu7/BXEX/0GNJUkQ41ZEvtkigfM3xB3kgwELBIkbzfmz
ycX/g7jL/5jaLJ6gPGvBhcfj9E/LNM3KfyWN6HP+n5qZ+fr64TLNmFyjUcmieZylM8euW6aTpmWC
izNG8Ha3hjaT7UI68v7b6/0/R5n7fo9HQcbt6HPjHZ4Xc8bjg7LE1vpQK6pWukBfyIkhmnlT2jan
FkuOQlikUcvOrFygPNoMCs7vP3ybvx76I0T+uHueh4Trzj8WwhN03kfDJ1OY5h4oC67VKle+VKUe
KALN1arCvvCkR8mJ+X0yFPIjhqHMII+G0qDkSKlwOiels9bT6WtvUruGigdl06pDtkEcbBoZfjv/
hCc+I+931m/gEsBUmrNaH15w1VWKgfM1TxhE7J2ew6HmeZfYQEe5kD8PB/KfByQZYpAGPBwFmpc5
2Z5huCq9StfjkGRvCuMuRJjq12octz/PP9Uxo2cecJalw20wKaKgkDwc0CnKXLS9hblf09EACpls
p9CfScDjyRxaP4qodmnSNrNupTTfsbZ6C3F6wvRUFE8XfstRYvCv34IUWZi0uWNddfhbahrwLBH4
xF1dV9AAaLnjEN4BcQWD3XlLDRbvMvfqG4PfvENLvUBEYb75Ed2HitqWy/M/58SU5s38/WvmTvwP
H9xOazV0dM5Ug65sFCf1d9Xz1b2KBCq4MKVPzC0DWAGRMio3yfI9HKrR51a5oZpXDwAvaPSPSVHL
C9q9k8/DW5kFtwZskKNiWWLRrZdlyEYdVuoeIRy9clYUbDEbLC6keC8NdTSpdK+xBzPCBR1eGsGq
RcxgtcVN49f/0BXmv1MGj7hZFA0GST+SQ2DvRO8jO5Jb0OIIbE8tr3qttf/xVMC4gtXBvoaqDnnq
4ffBBqzRC8umjYQO812WTuMO2mC6oyBe/4uhqLMiDUSHQnv/PFU+zDrMn1DP6Vbhpn3aPAM5VraT
ncpnv/aqfyiunL0xqL6TZQCJjUTleNa1iB5pXwPI2uNYFeQkVeg0uiRQnafV4cHEpwH0I/8cDZwN
hw80mjgvaTnYV05v8dustei6nkxnqZr06Pb4kv+IZOdt/+naPRx03mk+vMV2sMrU8uilMD1hP9MH
2dGrqFrNQiSOeWGyf16886cCM8A0NKgUHX2xHD9r3ahMeuzmFEgzOBhy6Y13ff6JPh8MQAyMP7PP
4VgQRxULTdg0fHRG7dJvK7ZaXVhbCPpkivqU1ygU44JC7cRnIxU/+zlZFIARmhy+QW53VoDVKf2n
dTm3iU55v/QobV5RQBz3ZUTZwwHyeWEj/LxxsIbJRMwRm9A+YcasPPA1JyXHFDuasTSzKt0nedW4
diSqCw944oWi1ke1OHcwqNAvDh8wCEqskoF70G7Tdne5UbWP6oQlYF7Q+KsHjj1ceLYTRy2nrEGk
Sdwi2UaOdsWaNP4gSbS4gA81MF9NBuzLLMnaJT2WLcCn59aEvDK+FxAp02XVtM2DI/ryIXRK4I3n
J9Q82tG6JO6dQzWEabRQHO2cYZPFVpo0lWvMhoCLoUkEcKOmiQEbwan/UkcjqeBxMAVmDJGILvmI
nphg7Mvs2bjG8kKO8RxdVkuQ04zfOo1HllApXBhoDYVJ8b2NnGBXthBIzj/zp+lFlzIhhJz3PVWa
xPUH2wLOnGJqmrp1QbNHq7oLyX3lNg1Fefb7/EifPzZDwVmDcMGzsZEfDVU0mm+bkNxQmdDn5KaW
9DY2OopdZTYacPCyR2qdo02exlq3ltS/rJ3d6+3eSvoydM//mhPPjcbUwqhv9q1C3Hz03FmCZ6nE
mLMB6rqwFKv8YiQi+IqSOrpwqHxaVkAoZnIOF6d5mv8x+fiw804ZLo6g3Rq3UGmfqMKIIrfiD09e
QAefP7b26/lH+7T7Mh6AANgeoDfQZR0tY5PUjlVRPHSrwHF+xvSOrWEQKbvzoxw7HsKDJh7ivESz
y9Xjj7PFxwOFKo2HCLnnsYrYuxI1wiekLTkJXwW01R4nx2oVz0k9dH4BBHI/Wlm4Hez7wm7uUwXg
Jt3Tvk5vYBOuzv+2U2/A0GdfZ5TlM8fg8OOaMoEAkeHfNUPo9p2mDespT4IL0eM8Xw+2C8CBxD/8
yxBolucp9uG7hi3088SYcF+IwyJYBt0UX4dT7HtuUbZyo6E4uqnZUulJ8ZStAcRWuTCJj/sG5m8A
h8ACaICkgN6yo0jCL0UscnpzXD+IJQAC0l6ll+X0tUvjqk1KukiSoPbpjR2sJ+aoc1/3bbqygTq7
cqoERXkjunAsn3wtVEl4K3Psfryj4B8srThrWVleHtLmT+MOKeBebZCHoNvcghobtnTAVmuZ4WVK
b4PiXdjUPm2kvBbkwJCbDJPI8Tj+gCOAMbI1T81IlHcFb2NhxmO8a2GGvE8KVZ1GmcSFZS4+j6oZ
tNyRadA0RF/HBmtmS9Hez5OeLJ/2ole3Wd7gu6O4GXr2mQcBLGenmf5yCEac19c0u+7wK+gwbq37
YGGgJkr96UJ/xInfRK2AHAsurJZFHuhwjgaOGAK1ohnfqLT2mpSnvK0LQQpTJ4RQogmJyGgVP84v
v88bHlMSmiWxBPAFaJaHg45l1rcwk1U3q63oanyPa2SwRbriaEsvRBAnno8jE6Yj5ybggD/Mjw9r
MO31DB0y3R44YlUPWhqRts6AGsXoibYADOzric7FC2Zvn2c4x4Y2N8oARiAom5//w6BCD7wMfOQI
2oq3GMgs2iPXqbfJWGDrm2ZUWqDoqBRMnHa8beRFyMTnw4txdQImDhY6ro8zFKgrDMgh4eSqGAos
cUP2rzwrr7/1VSIvbPOft1KYZEQkQIjmN3ycRCuiYo7HptEdEsP7lWZe+Jy12rfzE+bz8wDnILvD
8jM0aIXzV/7wQou+xRLBZpBebavHUgCJV/JA+xlXKC7OD/V5bjIUtwAV6CuduMego37EKlkEEX2W
bZXQAagXuB+KkD27pj8/CEfH/seH0XxCqpAt5rMCkuXhw/U8F4L/ZnQ93Da3WlUqN7LvjAtb3ufv
NI/y57pFYzJB9dEoql+1WpGw0BW6tiAQ0jYSpfH6/Ns7OQrxMdwWUlJSHK3sCR+Yfghrmg8FsUta
R+ZVG/nDhTl34htBGLYw34UiB9rhaH3FrUpru2UTKMpB7vK8nC0OvPKLrgdAcSGRX3h3J6afsMlH
k2EE6Ay65fDdDXFLxcxgvNQOlb0WKYoDISDJLBpK6IU+/wpPPRzEMmv+SoTb9tFcr5OGrHONKlfx
KOJE6Jki1X9X1eie2ZNdmO0nvhf3Km4S8041n02HTyYwBaHhwG6gQJQOdybqSU1Qttvzj3Ti/c1r
SdDHPkOwjlsHIZaTolSM1o10/3fqUaUzQu1bw5a0+TcDUYHgfkqC9niSK21VAfvTWpf+n+xL2dMB
i0vDdO1N7T/fkZgNNNLP5zjt/kd3fcVOu9D21NZVHVHca7mhrRRLoYxcDNqFb/SHMX0YR8657b/H
kocfadID6dsW1+6yoLrfobataE+bcNoIM+E9aE3dmetUEQJbJaeaMsKoYsBGJbMI/PBbyOnfAeVc
LxooUBNSENk0aJA7G1fEDDukr72SFb8ro5MST4d0tCiN4g3mnv82f9Itx48Bt5PlA/1YtdTjV1YF
UdDR2e4auBnR363VN+3QNK8jxJqV4WAYZXke2koKwsq1rEOPZjK9+BdTcX6Z6ChssmfWUbzTjlxo
R1l19JWhK/YlcS4AqHYzI/YuDHViIc9xHpEOJGRCq6NdYwRzCQETRl6ZlPFNBvcCGbyvFNcVxJJF
EWjlJVfxkyNSUsAKEl9gyDuHE8XIMAHo4qZzddImu1Az2y1kbuT/Pq0uN7TlBffnv+mJ7UOfe7zh
zLLdo8M/HFBMoO10OWJq78zdDs6IvFya0YWZc+KxoGVRQQIuRBBw3FrbJLo3dj1m6WVEjT/qk3Zf
xlG1ndSwulNqrMrOP9WpmYrPOOBx0qsWb/NopqaRjEyZ01Lvz3ggfyxbRL4SHEkU5V+RHyrfU7oJ
FdemhPgQVo7zw24Jgv7FuieGI0fPSUDayZjf/oeoB0cCMwHJTE+m2YhZgJHRbsIWsNSwdrke9CS4
0zK7uxplIJe5iUKvwVlpiQBMJ2nbFvfYrqhkIEedtvA8XQd9TQd8R0NE4rEU4ehQp5ps2V44nk9s
93M9CpwakRQMzOOJz/0FTabSu4U9huoiM5Vh66S9uM+yvv95/ludmoHMeJa0oxHu2kdT3ul9jMDS
lHcUIEgM8qLE+cTw1/9iFBazTbFvbrg+mue94tiTLDI0FliLb5M6yveFgy3S+VFOXBDJF8C7Igik
hm45xy8uC3qVEIRGutQ3f/VJiW1bOgWgC2IcYHZq6jvtUpLYfRq9NIMRAdPutqvpXXY0813tcYcz
iEjWoxX79waua91iJMuxHYTaPZ//rZ/vVfxUwn1iFExhjOMrzhAa+pDkvHeSHKiBijClW5euPR/Y
x6ZPgDO0otB/nB/05MSyKLyiW6P5fe5M+LggSrDzXe7QpIz67KWCPbNUVYTmvjOlq/MjnZxWH0aa
t6QPS68mwxmpOSNlXYbRMmyPm2BK+guh3unngUhG2VoDL3S0z7SNCWnRqgY3t20f+4oWn6IQ8xy0
RE50iXJ+8pHAP5H6oFKMcODwkaLYa0ulZ1OL+1isx1kTXtVqceGRTo0y502RuM7p+uPotbQGDgyj
Rm1EqyGaPtoQ42K4xKw/9eI+jnK0HmOh1qXQQCql3OMe2xz7hGbIx2e98HBYOz8VTqSlSaHNKVom
HeT/46pHL3S6o/2mZxpgg+XrNv1fWJn1+85P7Ze+csR+0OzqdSjU5AnDO+Xaa9rwSk9H27y0Q8wz
4iiGIp2nM/9nqjXs5MOP2CEsdhS97uk6Fgk7/RCuUjV4GYRVbbB2f++00M1awCZhU08Lcwh9jMvC
C9ehk9+YZBF8eQJtyzq6oUStF6jDhHNVhe3M1uhEs8jxKbpwinzyJSBYmetaaGs5+cmKH01YqwDJ
aeW8cmxmrasp9eOHmNj1lrO2tl3pmc0+rH1rFeGe+kOZ3VA9jIxeJSm971CKxKU4/NSk+/h7jlar
XsRWj19X79oeLghtxQugnoFdnUQecn7OnXrDusMhQIpe0uRw9IZjJFYmpRAOglFD8+jpwDKK2L+w
yc2r5Hgy0eo15yS5bWIzfTiZqrbHBrEPejciZm8XITJ2TJHm2tODrsZASzpIONcq3jMalKEo/6cm
KPMHps4j/0iluR0erWJqtr41+Ubv5iAN92UXVUt8Vasv59/liToEK4U2K2Ip/oE2efiYsgxiCIwk
PSptDL4n0vBD15pahDhI7K9EPsCxGqKuBh2WBT8xBh6Chd/RHEMvo1BeelnrVCI8hcJuiMVfcmE1
nTpJeadzR4FFUhx998FRU8YluJdO7UlmqNoWU0v6+/vGup9sO92aOaQ6XU+Nr+dfyrxPHH/6Oa7U
54wQ/CB5OKjvt6GMU/a0MU/CFVJa4HZ5hNGY8U00yoVY4dRstnjzlCGIqoF9Hg4m8xYu2chyoWAs
91pp48QbGe2/OHnoV7RRnbIvEZMcjtKJGAJhyHvE1hYoTZbeT01XPZ5/b6eWDCZoc+2McjuA0sNB
QvSlhNjUB+B+1M9e44jbFOfpfaZUzZun6M4q8jRsw9VeXHi8U1/MoovBmfHoFGKPZjEFui7K6RFy
NR8yV4Dp574sFHy5UxP3tEWqpvHT+Wc9+dkoIOEMQ/OeMI72uxLBfccvGhANOI4LxE53lS6M1udH
ObWr8kR00mHciwvT0S4fBpW0+xAJs+fBK9RqGsQpxTQ7VK6X/HtOfTwADDqNraSIaDA9/HhJpZvQ
QmIgP77W38ag4548q8m2Q+Urq5TPvqOzun/NpKf9i1dJylWd06Icm/rRCihUq6ZCqhCvaEP4HOYo
3NI00y/Uck59MHIa5KO4CUFjPtrPJwCrYZegIK9qzLKQh6doNWXu/Jt9G3j1XMGbew6do6lYcAhn
ZsG9dAIYvnJ6Z9yYY3FJ5HpqX6RoSSBJBw8v7eidlT4zstKHATiY19+0oZcEq74VZF5VzK3dakwx
H4cUcKHH5eTlf3bLYmi6vchhH86SImsgWgliS2RF0CaNrLTuvWasn9gcza3XDd2upgV0M+VRd9c7
QXafTOUl27l5kOP92SFEIa9CJocEy+GP0CeBvGBgVSS9J9eJcLpNh5rhe1R74WacMv2XKiftG/eE
GtPiGkSPHzXGvZ9E078IRT7+kqMdL8IKuYiDiYDeLFqAcoFcR051ySThxNSlZ5yzgZwBqf3jUAC8
su4DZSW8nroYcb2vIfAfkkJc+LonxiFmJXomn09UcFz4LVIhi7RukDAGdXo9IDvd4Dh7yZHsxNSl
yIuFwNzeRmns6CjC+buEGRIIV7cVaFCdOf7EATbbVPTnUAT0DTBh9Dtszu+kzuc5w3TFNRSpuzSo
5x7OmUgGZeYHiXD7MpAPMLCCNRiaAS1JJpcthpD7KRpKDL+DcaYXF+qFmXJiJ6dNhqwjTe1zy9DR
U1cB3tmB70P+EK16n3IRWllZNT5aoEPPP+nJkUiKETJSAWLCHD6p7YjJT6CYun1tj1dY15erKS6V
R1VrLp0ZJyYMnTJ44czFXJuuxcOhwj4qei+0hTvSXrYYLJTREtyYe/6BTpxMQHlmKxKTXAr5n8NR
7MrwqsrQhetDpArRxNfBix/ZbeF6mYI0aYyb4DaQRq2v/SyLswsh6KkQ+WD8eWp9SHeYcR2YjRNK
16vK6l1NMdLqdCiQUziDBnPkkxut7dOVrlg1kgF7EBuct/VnGSpXuCOu8hDgt6/79c/z7+Xk23fU
ueeO4JeL0OHv6rNuinKStGhqU4RuA3QPa0R3e36U/7bBHG63xN10olBzo2TOVehwHNVqe0ep/ZZW
jMnqtxZg79cJOJ8upm8IcJdxYs9y/86mPgbvPPiaW0UeuyhbHbqAWy+79RUKKssGjrkCNVY0xtc2
rBQfSa+d3QztBMOtrTpgAV3p2+q+TGGkLLC2sc2dr8moWIcV0k3X9P2wWOdx6bx5wyz8BLOGFq5R
RuMq9oJh3E5TO3Kpb2rpX6cBRLwFvwGoT5+NChryCpH0JvXoqOJN+chawmqggUSNuE7D1gFqg4U7
SuahspFKiz4JMfTL9MReYUHiX49GMT31+RSRVctwUFsMdumAo+n0HpUZhiLNPu7HolmGSCygwAX4
sPG35E2ykL014wPaGPzM2HogFqDO59+qamrlNoM2la1rQVptGRSRYa2qjmYbgD91AQNEjHFARSaf
VShBr5mbro+szewtkuztqq3HbUzDZUnnIeWqq1qrE9+lfwf4TacX5qM3IG9x9aHpUbDbTtgvoYji
PJvXoRE/aX44GE+xXU8P0ujHitz4AKyEe5dSroM2JGNEWGgNYMFl+CJJNiAGgvp8k5dK8WoYtQZZ
2ar2BdAQb9ED/Ebw2AfaY0bqIqa/fSyVvdIRLyGEa6ctxsWGWET+6EBJEJ4NgcLXou4qka1vwbCr
a3yGQh3Rsx2TrvYbCsqbpDVjuECeZ11HpgViXfcmGFl1CNFZ+mk0Lhoj1m5DfwygpQfs9TsSPxHE
wEbWcmkOQVJel0iK5DqlrX/GTrbllaN59NfhMzOB2GpBsy6F11nltrNxzLuTVqY8Y0jcvVZjjLWO
1VM1wLwsM3+MzNjvpp31d5UA8WenU0r5We0REyuVOkP7ov6rqmN1hxFZ1e+tHJbrgh4b0SyFnzeN
w2pNBwistm/fqk3tKNs+dPzhW2vbDeJmjASg8zVNp/DfGdOVdKr2PmS6EkDi1qJNp1TKex6ScgHe
jF4Fqm3GjFWxbPjCZgnPd8qm9MVIgYSjcCZZsiQhGLxFUWHv8PxKf2PFDsZADF1050E7fYlD7HRo
ucEEEghGEKguZldexYxJ6dRNnQY2Ze8DrN6l1lhXi8QYw5cMAlNMp0Tv5feDnJTYxdytREnuhNUv
A6P1fBEn0CQXnlV0bw2+VcW2xCAiXlmRb7wESoJOEttZ+E2UkbS7OBgcg0InLj0B/TTKqkmcqV4E
+sii7LIU/a8eO4UK4MQCeSWVybmL/UQBuenxQ0KkSf4sUO6SheKM4lfFVQfDGq37AS9bUbBVMEIQ
YHasv4R08/sL2yrAjsSgjGJ3oAelWtErJeydA8ITwaxjE9BlDmz2ZV1P4b1kLePLh8FPu+w8pAZL
EKuZAhQjyXaOHmLMHRaZRjmqagty1qYEopsMJbJp6UdJ/dAqkgLyEIQwC0o1zgq3t/8ve2fWG7eW
Zem/clHPRYPz8NAPxZgUCo2WZMl6ISQPnA/Jczg3+r/3RzvvvVLYacGFLqAq0UAiE0hZYpBBHu6z
91rfcvrs3DU1XPzpLAMykrREwvohJyIml89K5Jqti3gwB10R99OXVbabAsnTaeqJXyL77qP8RA5u
B3behEJJZjeLAtPvqEXYFVjiehx950ZLhsYEgjuDDp0GdzAWdBYIqrJTAFehXngTCw4dihCVPnR0
p8qHHWwaIqsYhbnzadkrYeBXhd6M5rdzlFdCpBm1yFDPyOTEqF3r2jC70AOIldOKu2rMfeBFhAaZ
jNb+XTT47HxUUutepeKC3ldw47AU3Tqm1GinNYHagIorTjNIvRCFBxBUHtQL2Xjm3ZQYwC/cQMk7
og9q7qii0sQbNeIPglAfrQeTJdwCNOgR0BztEWPEjT38ahtiU3zD5QKOC/GOrAe9WBPdS2EqZLO2
ovwzbyXQoBnErQpBbhjYLDZ1p+6+vXt/y8n7r8mQROTwogz5IVHn/otq/wifRP7KoLv8zneDruXA
kVz8ucgzIaci5/vToGvZ75hCotVZNPlofpaq6M9UHfMdlMglGH0ZiaJ75Ed/puoY75YZPS0IttMo
7DHMHRlyf2XQReFCSfSiZCKfj70Nwj9EqbQRETu+LplcQhvrJMViYQT5aR/ZH1rL7a7qFJNpR6v6
xG1YdvrBM0KnKuaDP49XZiGrrSh1bzVirgACABoQ/pp71unS3ukaM7Agt+aryrXHkzHNmiS0R9Pe
MWpcWzAZDzRl9W1aui2xAgTqqZbxh8kkaGH6VJtO4CUKXM3DeG4d5FS0a8tsKmdrJa12MczeB61D
vEcPS9u2vZt9jabKuDRbQ9zn2mRcVZ2lXZuzK6+6IdVPKfXLM6cnOjusxNQDLuplcm+UiXrEapYQ
1jBvMrlTfncejRXm/vY0C/ovzRIMkXTe+5jlGMrUzINEaBXswBLj0URGinw00wezS2+gL50ljtyb
RblzJkjlyT5/IkGHwNzxyqnEU+Q2j2JunqWE8G52m8ILDgNwisobt+lQX3mxe2XE4qoU33ie88kQ
GbeEI6y1b3TMzeBdCT+7SWR9IzyktabwLigmwBUaYTMZGwYrh7wYYf08ZKm3ttJoxZt154/BmavG
s35osGIA9XIr7bFpXTA4ZnndqvgmmMDNeE722I7YItry3gWYl+TeYeqjj3k13w+q2EcGMT6VukNX
tIk7b2vV4nqCoYUIPVmJmFrIqz6qcgPjiJtEiy77HvZUiQJo0D9axVncfBmBUVRNdpY31XuzIr2j
LuODVwXbsWzTlR+bBzJf+SSpf54Y5deG7RVgx9DVgotaypNG+ZdmwxGxIc7elJ3EfrafM2fl9Pm6
zS4DuHO+cdnFzqaR0RNb9M/Cm9dae62Z2WWW5JtpBi+eQ5Y5ccyrTqi1Jrfz/LEXez8ZPyTGTG2O
jaCfiEfQzae6MqlUL20D2j0K6l0QFDuwzAKsWfugFdpWavNWxdWdE90CQbLt4r00ImwO464zsx3v
7yxJr1It3mvgqaVJ3DUDL6t1Ltqe5AThb5vqw6zuI9HtsU88zh661NI5YTa1gcp+PvXzqVfaj6mM
gUjlu1EvLieNeseuOFKDmb1p1Sq2ir2WP6reOKWQOHFqSj8dsufE3UlUe9j7u8Y0z+l+xxds9U7L
Onl0zCfuoMMs1dYAgZObHzP/vZHwPTUnIoJKU/bDV16J13o+3Ige0JSf7OK8AT1v7T3xILSG2tF1
DrRENn4NGmcITtmU3KWdAzsMpqx3rvCv+Xm3lcb7oOvvjczb2sO5b513zoGouzocvGkXTOMZ2YgH
6eJRzE71uNhai36cl7gHPctM241S8WNQFDO9u+h6KoYbb3n4Ej+4NfqTpntvN19KbPdWtpUkQwgn
244t6YiY4Qd/78pm6+vqzKqyrVsH5xUd8JDqoxLAqcawIpEcOnYoK4/SjTAFq7x0NPlQeM7JZEZ3
lNQbVddnWl4SSKEF133tHDT3uo8bLoO5qwJIIuylhnkngIxMoj9Rjto4yeNkO1eqVVg1VLEbRv1D
1PQXQADvmQR/MnxgpnU6UPRKAFbtZmzOHRf0hifiXatqmNNQUeJTQiPtfsGx22FnguAgoYjkHDu4
0wP9ygokKfIdlSPVyUoyIg5do9iOxvPkTxRC8zoOvO0sdw23L1U+dpz+g6mzy5Iy+ppEM9yiOWKT
mx+QJ+w7K/Pg/UWHWojPNUYaFnToKj4RAbppn8q537rJcEOIDpQ43+g3tHnTVV4Xwb0vasXKXz8C
mZVndpLV57ItmhUoqgPb9EtLm8+aKWYXNGgYBLQe7ljE08qEKdnZafY5wX8YGcWZGwBm8kHAHgg7
vV7o22FlGNwc3knJr4a1i4G1NcyPuZhvWqd46qr+QoFDODSJpPhuQds4udGftbWJeXKyywubN897
p1Tm1TBZxoWpP+A4c1RUrGFMwk/TV3F6l8RuiiI8hthESNvOT72tCs6HIH0q4IgjeShn4kKA+cXq
BAHWdVuSaJJN1Z1Wzpuc+IWC6dtB7LScbI8Mo0c75lnosfsPlYwcptvDISigROEE3gZVU22aOL1n
zS9W5XRjRuu5c9NdoVcHM/MfmqS/q+xICxPp3cm0IQiALyv3GHV0TXdWiqu0BIhgpoBr8Ur0K1WO
p71ZfR76/tPcWbew3g8iG5pVFOcnvtBBdSrgkYb+ULt19FRLwtES2gttytMxngqog6CaIP2LVQU3
fpWwF4AfhzCiFTwgQyeR57Cd0ktJZ8JwN8iX74mtacEqZ/HeN8bzbH4ii+dhmPhXJu2IbFeW/sLJ
B1yZaZ917EplTxCwNu8C0QyQbKyJtscMA8kpLkQ9UXgQWLBwLPp+ftA766s2NdByjQCha4bXzLHi
CAkEO41utM/o+5zlRXRrzNFjPkTXQZ1c9CJ4QFf4NATmFXqsrWW3n5Nx35jv42ogwGMJkOOldDs0
NMAyXdfWltPrJP6wHTMrPd0NlSuAR7nlGZB/9vx5R1TEOFgs38WNVcQjr3xQjj05r7Kfm52tnGYb
LVesoDZfmQGo26owuvM28Xmmp/aDaEAA9HYRnZVZYoXM7eF5Jfl56vL+7v2YhkRE80Ozm/6LrbXe
1mdctR47JiLw6iEkBWl76rXJZ+ESmRvkcGyJL1u5cwpJ3yj7vYic/CxRbn5RusCCUttot7RYFkZ2
64dTViMWlSdmKQkuNLjKvke1NLO9c/2RWClb7QZX7ApLA3PdPdTjxya1z2Knhq8bRFeWN5Sgk2lw
TYbDOuXfam1wqQq5H1lGLH04kQq1yNjK0EK7FufPQcWGkOSHbmM604U/NDfo0XPQz4Qd6bl2TZBi
vLHq8pa95OnE7sxPIjCbTZ9sa0vcNGNyNovMYGFrCyLiZH3qOp1/EG0m51WrWd5FTZDsOZPT4sqX
y+rZ5Gx2szawt5UxiWvCUblq1mmtO9d+PPn7IakfWiLRtlZ6ovRMez9De78D3T7NoRXUmc47begQ
AsXRZiz4xoemLeH1FWqXNNY9sWreplfa138vq8AyNJDOBE96N1rf7idyktn90gBptG7ffAM0Ic8d
6+nclOZzqsq12ZufOwpNpEwrM/3H/u//b7f+bRk3/HMy0n8IFA1F8fRys7X8xve9FiHY79AOks7N
0O8bvOivzRaNj3fLOAUBN4AVmtCLTOkfuy3Df4fb30WPyEiJ0ZX1926LHyEXQ8GCq3fprLN7+43d
lvF6HMgnYgjK32DeCjMBKcvRTHIuCdhVLpSXymKf7ujpfRxYBdbI6lMVtM9+6l93PHEniZnXp6rv
6MDaLNcvrtjV973dS17R0WR0+RRsN1FjLS4O5ujHvmEbLJznDz4bPFoLh87vT31B+m2W3Y6aOhBY
JEjfIiuqEhW8inJ4q3exzFr+3nJ+Pz5Kc6RvaD893CSvt5xsOmpDdQ2sG4rIdI1Wi46EnWPgLB0I
+JE+t+yxNGNmYMKmtcZ+12iA5FRO97CgidWWAwVC3MQBaI08S9ZuQzVkykqeFEVdV9+nOv8VD1v/
BTKB/PIH8Rjqj20nPj+1qI2O4WbLkT/9mUj83yQ32OVe/OfP3ccv5Rfx8qGjY/jnU+eQlIGZD+kH
0RdAs5c+xncEmW28QzfOKAaXCJ2OpVfx1zP34hkz3zEA5D2J1YfwadwOv/GIme4iNPn77kIOwn/w
+X8bKjJH/UHVAMvJYVzgQjyEJE3OBdvmqzm3Ewq9uA1iuJDFuOxO40Zp6RkystLZITmaL72ZVu3e
JQJtCU83tWZnWqJBUJfNLYQGs2SA5ZWi/DiR2uqtmiSe7um3ex/9KofCqEV5de9bIKTCjgR6uJZZ
U2nesOpopPuPbW8tGTCR9G2QjIwJRUNAaz5N/JEk6vs7w40JpY2LJrHqVapkpn3Ni84u5cruEwNK
hk43NqdPrWWL7R7zPcQvPTY0EuksxlhnfpQRe9YokZy1eqcBBx9SkaznQjeJniqmDBKtNfvqioXH
tfeMIBILTOEsCUutpyavnvxWR2XqJ64VS6CwKbERhqflQPi93KHzjes/MXfZAO7lLOnaFkByhHkD
M+LQOU9MuHz9lvrewb2QS2u2iPpxUo1o3kxmVflBWH7TP06jGuUdmcqjsarlWALGHURULuOQ3MzW
QYAjtFwxH7Smi7kgNfQ6mKPgccQdUO9p0fTJ+Qj8yi3CATl2BkrW0abIgbCAmwQaNX8Mhhc205pM
dpx+RMBFMQ2HraSNZIKlqAYa1wRJZdDGS3ogAD4oCSLPq2bwzOYMFKoHAsqsDmDoPHUmEzdRJ8md
RviBi2IkS9qgX8dWiTMr7J12tNqzosFqRdAgHWhSQ/qiJ6WszsTCg25buzzJXF+mX5vO1swbSg6x
m1MPsrGjBfldpNftE6afjIi1gmi3QLRsAvQoKw4N/o9sz1xOlucetgKqP+E5DxARpHWCYN6tT8VQ
GvGJSsyJ5JLZZsrRBcX1EE048+2gua67jhgFN2HLG6rBNa6p+dp9a/bDpvHL7s6sh+Ch1cv6mRzK
S1PWHuD4TJuw0ls2DHVZfjKZ/jQr2+pssC1Ydx8I5cOzM2Z28VDro37TxOAPRF8HHzHYxOdxzExq
7dQ0dVaNE1QMZzoBhl27sWqI58T8FocpLWgA2pPTPg7OWF8XyWA/mrYkvdVMgAiREZ0SrVrM1paX
lbEgXMtVOZjpIRc6CRqkZFmiFnumqXhTFIEp/sjelaf5Ky2bakOQFR2JWb/ti5Y8yM50z9w240/Y
pnwf++J9/20gWNjjV8Ij5WGaKnNTLZkgPBz5xs4Ygd6oUlXVKhidjHwys1nyJPOsdDeFyHWXDlZh
EZ7QRll+2jgpXb00NQJr7cuh9bd9EKn8otCNMSNnoU7KB+6DbPi8wFmCVamGCNNHXxbNunRizf0Y
ZwrIcDaNhGQTEeqwIUrmSKzFDHvvYh4jNQOAl6l3GbBhcEkIRyASVnOefM0ZQfVMltz6fe/2wdU4
pvIZ0nLrhUnuegkBBq3Z8pfS6i7Q8IoSnsikk/yutudmCjChbKTeGzoOlXau19VkZyYIiTYBUZsZ
9Jr0WDcfBqMnLgB/Lfszc6jtiac8y71tYlepeCpVksvT3B6q7ESr59jYFK5HWgjOl9iqwhGYeH9v
uQ1hCvDuK6JZujhLzpraZ54JRlfNLcj1xi2+eAOI6yu7bup621qVlDpRQXKab6jDW20VNI1ZHKRo
S66Oonseh1bfM8J88Yb7SZ10LFrA+MAMMQDlAsMGFtSRmIPYQkwAXhcRuNpqdDo9nCTrupbtb4oj
vh2HagihH7JXUFqvyyGH0ebsWbDwZ/I7n+tkmJ4NmbzFPHpddHnWchQGVWxxEKS7AARfH2WG91S4
DP6XQDLrBIBCSj+iEO/ZQZIKUOfqfIp4KH59CY9Kze9HxVjkomOE/fQDO6YYRODzDUWhSew927jR
IlJHJ2jT9uZs09lZuqNWJ9O8aoKGqLsabHmNAvnDrz/HMsR4WRMsJ4+8hOrbQGnkLqlgL3UxQVF5
maWI/45FTB8ui8941TKl8Ce5//WRfrxp0DEtliqgJAYKIMqcl0fyWTfTyiDTt41FcOvMkbGd1fSW
iPjH86F0NxkoYYDFnHOsMxJemfWk2dIWCXgeVGCqdRKL6Gxqx/q3nwI2VDDybK4c2eTH5Jl5cph/
uyIKHRQsB59RdTKYb/nyfnI+YFwWHi1pa4t17vVVK1xHp3OSBWynI4qf2CZmsI389srMi/YtI9BP
viJ3YRrwZLsQwI59BMRTun2MRWgxhD5oek8TLs7TN+6Dn50RdSg6Ou4BpmtHZ1Q7jaWl9hCEs5VV
Sah3XZsf8l7M1FUVsKDvW5R/isD92TmxRV2sWotlyzraWLqTy23P0DDMXdVtTQlvBz9fsfn1zb18
6JePEXtgdsMuU0k74CDH/AQPiTAcFjuAsk/LWvW0792Oh1tqfXdaCf3zbx+ObQEDUDLzAIn5R8+S
1/pWWivXYxSkpfcjHbWDVgTmQXZBdWFNk/0G5+nHJRLUAP1tOHWsxsgfX9+F8UxTuFET86wgcYk6
iJ9QszE1642LySWp1ezLN474413CEaEI8cJnmcPxcHTENLbIwuSIcAar7ew1NBq5DjTt87eQrj89
uWXRsJDo0wFY7qAX0kDHFqrH8+CFVN+Et+XDsHUds7v1fIa5sZGld54a0PL8+iv82Qly8/MULL5n
XCqvjyrdImYF6bwQnW2/0+pUbcw6b7aqpsv260P9+AjAMmR1578ZafNFvj4UPXcRUfRGocE4+pBq
3lJnqv7k10c5fgSWNwkeH0ye/A9PwlFRIFqf7HoP7r8s+uQ5l7kGcqAUm3Yq+suS6ef2P3E8ujU6
nRpe4MfrSBbFxeRnDMkDD5ZNYiNf7HCvPPQsK0sWTVy+cRl/vE+oDdAr4E/hxW0ca57TbtYWt4gf
EuuBFki4lN5m4uW3tjkOp3jkGaNObjO8pTr+6XFZVfTlPPFGHi2Y7dgbcurIemuG0r4tasKRREFo
u5BO+2nC+HyjVegYf311f7xnTNLEbDg3vOBwYR7dnnYaTJ6mAqKRUsloURW69WwiUFv/+jA/PgWM
NfEAoKcmxQxNx+tbk/lBTz/QDBhoE44ONuMza1C1y4IxeuOEfnokvhIaLhwMf/XrI/WZLhmeYK6o
dEMx3aWPHtqzAtRCaPFb7sYfnwVqYxohBg8CFc8P3nE3lp3hIvWqomJnFrO70pT3aYgtGuhW/QaL
68evin4lDUMTgw3snmPgR+ZVMpo1ga5sWGLKRmIgNKcK3rh+P+iqLIByJosyZ4S1CBXe6wuYJPVY
JMJjghLNQ7Tu3IF5dTeZHUFbWiWCVT/5XNOs95IHxpmS8GFdIXe1tISgsYnHw1mAlnYZdrHQ32Kv
/PQiLCUFVJAFrnn06Rx2mpGyOGuvdpuVGyGjmdzoLVrrj48iHXRAJ7ztsYux9ry+Bj5K+cTvmOIl
KtfOKrBWV7GOQtbwVX0zeW3zkNJefoOq9+OpAVGha4+HDJMw5/f6oIPmRR1gRT9UXNZd4kzEjQRF
8sbqtizPLysYMGqE8/KSxyvL83FsnveKWsu1UbmhnIT85KRTroVpkdOJSs2yadYyMh3tImkykPMO
cKO3ogp+eGRgTyHocumT8o7CmPT6LL1ZpWXr1hyf4O2zLp5pW9jSQCYlJkQWc5u+RUBY/uLRGS8I
L2IeKKLxAB6tPR3Be2nCMh82XmKLO5vo3Tnk3RHb+9nIhuCN9+MPXyMSf5eNDwZ7XLBAUF+foFlb
LfMPl/S1djDXQYSjCfzCb7+klqOwolLEg5HBjPr6KIUceh/wjhOS96IA6FbGzslttTIq0yC2rqw/
N5HTv7U2HHeWIQcwVeK5o3zi8MHRUcXcRkj/42U4GyM1NcaH1DU+iMC7IF3t1in7ZxtFlO31t0mF
yOrX75Cj2RFbabhylN00hyhRddw5r8+5bed2MCbiYUaNYE7N1ud9EmcdmUzOeOU2tNG8ps2uG9UN
Ow09/km3chh4f/71xzj6fqkfcRovH4OKjkCGY4NXZlQClfJcrjJP+GHdwimmF/6bbp1vR3EZFC37
WyxQ9tG5Fnk8zXUalCtnJJMxbRLmPHNuvHFJjxYDuIDsKvgmyX8wXGxBR+tcKkys2uYgV8HcB/FW
RG7w1KrUL1aaackJ2Z4zZFuVNEDBhm4q5qdfX8ujR3M5PtPKpeShHF8g8a+/UceMaz+ZMWGgpdDe
8+bozbCy3NHcaqgu2t/bkXI03m24t3F8QqX7gULk0iKLxei2qzZmDJFz6cl8y7OOrDlvIAXx1+f2
rU58se5wOAaLeGUX3SvgB/topRvRZ8jUIIdct3wN64vRB2IgZE55w44UxLE97TL0zXhvpDvdNgEf
aOMKOvM7Nyi05sKWAWp9sDR97z5JHSTE2u4R6aw9MzZue7cqk0Uw6NXQJMQw2it01523hjGkP06F
KfVNlht1sIWCT/BL2FI5VyiAdDv7/i3+V0wH6y/ippVfvrSMB/8HzAQXaBV77n8+FSTC+Un8cdM9
f05VK9NP7csJ4T9++y8VNO2jpQXJ4J1b4ft8EG007wrqfYtlnLJ48Qb/qYC23rEtdmkJUYzRRllk
038qoIkoguJI+wsOofNbw0J9eR29uEtRP9s+Rj1E2KCPmIYfbfnTmsEyL2p91UQBSayla5OSCb8C
ejLphsU2MwHLesY92tgraX/BU9xtpso7pxi2N1WrDk7pnpQQNQiHuSRk8bTq7QteIwd/yD8Ai77Q
k/muH90xbBvvtGBp7qU6MfI+DIT5POnxqbT195WNV1bLA7GCEPG5pPlQ9qiPLeOr6y8aX8UMvmCy
vauy7NnLc/cLZh+yzs3ZNO5GEXQ7x2nwKfCcnfa+R0Z8Zlj7MWGbqhdu96HNgZpZZjE+6gSQr0er
rMnQ1PzrBItQrp7ivK4uoT5ZiwbqU62n4zrJyAedpCpPYxIutwKLzCXGi+TEzhQt2poyfemQoLO0
sgJcv3Tfj1N+E+tO9Qk3zeIewp2rmbp90WadgzrKEoDKsUUC0G7IqsuFj75QePdNSZLvhKJ7ldnI
N0u/AG7mSMYDen2FiWtvZWMZRlmT77xO3tRYVkPAmhA+ClLwKv4NS8ppXqr4Oijrfdug/ywJimZH
t4qqfBf0JeFo037oK3zmyenkpCdeflBDfvAz9L+WXMkSpWW7r3yLcaZg9a0IbJsv0rQJ6ymJCLhN
Pkxxzz+oiKqDshnINgvJqXl2Ym8rzO6Kr/7jWM+bgUxGw39gGrudgyZMbbGfkQ431krzkK8GxLwG
ZDsQjcg52cxVssA9MxINOt3YXYlmEh/rzOUKW72HrJMI3PqTsmZnnTnJvDHsWu0NU+QfrGWcU4jo
ApzMXs6F3I5CfxzhT95FU32j4kk/GaMsu4RYaGnVqUP4nt0fVJJtedi2XkbLXTMRWLSxc9Mzw+EG
/iRzVVyZTu2cqC49zUDX5hEfsWx6DRM9+36rn7a5AVzGMsRn7gONCO7RWPOx8q2pR/WhLIrLIvIY
VZpRu1KNczYCSdxb9sRUTbfnldcoekFtfGnPZFbHOQm6djA8sN/wVt9Wot9ali//hy24SGFIEVvy
Rv75mnvbiec/9oqF97N6udz+/bvfV1zHeUeNjGRpmXssmyqqn++rLj+hQP9WClBzILVlaf07GG7Z
FDHvwruPNGfhovxj1TXddxRjQDDZeCLUIAnod1beo9ILa667UBF4H7Cnp9N6VHoZZsnj4WAt8wjB
zDubMPAqecis/LnsSJUOgCZsMUK+uFBX35f1V8Kno4Lr21GZfdnfuvKYcY6Oyv+RulOWOGujbquw
JRgoTCxcXFNanvZ2ejHJqkTcbu2ysrjC3e8hsC2ZN8vkLmOVJWzXmVe6yOzt79+r/5rmqX/clbx2
//kd/R/P3R/nnaLs4v2ZttP+8//6t79/76+7GYAmRQKcEiZeL1xU3M06bF7w0bihqKcXxtafd7Pz
DsQ4OSvWty3nUiz8dTfzI/4MKG1eVDxzaJZ+Q3T0rVJ/UUYsUVy0FOiZYD9nu3KM/tY6IoIWkDm2
jPjUmgzSDrJonUQW5Hbe0dgCsnwzOMlNYKDan92B+OEYW5ODzN9B6+/MxnQyxu5ezDwPyvGr/8Rq
+K95h9EFA0Ro0Rj02ZP7oOZ+WbL+7/ebm837D5v1//njHufeF0n9imbi1c330z/5Vx2LxkC3WB6X
5BVaun+uqtSy3H/GsqzSpYfc86qWpRgOgODwW+yFlq7P37UsI08qYEZc39bb39KXfh9RvbgRf3Yt
Xk55ECdasiB5dxWXkRNKxzmJcQIRTF7PJ2mbYvod+mQHZ/HcKbTrzO4/RJ277mJjrxwbF45FiLLs
0IVL56Lr89Cj7dcF6iJvVPHo+2NEiq0N2pmuY4gvxdxR295bEpNBWgBTnQyqVV9O9qWOgH2TpfPX
wok/YgYnqn32hzOtiEgbhyOpF+X7ofZQAyB+u+7aCe9SX9n72ijqVdAaSD8HsQZYRQa1DNION1Ml
m/fSpDhORgNhWZeOuwklWlh4wFEINdpWIzgC0Z2r0re3QY8dMEvqKzu1ppVD9kwIB+G2sq2nRKYX
onTf6wmCLUcHwt2QK80/vqiQmc9V+gGGxjVGgDMaMedJau5QyM2bMlcdRkIf1bpjQQ/M6nnlmBlV
rRfsbL0zN0Lp50jcv6LcwoEXo2bH93hWdvPZNOt4H22aGWXvdxjj9C8qKZ5U5F7ECbnBsY/J0LK1
HKWOdLYQECgNlb/HCwB9EwLEmaidcWP004qm7MGq43wVieAmj4p9FeCqMeOZsOxq/CJV85Xpplol
Trz0x6Z9ayx55BDUhf9UR+M+Iq+ZXQACnIw+Z8j2hwB771KkxddukjQH666lRi2RenmyvnRn5oNd
QWZ0lhWYCxMdHZaKW7U3Jx0ygtTsCyHJ7GJXL3c2lzDslC03kT6eVMrwbgbj2YO8uuoSlZ5OaXKT
xOZMhS3KOnTAoWEyj8IOVsV9ms53ZeJBS4BnD8Qu2jRirK4m9EVnrRyGq3nRdfbaoJ3OQn1UKgl2
JbkOvld86gVx2yiCAE+Y0cZ2eu+UGj5jy7GQJozpzMO/t9P68Q6XGqaTnD7lyqyb1Wh2YYUZoCbc
OvDKyzxTt/QMNryq1mjAsCJ8RYm2xWW1yixo7LBlQtWRLS2STV+nYRLX+yrGaDU9It0O865ZV5q7
UlgSWmHsJPODvqwPTWyuhP6xZ7MTZOPGkeVGi8iIQYFJyAhIbIeHA+WWX+w8eaUn425YjKiodC7y
zg8Ll0G09cFOnXOBWzby9TjUNOOSWFMzJBdko0O7ED0YpLv/h7XJf0MhM8vuL0qN4vlJvF7s+fff
l3bTeAdwkMXdwAa9jM8oJL4XzEaAdWBJuUH9AgqKcfZfJYZNL2IxDuiLEX/JrXyxtAfv6Ciw6pNT
sehM+NFvlBj8nVeNCmYG+tJUh5O0iIuO++pN16QNqtB4tRC/6Xjhsgu9PtM2VVFjY3xxUX5SKH+H
LL58jzBEx6Rg0x1BYE+znTN++R5pHFAaMTCXVSsr+2EO2vRZZ+tOXJ/qqnNfs7t2O/iCgWxVmsOz
skpM30Vs4qbOEO6eQPNgzIAnNLscoykuNnGiugB2SZ1d2x1SlXXSuimyPyIPD8puy2pVinrY950O
DzsN8PKFI93nh5ygxSi00feO7PpNOa3iyKiw2JlZ+cFJJGuIQePiOndldQUpr+ezNBkYtTz1+pUN
c77HZOWnDzKq432cdpoIHadDgKnsbED1m9a1E+pSmMGqzSPzMbCIiFtNk5d8UIwJjZVObibWHlHi
wHQcDdnprLVWuWbXBVMB9Et/EcuiuldE0h+qoc7ex5i0s5PMmux+RbJgDQxnaMjv0WExaaHWNc1V
39PG3BjtZPRfMi9v3E1Lm/IxrgLnMokSNK8T74EHX3XocHvSftwwKMyBCessmg9QKcf0RFNkBYfk
kE3XXg4nE66xCdLGr7XmI5OE6D4NQHuv6X0VWOmFrmAB6TOvIOxbw6Otp2qZ7Bv+vTn1owXnpS2f
y3JKh21lT7wuuwYD7krpPnCAMQ6M60GLS+vEbh3lAF41uutssFzCtUkaaxFzpj6qN8/uyeQc3a5b
iUH6B+5aAGWUBMEtkpuk5n5hWUaHV6MuwOPvPiZABExE0qb9pJVKM1fFnFnxBnhkIrdwx5qraWj7
50zC8Qu7YG5ZrtNuJPbaVn0Tkjhg3gFaxiWWzyOq26aZk10bD5O+qoZhumvrgX6LI2wsca7t9pfQ
MfAUq76U+CSTyiFJB7uscNlz7iz6xF9S8vvExkZfu87NwSvOfJkMuPyk735GGJ0Z4VRM+q2IEeAv
vHo54+DplX5i6FJtEqPouwd7WF5V5pSQa2nxKjE3BdjhR172YxNGo2sprMeSYj9uvDQObUbMThgh
GCv3JamIJBbZxZSsuE20Zx+SULI2NY2ISO46CjtAgZAh9STK2nXuT8oKR+qmKuwSrbmxpMPiYMmR
osuwiBdA1It4gwABAb1KNcP47A8BOvGmyds8rIGa5Jt+thosdVqqzFCHkJSHnZGrMoRDMXwNuqwu
w8EveJr5GLeONQ7NiQtu1tvQqLWtsNImkvEGfQq01RKtaWzNYOhu6RpbKDrSBj02FpL83HOQeOJg
GP2LEhxNsklmp/mMUaDDZR0ZHUyZJqimjfTS9qmGaJouwS94tBN/+L/UncmO5EqWZL+ICVI5b3rB
yWYzn6cN4REewZlUzsPX97HObKAqF4UuoBfdQC4KWREvn7sZqXrlihwpv+Z1YG4Xo4y7IM4yOwmN
LdH/zDqli5dcrnYfLbLrm92Wapl5dJUteUnLWc6hoCCljsysHX6X6cYSBDqNql/AQWK0apbJ4RrZ
peSt9H7DomdYpfW1WcBgSZd34jYQCnmzs159keVUPyUkFbBEYwF6MN3S1MKtdUQbAHayq+D/4vH7
H2NE/+P/N7ELSei/OKjrH2zd/2kq48//86DW/mE7LI0YptigM8TfN6X/Oqj/wRqNYxL+Gyc1sHH2
hv/SAu4HNd5IznYKp8BH3C2z/5rB+H8Z+AHu/yBOOiJD/62D2v33lQJ6FjWrdwcTm2kC8v92dAoX
iAfLptyL40b9ldHR+WAszUKUbWv8TWXf1nNcHOLBdl4nuxz2d57/a9zKc0ul947lV+gOUBz4M3m1
TtzwZsczJnizS8eBkmGUDPENOBFG79rPl+l3pXZfgBSnYFLWx5hv6M7WqzJcRjf1N9EUh9LaRh+b
CsSBBGxJp2Vf7eJ8ypn7cd3op3WJX1Ur1aN6WNNd3HYnzamUOx/hVVraeMUY+SfmEGybDYgK8UVw
rdV7u05T2LerfRSUrOx0MayhVmmA3JXe8QZtGX4bivrEv0p1mWAdzs3cwcFg2qnJ5uOAWMUt2Zws
qrQ1J8Gx8QZ3M87e2ZqCWGksGg6G0wDiKVqTsQ43x9qiYe6SUDb6T2NscZCxuPQKs9qNTjq95KV8
0hP5ExfKuwH0it90Zv5VIF84S5a+xEVn7HkJ792Gqz7rltaXldyO2+TU//R1/rfE55em4j//vub7
T4/s/5kis/vTXL/JX/77P+r/wcv33Uv9XzzU431L+J8e6vtf+NdTbf9Dw0+Jyxy4P148ns9/PtQu
6cJ7YwOeC4o8cB+j7/zvh9r9BzrLHTaNqYft4X8Q+AzrH5gYWXjjt7EFdjj9v3P7xgJ5f2z/w40Y
4eZ/qYwaBpC7OPnv/tk8yXCob0vuq+4UH/ux8t1yDZfZ/oiTFOSA3R7drt+p+k6X6h58EhmH5cvO
cGhMorTuF8H0xTXXcfWQQ4rXOW9CpeXbDlxgTl/o/im8NDV3sU7eqNJZI2Wm5bsFE2YpwARlL/2q
E0QzhsMEg6Pj0LWoDPc0bmoOuykWaJ4oPobebM66C2poPK7C8WrwMZ6xdEVgcFlpkiLI7GOR3sTo
HhYL+hyjxqW+ZzOK5annllAb74oGecFdieLbh7baciAH282wihKjAmDFWMDXW0of62SodBdKdbxu
U4KqQD8q189FmweG5mLXajJq4UR2NauuPv4ArrMnXpR6C+WdmRkHXfLV1DDz5qMmv+6oQZk5HxbR
K8ntQ/8kXSsZ7uvlfVJGQfmu0Pe2W8FkE4XXW/2xG9XXFuYSHR6vY2H83jBT4M0pXhugHasDFK9w
I6cgm9ernp5Tl6voy8ktlL09sWrV3Gg0iuQ4C+6Obs5qc37SlxgsRL282azseufFdm92C2BEMR1/
rDSfF/mtA+jg11o17oo69bbcTh/phI+6VN2DKQC5U53V5SudcvcR4LP6BnatfdGUbLyocfM2DMLj
XvGV8IP2qvqhDdIr1fuNXR4H0p1N95ynLN3QQDxoo6VXpcOdJwpeIO6afUlIzXZ/bY5yKfrtNJTL
FMhFhv02H2kHdIJi1Q93/tvktNnbna6Hn7ZC1FG7UHWah26N32Yjb39tMIz/OPI95kAyl/WbEytI
YueBrOBDJ2a/bB/vrjFohR6iXeDqSxJUFfNFJZluPPKyZwHbue+MFxpG+rdlrF/Xsui9hYTsPmvW
PGpz8qGDqpaoO9oOOpTv6npg1zB66lci6OGsXbKtfBSWPFmxwu6XE/Iuy6S5e4011YurJGAVua9y
81G68VvT8CtdwYcWR6MUXl+Uquda0Duqwz0/aiUXaR1iYpR6BdwhNfaL0gSJMnosIV8dvtym/ZMn
ld80pwKlp6/SxtOxFpknnPARxxl4osZz3f5FpO5zVv7eklOy5iQkT/xRlv4FdIvJCKzpa6t+uf2j
hWaqU8C9NLuRLHqqLQyeJ2jNoKAa/v219TQrwy8tvod3W7gb6WMs+O/1imxwh0bYAzpJyOAqvV+3
2Wu7qg8dQth6h21uRrSJ0tMsX19dDdWzBeJxLJ26PLuwLlpXvrRW8ijZkC/lwY4nQZBQ25NYtPwE
3qsn8lYSWgDOJvWFcVH5u2R2djKd/EEruovejn/nLPuqujGlij3/aJLN3qWpGraTfnUFkM1RyVow
Lub6W9va5GOT0nmcywZ9OK6HgFEdzVPXXlJjmo4MX/2NtR7cp7Y2PERvHi2GED8HVejVbvcgevO5
05unwpkvhdvt8jKv/xbkA95Ke4byiCfRa0XMeFHw5xWPD4zAwFORZJHZp8dE7fdTqlzGQg06mls6
u//i7EajqBDHTPFLK8n/xwPIOOU5Hpzct/NPo5r9PKmBskCpi2rkC18hxATIDJqRoRhQoJIwab/j
ZfSSpgaSOIlbrf+d2wpGkLV8jMaJ2LZfynEi3D0k4WQl6c8cz0Q1TE0R3sZsy/KmWEM1RnbV7Q6K
aLWpXzPR8DNJPop7a6cJsdAMkJhUd9fXfE1bx6ZSqTeVoG/vmuMa5ImBqBcPsIP09qMSzkuqdbSG
QjTmpNjU31PrQK9rSsPvGeNDKA9h274Lu/2A1sD0GH901VHpXOepzX6oueV5Lm2/aHPm1UeR7yce
DhKstRUo9i1Tj8aQMFDvBv130+EK49HAFqK3p5WrZ5VMX1ZepZTZUpSW6MeiV6OCr6EkzLvp38x+
KJ91qGdo+ZA4i7kM4vvIvRj32Dk9KxB+bC3dqetHz/sMPuanynXTbqsEP4sBhXljrCvtxvZWZ36C
rxvmc3cWAOhklT+lpvWMVoeuqpaEhWXlXG2ZfZFdmaHyLWeHHw9dBG3kORNnBAnUYvAzR6FuweY8
OkbyWWVZkMy1D/Y7GPuzYTwTcecLpvqpmnzhYwkEPhxlKHZJs/isGm6uBSK5OfTduU8+4qH9Unoe
6vaIw9G7z9Rj1XkTF1y3KoPU7oJCSa7tNOzsRrmYS/mZ2cvBal+rsvtwJERn3oInGk4JqgM9CrGD
w0qMEa+kVUapO9hXSyYYRokWpVN3d/9qzOfzdFbm4lHwv30w7u7AKkmAES+bX9lXJvidnbp+lqTX
0nC8ZuJTXt0fY+2ipBU0GXaOl5ugX9Oy3NHie1ry9jAKmnAkFw12+/DRpung1pTFs7JZA8Abn43S
vMRz/cso5Wkh6u/NVRzQnuhXfINZV0bN0EzPY61FaeH8iKWwApEYP4Plvg/aneeWDEeDJx9KltiI
sXZWtApNOVGkQowbRD9uJ8dXSeQo5ediIcGty6aH1Ap7xlx+aHQjHpYW8mornDtXZ2PDxA+jTi/t
QvjddTEtKlmEaSHM7e7D1KsXaKePWrtpUTvICEOR600Z0pbcymxn8KpKhy3SOOELSlOHTT9Ja4li
6Hx67jej9PO7K8qaDkD27uAnIA9bti2eCpwx25qwcLRT09S3MT9AGc49FaPorrX57bTE4uviSPB/
j6BzV2xOwH24HUCdzA4cYsIv+jhiU7LbKjeguevWdMIbVeXPpHeedO3AXbNHrWqfpV49rsp4E9by
pKRNuOhx9akbhQdD+rloh09V/VtV+m5s/lIfdZz7k5Z8JyYEL70+zOroL8q8t9tyVwwY1nhs1A5d
7ZLKy+R8xeJIV6DGEx3XeG+gM8qjub7Xbh22KhjufO/i/qm1Gt8kCqn7prOBc+ZvdmfsJpZIFNeM
vzgtCSFxi8/OCBbVZMQy/bpZ9rOWclxUX/n9gjeotXjvyjvtzPQbHfoXE6vpADkXM7Iwl+2TtpXs
98BVKONzPjtWSO8NsZH8r+rwKI3FKTHmc4a/yrO76ZqnB0pLTgst17VVqVc0swAO8e9ubMniq0bo
5M2eJHikIhTiO9rDoqNFUWZBa9asg5pHqxBc35ZftWz38zbC+ZsUjFniKDLrUCawbdRtiSDvvTrA
egenfdJ60E18De6VC9lfWy2CTSt426pHyApHfasfMERnwVY5qdcNeKHs8Y1uE+4fQxhnsYbgFoe1
OUf4lt+MqTtkXJ2uSplJtmWx5vcwzz3DVFS++3ERJlO1WJ51p6YtZOP5LHKncSK4HV7VH3XzMlZg
DcxS/2vF22sz8yNgzPaTO5HUzfV4bzEm+yUp/YZRng3Toym7X5ajYk5b+EyspbmTfJ7KGnLGSgOA
poB20G4sWg9z8wMkMYhNRoeK3dqxpB9FcNr2Zv48bq+1QTS64xfa9Ae9cIN0ExDMGueilv1R67q3
wWCb7K7vZjq/Fba4lJl24pzwZ0buvFFPCBlBJtILoca9UMTiadt4WvpWgPmZoMkCk1Msu8I5Z0Rp
mgtexEKGMofmZ6mhNEZ2tdbqEWTyq2Z8yfttD+Y6YNR5WfmVA4IIADOwR9vq81QLB3gfzDBrGl6d
auGuO6pUzOTbLjckJVyJGch8+O6R77x5VH9zde0+rZr3P7kP2GWYPnl5TPUu63Wal0fNqAMlEVZg
aYUGQh5gGKu29mSTpNgnYt21UtP3SFTmocyTIBviZwSW5KFcACdNfSdfu409tUfXwWzflHUpbguN
HZ6lSTUyJoR615TetqkGd+ldzC7bopE3sGo3ssfy7rfjl5HWyvviNPGDIhj2Jl145TbQCBrrh63T
5d4eTWhNytVBL+UL7/CNlA3yd6fMmm+q0CBEve0b6g7AQY+hY6fKO6Eedpi1HX8plvuQqwoUB5Mb
uyaK25rbWyTmoj+UbEY9WeBpxeiC1NIcCzd+sjtdJckhryleAr+u64cOmLc/1T9ZboZlN4jAMqQe
tlkB/LSqvzUrzx+yPOl/NHPr906JrZ7ovD9nXN1aXd/8GRfizmmU/szWoPZxPXIzyDK/zUa4tQMH
GX1OQD1U5WhOxotQyjQg3Aq0n0nLrOvAXsT3JHo9om+g3WcsV4IZ5DegKKtiOdbpB+4/O6l1vPxk
7q+qrL3e3Rw+pEjWneZZ221oiwMglsdedW/gXCjkIkBaTD/2BkXU2EYc6wnLDvFHr4tzvVk3e2y5
a/KwiNH2yQwlbG4Upr8ms/xtrtMb93h4wQy7u2HgY4u32vIlHMpohT/jawSbmIn6L9nB0+i0J12K
/drb56Ztw0Gvb7TY9acCUozhfHbquJ9d+2+d5UFRF3+6yfSyPv7G4g/Z77fjviWz9qZr/XNXGi/m
UqXHeE1/s1X5Nrv+q6n6T1sZnzKdn14xxA3LfBl2m/UtEx4FNQtXN+XKDM6xFzLQMc5m2U/FEH9K
YZLSj6gl3jQRgmLjY+HRBdOArrn1XCTycXvvVAp6G2LuXkuhR+7Iq6IobFa2RwHBf6+XX1JDUk/U
qYEDNNwamz2XiZE5sMb+opiKeRV9CZHFaSLK+vytUZ96jg+jLI5ikccqG3+lC6kBu94kLxlroYLb
5aWHakF+oEmS97JOn5u6vMZmf5WCEoeSy5TcfqaMSB4Hr5/eubwtrRTtwHENJJ4BeQ5XR0XDzHdM
5U+lnKKhYB2y2uv3rEz7ceuVs+0kfzOuOVQWnMp2eqjV6ccdLHb7Rs7Qb7Pt3OoPZ7MjhFMcKzbV
im0d1p3z0eXAAQl9DF4t6dwQFD0DHMUN8pXlw0OWxntzszz9fpAIqw1LJy9DTEIMq7A3xXYsDXfX
9SbffO1Ya/pJnUds3OOrKSrIoJW9ixc7mqiyKbQ5yOBB2pnum1wlPZc3VWGt+25YYJCiEI26eN9y
tj6Zgbyh9YzZtMXOwyEdLa5S9reRNfvK6Y8jYBhnkLBgkTToSCw9dyxoanHBN3NFXadYe+i69GrS
yTHoCtVnTPGNQllYa+aOSlJwnvZJL8ez3awpV9HlMJUrC8Y0H4Z3bkTj2W3Fb4Rwb1C2QJu5+hGa
Qk2bEvM6rfPC6kUu2iHV1+w62/fLiaKn1uxt0lkeqQgBlgnuaX7MwQ7c1YxnvZU5/4e+fsB8Pc7A
j+cFl5U3TNBMx7z/1Vpm6C4/OSRzIK0vabZcp0z/09TGwBtzbq+JLhXpm0a3viaxNRcIUhVCU8vJ
a4Qj5paRA7hLcEu3zR5RW31q4/rEv/bg52r/XK98ghsPSUhfyeIt+nKbmiGc6t6H94VaHte3kk9e
Icc0N+0lVbOoqKxmpw5OHWApsAJjuP/OtzJwYLYmhOPTMn2LzSZ0DGSZcTZNDEcxgFMeDV9jRNbz
9UOWzgHx3Ihqo2fpJGfjaPXNE+zP7DzSrRPaVLRATBIYgpYj9TeVR2R9YQWaFy9tJ7uAtYJKvjst
AkUWVBEiBXlZtfzGiR+aeGMf8nGN7LtKUdsGk8h+HuyAIE6kwW6JVOCybZgtfO2HKbGuvOSLd+fe
H5EzC/C+/hxXAH7JzP1lsCrMU4CnRjge19Hsl9e1ytZvpVSTv0WN3Dle20rZZ23ymwVCtkskPImx
MNljk++ZeJkeS9mxMbSOU/lGahovW+wnEm8agOLnEbaROizI+hZlM/qhX4y/OrhAr1ipAjSzx6Wp
Iz3foilOGMjcdrvAuH1XdPVQKd3TzEMMJSB96sGAeEls/h1wH9/vKLo142A6p/lJ0dQAkr1vmP1O
68oXR/+tk1MosxJwtP7k1hOlrq1+oXvoR8wtp2jbHKauOGUsQvdii59yo720QtupC9LUCvFpPw18
9cv77yUts6euUi+V7S6RmkyGp7R69l7Gn32+nMXw5FZPrVXvk9mMWFZoN4Qpy0zQOcudzBcTlHKr
fW392vt9btYhJqxAtuXVgJWaxb+k/pxtNtUxG5pcp3+sMsRWINDl0PQWYnzOlF+zBSM/x5IypEqg
1Lin4CZwF9k+ED2Ots1iW0MCwTtDPwzHX6kxDGjt8xRD0cOR9KnQNOXVBfW5Fjd0hHrPKZynDGNF
Pljw3kzWqJYbWp3IfG2obJSV9pSbL7T+BiYvs4Ezlrh0WCfZqWxY11ioPRkKENjWfaKuPsYACEJ4
4rDhUO4471dX+GKeaNNZnXeCDp1nxg6wWXLXKaeNVHAG1MNnr9x6VGmY4o4kXsbJs5q4BondW30e
GPbG+wi2XBKoyTJ/pMljpXw17OrnOyHeTv7eHzBrkni+2x19OR9DybuY5Ahy/Xqdk+fFdo69bR6s
VPUUM/Nz6v3c94LvzxKrj2PVfBVYEwAbx2AvaHcfeCXPw3PD6yJeX3IrDprN9O9tAgTiLtNk7Fr1
/oJ2d/Xym5X+V+/C74s/LISJcYrm1fmTM+VQJXYsxiqArOXf4b+WPR6LZYjSKqzHsBDP6fJHVN+l
8wGVwovTH4psTm43hdpIxVDx2QO+bo9qle0kKjS5jABdAZy2GfU9Y4OmXQ1XiYqpRFar+1OV/JUQ
/QutunSEzZtE3Tmjy09AB1MKxlM1SjI9rg/l0Ytl7kRK+m5bRcSgy28OmrlIv1KhH+qyOijTQ6mh
IhfWuO8qY58RRGlN68Gsnx39uxz1u2cihA72VJUM9Z2hQNSf4MR1xa3PilPM3AYCTw81qyTIRKf7
hkoNhffR2uZflZH8NBon4dLLh9IRiDfGg1mp5423XltnB9rmWE5UaX3sVPEuKVy12nf47DWbkHh+
0/QsksnfhX1CW/ideKc4aR5Mz63emnXhl9v7hkWF0qaM4KMJ9yjLUzGxjiBSvrOWAZOHczSy6ax2
DaJwEkz6R7YNh0zOL6X4Kqmoyicb8pwBRLwGap0GWnxKzE8jc/a1vHO3Xft1pEAR+2t5rvt8l7Xl
qRlusTs2L1qWojkp+xZgO33HTIpuYMfPWR6fyOrSaAbuUqxRbib06M0UBgoOfscf6oeWLMOmxByE
T7PxUo+b5whRXayMht2vURxXBF+g3ths7Y5Axpzj5jyy59G6M7OUoZ0qecGaThsWX6dj4Rz6bDso
ybHmhpzmYcFlMQvr+q3cbqVVRab6pXCM52fZHJfE3ufcIdLlBfDlZc7CUl05RGK+O0cXN0hWJIFD
9r7kK3MfDQ2l2WfbT0wBKk7Jx5JMRru8O9DmMNx4MLgvaMzNfJeeN7J2jJGzHql18iBcXDYa6Q19
n5Lm6EDrF2yxGgpoc4OrEuoaRScBkeCD3Zo3qOOYpDgCQD/WodqezPpklhdLfeuVfTMgF0GO1rxG
/lnqN71n8RVmgjNQ2k9txR/VmkucIYmwTC4nK1IA8XmV8tZpOd5Rlh1TlXmtIUJn261S32MN8x1y
aU137QTf2wQr6fyp549bH6xAbZFYPDxK57oGQz/6SMSDzosFPq4tIsPd6EXTfmmb85zi4/G66uHu
SmRZwQrEIV7r2icFZGmQ3PHrwmDlXsLTSl37fV1nPWy2cV8wgnGFCin2OBAa8tgWEL/NvZQPUU2v
colhYlLrEqYiK16mFGcpMhNpO3QRMz3EcUndiOpUB2PtGdDKs9QQbcsRSPDQ7GtF3oY0/p6t5ktX
GHCH8R2vQvueT2V9xK/BtVAr5IVGqM9i+djUrffUvv9NcfW5o2RBHwvUntHPRhk6aTCoTlQpNxJo
3l0kd9d119kKb2HLk+stVvmR1y+lbpmEDX9sm+zVMFQkjr1hjMp+6XeLWKktY2t7l3xfCuaLduvN
EPBdWEELruR5bbnw12Hlvq3aW5tfdRHDeh28TWnDhu/nqpdRjH9bnx60/vesK4es6Q7C+cYO+ZSj
worsIcbC5dhdaG8rd5k26lCSi+aQlod1DNP4Q8yn2nxG5b52lc79e9h8QfAb2zkiVN8Oz7T9pj6G
wk+XAvXS/XQmeZaWHriSLVsb05XQOrxKqkNebhd11X/q5JeBeByQOQldgZssje0sau36il6go0VJ
qkKN6Typ/Ev2aoYPz9xXZl/caprHPq0tpvZtFQ88WwMt14MT4pdzUCRc5ZM5m8fJZgvUj5/FVvtp
sUV6qT8mFdY91cr+xPRG9iWlIlOyHbMF8BEdQXR/EaJfuKU4igzynG9yS7bMQw4NlNXeTxQAslgG
7iM75VdDqwuVb7hVCIeWheucnGyYXqbN+LZUnvDaXZ401KHF7f6OQ3sgSqPQnJkMrL1Q/F3kSQKn
7ESW5dF1c/V7MBVr32+jc7QYUextgDn6vbJqp+yK6t2+QmJJJqs62O56wbrd4qhPrAAgPbkBJ20f
FTN+2kamj9FMX12R6D5KpPTTWKo8T32yzytNf6y0KHb1lOv1bU7hdqzKPHtVpn+7KfTfFRowI+di
3FreR2Qc13nfYMPkraVm8TuDoctXyN1OOcnYHQY85Vi1o2aG1poUkY30HhhVt5f28p4sfBrtbCyh
0b3Ps7NXUvObXF5UWAaLbEO84eNkBBNRX1IJJ7abNbUHNsQRlNaIMMZBCvU8uOrVTqEd5wosZLEs
x3zD5Y4p6LwUnRqUm6LuXL5JD7a1nrQmmXCZU+dzqAuzjFRprxjX87J8x29n5KFAJdn1vSHSQBW5
PTIm6ULhfZK8ZMUohWf3KeJlARpXDfI1p16gDHtwIEdFNymOKPEZjQY/U8/WAY0Ws23sx05mRnEs
m12v1k+mLuqnRmNBSoelfZOJaHd6nQ9hYWUCPJm8FFRhh4yaGKnsmQJIyWwzAaANqgapYkvV4blF
dQlR9LWHuVRTDParNexpIWZXPS7VhmtCZOtjO7XsyOls1iKizOkeS7jjVbpGoEL+Hh28j9c6Fjpi
Q9Lon3Nlt3+nu8ibUAbiyxmlqSxoWN0ygLxuso1/eAYB21LWeNuazg71okNdqXKWwdhxLxV/DyfD
Sn7W3hT+EWxjjMljQbGErDJ/Jrn2XpmW4qGz7LfJRSKjN2CfY96g2bLWP1m5s5huKHscxaaE5Np4
e9SzFqhSLYmPZe4HYVruueUwk9MRf1IKKIY95RHmuYXr9t0lLL0T/A5/JAUhlbe23OxVYjbprOzB
tFREkrcWpc1Kx7PBo7+fVaM+WwqiUxPv+SwG3o2LeaQS+c8wafJmuimTI+tIztvF9iVHE1qPMhnc
62b1kCrcy/Acj1etXM0PKjraxtf63oWsvICDNVRlAhpFcFlhtgmzvAFvxkSzk6mC7hun96Rwwj6L
Obhcyz+dYRfP4xBDuK2XngXK1mD/2r5gUFeRWm3lHzcHEBb0iEWsYicJ3qLK6vyxv7d1KhtXt3v2
lg/ZZbqbnIKLQSVgyc7iU6tHcWvVWHwOzDUHiaPsImZ6PkRnimvF/MANR3KjalbolVhCNQ2/TEuj
ZQpxjg0l1Fqea6055zmpb3NOnZ1siWkYzr2owu1YqMSFtHa1esGuq7BJXAznR5pE09loq11g4W65
4Tp2f5Gn0Xb5ptA9ITvzEgMzilTuB0cUai5RnKW3flKWd3siRSU6YT0QbukjC18qYqU0rVOH5/bq
FLodTHLACaMzUuiugqaztDSB8f6ffpUznbI7yl+ZWeJS9Tu9q9Vj1zvGeYWv8aQNSeVxObObMHZZ
5zKArUGTKQ18pgIHdqIP/QVLiEEAoFmThxEBGJyrNj0U1sLPNzgKW2nNniN3HNKLSdEzf4cyFx5l
RrlCDLtCT8zEVyTFSHG8dVFbZcveqErnayqGBG4IzUttwCmmPIkC249t0yYTVwsywxr/VN3dNF6z
dII4oYX0Ozc1EkXsXt0E1YRe0TEYctvhY8nMg9abD0vcVpyatUZ6hmI7pA1LY1JsoDtQ06I/IPC4
Hb4iWWpXqyjoesvjGDgKar9fYCIJFcXJNZ5Z0ZzRNtC/c3MKwGgFjmgIb62582jLhAKmeM5PapdP
YQOZ209sSoycphue4nLJHiXzRSvs6ppzkcT0Mcd/M9mtsxdTKHyRTfaw0AO8SzFManWnRqOts8il
RHa/SiH8bJLJx1zYxjGfzfcZ3PjNGOrlQYgB3mEu9JAfS/C7juM9ItJwaotY+7i/CiPTZYYSsl5f
Z3XiQ+A78ZQUwtzRx8DfXTK+RUanHgyjWV+s0UJ1WSothGjPk4Y+8ah2YnxEqZIKq3dyAjQ/Ta4V
pHPe2V6uGCaQ/KF6TdkkxA59rxg/51NcrMPRmfuWJyJRgsXRnD80P7GlIZMXNZKtL88QS5XW4Ouh
cc3/yed0vSDI/WpGNua9I3fuNrFJHmg/PdH5W1/txmV8ynuu9/T6GYe0K9Q94By+wrO+W6mE2XrX
OUB0R/F3yHM0antsmbMfZW2MF5aWRqS1y3rR134NaZzhGcs7wOtgEZ+WuLYuwpnH2zqZC3SPtnhz
mhzFSbrCGLEpLONVZ0uCkT9TY+47U/Gw0GEYpXc1dhDp01p1+m3lsyX6YSp6yDrJ3pc0zWW5Uz6a
ljueJ8OO37HNqyhuxYeGuuBXSq8F27I0tJRVBBiNOQK4TXc4t8ZX1xw/4MI5IbR2xNFmLcc3Z9ZT
G3RyAl+ktcgEIEwPct+1pCPMpRCXPDfY/CeNGnH9YY9UspVwDBaVGwvSm21q2LKoBL5vkk9LMevX
vrXAYRTbF0IP+kxDViCOddU3YIf0C82tSOjkmRfZbZM3sElnYgApEsqlQvBU1JhtcUXjz0R5QGhT
1hFwYRg4NLiI1EUPIW+cDhVqXolBmPGFEieRFJrBC9vCNOQygwSEYIr/yd6ZLMeNdFn6VcpqjzJ3
AI5hUZsIRDA4kxIHSRsYyaQwz3BMT18flPV3iUEV2blss16lWSpTiEAA7tfvPec7T7LkpwtNhAVW
AVhmkyWr/qKZRkwcEZqTvinC1zKS3sVM269BWxMsloGSJ80D4VfuVohRnPGAZgcfD8dzkfmIMxlK
XiPisLhQ656Qpuww5ZGmcSXMmO9dZYeQeA86MNHknIqRqCfauhFH57kPr3naOJcnXZOjdQqTLz3C
RkpMb6h2aW0mh576Y8NlvUeyw7pDg7Ju3njJwM8SedIdgq5b3au0BadrM9M9LSNUbFeuyOmtj+V0
mpphiuRT44Ww3S59rDkjoPlqyHOvZTT9HIsmubZXzmLlDBzJyCDu6Fr40xn6VyY6MX9fQn28DPLC
8+rmJsM39dxNLrcOIJm4ngEr/TX31UKwRF6d+YuYyTeODCYF1rBOYKfoBwoMdW2wku9NGlBn5jAk
FeIYFd8aM5R4sO79+ahpk49xLw/LNHTfAUpFRM4pqmkLCbaPV+2SHla1g9ZPFR1P33POD7yJlUHD
sEfkcafDCWswKP1LPwwH6DCLT6ylSdZNh9V+qwXKv6WaCNabaVlA0UIdm8ekSLZLg461GL32Gk/S
YUoxntZsSaeOV8oz2DA+UqSpvGy6ugySdJ6vpwo5T5u4X0Lmk/vJtdLvsYfjaqs4tp5r41fUl7Nr
jXj50RDWjmnFR56VVoxc3al/EB0P1WZKREuDrnfPYRMhUBxvLSf6RgceMYKY26u8Sa2THhTM9SRC
5tNJ5vr3raPrQ+XkUH9Au++MSne35IOwMQBjZxdyC1bSfgHH1XoQtrtl9q6WEtEV74xxEVvSfm4j
bmZsmQDnoqhhzF7SxsOILTchvOLbJU07fjtHYKmqnbTcTkC5dplK5SOLybNmqnjKWJgAPloLu3E0
5n2ZTOllOKe8I2GU8i6MahmfHH/2ic26zENGHzHhfTcE8RVn5Ni3fxUlXJwmvGiy5YR+9sZ1ekoA
cJx7V667+WLgbqVPaSPS96dzNaA6bPuNkDaS2uLcLnHS9q2vOE6Gy8RL763xIr0RugcKFPXCTML+
zs4RnqBVzHH8VK568UGBP+iijIn0AZTKdD8ZJkw6wqCwT53ArcGwB3mOqUHYTbs1yaksZHvA+Pcg
aP/prbfI6Mazzly7PbQh7fW6HRkeV+1ymrs075OoDWphn2dAGbeaEAGDlLXQ0w9GxZ9YJBHlJp18
Nb/+Er3/f3PA3Vy//ue/vxDl0bfzl9eIIeDvTI9Vnf+/mwM2VYcz99/A2vzb4bVdXqNqIDPi+P//
b68A1loJURo/D7L/1V77L7OAhMJgei7UGwsTAbYervkvs4D6D9NV8GZws7osiCu6oauoPv/z33EA
KSxBLlo8D3vtypP8B1ZdDtxvvQLmitdbGZ803xRuXYWX4Xf3LFJoBv6DnRLcQ6rFBjMAHYyQ0vZS
iiVnmyM2k6OGjrLNAkGKUW+7aAfhR7TOR6ce6mAqfNryNjDHpwju430HqyBFYbmUSKyKtk130zJi
gCO/Q0aIW3tMwMrMG+8UcSGpduYw+VOAmIBT6eSEXXulxFSi4+5m8ZPT48gLMICO3emBFE1AgEb+
YKhu5fw7sAS2pKnSxQlJqzhzzV5wQKOD9+AbdvLYRnF20foaMajMPfV1HGNcoMQRrpKuZUKLjViW
6ZlyR/4FJ9+DTAaCfZrSZ0dG7Nle9n5BV7Qwu/bcG2isoVbPnV0E3+s8sXP/qyh8pOEzWZ2Og4J2
Y5XecDXqkFkVTbmG8e6AIRHbYEGBrjmo9Zkwd3z6DDdG1J7nBVsNJRH2vm2SjQQ/iIVcBkol7LgM
ltPmC0KZ/mcXl0V4ntvc96DJDDoXfpH4SWCNeeshg+5867DYnQgvIH0nA1wyEe5kI1AhhE6L+8Kt
/eTHaAt32DAj9a/hZygajf2o6L0OeXRppJ3zw2gLDIYa5ftLlQn3xbDrZUY7kzXnvcKkG4BKdA9R
mLJQW14RNyRNhvG9S+ek3YxuOXGUExlJj17RX3VmJ9BGewMWDDcOecpirx+HDedP88LJaiqqVhMF
n5SJ+WC2hjjN0tXjDDu0PRSOSyQPNx/Ew5KV2tnIwk7u6RVTI/Be1PepW0TPJZN3+iVh5XpA8Yrl
sfBaGiwFMUrGzp3tX5cWglEgshT6GEKom2VISOGtatcx6eOyde45HZrhueNoVOxLtbZFvNCR52zK
NCrqNiHDrU7TWG4SJ+6/0v9b04JcbW7Qu6eneTtX6Sm5VPo5T4vxynWW7DmZRH81OQ4lZjFE8mIZ
c4YcWjnh195vI+AQZYfqIA9T9AltkydWIJOk+DayjJc7ozBWlSO5l1FYLTezy48YWNno/uiidYCy
TB1WELssgI8vXhd/NXwTJL5OZu8lSQfj0cMxhFPaGIwnPtJ8W8I5I3h5bhn3G86gjK1O4MrVHPbl
pQWkdtpaRshItkJH4AcQfuSDatg/N9nQ9XfmGBcDkuul9bbKAA1xxnleAyOEtFfQYUJ4cIVhbrK2
IIXsv1CsoMrysbXeZMACH5MpN1/8sGhf6Tg2kiq04LbN2S2dofEb3f3xWy7M7Is1oqo4waBcIvFj
bD+eVEOGaMNEdP0lHICFMQGRnU0i68Sxf5IzIxwr91oftZjokZJ5+XjrJ8I3N0z2ra3bAzC21jl6
1y8vuICR1mhywNDQSBqHyLsw3hKaRJO0F7Z91oP7R5uMLeAvdBr2d9ljNw46urkLf/foqm07YOtL
mqqytmMcxTkp2Jl/23WMs4KwHskEaXEcoEaifmtOfIkcMk/s8ItgCeNX4aBArg3xZwjlM8wW+TzT
IG6nvpkveFsV77VbT6+LMea3YL3nnP670aODB4CIYkVPvGZmQ98iZW72wi5hkF5VNXBClMD8Yfg0
9ba8AtiRTSfN451B9O1jV5mIk3yVkBrWzxBMNvVIMtkFgR+zoh9ucQwzphRKAJ3XvrgqorZEtOWl
3MZx1LehH5dwQ1SlviDihwgzZetRa4HLHDietc6m+8Xk2OMvEAAT2hPZmetR9W/dOkwNtGogpzal
WDjwezUNtK1f+4oVPXKMQ+dO7YhbFNA1Qv3IfIBBhBoudkFdHEor8r4aeUbEMd4J5r4G8X1XPFgQ
Ch3YhvVtk+CjCdyOHwmUYyR/ziU2NswSBRrRBZl1fkYgk2HcO77Bfx6zXflb12h6uXNNt/fOOQ9E
dTDW0jd2mi37hz+6mN7lmKy+B9cl8tbQhnklnGz5UlWdIQPy+lZNnetMz7os80eHuDF9qKrQPQ9t
maOnSjr90sfJeD3w660DOxfzzOBf03kuOd4avE4c0DJcbqGO4x+/1SN/oGKsu/ZvDkB2dSikxGdY
EElJSDiO9rGZo7COcxry+7S7KYwoPmXXdhEK4Aox01IFOYzb85kJ7988jn9UMf7feUX/XzOBf5w6
GbyWBcaz34vA/4mdpNTDjAmThVKQJigw9X8Vgd5/CNejfcXAbwUZ/kIf/ncRqNyV0sWfmSY/oM0/
/k8RqIixVBQxBOXgLYcRKP9JEfiW17LCwWGEwWlZi02HgImjErAqYRyAvxo5zKzthoaiIuzrZjez
yB0+fi7xv/72XP66FLE8VLv06yUUhbUa/S3ZBdBJyNGrQ5FKCAHjZcvcJxQ+FxMuxwusLvXJ2Bb5
fVq3dKWTIT79+PLWW2fs39en4LXWQpcGmb3++W/X13TrMOoxdUtwU8Y30oy9nTmRZbtPLQRcGyOh
FuYWzHG6hUbWILKNI/nVtQb3JUrd8IYpWesGNKcEOphMIWheZOsSsJ0ZzNzMBTnxiSvT8SftaxfH
uhMDkW08bmlr5AUGM+QiuIKwnf0kFoJBT8GAilkN8Xh3PD8eufd2Ez5H7jw8DoMy70VnlEwwZ6NH
6ZPH9x/fkF+koHe/CI1fInbpoFmWsz4cv92RuRZhC2gSDm/iC7RvwjafSkJ3mRlyMEBolTr2o8hN
+ZR30DEDDiZ0U+uKhg+aZAsgBp0Tc8P4h5U5zplV4gYFBCsnNlef0jfEQZl67HNRpNKTvNDWi5xM
JU8ilfV3YU9hAcE3z5+Vjpt8T6JCOx3Qd1bfJu1hME6ccP6imqKF9ubFWN8w5dA48z3C7dD+TXdd
5nYAqvgW45WcNQrECfn+WWfX8Qqo0WnGzMUtulOB4wITFYjeZVP4tYMX0jH7dpeNPgr+trXjNojp
7LtYmcv+SeSiwHbizBKblWapv1y8ysUD11l4VmTjZYeKmEv070Mrl33STq6LRMZPXIQ+ukf6ZkfR
DUPBydyGUNue3JYN7WBWJrqu0Z0opxx8gXhDu3JpdkQzEjhXdwpyilgSu0EPzMgOmm6CZ22xF+Vs
GnrLGrUwgE8g4sMkmqBfxsy6GIwQUUUXMvLehhBBviQONdDOReYvA1NHnLJsL2/dQyIn33zhCzvq
fA5xsG/XuPfkNgs9d7wMI8MP90vi1UDE0kHm+5ynothmuGby09CyUKWFQ9aZO3SsfnmdSoqQTYX9
qg+YL+VWkKeyxSVUMvGycEr625GDGqLscOjCZ72QbLu3ewuZMT8SQaap0aBTXkC8xIFLIjoWiJLz
B1mzpMHsbJ2PeyMLaVcLZNCfBZH9aTGiSU4/03IgaSkO2b8/+mgQ52wQnC6iyvVPnBipIFZtHI7S
5CSK+G3aLYNR7dEpohXNdfjz45cPfNfxqwf9wxZgAoD5QLd9e320+FGC1WDY1rg+dyu96txcacYo
YuRJJf30nzFlf61+xDJ5dB0AyxIlAHLk9y/sNLGsaEXp7ViOHN5t2DLtVHKObSvviYZ1ewjNxQ56
NaUBQ1dxmje19VwhEpn307yqcBjA7RemBOe0BhlVfnw/1ljzoxtiC0J66JGvzEr7OOTALIQ/NU2O
JsIIqxvmJmo1wdk7omTRvEVTIvHHotYvB0Y8m2oyCdDA37OvCqM/AT8lPtmt3u8W7NVCQXH12beR
wb+9X6XRlUJaHHIwgWIIGtIxIs5mTou/iafwM6JXPmc+48Z9A/tdf+n/KdfWH0ZRH9jsRz6FG9iG
txeSTHFH4WFJjatxuInztEvRWowW3kK7c1+NqUIfNKUkAW1EG+MGoUPAVm0TlIvpWo94IzPmct8a
tVhyzzisEYFLh/2EMU1YBLpCU/PJZ37/8IIO/YVstrgzFCFvPzLxiModVhdtPCz1s7SqDq0/CaqJ
i80hWQz75JOH4yjRRMAqhZpqCiRHwI95Yd9e0HAzgmCAtEP1zO2HhnYP84nWGWmeRpzQnAZDC13V
PLpO/Sx7GMcWM8hIbvb+4w/y9qGgbqFyWeOxPAoZAeX36K0FAlXLWqZEDHvGeJsjYNgwuZnvPr7K
Chf57ZH4+zIcc5QSHuiodwEuchxRsuATJSZZORjqYgiaBdD/LwkSgxeN5GLf0wG4L2DoXIRRybx1
Avcs0OUxEd4b0qvkoZqap0gvZfLJm/p25Vw/nO1DEqSbaHpAhI9jYGuOhR35Mc22xX172ijP2E05
BmoaLPeRzlI8AYMMQrws52Ieuq8f35s/XV16PATKcQT0k6MiMmnNLrK1U2+RT9FQ7HNGXVWWYOdB
2NQxlcTijNKVyYashd617jJ+crx6+77+/f1N8E08+izczEDfPoueC45VpjwDQ5mWy7avQ/SafdpM
NxUtTQIA8uRgzt2w+/iLHy2Q63UVmV8U/opV0uYNe3tdsGeO2daIM+3UqtAGmELc51FDaTRYUUYD
z3F3RlfJa6IeUtyvUzyCY1FJlgeVypd67wiFEubjT/V2Jfj1oZAFrGcXf0U++kekcp4RgezO0Nsl
RMHt2lF/qsWkH+zcXs6HuPUeP77euur+z2L563oe9aFLO50anoSfo5swLUxxMnYxWVr+qjFWO0D/
NLVar/8K8cPbSZoa+7DynU/u//t3kiWIjI2/rww66+2VF5mXOWIVvW1SSsVI4Y0NXfqLH38/ua72
x1+QIxKLHMGGDLaPbigDTCdXDZEQOUHchyhPwkurtWDgaVne6XzVtmnjWcOr3dtQCDcxdLl7v4/E
pU3v7awj4+M0be3ySQ3K++Tds3/F8h19OimVwwKA1ZMUy6NnUFfa7GafSLeuHm+ixvJuE1LKano7
CIYpv9uA5LKeSVs/UMBdKV3s/KwI1GqgjLMp22K2zM7psNIvjjgiohIkwAiOBGIf+rp577wUMLqS
bRejrg7qKEUdFGeYuJ1Y+eku7yifa9BhJzz4y40d+Y9pJKILly0j3GWGR5+JBp/LNqrow1D26p8q
9uNvtjEhUy3pySw7oWp4kUUHTHNfTvX8YsRhE+/60TNPR62KCfN0T0x8mJmwf0pHsaR5c/3dJkzy
2kBLXOBGRsm46UsuTliuhzKBqILBDUQfJtemMWK962ppnhIU7Xen1MwwD1F9O0hRsppJROWP4VaP
DTqd1qYpuC3neVil1c5QUrgXVntSJrLvzmZol/uCpOY8oHz2fi6Rxwh1Gnv/HuCZP0JXAcEbRIR9
driY0LwR6ucWW0sVagnq3EjOMBBTTUdGudD30f3dpKzqWx4m3asXWc2ynVRBS0h1bfoaS44Apzyb
aGKtDlXJZm6n8ZmyDYDqQkV0J+yomPbO4tOj58XHP5+KMIv2qWcyOpKVnK9LnctX7U3QG2UcX3E4
Hqw7voz/MHRlxhEg6exLbciSY3FlxglezqoaKUZNC4ulof0EtkiRZVuTHnq2c9DGQPOIWMM2Y73w
ydgZGu8qr63kW5EzD8b8OPOD9iLO6k0f6rYJJhPi8uK4tC2ruqahLct52YZSYe5oc/gO7axxYo+c
4/7CLro8EOSMnHNgArMCHtCaGzAc0VPV80CvH/Amv1/epehrZv2UDr1vw5gS4rtJXfoXx4i5CTRS
v59O5sJ0QFxaBpmY5HQKgVMRV2OU1l1rZM33So/itiIv7tbIR4EGZLbSs6ICaULSDPd8C4+SgVjp
LNMV3eeqQ3lmze4p38t9kZ7KfUweYFQ3JoTwM5V5TnjCmYXTe1tZusW+o6IBSsHA8dBwOs886RAu
RvuBk1AXFHGGl2foM4Yh5MsAkOizCUGHFzN4QXRj8TW0J5Izy2GQhDs40zybIRJNFviYY6l0qubJ
KTIg0wqf+bilIwBKY6orLNNDPTU/UeDET15l1S3SHrTO2znJvGFXCF3VqJtpQXEnNSTPrINtcza3
AES3TZYZp8NsxsY2i3Moez37/DNYDkw0OJyd+oxvXk9XelaRPEFASuGlCUimG1NPqQj6ECjnhmY9
Z3ds0dTQJ3a9Wu+pvGuxzXrH7ojoQp+IeZ7nBJ9eF1l75uZI6TAFmN84sGMm8ZLQusp4WKcNzFOn
OJjOAKmATrNT78IF5WVgl55150OSZahG7/+q4jfy8D5EqBcHXu6aXzDpLxqjyrogcsrB2jSpDS6k
RVz7LUo81GON8uuGs1TqPIyI1IfA6TWtInJy0m+2RQjQxjU8bZxmRDn8qCsUCEFK1MgLqWj1LZax
rtrC23WdEyMxfH7zGbtnu0TYqmi/uF8qp03IhvNKXqW8t/zvpmF5P3vfDxm2lAs0wFyv93VaXzsL
itQ8LwhgTCys5U5Ohq82KonYYTrXM75LFVFu9QAWKG5iZd1EMlkKoFmx6g+Q/83LPrJrb+cs3Jqd
qkH5jPXQ0ESoB/uLr/IJCm/rdUtARdrgJc70+LWe2V6gwkhkbfYMCAFRjULQFC1DcZEkUtU8sT1a
fr63OLdEs9wg/Mu/Ilsq502dW1hAwIko2jh5HFUHP4Vdu9XQ8aYdHgHjYPXlEDNFcuRVXSH83dMF
ig5yWZ987ErRX0raUb6dskmcJTwRfgANR9qXcrY5Vvl94estqCrD2Hu9Q6HV5YDNIlBmt8Zolq+C
uPRH/gb7Z2eEegzSqSm/ewVqIvzWGUCfBMkdwUEEg8fB7NkrBNdhBgCV3mLF60qFv0nF1vk0CDPQ
lomj3jPrPtxWjUWrULS/BH7N/JCW0+BizPbAy+UVbvO542E5MHFHE6WGVg1br+fgH3T1nOcH8uwc
+jFoIzUzjHH5ycopr/w05ATfdN4ISWmII/ggMOLbja6Fc6rHyaWgapsQB5NA4qT3Y1dluNOYjCC/
06Otx4s4drqbPA47B+BI5QzYOPOu2CIZRnVUl3Xxo1wQu/PE5YwltoBzjDQYZGvPWMPgMV9K5upM
4tMqVUGU2ED5LHMZJgwJIFjwd9ZhuK+EHvqtjd+NdUPG3RlvDh6TwneG26xSei+zxHlozNn4slQS
w9qSF9mlOXXshLEZC3qsltb6BI/TLh8r44JZPDAMOwQute3aLwyL4Ng3A2w19FmXBXihV7Kg6kfZ
jAhlOWtR05zVUVElnxV27w8uUFY9S0DSsyRZBWsl/VuvNa94PRkkjkQxZIjiy74igmtE0lptlWqz
l0SlSCvMNF2uUxRtjDfdtTCo4xlFe2GY6MLnuZwN2MmjTvEVxPpHW5PthVDNgAQCmjIpt52YgYrT
qcn1J5X+H84fHMDXj06Xl+DyVZby+xdoJlkX+eRMSNEFWi7PSk/qufD9QNey/0u4zVcstrraxDDb
TmkqiZda2dNdYk10iwdRWp+Fb3LVd8UyXQib5gAiGqCbx8UyCQpKlkigmTWzKp8NkI55A8bKeiJf
ls6rD+MGrS9yvQfkZjC66jZrPAzqSfoAVlkj4fLkcOuXUHaAQwn6pbzIzooVofF63VkyflWmE0NC
yfuh3fgxgHBOeCbxFlxyptw1DCBrvYNWLowxWkLbMHkfcOznz03rh5IACKT7zDdd46AFv9dmkIbR
g6uYw68axw+iRYTpdyGP+xMCjskKyO6D60Z79nu+RDZSdL/BZJ+VIWBIMdoVoXeL3cPjCj0/Q1fJ
E3dAYyOTcwdGzH2eTBoBfmi132OmR9DJsgIIeTk0qwkVCFTuRQA3rb53G/IncLWfW1WKiEdFGuK5
46A5z8nI+5l0aYOJjXBhQFvUEyqwLXTvmy4UzsVKOv3hDe3yNGCiyQm4Q0+Lt8YXRmACbKPtS21X
7JDmpzPrDKzvDbVPtVdlUSC5FlW4yyPdPGofxUaglVtb26KnJ7stOz//gZA9ohBUVb7DoDHIE8/t
sp8OdZp9yPVg73uKRpaixaqR3XDtepukiEq2uTP31/7iJghwG7ypbGHQ7hpR110wZSTRbjjG1pfU
pwr3RkXM8mb04+qzgO73B2OHVAXQduA5heJw/PZtaSPpadGFEOlbqCFyLpBHpxZ7AYIllkvcgR8f
HN+fG+lF0D1l+suw0PmV/PTb8lJQ5qixhYDfmaU698GQPVZjX+ylXbHmf3yt90uZYojGNehWmu/z
aDXGuCQPyU7MZEdigqS46dOFCrx2jXN62uXORKkeZGkqrpyyNz9pwr2/tcQoMUml4cB81LbWVeG3
rypnM8dfAYmyjf35asH9dmLMLbRLTcy44yTpJ53g9w0fBSTbZe12LVB+7tGRHKIdIZkd5UU5AWzz
IFpAVdXT3qNguffbFAkZ3Y/bf36PmeHTAjQZ4xPq8fZLMhbCtzE40BL8pL7IYWU9YpKEXpngbgZ8
ok8RIYT32QAvoOTo/8+/MyGjqIYYGDjEjx31WYySdOEkhIfYVQg4uqJ3IGKDThlsNaPmkqAG5kyc
fvydrT88WDzD5q9mkkcQydEWgxvUzRGfAafMu+GvkkfA3sqhZY8Zk7rs9z0QRAhBjCzCkxIbOyxJ
P56f4t4MLfoyfVIGS2225W7ql2jfSJWobZhrfembKL1QbLScSsCUj/0e4ROgR6ujLjbr/G6Z6yyI
4hSL7gIhExqfdemroZJB2bt9uSncFlqp6oZqWEV+U72ZCwILltIsMYUzskax1MyhE0RMDrsT36g6
xnACfgL4oikkghVMySev4R86Uq5lCjDu4NJ4D48mFGkxQGrxcHvptgwf2fcztUVnPE+fXOcPPTeX
ZqtLQowPwdo6avoYXBmlTYjjuZeozKhmOUdIR+50Vd0CFmTppYxvE8TUGEo/fiTev+sOlYRHuIug
0nPedd2iNZh6ipmWkgBygnR/3EV26m1r35vPjNQfP6ly/nA9bPVoaz0qCmEfT33E0FaL3RITEkb+
soJ3moTR+xRe97zxCZS3OTE++Yrvf0YGgGDBHYvRl+Mcy3VcXfHv654hvIM7OYa5AxE3tNzmk+u8
f7lo27hrwQSTUPJyv11RpK46IMis2u7cJTe88+leRxz4Itka33RBh0NRiJ/Slxx2VmGkNx//kn/Y
oBSxnHw/RfH1dyLcb6u2EKTFiAH1xTD13l5ry7+RGgt4IUT17eNL/eFHJKSOeAVqM1jr1tHaKbwu
ylmW+aa43b/GOsIvX0VYBD2fMw8Wje7hn18QQfb64zGlQp3z9tbmvQGjrpI47HE07D0GI/hznOIO
BSW6PmdMP7meuW45b/uwDooik3EU4yHev6NXsipnp3MEz0xbcKgCnVtaHBKKogwwrbgnspP+cpKR
BX9XO8rAstv49oORpXO2USj4wC6ukXP7UA36qpt8hA0uVF+kg2rSX9LeUCmG3Zm++lz5eMvHqAPl
/vE9+8PjqKDkE6FEIYGc/eieEZ+KH9SisRTRAQaRDn2QDFP6AA1JdxtXRdHZNGJJ68rUOoUsv6hP
3of32zqLmo36Ra0DBaYrb3+0iFaaLm3if90ujLetB8F0EnP9sw8zh/YBFFpHIMf4+Fv/4WVnJTWF
InaeYebxml377qy7Fk7sZPJQLkyuzqw4XS7/+VVQWjGk5V1fZwlHX61ye2nmXMWp3OUWsjN0VYSl
f4dH/O+T6z8cv4jZdV2GlKgNiTp/exneK5emCuBq2hc/aCW353XX0ATnrHGa1H2ztaTh3tD/pWGO
wpWYxdi8gitJODN6WIxCAzaZT37VX2e+o1fDI1zI9znRoWtS5tsPNSytD9tx0oCijfDas8v64GEi
euhlPeutI0Zn59Uh3PU6TdLvPASrH4EUqI9/gT+dljF2MK5jb0ZP4x5tzmiArTgZCo6murHdTc04
9b7LCvNrM0cYxo22M767WeKh+K+m6dVrB3++yZNYvlA7A+WsMs+LPnnl/vDEE1PP6JoBIjBb/+jW
dEPnFWhbkYAY4RO8o/nU6hwL/u607PyEk+GI5uGTG/G+eFi1JoyK6N8xOrOPinUvN7x8ggaLWn1J
T6MwygO5AjboDTdbvOEQX9MBfhk58S8f/wR/+LaQbtlWLUp3PsHRAhPB42xT3x84X2fiJma6em2Y
EKyi0YkOBLf3z3mZVk8fX9R8f1VcPS5hH0g52OeOX70qKaK1R8ar51So5Q2lzf6Kuiapg479FfMc
tvRlxVCtnkhqQ3y6olvkRWOW/SOk0BReYW2DBpxFbLZ7WoyejX5L59OG7vaY0s6s5RWys/lWZ579
GveK5cuSIU2ZSE1qvzR2AYeEitc5iccEqm0VdfNlsYTdJ/vs+y0dgQObukAIw6t+3H4x8tyrK4/e
oaEHddLaWb6jsIJ3GybV6cf39d2lfh030SqSm4zidQ0J//3Ml4VpkcaVB1vc7O/gP0wnYTsqumOx
+qcPLLs4raR1cs3YxDt+SRKvmAs50uaio58Eo2zC05Jez1YYssanJMOgseruCwiQbv/xd3wv++Bh
9eSqBiNJBjTGunn8ViLRH7BUiF1y6zu5+FrKOMdhQj+cPLfqsMyLc5OXKACJ1lsCBim4oNOuupWw
wza6j1z8M0131VXr8vHxJ3u3azl8MnrnvMOr8Ng52k8EOS8VX30hxckJL8HzOucqyqyzj68Cuokv
+GbtpsJHDr3qkUmlIgLr7Q1QmQZUCwKG+BI0f/sETT6pCS6mjJ3LePZb7+bVNzGpVZWlphY9IowQ
RqVWBTp0puU3b0bGlPnWj2nNbNo+bn/4U+Y9V2k1SVjFRMtempzWy92YCfEVWvJwDVa0b4hcEzDD
qJCaJQjNtAppGwobEkhjOPGpPTam3tDDhWBuIGNm4kTnKd7hW2tazO/au/RTOJq0Zelyb0QW01Cc
7QTQTDe2HE7xbtIsBEDzvZMS2adZtKiZbLfQoPareXnVjQbMW8HVFOdtjKHgLCIFgDC7Vneg8TiY
dadj5gywuH3ANKe1b4SM7FjrjQDfie4OmrGo+6Xw5jYMlogH4qfVjOreb6bhL4K6IaXERQFqi/Wr
RmfYtnO8Yf3Ba8zBlYFZiya5DAq8w89hTsAkk6QOWj1ZipSWeqIvDwakuemLnqgVfqgQsbNrRK/K
jea18dwkDAycxn5JgIlVGHAa0ExVaP9k4Gye46ddUaltVsNXrHzCM4s5Ly8ZAMn0bEkzsncctFco
eKyo/8rgT8Hv4ZRHSxw/GDEx6FugfzlzbiET7TgduYnjwGkYLZer23X7tVRRK07qCuFxoIYeGevY
l8sDCY7ivuptErj8aRUbLDwM5H45TAM3qEybkNSFsb6O7Gl88cxyEjtCQOYf/RIm5qZp6uKeKEwY
rTEoBcwsTmaB7eRIRx4NoANSM4axpH2Mwjc+EDeZZSekHJcHgQCpPdA88PJ9BpxDBHYqmp7RHgU3
wL945WZl81RRe/bmTzvp224bcpQniInN0dhM6BlatgHZbsoSE/3GH83q0nfNwoctYDDwLIpsJEGh
IORnM2ElrE+bHm7HDgHbOKMT0toOwrgkElmGkWudkDE4PQM+jK0Lwof9vdAOvnDClJv0gixg/CBp
YrffWla5m8qJfyGsG32J4Kh8TOPGvNNM5yvISFOoA22snWJCiXzYn2Z8h/nZd4CK1eGzYJz43C3D
iAMdnfG3gloNLnMjiWXjDUPPaSTjTOCi1yiwJIwcgfl2oRG0krYvSlPDvAfGBAMUG/0LBwANi8EC
89pBhM2CONb+Cx3V1YU/ND182QW3ZK9sbszQ4VeFTOlCmIJNQuvGno0q35a0E9Gke8ihATzwSkIo
bnz48k7zLV9od5PHbNkoWUxZn8u591/nEXQYTIt44IXuHCC0lfYIYMAOHDNeth3wIhaKqDLoPTWI
fReh1obBnGRXlP/g4FqjQphHb5hE5Y9Xyvfr8TrsMBGowii1Xf+o8E5gieREypEbGzVDkPFsn0AI
Xj7bj97VbrRdsKD4dF4QeaI5e7sc9//F3nk0x41sWfi/zHrQgQQSbjGbQhkWvWhEURuEKFHwJuGB
Xz8f2GNURQ4r+q1n8SI6nlqNApBIc+853yEY0KNrSZO4G2ib1gyX75mYgSUHmnvOWGpujcztLyoJ
CCaLSvWM1mBxrmcuUVyLKAxX2Nk4IZgxkN/s6CQ/VxheH0teQ31ijfpo9XQcgxQ1eILs+48P4Q11
t57uru63kXSKbWgUzmNhuzQsEtpsFzT+gLk49jjeMfEEd4r28r5QafxlKMK0u1h0T/DHOlE/0QZJ
uhM/74MNDIdc3bH4dcJjnT98luxBswJTyOAbeWK+tLTm/VKSDV6W0Ykt6PsTEK+NDS+6ZZTFS9Px
8FKoKMpMC5oBv+0QknWBaJ9dp5u8UhWxb7rRU7uym1yfblFIajwBDD0d3hOHw/dLuUP5jMrEspUR
tD0Pf4RF9CGLJu3OPDe03QB7ZeWq8dm0Wnnd0zE8cbT58HK0P9CNYwPluHF4ubGnCuk61EL7iEyo
UM/zl1HO6R4zAtYmLw5OfBvvqhc8Y3otmHLYruH7OeoJpKwymr4QDA0NGr2b5hXxY3kxXRWw3EBR
gYwYgtm9A+PvbGo3YO37fAp4d85YfgD1LZSoBoSB4wJ96YbTgA149PXSAXvU5c65Wc/ODytJXns8
v9/GSFpPn1/z/RjmmmzLqNdIaFzW0U3rBBtghSeDKIjThA5aXO1HZCFIUUHPnLjUBy9UCIP13eLw
hhNz+S1/7oW9SYskTVefphZZCzHilXHV1dJ+Hkga6C4gBjbP1B2ycCcTDLwbW4/jyzkIWNr5suVd
FYXdU6wlxn2rkau1wnEyd7veqsSjTSgPwJzYusb+FHzR6bQTF2rl+Jdg8VMQ0OZKf5kLU8a+jcZw
l1FqewSSH/0IdCNEncU5+WIAFXc1xwR7bQ3ZWwiq2iS/dYNkIihjbApnXRH8sxtJ3o3XSYaTdaPq
pPgxOSIC7amZ1YvVsMGl2TpIDmwShUyrJdhNYi3XDX/QwSnuHDPsf1N7HqaV0cw1TbYB/zjQ1G5U
X/o8cnOfKpXj0fjqY1ZUzISnygYfvQpGmc2x1uBlHB9LaD20tmWSCofc9TnPbeOS6DzspP2AFAuF
x6lU9w+ux5xBYZODHk2oty7RH6/eNUmNQ5vEBsYjSYUHE2gIsxzyaUgfAqYcSf3UlPnByDaxxVDD
4r+OQ+ZotsK3ZUE7nEdUt/N8PbKggakxy2uUMs2Pso2gG5Ywr0CWAUb0zBqVMWJzJ7W/VZ5OfFCk
uZsexv860fKkPjG3ffjjWOgFp1+ei3tUyNDU4HqF5FSkSFN/MiOa/knbO1SwbHs+cc7+YFpBdcu3
jcyD3qp3NI+2XT5EhENyLS/BoqyUuqy6Wb9AZUrohipJ3UVffeIGjY/eOCdtk54f+wziUA8/9q5M
olizuMM+8rBEqcm2gws47ZHcVtLobTboAeF6cLqMp0hp2Cc9kKcr0SKEXAMz66dLvkiWuSmhoAUV
K09/Vm5gki2MMP8JiVZ7b1GCm/26kWrczrlyb/hvkhtDXa7b9FaSwn3Dmv4baTA9wk7rW/fElPa+
JMjB3gDagu1L2iav8vAuez5ccFyRAOzQ1V9jKlJbCrg4wStReJswqHP8eKbmhz3KtSgzEQqkRDRj
rbGby1p59dnnc+wHu0h+D2wajzO3rh+bWWpRQZTXQ3SbRQUYu3Xpz6xoHYUnzvUYko+P9Yuji70P
XR+8zsdNvBr/qVc1w+Dr4RSfdUInfWJCKPtlckCDklOGiJPuVxL9mKkALdnx40CmR5eHP5IRAQOY
DDPax3UAblaWdn6ns7dwzpVk+82hvBGAVpyJ9A0hx6c4g1Ppz/GS1CGbCHAkQpQgBOFKvBeO+1n6
WmGXvzj5itfUGB0O47pV3GHhTS4dgmZu0wwp8crWWvLRXF1Ho50MgXoSc4VuK3XQsUGeU/ZvaJrZ
vJ0iFfJpGIl1qjH4Vj8/KIeg6qMVyRpPJ0viFD8cMGHruAmYZMtHzSzKta3hi9XmwByQxMw9ykNH
PFGcM+5czQK0bKU9uYroifOHJHDsu7SXRfiFrUcjtwFdtu5SC8b8RzHhhF5XqUOhwuPXdxunAY96
70DxcDasqHH9t/fw/7EA/7akP//fqKh9/ZrBiTrAAvAX/mZDadZfy5GKgxUFcmKkPcm8/3eSNEkd
cKNc5kGQUYtocJmG/xsMYP3FKoUgxV22YbjD+Fv/RYeyBLHytOeX0wUV5eWP/gEd6nBOttjWLm1p
QyD3oyvNoepw8IkQpgZd/cpXhvFsk4219SoyfZM513bwLPL1H0/m9u9R/YkN8u/r8csXWw/SMTbV
h9dLCdQci4jrYRIAIqcFmCoqIzS2PeKNbWsTX4mcDokZrCEqALb1jW2fZCWU5b5qium8HcY7gNTp
eZx1Yk0Scwrzne7hiY334Wr89jst2q60DU2PM6G1PLc/dieeR8pqkWTIzZz6uyqH6DwyyZSIJ6VO
zJvv3wCnRU74Oi8aB+rbqvnHlUTXQOFqWI16L1I78Dr2zsBMz0bDLb87Iyrtz1/B4dq/3JlDo2qR
BjC6aB8evfHYyGKqkgBkjJTCzZQwU1JBiX1YUdNVNxT1KjY198R7/+AmKe1zNSFomlBtOHyc8Jxy
pNXAWwrT0XwwCYsNPiXiqJvUmVlqvz+/x4Wb8UeJ+e+bZIhASQKTQtV0WRT/eKjYJkNmuBQH51zg
PSGqo39EsYoquKSs+C3hzMeOvBPavelUwltD/LXvFfiwX45eYr4YyCiD0j7VotjYQAYIIdA6Ysu4
hxnLUCLth0z05s9oKPTvKrYA71QGYQgJ5G919vnNfPTsGCAmxaDF1H3cwa5jJTIrqpSPiNy9LGqy
zPNmnC/zMC3JADFOWeDeD30KQaypywBZuHRHn6iVAM3SI3ohlh6rCw3ezd7IEn1TK8gDn9/a8hr+
d+lbXhM+SjahbHt1/vfG8vjjNXkiG128bBUK6QToJ/j8M/qhxYmriMOdCZdhiqXLwyZv8V+jtDsc
DTTkNCOruQx2vBEuFTFoIgncl7E3BSIwXE8WBIJ1EVkzgXBlu+sq6EnIzezrz+/33beHgouhRWeL
I8/CKDn8IaFj1xrWM3KNe0qTbs8ArSj6QhGGq9sAIl+boSdObPaXD/rgIXNRejqEmS9HbJz3hxd1
hhqbBlVKv8iImzX5+sFnaoaPfJeKkWGHu15v3TXRoCfV8B88eOQPTKIWxyXsvEf3ix7WtOCtQF2V
JpnjkDN8CGukEGq5cVlrbEoHZK7XiV0bF12P5NlNHMKRAuOUgfWjB88Y05nJTdj2b3vXPwaa6AI0
hWVS+Wke47WCikXwBnFXDbznMCT8YNbdUxvv98990bLR3mJu11ncj/Z1dsEJrFBY1hxMTbupJ79m
bnWQ9UkIr8/B84V/ih5xHxYn3vgHA34BPbKaW7x75ENHA74NNEeBQSwh8zqJ7+V1ddF2mLdNIq2+
ji2eL1Q/BczTNNrEdl2TPy5hCNRGuPt8wL+bS1x+CO0RlLV0c+n5HY69MaFmBqVqQfbWpMQUA6H3
GJv8ZKBa/Pml3s0lXMoUNr1cOJvoho/WtWxQvdFaDllOBdgWlWXBBnnOqUPs+6swivic0HsjiGHF
Prwh5PuRpExTIDXX650R5/EdgHl7/fm9vH9sOFlh6CHgQDmlH+/KWjGMEA+awq/wOnNcztNdJFPI
KcTLbj6/1PsvgzXF8igE0LTHjHxcE0lUH3Uml9LqCCc9SAJt28ZEIucJ7h9v7hC3ZxhPT2iX3n8c
LGiLmVwgy6LasSx6f3yQsarxmRrYIhpHS7fTwhsZs4D8XDFwym9xaRK1267s9tRs6L2JCA7mQzAs
OtvtxeBCD944GiizZbemygho5GTVnAMdBu3t0vi9jWMdGxdq95jKOQi3VdON4d7GAPutp5l5Adm8
4x3I3Eyu5eTim03mBPACsQpVT4nYjtGqhva0iR2CklYK68irmSvrm+qklpOIEkZXUZOHDT0/QzZE
S0DQwx+ZmJt6EsVXvr8Wg5MFAmkXuS7xSCEdkCv6WAQhOijszyuzDr8kgUcLr3FsjEDSjWA9YjRF
Z+UCqLwbu7m6qZpe/6HcSbIrESQ4rAg5iscVGC7vrp0txhC+uWne4MGmZ9brI0aRUbbqqxfD0t2U
5BEMuHzjfkuh0eKQXFceOURJoKwz2VXazyAera/s2PE7s5WitVbNzW3aNeQkKgd2KOJDCQxaH5JN
j+EG+p9uWpcxVHY6IXCF4JDriv5z7T7K2nNmHKvwKAfTHDU02EFLoF+HRnE9DIH+E5ik8SzzQctu
lREtTvGpGWmZl4QqgrkZ6bPnAUDPVZjHy5xu10vGHRV9zLLCEsOmxIBNyE4VqZIM1CG6cgBlPtZw
BEhSjntqrqWXCSoIhYkonHwqDG9TZrlXmpGgNZj7dMHaZ6FLVaOvNGcdW2lcb2RCEXjlNU73OBgV
h4NojAia6tpYPjewXrBDVTpBiFNT9dYGVET9Pddxu/lxCFozzkac7lHvlNCYIAhFFBcEq9Ecqeq6
KlxM/7lRoFRnJh90ktRnKbcNdp5hm7QghGhyOmGGEdikha4JO859AqqLr0NMQ5N1NEnytV15XbDK
cUrxz1Ivnryqmod17dXaM0ncxKsxwDF3mySwDYTGQplqc4x1JCkk4xMUCiCKpYsvCYGKPjwDoGcU
1V4y/nAqnDyroWjVbWQ1k01cU1sRE9O5+FO3Uqr5egLCSNAOIY7uOunGbBd1toL7E3Rl7/dt2XRr
soaW5PB5srddMjSNX0EjxRgYN4KWoxfGm7Rv0TIEAVkycMDj4SoesvQ3OBoV+qbos6fMtoZbe9Y7
UgMwBrs+4tfw2kBBA/2TcT1sYavCOMM0n91UuWE+6pQ+uw3W4mof5Sb4r7BBv5FTt+u3HiWpZD20
jv1C3W5+SCtJxT9EnNFgpC7iX07fCdjmommfU7cLmnWUjWSzmbUJjtcGw0E2vaYAkza0wfZdOC9x
2NNIEiZRC9gEwiTSf/PI2Wq1bYV3f54GYJZpFC+hJ2AkNy3sF289O3NdbqzUJIEM3pN2gWBcFOtB
BmG+HmFsIpGKYstbGX3BVx5Zsby0qQyhoOiIBVxr0gZa0eYZZu4u1LWWkNVWx+RtaUO4KbTMGlZN
W00viWmh5q81Fd+2GtjmVYtKgmydJieE3XZL+5uh9WkNCI8o43UB2W4Dv19Jkj/oq3ei48cGlHUf
ijadvuQDR4ddX9kE7A1VflahB79bvme5s6cCyD0zU/8Mb9h7amY+opWA2i1W3VQMMT5cry9A0uXe
q0dvB7h+pw8XGBJhoUfuZMhVRM4Vo24wKBo05Ejcx23XU7/GoaAxRI3mkqKeNVEV0DOECHZtL+xZ
ZgN7JO2BqnBUPhJMkiJPABH8y2rn9nvLWbjcDX1jtXvoxcFahDpqs9bsOSW01BtNPwFLdGcXcVH5
IeEm+Gb7pADH7zo93s5h1Pt91KjgJpWxJBGwStBqW04Ej9i2lulZEEkC6TQwW2zMoflk0Ox6qCay
2nbWZHTfaR6qbG+2g0o3YtDktykqDXsVYeirN7khCIVFWqmu2qmG2VfMTfoaOZF3xZdYfY/6qfxp
A+sZgDuUyJcqQQEdWVPe4zqGsH/BKSy60V2Vka1JEdaAfxBav0B81Ykfa5XxvUthR/tR41U3SatM
tA/FovURFLCuRIfTi1jYvCEN0bYaaLuTHN3fvM6huBvalNA+aHSyJctRThODKjR+Jeg/gS8wbtZg
J5zHhrSf73Pk6PM60gR8kBEmuH4OzhlheNYurY42T4ZvnP3SgBVktm7mol5gsmQSlGdBH4MQicEM
ZZjBzEZnaa3Hyyp1h9ynvG397F0Pc2Iw8TGsqNni348ro3fxfY6czPM+Rzbn5mVtsYhpyFlQgGt7
1ROiCRxiJP5aiRIOYVRpiOqCZC4uE3to9A3lMSz2yokkk7kzR6SJq0LTdoYs0xuVjsG0VpjwtSUh
LHicqLs0/liokjRpy8yeWLRaZt7BIsuCEgi25SqYX+y0aCISyOzpPu90gj3HvGb5ngRZOtvZLk3S
U0oIHOuuzbyaP7VLjKR5qtCXtTksvYk0k32O/BShQ546L64TpCZrADBjEOkD07qIalIceLfGJQIf
o/abbLkFaiL1VyXp76zjzEnTFenfCJM8beKjDOmFrNqmnL+Z9lzxPUngiMhqHPN33gc5YbdRhYsS
Dy3TaadlxTOeJS3x06x0YRSHUQT+2qm+96JTOdK0Sd5JGIkkq8RmgtlfxzwFnlr8dJSjv9qgMtaO
zgYK1U0f/A57wIur1kWjvQGXHjzVnKSJRDPNyloPeRpcxm5n/jLngVRT0IPfcyARN0GEzGE1p2Z9
m6WacaWVY0J6lcyeHVsbb90YorJvxUFL6R7MyIYJJt3SumNh0c1oS3OiJEQRALLnlIg2lFmQ7RqW
WvdaVvH8bFmRfNBKOVwYDro3aqRNHW0Kp2ueh2bCbquivFvnASKmK2mSvnGWzNbwNEBMrnwenH5V
0niYfJG4Hbb+av4xdl5Dqria0wdkeAbzqkHjmyZwNm0CGuHqUlkOdAgroFrhKcSnhlrAeG2RkqUS
9uxzVzhm+bD0NOvO64qIJ5/cG2Neu8u/47PoTr+JesnZFAmTrKikV7Aw26QX93M5BSZBedP8BGUK
8E4zWtN1UiowazVkmRBWTYVoO2nJOrwb5UCYRQ90/UENFTMz/nvbIgAyskqQCyJsvG1SBO24piYW
/OgMs/7VDE36YHtCr9AsdgYZjUnZPObRUtgB+m99Y9A6DyC/q3PWOeiCQE5GbS1GF08L20HlraUe
2yC7szJWa2dwW7HSDdVG2wBqfLBJgL+Rf0tMdXSuZ25J1I4+xjst0eAtGMDXvwHMYEG0c3gqvgIQ
4LCiGNEl1ABz8ZukxgsFggpqgl7HHjECefKi3LFBn1ZPkGlQAOJ6jIm2uZCTPuJ4BnRwp6MM9IAx
GGW4tJGa+zbgL2IOj4ZHAeADz3cPzqSRSf48lZZxt/R3f1VEtT0IpyUnpk9ifYSfBP0flgl+JQ4f
evAMTQsWLQsBuHsz04zwLPaG4ksTl4iSMyeH7JHokXmjokZiY0Z1AB1wCJnf3T4cHmMCSsvVGE3s
09qkI0HWYCMAT87ytNsaeuNijjaKfV+GTEmmpqW/ZEoiECyUqfoyicCA2QoJ87yqq0lfOR05dCt2
BLG3G51k2abltMQ2qSldb1141UwqWUDmZdw41S/YUSiXyUcMYpQihMVA7+nF3g1t+wwgfrNDkWtA
JJqK1O9huJNh24FQw77b345TxO4cYGhFQXZsZLrWjWa60eyhJ9XAoCDzBdsLLsRgjoaclWQWr5It
4iudPsK9KiiCYJ9CRdV8zAPCAmOJd3dtDWVEzCWJO5tGtvG4sYk+giHXoVGta2cyfb3XF/AQk+mr
con77mUnFB4REgbXrpPH2qbMRWxvCTSKnHVIJidq1xQEgN8aacFYqoMSK3yaBQTOpByNPUIfUr+o
xVD7CFidK8TZqbl1+nFkHmBHuKodnWg8TdQjGPB5KcGRsqV/kXEwEZdOs90E7t/RwMimdpLrQan2
yjGnufNDbyHSpwiDU5P1nl05//YqqK0hoIJm9q92KOFHwkAXBbvhnFc41nN9BvAF0XRUm8S1Wj2C
/lVv9+ND4ubDpUuqlLlCmpruU4H3i6gL09mromfAEZQh77p+HM49eiJPvdDhuHR8mhCjWzV+D8ho
XhmUtYDaKPaDNA8qY9tYqq05wLFUbypNjl8CB+00wtvUeaDDr/WrsXRFSbGrm0mroJUCVAhRpu1r
7AtgHST9eCengpkNJK64DaEhvraiZVtPKGayqs08/+0R8PcTW787XifNXD3DG+7YD2Jno6gVoKkF
qFJW+Zeuyc1vHfJfx3dlhN7GRVxS+HHtAUaJ9IYvh/ixLt1ErLnRuoDupNZBU81PTVvL8cKoR3pR
ZN2b5EQWVubrJuVwPwMlfzbXE6e5kWFvkznryGDTsOcVrG95viUByiAMYZyTcaWNU/1VmwyvX/Py
xQ3EGXIegLj066xrEoBdemOd0+6zJSSQPuLGC2JQvQaGyzoqbcS+/OdS9iaiLB5I8LDddd6O6U+V
Ce9qTIr2EnYyGRtK1fbsU9bMntElj1+GMNBeE1fBBpkIkU3PzZ40CX/Ie5TaJTvXqzlc5pQhSAax
YZ+0HFRwl2RkX1fuzlBO8+w5RdacIZqOCXxuxl+eN5HWgNy8A/vsajFBWJWgpEAALMm/nanzwkp0
3ja7I9MflQvbtc/EQJIX6UoXhsIcxlF5cSPKtC1wi/UpTCZWROJNKBxqybaFhXgWwcQu2TDL9MfM
V2ytJ63LLzOw9ry4qI+vUV/J30k9ydcmNghqiR2nP2PzxgluRPr31Zgd6xGfNvOFHeSkuVZRkZAx
VsweSJUma0g3LKJ93cYl6nqQ179V2iRAk512DJ8BNkjKz4Yw5Lpvav2c2oTlQtsKZ2TwImfrOGIb
2JdqTCVHRiiL2z5RKBpKABrZjpUVcHKLgBY0ygxtfJM6tXYxovfmrrCcM/fEPedkDcrazBau+kky
X6LIdQiH69Qk425s2/ayiSftuxpz7XtGZdn15ViScxBNXmFiFVAkT3isnK2vDVWtztOkm8ItJ8bq
R120JE3w/U+GX7Ul0KOuykP3WooCk0mcONOmdwcoGtT/9V/t6Mp81XrLMbk0o+Aua5oy9DORLXEI
tUgerXaQ3xo+4nGPq0++ErA43ynkC6HvZRJ2et0swKgyEVaLqi5wqb8oTiBksEzaRcokzP+dlu4j
KqTc28VSom0wSwBYnCa6Jl18AAtDSiL13g9m7156YON44n0U7c0a9oUvZaTYkhad+eLYCW0LYGhN
sYeZuSRdEkh93pAZUzH7lgE5zWXm0MYORh04dwvtFyERJbdVkyQ0dDLPzsnpsbt8Xee6uqb5BYUs
kzkAYtXOzdfAaeobFZsUp/W0igIqQHYht7miQuMXuVH/iic2mquZzR7M3lHvvuRzqEVrO0zTb3R8
OJnGAPvMfc3HzBpT4unf6F2VqvMowRTGZrbmfLmyGmEpdod5PKz5U7e9ISzUeokFbZpV1U4ai2HR
JU+ErqEXoj0LjN7OA6KVwxCNO0MS5thOUOj7TdfMvZzZ2jfAzuP8hSVuvGxEbkfrpSQZseEYyP8p
VBJYazpe1iYEuEoIYluioWdaChzY6zK4VTWmF4oThqvOqZ8kxGQSRbkijM6AhNlIe77USA8g+KWn
pkBaTNW0S7pHzPZ+7D2R3o/cW7EdOm1BOTgNphzT5nBkulDMQ7OPho09Gf0L62/XbjE3RFdjGoTW
HiaeU+yTEhrmiiZCif8iXAZlYkP5zcpk/PbvgAuFXrQaL5cq4i3QsflucMP2+t8JWMIulQ+0eTPo
5WudRfuszqiRbP9hkRz3qzBNWudvWtxjgr6t6iaYhxJeewr1eKDGcqlpZrduEie9VrkW3BOV2Jxo
aLzv4nBVkEeWThcbY5ZzVCPv7TgEngcfOOsHIoqtSST+kGQ1HjyVbNDpBnthQGDLKAWv42I0SMkh
WwqGovyn/Qh+CS3LBQsh6RXYR60szXKbknzcikiizjiPVSd2U+yO97bezidapO8aLMulFsws9Fe6
0McdI6Orba2WzHOSat6FTKNypaKuOtEh+/Aqiy0dtStNnGPYRWNhS1cOO30zFPMma0vtvijT+oS0
4/1V2Ih6nCcwZy+ii6XN80eTg9ohVdil89qpudwWZgB+b2k6GP/49dD7Wp6Y6UjbcI/N0EWEco78
y9JHhSzO1HIjZYgMMm+n+MSl3rWLluaJMAHWLNB0bu3wlqY0oOqhlr61bofn84z/QAuz5EI4OfXU
ufU2HQ6pEw38d80iLmpSoEbCuPTc5FEb2UStWgkWAyrcHOK6ng36ALRqV1vFiwrEtG5osfpBSozi
59/9R58gDxXFjIlGD8/m0RvUtWApK0KBJpAUDWNIUB3tELeyLrB9mZcaGb9XwkbMXVd1d1HSlCEu
a3ar9ayF1Ymn8BbScty4AsQt+AItEmWOG1cWfJ6SM4bydSet7tKGpDajp6Y2jBgL+6G/RG0Oygeb
HRTXtt/3ss7OPIl7II2WA1wfV9sqrIy1UzrqFg2OsQ9CQffDLOwTE+a7kQ+v7+27QnpKx30R0P05
8gn00wO37UqIhuP4ANcIJJapp2efv56PrrLobFEWvBkWjsaFFQAltqu89GVuuFdF6Xwj3qr68i9c
xBHLXSDUMpyjua/v+Kb0LuMAY6byDKdwdguw1T010paRdPByeWIuWiXc5EtCwPEY78yx7nPgbzRE
O3lNWBv1ViaXS7bY2qqhE7ASHvnbOPmiLwAwQQM2XQpCxkoMslWS4iy3jPjCxZr1WFq9++Pzh3Bk
u1okNDbyGwvHLjx0nWzKwxdqgOWEVpOUfpVbv/U4VM9dpe7sYS4vTOBY51kzlf5sdVRBnMHprgDv
ABl1uuHaDnGglnKkakpoztPnv+vdzPD2s5BZoI5C5KMfaVuIfZwkpfbSzyuRb8MypqjVA5rzcjs9
n1WPGaqAjjZ5vz6/7gdvSy5DYtFoUuZ0j+YFDiB4DASDAtAuJf+A/F8VUHId9PyUFuDI6PX26LnW
IvW0AJnQNDt89BR3e21WBH2pNKefWsFcy8n92+QZjeMWPpffhzGEWrwo15aH9zLz5lOJCG8i5KPh
uZBM4DAhHVx2Q4c/IiPgvGNzWvi9NGBaG6mxyZD3rBwdx3PGa9+LafTOKemMPyqtNb6b3vi7bm2B
zIeKkTK06CZ1m2ITKeXcojkF+YsL3L6PSKrDhVETuFYDCjKwBSQWJYxYdyle6acEqB8MGFj+GNxd
V0cocvziqKVOekVeHy4L2b1agHrvsIXkG6tFHD47gYYAHLHDaHK2+XzILK/p6AlaDgSFZRVh1Bxr
crCztJVOMcXPufLL4Ab6DpeRcYdYR79Tk3fq0/hgcgRShKUTeyBfyZtE8o/NR0GzFV60kfsZAsI7
tGzdzVRI88RdffAh4OE3QBZYiNhhBR6OC3QccSLgJPsFL/Ye/KdixgrjGwDo4ubzByiWmfboCWKt
wFKBWgVa3TE3bsT6ywyDf6JuReQLM4cAAO3lQuBeh6gF87EddEFBX+dbiY1qB6Hpq4iDS3YpwYXR
qxOTz/sn7AimHDYGb5uuY+hJlSkcpWS++lITyU42iLmgUYcnltL34wZlDmIV9o9MA4iCDp+wZ4SY
4fmG/DDDF1Rgj1jDyhvOCmS612VB0eTzx/z+jXI9HKVMNCbC8zco1R/jRmopPD6D60mjiLcN7lXY
yCJYrFGnqDEfXoocINY7rH9I5Q5vLaYcmqmxIji26+q9taiQ5hQ4GVTW5MQ4/eBdLUI05PSLFBJJ
3OGlvJRulpMxYvoshk6a23IXgWg9cZUP3xVcC4YpUiranodXgYSvp+PADQU0F3lNVn1RUAvy21HS
mrPT/uxfeFd/XO9oGXJGBRqQXFm/r7v5Xtluv0JNnmyjMT8l1f3oXZmsdSy0JiAt+2ivVXtNMMBG
YRhWtUt+uyP8ps3qC5z88sTh7KNLsdBZHDk97IHHHJLQGKpR9DSzkqqVezD2wcocc3Fd6q22/vwB
HrFIlsUVDTwnCsKMKCnhWjp8Y4DS6Rq36AkKYYgXZZeoYSEP3law7ZItKcG23+Wye0yNmRZ3U0+Y
uZLqlsy/wE+sSuWrQgXuukVgTl+krdQaN4U48Um+H7zLj2RQCYRrnnWMQtVb9o1VxyRrjyl0GgFC
O6S8fGKief/Yca7jeAD9wqaaxKrDR0HBHoE2aE5QHFW+iwgI3ytlk/pNBuKJS707RbqLAZP9Luvw
cmQ9Gkxl3NkZ9oOM3uxcpGvaKc7X0aX1OMHkL1Z6hj3N793p1C72/fe58B65RdhY6GKPqT+Bh9ZI
spn2+2mwg1URhg21fdGe9SK44MGXd7z85pyhPl8bvewv8K+Vuyhqwk0FlKb1E6ePH0eR3uo0Vh6E
GuYTr/r9S1i4vja/cjEPiuMnE3rtWOktooPacLt7TQ/Lq06nghCR7PGPJ6sFW8aYQuvPS3CO3rfK
UzI9xjj1M83zvhtG6q56mtbjum6n8pZ8zOnEx/Z+GGNBxFZgCSZIsAFHm/UEpFWuKgTJpZLNozuY
051bz3Z94r6W3324TWBjZ75ZEBlk74zFlQVO2k1HpO6UWs/nMUe+1lHxRFcGwhidGh3EHjrsnqQx
e+VltMc/n1Q+uE+qMeyUpQPTE8zo4YdEeoDwDHyGPttob+OVXbIhJTm8//wqH4wUdpLAmZczyILR
PbwKc2SNHqFNKHmb/V079V/wP+TfrIyl5vMrfXQ/HuYTgW+HRdo+miMnFcJx0XqkHjrRkUGV9y+O
7lUPn19FfHRDHjYFVPpUeYxjAPNcVhhyMqD3o1aDSzNaOieweMa1A7hoHadeuLGbbFpLo6XRlE3d
ZrSHn63VgEVB3bSlPY5UMJlaX+Am+RcGFcNqOYCB1ePwcPi0EbIEbLqaBUscNTcNiim/SOlozA25
2JT6JUdxOyi2ZIOhuMMQceL6794Bz4VRw6xsO9DDjucFJsc66ODNrJKkTx8jzUuvAFqeTCn84DIg
0Raz4uLXYMN5eJspieQNCzLJFKgYJuTXUbTDFotGr8io6hM75xLC4SKSEcjTNnk0/5Ai6ncpSryN
Fnfthgxc5zGi/7J+Gx7/7y79t+XL/b/dpf78+jOKWeheC7JNpv2v/3j7C3+7S4X7F5UviuRYWsCh
GIuB6m9zqTD+AuNMKYkPFnbsW8n+v72l4i9qt5ZLVROy+7ID+h9vqXQJnSZ3D70xbSyoqeY/8ZaS
YX34TS9coYWdQnGaExtbLHn02Uxh6mrgM5cOfOnelzRkca55ZxTNHxOyN/ece7GAJyTW13EAIqtz
fph55d7Gue5sWJeSde2+6DL9EsP+CEdiaivZXPZgZ1Z45q/m0iquYY1fOHlS+Gy9E2zmzrXTRTp9
tnLP1+nLnszdsBkvsro5qyKBBpC2mpUQ/1Je1ayvGtoLqIOAwPPvdq7/LIfgTLY1xmuPb8w818na
iYx+28lNlH2NvNdyvOi9r+2sn1nBeThg6IkvhfuIQA9Unz6tFFFHOvk1wbTzELgo0/rpVS/8Ogo1
VwTMF6uApkMe57ctGVA6DlaXjn2svsLU308p0Tbd1gzCi4ZET0dOfjLfz9mVgU2NrfCwsrSfSao/
zlAhBujVrletRpWfad7DkFOcNqybpH6eC7CJGfCICX0c8IEwOg/H8gqofW3HO/TNpPFO3dcwr3Y8
y0Uz6MVUPa6N9lzpxB26aL8a61ULUfY2neHnqGEzeTuRUSS05qEOf9CSgDfGqfQeVoSfGcmZgLkw
CYNUq+B2iLDSRQaqKv0qktXZrIfEQfwnZWe24yjSbtEnQoJgls4VxuDZznTONyirKhMI5nl4+n+5
3+BctrpbVbYh4hv2Xpum/myvWaiY7d9ojg8dm0FvJDlomaeTrU7XZGk9xEG7MU3/ZG0wZ9+YEXQv
I6CY2BuvVFJfiJD4o6el1HbuqGx05WrALd+w9+/3uCflU8wfm8SIJXX0D7dWvEkkDwNAe8Ls8v7w
QK+U4xgsA8k9Oalx+2SoTiPpWpuMOYIZtc/k8W1s7RaVbCNtAo/b9hZb4711ssFrzCXs9NJ8iIaA
NC7F54y6CuLU8hRXzlEf1RxVj+OVzhqwHXM3swreYlKfO8KvkSpmH/rMFSWwShir9qupPwaAC19U
43mRb2pXhPByGQIz5RjfazaD+x6rijTZCsuMILhFvHYwcsaI5FM0FcWCKGndu/2IxL08ov6Sm7Gr
rtZyRjv+K+35Qs6GX7YI3PoqjDAOmNknHCN/JM8IUuwxHTrPKI9Lcm+bCbB07w/mN7lpr23s7mIW
1jk7c1Mdbx0KPK9ycOeQx4px0upSpj7/EoKxDS1/78Vwj9ISr+hIRJfjL0t/cZeXCmEYiTFPSMbQ
6ub73FB2kz6dl0r96+bmZ7Jof2X74a67TiE8o1/RBLZ7o3pjjXQYUWUV5bU17fug59Dv3IRMER5D
a9w5WfQUjcVvEpv8Kmy6NsakaTzlg78K8zKsY/9ti/av21aH5L8fA4RcomJvRqIxK8gfaOIOQIM/
EyV6dx1eEsXUf4k2+cFLiqrcGV1mnBwTUbpNVnkUSr4d2tiXcXFzVxS8s/M0D0oTkMHHZpQA7QDf
1h1N0qdrZqsP2dG+KosuAA05+6RiIbfEy0JOlBIHc5JfZ9utfG1sX1HibRAenVU136nENpfl51pv
U9P8yKJy1xD5zSGC2P2vFhGo3RerD/CKNLbkj+Y0lwQbi2AnvUmGlRiZHL1CiuB6o0bGes0Hc37m
HJ18zV5OWslrzTjrH/aUrUMGlGeLo8jt5l4lyimF9LXnQDfCZnkdkO2thhhvTWx/RFrReGNl3DM4
GvaaplujR5ZG3HjjqVF3X1ACFiz4n4quvDZ1FmLI2BDd4BycfBoCK67XXdQiEKs0xQrWhFeT1YAE
z5l+ZaI7YjIhZgCO84iQX8lOTmUsL2ahvrf5ciNg5Cht86KVgBON46DA66vH9AdnyfM6RYaXutZP
C82TmC9JQNYik52LXWA75Y48tAZJj4U531jkKJ9679KnwzzEHQIP2usWTGZjK5vAwsRnL7xNhhKd
6P/aS9o0M9px7Fq1QcCMGTXg3hfUk/VS9hc0Mek5LQCeZe6wdYjP8RAzjXvh4ERSa/0VZW6xl4To
7J3ete5KS4oZIq2E81s9R+jFP/qB2Zplzelb29dTYC5J/cQDItGVxekJgchMwp9LjFZnVDsrJw6u
dOqGPB2lwdSDQQKCTsStKMkN1daz3boBdG5+PBw3ypCEMZQZjrW/pjqhd0U65Q2kzd9jB01nO7TO
Nk7qag/wJEdZ86/u4zuZRTudTLtgEc+IUPVThEnYF21NxC4n1g3/Aa/N6FrlpdUNfC9JP/6hGMUc
lpNOsqd9BMeC74/zVpQX9LtsJ9exIWNpxXNjvSjmDE1M2pyPy4B4E3rp4/qLxZdRqqqfOMJ3J704
ZHU/k2Dk8yXXBGQ3kbfMWbbv7dLYWsNa4AHLPvs5UQNzqoFtusl7HsOxZycbz/WwR7Z+T7OlPBu2
zP72aql4NXmdhyhbHcLsTYcckbn2F0STntG4Dt9MroUTsuiA752ywBJ/CtJ/EZlqPLAW7QVZHzfT
UMatWebRxmDJQQpeQWwn2cgox8m2iwCzXMtSfOv42kMTrIXXJckOCtHLpIsrllUY6pXZnAaVQsF+
E2xQQ4Ty+qaV87pRquWPkPXAKTGzyUPlCfPLWXYFdVeIxyraKM15mUOYs226/sZ9qvmu0qpkIbXv
a1n+G634iVmNugUXxmkgcmLu5KuedvsuXs5JoT2tih3oernrzeFFtIQnI5Vmb/V3trOvCuANdpCw
5WtP0zyk6QwtZ0A4H0TGCSyFrz0i8yrzkHZm6GaEWKSohbXJr4poM3XJYS2c1KvaIcwjh4uqOVdm
dnDn4hqTspdP16Yzd2XJ0Lquw0i3thiL0ElRuCFu3ioZr4ah1Re+eyoI2LDSPdR5aX8i7hqP67jG
KM/AIGwTddSuuQJ4sismYI9gRzt83a2rblbViPboF5wwi8UctCX5rn1SKTqbAaNMt32zslFaJxeE
NcwNJEfdaO5iG7YsnvBUbsyWdN2m1u3jQ9Hxh/zIGUl9BDuxtTKGML0aVvWaPIGd4GZMRJUH3Vgo
PrweNbTi3A1EYXA7j7251TvBjJQY9w3ZYCsxyYbyrCWuDIdpNXcDebcnckjk15KuzXNVdRWMCZLA
gFWs0R0xJM4VfSng3KlSJ4sIwO/VFOh2m9pUdzKfm/fWmFfPmHSSu9QRA9qilCWeq3p5keui4Q8y
hwNCaPO30FiRVv3UPxHc9W0i7KeaI0nn4vQgdmey7U2vaFTlIokODQanTF/UYVL3Oh/dI3/GfsKM
a/tyRLGVa3a9w3bRbCuF1NQ1IrgOMwXx7NNsbiZtKg5tKrg97EZfAs4PXd/ptb6bcwQjo5t+iK6b
jUDDCv+u5SLdrKOW+Gy95Q37HeYct+jwIFlYnDwJ3usVLba7Nwi25Ud97ArbiDIF+9FGIxkZfhj+
zVW6+rsuCxJr9C4/6PqEQ7soVkrFerG/Vwh6ntJoiLkNuxvCCSDzeS4V+dG6ubOfNROKlJgKoi/L
vB7/rQihd/OIlk1J+i/8wioHok56hjIYZ1E5z6lrhibGPyR5xNtaTtC0xDuqyqGJx4fhZC5Cvkk8
NLFyJs/t4rTzm5HN/rRMFzFXBo8SAvEj5XvnNyPx4nIh2nzIoi/dmIKc5cyDAn9KVe1E8tEtW5x8
T7LqC4anVx0alezhpxgzx1P1wr16IOBoq+Jd8ecWy4IZy09l0EBuKVowg9TbNmq1bicJyBXXBSHT
JUwCrBwu5yUDhehMQuqZNMa9233zDMJ2zaZ661rxW4UKuS6iawcwggIQOjUk0+SArd/1MkHiAyhD
QpZj432dVLEdRsGXb7cbOD9/3NkauQeS0rOWND3IxahfhGgAus2r8bLm6bBh6w3kmPkCFGNNBIhJ
W7+W7euar+5zlpF/W8Yr65PcOhQ2EYSkYAdRlFfXBnAM8X08+A/LmKcSUruda+UQ20Ygavd50b4q
UqH0+oGzbsNIxUrfz1sbG5NREjRsyVn18C9jZJpDsMAAjfn2RjEEZrXGRGjy05ZKSPZ2fHG18R/W
5oeni7zfJFfbgPA9c6OZqjLxVqWgES0+MD3AlB3VdRj9GceFj0oHfDJ1KPeEUhzJijgw2LnESjcc
SnW41QmKotQ2nTBH3o6pIglrpcXFZ0QICy3MZlHZzducDSONSgvsltvBJvbepL4ScbozU11/V1uO
hC6xLHyGWWcRF66al7wvMfB3eXNNMKZuUdqm2JRi50grx0uA8aMIBLItkjhzY4dXLTkoaV6+zori
boE1Jrcc5AuIXd1+19nuh5batmFPyCa86nV23zFPrDcw5eOrhNV9t81B7BiJ98HQRuR6O4SDvguz
z8/J2MhzXiruvcyhvDdVbjzMsZpFOzM1e01Ni/epXtqXh1Dje7bz/s9IfXHo10E5qFaidcHQaP0r
lvfhOmSlPChYKr8Q3eJvHbNxDA0i1BbPdAv34k5W/9GbIrpnuF+etSHlIhq7iDoXl0rxMuiL/rVa
BpBnJpBa6c0CLLju1vNukDgPBTDhF5OxauCU2XzJzFo9rlpKC2bzYFp2od0j0Sg+xBjl/F+yRtHa
DdnXqQlOxao56iGA9g9sfGOdOPTXI65tujbHbMt3cM4RD82ybEa1Ne6obZIPjBht6+s42t8H1yRD
z4CgjkUvn/dtLI2tU8D4IadnvxL1t5/jtO2ZYLfiedbwNtHHDqYvyiXjqxm5mJ3O3QgnTd5yaRgI
/Mv45oox+R0MRLpeFxt4/qJqHXi07CQKV7OBWxAJLVgHm87QVurlyJyVO8HNnEM3jxHmjXILxUTf
yqk8JTy1qTvvtcd0vVs9ZpadjyBw8ozeeimU9sY923mIl9pNhBQVk8ZdLRJamAzSfjSlOyDgxJY3
8FD1ctX+ucVoeToo+ybT0804y+JnGdL+MuZyn0bFuC1p0LeDifQOGPU2c7OPKhJ5KOwkmFxjK3XO
bAJWniSQVVzCE2VX9llWs0lrLj7aorjgKS95zdX4xUEP56nkaGBwbbF822ICv7OOx3yirUx+V2Yl
jPSxUKvvQxLt3SHfToY2eALXsteK9eCoUeT3uX7A5Il7clr5//LpVIk8GNH7ey4NmF4XPt3oo398
glXMhmElUc+KBtdnRm+tr5L4zSVn2sA8ycH6VA3Ji5r2DAf0qiKOft2rdrUz2xZj9KTFNHxafRb1
Ty+ua0WlRTqal8viwtTD3miZZQIeQPGgTEwy7AbLl+O77jFtAl00Oe9QChVXjX+kVgaysH9qApZf
y0I5d/PUbu0HoMYtiNvUREeVLeinMllf6aT2fJX/iJQWrE8iZRt3xOnF87clrBuHHGc8a1M+7T9c
t1u1/ogUXG0Mr30ZjdOmRC9MZO2jKZMYcZ08M0Ns+vz1Ed9wMSlvfdxtyVWgJ3Xr49Cuw1HNLC1o
mDh3keVuWwcEL15tyOcFQ0KTKGi1jQPDOel5EEv52VjaNc7qv0pCPhwbRSAJSrawzWIfW5SVgUT5
4SfIy4zY0mIICBHJKBxqlFNV0WAdYf1fiKp7ivFrcuQ7HC0F9unuJavmUzQ4VJVZ9dbGje/Wzjew
lnHTl2Uaamp2HrOdOzCV6DH1i2w9a60Kar7YJNI9x5GqszXuodBIOAV11JnbTq8Zt7gL0Av1NLiQ
pTizSbkru6ORjquntZVLIIGATIWZD97XSWUOtMXhJb/jVfIQWk31vlbzrzb1pL88Gk9ycOU2dsQl
642DC0CDYcZ3jtP2ZMTWaeiUksGZpl2H0sI2NOnzlQW2HcLQ9kWyHCv8lEOKnpuN3S/OcC4Z2z1b
PAeebd/dtq7e9AmutUF4EllC/cTXgAthHmXrqUmNM4PM75PCxOkOp3zcxCCHNn3XX9psDdGuPxUl
JT3C2beFXnvbrO5FFzHfV1msKiOZDgKLUQbFiH+uil+zSs9DDCnW0UJpiO0j2Xeopp2Ip7RN5puW
F+ZLwXgxdXQliAsQCEae2GFVNXYgqkWGsrQfkQOV86QkmKWm+CZW48Df5I078UwUPK+88+1Cvtix
PucolNyNEGfRm2DE0sBAz4RIbE2F7WeEkBqROlSVLA1FlJMpBexiuxjO0aXiacp5+eKy0qjt0+3I
KOg0ZBpDVKHCj1CX9jamWn2lNDhrfXeEvKj742TovjPJp8xVbHbM8Y82Jtl2tNa/+GqFZ2mxc59z
wPtDVj0pessh2UIbgOdePVlZQyJCXg0Py+XoBF22ikNt1uZpAZRxrRSR7oiDI459GpjJLIQIA04l
VUW75VaEo7W23vQhA9Hu9L6w6/rGxROWjeqSlu6Y194EnVJyBtumvGpWcXdMjOaj/m+s1/9uJX6R
aGlwgWJzQ0qT+aVsXk17znaxwYm69IFq0ESgRu2H5k23vlJURlfimfRrMpAIVfm2eBqTfJur3wpz
uLtTwaDQLBwnGqZFj87LuC9iyUKnX8eXMsJKtDrzcJWlrmAbzPYtgSxnMxng60jnk5AGCsMUPzsj
McbsHLxD+WiZppxgY7fe1Gyw+aRzfZIq1ks34l8OIsmOSR35pXodhTkf5IPr3mIShuWwFaPCoLSB
klAZbGx5IaSlu5S4S06hwlB2aPaZG+1VTTlPxBaPmDJqQs1F+vogryHCETu4RnJrmj3GHRpixq7v
ZGJ0YH8S0zMK29x0mCcens6w5czNpFZj2XeajaDb14tdi5Nxri32FR9ZQ6qF2VTmsXywUqJ0MHal
4SZMDCi7qr7rsAIWJhS5hXtQ1r+J0vhzlTVbaAkJi5JVBpbAb8iQWzEPasZmIjJtEiz64i8o9yNx
gqfZivV9NmQf7RKrx3Gw2kOWTfuiiOudVAvbGyLwN15RE8KjPfSt0Cp/HDXvw0kMp/zxtSsFb4ne
NYcxzfuttuAzEzrfZfvH1SJZgficI7gj02lyeMjTyCbwT7ZB4Rijr0McOxRa93dgu/giI+snKZG3
xcZhYII8JaUSYMTlRopd8k/lwCVZ9qpGwnPRYds2v7Ma7k7mjvpL7UwvPAa3ocAMU+vxD9WPOMEt
OuiTZR5nUznGowSjHjMCdpcp3ZY63vmR1FY1z1TsUfhJB2XaQwQn33ulgayIs8/kfBO2drXi+F0Z
sG0XRhGaayzDRopDEael1zbUAnmBx1xOB6OwcEQI6PK4dQsYHrSyM9toIze35PKAe5pcT5fnZDjY
xc7OXsrsjCLhSpuK+9AOosW2uPutPLCB5ZSoFkrstF7TVsIv6H6ZGQZO3Z4BBl1HQ3sCYY17s822
fbsqFDfuFRfV7K1wRAM3/1EcD/vUBLWhUjbVjFUZu+JOV/sbyOy72Rfx3hymq4aXsCWgHM3fchky
1kaN+i8iY5lpeYpBLu3jjeQ/uNqPYJXM6gu03njrcn3Bpv6ltuovpfbOVpzy4dsMlMW5u6TNlEt6
7aPhX2mk+snpDNdLq6LeiticrosSH9uFDg47/Hsfm6pHzBgX96VQ8ic37smO49ha3YOiL7uyN6S/
ul1oITKe3M71+frTjTYB6WqWp9FRrzV33qS+wp+ivAO1UUxhkXWOb+bxtmi7Oz+rR6FUbKKRIqmL
3NuSPV5gl5MZc3BctNnVqNbjsGCQ4NeMYwZiwFZiz46SfyKJz4TQA9xRBQPgvNrHpvtuc216KIcv
dqv6TnyzHvN5TSFaJMX7t8jrWGH3dXRe/kFW6zXVeKXwckV+NtjmnpnKh9tUT9XIZ5lnd18OLKPi
sFnhSCUo5gvT/cQK7g0805NOsFI//BsT7udG9VszyK2L6yJ7t5KHpe7cRM3GapIgp2usB9577TMX
Gtmr1p8pib5i7jarnkgz3gKpfFnas1UqZ2MeDuyDN45Kcv1oX9M0OlaR03AVS0kJSBougo1ty6zt
jq2/D41KOOQaNYzfLFrlXF3vLovdl6abzTtILSQSmKpe9GqSCSvEOIJ8bqrVkWb5YIDmo1VDtxAP
9Hdo9yefINsnSf/BhNrofFgPiqetyh4KR7xrNOfHLTkaoZjh8BQrYJsq4eJGv+XJpt1YWaFthLE8
qDsOigyaoHooEa4V0nfH4Qqni4pKJYQIjgNJfJXylA3tQcnjp1Yi4XCMa6Lk2aFNihDhK1ABtz/i
vEkOrqFMARS+d8yg16XN9lqMqb7OZ3vL+M72ACcPG9nBsS/U+Qhgxn6FpPELinbyFpu+E7RJQlHu
3m1OQD8lXsDvytwIFd2oj4rod9LI/WpcnwsBD41O5WmEH/GU9AkLNFfhM9UpxZRwlVOddEGR9de1
EV6CwwIvZtgvf/uouarmc1lFu6EYMdXn9HEtG+G8CkQnQkz1CKxqT/Qu/dy/DooGZf2udzJOFo6u
fSplUA5jiIY8SBm3gThny20FLjDW6pFH9QiFNU9SGzd2dezL2k+MFyvrrkCjTnHSXFJBNBceUFuf
6sevZny6etlthy4zNv2QiTeltwB1WTG9DCw37KbrwKdDmBek1ksSL5usfTPyhYja7AKhJojbvcQl
P58wdYRG/NelDQf0ggeViwRHKlesZ+a/on7ctoi5iCUBI/Vh9XOg938JElD1+iOX7Xe0KDd1emgL
dD8GtL8CgqlRrLT9Kc8EXuxvXHObmnZTcgyTLoV/c9vjnCoYyuQWARjwMbGd461xyftNDzjM/NpW
c7+BJ/NSN9XAFp/JXYYofmMNubpfHVptL6ot9Vnmdnxv4665lQUDwRonyr5rFRdwkCs2Qm/TP0ip
jBDuWs6qhnNo03ZY8tnUV5nXMFpg/4gD4pg5kfHQEvBR0eOd63qAWKiXU9iPQIWqojTeylTQvM0d
R70UzBNdEhq3c1JfMeRqn6bNG2zWS8/gNo9/O8OO92rGES0NtXoftH5cqFeTedtKp34GwWht1lxe
81hzvCyVmOulQQY3OBCgWQLIH+XAy0xRv4nL3Ne1jkUegEM32kFqustWebV7YEaMUj+jBewRsAXf
zjlEcRI/dSQJcVm9sTCvwmoB+R9NJYA62oQyVTZ4kEga43E+ACdu/CzK/wpp3VjWvSHG3Isk+Z3Q
bvYdLvYegXqPF4+S5bl3nIMbMdetZ/Pq2sxy1Ui/Astg0uSiGqvZfNXRB6d86oPyYias+4hMvNFk
DWhHE7wllbdlSnY1WwxS7SZP0funZZotUvuKWzv1u9Ulbyg3ruB5vhRhPuuTcpB6j/u6DaU54U3v
poyfclV2cSZvOeBV6sL4PqvyUOj9B/npC/SQlRvcSMxdnSsB89HJc43k3sz6rVDxbCtMpStd30wz
+8aBNY2WnUnngn1lD3/M7LfVBmWjUtxv6FJRkjDi1eH2eHSiv33CPCuauNqgPKFeqH0kXjkMPIrT
HFRloiQXQx+enJ6wFbIRQ33OvgY3k2Bb6p8hSv7oakV5DcSynUUJKlbZYdDuvSmZd6WihbrRBPYa
H1yLtQ8SSzba8REW5RuF4UXXIEHBVbrNKsbyZLkgo/OWyAQ6WRQnqXOdVrrD20e0jWU/zmQNMBYE
jmhaFq/smJAA8FA97KUf9WqHTjIeNGN+LBQjry5dX0UdGNYmLUvUfy11cZVRx93vJHc1sZRNAyjA
GqPnAQ+Gmouv0lj2Rj9c+1IGMbOKKKl/haGo5IW5Lw8AxNQ1QQ+ZAswUiX1DEzqlo+/spVyCvph1
4moFQEdk7t6UG0TFkMhT6Lex6PYWll7QJfG3lrCcUS3lCwiewZhR+5Xa4m5K+d/WmyGyM9ySWbtG
7nwRanxVpsi3uh6gXnctxzZQ7OXZdv+4Q5Dm6oV1IaSaPtuCyU5pYFw/J/m0p/fJ1HGXy/THZB0K
Gb/ReCdVyHNipNTQzsBZScBgxFKIPbk0m1nLn5fh7tj7JRU7pyye5uIuMsXve+shBTBj1mRmu6FJ
pW2Lsn3szsdmsWGiTALKRQKpAKrp0V67fNto0VWmAFLBPKzeCmVzU9HZMlGmuFX7bg7qxg6lDaes
yejcXSBn6gObHxfWP2UtTkg/7uaQbpWV8MJqGIl1ZFrXdzoLGblgVGBuDgFFbrS4ByO6HACr/Ivb
/mC52jOrNRLLnTMzjgPt6sI+jL0m/aVXWW1Fgkphh3qz+HZZhUtthsC1YBvJVvNlP4jwIeknZWms
eeTYQFKGYUSrxtPgqP9ITfQcQ39t6uJPZBfHxR1/CIn8pyhRqA5RDJuS61sM7d/ekU/KAw7C3frs
mFTbo0XuNSQjEZ9c2bGGyjfzAAMq+VWx3W4N+weoyiu8n0unLY+JVyEubd6c4Htck2lVNwUkmHp0
i41bcY4OeCghnmCSnJG41DL/oMjdq037nQ/Jx9RFOnsI+zhP2tsyNr8li1woPIXC+Ft5UXm1NQZQ
4br8rGYHvKPilIyFsxkc65vx8SNB0xi2adLcuIsPwllujpPAfDPChyrDzrWApf7kGwV673XIVli4
9oNLeJJlcWVkZwM9wITvTvVJASL5QCAgR9eW35SAYw58IhknZ/Bzlc1s3tV+rMSntquBcDAx8zrR
L6w2oJPaAxO8Cu6e04wqoBf+pEabD2mMf3c0mNyiTdHQz7pXvBDqKcqShEiEonjtrHxTCeXP2vcI
opKXQbFDjdDtjT3KZKtnTnJMk4fHtGYrFgu94nnUjiWLh03bxNWmb2vm3byrXA9KWKPtCVtrNDaR
SH9N6d4XY2A4LQVzuyJ04/GrtwbfMU5lzQpmafmiE5n6NvjWEuqgQZ+QBLWxRJ5RI8mwzDe3T32W
pCZTjm7cLiOBlUuZfMNXfDVnIzmWsyv8TOTmH11Rf0EwcqZq3xPZtDTW9adIweMtMyQNET8WUn/6
TnxWarMx2ZzK3twovAuoicBJjh+ri0xiyimidFGcohlPvEz3YFlu/FxHxUWKxkrpJnPDr8H31YKd
RI7mIY9qb0lIQzq7yWXu31JbGn5vWXsp6gOMm13TjM9Ontd7tebVMrXoxewtxBEDIpgFk3jjTgdL
nz9M2VgXdRa2zwb3vtaLF7vFUZvHS59CihN8hboI7IRMayZi3lRYStgrVDmx/hlVTy34XBZ0a6Do
EVb5gX1WkTw3zKYZyXlG4j5p6Br7eH6PrfyrWRM97Cd575Ts74jgMLJ/dMqGjiXvZMKHpN4XfahM
YZ3tFxOsW8rWNcvPj9dCVkGerJtYvg7s9dzhOWUeMG0zw19a+lqVJUctvZWJiL4gNVyYGfVFKg6l
CZvSmbJTYiMJc9Tta+JutKv52LAjRouzpwZ62UvagM1pVT4oklT1IJY+/bGzct0VOLZ/YBFk2zwZ
y/uK/PFXTxxuGNEHWsZNVExpckkLc1p8nHgGq9alf88QaV1Q0RYhhC0Ypusgj4vSO/tlbfTAScru
ROZjcirMLPkTkaHClU7fqhNuR+s0q0EREUSrYBjwJnaiH+Sff2NtPbem/LYbdkkC5i67lp5Fj2KL
LXLA+jQma3vOZZJdbL1Q91o3vnUlX6MaMQXd6kr5ZtcZ/FUhBv2g5Q5QyiH718bthjMXVIsSrNoD
1mz5Saldqy55h4uNiM1661IUplpaNo8m6maXQvhKyfmms1x/aaSlPA0ug0/9mwRJaBKp7WWDepZ1
dmsy04uHaKcwgNgxR1JCNsrFtgEIskvH/tak9nObOOnzZNU+zhD0UqKcDy1CafiqXeLZ+XCpLO0j
TftjJf5KcqTTkQ6EzQxE8alnHy+zMFvggLKjIp39w1HPE+aBcTppVhzY7Fxi61bZ446luNdQ2Nna
jzKxW0yUnRwUWAbNly7/rC6wxPSN93bDPNhFLLR+AZRegkFh2heDcE5Eh4TGWdZv3Y6OvYrk1LQq
C1bFVFMt2gcQlFsmJZdY1nvYM0iYYgSDIn1vXbJl6V4aThWYW7LbGjNlkyyRYym3CqR+y8EnUuwQ
ewDHt8Y2xsBJh62eq9EHmJoiIM2bWxaxI9AKf16r96SEzZseq3R5ko9hEiixaDspTrdfOpcOd4ZC
3Y73fHBPEUhVLwYQ5QOzmvdilfE2lsCRW3T/JEkk7i1SFeeNyWAS6KtL3V8nANAmNRjLxx4A3VpW
Eyc7kvzgw9LfatmjZmkhJDcOV2s+W7aXkxzamsmZvK5gnLX3tW+PXY82tzTDdIkRK0v3nys4Ihmv
KJ+2NmubJTHjs7SAHTrKSjzJFOLpDjMFGqqS4mFK5TxSZwkCgNc5QhoW/UsEG8AenavijudmSE52
/5N2KsIcgxLJMJd1A6D6myuXV2dC/VbNHzBGt1WJxNXhSmdVnnmTW9Ue1GM/L4CYyr9t3aFCF+55
ImLDG/gHE8moZ1Jk53XbQ0jpmLjmueQgmZxtqtfJBSWdx9nssomwmYwO1TZ245elj6stljn7h6SG
0idju/djrT6w/j+3qfrGhjvZDEY+obg2i2Wb5V3B34I17f/fY3Gtf8p73/789Ofv+v8e9oy/Ffv3
NE7+x9mZbMltJOn6XXqPOpiHRfciA4ghM8kkKYqDNjgki8Q8z3j6+3lSfSqBwA10aqOjKkqycIe7
ubvZP7TPNlP/+V9voh8Izxe/2vU/tfiXmv95/uPgZ+F+a78t/of3zGh43/2spw8/G1TL/tfHSvyT
/9c//JsX8XEqf/73f/0oOgTq+a8hG50vKBNwlv7/HItjlK8dvCz+hd8cC035lwEaAAcvPCzg2trw
zX5zLFT5XwYWQ4KwZGE7YeuwL/7mWFgy9AuMZtDxUJ5tuviXEPRrw//+L8P5F1pA8OBsSBaaKmvK
azgWa4KFjCoJFV0oSTDqMPgTjMcXbG1Nw8bEyY3QA0ba0UVJ7eGee174p1No7eXFpLz7TaF7ad61
1E6AeqoKxgjsaR3WCPIW2jJWbARpwusx8mSEm7/DR21M6t4mmpUZKqcHQ6LpNKNcDsQ8T19nGPF3
cNPEKBalOFMTTJeXA0UPuY1zWEecA1L0kEsJSEWn0lwdhVok3Qjd2n52bw4IMN4e9pWj4/O4bRhp
0IR1fsGK/wZGUAITq4VeqUWwMSQl8qZ6kk4oQw5voXtzTTBHIPRNUIWnKQPmH4CTvqhFIsjDA6iC
nR8kWFj/YTj+PReOjHKnILLyy5ZzgZaonNAsDD3yd/+Y6gWtpthozyzJ+ejPVfErc1AooQXRNYBV
kuSoGonz3qZi8Nvzj13Pht1YEitdmOefgjaOoeIzw/IDOr78KbOv1BmvQqCVkxS/iXNazQfeGs7F
lEN6lR0t9XfSwDv9SKO4+OqkyNa1WhSYd0DpQfNbPEMfgfnIjhuDOdkzmV2Jp/z+fbaDdJRuYkBz
xTkdkVMCOgumurKH6IMu9yNFNgFUqG3Dq4XFO8o19QPC2PkRkFvk8mJodiTNVipSv38EFC1h6AJz
kGSxnCQbh9/Q923sHvR6RGSw1F1trtO3UC+kC3L6ljsZASLMU1Anj0mYcEMbzbz/ZplgcW+vnet8
YWHFZKiwiym2wRtf/hRIZJ2TN0Hi5U2s/ruGLHoEjt2eWmCVp9uhlmTrv0f9n1DGatSljx8nxdLE
U+UKssAEevK+knz/L46w6V0HjvR4O6BIAattIWaXVI2roWM962e9yIWR4sRSWjaxh3mufGi0Kn/Q
9VzbyYJit19FQYwMISSNiuRa8SQ3MlWSW5kVNdBIbhOk6ubZ4KVE5QJTDuOblejWzldTNj4bu9MR
5WFSEEbgy88WS5MUjSD9PTNLs2OXJdO7uCEZZqnU/qVzpTka5UhnEPkgHv4zNd8hYDPxxLTeJVmh
npQ2priqAjL7c+5Hqum3p/7695EAEAZCPwDCtbzW+yJPpRU2DKnXFC2FF9RkuYpHA9UZ3d8Jdb2s
bFnHNcjWOAhgaK8yTkGiG+pCF1/Z6A9SGVHO5Id9DKq0xzfDCnZkZ7aGhsYY3F/HYoyG+PMXqyob
i7lBUggOt04DBRMLAxaVPF7MUna8188iBmU6Y+Og5eKwDIUPA1kU6VaPeyS4m5quuxaH6XEcxj1J
PeV6GdsobAgvbIQtgVmsDrVEb6xIDnGcUBMHMGumS9N90QPhhhHvY6MyoKxzZ3cBQshFPYFu0cs3
gUQTy6d1+qvKlO4ziASH19g0fEkblW6E1I6mp/P83ZFR3Pqp+GEh28AVRCWjLKfFGlTFAXiXeH6p
FMeh5eGgdEF6JL1prizQ2W0OlO/2t9gOygRpDlqH6JAsgwI8w4YUZKUXNQXtC4xi7PcGm+pcS3P+
i3Z9iGqvJn2/HXVrsWFh9r9R1zTzylZnFIeEPrXT6g8CQpiGqXmWZvzub0e6TpYkFPShWGXIKj57
z75c1rY5JYrPXzytiHUOQUd/E+uz/XA7ykbiWoZZTeNAA7lWELP2EmyU78MK6lKggV3GZUXxbA1I
B/YaBZwXu5M+C+mGGcKJkGywkP68l8Okei+Nue8WQ1c+UjCx3t3+gVvZBLUNzkR40Gi5rQjvPVTN
qQ8LYFhcbs9aN9Iuam3zjy50is/DoPo7ij0bFyYmBEdEDWA3sg1rC8hCLltzzpXEA3xrfW8hcf+c
ekv0M9G3MuHROMOXtg/zd/lg2HRrcJu7hEpEOzh1khlYgOrL33BiAu5oRrrR7Jw0W/MB9R+/cJEa
uK8sl/0QOCy1sEcQrWuHP6Z5kKQ7o6ikTyTb5CE3p+LVx6nNNdYyURY0bKEvuwzYDa1mDdaYeXGg
AM/JFM6PCJrL59bi73B/Gms8LHLn/e3vLtbd8hS30e4SamyK0C0Tj7qXyz8JFYzmsjbzEhYdlYTJ
96pRLY5ybRdPhgJwdFaVFJGxYLwrAkvZWQYb+5zwvCWe0xpC3svwKuyoDOPTzFPtHAlpR0ZBv4Tn
C6Bm3ElkW6HgPbPiFGyXOVmWoYyCe3HaDhzNViG5TdE3D3HbWJSehzbYSSobSVPBSZDjBOVelAlW
H5MSv4mqfZJ6jk933s4V+5ikugFyR1UoBvrjqevoat3+lBsDNHj54hlvADGEnrocYA8Q3aesFXhh
3YUfGt/yXZDZ0wM4pvp4O5T4LKtVgwc2c4lgDqKTV/IYthEoAwwKz+9iDd4QWA8/VTvXCMP2LuWV
40Zjm10guP56fWDsw5/vPUKE8Xq5Dj6pXHKxax2/pLjIfclDFe8DAS1qug7HbttO/hS3370n1EZG
4KYgW0LtUsifrKY31fVaL6Iy8CTAh09o3v2aGwR4EZ6nK1jgUn97pFvhiEZRg2zAVX6VkHlm80bx
FcmFTEdhUJmsz8k8l5+qME8/oHyl7szsZjykM2RF4YXPWb9cPZUpVZoqDZJbjm2DuzK4h0bndhn0
guKdtTtvwesV5AgbeE0mmPie4ue8uE3CYwaN0vWhN/uwKXn9tvdtQqN1TuXuJIX1uwRoLEbE1c60
PosDL5cugS2U29CXQglPXhVvoizB/8GRQ69RYpUCaZqBjgJqOp6seHTeF9qY594YsKvvbGweUDZt
pCl5KEETXvCCqYE+GjIFZ3kMursaHv2/08KvC2BpsfPJgofxhNsd3SDL0Af6X0FLXz+scln4Jhjy
uwnQHlocmGpIbhRo8l/4doHYqsKJynDpBPpOJtq4eADPxseaFAsrEuGi5UTXegcDeQbmWbVAd9Ny
LJGj1UuwRWPsJjaM+36msgvrOHXx7tH4/6SMarmeHtW0Ug5Skk0PosPiSaq0J1G1URHgt7HGDZWj
h4y5+nVqNMTRgE2AB5lUPbTGrH4oFPoUiaoYZ0wiaemo2AxgAAYyfRi609SNEvg2gPy3t9t18nRM
6nkUk4AyI8m2Wv6Zpkx6GBlIKyk4haCwkh9aGHCXrIcCeTvU1icxVVENZciaQU1m+UkapwUwjzqv
19Ajbe6USavvEWfBTxMClQJ2vqVh2ggESQWP8ockhdDihnGwXdOc7XuzapHCnzM6DFhAHJFhKKKd
VXN9fgkxRZOzxEQ2GGW05S/EVzINyzYIPVpiKjJlakJjN6ofAdrbnooXyR084727wGZQMSvcxi2q
aKugQWP3gAb9wOtG9iYlszI8o7QFyqZGHO8LsGnKqtAfd768yNurhEAR9z9hV3ndlORhhCdBkqOt
c0ltjR5GDfzl9kffGhwITu52CicmD7XljAagqcKyIe1EhWZejBliWJcMvWf7oUF3B4WVcZTLnc+4
UfVDvJQ+M5qJvHCwNV5GVfGiSZVCDz0lR6M5zYMEof8udU1Dmj84ANWPtrjaJzmoYsg+CDbwQN5b
7uK7rSeYvEOZyKJFgHTm8kc4pc/DRfyIIsq0J10fgzOOrfVbM23b93za/rNVD+G9Qaa5tMAgLphg
FI9Dkks02lX1jWFM+Z6nxPW1F9MDBUkoLtyGhnL58jcpJi/M2qJwxEW89JqxzsEMWMMxGm1stdDb
fGzjLDu1EQ2rjrKse3s1bJTSia9RzRV6UHhbiOPxxfHXKWPQSz7xG7Nqjj0P7GMGEfLRqcPhMEvq
+FAAu5MPgZLG3xtkjd+AwLZqd/ZDnQJDqe0cx1vpDyFh7hkaElpU1Je/R8HXqq9qTP1Q3JjOCpo4
xzGwP9kB7OjbQ9+ceVblc2VS41xaRuKFl2GiO7IRksQ4T7Wuf+2ppJ1KBzdjOCbQT6Hca2clV8K3
fj+qX2/H37h40CVCfVFFZAn9uPVINRhAIItJbTrVv6nyf2p53n0c66E707qNLypw/8NQo+x0O/BW
njEQwONJidYqT57lwLM5HC3kVAgslwLk46QPsLX3HErE9K03G704xPNFlw5zhGUUE4sxCh34anaC
whXJyAOEjVG7TmEFH7UabMztUW3lNUPsJArpCnx88ecvFrI0NwKCRLw5Uqd7Y65h0ud+hZBZWdEM
526THuUMs5adZbQV12QWNVM2DMrPq9lE4WaW41CKYERN0alXLeRXJvnJHKJfmhRh/mFqv26PdGvh
cEroNq9HBmuuMniImZvwoo+8GmtG15mrljvqZHWw5RXzM5janiZX6rxr8Mja2zRb29MUF2Zqomi1
r8/jyIKHbTlJhEBanrldVmgukrzhGe8JfScTbC2gl6FWx2Gep2PWdxlIRaEEZZs1HuKIuAMJyttj
gyDyTirc/JA8ZRzEhy3ay+sPafMRHQVVOz/lHlzPtv2m9FV4oyO8nwhp1rtsSofT7W+5NZ+EojfC
1ZMltEq/Orr7A9z/yJvxZRTgvQhzJls78kYfdhbq1rYnrZJTNeQJEYNbbpAEQr3DtYnGICU2xAbo
TE5lEHu3B7TyRBFNJk5YCKpc20hu1AFWYVpocjpTiLRDVN9Pau0f6VwLiFNUlWcAS4+9jByeYoFu
t3QAhk5Vtr/QgelOalNVZy6BUFB6SMGJpNCfQifA1TGc8SzVKHdS8NYnR8+aTr2loqVqrC56FlZ1
CU6fsTfDDUPMB6pbWRsaGGQkwtE0nMF5mtofOzMkbvCrzAg0AOVQk4oX+2h1w59Gq8iTGsvbDFba
I0Cuz1obzZ8m+No4UbLCla5KzzV6ngd7bi+9qQ47TeKNcdOqBjSga0AeaIQuv5HUtCm+2fTP1Sjv
PF0e0ZQe6+jsaJKOBJEVIWlUjDuTvfXEokijUmEDrABrWfyqFxm6QWkpCGteG2Vv1ye8izMU2a0Q
ssacCyNuDFbArmXwc9v+raTkQkamiuIjnsjQj29/hI19x2/Bt4CqKrls/fLpEOYdEUnBed0M5CNO
eNMT3uGaq2lTv9OuEgt+/bmFqieFMNqEECWWww6CVHVSPNw8pU0U/T7z2/CrlpmZ8HuUlVMehMnP
WLOaUxjAHTsMeV1fbg9263NTAuTDccXTdX2d2fQyaMeuCD1aT/pD3hXaZTC76AKn5FeFxB547747
3o65kb2pijFsLtyqegXRUEaex6AY6dYoUXLS4qC/oEZrXyDopeeuTMJPt+NtHIoOp78MJZOT0V5X
U6xR98vcQFkgAr/g4TuTH80WPQE4Xj86lHkek1nOd06MjUXEWcEGoizGJdpZLWjHkMZ4zGmlcBhP
sLsH45RqcnTURiN5f3t4V9PJg0XmwKfDbVjoAa9CVfTZZl7xiRdLYMd5oTUnuSBb5rqE1pUvVztD
u96sLFUOJjSmqd/ClV5d32BXqxkG9RIEsw6KhTIYni/B1L8r5aRCyU2ZLq1sOR7UZ+WYdHnxEV4W
mFBoWjv7Z2PoNLJVmeNRV2k4rpJVM6CJIrdUqTA6x4ROxrIG8Te4WXZR79kKXp2RYtTohDscxpSC
1mY0cUXWCtCmczPZBxMP7X4yD1MJyH0n/2wOCvzScyBk98Wfv8iFAdIzPMpwT4gTaGJTAFFUyo2e
xjmAxRAS7uH2+rk+lnnhsFRZpAiHW5QblwELWWm7SYil6F1dnowaR7R6qKM3IOPCn1VDBzdWY/1h
lMfxK7ix9kkPR/1rJpfGMWh68OO5g/BUEEEBrez8a5Vb9WOC8eXPvq+7ncV+tZfFb+VCRDucTpC6
zldOMKaOUDaCYj/m96qkhd/nXu6+KkkQ4OiCEMvXAr9WD47mnl/I1ZYWoTWZziPZmkfSatkbWdUP
uU3DQm6RfsZPVv2I6rBxrJ147zzcWGugDbmRqbjp0t9bLQFUlxNzQNuSTuoU3HdpPB6oskefbn/4
rSh0s557eZhXGqvTZ/aHAsRNLLm2rxYXHgvdQ1eWe735jSg0mWjAIC/NBlo7VcSKrxUUmH13zHTt
oapyaNm9sVfA2YryXLXi1S5zcq/GEjkgaGwL0hZkdPucVzgV2wgH7bw7NpYATyvexw6vc4aziiJ1
oMBRmBM9qyi7gMLVjvASUxek8J6NyFUoyuHgF0WXwwDRIHS/X2YBs7TsjJoQgqLTWHujrkWfk3DO
KcNlwY/b60D8pxa3ECE7zn6SqaJqtMxWoQYd8HMa4OIc1LFyj7SH79UYWXMhV8xDgxrGE+TAj9nQ
qu7twBtjRNqcBw7PfTa1vjq5aljHLW54vjskdvSUYuDu6mVnI8eh2jv3nI1QJhcsYZXEzuJev5zO
MpADO2gUB3HkEcBM26OrY/AyfuicOJm82+PamFD6ezT+gO7hA7eGDfQmgHcjHND4GUFAQ/qxx4fa
B8NzJzWN9Q0l2fKzAfNUwMTxfr4dfGuklI1QKpFB2lxhRRIYx2WmIOFVt/ZfkU/RMguyiT0OPuV2
pK1h4vFNYY9DWAjQL+d01mKIssMEGHRUTeR523FyKdKFH/RuDuwDTGEdiQ0n/xz4ZbzzYtgaJf4K
gEAoBvJYWcWOjF6Knd4U+H4eACi7WZ7WtwYk53APz3eVWkyZJz9PVzr79OUdbTlMH+Cphoqs46IG
olxGee7vO8lsdgZ0deqLFhOwU40Kg67BG11GsUclQNNSE3JgWX5vplNwGCctfwtaSz0HY2O+fplY
XPpBEaOwCllldcQYIArqAt8aN4tgaFshSEy65dIZ3oSxc85sDQ3EPSg5usTXSLlkiNRQljp0jqk1
37cFJH7kalAiKLA4Ul19aPvofHtpruznKDUwnQ73Az4bRyh/v5xOVLR425FXXaulHIRXToFzTDql
ildMQf8hU8wB0lk64e5eaXYN5VBCUsyZFZTo0XpzzELzTFgnf97+XRvLlp8l7EF4FNDsXKWhXqq1
hvHbHOxh/pfMEd+7QdBPp8ke53evjgUGQMw7tWRh1bKcAqPQ/WnMURqLkgLcQQG1J8szhHC1TD3e
DrWRCQBKcXnkBcIngyWxOKzq0MLGu0XKrYYFfAyFAho5XMGGVUZbNtTq/pPdze8bJyt+3o68MaFE
5tRSSQIi1y4j43mO7OzEIOe4Ve6qHt3vEtAvuvl9tbemxIStzknMawUSgHjcA1ajRI5DN9RAKPZl
gCwrvVEuCJYPpwTdwQvaWNlx0nr/VOmAMVULwnTg6PnrzzHcuMhEvHaopa0BrvGshDQ9FaHYD+yp
nwf9Ps0VxTXyXv9ye2q3PirwGep0vPNMwNrLqQ0GZ0AasbJdVbekpz6aoCnTfUZgOkYvNY4N3rZw
tfQY4b2dJ9DWVzVAmtnQV9gma6JMrbYAzZzadv2s/JnN1oA8OpFptMw75a7NSNx8gAsDPqAEuhxk
pTvVFHStzcUDccoZNbtznxTfzWFwdr7cdRYEBYBHHncdeh94eS0jDQDzYPujeR/j5Yyyk5W7xlDr
6PIX5iOOUOlOvOuREU+3wMrwNsZuXHzeF8/IziySCadWy22H5mft2+m576KnsdLH0+11shWIwgoo
ezAc0EpWqRYpcstoSwPJcZAwZzkgp+ZCH76y9g6SzUi8vZ43u0ynYTmkfHI06JHI0ZqpgrhOZCAH
XmWjqItJ/2BQnFk8+S2ui86694rUWzyhYwRVFsLihV5DArwRGnvUIk7w+vnjQioOBM5jijjLUUHK
EnXR0nQ1Pw6xLdRDTLWkBjCDanqvDgWpgNeYymWYdthqTZRSRdl5Tk3XqOgn3HWdr5xLNS+ekO0Z
vt+OtbHeRdGNjr4YFpC05bA6WMkoK+Qm4gnWF6Cz41MfKNh9SEKBFMjJ+Xa461sa6FCwfoxLtC6N
1dpIrRwJMGUwoa82vofmBr5BVhq9tuBE4udT/UZmsbNWg3J4wk6UoE3KDzQts8YXmJO6ufhxW5yh
QdDLuD0s8QRanjnLgKthQYlBh0dnHSoJqgmKjq4uRY4KcbFZfxsNWuQ1Tl7uzKXYseugQCAs2Dmc
rVAjl58OJq4/YqBmul2emW8cZ5S8Vp/Ssz2G0RFxAgyZ59G6wELSL1k+DZ9uj3lr5UDUpO7BVQJX
qlVO5hnYoZOgm640zkKRA3PRQm+zY8ZXPYP5VXbANeKjXQ3Xhq9D4YBX8NotdSh6dp42sQHl2vga
+61kIkA/GPd2Zhd71b3NYHjDAeESjfZ1GbHigZpoDYMb85SezhCMF0xgpjMwyvi1bW8WK3vCooeG
RRwE1+VnzK0Oj6kZq5QBxWLYR5oqLgyNK6d2/YEDHOWjqvgHx5yg34iDh3OHcukyaBtIfWPH7JBq
apIzvaLWdcYApauxVg59G7/OllgsUAZJGMxJ8Q4j8jKebpOb1YhBlm1WHnvTqsA+6tLFkYtw5717
XfgWsQRxigIw1Zl1jsEvO6UuykIxdckZD73SpbDe+9m/14E0v7WsSvpzrLkYycA2zqNS47AXYV48
8cLYOTS20h2Lh58D+M3mUrEcNu/VxO97jWGXU0zHFm2+wgq1ndvRVvYx2BMC98izZW3BKlVNCFqi
N9CNDGyXF1Vyl4RajwXV1B9N3+jdJsqtnaNXHELr7UjphMoFt20q+6sVpFfI4Bm+yVu+xJpBj1UQ
6qh7HRFWlg7thDRzgJT8xQkxJHl94hEvCQukHajEdc93yjgb60ozXMMOM1S18wqpqCmibkOXuUeO
girj6/w6f69fnqg0fXmrmSyw5YfEO0nCQmMyXBBHwXFSkf5EqljeYWVtZZ2XUVbnlg8yO8KHhhIf
ZgbeJDX9Xds78yEK+j1wz1YoyvMACbhoqPT3lgMatEq250gxKJNrYMFkf8aKBcB/XhqRd/t7XUMH
mS8Yzbw6yW9QU8T6fXHHnUdk8my8SdzaDDvZHUfh7BAYvv0Fhfo8vsRJqJ6yTnEw+cZ64K1vDiA3
BiFWfvuXbG1HGmHw7YVQAFeE5Q+Jcq0rFIUSqqFBmejb1sLCx54/346ydS6LKyLNU2DSXE2XUerM
9wNHDky3aEtVv0t703+AZoca1dAOGDboVdh9R+0+zbEh9Jv7EY3dYucGJGKsdyf3AkHqh2KPgNHy
N3AupmUyJ6abOlLu5u04H02rH2oX4FV5wkUHnSYz17J/sDXBCf2WNACPvJpgLTaKNrAph48jmlw1
jaUD9jwVlateQ9dM9ZEqvz3ZW7cQoGngimXOTyAgy4HmhTpGJkr1bl7I5rtGluS7oSCPByhQeW0E
9XMn4NYaErBiWGQGyed5sb9YzJLU+10dtabLMzc+THpQvB2c0f/r9rC2tiemuCZ4IvDLfMPlsKo0
0C0UcUwXUKN2SPXA9voULXy7SJyPt0NtzSAVSwxqMcMFsbkqIGgqmsz9QCI3Qx9GriGp8HAlrFlK
EPz1mE07Z+I1YJV08DKguhxboaJ0BvvMcNsq6R+w23NcrdNxYu/sFNVB1Kd1Z0iOstLYbzC++8se
atMzHR+ZQ4SWTrdHv/VrOJ+FBTGNHCD7q91q1lKdOyaPrbnKq78iULJIEdYlNjSRZGQ/iwF1JS/E
HAXKVaJkEqs4yh6RrZAoROQSPifTjPbezirb+P44vAr5B3EHVfT1HGHXpNgjd/sJaqM3ttRC29p8
nMbC2snOG+t5EWm1gVCxUn2zJhLCh5/LOslP4yyZO0+V7eFwRRHtYAa0Om2Q7JtlDXki16+N9KzX
E9dNvEvcBveVneW1GQp8I8ba8CF4LixX12zkRd91Mt8zj9u7hC7LfZlUH2cN1frbS2dj45Dgaa1Y
4qnOM2EZaYidAuY8FQGrxrcvHZAal4G9nW0bRz3NiOOdeBs5HTgOLQ7yHK11ffWluliySy0j8wwW
pJuosbTDpOTyOYztCvGnIkn+tJCd3avybQ4T5phNiQXKwbp2qwxOa40512lsnDAK0UzUDhWFx2Uy
+2/12ph3duTG8Um7kda9qOjY9MiW0xpXU41Y78zTS4kHaizYbBl1hxAPOyI/2HmXnepgst8Mkd4c
QtRPduJvTvOL+GKBvUjwcd+15UxCdAddn8+ofCZek6r2fVsD6tfAkh+MKd4jEWzcpmnrwqrgdkLb
YX1nsOVgzPUxxQ+uaMpzaGF9kBQyeILKCc+N36QXTUnKA1pN6s7+3xoudyLu8aQaDgDx5y+GO8Vl
nVqkFRdyOPrQFuISWhdph2gq6rdz0lUIYVevxl3Rv+Z6QsGM/icfe5XeAHAkHNJs0timMMhjAX+f
NI8fSaR7CiZb+YASCYQRlrDKc345vmyqU62fqHvOZgADuTfaw4R+z7GXkSF8fUJ4GWqV5abeVHoj
tbj4zUylXcXKOVV85W4qdYTMuAgdb8e7Zn8JGACT9XycUgVdZSArCKWG2h3PS9+XflaDiWdNUjs4
EPlUY/w5zMqDXOMDeIinvn8oNFxMzWSKArePsYCRIr3+nAQGpm5dPP+B/rL15fYv3DhcWFYYnwtV
ERAsq71sa1OVIr9guUHmd4/cjH8MQVVdbgfZ+MIcKxzhz1UoavbLL6zLVVdaQ2chfAy/D5XF+DQm
JRL5kbVHVr6WGqBQ+jLW6tUbTe3odD7qQuZUYwrs1LOluJKZTz/U0Gl+RtXYKk+QBvDlBWOffDWH
RseuCN9ifGNRVbbvLNoLlpeNHWY/pWTWrz5phQ4RzSDq1ByA60RiORJSu6BiXDOW2vtBqsdDWqMu
HA6VvfNavf64vC44kaA8UdXhzr+cd4S5E9mOU8xFJEN9O8SIjKJC2u7chK4zI1Vmbg3itS8uKqvr
qWS2WjhLMQ9VLmlHe8Rel9sYdZ0kHSdoj2X+sRkGzVXpOLwWR8TziRcc1y9as7QSV9urbuGp0Mkz
sNDmJGgUtUSbSBiyt2nivnYNE4pmGemfVxuPi+Vc+pWfanFaGa7l5OmbJIzl8+x3GW480qd/EIkX
haAs2SLoMpLAY4/or/DVHOx2cxOhXtjSXGtHRdu5il0fLfz3uR9xZ+DGckUkkIsCGHnq667l5/E5
aKKv5LP2aI1xzI0/GfBLTfbYC9e3lUVMffXNMGpG06Mh5mBIvSvbARZ4plodIqy9j1EyZDtj3NoE
L8a4Xp4YN7YDvRzioWfnzZZaHYNQc3Z29eaoOKVFpZ1351qdbq6tWct9A2h/P2Cs6eDThKmqeVck
83iWTDs43V4km/Go1cBt414Lw265SIYhNXtkmXQ3RHn8gzI19tFW0TGqENh1A6PZqxtsbnLaktRk
uGOCxl7G69osjaiTslISOzvKRoMAVTiNT3DMUQxXO/sgSSYWhbUW7xweWyMV9E3uXHTArl4mZt3E
QxM7umskbXCu45F3qNTm53qU64sySV9vT+xGLQzuKi1zjmwyCo+h5UirusdBUKMWpoaSfwFuU9z7
RjtjGTugTGWkneejeYibQCh9t7X8i5LIe6W/rSEDWhWEGVOon63yNifpVCvWyPu7RKG+MmIrwFlR
Mi4NAhSXSUr2YD7XBzRjVgCAWXTUeSCsxtyVDoYHFZolOGdhOWTD+W7NcvJqv/h2e3o3h0YwqkFC
fmj9RKrSyOyqkloGwmKlh4FzftdbCH115pg+FIoa7KyejV4D0Xin21Q20ZVe3541tR6HAhkV8raA
ZgU9mtGZGVNL7dQ71YnKSyoF5kGZBv0JwbPmlDmhfMBd2tk5QLZyLScVHWO4UAC0RJ56cY1XAYe2
dBsNbtSWzxM04C8ttl59JQA+FazuM+wdqd0Ju72eRXHXBjHFZXS1mNKkS/EFxzK1q1uHQnLdqB8G
Q0svLWWSH1onSf82JnQWUiTz36mW353GQer3inKbKwx0g6DGobiwZuKaUaONc1BSd3SS7pwVSfgV
f8E/Apz/jrdX2GYkUV4ASGXDZlhlKhiqVAN8riNZa2sf/Ald506XmstMgWNnbrdCcakXO5RyI93y
5SetZDOYJJlQ6qRP5wg5AQT/sXmbonTvpN4MJbIvIFEu6mtefVBKejNEZKWYV9ghhFn9ZU6S2PXN
PvpxewLFQlxWpqEw0K7m7gHwBanf5ajStLXrGYV2F65U/U3tIs4XPdyjgm4kAmR1QLsCB0X2b42K
qmelVTp68m48hLVndrX11R7r/lEy1Q9tF0w7g9qYP+SgBJIXQhoV29WnUtNh7BVJ1910KiGEJSbO
c3B8v0lFh3LL7QncjAUJBEAvIa8EoSCcDnqWRyyLrkaApVCt+9bQv2vOnPx5O9LGqcx5zPONB7pA
Jq4+FcasyKhZ3KXSrtT0Y2dowXscNXGZQHK21tAotiNgi450D7d32Fn9W5lFB54tqrJ8Rpq5y4XS
GIlaNhN3gkG24uMQ6/WbJmp1V7Kl9mOapEgqWDFWjAF56T6PeyT/CzTObk/B1mSLTcEqQjeJ/ury
R4yFP9n1yG25lfQWcwU1KnFqh2QCCqFsdnLL1qIVWqu/q3vUSZfBaEyrg+xnPHUS7HeDmN7C3WAM
7bHu+j5xjbmSpn+wmF6GFEvgxbExhlNvt1NjuI7et5dGyUavVUL7yVeiPXnMzdUEww+pXIu36RqX
qY2FHKYVz0XsrxFT5blVnUZ4SriN2ZaE26mZ/OmPVv1JMgdl59q1FRslA1s0iMSBvRomHY6hqEgY
bpFFyqPjoJYSqApmMWatedQ2B68Lsm9RUKY7n3Rr/bB4OJros1Jdc1bzO7dzT31WxwTVkk9WhF1O
n2r6qRin2Xv9UoVYDjXsmZJsrnJQrqN6MpuUo82i/XduJca7zEybE8QXY2dQW+tUVyiuc1V3EI5d
vbEkatso4BWmm5Fc3b7p9Xf9WMNinGShuGN9vz2wrUsWCBka/fC8ad2uCzwj0OE4FQgZu/JDHHzq
8hJWMQakvpp/dyjWfpxg6blSAeEskgbjfTbROk6w5dzpqm6Uf2Dfkg5FyV8MfpUOIqdXO7Pmfonf
X3An1dL0WBbA1+da+VqWc0lp3oweKr0OLrkPqNORM5lFZpbUOBMUwgJMjxXcDA63Z0gkhtWZSoqE
jQAJCXDdmojmF4bR+QPHNy50wxGQiOXKcqDhTs+doR8hpyFBuSfBvXGQL4KuslWZInvoU+MVXJ3+
UFhqc/JBnu8cA1trTaB4NIyluGKuK4iZ7/jRMESmG5Xqp87COXVuwQkYcvyo+HL+/vZEiu24nkjq
FaISTkDKO8vtOknqAEVOMV3ZL5Q7OQrUuxr32beR0mfnQC5HYdgh32khtb/Bz6J3t8NvZQvDYAGA
GYLrsQYDG07cW+BnQGVFSFj6TdTcddj5HjCSzk//JBQwCCDj3FvW74UZpa9GFyDdssCMDjH13OPF
Xz3FCh60t0NtfkJYJVScnGde5nJSDT8pMzRH6WUPEQ2dPFCfqm5QXIT6kI8qcWe8HW9zFl/EWy1M
5BvLZkChHm91CftO2CcHnnCz5+DKshNqc2h0zoXsEh3H9evHtqdobCjouQEiIA/UKdIRD9VS2GXn
Vf/G0KNXS4+idUAxDSYeaQjKjBj8iwPbzCjYhS0lf7jd1iHrIvWu8vFpcWL/1VTqVSgx+BehqsbB
yR7LMxc4onkXKV3nNlXe71SRt7YcBSa671SRqYqINPMiStP0So2ZoeVqktMImXnMfRJfce5TNZBP
RsgFMC0dDHSjufymOmMz73zDzR8gwJCizosS6eo0a3x/ahC3N12ERGwscBMAF1rfOz+zQpewg2C/
m1ovHSUpSF3FjvaEAbaWKxYcNMM4StHkWZ0phY4uMhc8keG6fMJAq8yGOzu0tT/GOYr9naNic7SC
acRso2axBkdCHU1zwyea2igjNsxD9zQjremGLaJVZhRlSDXiNmeVivlmNsa9Xs3WRYxOAaVu+lYU
hFZrinagkgsnZxiIYRbfyUP+tZNj6Q/F8NujOvBxk75sD3XWNDsJb/M9IeT+qXzxeAJ/vlxoo9V0
ci1stRylm3/0+tgeKcQXZ7voHVyRRwYtFTVuQKYNNhXKB9WUcq+bsXVoCpMDvjTf3FwTgzSpgRg/
0VymhvVUpT76mAF+nXt2Jlt5iZYnmq9C1AJ66XKsaYxWSCyDRzfk5peeNsoxLDFmG1O99ahU7HHu
N0f1fJAAj6RXs17CeWpHfgs6stHr+DCPdJ7MedorvWwtXXEDoNYGsZvL4HJQUoCh1tjx8K3UYNQO
UltPb+oUncvjhBhahIMdZn8eGx29VZ7ICsZqVjr+AzQjxzN4d5o0SAAh6bH8GYgCY3uiUGnDpDX4
InPSYHI25PdSYWE+HYwWRiNdeZTtQrvTs7Q4a/+Ps/PakdvotvATEWAOtwzdkzQaRVu6ISxLZs6Z
T/9/NcA5mGYTTUiGrRsB3l3Fql07rLV2PYQHWPi97/v2N2ydppw2SdaB3kwWOs3SGrdPSleod9nA
JFMZQPzd7Sd17wPjoSwobfCUrtjK5jDrphVRMtararqrjF69cxhS8Om2lT1PSKkBLV9oNtjZ3NAp
pmpJw9HwJ6Zt/Bv2jV64dpGPieuM4XiEa9lzRbYuavGwbFA12uyhMlj9UjK21Ze0tIVlyqy7hzph
rptnxxpjmHolgVZQmn0auT0C0kcV293VEjcgT4ozQMPw8hzp7TTmUtdSWjAm+1QX3XK3glmCzjBP
B3mL2LhtWMuxFHQidDFAlF2ayqbFLFd6N/5qyEXkKlnveJa0lH4PljNIUGb1s6U44lDsWn3tDKv0
V64OTVMiWlSIzm1m5tV9ZWafK1hnZxlRhkdpQj6wjLipv3+EKMJRCH4FmGzb35VOMvpaHIureXjX
RvL6RRmT/g7G6aGT3bsUIqCl7K4xP3U794fa5jxFFopjectczApZnXeTUkUHV2/vmIqMDSwU6CB7
u6Ixb/UBQWHDjytV+88ou3LyW8Tnz0tS6j68wuShR3sNuFA+HTBT9k4orhaQPf9x8TaPtT5EamxA
fPPnIWbYepyrbshuPERtdCQ/sm8KCgMREBpb23lgjtKA24soA6MlVwSL1f/TzeEYIIzQHwRAO5bI
JxkbhXY/L/HWybTTzEypDLynNSS6h1ZM+DBONjOIdXPQzr99GtFdp/sNE5ji4dbFdJEyzswCMf1+
iRK/1xUJkVZ7eRdnZJe3Te28CJgC48QRoc+25eKaOoQoLaVGElWD9Ctl2gPTbNX4+9A2FqDa4gig
uvMY0+4S/hPNW8IqcWzfhO2WMmWJbOJSlMoupfdTIcmf6xCZNDefunp6SJM6t5lT2uqwFlcrd6V5
Wv6+veadC/g6GolKOOgQMrDL32DnkUawTOVn0M30y+gMa9BB0/x128regaGwD72Twgothc17365k
r2ggEtwoIVPy+in5txkYARoShhzkQnum4AlRdyBXxodtNjWvnI7hg7POnPm4vdPsxnwpIyIbUz5U
d9s1xYvABEwwhzRLL/dukakuzxDEGMJcr0zMDOP7bIDKPVhRchCs7Hwm0adwkIznIoCeujRlmu0A
nZS5QqOWzKc4ya1zYlHVuP2Zdi4AwRiunw6WUP3ZpHH6YAMpEa8NKXIfKOpQ/2WPU/GvI3U/bDXp
f9w2t7N/QpNDzM2GTkL8cLmo1rbysKK0irJJV79nVhI6vM4wBaoyHQUqe/uH5IhoZTEzS9nCkHh8
ekNZaS4lrarcMep7CJoo0w/2b9+KDjPXISYhH71cUNhkfU0LVycSqMo7QhL1yYY5d/cH28bLCMQD
ygFp4KWVzOmZttbQT4mYsnZisO9Kdj/K70Yr/ef3LUF8wcnzPCOOv1lPKbdVj+oMlfdO15/lclHv
5iVOvMykw3nb1I4vNBH0Q5cAZXSSro2poizp5XREkqWSMxI5qjVXCaX4ToqtvzUpj3WXeSryXTvM
yAsbHfHsbft7ZxF1QQiW+GLRmr7cVGIsiFcl0Tk8YPkMhfNLpVeULmNtXb7eNrV3SrDBCFaIQlQP
NwVSOSyzokAywNebthNi8wvSEo2j5gdL2tvSt3bUyyVltTo1EOG4zUs3fLMYb3m/LnYDwzHNT421
9uexqI0glqqQWczd0WiP3R0VuQ4IZerOW2fSp7U59R0+f53K/ElljsUnS14X1wiVz7c3dM8SIzRF
GAn35Equbl5XuiaJSgNuyLI7RuE6H+OOLB3RXPNgT3ficdaDTAixpID+iW/75smendmu8o5eH4oT
+U9n0OUHo5ezfyIADQ+omxXPxqyNf3DhaUrQv3VoUBjbBlgHTCJPkdP0lzTT3LinKTKWYX/ngDTw
b2+lcLmbLEe8L6KygvAjR3SzPk2p21WDKdn0M8lMFg79Oamq/DFmUPip7Y36BcV46T9Hzo7KOnuP
D68bjSFAVVCPN6ZbVa1HKY7pbWYqVMaKhk9prZnLG6EFnVy2B4Hl3lIJ86hlCBIa7OLLpUqJ2S8m
wTmgfdW4H1H2cdU5bP1SizrRW1Tdqi/bIIn7Ibi9yXsOAHIjXRCh04b+7qXlET5Cs3L1fOw1njPP
ceHKTtkceO89M8SyolZHwe1Kzasp9DQpatF3zwr9n4r5Cuc6V5aDyGTvRhAyCE1WuhOs6HIxbQyR
JArRI1v15qUqMuNcd4V0tmqpBK1t1F4aStXBhdhdGc8R5xSxnqvRWn2tdaqesDK6grk/qbDPx9X5
efsr7S2Mxwi9NzTeqcdtv1IlxQ6dJFRlVJmWSzX1LiKdnUd83rlJXtTuUCXDgX/ZWZl4/ATaF+L9
lYAvwtdyJS8S9AdjGEbXSuX6sZ2T+QCVvW9GwIkJ+UEUbtaWxBGjo3Pq9cwmkH7Vi5F/UWrrqJu+
a4WuMbhv3AmYhcujERcaTYkM5r5Vm9KdGUlL6jbDoB+cwJ13Dh1vMa2Pqhpwss1i9GKs5HSgDWdY
qf5cKtKPEC1fZOu1hxxE1vu+Hb/LM/Md1NE+qs/sPD1oOtJLErL1SBFulqjUgCKKMBLia5HzWHYN
irJ6Zs5uq8y6dXA4do0hxyt4XbxB285qg1p1qyeizVMszosc9lagGgXtYnmoqzm4ffx3jbGbfD2Y
ukSAlx9v7KJoAWNp+VVT/8I5Np+YPcqwgzU5YhftHRPYrKyHgBag0MaS3kkl0ggh/YyiaU9okkyr
uzCz66inuaOUB4SWIpMg6uI4tmSLfJKp3TV8LLlFsbJe1PhprMsuSBZrvMsr+Ht+Pq2a35gJMxbn
MVJfRgT6Twm1+chrp7yBDGmi4u3f3urdAwyWmEIKo14oKVxutYLiv7QOMHxUntbvWRsPD6TI9eA2
8xCe2A/bQZoGLTq30eQs8cysqJuD+Hvvc1NiBGUjKrnQ3S9/Q5U20N2zFrgFicA7qP3DU9qa86md
1MNYe8ezgsNHNwVcJnWxbaytJEY4aBQ0qNrG9n3VV9J5MYbWMzlyf6EWOHtqlHR/cJ7J0QUIjUj+
SmtDTs3OkgpAhVlnLl/Vicm1jpIP3wsSmj+4p9SjqcDZzG4DKnW5ly0g5xz1aJyCijq3G6qh9V+m
5kV5HppW1k+3T8/e9UGgF0KrGKADGOHS2sjIjDSKOD0x4OzsJbdr1Kr1xlr+gKZBwokWAwAiDsjW
IwzIv0hkUHDE1vq91Sr2vw3yPv/dXo34tZsAlCln8JTQHhT1581qot502jDEx8nUgh+RsldeQuiA
XpyoA4PD5+QoS9o7+Dp1RVF/oFaz1blifnPkABpE/MBpzZNWAKNLs344DWV4JD++a4oSDoE1DVDq
A5dfitb0qDBJAwa3xNCxrteyu3ZsxqCy4yM0055LoUH9/6Y211lrdatqGwdRNw1+Qm/SpzDn/lvP
NE0UnWfHnVZlDWK97d0iteqDXsnekQSshxYaeEAc7iaZrvrUUA3aXb7e6caHDMbJqZiK/iAK3NtO
cjFCJUqXfELhZt7mYjk59JSCrciWqL1bwoWx60AUn5ATn063T+Xu0wGpWJDoXlPazadLowrMfBOB
KmqU0Lhvc7JYT5XH1nElRDmRXW0i/PMcUT5+NteIySmM1qga11xM5RuI/vmsls30c+p1qTr4cXu7
DacdMAC8JjKozbfuIDHliibq/npRf1kqMB6AfP8ANMOQeUpoQJ1Efqhd7nYU16GdKTDnh1YJA0vv
/qnkRrqLlPVP3KegRBI4gkCiPH5piYh8NiYVaCT6w4yyMIsWgYNcVhhMmlFDOlAE2D1FlOoUBWEt
sjLx929OkTqWc61kQnbOaOLvDmXCuzSX1c9ZmJsHpem9d0/InVA5QIAAadVLUzK8irgvBEoGJmmg
kvH6pT1Rn1aXyJ2saX6QzFj6cvvoiv/p1qEKmScmgohhf9uapLKUsQ6RhrvY9vHTbNSWi2utS7dx
Otmvu/EIFbdrkGiExOkVIrLZ0JABC3ZRzWjaMUwdARDF+dFYEHvGTov/iivtqEG0u6uvysecDGH3
clcRyJGcRabDFjHA8DnXeuOLIhXDaVy1HM2TJpG9HtG7o2hy99a9MbvxCAbM1p6ZTXjYSVa9Nslr
GmH1EalvfzN5m4C70NTY1v0LzZTUWAg5lCQaZJyGwvxaA41pD2oLI87IDdE/v31i9m6EUMtWXnM2
PMrlhmZt1o2gfGhZxrr53C2FFkSTbr3LbDs5iDr3NhEsKLQAAiV6sxtTkcyAkZn2k28MSRa7hQyO
y0Ur4TBP2zsk1LUYukT8ChloY2ih21QqBfz2bqyY8lGZ/XoKlampg1ktGbSeO3bgDE3/9+2t3HuG
LTCwhDQApshQL7dyANMTZeRWfgyV5Zzaff/P2qZgMeJEezQ0yTyZ4CY8NOVbeK+6c+Bw9lDfdJ3x
bfAyqZdcZeBVrkwrCBw6jA2ydhBsqhcjZlSfy5R1pfXbdZyeer1mKro+TAAvJ6Dxk1sPto5MiN1U
Rz3qve8ACB13JII8xsxdbghK2XzcXERbVa49geeOTqTMme/0cpm6q9UoPqpA1cE+7FoFu8E/eEBA
ppdWYdmP09ATVKaaLCqKlfYrzeb0EQHH9blKKL9BrzySFt3dfN4VIXUnC2Lj5uPTiWKqFJp6fgzi
64RKW+d1ZRu/oP5ieTHY4W8OGL2nkseOORCySawQJn/ZHfJbt0/h3i0T9CNOApArfRsgqFZsjkzZ
YdPHODyTKyBRJ2tHGeS+Faj3aAhTTt0ynaQ5B7o7kMab05rea+qUP5mpIR04J+FWt8+ZELThDNEw
B9Nx+SnnVNK0VuQHzpR3VF1M85zO2XyeUnW97wercqsQ6XszreXz7V3cUbkSLXJIVOQmQPS2aas1
KCjR1pmN1Wx4UW1J9sK8WL6iBz8NgQTbezhnmabW7mjY0xOTTTM03MQHL2bjRW+U9Ah2u7sZdDwQ
OZORxtwKEFZhg6xDZ1nELuHyQ5tlNQHsZTOhRa2Rtn3QlQgNnFbTn5AkPdIY2nuayAMpjVLFpre/
ucpMCla0aBWzDsJiSJ+lusv9uFSl95GeNeM3OY70o/Xu3WORVagyFRwxLvLy4xNbJUY3sd4pDB3j
ndpb1geVeYXyB3Vu1Jds6dugMxrtIJ3ZWSkAfxwWoFtB0BUn/02IiHtcUjhlKKdbSvo+V7m+yloU
P7tW+ms1xvLA3M6jwTQD0lHmYyhCGfjS3JJVWUMBinM2aOZLvrQMFIJY+t0MS23xltHRH1GsUT47
pZgRv0pH+tJ7y6U080o04JhvdTqXvI0kNddt0YoNa1cakS1wMwqo39d2cERIZa8/D+6WyAg315rs
G4kLIW9mXN2ttlgQXGl7y5+7Ov7aNaN6tqYseoF9Y/5MsqFwF7OvKzcxpB/aovU+0vzqgZvcuU38
BsA4iPmC7t52uzszZbrCvFDxtMr13Jo12gLw0e7C1Spc04R6BxvdKk5ZW6QHXm0n5CJ9o6cPb4Yk
a6uAMRSGCVAa00uRLB+bvra/wly175XVsf872GpxWq+2Guw0HQ3Rr9kCZAqNkkeMuIk/OnX6TBjg
/LKYvTp7TqwyYjZMFbUiGsjaZ2uKpNpd5FJWT0nE73NLOe2qIKGphKBiV8S4ulatjz7E/i/kJFA6
4OHcdo5NaYiLIUuQ4Q2tJWfkTV88UT3W7m7vxJ4ZymUCEcK/zCq4vGeNURVylXDmlDCOK39JKtBy
Tb7mn27b2btP7DYIL9AFpJmb6MMYqrR3NHTJgHtlkacMafNZ7tTQ7UlW0HWJPt62t7suqC0oODDW
Gn95uS5Fy8rFtgmqE3sp/wZtIP+0zOEI67K7KgF8AmzMmrbq111d6vJioeJUrOv0rFcpPQ8kuP1G
svoPyFUcXZEd3482gc69pMwBbGLj+yubnl+azpZfT4OUezKaG+VJM+I+8uJ1KKJzpQBeDxgGHf91
ez93LVOnJp+1xB+bh86sbWNxOnIHW8rSz4seRp95KziYam3y7hcKFcNKWvzbVvdeAfo8QjqGPuBV
sXBsCMKllKC9Hh1tABi1du/qTI3eQ+CDdaukmtSckkSLf8Vt4sQerdflDyoxyFIDOxAyvODbNntu
rkqJ0Dc1c71TGppNchl9c8rMWVx9bo5YNXsHijIWECCQsgxR2FyTzjEGgjjCqz6PsxPzNjM3NJfm
qYzCHysJ/cH+7n1V1L0oNBM60X3avLK2Nk0qTV0bjqv2tIZae1cO8ntjKZuzswBab4fmCO+5b5Jc
FzkA8oEtcSXMJbOgQMjsIOTFwDdNDWz43l5QaVyd75WZFo9MSDIOEMh7VoUqEJAKtpW7eukO1Nxm
7Fss013SKE8UUiwFkhH199GaOj9Mppl4zIU6FHXZ+5pvrG6DZRNJYcTM6EpISye/OCiAneZCXr4v
pV7LHqHPpLrDoFLHMBPzWVIH/dSg2+gr/bSaCDOBcjRjWfvCNnaforRanhki0L/cvmN7nhJtLTHp
iHGAvPmXW6NJS9RVNCH8eI7Wc+WU4XM3zPX5tpW9xx3dbnGZbZ6abWLULqGcGfSAfCYggGAuSt2T
M1P2ieH60++bgo1BhZH2GnVx8VXeRKqKzJQmpydSVZyRYdJSqrspFbAz4lPJwf3Z2zsgCgLpiKDp
1eSMwiRIKzMbSG+aZyfGUUmnXLXGg8O7t3eCgPUK3ARBIH7FmwXNacZAbE1U2YrlF4C86E5t1+/U
go8gJXuGSCeJqlQxYng7Za+WlaHOG9BqUkvjLMy0ydNL9JyyiGj/tz8SQ4pgI9CyI23atrjKNUvz
UUAdK0ihjyjiZ4EK7tyDqtgehLQ7qyLGI7xhC8lctnoGuprpcNgBz69JEqJLP2SnitL6jxX9+D8w
RUYOJo4mBG2CzZeKRlQDJoi8RDlWfaawHwdWgqpBlypHFd+9bgz5n+DhCOwKQjiXp4I8KFaytLb8
PJWrs6I2kpcwXjJYxmhwS2rM3pxZTdDZ4+KGSwSdrlCac7zOpRvLw3LflUZ+gKjZ8Xc0vJhiKiTA
af5unpPFLvNWLVm+PCSN35sjDKxKIT5WzcQzpuFIcnbXHhog9EhNyNHb4JUnmwFpDfCMeJIk8KOK
sQZLO2tfFy3U7sK4VQ+i2L2j5FBj0JlmDkt7OyBj6DRkD0eiIGmqp19pWkX3E5FAMBVOcwDoee3w
bFIUiki6KAorIhPebGY25SGgPZ4sSalG06t6tvZZUtoOFS566x8YF23+l6hdO/gS7jR0VyJr1F7Q
rGrgC6bz6C4GCaPPvBSox1Nn1R+JhRUriNe2kN3OcNaXegLj6NWrOn5JYUGU7hrlMNzh68StmxPL
x16hS+VzmgvFEVkeetWNIsaE/KyUWTZcJtoP5ikmqI8g3DYjNb2maT/kaz38Uuc2l9y+NpExW5ZS
bjy57avF0+Im+zCt1VCfkdLT5CCtO1XyzbZoP6Wpavy7NpX5MS4i52Mbh+3qd8iNHfUUriNL0cNT
yFXBQ/CnCBje+FR9QHzEUEbgCbZa/901CxNzEqM/N4ZRnh0LXc7aIbrt01DhOZQ/3/Z+1wdXWOd1
IgQSQiubJ2pg5FFYZ+LudmH0jrkNfeeSjhrvTGPsdG+KVfvnH1gEWcQQMNSLeYEv15stnBvFgrRs
45CfTVAg3mJq1YtixXXQ1b194AmvAy7qrCQqqMeyUooal/Yqx4jVZaTN1zPfDQ2TuD9pqt17FbMB
yKCV5ZTCmzrY1uvriVE6RCiMQ+8FpnFp1MnSqNDwer7ZmfnXfk1UapGj8RyCHD54k4Unv7ydmEL/
h8IjxWSQn5emonSQpiUkv4y5jF6RSOH7KJWNg5r93jl5a0X8ijenNFm0OSlNquf1KlkPeVMOT1am
5V48ykbqaugf/clnowcFnA+iDc/mpcHQVnJpwsOTwfZ9UKlr7gEsn8952oL3hOV6nzKJ8rdjAfZS
gDAF+E30iC6Nwt7UDCg99KX6uPto6knoDuFYvEzNITll74QgBQbHAklSqhGbZK5qhr6TDK79oJeo
lehj46ElabqowxypGu/dACYlC2EUlJR4qi9XRWYhhC8AeEU9M5PL0XA8mnLhFyTa63fmOhmuaRdH
1Pa9A/PKKqdqSndgG1Yla6O1q8pWJoAHp/OsJO2HMbfVAK2ApvcarUSP4LZn2V2nUBHhVUSRy954
Uhk9j76zARQ2TaLeMwF29OEqNk/FAulHYwDHGV2C6vwnRknJBUGXWunm+um9naCBBOyly+UK8n7/
fXCIu2NJ6j1pySYvK5WjhW73FtazIMYQ2sH0xm1vzg4iMzAUs2wNqMSWfpdFjC8Py9iri3r21cJZ
D0pz2yfq1R5BK1QA/Cex6+UBCrPOkZcxWYMp69sPoud0TrNp+J6FS/MAdtA+12kkf3CaKvRUpUHj
5/Ye762XJfM6CsWdK29q1QOdDHNmvVb83Urb+UMCrdw19em+0OLp121re6ulyMM8TPw3YOLN7tak
pmtMcymIQpVZR0sTP6R1KZenuluaT7JUw8VTlvZbOMz5Uz/b6vfb9ndXS48Yfi3UOCL4y91m9J80
tt24BhQobKQnjMzX4z5/Zw6K4krLcETRvJIREZ8XQUD0yCjk0ZYXP+iNb58YsziGOpzJrC+Vu3Va
rZ8iKTt3Q68E+lJMvlRLajAsjfyoK1n8KQazdhAVbN0hv4G7YwEIQOYWGOrmwZzpanR85DXQc2fx
J2AUXmqkuZfCUQpu7++uKU4S+QEILer2l8tdp6hQK5omAdoow7Me5/KpL+X6yziXRzzHHVNcFy4p
+SUd5y2ace0Tw+46xn0AazQ/mlpBajBl6WORSQf7t/V97B8VExSpeEvAFW3Hxo5RKgHfiORAzc3Y
l+QV/b95kX5EhPXPKVKTmlvqRXcQFeytzyRJJzTlH57Ny63UqICqJePGAquTLS9EhcYN6YLeN+nh
3MG9UwqiiHsBegJO4naFYc8SDUVag9ERbI/ZmhcKA6l5V9D4+LZoWf7vai8WYryGelLW2pYRw0GR
8cAX7Wy00EMVtFwwMldcDSZ/DHbbS3LQZ9NXKdKlB4MaGqKs5XKK15EGTQ9n68Dozj4Tv4oiEkKI
8FHE37+5oWth5KqcR0pAeqKclSiSTrExJx9nMt+D92zH+5FM0UcAMkDtd0upK0oq74qZKUGoNHZg
88fZVhCdTgp1CRqtHp4cG4lEBnGUfjXM2UHifr1SIawBa5CJ5sIPbC6nJlWzLBmlErTMNvHnIor/
jpy89ZdoXe9v+4FrPyvYziRdYqoEdYuN20uKNm2ZIaIEBXAkzyry4WGQ1fWhrp3a1dqu/3Lb3vXO
KjIDCsCE4w8ER+XyI9p2C5sQofRghgfmtvI03nVW/6821NmLoVT1o9Q5yoPMl3bXusz929Z3NlbI
WxJtwsWn3L151dQwD6NKH6cAZfjyUUri/wqjiV6sLpNPty3trJPoBDUqqhyKaCFcrnMxh8VebFzR
3KpzUDlq9hHx/eU+MkoK3kvfPVYRky0lNa18PZ2cg3LFKz/jbUJEAwxfizgLJxXM6haTMjR05rty
XAIzU2PtrJlhJrtkfCqi5WYUv+soRjgeY7rUf+1a6aaTaAmmXiL36Yec1Kl43zKNM3VjNXJqrzcS
5vkItsny2BOr14+DWfTUsBCrSu7zLg1bt2lsKl2ZNYTnvJjK+uDTXbscmhN0iGljsTa6FZcbSne8
UaK+4vaHdnXWW3sOlFoWm0fdJI/qBG8YVuav259x3yo3UBVyilcDjYo2R9NaxmpSDOoZlt107pdh
fnaWsv+vnUnbi7GM/7ltdOeUgjW2heYnStoUJi6Xak5S6SxMUwiMPOxdBmpo95ZRzsHc2ebBMd01
ZdFKs5EdlKlcXpoC36e1Zm/JQdLV+rkGAe3hgyUPHcni4AMKp7U9kUTP5CTYAZuzMYXQclFWcSYH
hWlnnpaky9kM7cSVJdt874SOFJhJ+0j9vg1+fzuJ54juwNmBLthEVRNT1JYa3F8gz9AJTZWvqcQW
Q90UIzq4djvvM7eNB1o8UfRvtjMYajw64JmUCARSzT3wum/L6rSnoqTXkclzc9e3ffswa6Di3bJN
Gw+8ZX+w3h2Xzo0newcTT160dbGJFZnQKFuOj8yM63QohodkTON/WyBhT1WDuMvBw7xjUKioCCFf
AEKA5C8PkWZHkao1zRIM+lx9jqqUCncUlfcJk+ACiRT0wN71pRTMRhpKRC70SrezNjKTehyddzmw
zSR6lEp7AM6mhcgxxGZ3qvJ5/Lx0lvr59jG6Pr8EO2JYnkXcQ+dSePw34Yc+9JodV2zrAODIE4Ut
JtBL5de4bMtHSCU/ykoAzwzpoCF4fUXxBXSZ2Fw+J+nnpV0tI6hbWl5M1eicD1mf0aDNkvwhyfL4
4IrubOyFqc0VjeZBT7MKb+DYaQGgDZXKPDLs93KrTac1rGtP0db+IALZXR8wIxm2thAU20BD5Ip5
qHHN11QqPf0b5HXx0zJ4T6a4cA5uxrUp8kmcnNCFg8u8jZ6n2oyMvlvaYCDu8xYKRe9WNf6o15b0
234VfATHBWQ31xBlw8uPhoBGYnbtCvQvbHOvQJnzVHW27lqJJH28fS6vIw0BxcDXcOeFrMXmtagT
JBHhrWHKUof7ehp7V7La4qTMKcUQzqO7lAzHQzMH8vvy+4NW0RqSdTRrqfwAg4GNd7nUaSjWipHW
XSCvSXPfl7P5NR4tzaVYpDxXal96BEndXZnXwwce0fXUQ6T0R+AGuRfNdDwOvMPeRwbbroi4VsC6
N97IRti5DVFID4p6nRBsKeQvNEfoein20VC26/tiK7ybpLQ4BUqmm6NrMgG60NawDCJDKz2ELH9O
Zu08pGPfBdWorR/jpT9Cq1+7IWGTyFLEryK+vNxuObfCJie4CzIpjMQYaNU1pXF5t2T54CdiEmCz
LOrJ6eKjibLXbh4dDGT2+dpQ22jgXlpewThGRalWQZXHBpGrotzXqT2fpYFZiCuB0ofbB3tvd0kv
8fWEDALnemkvT8uw6hW9CoxisoNEtjIPKbAksNdOv0vb7C+qmUct9701UlSEXC4kMXG8lzYzgnZC
PrkKwmpWvdRqYnBGMZdJnlMvqmzzt50fN+eNvY2fmAyrc6pEqYJZrxNXbWrrXbX05Vm2a/MgNtld
GkUuZjTwcJIbXC6tkrKuDrupCvRGH11EPykilLX0PkMsA3Vi5/creCyN9AdRXgIR6EKX9paqy2Ny
FLZyzqI7O6t+jVnFFOIWacp2MJyDndy7F6+oAkZBEDdvPW6nmq2W2UMZIHRmfI3o+HuOlSR+xewv
v2sU653RtZmXpVpx8KqIhVwGtjTp0OhnMQi80Vq4XKgOzznPoewEcRh37+GmL09mMWYHVaYrgAF+
9o0ZECGXZqK61hZlMcqAtn6CmnMf+Zredk92GH0IGU38EFtFHMSApL02gpcVp+y2Pg3TE3PkesL6
WT+gKe6dKPpDhH703pDW33zh1q7JtXsLhfl1mYIm7Ztg7RhmLjfrdLLj/qhmuWvPIUSAGC1KpZsT
3A0mo0wh5QStamc/C3m0/q5VdZK9cemKzI2Tavz3tgvat0jSwgsuCosbF2SmXU+azqedm053W2p7
wZCEzUnRlwgoun1EZ995uxAZMkRZDdkQ0tzLb9wvOvhfUy8DpbBVnyHItmevTnlf101/cJ72vKso
k/KY0CyCb3Vpyh6qGSESm49nx847fVomvykr61PYFdMT8l/4vGUA/HZ7Q3esortFWwplVSHmtNnQ
kWKkNY9aFaCS291X8yjdFSNw2YqA3xsqU/FSulUHRsUF3FxQoWOBTuFrh2qr9JiCzk1XJ2+CXrFG
Khp6+C4r9Z/GqA0+Y1Smh9hQo9dBNY/dpOQHt2RnyQg5UXDiNSGj36pZdqgRrZOGlJkyhYNXNvAG
JidCEF0ds8+W2SpeoqtHgx6viF680qgQUQTShIbt1UaXJZU1U6ttH6BwbQZ0UlZkgZvR+EFsrN9H
vRYuQcHouPfFDG74cUn78G+nipLan01JOnh7tnsgfo3wjshLAQFkkNvlYVt02p1FptpixuRyn3bD
EKxtkwZG33b001AxDaviiJa19csYJfZmIiqVGyABW/kQ1GAlI87y0LfiuPzKbpd/Le0hM3x7uF6t
AEACsUsJ9Qqkp4QONbCxCBHAKbQnVZL0b4XjdH6oRcP93I75qdNqw+2TpHosR/vAQW0dhrBORVPU
iHWhOyA2/k1Sqg2DwWh43fGjoV6f4lJ70CJ5fKgnitW3b+6eJSIi6jYAEQQh5tLS3FbahCgF2G+y
nsk1SkpSLnTM5ptcruUBnGPXGFgcQZ5+JTltjDWOMa2rCrzdWLPO00Oz9SY6o6mnqevy+fbK9s6J
oN/+n7HN+90567BIA4jytq9rIM92e7aAyZz/wIrIBmmOEBZtWwqluWhKOArELcyak5p0xl1s99bH
21Z2Nw5ACB1q3gnO/+XGWVPNfFVw8z4yh8WHcIq+gIcbTgsTeQ/Wc1XqEkdPiGOC7SEBvWpFoXRh
qWmtQWAFpUpBVMu/N3rpeDwiw2PdxorXhKhmI0PbnbV2tF8IlH4Xvf76G17xHGCbqJluIoKpborE
7sDnoxeZPMxqpriy0pj3CFsvvhJJ64PU69PBy7kNCjBK9AXhAwA7Ln1LoO7NVI/lJMWZmfXgF3Lb
TV5a4knDUG3PEintwUfdM0gILZqLFE5Rabj8qNBawiRD9YkOdAjfqYFaynarvr2a0oOSHs4c3TlE
WANGhRAoodZWnmGM8joddAfR4F6p7qy6GB9ifTFPFlH7wV7umuKFovqDa2Hy5uXSynDMnXKybT9U
p9JXtFp2G8rRp0aH5ffbV4N6qBDsFjwzoJqXprrZJAvIR1aVNtN9XEc/asgAH5SOROi2pZ0nAWIz
SjeoSaEWtA1y+lQaFWa/oCDQ5uaHZVTbv+gHJ5DZjPIzaaz5WIZr5MnRFFLznqID83t7yohn3iMg
jaC5Nz4gbJcG2DZI1YLK2knp2uY82Vnnt8v84/ZCdzwnxTRKsNSd0LDfgkRiZhNZ84xPcwr4zY0u
Od/UzKkPHoO94w8UjTsHpVegiy4/XG2WptEiyeL37VR86tsivk+idPT0brDvFFp33u1V7X0+UKCi
SwGvGvWOS3sDA0at1aDxmnfjcF7qSPpZLGb+QVZKPWWCT9ydzdEu34Xm0PxVWl10NHblKtUTHkbo
Ywq+KxfwqtScTI5JodfxoeDL0Wky2tALmyH/AbRc/tLGdXlKlWjq/L429ZmBNl0fMOzQ+UQ7t2D6
j5NYXxMnGv/gYFmk1gwOEPnQlVBCSIOvL1cHzddVO8GfWVxbQ3mooSN4cFl3AkYh6gWzTuh+X4Gd
9Ei2U1QpHH9t0B7A09XOhyUebMU1ImN4rtNOC4bGODrQuzsP3Amcs2j9g+i4/Pb4Wc3uIF37eRUn
X9JGje8QrarfN3FknsmMqsnVZlXMSq/lyI1ko/yS9ExrB/U/rpR35aH6IRtFeISh2dkPLhpFTfBB
vD7b6kYe6fkwhI3j261SuT37drd2GIwXCp210leJ2zLV9XT7Jux4EnwzE0ZEgfN/nH3Xjty42u0T
CVAOtwoVOtpu5xvBkZJIiqKYJD39WZofB3CXC93wxgZmX4zHLDF+YYW9ivN8NpJJUkLRza/BqtyQ
LUS6cUliYSS8bPXLQ105dCieAN2RwicG+3//KX8Esi4BWj3geONc780NbLaBe0jVBHI11ZVGmnBO
2fghlpw1fIOW5cujX7nIsM1Ao8Q9hsT0soMliNJDWnRFDcBidJrh4Y5c0XWvXCzXphMmnhD72NVl
kBc8/8bYplvUUryroM5/G5ORfCDYg7ewSX2NCHXlygTgaocJ7hq4CNSejyR7SZaRYw4tkGuVkFCw
EVBXrbJN7V7ecji9PH/XxgNRHg84Uk3QUS/eVr+XfPYjVQCrojm46vS9gtv90ZNirCbGXmsl/9fh
+zOjxwaB3eveAYRMPwpPF9+nLKFYpLmozdiNh77rLSSZM1XJMJxuVuVtp07mtpxhJ1nuNr9lD9Hc
exZh2xZOpSeTpD8hsBdWS4oiOrz33CsTcm2pcX1kODtYAfRlni9AaIBNLQpWgFbZR9jOJH0785iV
AC62zctz/9pQF3PB8GoqPmIox3x+HoKMo2kX9W8SSFG8ckivHBPE+gh5QRtEv/fyFupIZwYH5Y9a
xpQc421Ey3fzxCvH5MpmQo4E5UjID0Ct61JRgwDyqycYhELl1cO6jltOyoyooJliB96SztPfL8/g
Zel4v26Af/iv4OYDCnGRAKLzurVpCs2qFk67H4Ic9aisZffe1K+fV5T/HiC2oMtx69krX3pl6RCl
ocz3H0IHtKKLXSJSHhYuwZfuDgY5tA7KAs30h5hI/koV6uo37npLGHA3CNwn/Y/7tVtXlE5D0tYW
oju/QMCA2lrn+aOEirQcPq8JCR+y2WvPs9Tz4eX5vfqZMBTeqXFAmVySXXZzmyiDRgiC/CH8KFfg
jNY8aVlZCPsakejaWLj3dvAFtI+B5X3+nWLIojVdUtwMOQ9LOKHmNwOlN/kGetO/fxUKL3smiJ4y
QrXnI8GYYUGuObWQQeul16DcA2iisVyYqqO2X195oq7l2wA97D4hUPzZFZyej+cnPYyI866tnRUo
VxY80V/ScDBw/Mr90tsoKD1t+nHTksGMhcfVOKrplQ175QLAb9ghF6Co74X457+ha0kMItiIb4Zn
zicoP8sPEvnFK596JdhBdR/tYRTv/uP2PR8FD6cnUpGhcGe5PzQ57wSYdWDYSBPUMcSFkoMXqOBf
fVFxDaBogj2KkgYizkvVRT8UlPax39ZbMCdfEt+l7wdH3v/zrnk2yMUqFkM3blOAQZZItaCc4LCF
oiMHLp37/fJQ14JZjLVzbKHcDuHDi+uFKt7SLDItRMhXfkPJUsylyTT7EIZ0+xZ4aX+zegs9ShcN
H0k4LBUgdlN3o/JZ8FL7AMNbu4rXNtH+iRePNwIFVE9QCAYm/LLJ4bkuMvEWtLXpguGIEu5ygEne
brzUypLJ1yRVru2mXWEMOereqb/MWvI1sAksBjBcSLqWljMoR6ZEmWyzZ3TM8jeLRbXqARAK9Vqc
cuUyAoAPgTvOCyo3f3WTx3gpwNTw6ryNAUyC9P1TL5mEaRZd43+POP7rk0NCfMedXFb+PC9jzkUa
bu0sEJWi0kc5uJeNC3h/fnljXVvAvSX//4e6uAUCkOtzoZwHaS0e1WwpzAHypPZQeEZXI5K0V8a7
No0JFM6AM4E4BvCHz++DoJCtk8nqQQ5HolPeBvHPsF8+8cCkH1/+sqtHZi+lQ1QXz/5fGHObdUQH
IVZsLcT6bYugD1pG/vzNSEgTL2EaPu1pOzR9WVdCOCM7Q/MkLqUPdKxCJQl1yFjWL/+ma7O9A15R
i4tAU700D49a7bHM871aZQUoXGAe2kcJd7ZyhL7DGbRd86/e7PtFmO2YHmSbyPcvgR4rm6Tnr8JD
QZxqRNKZ+h4bOzVww3rYioT/D1ciqh1QIUIRF9Wki+XtTYuGQjBgzvORnwZu4CeTg//S7/7XL8/l
tZ2UgeWDMwkU8V9NT4TklLoBNyJI4+0HNojPALAUhyAj/8ueBQYT5Ah04RBvXdy9QTFsvE8Xr96W
MPu82u7tHM+u7vvwNfLy/jddXqdAVwBMD1QQsKf7N/8R2a1ZR6e1wP6gS6jqicaqbL3ltZm7tgtR
CgY1CROX/6UfjxRzQ5UHZzBO1/mYK+c+AR7Ylh7T9EAoCNMvr9TVr0JNGBQMgIazy4zc8zOzul2q
0VDh10s2yLdmHQBIf3mYvzcEEhmgCQBpApnrr7qKv0GtcISkUZN0qfjEZgCIq2lcxVvabZN6JXq6
MhiiJhCh8Bjh/y73xKLDBbabgjRbwLcq0kVx9JM2q2wWulfC/T34fL4pIFEG9wWAM3a99UuwyAS5
ATAwYpwpF2XfwV4jx3FyvirhG2nOHXC8p0AmJim3JC6Wso1W98qp/nsB8Qt28gw4LP+x2p5vS1ie
hJ2ThVcHi2O3i+bBzTBCNP/l9ft7W+6j7BTbndv+F689snpVw8wIsDcEAlRez79AVpQNTScn770X
jH1Yvzzi1UVEXAr54x0TclmoatcJtkxUE5Sh5uI8bH0LLQgZNx16HP/8pOPj/hhq//g/TrZZiRNF
PJNmFpTVOhn13dQibQpJ2r57+auurlYKyXpsmhBxxEURARYDYT50hjRqyWE8HSj15JOC/w8fhM7S
ftfvRZFLXpORcTGmHaReRT8Xxy6ZfhBO7KHPYAj98vdcWyUUkNFm3WPfv0AXcxttUbS0BHzNnpzT
oPXfjVPPRen3KOH++1hA+u+UXLyaeMOeL1OQ94O/aM+rZeqbugOo7qRWtTQpkH3/3C6DssqedGKN
IAdwKQcZ82jqVk93eymEnzYSkdMcSNhNJctroJlrOwIPMkC9/xUoLg1g/NSRQJiwa0BJ1Y1WS7Cr
2cnDv8/dLm+w1/kBmL6kocZkzOK2l13jZpqB9p/qMoWnwTmS5LXb98pVscNIUWJGjXlnij5fJrsU
nUOHv2/Q7id3Gq46h8hzWSM5Z0egktI3L3/alQkEEQSVLDQBwcW4BOoCgE6DVCYdQC6xe4SNDnmA
l3P0ygX4d3azc5NgaQEq3Q7kuig0xp5HZDQXfSOCNqrMHNkqBWgYhPvBexMOpG96hM+vvC5XpvLZ
oBe3BaFcEttlfZPOQgBcMNo3dKHzbcY39z2fFv0KH/LKVEJfGbwLPGdoR196dxgXqjAkuNW5UlGF
lSzOEHd8zfLoSoVlV93brTugSodtf7FDBrHLTkCDu9n8zWvaIlfVks1tI3CbVOnghWc7juSowQ69
wYLDNTukrnl511y5uED+Ru6RQXd19zd9vkuL/7PHI7RZk6mr2SbsMddei47jWHz+96GQXeMuxvsM
OMPFKjKF9hv4AUPT+nw+T4vXl1swbZWa8/yVXZrjV1+EI7tlF2qdYJmic7j/+z9eMpD6Qi46BuMM
m6832CbzWxiR0KPGa/oo/b30YAXrEedxqCe8/JlXNivGBjgI/4Px0eWqQjw3C0jCaeMRL22ibREl
ZOWDKpJ4xMPJvSYKem0F/xxvP7F/fKskLV+TGOOBMKyqfHCiykk834YmYq8kxlcOP6o7OwwF0EaE
c+HzoXLHtc+iYmjCrfO/LRxN/iVmw1vZx9lYMlQCvyK748eXJ/TqByJBRFsQl85fJFqDM58MkN5o
ZALsJP4cOwEwEtwU0nSvfOC1oXB97ppF6DgjjXr+gb7akxFZYO1c7+qWDP3H0AOeYYb88itDXZtL
xD5gXaM4DpzWfgf9sWxi5mxW6DY2MHoYwZSV4kB8WKJ0q40fN0fFMQVZ4ZWw69re/HPQ/fv/GDTT
SeTBEQTnIvOnm1SToJp6Jm6EMf1NbvW/iuDgpO94nj2fAoEe1P3n48UdJH1o27EGRL17zh3edNMd
EX6lxxYc5UoU+WtxxLV5xfOEdvr+ZCCbez6kDVc/lYXrmxVoY9hpIBuDkWvS1uBhJ10pcAUd+zn/
914rhJrBAQKQYvfsuTz1KfWJV4Rr3+hRmcbOMHXwikzfaZP8/PfjABDmzg3cNZsvXaK9QQCX2Pp9
A9p8chogZF31S2SqSXjqfzh5ULcHEAzQkL8xmKFpZ5tJ1Tds7sljQkZ2BpZ8Pa02eq31//eTi/wR
sFLEZDuGKb1YNjPk6Ilv2dAAkDa+AfRV3MVavmbt+/f+x6xFqOoBTBfveIvnmwP6ErY1O4Eqguct
xADMIc0NaOnC/y7XPqpfXqk9EH/+CqFhDCV1pCAoPUPH+/loKtjGop+AxM7Gjh/lxvIDwD2PiaGy
zDrrTqrQDBp6uj1G8fJaA+fvgwBEGIrwUAncSZaX1fjOOG6CBcww2rYJxPzsegMvCvEUF0ZDVVgq
ICeL+e3Ln/z3BQpNyhAlL+CToXx12SjP6ZDFY16oBimQrShV6gibZK+Cm9y/WsCj3wYyCJIgjAd8
/6XA1tIWnfUKyxuQImETOxgCOXGixkKUYZoNryDK/44oMNp/XJBdEQD39cVaFrjI0plCX7ON5I0D
7KzeoO1QhRlAQzwf3/E2is4AqpxentBr4wL8vLsCgAQHf67n444zuJw6BAolGnh2b302PLoUXkjE
eU8dD/VxHCBVH67Yyi8PfGUlgbzauS8Q2UIz52Lg3ocvDiaWNWSe3TmwdDuHmTEApOXMf82d5epX
5iisgEgJvfZLCTgdLTI1amGNAm8C3QoTqDJT3D9Qsz5S6eT7seBrRW36Gvbt2meiU/J/Tip4qC7W
NV5siPK7R5sp8REPchsdZbst53H2+Stb6OpQIGaAGIL7C0fk+VLCEBC3aK/2Gc0jdMLAHUu8mTzG
chpfOYbX5hPgIhCBAZMEzuDy5pFDwQZPsIbm4EqCRqiOk2cF2MFh8NFGU3hcw8TUoIS85tO+Z5v4
jufXHh79nRCLShliqUu9YmWdIrRdYF0AbyEblcg9Ani7TXCTK1UXcIi1tX7bVW20rLiEsBtkbYgU
ce0tQ1gTeGEtZaS3JS3l4MmnAP2IFhrOkRSlcy4+c6DnZTWClzqVGZg8v2cP728zrjH5vmbgGFVZ
sRS8VKKQEpRVeJSUU5xp2JDC0dJVa7/iZQl512OcvlvcCWSGcUJ8qaOvllHJz4ttc1eH2kS6MhP+
JAai0JjtOJDKpZsnevITylXFJxJ+7iHbPddad+sDNCXIcDTEeF+TNSlOY0qoKoOl7/MjwVc3oenB
mNNiMWGFalSnmni/W+oCjpv15A0K5Eg1B4AMYQrPvhKEl1A6gSiiK6CZUiqoht2rvot/D1BdnSs9
wLoB5Ds7SWzaMOjKXHreULLe325t33kRVHaGwT97wNIA72GR8ZWrQOny2K45e7IkgApiT0h2pLGG
36fKp+JnHHrqB0BWdC8GanZjBp3Ft5PM+650YWpd1caePdMpksFDvqb+HU19F912y0Y+IhsI39qt
d99G3rMvkKyevwFKM9nSU7lfoNsS0btCoKfVtCoBZKtNvPRbkCGpqOYsd+Tgz8gvVOCvj3hm5umI
x7l/6yswkCvaWnmKoUMFcWrdp6yyoeWythJK1aUPSYSu3Pjs/ZDeOJiy01MbAuPntrOcIjaXBaQN
psozfvhGR8AWnbatZa7SzERZs0TZiA4ADDVhZxAvgP0paAflJZR09MegU+1DsFLd1/MU689D5y07
9pVmpMoXy+4l8pRf4YAosOwnsAROFvDO775xHa2kWKLoPjRkgPUWYRDuTHI6mjroBf8EB81WVGux
2ZtZET3V0CQQZxuNaVx6fgui7rSZ8QOzBMJaSraLrlotsRKESTiVATgR/0JliwEzBC7xXKaGLJ/S
VtL2hmOwH+DRRLyCPwSARsiVEQ0AebN+d5B3uqWjTH9CXguvGC3abWo4h8pgQ6GaRJsoM+KNKiIv
K5VfzH5JUt0dFMrcWTm0ifkdour5s/MLd+OSlrKj723he51xWC55YkwV5qT1EZnCSu2ATQx1mSEm
/VplEysItO+9Xh1IZ5e5dpwH/WH17SggORxSXkHiTKxvt37Y0oY5knLIfYn0bmbO5CXqUP434vwR
/XXAa88uCimewYnSH1bCo7NcOfduu8iS71B6WZ8SHaKmEg/LGlQMpf07pQABqMDg7eMfftYX2ZuV
Qv1vQg3e1nEmNaj88bTIamu3aBjrhYqpO6wDlJGxGki5q5FYQGCMSeEVDaBM8SWevCB+24ZLBBsQ
pYESLHXmHDvbMJig3+cp2ekSbJXkGzewbTpMWcrEb0CGAO2dIXThNxNi+0cTDMYfq5h1bVzhR7Ti
hkD4mZZ9pjv3QGiw2RKoGHeXzdSLIbEsADF03jwPnxMvBsBiCcbR4Sh52Rm6OrMtTeArVWWsbdV7
u8TRehQzMbR03pb8gt8nuYciX9pFEHcO1jeEIgSqpFMeKfPJLQThKuP0WwFS2VxCT9oMjxpGGPlc
Cpl1wTuaoxRQbenQf5hM4BVlFveWwuEvsEA+QFkIekaT5wCQVIsWdUdYFJX52q39sYis+ZQkpE3L
jJI8PC2bhwgOb37WHfjaL8Fh26CucVihdx/erdDx4b/sFpD2KZq7Ub0TrYifNsDTYexQxFo8JEMY
9vc6h1bmT+a1wXgLgYOie8j8hYWfIWgX5ve5nWhQo8LmvZumbmK4EEicAtipoK4bpUsYVfFKh/6o
/JT+Klhm7hJHnT7JANfNIZugIXsqMiER1vemk5CqkmKrxnRIsYi9p+BskTp9jLrWDYeETlCg4G1m
fnVB70f3LuX899KLZAPFJtUSl9powvuBb+zD5C26vUkJuM71lPb5u8z4AW/QS+PzYY2N+J2abEwB
wOrWD542llUGwWB/1+l+SQ8Ffk9Ub6aA/1y8BhO58dPW5uXCpNefmBdDbt/kUOyB5JJSt1HcJ+Tb
qq0Y6nlMtq2OGZum0teKhu+U7MfuDTagpFWqI+bJivvYbg8ZIjGIzvcZqCZsZWFxTCeaynKY40iD
t0yy7B1wDZ4vq1QZ3h6E7r2ltlCChQiZovOqDgwfI+8nRYCI9XtDNa+gY+Gisp9NeotyqeWnwm5Z
ceh9vuLa9BaDKloLh724yYns9c8+2sgXHSWDqsgo86wRJok+sMx3891AwrwH5A8GTk+AeKdDPcYp
rGIgY2wi8BfysDPbArmiQm2ITvIOr+m9zSbugWoAz+2CQIyvW4rfQcQ6/5GxwLefgtYjXTOwDZzs
Be3GJDqkI9/yw6xSx3Zwajo3kGaFSIbSBOCKg+PBKj/7BAKfXtkBikQPnvIsJL3GGHbzRz0MdCpj
4O2HXwgaoX2K9xlVbQlDPXlEM9rp96nnz2ulJtnhVoRkaFC7bBRAyXcbxZsXrabAkQ9EdBhyk0lA
9eZ5KgXwWK7MtmzyvxZ9Pohy16uKoC6+TAXqhKCZV7i9RleSPFqmaoEfAgrQ8JvKKj+kuAG0D0+u
vYSi1zvQYCDRs9q2ezQ25WvTmXbt7sNlErezx9hQ97Nkd0FBPX7i0Pb2q8Ax8t0OWEPIvOWUAVsP
QFQ19DJEmYRpU5QAgCZr3RleLDc6xiVXbiFxW7WwRX1eIWnyaMe1AGJ6zpa2MmNv/LIFj+m8EOJi
iPD2GpebDfUnY7vCwE4kJVE5LHp9HK1OPCSffkiqFVfqx8LN8GeCrw57hOo5rlwOfFRXB7gKaJmY
OOzf9L5GahPElPOSEt0XNSgSJpG4w3QYV3McbvyglS9orT03hoe1ZUimKTTEWB1F6/qolnGOqgDl
tL4UXbrEEDvXzFaoOachNuNmyQMBVab7qfigF1YJ21Jg1lGVG6uE5QiIgwHamiUORD4cmFiS9W7K
ExWfVdxF4YmNS7+cEhXo6Ui8VuO3A1rCV1hnzLxI38tpTSVFCGRUWwCkLjNSxkMyFvcyFkzfT0MX
G/y2CfTWMsy2Nc7LNc48+Rnhqpw+ZXIS7WPLC4I70Ecc70jpJdRMt9aFG0rZ4aL1KWhT/kAA3SB1
Jmmnz3GbKzLX+IfX/5o7whNUvkdlawtJybFJPTgwlsOQIzrD5cDjkswBGugQBVF9uRYcSn6LNbk4
oTAzeTW09yP3DhbK8YcAf9t23IDNIOXihfPccJyD6RD6a/5NpNvUlnDkFtlJKgKPAqSSvWqiom3t
rYsL9T7bUOZs4sxlYNGMBM4HQ6L0/Dhp5vnlkmb/ofU1vGgyXBBdObBE4SbyoNp9vyB8hiQhnhZb
B3Pb/0iWLF9xXobka+jaRFYuK8hbhZgkrIHCiE9e6kONbGUFGm9IbzoN15GgDWFzFqs77L/WO0YD
WKxlgQbFo4oKsRxHhX835l1MawrM9G94o8DDckKv9F0fu+WLdnx4kCxCmbin4M7f0YnFiD9kSxLU
M52Rp85XBGQSAWZq2HatrdOARl0DVbKYNcVkgw8J7bK51PEKRBtI4uMjrDrAI/VYPBcVCAzhG7mA
4VCCaVXoI1Iw+XPbNL8tTJ5Pp4Uz9xkqgcX9sBYw1DEWGHZEDwH+i9QWqzr1NDsoGnmPYzwaXMFd
lJ8N/Eh/Uji6jm9zZ8JHbMxoRuJAvCfgHbIOIR6jN4A8tB9i7nFVUmQT71raEr+O+1m8x2fF3W3W
jQTD9Ln/uHhrEVSjF+j7Il38EAGv2trbVCzxJ+UjisWntKs+DWsqolpFCcQ6kL1tn+CYgRMfFWaN
j2qGneRZ5pJl5cKxPnUu2vlxWOWcldQMBKoJwmK2fbx1t74L/R9jTCjeWegxfocnV/jTEwSikKsu
hvtFS7xsubF+XzKL66fBUYg/D0zqsZEgx+cV10nCqh4ZT1Ku/QCOX5zrrQxIH5zzOdyrSC4nEDyL
mKqKxbdhFcXaZA2NbHAneuxRyG4nLS8HxTZeoSjbjqfCxfEIrQEoZzdJOHg3yCc8ckjFnP7ojAec
z2Zn3iOf3hjFCzPhDdmisVAPiMTMWJJRJcFB4QUAxx5NiF96FQucBi2EkI40oe13vZkBuYIZoqQB
Xj9NSxECqhQhzyVg+nThnk556foUqTxAvAmxjdspVPi7gXrzGbSPxzGt6Lay42Zat5Rjz6PhnbGB
/wOmjKmpiMzoeODJgvM/I5UecH4hZIZ3IQ1+0KxgpBZJgCCftukYIKFPgKYQqFsulU5ZyOoBjtq0
DECec2W3jDaumADOGMUjiyJr6hwA6t4Yg4YjVfrNdmZeGjzbROFhZjIog8KX8VEMSUibcZGDbUyS
Qf+kF7qovNG2KxYYZZZTN6RiKIN5NnmVxqSbH5aWTQ8c+li6hFZOkd+3SHZPlvHoE0BZrSmFU0LB
UaWInoYO6GZUe/qt7tj+NkQmhI+p788I68MBdbFqMZl5l8Yq7EqTdvFwM0o0GEuQv+P3cGVU60lN
Q/EJRNvobphJ8NVXbGR3Ww/1Mbypm5wqN7LobTjCL/3NMKbTtyH22HjYENX+WjY8xhXDT/wtQKjB
TbJu2b3j6DiViBJ1f1pDYTCfkdeLEqDmUEO9Q/RFqfJdqiDsY0Qs45Z+ncbFkhumRtg4pi6PbQWe
XYJmWZzwDLpOi8I2hek3nrBUseLBjG7NUM5BueUR8q3UlKAaqLch4e12cP4ifnG6rLbKk6VANLW0
CWpCQdx93zMSPG64sd0B6a79iYcg6CF4OPaQmGMGE5LmS39I5AJHcdQDtpoT4RW3se7CR4Cfg6dx
Kvyu8u1qzuhodsiasmx4O8bJassphIxZmUI3Oi7zhKkPQRv338Nojn/pRRfoTbeTOC4aGmQVUjak
4jGy3wRHsJA3NN+sKvWYQ1GzFxNrcZ8H6y/c/bmA2bBxXyPhewxzbwiavprmj3zXlgSUquM/ROy0
O8a8ULLGnMIRJSVp+K7dRBiUy7JFvPQEdN+PEUMsUGKO52+TP4ymHGxqlhKwDPE+y4W+S0AYEOWI
nfA4i4F96iHF9qvvkvaESNZzUKjlA2IPlZ6p2+RnZ0EUKSdZoEgwRpKjXg4nVHRuM+1xBIw0uNE9
6/tjxEOC2tqMEncJc8cFMloFwTU3uNn15xTu5VOFvhBwNEL7yAR8LsIHzbMVhj+dsTM+PA5OmIyR
wL4niqcGf4d9gpsdWnADjyStyeoEdn3RzQvCAD19R8El8xGLkOXdgOB9hK0Q1InKwaX+zwStbVJ2
08ByMJaY+s7BCEvLaZ6Rsy7zkj/M8yygJcuH4Cny/OBrwToXVIuewx+aFeLtgA2/VYkM7U2+kimr
PI0I5JwaKBKjNpmIG3jUFXnlDTo+dCvyWpi++pkraZAvaZNNrfMQoDm+4nKa+s9Q8GGfZBHQz2rw
UXpQ/kqSg24n913ZTrwrBoH6pSpSFdbJlKRf2m5hmDQUmzY0liP/ex/T6M4BBucqv/Ngk7VllvzM
nUA8aJA74R4IE/9LGnUTSlrEEoROTqq7FPJtHhJ1ut3BhXnrKltswGWFhUjfB2qIzyG19POYQJSr
6VSS/kK4teI0ejJ9UhmUCevOX+knlHCH7wFLVgM2mLDfArBcQ5QVNsRAKfzoOxAyDFBecDIX39cA
CO1S62L5CAAn1xW0WVLsUvgIhQ2ZRIDoqeXI3Sa12CNv4aUL1b4kPsmsJ37JqFhRE8mN19W0nfcb
G166j5IFC0GtLMl/LJ1UvyyYYaoc8xy+L5FGsbzKoFT0DiTWjFWrkvKHr3DrNthWya8V1/JHwMTF
xz5RIaoPfYIIovUELlDG5DRXWU8912xRAPcokQ341XRWfo4iBLp10BMsrFcvRSr3pzCfzpN1uAqc
ifrHwiPQskwz7WpqoRxZ2bjHI+SQEP0KNIIosDrH5MwNh+8v0pz4ox4A3HlIKBLDCg+2znA8NIeC
uu7YAvFWKFSe/b5fwjdjnGEPbRaGk1XnXPKItie0qCLT9flpRrUX2Z1I4+4mQpGRNbob2M0ULdYe
uO/pogy4nyyVSe0UVDl8MdC5WOLUlqFKs28AX8xYlrU1IUo2I2TwApSYj8UQuKgi6GtASId29JbB
IM27jwZk+bWNCm8qcx2hblOQJAbagUYBonKbC9TE1SCfnPVpXxsRL7rUvDDdI2r35KsOodYNBg3V
bzRPAkDptjF95OPEyJnhlX8nRGfBVugQ/DegtgtTKrDYFNjsC8LVMRDxXME+IDhqZQbWyNXyp1ln
SFXNkiGYbxF1zEDqpMW9gAI29ES1dg8g9KFOVIBvvJWhSfGuJSzJJILnaKMlV05OZYBq41M4Oq87
FWoYviAeQh7otVMGQfECRRkwPLnChYSe9FsyRuJLn8ftB7MuLt2ryBCG1+hL5JUbkNFUm1LJTTbS
yVacSDTFCihmi3JBgMaPC0/y5SxQqfsCn6T4LfEy2lcSr31REpx9VvsuCAz8pFtzT6Ilg/oVii9B
Cc0RVNjGPPG+LEgvHrst0e+lXekbQScEV2Mu8vc4VlikKW/prXAtsnswpPLwnV94Xn+GF24EfK6e
xj2vSC3+jGdvFUG/ZQ0YpBqUjpETxkgiBosobk2QVdZtboHYg0vwNFToEyXHmNgQJk8jjQWeyFS8
xe0xvhEjWwa8CiBQ1XObBE2UyDFCHcsG9wjfLI4SCFVJfjdPqJHezcjZoAkISa9T4hb7NnHB+tWM
Rvc3hVa4BolR4UnxtMsqt1ufVKJN8l+eTIJHgqsGR3gimjYsW4oPENoJUIftx+zL2kqADF2hc2yw
1mRPVM3jABeKFAy9kc9TVvYF9GrKnE5Zd+xdaIKDn6MegNdNEgAuR8Zb1PMSQstozozaw9j8yATK
d/UyyOC9iWP2ISEmfoAd7QpnrdlH5VeQZT0ClxCjDxWNwwQ1UK+AslbRdZ9nbVp1Ah6WwBWnYD/W
/8fceS1HjmVZ9lfK8h3V0GKsqx4AhwtqFWQEX2AhGLhQF1p+/Swws6eDTk74ZD9NmVVlpTEYcMAv
rjhn77UTTBF+vTgciPASqMXWbaJcDW3pWdey63k5xJTSxLFjc6KwyV5T3Qy2qG4d2mI/Tb0eUgjE
bISY2amz+m5cIEzIl9j6lptd+o0guzomoiDt9zEZjtlFKXtOmjpLAEcX25nOKL1B2m5ip01upbEa
3CzZlCdEpu8FFB5SxdUWxaaXNviRQCpS66YG6U07ujfZenlC3VZqqxEuKayHNG6nT7/vQn+gkeSC
JgEO7orZhD32tmna5h3QAWI4CNKU85URtVOQtUydcUuqVqRllNM4VByKvB03Qhm8bV+kp+DKH8Dt
+BBoI1fB+gpeOxKnMNg7/P2iQN0dNecLY+S+97rsR7JUThfCVWcnKWIo2f6wCNYf/F51vLEA8J1B
VKFC+/uH8l4rQ4MVQRU5ZlQE8ee+fSadrpWFqMn6xF8tLzjClw+1USQnRLfv27i0hZDNu6uHBK70
8ZOfzZa+yFKEagxKjq7lyARgW+exXMTu794Qyh9c/ibiHHbBx6NK0Byt89iToZcPnt+Lajyny6Ge
6L9/IIhZXanwCRDjEL24ju1fxG9l0S2GOxXcUNswBxRO/lIudfNgRTZO1IVcu0app/vf39pHT5EG
h6Uh8l2zCNaf/3JR6tEjuim3CBdRj0HpTsbe9Mpo24pSnlAUfviuILdbjegoN96ZEBQC0RYU9DI0
RfxY9Uh5jWFoAzp58oIgjmivA0zcAr1sH0tjaYI818tTRNH3Y5NB+ctnOBqbsa7Exth53O8EPIjt
VC4vhJLrf1/gsGaxQ2tGaABE5WgeUh0ikWdqISHXoizRquk36sSEzi6D+Y1mDNuBNBvEFzQ1pxDK
H02BPOCV4EfwMyDat98opsiF+SiVoczN/iJxajSUs2hQFUDz6xQayL8fQR9eDwyPjW4avIq+aj1+
GUFJhTdfyRsotGo+h1Tqx8BSMns7WDTj+hXL+/vrfeBJ5SuESbNmozpMvetX/MsFcWjG6mzlMoyK
vBKHbOZKQalb0cU82ulVMxndXdvSnpNk25DbPNI1NjJlsX3dHNwwLgvrrOgz/en3n+vDkQXdDKwn
MHL7GIPXS8tIIjiTIQHL2bPSYylXQD37v7/Kh0+bkG3U2whnOJO/vXnRTx0nQB1V2UINIPGU8jrT
RjrTnPIuG3YVJ+byDyYlkl6YaIE8USA+FsULu66tgSNBSCiqd9D7vtvS1rSomqH5UqPOul2cphz+
7l2uuQfQ/eD1wFHWj1GlS51pJrtWGbayil4cK80eMUXNV5U2LYfZxJB74jbfz02vV8RTTRoSwsBj
16gogAEksyhDx+pSQLyW+WDmHqUzd3GCBI13IHOG9zx3lO00BwlFgR7m99/tO1XU+hkgptqoZ9FF
Hkuuu2Yw03RWGNiqY4OyWtyzzFydbgP1dpnH+tZVKzdI67z/u0g5roxDg0cO54EPcDSqaKMZXZS2
sMlJ3d73XR2HCFFav5pHsqEG8xQi/N0oXq+HYYtYeuapd7smVtA5npeiJPtGT7+6wq7yjcMx6tsC
b7UO9KU5larxbhxzxdV6vEakoOc6hixMhUcTEJU3NpaBPDrHbq8HgTglIYbnHGmDc4V+wjkxJbxb
XNeLIoN34DKhsz3O4076QbrA4Mqwr1zpe96CN5LOJTrB/NQW5aP7W5dvrrLqFd5D1xXdpEsiw8RR
89q3lKIu9mDDNNc3FrXbcXDIniUPd/f7Mfv6YrxR03GPIIWR0POigg06GjrlgJAEOVAVKljG7jqO
sdTEPBLB83Q0gKTBq32k1peGdRW7T+iRJd2mIYovBFosWhIIu0KBnuNeCC1y/Vyn4fk/mE2wSq17
RNoQ78y/7D2NQdhRGbpVKfcKxbQQ3XG1cz1qP2KZh+vfP5OPRjf1VLT2bOfWZfjtHB17dVeYnPLD
aqznwJpzsZ0UYZ7DrMtgX6WnfLGvg/f4O2A1XA1vGBr4x9sLVnZBJ7ToqjAaTcrOarTcsLmIp/OI
AKtrZ7aXLmxmYXzpFN25SlVZ3Nj60ER+0SzmbdUiev/7jxzSJtM3K5UHuGYdrr+s0UNX1UMroyok
BbcIvbas9tRdRAiYS9s6qB1OzN8fvGka+A1CKggEwtV0tN+iWmHIWB155KmR7Pum+2bNdhy6EHO2
v/9y3y3zbOfwxXPMAuyGFeDoSosZCTPW6ZakbJZb31YT4wVS3inA4fu1YB0/ULj4Sld589HpJh7J
bSH7qw4zWalbFD7ApQ1DOXOXHOSihT6jjhzjwInhFJ3q/WlytYkgzmUmwR4G9vPtd0cCulc6o1GH
Bp1Ijs8ZmgzHEZsOntUQVr1pH7py7ENdsM8xO6+6FnXffuaEdCp09/23SjiigaBdszTepGPGdjZy
jFTRYwAIcKO9Mo3TTw/Hzs3YWXV/YsR+eC32lRziKfhDeHx71/QcXfTPXMut1c7PJwPorpYu/jTP
Wfj7IfTRpTBVeoSJa0iQj/lqsreqcnGtOlTn1twwxPKDHhWfMq1OT8zO7wfr+hZivYQlDLDyeCai
VWKgc/X4KqdsaX2qwkhCRRtX8Ymn985KwpiBKa/x+EgDYz14+/Rwi9Wj2ackSTXzY9vZDwruh80y
pG1o2eRPLwblJ2fVHtRKnZ14JT96ntwipY+VwcOC+/bibakas1i4y1HJvW1Dh+aAGCnZZ81SnbjU
+2X2NRWQ5HLef/YSR/eJ60CrUMc0oZNa3TavVPtmZucUqk5UoavhjGTRavOaE7WOD99Jh77Zf133
yAag27VQMyJWUZAxJ4z1EB+KwtW2uqzarSSNcgPosDkUqeexwnTN/WI27ldJZvWpmf2Dh81BjwoR
e0KKIccOmsWMAQ5nsiECpLcDFOnqmVNgza0b75RV7oPRy5Bl+MJttvlqjx52QTiC4HzehDNN1Q3V
pu68pLz9/LffxpW+sBpHuRB1l7ejBwapxvpYNyGZXXJXDbMISa7T/Ulq04lV6v3GAHMxJxpObzjI
mGLfXqqEnBe7tc5bUudN6OZkdMatIV8mXirfnSDknHgtP7wgEdAq96BjOD5ahoU7aehBnIYuEzjH
ETf1Js+sH6gJcB9YWX7i7fhobDB5QhUDH4Os+WhtJI1ZkAFTtjASYiNIpKX6YA3VYOahnngjPhob
FjGuOA1ZHWAAv32UyKWdKfdIy2h42rfaSALYxrNTTF2/Hx0fXYddNecGqC02LLG31yEfrhJZFoPg
7Vw39KLuCiPIqdy0j57ba0omr5WDwfDoIj0HWiWOxiYchQculmbBNnb6ZWNJ3vPf388HExhRXmtm
BVsLbuxoImk1qxuaqSINzjTW2F9Qe1HSonEZkukS9rwd9Mnwt9GQDHt8RdQX1wqsc5xcRtSWqIZ0
bEOt4OTuNWOzx6ZyU82tdmLB++BJMg+o7hqlzP7pGBeg4SqUoyfb0E2J/RgzIu5SbMPB6NJ0+/2T
/GBk8BghAzkrmwBD4duR0a6Wb/ZPbZgT5nJDF8rxzc4aTozzD95gljWNjQlVU886zva0JdCvaTEZ
53k2h6koxV7SeyNrgbYfpeT/wTYIQyjlYKiyTIbHDlQ9ag0tn/suLAWO756IWL+WbAPTQkx/Fh3+
4/v0v+KX8ubPA0r77//k37+X1Uw/XHRH//rv6+pF3nfNy0t3+bX6z/VX/88fffuL/75MvjdlW/7s
jv/Um1/i7//r+puv3dc3/xLKLunm2/6lme9eWgqPrxfgk65/8v/1h/94ef1bHubq5V9/fC972a1/
Gw0G+cdfPzr8+NcfLm/Vf/z61//1s6uvBb+2/dqUL/84tPlX+aM9/rWXr233rz8U+586sw30aB2c
qgth/o9/jC+vP3H+yXy+vsCYq3E9rtVPWTad+Ncftv5P+gYAAOBKMFmx4fvjH23Zv/5I40cm7Et2
nNDEOSj98V8f78339N/f2z9kX9yUiezaf/3xytv/7/MmZ0ZgxNR6qaOv/lbWlbdDnyA1iFm9NIPE
SdrbNvW0A1imB1TISQghMzpQS2MR6Bf63RA1dohIkqs0yvWzJEVPpwF+I89P3MdqhsEpEVfuiBUd
+UB2O2nOzS8P969P/+unNd7uTf/8tDwXXlO82eDU15//chYd3SpKS0UaAaTE9jHiBOpg+Wnch8oo
beR6JjGolCwOOvALOgKo/u8EykRyBJxUO+ApIcsTFEOxTRGN7g0cV6i0866koNOnwrcS3Aw+dbsX
UCndlYoy/iqtcQRWs5kJas7pcitsHd9WuVj3NMoxxZkeWgAsSqStB4oe/Whj1153AN5LF0XTnQBF
luISVrIblHpqkOROpQeSju2zlxWw7X//hLS3h831CfFfnS0WqRGrm/ZoUejGfEEdV2P4K5HI4Ti4
EFk5XAwoQNu9GNGoiSpxDIyaRG8nsY5IuW3EiDfFoUETywSZBH8gzNVZaCHSPv02qXHEosy2EOWb
xiki7itM+O0IxLcJyIrmqupQXjj6xHRkW3IJLC1oDNS6nYzyg1paq5bKlY3fJJY4U/Uq+oSk3+o4
OUfxPu/jnyYJmkZA/rXWBGneXDq4srGAxLWj+KOhzo9qbXSPUVFVSdBH2YiGLmrF3YBs6Bb9d0/m
+zKjgWNDUwV0KLCqjcaUPi8p5mvU7DmcfAh+rm91I2YBBoz40S92NgQUUcmHUkfpBv3czfmmnabq
dhm7LoyUqq+hFs/ZhHFCPDhyjD73hpYGNOCLuy5xqq+9ym2k1oL/dPGqfi+nWKBLK1zli9D7Zj9r
bvujZRvhI9qHnd2XRTNvhgVlClVD5QaLXXVdFnOe+F6nJbe/H0Dr/PaLpfZ1ALEZM2yOmTQ+uMG3
r5iCE7OJVEULKBsku8aJiNtyUh6JkbtREkxxA9NjRPrtK9J2Q6nFHuk5vXlHjTC3AkWxfbslt9Bs
hpvESR0MNIaqoTWJATfmrlFfY73yaBWi7bV8HJjppTdXlG/rJWqAZWnVfNlH5b4Sshn9BlC55qsm
m8Gp7eNg1IaLOWoBUVh5b/JLSof+ZQb7IXBbfJVS6R/zoVy6bZbBES0R6l9KYk8xMNpZet8R0IBB
KZqbwFDhWWBxjcuMm5pxQ5ijMl/gMfC1yqwwn0dzCbyBdGpDbUnXbPXiXEHJc4lT0bJJqdSrq0WZ
VGr6ozgrxxEFSzJ1ebZZcrO+EMWqXOzxAd0kun2NHXXaSDQqYl9nt3pfq3jIFrFVKZ9v6Yw4T/Zc
WC2aakvcN+6Ey8NJlHO1jHvgf1Z1nQKK/GLX+XQBKi2/0xfPPXWm+WDuWLv9Hnt+jt/2casm1xec
tVqnoz5ncCVzg9WWzeBVTVQBtgjDJrMMQWTJSfREv/y1H3I8CVDtpq5Bp5NgtKPTDVpAF/VRqget
XpGKq1TTl5SS1nlj6eetO+QHROr1joCOghdPBGQDVwiFe3GpeAAKvYqhMrbqqay21xSQo48Fj3yN
vefUynnvaDevTWY5uTlGTigvZB2YzrBLqxZzd+L0/pKunLXKsAMNdagvqXv5jhLnn+Iy6oJS4Myz
jUHd9SD7Nqin1DMlgRIJpSa+QLM+FQQAGN/ZHtRB3Vqncj9ea3vHn51PTr1xDf/gWPz2RZ57E0+1
wMMQKWZ6Yct0nrCZ6bPcRxl65YgdXpCmjfdZzQulC9Ksuc6q6ie2c0wkmSWo3Ttj72DvRqLN/xaF
em2uhS2U01VMzVRPrma1rs9oGehiM46sMH4k4Qphk+3DOVnaK3zFNXLtGUE6z/EJ7dwcaBBxwxGm
G69LpVbnZTPPP3QVZzK6JSyDbaNcp9F4vdiNgl7VdpIHvbNpRaiZ11wXvNdfRk1b0iBJq+myX3IW
+qKfzo3UjO4s4mqvCpkwctUZGXVDxx4F+znWAUxxyui555SdzTRgh5BsW5J49k3GTGWiYvqsd664
z6NU+1wkoLv9RBfDECiUFe7MrC0Dp7GmQ77M9oXaJZ9qu+i+OvhvNtrc2pvodd3gdCyWE+fWj9Z0
1CRMx2Bk1t3P0fGkT02ZafwHKWwSPaA5M/Fm4ehuZD6EbUc4CN4mXFkso+d1uhCMpVIryuKl3iV9
X27zQsV3qaVbUQuiXgsTW3mOOrqq5lN9T2P9LEejDsQcy/XaxFAhtL4ddW08zOhLVZaPocie6tpw
zxUE30ZsaluZ2vaW0WTsEHITKCDsOGjq+ks9ZOOZ547pTqfCyXgzjaBTkMVK4NEHfKf1OVVjtOdx
utUwL32q58VamdGAowHa31UiVUIA8NaXDHMp4nBb7PAFFntENqcgHu9nqrWnihSDAiB7ZsQSb29Q
SZLIpULKDWqZflNWmhuU5TI+YVbzLpoic0KtrCeWrA1yycGbIAnamGKpFONp7+0fKsvaqXf9qKbI
os2H8qjxM0dB4gBr9PZDVW4RSdUutGDN8bqBkDaEytz0geYATnC1fJ800vM797ONvI0N/9nUj97f
qhi9fgbkcysFCHbNKjJ4+xmSBJMhFFRcUNX43UpMez94g7ZF3r+caHG/hq+9GWQmA8tBk8NK4a0H
l7eXmto5VXIV0F0bT/nNUDjeIzfG/hvPxQ6UlPKckB+YBeAMq5tWl+1z6RjxIz1ljIPRpLf+YFnK
OVDypPOx/mjfsrLfe0sXJ36dm4PtLzOdA3QRyy6F+iF9/KFZuiuYMy91mx1RY7Rm5TezR9ZIVjZf
Jb6G3NdICzpzYm9yQ9NIT7Qirbf1g9cHTE+WziwtDZxWxyU5DnEYv2StBiO7no2ciD+ibSkvRuEu
yIlNMxxjZ7xrytw9LGmcdn47mtflKvnYEFnEH7fS5rKgt21tpCvn+zpXkti3Z035Fo9JC/0EDxr6
iIeikW3r59WAYXEu3OZrbS7uI/sGazsocdn5Wp6x2baw3I90erUQ54Tpr37wjUlRPUjxSF0bxVL9
GAHe/FC9IvkSkz76OaeMc27Qufw2dia76gpx0EVW63aJDQUrNu6XEu6EyA7a0tH7LqQDA0V3vxT6
kH+ugA2ghy4/cUobtF0l2nJnailXUiMo162e/Dmk/1ZZ4/9arHhT4Pht8eP/w7IG+VK/nAvWssmb
ugZncSoavxY0Xn/hz4qGbv7ztWiAWhMrk/0qE/uzoqHxExrMpoe4z6GJtMYZ/FXRsMx/wqd1Eaaw
OqBuXQsRf1U0TO+faCtQfyKZQUbCH/pbFY23K9DK/lv5cWjJIMYyCx0rPFWHJUGNBzVQlmpZ8Aan
ardmCsrIl+jlHWTnuGh9IALeDYx0uJlZZkxMG3rjbn55aB/UK45LmHwUuviUV9YW81owfTtPDSY4
qRaQOBvqZqZ/7kQ01Zq72Y31E+f+U1c62j+D7lEqSS87kJ7W7mp2U/7KD7lLG+dUGf1tDeb1+SKL
o+a8SpvofhytNbkDmKYtNDWIaeHvMKeNwYQhYeMlYAmkGPrNNLT9BnShd664XvTl7z/TXy9/9EwX
s28hX3B54Yjk2jAIDsTSPdw5RndqWX074f51pwDtafWRrErh++3XR4o8XoSSkeQpmXvBElJqge1m
ig7fwdMUnJ+iOSUAX7+o/17a/rwmqdrM8S4wFoD6b69pEXZkWoLbI9qp4Yxd4ysieVsEGDyVKyVT
QfOKZNn//qEelQH/vCxyZRZwimprjfrtZWeWB5n1iRYw0ZZPQHr6CxLRljQEsWXD1AA4bkB5kbq2
sVzC6UyPZtABd7M7PM+LWth7K6Y2FRaq3dSbEquh6YNbcuWmGATHxaohgAi3kCiHGyfNMcX9/gY+
Gv8exaM1lgI25jEzL8+wUWMi0LBxZUCRyizKMCR57LQMoy9PDEH39XEcfUskUPOoGOJMWsdKqXkh
WQDzmBeUygIhB5eX7jGvQI4iHE+g00IWRxKHmSt5MMa6c+GsdkC/qyza9QmRbI4fk+s8BnhYBQUH
0VUXmkKVjKpRh/Gmt6TR7QfEMZJubGeKIF266QHtr6ZhbhvKT8PkTMUnvI+JCDxqBElAF1tyAI1N
QGtRVNU/9UpiT7Y0V94AhaQihb15kBZ1hXTezIaLFcvBEKfvlSFqyg0G06HaqH0ik5umdMxxX9Uu
Z23ZkC2MQTlbnmU5Vfm2SFF7IlDtGxE4HTW7Blnpt76wRLWNDLluzbMosaEQj+NmZUqlVDoU97sW
q1L6Zq3BSGvd2r3TJnegwrRSLzqtFevCX3f9xlZEhyRFH5VsA4cl+9yptXfTGwVMJ68xq09Eu6g4
ioehvLWy2ip2My4q5vV8cT55XRVPgZXk+rXTtPUXHhM0BxenDugpw5m3PVSoZlOA4or81omtl9EU
gAApLAEkG/K8/W6bs/OUFL39mVbspAGwSO2zyuqW762eLrNPCJHxGaH7ctXgiX3RZn28HcoGaPZS
R9kzMasAUxq5LK7fxnN322XgDjbo6qzHuQW/5eMym+/ThtZ0UC2ler9AOkfgFJXDPcYi9w53Jg8q
hy+LrTZ1O9Nv9XzZI3bLwffmRc+2S0U07M9u23G0aJza80HA4s/loTjfbTlF6W7JlORnl5oYmXFn
ZxdmRDkbvljmoeaYVaJ28KbrZ3WajJVfMEndsVI6eWjriU51o3Q8c3kkZ0AddraC7+9MyNI0zxJ3
oLPE3ngc0h3VtPSTjBrdWUHQbe/LdMQeVZZO86kFjWlAWvLMak+ygGkdzL6wy60ztPg+TRQQsEGT
1CITR64xnrh1zTbRr0YoN4BENGg9vtkgXQhRpEy3IG4k5SEWmJptI46VACq8PW2Kqcy/GyB1ppBU
XYzz8NygsXnz0D1XY9LXW0VRFjXoBmfFybYLCvPUBKXpp53TfTJYwObAM0CyBks30ApYkoVDHBuc
9msO90K7qDl++TAFpYnnJh3BwHm6chUXIrL2OlYLTgOYqsfLbKkaeyN1ipk7c4D4s3WLqrM3tREx
FDoXk69Gc8Lx5Lk1Wlb6CeevavsdiB5zg76j9nbUjd35MnJINLzUm36enyacUUMoq9qqt5XspumF
KnY6HeIRwg/MHWeEbTDrdNC/6bxkJpWqvL0qTSyLj60dieFa7/RMXKvNSImJHVl5bsazaIkginv1
ljgk48lSO+Saiz2XzU4BLkwxOpFSgEyO8E13RNOIgINY010xBLwnSpaVfTBnBeoLBe+GYooWecuh
FaLJAnBQyd1iRxOYGkeY91LTKTro1M9EoGCSvxz0FfYlMhU3bJeQcQLZi3itvR3jEA4HTWUGYdIE
xvBkKYa4cap4/KZZ/TJ8ppqfwEDIZBTVz6VtNwt1trHPpHop9KHmXKeTb1ecRwYwmn1pJ/ZABM3Q
2bLEwF3rlearEqcHVSSln62NB9gAb1MTJ4auHSKlUIcN3Ez7Ie8tOK/etFKCW5j4lW/Q9xmh6sHr
2Y1mxSDEMq2UlH1iMA0j9Fu8j7Yr9tjCp4oahjuAc+QvM3wIgtnTbKkL+Ji5wrUPSotCyGD08a7E
VlBcmm2V4Vecu7a8762ZLA8JVeEx6+3hYaXjX4ArEpeI0BbYNZkWOWu2TUzlrJ+2sGLFBhYIVWzI
LGhgh+pTWxrRvSmmofTjerA246LZPUK4Qn6FkB1tp7EGWzfK+a4VVftJ9HN5AVqlw4HtDo+RMve8
zgRqoq0OYbcQjaygKBD1dJWm+dfSjPLcryP4U3Kslk3bNYvftXkStsIbtqZO+xx8or4RnYKrHZFR
/tAmw4CCBDjc+Ry3YZ25WahWtQ9s50uc2vHGpL2g4sfqrH1Z9MlWaTzvc9Z7Cl71+LYZOivZY9++
ALIdXSbLFIWJIbcW0lh/nFT7XGmIUp3KZdgyAWVndg+/cZmX+2h2QDU5WD5lMo/UvFQbqQQIe8Mc
wsFpd7PnQKk0B4ux4ca5b4qh3SYZQl84GntcsE/1Ikqmompyv7ZF626dMi/2tJP7Q0Yb74s36dN+
BPm9w/XFZ5gsd+fFObOKoy1zWJnTd0DBTxnmS0zXkHJWuOgAPzCAmDpUW8ea0st0gtNIX649z9rK
UJGARc/maGq7oiQox+9dJ/rGduYgDSXaZ1L/7o6VlQUAE57rbFGCDksQ+9E02/XEFcMeT0fVh6b2
FOEyforapXqgPupg51ncW2VejLAYIIZAXfyZisoO0fidt239fXKiBsBlfovv/eDFZbpT9PSJ8jht
pxTfLipOP1ufVZbnXQi9jyZWAxQsiOCLUBaQwyESjbpdu3Ztoj3ouUFaZ6nhaJV1vR3T1tlTp7XO
5gzzIiF+aIuUAT4jewMqvOgCP0eJ0VGlaeJ5p0nduEKcgVeYkh/YOH0E6tEMOpW1rH42ZS3upT4A
mXLVrgazDcdUD524usnt2d529RAd2MU+0DfTrsbEYsXRa3lNBulZk3h7LPVV4LblNzHqV6kXnekN
RWIop+3B7crlrIyd68QsR9y4tFH1Kg4iao6BJddpZRTxnG7Y+l5UgxQ/2Sm635xlUTbF6g0QNtwY
FQTeOUzJ1uZv0GGwDG7KbADE05TURGeAaz4vnH4hgJ3BGTGj0GwERJhlubdG47pPnRe153c6Oet7
ixLvUKo/R2lv2aR115WidgG2hN2gGy1cr+J75KbNhlJNTX3KvBZjPHyerFY5mIu4zTjrZlBu+xgn
b6Js1EopbxcVO4rWTHJjL/nWaJ0Gv7Cz6YFoMprqsLcni9IllLSx1TFYrA7UOjokFhAqykxDiFP2
FhFVvBVO8Ry3g3tvSA1mCc4xRe0pmDmwGSOANRa8LJqfpjdwgFHae2VID50Hai4Wnzsjepj7cg6G
ujmvSlXfVCL+WqSsbyrHUL+ro6uCfqydVHUoQVueV7BnFTLj/b7Tvrc1W/B6LN0Ag5y6ExnbZSPK
QQ2l5Kt5iakEXqvzh4fYjHZxmgI9mSEnfC5np9uo8/xTRV1L4uO8ASAIQa75VhWIP/VIl5vWxpBW
VRDlnPnZVEUfCrsPAUd2FwZ0D6w95aXJhnj0mezxPCzx+AlUTGKH3aw0OxBtw7RRoQMFI2bmge1K
A9u3x3jNLhVj70L7sGw+xxYGb1+YYv5Gb3CpfLhyTHt1lLqBmzXJvuiV5TYh0vseUKV8EqMNgtyx
ElwJQxEXHqQW4WY+5DT1BXYnyKwU4EgdaIy5OsgTyqF+tBSd9FlKefQyH60N+xNbHqDN6rS5FWvp
P3u1syQ7NbFq71AtDvIHNCDmFmBNeZOpuO/BinjGvlBbcaazApuwa2yahU2jTwc1yz2k3aT2Bcsr
z0mC7kFK5QnjW6zZeR5Yag7iHwhR85PHmDssEVLdtGL2fjSzq0HtjNaubgZKDipObI4gYMfOefb6
yYRzKGdrOFS6p121VHh4jCBrH1K1GOJNLhz9zp1JmAgMRUuvVNLTsk1D7firNkqNhYAKFKSK1mqT
ADsAcg7uMo3CqtFr+NGeCoGDJiQ7X91aSnxFpq61m8Gr1EeOvfcVyCg38CjdJHQgazBXuoSE7Ktx
xf8fzMHT/GpQxM+KHhssoRbp8qZqlarbxWUNTNeGQHvQjKF8jsH3hUBs9cfOszp9m/ZK+0RXv2k2
04w1LQB1SbFq9DJnCSoAmhdJbnTqZtFXn8dIX5yRztLlcLbri0fbmZPHJC4YqJounQcgMixjLiCg
xKfDMuTQ46Pmua3alGc1F4ufRAoqhWp25I2Ya88M4z6ClAC0AEqgQyH7mUxC1/YHqVV7TUdDdoBJ
WL9EupM8F6McbsnBGZ9dAkGBb1QzpoJS1kbo5J711DURLflc1ssua7WSxqK5OFNQjRTK4E95dheg
stG+DSLxnszIYz7KrThl3s2UeNkYc2N/aivFZiPPwCQk3cjHO9Opyx/ZUBRMSzFgm6Cf6vmiLzkU
BObSUIcuexMVfpYY47BVDcrIHJNn81ktIuvBsItqJTGYZhkkgwXGL3O9hhJVrwCAhoQALcfy5PjD
7iXUOGCCArWIDVXEpKx/G0dWkZy1XOUuH9kd+MUYKcPOtLqM9XKEb9qJtsd/ZrjLN3RA5e2swPED
yxHnj1Gp19+HXF2uM1KRACUoVmWt2OT6oUh1HIidLUBa1SQmphuL8NVXeMWSspex2bR0C0loG8Qp
5jP6QXfmxvXku9LiKmTJjaAbckNtRU2oS35Kwjlue6PiEGTSFWw37BGWz+5S1i3rjCM5YHfDLHf0
2PNPUxtpjq/JQv5QkG+As4ub+m7IJw6o6iJLOC1MtXGY51L9UUeVuQTRrI4OHfrYptWQ0PUKcVSw
JV2Wce6CxZrnC0wKyriprEn5kg9uA/VsUaoyaMABL/6AyybbTplCTlGR5S4PuZs5VVlRAxVfjP0E
YxyJyJajL+uFAIjiBIaeW3f0ElLXV9jif8pnx+SvhRXGUa2rhObT/C7IcrVJfA+hNlaHoR8QVcxE
zowc8mztUFhzrG0zQYdqu9i4bnfZoHvzJRqSTgAJ09NHpfRgijmpKW4d9q0aeqexQYmwjG21qWsX
eFppFJJw8qbhaKQ02fLiGi0RM1jsJZv8YVDuXKFOrq+2DhG6etQ42daqmvGTDROW7rHHbbLDlvWt
tiQAQpKRQuoeez0xRipwldummzwzWCZcXyGt+yFhYOkUjoE/d1BkRihYsEj8mvPasF0AmaKHqWz3
KUqoUgZOyRK1jfNI77etFmVff19he+fVJsgOs9Tq16YyudZ+35YI7dK0q8goSO6Sk3q3WFV6mFtk
KGyzI3OnGD3stc5YpQKdq6bthgN0eUX0VrzVbAIrdXKbL9t4Edr29x/sXZWWz/XqKPIo+5FecVS6
TDyrzZB1i41uzF8GmIds0NHVlT0BcWzI1BMaxA8uh8BudYbrCNa1Y3cxfa8GMJqdbEgLzkBgztpm
oPqwp1/307Xobf/+7tan+qbS+L+5O6/dyLGsS7/QsEBvbkkGw8u7zBtCJkXvPZ9+Pmb3P5MKqRXI
vhoMUCgUUpViBHl4zN5rfYv4QLrplCBlEiM+6clVmap+JGoRuIHQb56BnNfmA0TuAvJCKEw/DciY
yXPVY4edtVY/U+n8oqy6hI+i8yZDwlB/a/f+0FvmwNYoM9JWmJjEUUT5tT3BL10LQL/P9Eo+3Ve0
5BjVCHLAR4Ua9qSD0etxMnfLpcZ6mr0qUxJXieFLQ1wdNnB1gtX3N/aLr7Z8KexU4DKwcCw//+Or
GV2TilpJcV82apZ0mGl73ntmYkEYzzzDT5eiMb8om1DOIxyA0PHxUooyGHUYYp6Q0YY6BgImfD6c
D5RZ0v4LIfb/nx3LxYf2n4XY6+ilfk7b5/rPnuXyV/4twtb+QQD/22Qi0pND5c979m8VNj9C9QfZ
guFgyACT/m/TUtH/kTSM0JwyFNp02O7+T9Ny+dESE0fNDvoJ3oG/bFqemK81aqFLKvtig6Fvymtw
Ipzx5yCMMRO+U+APt/O2vMtupKdFmdwS+WCXrr56S3bZLnTmA4kdlV2sh3WyMfbWfvqlHfq3dovU
4SK/S7fCZfoWv9Go2aR3c7gyXoeH1rer52ZFe3A7OdXK2shOuQ02KOf287Z/WwqJsl05wDbd6rra
6c/hlfoebYqjdpCfIVeTqMTmXH6o79pDsxM8VNSXrZt6uYsWb5s8yNflYVj51/FW8Yob2ZFX6dW0
qq7pYBWgsu+yVbRRA8fy8sviergfEN+GdnM9H8z1eOge2m11I1wqr/JOdUIPUvlBXycXmletfbfd
UCnaGR6QvPf4qtjxKS+UvbHxH7KbBSP3ar4LlLlM0mmdYNPptkptSrfTxjV31Y4qEOSH+tLytI14
H4yX1a60rl66Y7QDzrMLLsKraWddTg/cwgPf4V1e5Z6/ZY+80x1xpe3zS3YFdumltyivtugNHFpx
zh2gzlW2Kg/iTjmEbu+IHsr3O3+Xe8mqcFS3tSkT/sp9r+bA+ERNayd5loekeNMd/Wvq1Law938a
m2RNokDqjtcLT1qzfY8mGWd59si6u+TM8P+Hx4rkrpdU2iu5M+y1befoTu4heONzjYBSnMwxf7S3
E7461Rl0W3uaD9kmui731RpzWLytNpqrOzHfCzcstyXehlvDyzbFOtjLu/yu+SlcZEfziis8khjv
2+Iq3CKfM7ntyTpa665xo2zYRMZvAajax2TfXw5r8306UlDpH60bql6Pyr69rSmt0MyiKWyr4sbi
g2q2sBEvIk9aiW65RpDkdc/mbtq1uYPHa5XtpUvhlvHZO1GYX0bZxvAkuzjy993IkW0Yw/uUupBn
8ETWqVv+IODGrq6RFld22NrKBTctyx3dHTchlSHRle5G3wtzT8g8MXLKA/VAp8vs7EVzR7daY32O
neB4lTm26hQ3sYcm2TM26ZvX3gVoYR448qNIHkxu00+2f0TcrKDBO1ggVgJp5nyK6md2nPe5114W
gY0sMeFXvMUMI5auLR4bVYI+HVCkPizCYrvu2P88dRCxrfYd5Ys9We+pv9cyW9dA4G9G5djaV6+N
B6F0XKV71TYc22/cFlDjfX893Wr3GWLk3C6zPX+mkU4wOUXqNK8EMtvjPYxKyaGwCAWJPoCjMxbT
Ayk1OYciGIq5hsaZs+QuBao5bcTXUW2ciLErrvy1ynL+XO3mxxxUubULVpUroQnd+a/FXXcF8AbA
E6Q/Z9wR+LNKjOd0F11qd9U7iubNZNz6FwbzUutNu/ygrltPEX9p9xWWQbe57G5LNzccSfHAcxwn
Cnb2fNQeqCU4HA9dAm8SpiOvQBZIST9Gck+VPSKYSU3sGIpvuA3onbZ84aM+36ml4fZr5a7e8Qrb
+r0oQ76nkXbd967RckrkxEtQzLG4Ut845uur0Wsah+5WxPlua6TH9Dm6Fbb62pK9nK76enwnQN4R
q9VjUTj0MWI7uRZWvNRbUle0ZtUqz9xf8ampXVl91DmCOdmvsn4UVonqJuuSlAjIjvNG1VeEfCgo
H14GAQ7xxgClB3yv3o/4Mn8g7LchR91UjukGkquHe0VCaLaC4M2IaLl9PdjXR6TfTlL8XFrBkCcH
N/Vf/YiCnKfcdvMmC69oQ7b9Tl4lD4CKpR/q3pCP+T3pUdlj9xjNmk1f2dxQdQO3O6xFurO689PQ
10sExkMSerr+0CaeJT7SIig21MEpHZLr2ACMzN35qbNcbV4X4Ey2k/XMvZ5ulYRfONwOt8YDY8rJ
Gd0X7Y3YO5w20fjXu/Y6cW+NraQ5nABzeGPeNLyF5iGwwFK6w2PzKF6Lms1xXF51gsexYN0Jzkbp
3PxeuDJvms2b5dIDykSXsK7yKKjPxlEUOqd7qi5Jo7AbT/OHoxTc5J5yifZ/KUX+NLr7LuOsXRlr
GfRE0dOteo2daU2LJ7ONLa5Yp3Wjm2E1rXSfGvwxdpH0h3f8nqfUCa9DA5L94PFySK4Q7jDwlkfZ
Ouovmc2vdeNVTzc43DJv2EGLAvVRWRjaa2p3K6laFbR/qTaDs1Zd5reMuJreFR5S3c5+WCqMZ1vO
jtGTmD9Jl3X7E+yvQRsoODTvizylKl+1+t661JJ9t8usgyquXYqsNi9V5/ajc9+vVsNrRqRhTDaE
QxGgstXHYH7rjxKRS2VJcYCJclUeQb0zuYNVs0eDiTXhB9ed18YyLFVoxVEkXrFi5bb+2tDZM/MH
NVI9PckeBTccjmiHk1s/ph9HSNcqXwuck3fdloO7U72YN+YFqm9OHEeyWBo6zi/8qz2mu+ngX2pO
5lYvsF23XIqHWjpEJh2oPKKKFzblVmd1UX+G2+6F7g75Ly/K1bBR9xod1J4IBBvg6MGsXADR2pW0
0d3OlT2+6wDa2zPGNf9Bt1BElE1Jg4FWeHm4Yaxi4ok6jsAbzVwZyboqt3G082eMWJtWexywO711
W1oX44z7ZpVnO6K4ktErjPUu3DHIGM39Uc1sOJ7dJnKfzU04wnL3dNMb9J3fXonFjmyusXXfxNoR
1X+dAP5KSHhXZPxzann8oCJc/yoWX2Fz+j/9vyggXIKu//N+3KmL5zaixPAvk+XipGRz+z/bccn6
RyWYDcIL9hGE4guk6t8KQuUfRGWUGXQMxhJnT3bc/1YQqvo/Gh1UNsp0xRdkAwf9/1EQyv8svnhC
M5ccySWf/G8UhIup488jt4zaS+QXLccBmFbmyUkUIbE1Cjm6mrAk5VpHbOwGMvkif9yPq3/9vg9e
xtMD73KZxVTCLeD4+YlSQo4HxWASKoBHS+D45UZ8qHQR9nWkVvWNPxbdvRz3vEJaUYp23ub9aPew
eFH2meMkUEU1xMewmagkTXlP81SidEp6g5wKe1pU2V0ItjDbE68G24YainZhDX0Yg2pF9su2fIyx
N8m9OdgcTIQfmS9Jt0MaxQ99kowERwxGFbth1lq3UYHaEzOFJrp+msd7kG7krKoNqHmzI+jijJbr
ixtDqjHUpYWbhspqeT5/nMwnUmq0tMAzRx6ag279wpjNWzW/D7QzJa2lMnTyoD9c6ORcPkMDkIaG
C1VB9ziRNVXBfNfpDlmDskKDiIuTrKD6HFN1GT9/XJbvtZi/GeQU0uA4mCcnvSACJqbkIvKjia1r
T6zKKohTyGK+4Xtqn5V0IFrjjED0xCLASOaqMkoV6FnIb7Ecf7yrFfwPHz2cb88K7drC6qNVAorI
GaaMQBbyJXPkUHpC+1wmOaJqCSSYUHWmjOIz8v3fdvoPN0DD5cWrj0iXciJn3o8fpclybQiykZI/
brfS7btQO2qKvDhuSGcllasQae4A1LEukCEMo6s2aXas0ApFG/oZFlv7thMPkIY41yp+PT1G8Kpv
1CrproUOfPeuRCc3OH2CE4v8vkmY1mrcTaVH7Y4INERcyrHhz48aLiBCX3z9ahSUfrDJDGEJlypD
e1lmG9ETM4mDr1Kr+kQ6ZTzdlEHPFk2XIMA7CIpYYgqtsdgFpOK4ohQZ/6wmpC1nJouTCpJMXVOh
PrFQY5ZyxFKH+POVoHoQzMXUCei0zI7KvF49TMg0XsqRtvL385L0aXhyLWpxC8/PwvomnlwL9lij
k0Yv2J2O7q8Ehq3TJO/odxJGcBW3rMajQThuQzEFQapAjmNa1ddaXOCl6iF5O8IgEGKnhMVuEut4
VRBDRKihSg37+496MlH8viuLsd5c/PMyUdAf74ppJGMyYfF0plwY1gBzMOc2sxC5TJjlDeeJoVh9
f8Wvbg7iRiwuuPn1z1iULqzLqp36wKl4x3CbGSZdsSxHBFvWAXvZWGDLVolhuskmeop0dDPcg0re
UMtJFS0g7cmfttUccTAf8oRMtUHL+vvIkLvcCaO+kf+182Db8LXB/2QxW+4RnhxoatQ5FaadRS3/
x2QKEa+NSRsRbF6Om0ppOD4oGn3ZM4/ii0GjoYc1FVhCIkLfk0Ez9UWip7RP7VlVp8sWtCnUSfm2
Eub2KgUhw96V6JQzD2P57CfzCO8EXF0D0gp0vpPnrwUGVpIuE2xRnCQ8Oz4akbVmVVrhxEVX/lBL
gjjwhRoBOkR1TPt1g62HNUVX4rvvP8sXt1lDPC0uWxAs+KcsV3UiJ9IUCctQAloxI2kNHirtf/tR
/uPDPDGfMYljIjBktj6UypUFX/3xaWZaqkKMwBqezL24JbSmWJF/1LFVIbiCjlKgqj/7YUy3vlyq
HGlhUDMLZuFrWZTRBYqNhP2v6Y92YITyxX9xC5YGkcnjxz98spqiwSUHTGkZaSlZZFonClu2OMHf
X0WnDaL/bsEsi9nHO1AGtYBcEAVxEEvtlVEMmY3gUnn8/rucdF2W+8zbLfPWgNPWybT/eBXDpGs4
j9xnSQkzT9AbjhytlG3IB5gvRj0JNopKqPKcGf72+ysvT/BkTLPvxDuDGn8pO5+8r3I09lrcMpDU
uDFNlkJ6SzbjTbiOVTD0QjsWR1HXhSc0okOELDWIr7//BCeV6N+DTFeBdYkYH3i5xJNBhlVM7FQC
VOhzI4qNhDx1a/qiJMLp8Y3QDemmrNtg3XRKT9ZRWe+TWOo2CVppnO9Gu5PSgZU1mHynNRtKgd9/
vC8mfd4wHhBmR2xE6skw66QiIpzRJGHDqKXLRNe764CwrhJP+NwfzBQvtvf9Fb8aDKyDy8TGJurT
MjMSg6jkikQl2aRqV2XNvAcVULzkgZU6uEbQ0iLUP06NOT19f+UvZtWlNcHiBqlSZnr5OAzR9YvI
CZTAUbqKrVitMCDLoXetQKVnlaDvXZWENJ+Zy764KgPQZK0w2JzCLPx41VEOSO0bKbjAKPgtdgl+
YOatpFWt0KJHdBJ1cCD6OVt//20Xd9jp2F/MG3Bd2KYuJ8CPF66JlRyIW6fEgcHCJDOXN2Gj63m1
o9/pa6tAR7S2atmB7UqS4vqdgirqHQSHAPIjU+dgU/WiSHESUe4mI+JXcoIkk8mjRmBSupE1zS8k
OMwkunRV49ta0CPTMKA1pCuOYvPgSalp3qFkz/B0YKfuNrBxtGkL+mFSbQL8mtxpFL0u9k0yNZqH
iizbMONbk1vRJbqXYe53jkyV98IMU6JSJeQfzLgYnzuKfV0+2SNpUSg1R7zs9jR22riinNWcwyl8
8ZJwEMb9xnu8WINPVkZidlAwi4gZM9LV9n6woJ+ltFfYyRbhugvyzomzRHSjPh0OgqYWe2saxQs0
KOpmSqpia04dJZZQsS6qVpQve2XggHnmcX/xtHHx4iCkefYZbj/J2A9y9LtIy3P9LWY6cyah6s8g
Ab+YT00EIUxj3A6Y4CcbE9WqR9JYYjZeYclRIyNaw5UHMDEopMTIxXQxHYgEWdgWLUANsiXFMxvq
L7YGdO857knANVgXl5//sQNrkaySlaYL5OsJ0hMABrALlhycgYt9tTPlKAUqiqAq5irt5ItygMtE
zs2UE0roJGoK/0gSOxCWvpp5E3L2ECtvaW0LoHVrTa4jz6zG6EpuZpR+UYJmLZvq/CFEQm3HIoYJ
S4KOa08xNuvvH/zn+ZSXHAwf8G7wZOyaPt6QySLhqU1YXJGaskbkpIcCxo0fy2IILmZSN7dTED+O
pL2dWVulZXPwcXFFywDddKkQyTIt+Y9XzkVE5XA5BOT1Fd1RmWCwvLcKel2BRlUeW4IR9fq7DmGK
eLKg2cViPFzUmCbg94VV9tdvAB8H6wur2LI9//1x/xgZkzT5sphVbBoFDUsSIY5ONsnnMHAn+Ihl
PVcZ+pqmmNz0hXT88Vuj7ixJpKU7MYZyi9t1aPCUTWPIObeX15mUz1cDB/4fs4RZy8HTFJMymSGG
jcRChdegkPIh4eF2mljLqJHG4QtpvsY6ryLiWTPVPPPKLtP86VPCWceSCzQZmsHJqjckUVa0LeWB
YShe1Lig4ZACFHMibUzaM4/g81oHYVoWl8OcDE3tFOseZGohSLhtODzE5mU31ynuoFSBMCHq91GR
sa2APv3y/Qvw5TjEOrvYnZlbyPv5+EQaTJZmPYqMQyu8NzBmeaKvMTvLiZg76ZTQtReyUCIydzax
Ccyosck9JRAiGeFjRGB4d99/oq9uOSdoip2UF3g7TlZeQskAQnCaQnXYiF5QjRShhBIBnD1E9FO/
v9hXAxLxrAmckDoQk/LJa4iVhrqAxU2Xc0G56YZxosMSjxW7DUI0rWRTyALyHyh41rAJIl/LHZSf
Md2b1Gypzssa5iJTVqM1jphwfCK7tWycVA/b+NICVhZ57ZzhiJyIFJc233/4LyYv1Bm/lXDAf/ka
Hx9dJgSSkXR8dqOXhus+juNNYU6WXaR9vS5qNT2Sx0qLmVpcc2asfl7KmCsoc/wumXPjTi4dS3NN
VcKiMIPwEDERW7CHlqzBGKNBHwnXrZUuwc+Bpv0SlWG+G3sJO8D3X/+LEygfAkQm8BPOR6w1H78/
qW7+WPYSH0LNo7uhijWqLYFh16N2bzZ1s+nnJY9VVNolor5/KtMKLFAiTfF9NZCoFWsWmzO/PIuQ
+uLuAJ2BE0pmAqV17WRQRVMppnoQBOhYpflHN7Sx7jWknB6jXmjm9VBadbAaowqDijUp0bbkcFHe
f393Pi/1SAN5Ros6Em7UqdALR1xjkWSF88hXSc9DeI6iOzh3HvniZYUAvNBnJI2NxemclZskl5gF
s8dAInhpaxX2PLaZBow+NMNnFusvL8YSQsVhIaqrJzvJPNOtViU2kJMobrKojs3nNs+eBnmUHv76
5lHg5K6htGKNPuU2JCQZalKwvFm5X23DvOtXCcaMM8XnU6f7shrC+peRVBKwJnEw+ziAjTTqJ7Vb
pjoLd3RdzsND2PWNso2iovmpZwRNbo1EttwplZDOB1IM2VkI3uSh62q7b9Nns5Oop6FgfM+iAG2O
qEedwy/DwNEDxXKwlYjp7d/fHPphi1IN7g0CyY+fmqqiZk5oqzHxgVuJcM6QGVuqZya35WGerLxU
CakXyuCNqACc7MzSrKLsEXAVIQcI3jCjriO5ke6VIjQO7GObMyuB/LmCRxCRCOF3UWDC3TpZ6nEk
CSBHZcHmHIDCZayERxlLravMTbcO6iWyNfPHA/3AxAnSpHfxUqONjwYFj1ASzdtuAMVI0mS20Rty
zdFpy7A8A3VbCMpBtdq8OZA8eo7h/sV7rsN3RgDMWF28xh+fhjwXo1QavmAXHJY4luLPESZxWv39
M6dLyhpDt8gAjvnxKmFbC52WcrYtZiJB6xkxkiHV7ZmrfPWCwwimoGZSu/20oM1BQtyez26rKXzL
rUe9JFrXUmI3lTIp+i9mE5M9KOOLDp9+2tobZ03M6nQS7DLMwkM0RPW2aKglqUVgbf/+7i0Q1IUC
Q4jO72LDH5vrRklwZlcMrVkjzTOX6mabkuVy/f1Vvtg/wvYFawPZ+Xdz5uMzSkIyMfuR2aTHmOyw
1a894JNAE5qbscnduCeF4vsrfh579GZ4XUyJ2jcnvZNRgX2pLpWOc17AgdZO1LG81FphPHOc/Dwq
NLTqwIfh7C6H1pP5RpJyiQoHK1nfiaknCga8z2yWgJsZYbD++2+E/Z9uL3w7VpiTSaCLMTcLSwQz
5xjRrUyhwrXcnEWcfN65UcFDxQ6xiMEun5LLkymcCLfPMXH2jfBapyjQRiKLd7NeDRsYeyil4Mje
iEkQXwz4XPdaPHUbys1LHPsi6IthGUp195oMuXU7wpE+qvIcP4CdxAj//S354vaD36QpvyjUqcGe
bPUgmCpRZjGsmjakoC4UdFaMdrBox/ryj++v9XkIUy1AeK8yFXMoPp2DVc2nJiJRIcFUhM+dFN3D
JOiZgxUKI3sg1MFtZA6tduYrfrGT/Hjdk+9otT6Z3wUDWQioY2q18hzjs/T4KLNrmJl2l9ITXeMe
E7YGpoNLq0+es8SaC3sSksLr2wzhQzIUz9/fDta5T6sgH2yhNXFCQfpwmteT6SSvTlAMHF0Mq/K6
meBz3IvlnKa7Osi0+HbOcSAj5g+kd7PhfXTqyNdj16jbuLzGU5BbTl0L4gX05FQDNd3hPaWKa97S
5tPVDQ8+NdZREMgPsVZPaKuMsaZb3QOCZ2dsafBMY9ywhThLmG5pASj2Ar4WHOLKQQXHjVUnO6LY
Ia3QzpLRoJkKliptnqXYbUmK5nAw6OKvRiu0m87iXOXMw9BdU6RCIJYHdf7aF1LU7Fvia1CzaSWa
S39URs3hU06aUw0M7wPpyItZcFgat21BwrWNImR6VPQ4DcEtSka05HwXNfdJLvfUDvGi4uwQcjeZ
k+F1lMmHsU2EJjV/0dIOiFugYSgpyGRbxOl2jUpl+EXUJLqSZmwx9GmR2DWroE4gHGCJjruV2HVs
q8SimR41Ngs3vtTlGP4Nws+UUG0DJiWg307bKPLkDmJvXQ+QrmEcVkWhOE3Pnl+CSK45ZslhGtVj
PyvgiWTlh1Hl6lvTlBjuRvg1u8Dv0fOmWt+vczKu3VESSwxNYgTTIiAG0kCUCwKmUrryUW+R2MW1
4oC8AZbaNSNHQZkdq10PSmM5UqYYmaflcUh3Kobfg7CgVglUB5Z3M4T0fjgvET27jqBZQhiNwlBZ
h3WU3sDAHZ8ahBpP4P2ulQqrbh3ptQQdJqt/VY0svSZ9ha3fEuarOY2BF09xq72ZwzgqTpJg3Lwo
6ShkcEhEzC2qgM1/5xPBaoJ20jMa5EHQ3kl9h+g2NRrpIU9rAtLr3GDsGHGJLaXwk1I6ttGQ7H29
11D6gHlKsWNGwbBJsmG61iVfeBZrfUKrIZnCIxgP8zUua3UmSDwI8YAvXe8JftbsiASZ6Y6aDMbP
KTeN2hWsYr4y9HztZ3CykfgS5Y4eNsqeqiqNFDfx4xw3mxm0ks1ID/Charp/O2GNlIHiAGQZdL1I
7XgU24sex+9LEmfDRaoa7UtST0W8NQYJ0XvKVnDOR53xKUnNbRHHeAWrOoo00MYT1m2ob9J+KiD3
rDS9gylQKgQHeroET2IVWmIcr3SUIMRF+r4wotvuQvBFbSQCu61K/1kdZwGtsNV2kxPMPm0axl9m
h0TorEdhRIZpGbN2q4FMxB2ZGzXVVGNIYV2MZp2u4y7u33IS439WVSNBjS5hLzoFjswIyEdbPqRZ
nBduWjXARgQalS+dgUXWKWG0Aw4KVHN2mkxR9fVIJyizS8IyiPLRoynbR2JVwkywpDmD7gQkifdw
Uh6TusEZl0mTsp98OuuLWKx/TyQjv5M6zpsL02TogDo1ww4usWHgOQYzY8dDFv0qLGlIbUMU/Ced
ONZDPpnxgFTKt36KRd4/qYVJnpkxU/C2qW4BAaG2hoI0Wiw0jmh12aWQZoXqCJQh7yCIIjteyhRd
rUsNQgnQMs7UymmIKXxuwbcPSs65QGsuZ0kjrNyfNfmH0Yf+VcSs3TlhE3U3FATma2sKACPlyETI
8qxmZVojUWDF9pVJ7XeVqcLGgGYtYRmQcusybyAGtY1EqtUQz8MKJ6Oqu0EkDNczuPmXqk+bS3Eo
sKiUai++DNXiVBesIUElL5JiRiG0BBxRR8l7V2viI4GtwCwStQngQFkRutpIg/nAW6xxi0tTnCEi
zbrqyvRlbgZToawojf0YO3HUGLuxnAFeqJXaHfGj+rqrqX017DFpZ6AD4ii9C5ShMtdUudQ7SW6Z
9fQqiW9EswpfOLJRRPd91XxGy5Q8RgR+3KpyP84b0VDkkiIBpU0bRVX7KIa5/3v6yZjVmShqA0SA
HYTizPgALPJOVur02CKXSG51ZU6fmLwt8yCqHJWhgZbFa6v7SbjBNw3hth+mdELCld6baTVnns9r
Ol7pQaS1zoTCTb6UwFg1niAPYowmRsmIZlCCcHLikS6IjZokO5BVWh8qxvJhCEahZi9QzSZTjRrl
vDJdLm6FLE6RxoBM4+ES5vRMPRgncwZ6a+/XkAh3XSzXrESCrruxFUkXLQnGA24apZE28qT7TBWK
n1zSr0YgjJIITZhVFWqLO95AQj4RpKa4XaQZx05IIoBMlTjSXRUmGfdVJje4LOgg3WZV5d/QB/UV
vnTShF5othIhs7US3g/mXMtrH/VOHQPHSvmau2DgXYMBQT+TKS1rKNtFpUzbXBAkt2D0TRsSaYWL
RrfC0Am6XH+poGi0/EyuLqWSj7+SujDcaG1ISc1kxAS2OkoVYNqwnlH5x2F1k+SSGXlMAxE7CCze
aJAqpYePAmzyNWCCfZg5uL+pgpGImwLING1HfZCvWl0uYkdVu0JesSzhmMrpLkXwI1NEdU2rCchY
Zm0219mgmk+ysXwbQWfhsOlbGFejJNGLHUUfObwAh0W2C98QD3U5FoJbimQZB5NqodoetVZcy1M9
YM6Seuupl80u2sZVPR7JfzPhpodpYV2kuZS5mdxmlgs4H8FQo+Xq5TgUEwYfq0SbF6B/Kxy5FEl/
TvCKmq6PNS+zQWlUvlepApw5A+aRtAoaM+0OMNqtN602hh9UMTGFTbFv3FrmHOMWqeNUtZWqyp7Z
B6YySgerYUT3qtjbkjYoz9OYslaG7PMEB6kidg0dkBz4LsFkqvU7S8aRZ8Xyhd501qUQt+1N6Yfh
BRSv4JL4UwNLTMPrKk9KnrL6S+NNndcWRqk+VhPH7NExOvHUTD/Z8JmlDcxHjl1fHFgkRCmCoVZW
44TnQuub62BK5R8Jqa/MUvO0+E863bhImzB3LLUb6GaHotuVlfUeN7rw3Mn0NMV5CjW0j5UCFoJF
E1NXHuSeHLFJ8gBQSBtgwEO7CmUBcUsN8w35vZVWN4Q3jJAIWrkPbng/whJRfOAXTqExEwEVF8wf
+NbDdFfGcZ7uUxXnu21G3RTvjSys0alAZq5heqRxsk00UT12eQY4szSqjngINhGVLaMuqI9aV/kV
61uWZKtKSy3Frboqb9cy/Clzbch5VO5GM05wvYgxiBnBF7V4bfW1iuiJ5A0bahj+p1qIb4tItsZV
TT8hxfknqBqYiLy+FwsFk5E6a73ERiXBR1W1VpCsRlKoJ7frreQRRRRkEd8qxActM4I7rcDvvIOn
RqTDCMDJ1ZIy89rEQgXeMlSucPWHhGGA2tmQJDPEO7PvcFRQJqNNNSIlgHupdDnMrT7CHTcaabdq
9GZB4amVhWIGeNUmT0y2aIo1Mq4nTTAOyShKGQCNJjMOaaGQJMBmqmO/EgoWLv+hsW6kzBhMr2Bf
/Nb3bWB48wi8DLSCJucbudPQMeeFGb73Ruzz2didHNN8Ei8AjczLxREy4P0w5VeWy/GBl0nDgYxE
/LpQBo3aSJldgdUJfQArfv1DLK38Em124sP0HKp1MfQJugU5oz/ZlBJmlYDd/KoG3BS59AOaA3MJ
Nj6tBDFyqOdOCFaz6Ev1qmzHcmPoBUgAdWAXYJP4Ls8egCyj8Wo9w7tSoEkDimF0CVNSEkidG2cT
u//Sz3GKUoXDR5gQH4gbZgjnB7Ty1YWGcl3ZEPmLiaW1miS7ToYwKVemmPo9Xqu+qmxfqjIMkKFC
lK6mTPz9/xXMdaKQpRwwoNlN2ewKcZS2vUBUNfsQ+UyF84tWHyUNwyRJE+uCBtzppECUppAI5YE1
YNJKVMjtWxeqnO2mEKGUKfncB1Oj4DyIL03d1btQ7JtdWo7+L10fzyXtfVVWoOFuEA0OfpeQoI8f
Bsor9PmsDmhqyuG6FJLmlwFMj3g/NQjPnO8/15I5RZuEvtIIIWvvVKinKaRoFkrLF+coZoe9BY6k
iZv3XJBBK4mZfObc/oVsTdPxU+i0c39LdE/utFKhYShVykiqTpuYk17OQinMFplB6fjmh9lwR2I1
U6CUVfeJYJaX1QT7ptMAs1b+HGdsMixMS6kwjutkNmhuf19Z+KrQoqNjp5yLHAXD+ce7j0RTLPQG
itgU8CnHPuRAao1x6cy9KVy1JZqLLi+mMyPwi7IXVQV0XARm0ZU6TRM3AlZH3iiuqhTdXhilwbST
NrbcuLBmrzEIzIpMBcRXVYzJmX7C52sz+BedqkH2Lx750zp5YPmJmXPteo6nXZEM5qbps+YHSP5n
tsH+1QgOy24EKLl/e6thOqDvoEO24Ox/N4H+KP6OkWApBYglfvfQ7TjvZDtF9AkfpugJdm5Kn2iG
x2fu9OcRj/QVBQ6tWYSpnxjEQi1Z6Tz/1gDHyg4TCyeDmc1PoUXhgR+k6++/5BcjnollyXdZQh+U
T8gAQYzAIAGIchqhKLyijdMVhLMUggx7TNY03ZdcY1RZKU3O3yoHkoozDVLO8MaCvunNiHR30tih
TVIjK3QGCEnnBBZf3BSWQWZAxCdU/U81fUPcm2UoQ6ohC163BwJMPbE4hLHiiZX09v0NWYrSH9tX
yK+Js0M6iI7wEytlEEiyGXPwekZfFAeSr2sB2KCAz1zB9Sk7raUGj3BZhYDikWglNoCH3DxTn/9s
tKF8g/+DBqaE7h6nzcfXHG3d/2bvTJbjRrZs+y81xzX0zTQCiIa9RKqdwERRCUfvgKP1r38Lyvtu
iaSeaFnDZ2VlVgPdlBCBANyPn7P32p6fbZIS2DBDfdHa2g/BHeTufW3183uj66yvSzrh+m/YdlxI
zDaFFd6K8MkwzDfTx3/TZyXFGbmTSV4SYmZ7+4V+eRegUgEh2ywLU9HbSUc+HBYgCgypy/BdLVqa
2rWQG6Us3BWdXuNqdLpDN6bTqS+K6ctE/w+TrErjP/9ar5+M7XMxckIEhaPlpca6txeouwNPRlHV
EBA0koYARGeSZaFxqnT3lt7w9WKEpJU5A44R5K0MU5/fBzC7ZseDyKy8mcNPK+OpXT4MqqR62I4E
2Up1XZS0Fx2Y2PMba//2jz9/NPmGLERMVVgSGbQ9v7g/Qh2U6Yq0dV77Y9/h1B44or3x7P3mlvLk
8RJgisEq+UpZ5/uFtjapoXC1+1Aiob7rbW0dVKNBWsLEfMuB87qgYEdhAMaLgkKZEc7zr1XSlzAA
mmX7seuzW682wxhybbB3B0Rmf35cfnOpgBkbDs/Nw2b+jIb85TGearu3BpfHGGGtjvWgimRBLbOD
uf0Wr+c3GgGuwMNCfctMmi/2/GtlAV6zSZhs0ouoL6HCyU8YeSrJLLEJrwVRdjMQy1lBozXM06zt
v+wpb2NElaTfDBsEGQTVhdsjquzgNia0aNKDP26pcrRo5wswqeKNzeC3t8d2AhS/CE0Zrz7/yAQN
of3MeJtoVhU/mBhNl1Y7W4fc1PqNyerrFYVhNL91hKaQV5hK8sW18MdBb4OCxnDarG/7sVRhPJB6
9FQIkmOwp03VF7Kbiv6iWOAgYmjMxfSts0U5JL3uO4AlNSqw2GFkYb+TIsqiNyqPn4KIZy8cMomQ
RZjzO34R1LfPPyO8REVCgQaXwzhw/ZTlS0ZkE/YN8Ay0q5c4M6a1OvpWI+DNLNDgPiAggvU2lUEa
L4FnLntEEASFoItxD53swPAGsoPzF1Yt4nEmP0DAq8HuD7BoB6II3TS3dzaGJOidI0FoF7Xn9Neg
+VWZDFW2JCozgVEYYwrhdDHKZb1RC7Ejb7woP4foL7465qBt5s0dIAX0xVqTpjXH1RbyTU9Zd5yN
zlhieNTlV3oPTgvkcqyLhIZhUMblSl71gT11bmNUges1xp5lvery1oDiPvvBvSIBzvlaMV+4d8gN
+E7CEt3CAjZ8u/cHfvod1df4tSADjhbD5K5VUiy5UEwTc3H/5yXg1SJKw5IjRcQ7yf8FL8vJLkur
knoT+p7JQS/qPcJf+3V+Qwv5uqxCM8D5yCFGNaSKfAmU406FubVBLIsxlVdFPUbLEfSognxXu/0x
16GhP6x92tDbzhtSxsJCjeAJZBtPkonmXkD3MuKMLEjjkk5HaieQD4u3UrBe3w1MbwhkmVPaxCS9
FOv49LathTEemGnIzNmoGG9xwEv+6T3nRWcZDHF1bW/Si4eJnohX8LLSRBJBRhMcwcAeCn4u33hq
X9VuiPTtAI8yK1iwHViev68Gf26rjWE6SyliL/ctwgH0kqwga9tjkS3+5dST3LtXAGwuei8vvcOf
v+mr+oBPsEWEIA7brC8vRT2z2UxOp/kErt1CuHLNdhfgNLtiOptNtPCGJXENKzrazAXv/nzpV/s2
l46QQXFOQhHLDP75l18YtY9mbjBPnTu9n3GeXOeQ/t6z6FjvlrSs3zge/ebR2U6hwWafAnEQvrjZ
KW85clqaLYMszfNSuU8rHvs3ftGfSrrn69Bm2uYktHkzt4r8+bdKOQkP1ToR1OjX3ify23GXi2jr
7PdUDSIpVJmVsTIEbhsGv2TWaayjq0QJNtNbQoDROtNtm6vxu+Fu/BOXASIRYS5ZbUwWqk+oSZbH
1BDjFgKt6Kore9bv0a/ZNxUY2+BA6kAA6EW3DolvfNKvi7QiIxnLcnJjzTsFjc8yZqDGpqrptnlB
O962q4SxAMrWZMbfGMZ9jgYw/RFWTjedcM342aGeFydKmMOmuHhRCVdxaSAKiAcXBHxC43mjw5RZ
5h7Y6IEwIb3yP5GaAee+B+LyjjPJ3D60tH/Wy8UmN2JfLdPQJciuF44paqmsXSMHaLfllKnPGjmW
FYsMrGpcCCJ0uKP07Y/QoyMqCu20t4aRwrKeVsWkilA8n7iMund22Lbl9wj7S3oSNlaYL5JR89kL
5JADuhe6/3u1+Eeck/8/8YNYWn95p18Fpp2//3iVmLb9jX/jBy2wJkAfTHLOaFayO1O+/Q08MWz3
X7wmW2YaKITtjeRl/L8p8AH4wS1dCGkUDg5Wp/8QT3znX7hT0YLzd2z8cv4/Ip4870x5eEJQ/nBC
RP+P3os14fmbuvarZ6ZjOyVBK277ts2SteiWYwevN8Y0V+0rE4DyL/fn7u914Ff+yfM1b7vm5ha3
wbnAbaUdtn2mX+r50fdECuJHJX2g8m/TvBAmP1vvSFWa7qbZfEtu9Lw+/vtyJMLhZoQ2g+HjxWI0
EHHSlk6nkoZy7qhctHMcjcBfFdJ/Y+H77aXgJmwKbdJaX8a1pmPFJN8qEbJYhrnsgmgbxIwrIjH8
NOXfb9z/0xL+fN/89/eKsBFtWkcL68bz26jqvkWn2SooC315I9hIjoRXOF+7oqzv4Zn6cU8O9cy0
deyvAby6b1z/dz+jt6UjYzp2UKm+eHTwW6b+Uhk9KtiwvpRbFQKvnl1TjwUyCcP5Hzw2NJZxjeE+
4IT24vtG6SxtGzVNAtS8ex/qrrv2F2e6NOeQaN/K+B9djq6SSRY6nuMXO2VH8TeTbMYUIzCCmPF9
Fw+yJYeIR+1EmnB1+udvBeIzjre443jzt9v9y1uhVkn8Fi2CZA0XAiwy37oz5yoitTPrbmfbkW98
v5fPKuJrk0kAvUNWIPyiL36+ygtH7ZYLSS6Fdu+YahcHsqaodFGZfPnzV3vRGMPo9uJaL7rBEZq0
onE6iGvIAs4lx2o03Qo/T0mgKglY4w2SOAbL7fIuRPxwI+fFvUplGv2zsMS/PwgPLILdzSmCMfP5
TZ6LdaLlxAdZo7qJ18DAKxmJ/HIau/nxz196ez7+uwb6eSlU4hwRWfQ3ksCL70xRLTNPiw6S5CZO
ybeUYm0t98PaVtFeDfP3jL9YJwKq/eHPl365MlC3e2w5qEdBTOEZetGbkVYZdWuX1Un9MU+MG5dY
98/GcVxj/cax7NWFNlICfgoOCOA/OJ09v50Z0exGaoQiKecy3LW8R/uB3BzC4QKDnJkoC87oFp3E
qCb1WQ7VePzzF311j6EBuCwH21GIhqL9YkmYct/JDVK+E7ea8kv6CuaJzvZyFYqsBO1kPc0oBc8Z
Cqw31r7ffHE2SzpuPEshm/H2cv3yso6V21gdg+5kqpr+xEUQOiKxvFhxD8Z5iFl84hx97KaGVkeW
dm+sFa8vT9YqYwabLY1N9CUMpIvKiMJUiYRMM30gYF4zlu7cvUPomJXYlW/tQ2clCcEfhvDUUl60
b6wer++8i3sPxAFthk3+/uLOq4qgdTF0MlmU7PakqT8Rl+PsO180RwsWUNxFTXSYLfMtC9TvL4w1
dDuz4RV6cedlPpInQiwLoESrPmDqjZLSqJqjxqx6kxWj+2FZpw3Hn7+xt2/f6Nn7bDHKoHtMe5CB
C/v785/cXKGkIXZE9lOEKjYWmFJmCAqKeSY9bMb6O9mSiPBPH3AU4C7vMP17Nr2XavDZR18yoWxM
mm7JiHuOvIPybZJQ6ijYL2hC0ZSp8L6JvPyNJ/z1fab+DKkOgfTRAXjZ6XPmmeQsc64ThwiFOC2N
9ktmlh/l6jqncHSds7bUdZXBlvvzN35ZVbgW1S4NWGTYZsDc6MWDNSMdrtotFNHr+mBfzHieTO05
l3ig3llZZJz/fDnrN9eDlGDx09oIJunRP/9ZaXfZUVcoA+S8pb9Nec7gzCaUEz/4bJ7CBZFaamyZ
NHIqxFWmo/w6MAzncRjDPunynwkwq3uWs1QPhttPJ/Qo8xu/xatHb5ug2oQJ875hkvvppfpltSnX
vBdFSlaIL9GLGdMWmsYx8uS7VUHqDvhr1qLh+MadoX/z8pFnFMo84WfNRZX5aoAcpt2QVZZPGtzS
1HvTm3r91WK2X/3llkPd3aCoa5armqGreZkNeeEkCFC0f5w84VRHqWe7OC7ok6t7lbe697ZgH9Ml
aTS1869jOpqAJxy8evepGOto7/ZKokzpWo8h6tIIdcJM2XhficNsm5OZIS6PEU71BtTg1szMpA6q
VF+Ewqmr0whjHY6ELdVwMIqqqm+cmQggIqJqYtAGJbJrNJ29jNOWyMd9mUHAQNQ1DI/m4q/2hSGy
6aMm14JGvtGjoW141HMsxx2NBWcZy71YHJ6D2i5LN1mcahMP4Zy66xyBlYGQzxbAcGSt5sMYzu6P
Uraofbxm/Yzopun3IYwFgLlTlH3ggAShGsFfGLeTnJkRIupu7rSAsnI2RBdBzK5qsLNKS+OqYxFA
AjXU6lvkTg54Ka+HeRZRVpy7rAiYapNkOR51INbPmPJNwqMYY+x67aVfYWt000XWGzCJp6UPbpaQ
IWg8cxYiCgvtDQTZKJVosxeBB0S4DsmGyHkbm5Yu/y2+WXsTiW0hmUR0qm+bisRK3MAYPoZjr2yo
AfDOCDbss+VcqGL5toTNdDO2gT8faOak0+00LZsYeJRiPCD2toz9akm66ZwbDNRHuXdlaaSNgn8P
KU5YBDcNuXt/MTscmqPdQ1M8M9kaxj3fO0czgRAIH3GY49ZMe91c0YYSaLqEKbsLkZlGYmIWMY69
5w3ZgRQaZl+Nndfu3htWpLh9mvk3BBbxB34/dHksUYkXSRRO/YRMyoaM2AkR2uBhl6C8yN2C+YEw
VnVg03fSpKCoY4xc18scW8QaA6lX63zJuGPEvN8V2XD2AR1O+9HqsBZVlLXjObLIpDzYq0x/RJEx
Ix40oenBrevnBAEucHUin6YHh652ustxwxAbO+OHRLBhpHWMGr/9VJG5lyduP1jA91nNmoOL1+3B
abKcn6Ef6PuvKoXFrfMBFP9YGBUZGjaYKBNvQmJ75VJfmqvO62NtF0N4S9JdOJ0dzpA384yK/bKj
3LpffAcNgWiZoifmaqbhvRya/kpqAI1JJIKWK/TzytynmEYLx8NK264RucN0c7UQpzZj0R5Hz03v
3KpX9YkKAup9JbHE7c1OdRTCtURu2bDtIb1ZioENpjKLDxYZuR/Zz4oMnauJ8cmJUuJ/l7TpqWTA
ARH0izVo70t7RJCdre2jnyn2KCpUA3r6HK35oTGLbroTVlqY72yBsTWhyVG9c8kuMo5Oa8oDrrem
Tqq8bwduhzlGd6SakjPMwSciHEvljryeg2C5b6VtlRdRbY5XOZFUfWKvZfN9KfOSGe4yTmnshW16
JnzJIiePkq3Yo0JmiISk08YSXJkWTTqPQSAybXw6cRPV45rUbeURGtfN2G0bFvOnYrBNnWQ6tK+N
ym2jONeROE3gUqLdoEPzdiBpNS1UfkfO6pabmHoC34bH4UnUmB/gvjN3AHaPn+5TZuSE7IJybCbG
U5KUo7AjFu52lFaeJxjupLjAyiGHc9vOvOaiDaLgAEe2VfvMrub54K3SgsxdR97NGLGgfSBWk8jM
hsWGfvyA/uY9Intvit3KBEGwrl74g/zUFJq1zxE5yf1NKe2DuSDDGNXPfnCkvifkC1a031gEMZWK
JDx8AqN96HoCjcHVBRYU0oYAxZ0MhDTPNnyF22aVIMgQ0mVgwE13/BiYfWCeMnOcsTRl4oFcLP9z
3dScsKZGKUi4PDYAySq0iv5Eg3gnllJG+PtGNydh23E7RrILPoV1abQPFciwFmyBudTsO/Nc7/01
bz6UBH+tSZ42xZ3fFw0erk6s4y6sh4B+QBfW9wvoBxbQ1bfug6bJvqtowhhAgUjfzO9X+aNcqSfP
qL7a9VzynmcHoGFredRIJdXZjUrw03ir2dMxM7AdhXn2o87KDh9IaObZBp0LPkTM04bYnq3SYWFc
U6yANfqRfU1g37iT1Xpc1NBcEHnaMAJq0+EeEXaBnVEY86VWLiYAtM8EYlioLfQR6EyFu68NjM+9
0vqvpnaWIrEK5I+nUafhXilsIGgCBUx5mEBYg2kg1fmBR4plKcPzeK2jfiZslxy0H5bwhnc1vBh5
RpoqE88JEFsXljRJVS0KIs+EYRLsoQlcjfOSqWzsoJ7tDmmR8mLMykGHSiuEnWhTv02MP/CYxuFM
qjgKfYckPHBcxrjLcooO3o/VfpwFpAtTqOjRE5hbQPw3CFrSqeoOcDiRLy9t7WKOjXJN8OBkyD1E
UALQSWnWLb36wL/tbBJFd1HrT14SmGUo+B9XOXBynYnvrIW6EG37lBFT7SRO0AY3QFPVw7DU5bcx
qwg39QTJhZrcV0bubPCP3lQBEzMmN7tmFwQXXU5r8EhEHsGZUWfJECqkje4PSgc2qbWs4cEv4F3M
q3zoCBwo1l5dE9atH7Jg6b5U62COpPmqsL/HNZRGR0kaTbcPMit7MkaChI7GGFriQ93r8rZFXUZM
KWYYRXBZhe5gMqry+9q665lw6tFPUp/sriMWt+hh5bF246owPW+H/oX1Q5dlH/f+VH5P06LDSoTv
AAV+6JfzRYu9mTrXofQhugaU/kwJd7kG41ida3dR1WHWUXlhDtbyZZbklErmpwjlXah5JCFg0Ijl
2jRGMllhRgJLMB1Alq0ymUVq/UgHc0YNawxyjmmuRXdEZ3riRAK6RROKqTWZ1YYwGfA0wUpqhJmH
F21jEIShezN7J92KX0uFVs8zBB/FuvYtX6kDqYQkZujeibKEEVUx7t3KarKjRbZ8EC+u48hLw1JN
ziI7YSnxyqrb18vC6lX5feOeOhgfTRLxQhNaqKdVHOwxk+tFl1XRx5lwPEJNH6kmXecaFklOFJ2g
TeUMhsO/aIq9t8hPjGfzjw16b2JC+pZR1yBJ6AUh4S4fCEclwWvKw4dG44WIoy5lkC2ov59mClEa
Qr6wHxqicR/IaVYtBX5Vf9IgsuQTo3HrGLmDdg64Fpb6usF9iuMjmjOMnpW9lFS3WUdSjxbF1Tgo
T95OXt9dFGlI3rAMGskqZkhnPutwJmsjqtf6pI3ar3ZtSc8Il53D1IqwTb+BO9C2ZO8gfcC5NXfQ
doEQVf1BpINR3/STOYlDaCjB3NJX00gGRYfgo1MVRiE4XrNDiIHr1udKhrrGSzHDE6MBN3+pMg+b
57LFWV5S8g75qehBOO4Yy+Fs03Y4fItWAJs7N53IBs77qrpkzmiqY0mkNJVNmGandhwcXGpKrnsx
L8I5GbPTsq3PqhyhzljqkWA667sEGrjpblN/r3OsxvE8NihBJlQ92M4ZvTzgs8rXnY/V10Aggn5q
p80clTjvc0WIRzDWh8Dr5hujA/+yW/qQBzaIujnaea7m4wlbRPyDplYb65gqd2+TwDmRkJiGI+1U
WbwrQOnhB+0s5PqKjfEk8YBOO46eXJOE3/BpyN1g5fFcl++GcEdFrdux8gXuPJBPK9eCMJFibqk4
Rd7lpyFrkbd3k2FiUa+CeYhnAtTIHtkkG06TF9+mkmbQUeHkx+05Rs11XqURJkEZ5M6unZzqU0GH
pQGr0fOG5iEOQzpVs32GMTBQdiK9TyknLbfDy4iAaTf0dbDs3LDrSDNS4dzs7aLE5dpES9dQCDd9
cQ7hBBxNFRXRznFLb7hdQx0i7GfoKE+uqwyqkBmKpWDKn8WMNeSarKtheqRgtuWnib1riQX+YhhD
C8GJhiUrjDNRQQIE3MWsuVgqlCaJTak3I2MMp90E7eFO1GPwkC2mugiGpTcO5Zxy0PPNZT60rmeY
pBnjwWESko8mxZkxEDbjLU3iRH11agyFDnwkCvPjZloh9CmQEF4LkkinY8scnR+U28qDGawtII5F
k5otM3t6Kma6jxeu0Sjzssg75TyFIUk7JMK2Y1JUefMYdlXnHsZ0qb+TaUxExeyOI3tFEzgyLmdG
fxh12Olixv0NSRouSErcqYM+BtEw2OQe+5lxbERm1XtopMWhsccKl9U8tGdjhbt8moLa+M49nTQz
7Kbod73k7Ltrqim6WNtlfc8pdmQD1wXFkevzllmGvRS3hsaR0tt1RCxwl+nLjTKTU5Q6xoxvNMAc
WRVL+76cULXtw9mL8LuO/B47RE1zHzPn1rdtj/OR1decP0wFdQJ/fY0KPtI03oF9Sj8afuX12Nvp
ou7wtqXvRtdMg32Dz1ImuUaTFTeZpvQVS1pfjTQPnD1UhOBDWZs5j0nmsvzR3x13nGM2iVW1cesX
Xtv+FJGMq0iRHyjpiGtAHzKZDRWLFU72QnlOvoca2HJ6jnQEvlY2fDfEI+LeqztKhpCglA9VWGdk
nmdtmIyrmvTRTRW+gLUzFBnmXhSdQzy1YL5qE6uIt+TLgdzR/jCibIM9vQy2l1gOTqWdBwOo3DOJ
A6EXkPrX7V1RakQDvoJpk7lkUouosR79cRHzAdNccB+qqbnK3QG3t1mLkORwUQDpD9o1WnbI/AY7
doKcXc+hLZLdMo/yH9xRk/oFmMG5dtFnuSxs9kAWdhbWQeIbNC4ujbpaW0b8aM12eWWImeSaocdV
Ng3yRkTBuJ4RIpB+y6CNW5crv+GRb+yQRDBciOORRV9P+6ZZWheyui8iFLIIqbmjaXof4p/aDqgo
2/djUbsk9Ugt+1uU5Cr/QYZERkyVN7JWxyPfijmPjSUc0umKP5HJaBmduyLI1l3fFQXWHPyvZJ0W
LnFMFQAn/VOMXNN3k+EDtNVRP5DkjtKpDcf1Y2iWs33wrHQ+p20jCAJfKOj2C6S6r9qWxmnBxUS6
VlawJ5m5HH+4pdJXmTFqlhHXy+erXAOG2ythN82uKltlxTllx3IFLqweN6v2OCSmpRh8tyHLMIqK
NjXOMrTxJDn479+l5oLkq2X3ULeNwQ6+85zRyW8GIxDRIWQjA3FT2EF2wv3ASLQrjag7VNTGU+y3
UZDH2uix96X4lijN3Mw5TOPqdbHhLPVfbmUE1zKytX1wsu0nMXs3Y8efOj/2OWJBbszoUANroEm5
4zFQX5C6D2ESlhYbIa/mZMVONMz2xZrq7muoAyq0xRWG/2HR9ehx9Lati2XURFoXzKjfBSuO1ftF
uP2698YoD2KYrUOFp7ql4xz5i/29rXs3BT9cFT1ZPW29BShVmUNcT98vV4OXF9Z+adnMsYQjEzuw
W2H4nYYtwVwNMvtgUoHBEmimXqB8V2hh4TYNDOH0HIojPiJCl/M6JKE864yZGObaNPqYcFkRkFTB
GZKjRW9np7ksQ6gOlJ7nEiytiItiHq/pJZCWzQoy53GDAHuJLdn0aIZCLGt7c8w1p73AyL8tthpv
BEUtL2rr+JuFcgIxQXcD/6iATqQJUtHZR6vOOaun1rJc9VVW+ntpAsHSrjGU+4Ik3L9yVt7HevDD
D72BKG2PMxjSXe5OTFx0KPt7LumtFxqv8UcAWv2yc3yRPom1JyhBRqthnwQnSXYU5WHaaGQX3FIh
6vXkT3m93AFPyJYds0m4tYVbhys24qZn7dEhxIKqGNRNoTJB/N/Y9o+BlcPjqKnMfhhrFTyaQ9fe
umC06FosYUg13/hDTUlN1+WypXEjMEV43lWRMWM+4QbW+bnrpPmxZ8v5RAoJtv8VK/8HeHbkPwfW
Yt/IrqFFRnD34MSmy18862rOjq3sMv8gqq44uV5mM7amV0Y2n3a/MzI8SrYbez9ljo/Uv+jy46gc
zrBtT2G/WwxL3/lz4Z7XYi2fnE5YETuDYT2yfIzde2po4Z9UugY46QMKiJg+Q8nzznFMJLjPqEZo
DcGR4IzcPWXKSJc9p+YSkdlgEeCoHDo2KtD80K72ja+KoyEH5ijk/wdrD/k41xVeA5y/hM1GM0WU
pGECIlU52CZnVL4gkU1hJnLMZRGbTrXQTnT69eDlNb0Geo+TSmRtBxxdwfIPuBiC4TP5tTioDYfd
+DBZk/k4Ri47BC1MxmIeSpT7wnfLEAv7giHLdgfZ76yimnliIw6Slz7S60PWjQ2TCPy3m7YzGKa4
d7Z3Flf5dMHGVJcHngVme62slh0x1OVt5eiFOqYdYHcWmbLTow2RxTmIIoLoDuiAU9REu/grS13Z
bM9DdlOWUfYjMDJhUfTCNkjoQxf8ZF0wzkfJvMmEhsvrsB9dXMV7o1uNlvl9zQszUWGMCRN1ggj4
GfftaNTdyeoczlOOrNMq6aYhsnZlP0LTy/yuQ0pZBf1+7ab2C5ZtVx/8dJrfN0E9rYhzNAZ1Bbm7
2ePlXs7WUJN5n3V+XZ9KUmA6rqBYh8qmlB8zk9nXOZpY9O9p2PRRUmsXe3ZDG9M9THr01L7PBkGn
OmpBBpWWWPMjnRBO7qwUFjZet22JDbQHCB1+CmR91zWStIjCmKbqyEM33JotB2ILezJHw9zqDjA9
IBS4qZxUvGqh6NySsB7Byc9qomNav74RchS0ooSnP9LLYXhGMgSZcjqlr2EGxfxZuR2dBtsXn8Zo
nLy9V/jAXQfOIaCvHKMg/AZ7LL82XWOU5tM60ZHMpPNUsGDRVArc9Yhj0UGh6oXdcS57HI0K9P3e
MSpxKRlVbZE0ergMWkqgHX4778iCwElmmnGH7WVdhW0cthq/NCc+KZJKRryOhvT7lHmLHbQnKguT
0kJ3o3UAd0fnvaF85kQTFoCyRaZRFMAXsYI9E9BpvBrKfL018jSNDqATPXVgoZ/aKxNGengMNc7E
0zKZNVVNNoQl0J28HzBjyu4L/VzypOjEecTYTU1HtCSPC0pgoKpHo7Orh6FYRX3ySPxAx2jXFkbk
MfxSbkn0+9Qw1Tvf6b32Eut5ds29H9BJIiG5TVGQYhNnU0j3shRgXYasaOg/q9S9ytc0IynSyzl9
2W6XlwldLqF3A86CjYdh+9Gus+t0QyC3iM4BNpXvo6wmZ1Shh/8mwAODkmnSACrj7EwflxxheKy1
0uyyTINiOYT9ZyNrOW6v9B1S3HmgVmIyfhoVAzwnjEv6ZNCfBp6Prz2EEo5Dk2qa66HQPIUYNO3v
9iRFy0SrCb/7ZWc/uDoiw2Xr9Y67FA+V5DW3y0O2CudHoPpqAmgxdp/83gmPfhfSSoxSg0wcGWCp
ZoP00/yQC6xBCbNsZ0HJNH9G2zA9LvNMnyTN0zY21NxVxxozGNMRyFPuOaUF4uwEjyVen6iq/KRt
iKZIBoMJ17E16vyi9IPS20eZ7sJTrVbvfcTJiPBFNfrqTnBStmgHgUihwa3fe5EqyDF0RZsf4UT4
9jXVHyeWioZceuk67ZS+z5lPKNLmhTn/1RllVBGhugQq+MC4JfLiamUUeWw73tdLY4VK/c6ug9q5
GZdlWm/DApbR+9buy+DKLf18+OqVESmAJXixdMeUUt1ZXlk7OwaP0n9LVvVqnsyEFk2EjwMVyije
wufzZLeWq8+hcYmdNJ/Py+D4t+ZiRwmLnHPAjv9vl+X/6m7/i4ylXybWr3W3w7dqfZYyuP33f6tu
rRDRbQAlGr0Gv8Wmkf236Nb/F6Idn4kGGilKBKR2/9HcusG/0E3ZqGqxK3vPUgYdj2xCfliM85g7
HZRO/yRl8Pk4P8Be5uB9pJXA50Oz9FId33IA1QMk1h3l1HxZBOY3P5p5RQbbOWke/L3wLPFWLoTl
bNq2/xawBCZaigDVKBpftPkWvc/nT6bt1iVAhcHcyXRgoWLuXDTnGjc86saUGiGeJlX4V226SnlT
FGEb3OoZ0Aq9ILfpLosGVP0FEEI6gM7Uh06SKmrDrfEFjdVNZyYj3NsnK7OtNC7o1HGG6kXUHooq
WM0veKdMh+oXB+SFqQC9x55TyCYJummJy7JMnUtJlEG+K6QtP6EJXJ8MXEsdRTJanqw0I6gOgZo+
T2UhyGilu0raeCTm/q5YTXnvF5xM42mW2r/AgT+Q+Kmq1DlXOnI/exwBsyMEFwbFRbnMY7HDRxk4
icLLi92ryOHtdaWPZQEVhoFTnFkNRQ0pY/ka017Og0sxTZjC4iGoiCi1+96dz0NaL/V7FeVkjrbZ
FB1raxzfQRuzbmEEhmJP9J75pa7NW7BJAtWQzuZrmavmIOi5+zufTsE2vlIu6BDltnfpHLT1oara
xbhXsFqcZJhBfsJ0wTmGu65YiqMlrPLLbJFPC0c+TRq7Zyv0ZC2/hDLsb80mnB+plDiReByz0hgz
DV+0nfOIAVWw2vUjUL16TtyOXC+ARbQd6AnTcNjT1rWtk1ka/DlsoyimpJNsdPBngp1eM1gWqe3c
T2kZeAfoNo7cp342JJl0h0QTD+SAK0N7ON6BWZume1WHXDP16+6L6W2t5G5dm72j6A3uGAfoi4JB
9U25FdoXYVvnD4GLq+lA8To3CaPs4rtZD3iTl7xD34TMy4Z45lAv7zutXZPhVt2U/ZFDRrXZ/ULt
pLc9Bdz8FDoUUM5FhLSHyZibaVNeMOmt28NA34RYGGye6q42W/nFhOSu7krD5befQHGpw5BXjGt2
U5C37S2XXrvi0KeYvhIjiNIerazllMg+xqE8pmu9SFqhqFWK4zA4PF8EBFKWLF1vgOhuUa6MczwD
xJ/vTIr64kMtGUtfeTz2PIV+uf3XQLoUPROA3j//kDZqPp3wuBYlQdQR/3Kql4AGbV+GvmK2IsFH
cVidiQ7Qcf5/2DuP5ryRLGv/lYleDzRIeERMz+L1hlaiEbVBUIbwCSCRsL/+e0BpeiRWl+rr3Swm
oqOiSyryNQAyb957znNCGXdH6Oy+98mBVz1tppi2E91+LzEeFb0mbz8nPXeznc71U0/OBYrMZijh
QQ0dn1raLX8Z13VwC/8wTVZd3zbt0+SOjkR5gL2VJ6VyN0NAd5XuWBzKtewdft7o1EI58EeR3/eF
4lEx65FaA7ZUkT0wdVb5zeA5dXmnKZkQ/JcAJ7a6RV23zcIwJXTZy9q71GkMzqATHaFNM6E2/EIF
lpGQPXatuZfwGr/p1khfCjgL77VV1e5TIoN5lXWV0PSDxIk4T7UzmKA/2ECWEB66rXMXN6l/VXXC
vGym4pDENMyhOY0slOukUdnGAgfOuBIgZ+sfs97SnzrOhUyKut0cu/f2lPcHN+ZSEcC6shtEPhp4
4k0YV8VN45oGA/cgNZkcpOPZzkX0AAC/U9vcMlL/1rPkHU3JF5xCnOwqYFh7s9Di2M1AQlcyhSiO
poYDQ6SLdRM6wwcJWmdTpFb1ldKTc9NoerdFxeFnTNXOj93HPgvTlZSJs+lm8VAH1beS63zpN7rZ
JI5gUDS0+wk+4dGX3Wepy2vcKMHW0gOHj8j4YGR4hoaWOUO4XJiQcY82guYE8nTTGOP9kOp9rc1k
1yZE4Abp4F/26Em4Hfp9x1nMmFLBYExAxOqqK8beLKxB4Necw+P0KsySB+yC29SZ53URkzfiL+za
HMPgRxGLBVHJSGw6ByTurE0RnzoIYwtn9aS9ZQSZ0whYOmUqumACxDnLYS/AxnqOKyaNTLxJU4oI
eDCbEW+1rc+2LljEuuw9O9iwURWPbOyUJ6tmGc3mYMdS5T7Ss7+zCw5CWKrMQ0KcE6XzrI6ECh9j
XdC1qeaLKOo/1TOIMTQV8appQGFgJSFFJ0ebFYZKreLO3ncpQYNhsLGrjlRg+yuOmqMhmB+kFtzs
tpyeolwBgI4SrlIy0PKmIb2rhXFhZfGdDXSEnX9eKXhSq3lUelpFQdlAgUizBBjmjDrK7O3gtjFD
w2Wg2Fw6sXeKc2Jwu8i9NSGhrUHZaPAe3WPf+7dQ4AhjaNMLHbqHPsB+jczgykqBeXcjoS2xk+2Z
XGY0Lq3pOE3FjYvjbgPqaEtajB2fQgNxCtskG5WRy/Ro1OHnrAdpuoJ1mdE26T0AhtAwGS3HM5KL
YBQ0IIN56w7FrVCzQT6yNpuV0i0AqDGYgLvomaXJ4MzBmGLsC9r89LjAS/TNtvaKYd8LiX9Cetk9
2qKh5K3GqJPhYxC27njxR1xH0DJT+lcrQ9B4QerU5SdF9sSd1L54BmobfwqNuvYYTaow34oJq242
Tde0yeUGbU3w0Q+kQHeQy+ckapXYlclEYHiZYULH4kfbSMWb2HfzQ+zlGPkUhAZAF40V3LV1Z9AM
zIakBjvpGNt2CKst/YH0Ek15wdoYz/HGHPv2aUy0OChag59qzyIfvirSWw4aNttE3vc7b5y8606E
z6ZLyFgQG469wl1d5Hsh4sr7zKFEi4tQ82OroItjOi0UC+bKD/qazhm0vUGD4o8hjV43Ih5fwia1
NmHFnBaGlJE+ugGilZzEM2/dqCqPNx1Hb3OVR82iEotsr98QE0eX3DILhgZcxuDRzAp9RXYBqE9p
IbFCLZWbt7Qv0LIZJrqPV2UHNAwc7uWceJRctfL3XU8sUsup/hq9TLuPrMH/HJp9fpjNwTwFkA3W
IezIrWq13hRxQmCLN5YwgceMiXCRFksyKkdSJBDuLSlVhJBO3WyjfTHy5hKPQboukt5vGEK39c5V
efOhQaRxwI8CboykLnE00xHwv2hBkU1x3H9B8jXt7TYTH5ta2AVLYlHMa+mMaOZk0SWHuMqcj5xA
yZIoO23t4t4IWxCJqfnA9HDfhATCp2Wj6Xmo8miW5pitaOeSj91G9GXiwbkUWeOfYqusPgSj/0iD
FVpx2wvAAH17YNIrr1JwT2stvT3pH2JPCxSkmbINcadavN9ssWgJI4lmsRmHfYi89zYtnPTgsIAe
dGNlx9Suil1E4c5yCJ62Zjs8+42h9rKzQ4qdoj9itYdMQgTjLYO0+bZTSCclfbGzdt2X0STysy6W
RbgJFglW0alqm5U+zIKwisUlXBPzBKpwvkqAzZT4uLPU3MZRWX5pABmUeHF7eQzCXl7NY7ijoRzt
fWbCyF3nruXRtnXuv9eGosKKvSzaC4Jd6R9lxmdaAslHU+HjSdywLo4+6uXo4Pci3Iw1edohoyjE
Gh6ZeX4J0JB+4jf21FYQwKaHvT+M6gSqUJ0CzwvXKM6BJU/ucMvSA5yUTcjdo+mcqHsT1R1mQV+u
N6A/LhI9tWH6j7iuTccTbABjl1mzvte2Tes1z4zpkLVmdqbno3elNdhPIQed6ptTRR6EbO2F3bn3
Zn2dt+HwUJukuuzq0qMBWTgGg/nJR0oV9E1waStfUM4U/XtOlGYCVsxH4Rj1HNKCMa7oB0HTW00w
EZgnme14N5hioSJ24Pi80uSWRh5rfYoXa0yLHidfm1OIT8JR9bDrjILRFpZHJD4yDpCs0a9nHlli
XrF7Mp4Hq852YZ7QIlSeNV57gxEgjY6DVB08mIQDAru48s/YQG4LPeM2JF2wQofZK/+U4Jm/s53Q
gZtSticyWseTLIts1VZBti387EtNu7wBqCL6C7dapAi8VHNrjOhRMhf1VajsYmulzGVy2Pj0umKw
IrPTRvna7lnUgfwi8rJSGvhroEGxs12M0VAwufwxAaXQj6aMY/oK5hzhw05Tpnur861FpCIOMIue
276a3qMaLEgfH7LW3VCKEaag6+JyiKRxZJofX3QJMbddnz5EHlYtVnVxDsrZveoRZa4Uq+Y+DBqL
MZobXTqs4tcu8uatFaQGNUCc3rtDQ0+5IVqrmqzksl96S21mO19wwNWPRAe0FyPds1sok/kekOJ9
Rg/7aE52fuG6pbxXY9Pu5npMt9qM270Br/gQWRZcStYgxvg03QB9mrSSmBMOl7m22KgRb1bbKk0p
9Gfu5s4fWJya8f3cj97elSaFRoqqUG2SImq7M7F8apvQGt/YROgBLWbL349W0x8XOIFG8hYZu6Xb
cQqY5oAR9SDGN+VQocWVIz1LXp4XTakQ67Cu0rXdVe4DySh0SSXn7izmqe1ge7KJz+1yqhSA3ws+
cK5FfBONnrcrsQpfFo30H2LylF+ykJzVlTbN+bo01TUHSPjmDe92Gxa9szb7QvS0kI0cTKjRhWdU
fRpOrK7MM3AtoqmywOFq1YzdUzW/R8PqbrSkst8Xg5HfeH7VhyvDiYERmLpmAYtddJ5Mz0Vy6ggx
hP+I1mJrNZleD8BmvzbVjHgWls5ugqmldkNpJHonG8/u15VrLTckx8wziXf0ZWuOlheGlv5xasto
1Xi0RzHo6GsHP+Rnb+pcuOLTfCraJRjb7OC69GnnTFtzymALxRww0lWiwLVu8RrQtCbQ+JEZf/ME
bYdUEeXY7wVzqq2LtuiIZiE9EWVoc0Myq7jrhpZplicR9KznvApfkKJnd6bpo/Ec2XWXmdg6sdoe
kLylQnfV0kJ4nGLI0mDja/uLMrW/sTUbHGVAwflzRCe97glPPCezlR9blfY7Qy3JhAB54m3TwCxi
qJIiq291teOVyYxLIeta6MJXjmLEZbhd+8jmVh5RcNAtnUdNyEVTTSuTe8Ziji6LD2R05ZeFXaR3
pCHkVwiSiLOq9cy3D4GBy3KKMpXvGnsaBfPrvGs5ACkKBWXm2deiLej+F11qf5k6O38uSoO2f4wc
MtXTeKrdut5nUpK7qMIU+WWoMlDvOfMD9uJ4uNUqIsyqSPxyPHa9cD/M/mD1h9rS8lH3XHSGQLlN
IJFppACWZMohkGLqnE8NYSVzobFOdOiz90gZGmLgmEzcZhZnom2UW96nQsRFt6ZnUyYba67bmLFc
pouDD4lB7Ard+p+HOhiai9wdZh/LxjzaxwTa7jM81ebZNMr5fjQ7BspjZaCm0gN1Kd8eISaXgyOB
fPV5XjrnPJ+GXZkFyWNCEERDMZ+b80FRcb5QnLXcqIRwVysD8Mel1ZpxBw+JR2y0S/FEd8qMYVgD
uUaqFT02pX/H/k0Mkjm01deB2UyCJpKsc+6sqX3OSSU7DYnkOB699rfcouf/l2Ytv7Av9MlxMAz/
FvxJX29YLdV9mncZHazEJj2soeVywNAwqzUj1v5k4KveJih67lIUDdu0dJFNmQSCPqKrLE5EgpYC
u4obPy9maFYyI8KOhwDXoNcwDrVdHDs7kI+9Z5XuLpkF3TVDQ3cDOJSMDO/9tmUuo20MDkxN+CeW
wZQ2RUJGyVqTO/RpdAo2GNVVdCIWzQz7fwlHcG0pV9QnctY0ot4hUV/4aYp+1LcBJ7WifiIwJTrD
Xo4Gjg5ZXudbzm78ktpli9rAF4d/XNQ+8uAIWsbWaUvnPkDrsWZn4j/jmbS5ecN+5hmyy6xcdiz+
HBvF8kGX3olFhvCRkfopjiUaljCDon9EjW+WDNMGxW698qKyM2vsQJ2YD0WLJBPxSgwd6Lokt5xP
wRTCnBgJenN5LsJ+8K1VPQ20nWy/NuadX1Y5uU8j+pIbD40W+vpwrJ8QNvBd1RjFxvUQoE1Yi4x8
4zM9a7O6ty3ZWgHHX7u4V2Li8itdB/qgk45dCDfUxBsch8bOL1uiapvP5K/SgikjOqw/Wjn0r/iS
LE0GKH0NlRaQGoHZb2TjR9U2LOEdH8wBxcjac7tshE3T1E+Ga/MLLPjQiFFeezs2wrjyDOOFKeDQ
mlwDj7yCdufZSNmpSIcm37YuFs795KL/MleDIqrg0OWKj6Rbm9+vuU50XutaAjeBPUfKhs5FeW6g
h7VPBSgEluea+JF7EzHceMtyGWf7FrpFfokDj2uVcFzPL8tpdDJ3TVZBl18Jlp7you/y7pHCv9UP
0sPah+PEnGuE+D7hBGYfR3rfoQBs1og8+W3kffNG1VC5xRW4Md4VJrnOO9IGBBosSz2t2dJbeZVh
c0k2Pe9hPAcjMyr6WjZtu8CzI2c9GLXscEVUfESIO7x9UGHDSIGk4n3aIRpRrVNeGB64ThQ1zgOy
DdKrOjjTpSt2OaPx8g4p7OCt/p24AUm7Dcx1pSPXB92OzofNLmvra2eQgvzmqnWffhqs3PwVsAOq
bgAHKkAvAyaElKa3Nm94+1ZopjZ3rWU313K0U0E/pSdGCUYJccJkMpR6/fvXtH4dpPGi/CwUP89l
ksZU5i0WimIahS/FE+IPo36ie0emScTd8E1xvNtY3eyenKltmNf2hiS+pQPYs5totazQrjS3xVDC
10XE7W4z8llWcjQJQ7Yb91MzBHrYuKRbJKtmhimB2sWWkoOLDu4dVBof/EYku1A04qTJiEWi7WXq
rxKAf/XXvn68EHIrsu7Fecos6NdpzGxYtWD7QHhMZ5N7u1LHOMmbzWKKuFGDM1zaPhrbDDn33e+/
2T9+sYIZL0AL2gkkYrnL3395fp/KuP3738S/NzxqfSqxQPSoHy7MvPCOdI2Tb4lbc4Bg8Jxlf3Et
xeKN/mn0xLWkaAW+iV0e0zgRHL++pJKQnPqSNpIqi+hqdpj0r1wjPIFGcxFeRERNlDkiKMPt65MM
FPJhNTJvNrugNbA+gjNcJYltdX/xxpbX/fV9BYJ2MjM/poWB5b/5KmQDp7FhQ18VzNNvAix9N3AM
KReVmVEb/P57X67o2xdzTGBmdsDwjefp1y8hJHelQnDYIdcvOVwlRW0THjmSWPj713n7oQSxwj7M
EpqkprUAQX99nQlGW8YzBdjCbOm2m/SKii3h7z359CVavr/4WG9vZF4Oa7Jn2UxImQO8NVDLSaSS
9aha1a8bTzqmzB6miSbQPohyFn30LEsTio2BzvJMjbX5/ed95ST98s0y60QkSF6iy0jV+/73P93R
6WClRF/h2aa+b7rHpC1mY5tBNPaYQBrxNTUH/jWjjWumBUmbP0UzHnN6PE1HQ89XJs1BM6Zjohkq
XqGsQ3oTST+ot9oC+rWyg4xol0ijGVo7AHxpsmnWDwgTQ8oZY7bmw2hng8+BOJkqGsDSJ3TCrCzz
gHbHAGrX4ZFBq0u7fuf2QCg3DBKWGhS5Q3VN9AXidEl1m61LY2w/BfHkpGdJIWtdMYnwagwy3jQd
VAHM6KYYRi4i/g9R3XO2YENlcsN0sMlGNl2N0AYPlYTBCAMskuWOCItl6x0i/ln1Bn7VvIrcc+Pb
/i2WNP60ceF9rtRg+92S3CPEfjDdZSdGs8723pe8+UrpdK9tzaVkXYuf43qsox3Sz+BUoufLNo72
u4ssyMMX007YKvmOU2oAInebU0d6TPQowwghh0qS5GFWer71jUmzmZLmjLa8iJhKIVZi3kLMIRt6
4fcUITowyLNJ3GnqvrmFQxVdhUlnfBgJdtHHqerZ7tsO6CL+0gWVhqM1LXeVHfB77JRO0taaGzkh
raOkWk8qoYrKIfi0O/o06d4YM77LiGnOfIja2NBHXRJRs5jfUuZ5r/WI2+AmO6GGNsZdamtaqS25
MeZBi8Esz6M/lATHYMrgkB9OdbPtX39Dlzq8SMcVzzYVohr8LjEQmAOzvdcvwedDg7/i1Suj4s3O
1PjZeij7pL3RaHue2jlD12uRB0CneQh3yNH9R8tGQmtlJnOOCUvOVaSJ5N1GNZrsGhDLc5SPl20m
mS14MpuuhOdwgCzabDJO36u0ESx3xYXtnZXR9OXGobP5Iqrcup3iXDirOPAddxOVci6AmdTYW37/
sL7RPizhsh4HbD9k2XU97zU04adHFQFTXtsC22mKm5wkCWaKt3xG1qnAQc61Fk1ylRGz+1fgn7eL
L8hDh23W5/Utyom31YQ1cD6MgoF5N8ZvZIXGgjrCIzfe/P7zLYvrz4s8ygIaWkKE7kI/RHHx6+JL
X9XpdVapFUZ6/yEJRfktM23VHFBhuliAJELkVTFDlTlHs6g+ah6Kl9+/hT98xWHoADoDNg38J7Be
N+OfvuI5nCyD8GYGN0Mw3lQTZTytJv9WWEgqV7Y7fS3jie/g96/6tqrgEy+xEvwTUDNw+jcfnBkc
NjjapiuJ2PVsC843rFrLuBtCzlMPbUH8xbr/h32Oz4l+IgRf5SJo+QMbhWcXTyZj4DlJw2vcVkMN
edX+Fk6KpeT3n+7t7WOZLnsMwBnUOtAA3tZMEtFKqEfE/nHIUQRzap0bt5WuZ/n59y/0zy4esBVQ
1wL9iXhLmUm6WDrK8ecFXZl/dt0oJfkkKfiDsMd76KuAQItXQcfvX5cn/82dCxnPQQ7lBo5N6e3Y
by4gm5702kgM1D66uDbNtj1NjomWmKAYWW8tp/K+pn4+vuB5FF9dA4g5DrCgfW4TO9VbI5iarwRL
AZpHq+KecyaI0waEV3HrI327x8VZXoQj3c1FKJ894BHLnsvUMkm9ioKAYzbdPbbafqKRmaZ47Ky4
758LchKR7KTheHK5+SBtD+H0bLt926yNDNrCBaszI6bGqz4POjKa/Sys8Yg2QwYAxXy2K+gpcfqx
QvetNZ6FJggxpxvoBff+6/m6ozAw1kTfcOI3e2yHR/SybDehpVmG2iiY69NQzQ54TU/2xgHBDat2
QqBLt1KdgQMUHw2reahq/ly+NpcMm3PF5RJoGtw4/cRviAv4blemhu2a4+RljIt1ySTCzMMmsW0D
XaMe6sqSM6/VlvxOmVQWG2c438To0ZGVBA5ilRmMJ8aVvr9selUGu3R2WMjkkBnXLfoAjBxLIyiJ
1UyaSTyDFpBLhy0NzevWLTUfBJkOPeeJIiFEzbvH/+og2CYX84OQ/Qt8BWK1PeCjbPxTYEJzhnBm
XrRuRsfazR1E8qrunENVy4kOp+FGj2kiJQQBDEqHEfHqx7ZOh4fFTkYdYnhufTIq2z1LFWOYnpIs
SLd4tlvy0paVSaPGOzCuDrw1Gb1sgVPmaGcdjEOvzi1hLJuwHtzz9z0B2yifzsR8nl98bwoR3ivb
pzoZlksVBtQENTQMjFevewiToMVDQ8BbgNdaBc6FT8vy44g4eOMHHulEekJUu8lJjnoymM/cQSjG
Pmo4ZjR/QhaTn6UwKtAptQFAUlPm7t0JCNMwhYPeFeiLweLgxY8uM0kDeqdK3TZbVCBleZkOCLnB
u3qO2LgIfHDA2C4383f5ywwrg0RWqeN675XBoiSe2Dppf9cJ1gKeEdAYrxc3UynmQ+TZVXiupvEH
8v5fEpDeVSX/+8/lZ75UNbVNnOj/+s9f/u1P2a6//FD7X6+/JP5WLXrNX/5lKzU93tvum5ref2u7
4vsL/Pgv/3//8t++vf6WOwAKf//bl6qTevltcVrJX5SgFnvFf7x+gB+//8fPXT2X/NzpWf7b5fP0
7Y8/84PZ6r8Dh+pCvrJDm3NhsEglfzBbw3cLqZUwCVIrmJ15JgXAD2arL94JaIokf6A9NaGiIcBc
ehTJ3//mm++W06W9kFxhxf33O7v5Xjnwpf0p9PN1A/ifAsNlyAimKlhwn65JavbbaPjUieu2MVCb
s8NLbw1eIka7JBy4YH5+YJiEXSYmkqDfKkN1V03sdunZnM0NNzE04OKAIpxuexzZPk2cxsUAlegB
XYrhJGh8fD9MH3sX4+a6Sv2BjnmS+rtERyNbUmYSVzIKk+FeZsUgWFiHkQdVM5pSq7Zv8OiPL+JM
z4bhANoaG4pS2GEj2s8UhszlnVo+Z7OmtW4S8ftBQxbTPudTJhWteT/gIQJUkIblmUbjrDY21B2O
jA05x4bELbvlpJGcBs/NvoB7PgYunJ11RrLHqR6dEfm7V3cP7HFMPaAqNvs2HcYdvSVR7GWo70KZ
lsUODfqmGZvk4LAU7KQhqnSLCCzazYkhni0kZtOq7ECVTPAbnsc6058kkoxDNWCFdjVulNd77196
/v704frlEbyuv8kPWn37pi+f67cP6//Cx9BaoHF//hh+eC6XhO7vT/Tx69//9vrf/3gEuUjvsESE
IR1Hn+V5OSj8eASFb70j4GR5Dmmi0Bz8xxNoLLBlnpAFayrAltGT+McjaAjnHU1EwLF0CUKGuqTA
v3nufvccvuI7f3oO/QDH5tJ2oNonLJzjzK+FPkDVWUm8hHd12jRsHkggrkmaAARZwrw65kXvIxeL
5LPEU0Ygb9m4O0w0KGP8aK6/1mmUbBMUHKvKSrCDBmaDXjoQ/MR6ArnlHyWhNcMuZZ811qUfwhQG
TzMjOPC8GzzpPEPMdVsSqvPJ8jcMuaoP2Wx8UnShF97VUH02bQZEKwkCfdhGs228D/1gTlaRk/Sc
RIoeEkdnusnX0qsDdzVI6aLTShTSuVIX9U1qO+Wu0QMOJGZwY/cvldRcUpdJK1Mnqlz2vWBBZv/c
hlRcWBzghbgrzBSQh0UCcsnh6S8OCb8eS76/ioDh61PTchPZ3EY/v0pBywRvVyruSulAgE4qtRvt
FkO8lWCDBP+z++kW/rFe/8y2/if3BR+Fg5Dt0BCz7Lfhd53F0RlH0nTnIV05x7Lqn0ZymOxdJryJ
wGXbzZcZEAKkGOnYUQr6B6vWrpt1T4thC7SBzN7Mkc4XBIv6G8FxiDbdMK/8tYbzQOgpaJcPThpw
J1m1M92jWXWj9YhYHPLScmCX06BaHNehB/sECTi5H0s0EDGKw0wBDATEg6vjZNctvK1m49iLxMaM
oisjnDuxQa5bny0oru/zeRifDS8jLdZAnvwMtEG94CLImnXmIPBbOQiO/qpB8IcL5rkc0TmFCJpf
y5f46wUbxlbobvTGOx3LF4Y859jgu5mt8GDk+Jf+b+3V07KWcsv/dOP+wTxz8cy0/JfF9/UHvi++
VvDOgkLt0RMHz0618Y/yxzLfhSiVyGHBTrKsvlydH9WPG7zjASPx0fKQcHBa5kn7Uf247ju6L4w6
6HqHdBmomf6Vlfe1xPmfpRfrIeuF4+DPgFtNWItYjC4/NTjy0Z9ozqIPx8UjX8pQh0+ypHOLBaPb
F8D0vuWyBzcApSFYWr15tw2mbrxc2HPOjqg+58EDnVSjLzWUv0JAGWfbCUbZPptrXK6KHti4JmfE
N7cCMADyfKcokMLj535i3O0C96D28E7h2KEOU12P/LP0c1zYuRvBCevo/e6E60cWImXMsesln/SO
b03nK1zm45fRoS+9L11HcwysA1SbccXMHcrOMLELMCuF7OamTbatmpQJYOKYw8odI6iREQquj3YR
OIg6PIbVq3ZqVL217cRGNNwbNkfmkYxuybkDN3rlKPNgDblxwvI3ofUd5ps+jOQLhCDjlKPK30Q9
siS/mNVt5HI03Ziz1Y670raK5zKHu/A4iQ42id2Z4aW2yunKtaYJGFTmTA/TNLrJduzq5BiGOZ3X
VAXiaZJur7APAkLZNTKaPyoSLOi7hrJ+HnOOWStgcADyctsM9IayuWAc0htwJYNM+1/VYEDLmkHx
cJyuU/fS7zw0wU1TOPEGs2/3krhx+hA7vMy2YM6Vr2ULpB1abJyQAsyY+lJAusBfMqn4fqodZUM6
GuZHOso0UWSXuGjWg3YuNyR8dHqN8iN+0GZGiJYqq7BBQMeGvPIzD+137VWDPqVY11GmzVToW1kk
OfC3XDDoj2YkRsMkMcnGfSa+dl1on+zaKIPVIBR6v77Pu6u2IApx31h8HC6vzbTEGaLR3dVz350m
knVrRBUdQh3WOOIahVUCF2RU4sYbUAa1OvToCT6GOmjC1egrm+Rtq990lTH5W1F3pYkEkZiqjWm1
3UUHE0duODPxHhDVxsOhI0L9s2248iMzhop7BrjDZ4fUK2gwDtrObec4SbrRUHeite4ibiWFBBvo
HMD2C4XNKNkkadvcOoSJPwLKNeUaoXX+dRHpsaekvndfLqyQbR5k+HIaUIH5th/IYQXgG37UPZoc
bDiFR5HuL5e+AmpVr+ywU2SfYB1/dCbsVwekQ/GLGeTDtJcDzfPNYLdpfj2iUkaYG1qy2cixnvaY
SuHFCiT+KI0tlTxEcxy2bEtZpPaxIlh7lWl7fqhpMtD9nCzEQHpqsUkbSg0JOnrLT3ZGjrJzXYI6
4hSTDWCzsOFnoGEHZawgQupPY9fYj1GgVLShpYmkqq5V1F7aQd5nK1xAfklebJ6R9Vj60jnGcdWp
I/O/Eph+kTnBurRGV+9BNqTZ9TQYHZlx0MogkLQz11wYaMDWjoqQRqsinFErpH6MmaFxFspbwGlu
XYfhiIrYaufxBN8kuoNCxJNszmhgNmmd9reBCipxSg2ncA8j+oHhwwjzTnxKJRXc1oenvOgOxFhv
GjW3H9Enuw7Yx6GHKaWogWj0ZJBXOXVOEDuQIOcKezIytvo6zRM3ugUL5SOGiwzYdpZW4XDR4V0R
+7KXTnKV22H6ooksBtqXh2j6JOnUXNs0t9s9KlvzweYYHWzDvM6+5O3o691AQoi1wVRkx58dwHmf
AGPEX/tO219VUprFNpGdA6yl6xdUl2eaD1JbzqaqWUe2yhOGuw8IqH4UYDz0ymXcFK5U4MWPfmm1
zQWWn9TfytrVjxIQwbTp6KmiMBvHHIzgKEFNumRb5WunAtW1xdPoxbcW6DX0GjgSS5jBn8NeGOMy
E0P3PHpD120okmdAbzK172a4Le26M0VXbQrTN5pVlfUK1VlhRmgGBGp5XrZ9bJyi/WwPuY4YwDat
vyKKhNDqSDiVXLfaQHqn3A7NbwR/Tmz9xKvSXQdFbqO6QmRHwzT8F877I82xLEJcyEnfno7oYEMb
D4ZgveIcQWnYtjlTycBp/C1SbrDFQV2XyJiSEUGom3gDSj8a8x9TNgCxN2xLfFZmHSkWj8wzN8oy
yJ4GU6CZtaW5Co80m/WXVkEAWI26me8MEUV3rR8E7aEMgifDZ0S6FJHzvkhwqcyRGj67XRWfOy/E
DkMsWgTPzQKCW43VnXICfTmgNn9ZCFHB3kzkdNCoN1k/eYkvdebWL6Mx4oQriFRgMxkKyCHCQze/
GooMDSH2q/ETyzenKp9b9KOrHTHcGcwf38+Bpx+DRrTVuk/H7sZ3HKi6+RwNjzmALkaRziKf4wK5
ex86UovxdiqO8GUaUMSwg6udajwGJtLPRqz1HKisDa0eeLNC93tHFe6HCqVRvCl7RqfbxAULAC6C
JgnaODN86usSUo0TRslzjtKeJIQ6MwvYimHV7oIoEM66r2l9r1iO5hc+D61NpnVhuJ8IySXpYmHW
biZMQyjrAb1cJyqZIKDnYgQ7FaOtX5kcNskvFZHZQPmRuVjj5UlS0HfR5H1XRfxfR4KqmFrxzzsS
9ICT7lm+LYz5mR+FsfcuoPRELIJuxuI4Sevhe1NiKYxpBRDMhPqM4x/NhX8Uxh49CfqF6NIc60cn
478LY/tdwLyQuYWLLmT5df9CXfyaY/RzWcwEjsrYo5PGgugxrPq1LHYit2DddeuN70d1uKlRZVQr
UzrWM01wnW8qMCuP1CH9nRrHT+irIlrXTHR2+LcLsZ2I+Ws3QPvKMz7wst7ObemzjFdGYGytPtZy
26VNH97IOJva8zgKY9qo1hsffvrK/8kJ2vaXI97PHwTuAocPi8WWAAAXGcuvHwQAtO0DyYKXhSku
PMxxk3R7OhfOfGoQLscrMkjTrym66TO+kuZbynaPUaoZUAyxIcYFGESaF+g+5wZVHsqTe42i8caL
nNJezzzKRK8JO9sAxdXvzRgCOWVQ6KXH0Z2CRdtcWjjigqCID/DFxubQWhqzJJY+g87nEMcMlUCq
fIw63E+M7BFtB1hoE1RL2fD/2DuTZbl5M9u+S83pYAuCw8pMMpvT95ImDOnoF/u+59PX4vFfvhKv
FQpzXDOHbUEUkwA+fNh7bR2D6JC9mlM0wtds1BR7zIx2kRK/Td9LSeadOwT2+HEL4/v7gWh41JNR
2+MVGXVpAMkXseUSVYxoM5r6JEQVsoBJerRVBOwmCtcK3GmV96HRDuneKRPkI41N3LbXBP4AvJEf
+Zp9Vj4ImS62SNsYepqckTPs+6JBf9xmQmtOwgkUXCgAd6/xMEzywnnKL48YBNnohJ2W32VkV5dq
driAqWWGsybO63NKdf85tuPa3MF7M3hJJFvXuHQ08n8dw5lPVd0Fn615aO/7sAU/mI46OD82jv4W
Ihl7Cpl/VC+6MivC1VIbwTPEIFrMyhR0ARpaLb7Lot6gfnXy+bvf1vC8snAwfqBeo87rYd4+a2nX
Q+w0Qv2vAJMARV1SY9GYlPhWC9tYvyvGXL+uBrH4itKCGTDwxJkR1BD+7Rggp6UOM1nJgTE82vjY
Z0QJsOy9sbKaOzWLHKA+yMBRzRi9bhyMClK9bLAb70O/WCA63NcBmK9N6zUvdPkefazFcGZZl+OP
NZoSnPVa+1i7w491XHys6eQ5sL47y1I/f6z6yscOMH/sBsrHzjB+7BLYlNkwPvYOsLPsI+rHnsKX
yP6Sfuw1Zj+EX4ePHchYNqMJUjr/Gy5cIgw+9qtAKweQ/zFsd539TP/Y2ZSPXc4G/dKRHZOy+1F2
sBOiJ2VX5IogPfP9sVcOy7apfOyg6cduCnd3eONwzh7LDWR373zsvEoPPMxftmPQMvPwbOhN/Cn+
2K8jLvO+mDAfR4DQCkYP8GwANq08F+F5+tj1HVBnP5SlFOg+qoJ5KRCyspDyiKk7/ZFbU3vDEbt4
FtQUbLJUF/1HpZEyia/UpfzIlkLE+qhJcJT6EOzk5/ajYpnDyX+eljImCRW+vmEpbohqK52zA/dx
Zn4v9Q/ybWohRMvURbYNrHHqqLeOSlPJT07X9e0p/KinnI/ayvmos0hctF1QylRf8Uclplk+mARi
kdBXJx/V2lSXVG70HqjiAo2Cjssxart+KfPkPys+xW41ZNFLJajWNVUh3WwqxFDV/RK71lI5zk7Q
UEUuBaVuJc2blQdUmcZScC7gpOSI2Yw6tDPMljBaAqEXMKemP4PpYTJPHxVsPgdUswhfqWz1gSNh
4utF7vojyb0ogIOHwsBg6Wr8fQm9iKVOjhAMFW7/UT/HCh8NIcJ1+5awtDqYT8FXci7oOKAoVmgD
WYr6wbhS7SxzceY5F2QfA2d74SdvBLxzm0NiXA8XeKwAKJVdGjyGDmKkPUZfalmtkXmOpB0VFe2P
pRFqVo6PZR+0lAVc0+jgUoixCXf0/yPtPqCQDrwwi2j2EMoH3UFwxoAp2vWm7S2i8cij6RLc4j/C
6KmAMeQNYQ9Cbkq3IuXKPh2+4uQKn6XRmKDRSRn+rneOObrYm/r+Gvr7kH0XETzJkDkudpIamW6p
ZtB/SWvdmS/cp2ELhpxC8mep5/R8B11mh0Gq49cELONNNLYlzQF/AIqHw4pzLJTYHaGALFkFYkkV
3VirPznY4K6AL00v4WSkKR95kz8UePXu7BB5lu6PzQ8OeiDQ+3ysvSQxLCB1Q5e0sCQbBIeNk+gO
M4x2CucMTPUu6BNQUXiZgzscoWwVxWDlJuIHhF5J5QfatSzb5isn/YTjUuc0BUYyTnb7uizRtket
3b7AJeZwNeIkifZNb1vTCabUrDJU1FWenPr2SxWqMZwrOgsxrpIkGl1/sJJ3GIOwGPNegrmoMNXG
B2i45nPkT/y/06zt5aXtoE/uTebHvTAy8gKsQMGNVQEpnPaKDnscpT8WFvz3Y36wh6GhV9NFYDV7
y7SSa5078fuhbtvnMSOOCrjk4N9PdbXELpDKwgmiAkv5z4uL/yuPKY8Rbv++PH5Ki/5rsq6O+SN/
V8f6Pyyigog6FTZxzqja/7c61pa62eAoxNUbiw5hRv+qjk0HIJNBDwggEXdBpsUf+rs6hsfEDRvJ
TNQ8xD2i9fpPymP+4LquBCxB05gPY7lBt3jGX+vKppkSSOJlv/drCrzPy3JNg9FRe9VVem1O0ADV
NHuB3UZ4Fg0r/S5jWnLLpQhE4+I0RMkEvtDxtWaPJ0geZ9+Iv0yI6c/+oFefaRMSgZHR7wooZl7R
uzOT1PnZKun3kaLVHZoRFAqlrXUcegdBsGEnf6VtGV/1ZhJ+GuD2PcaASbhvDq4zOSsntUpG1677
/F2noCS2Z+xfy76xyPSwlAe/bJXrEodtsJN2U3kWd0knXaWFPVWivphtzin/tV/aisEXTHXIdc33
Ic7vneQ+NF9L8uIfihkwg2Vk/XlmyxDdYH4Hq5Y9Qd8Y7wboqR1oDb29tUvN+hZMvf7Y2QXa3TgU
n/JJpdFIKyc76iiJTxDKxUOcQgd1etFeYrVOabTI9lIacm9bILsBNHP338Xy5BOIuqvKVHh1AJ3P
6YrqNAyW/wmoo3nrm5XGmfnQELJz7DHZeyDs1B3qi5lwoJhLrxLtkAKTv3dhiIzXRlUOVxmqAK/o
E5yuZhBeA4H0jz5KBtFY71pidYeWlsl9blvjTW9k+TWeQI3mACTEwozupVFqhxYHkkcFED8MifMK
S4PuT41Ys8sa/glpl+5InGkuBfDOAzSCC3TKkj3b/M4ZS5yj2sL7LfJnxVKsGyeE7NkV7XhECptf
jzoJITCvgrdhztMdMgY4RqIRL3Fkfca+ad2TluTD2LSN6yIIy6MfRXQ/5IS+DbiHeZzy6t0HmbUb
psw4sQUj6g0z3zVqo/jaZa8CFj5M+7h+EEqn3wycDva90/6AJzwt+uhOu8smPznkomhvRp4LChCI
Y5HP6tU8ghLiNbTpowzybj/2fXaykyA/AtMEVTORgdS3Y/uqYa99HXteXJ9M6pvRzC/EZffLnh9c
kcFSXTA7EfRgKcMhSAsapjRgs0rninuoljNZzc6ij/pw8QcCs7BJmV/II0CsgWX6ENaleoMdcXSN
NpoJrah015yEfxcXsgKMzP0AopWY7E4lHj/n+ghCmnPAXZEv0SM9spND305vKn9kP49wG8+ZwZ0p
Om7z5E+tfQLkiUkTwftd7SyE+ZZ6GizNDGK3Hrgsl9mEYlwnE2TU7UvnKGKvALh26yjyX7ISqBm9
relK58rHg+xcv7e4wXdtqSEqqQPtBZ5zffb9SNV2SC3JUEhL7aypteHREf882K26y5Hk7QkhVd00
iB9H8jV7LKSD852v56sTK2DgAXVewqEoDkYD4j6ecmIGB8wHDYLTY2iO/Ce1CLxxFl9mGYKmxuTh
uBRYnKz0OPSyvqquMlCgZzZidlW7AlA6zyI5IGNkBUpgFpCiBcEaD9pTFkX9RQU8tifMKsbw3/dX
lmZmV75uInkdNOdZxEN1xckJ6DlnUF6Twp2x8HXl3A1Y1UAy6Sca9ubXkOguKjWgWzhb6n2qLTwP
AMFgf0r9SYl03Q1S81qfixtLiugzSu3Hpkg+KziE3BId+q0NgeE6DIPwrCTB0zzh+S6FuEPXSFfT
rsEsMKUpX0fKyKEnYAGQNuAsLpLqyU52ijIEPE/BL1gMybWPBmGvBqb9zUym6WVsRohNmWk/kRaU
AONRgyuf4tKNu2GAoGGI6zpzTOZECy5qmFh9i7JXyR9T78mC/xbpJ9NUGneydU/pzC+BchICKaVY
akOuA7yxrL6ZJmJZmDPD9RR2aLLgOaDIwOz7SLd5vjPkVOL9M86JMrg0lYDu9nW3UyHRHpKoL92w
1nyvL4f6XKc6UJ9meAPUE7uqmu0jC8Om6qMbSWfuDAICiuh0WJpNgKGe9FeBpufnTlj4WvDan5y5
eTJldDdpAhuq1esuiWHZbQeh+H7oouBN9VtUIDp0ZJiEWBQseQ8nx/BqkbtR73/KLftc6Uv7eNKd
y2A6J+55L6qlt0/2HHtamHRHZbDPdluRWUwMILkFBPxMAeISNRCA++iUeMGgXEbD+WHE8b1Ffp5L
uIWPSCz4qjp09BVt0G4JUCgvpoiqg51Rtda1nN/piVA1NszTWJRAmWC7BIK6T0lUcq10X1ic5+Hc
wbH9gZXrM6EagWtCsXtWkJt6agp1CrTNX6jm8CraGqFapp8CWVSsz5GI5HVT0rhVuB3jpGFe9XDV
3IL70HTXsVaNUW9xseOTayftygvmpKJg7m5GAsUuNvdPtaE9MMk8TYQDqg4uS3b2fKvJJL7rCIZ0
BHwNt9B74wzpnCtUKm76wb1Mj2PPgdoTJdxletrhD6f3+xeckOUpNQfQKLOh3hZD+qVodOMYAIA+
i2YwziKsf/RhiogtRG28G51CPiUlFtNcWuq+qaLgSsExd2xauzF3qk3yjK/41mPFteVt4HTlvTSJ
nKCXNx3hgGeP3EirR67SBPiZ1r+hQyO8qupKmuNpcUWI2nRWIs6zkMVowNSx8kLoC0f3gpiwaYrZ
7do56tqdCvXrxQkict6kLJu/TKzzEQzFChwO1fzeZp/gtIlh1SZ84+LkYJNTrg5fY8Sz9wTDcUmH
s+Z7XhpFAmTFDK7ooAc3IJukS/YfRpH+2tZTwzMzcbI6VQWSqALpaIlhtcl3MGOCHcrC/J4MJi+W
LfucqgaOX6PtXWiInEnUHDgDL9/GAyKEqxqKfzfGk3WqKLIOoaJLrh9l8KVRZko9CdPBoU84XZEX
tktMxROV6qmGvTdKq9onnLuTqDvDFzzVTnzV4fmDSsjiPUCPhLmd3ljlADl4Mi5FX+K24dx6MFJC
ghJ4joXMTK9q8mPSjXDi/fJh6oX90MFK9MaF6iGC6Z3bn7NPu2QGl6SO0/3UXkVtAGg6OsKrOthx
8JnbdC6CxuJGRVwuAwJGGmW6ai0FHjcf8rGz6jctmW96O8fZxZlbqHUD9g/Gfs25MSNohz7QHmCV
ckR2ztjkTKnpKVPMczrNC7FYPVSO8x4ST3sIYz5i5ogXLQBx5KXOMYQ90SXDt0r50paEADJHtfEG
Po11MGZMs9DOHgmIe5R+zdmfN4m+x/C4Gr3Glf3So1Pfi7R4lqE0+LuouoKCqNe0PEb5nTOF8B5m
69gEINMmrIu01Vok45OakRvSf681fTgYA7dIqpLTqoa0MBkSshc1OBd1Gd4y/x3KyKslLpNOUgCl
9y43INkravZY+4J/Q39lVEsyE+/ZT1uDScNCE9rsj8AidiXdxV3p+PMeR97RDLTnRLFPGtdVJA81
050ftt/JdbmCBUbs15QJd7DD19ak96N2BPEUTzR9v/d18MNPKndQ41OYJxVZHDB6IiqWKZloLFrR
gw+0YD+XGTZwVZQAVil+O9Da09Q6Bw2fgBnoXtgJc0czPHKbgfo65cdHqm/JJ4ffmxMBhBNhAITu
30IUCBgytYpE08CD238bWLBVaMPuofJhiwQUkC94c1otr2RJXOLx0I+sqRMmgYcxiIk/CM7oAYqL
hq+QtJhgeEPgTlZUT8P5m9Iaz/2cK1hhNCyQzGaQL5cSs9k0dqe6rp5LK9JdrSWLK4us/Rin8S1Z
afVFWfBvUwibbs+X53wiWYDmdaboP9I5tr6kJKDA1gBlg8NtkRIYRetWAZ0Jbj4Q05e3CZ8i54sR
VyUoLUh7Ae1zq7Lrv3paz14AjGdfVHzpOlAno7Jnd1Jj1NBRrtwONTy5Vmjf+NddUkW5yfpWHGzR
9HfQzORLKwXiCBoRt3Zt+RRGs3QrRdRIArrqUMsaGG4GREWLm2FvO/1dpoFID3GTHvu2Uq4Ui94y
rpLspnIC8ULEG4lqQpRHHcKA25aPkzHy2A6LnTxYWr1vYpxwOrEecfu1J3UjhS848BPOqpiu5UDz
bwJPb+q3hR9dUJoWiLvz6NJI2Nl9/Hmq2+Iubi0dcFp/SfJldeLCgPyjADaJvI00R73C+0pOHk2R
G+oSsbMGzNS5MXrMuxvC3L4kai88c5xvSN9k08MadO7BxJ2aeYjPXSXv2Qb0nTL7Vy2xQ25aVOOb
iVGIMnr4i6xP6EMCep3Z+hcUHxT7tTLsBsw7lP31eCxC4wbtyGNbgbHhJIlfMyhN5kn0CY0s+0fW
EDYIfP6uV1vxicQqKLMsqQdbQbEZKu23NIoEqpmAf1dq2J4jAo8sh2czzV7B17GcO+JHrzlPegGl
vZCHPIrobyn2WQp64AAhCPpZWoodmUX7KZ2mPdzBxYbk+JhweE6gxLTScKRmA8mQdp5+1QPkYQhz
lUMCyWFPWknkqgCH37muOuac5NFzpPsBtr6a+5c8KdKDovWZG8gycANQE294CFwbt9OlsSxSHzpy
h2Ft7u3YftU10tpSx7qgrgKo5FyHOpEb6IbGc6mhFbZnFlbkWY94oUJ3tqybVNouC5h/IDhDkBAA
Dbf1bbRoSzOba+ibuhCT20f6e6uTYqW2d0iC/HvyCh50K7qi6fdZj0FNQlQ/9RmsfSl9n8ok1o6h
pr6ZCaYBIu2pzaXuu1UNeCCpi1co9GS9hKF6YwiukSh60yNlZ/kXHtvp0hjVwEvsJg51xEpiIe6+
d1wA8BWP5UjsiJPK85Qr8ael4Xlj2WQU21zjQ9aduSuLy8n+mmezfoRf3OeciJL0oseZ/0mZe+ON
JGbkaiJSriJSXvZBSPx1HHQFlzFLkmWYOee6nssXvWOO+VljEGwnxiRgAafInJYQwTAm5xkQpvWW
KelADJcTfQrjlsbAzCq9Q+JIYoStTtOtqIzJK9RUPJdZ996NTXYm6zS7VAVxmAlUrwMeLqyNCrI2
GejBXg9t6FKRaZ7zDlCT3eKv1FWf+9akUM+setFzbonY45Sn3DrzxM5rtzb+Ad9sbltwLSCXVeXr
4CftAx6vfN+arfUDVlJ3SeZJu8EdNz6TuLekXqfWTresOd9VTFIan3H1FvWL/1idkzOTsb9jQukm
Kh70XqLU0H3Qy/afuIlQAJPSQnZFmVePQ13EX7oGM5dOjuPJCgnnJsVCeUTwNl9JjgN7veFcX5e5
5RoEPLK3+NILVF89SoCQh7aIUs/W7BizcTmHDw5yl+NQI79z8KJfpWTh7BujEd+48LCvtK6h/x8X
OOdDblP2ZtPzl84NE7E34Mp11cw2PuZmFrmlnEiMBUVOekOgj97gGLVXdYOEpDRCWMz6ASOaYoN7
Cke727dII+5kuJitbUlYce43/VUaWeIzAYrqDckf7X7qrfRgV0kFL89RIB9pzVnPuZPNosT30PTH
L6h4vlb07x5QlH61FDqAhWkroCHD+mz5gXFIHdrTQ8hylVQ0zvkJTddyVKq/4iCgNnFTfJNRoRwi
lTadPxOpm9MmmQEtcMQXs5dkPQ8bPpuSy0SZQPAZO8yTnS0vFPrOQbGt+RQp5CZYJWgsZE8qQkrL
+JxX3T7OCQciqnihrxpUlvTTlPu8CVuS0scsvJB+EZ1qxXTeC0DWJ7R0yrcSZZbXFnp3FHVIuEdL
MuiLnFrrCYrMX7HisFrZCL/IrDUeZxhRWNtKfOdw9u4VnxYDu71y0DJZnyp77LFQDqj+9NJGO6mn
b05vRc9B6Nu3qjqGx0JvjEe/C1gDUriQj7HumOc50tJXqGy33CgpPMGYD7iVBn94wmpIRcc1puJQ
XsHMRmQbZ7co04w3rHHazSirLNxFgckJrCDA+Qx4XgOLZQ7Ia4IpuU7Q16HzNJX4aKODuw9UMupM
uja0BYjT+Dzg0icQKLKCTwPbFhpZloSnkPv0ZG9JRdVoMxGs5ZJI1F6lRix2Hw3x/7sb+K9FZf37
q4H/roPFx5N//dnPs/yRv+08lvEPYWqo/FSdGkP9sMv8beexjX/QA0bPyH/5v1kNf2vKFV37B+oY
HD1cKtiqxBX/r9sBBVU57hv8PMBRiWZAKfKfXA/8ejfAX2TaaNrx7f16J2BWXeEXfpjSleresM5/
87s/6Fl+M7JYYVhIV1Jbs2Nk7PI7ci13cy3/+bX91gz4u6FXAplonlq4U4CGJ8e+5xx7n2qGsnHs
lQ287Gw99xOfUHukjzdgFYnHnlJx+Onr+Dcin989+eL++Em673Nr02Dp5o6599TC2gdR/R/Ziv71
QwoEWD+PXMSotyepJe485v1lzlU6g8nkPG177uXf89Nz635NA8cuUpeunL2P0D0ehGK+bRucK7Cf
B7cnYsBNahc8O0igg7z9Oqi0PbYNji3j58Fn2USoQpHUGsB8/WCGrhKctg3NdP95aAsKimyBBbip
c3QafAcbZ85qTvKzlSUuPkBxpJjdNlbevRsxO+x+02MvJsWfH5skZMwjUUcFMhnAlafnxLI3Dr2a
mHY1IDdKc+QUshuvirjTbnyp3G577tXMtCg+unritYT6e1UGexFY2+b8mm7hC+GPdqzzQ5I/hhkw
3dFDTTcOvpqYUd8kJJvYCea06s5HSEipM6repneymJ5+/i1hQiH8itrYbTqTPnBnfjdQBm0a21rN
edWQRYljAHYW6Px3mlnBmeO6c942+mrSm6mZjEUPhtL6NBPe9qcYqt8ssNZquvvY2skTYNgBGP6u
pnmDZ0XbtpZYqwmfY7Wp7JwvMBjjY43OZZf18N23vZDVT9knWltWUZ1S0gfIwNH8ALrsqm2v21xN
+jBPcYgMbDzSSVmsZLTHsvYnFNpvXrq5mvZzls0DWa+pawcRSCUuezkrt+3GR1/Ne6F3XTYXjF7G
1033XJSXTS/cXO3FNINyDMMTCQ16f4NNAvx9Xt5tG3s16QWuCdWZzdjFwH0ukiz7GhaW8WXb4KuJ
WQm49eNgxG4sRPKlht/NXUtT5xvXlNXMJHwWmJcpYvKtIm/mRHGaNOVv6sZ/WrqZq/mZApbRApUX
Q5Q1GbNWnpyQSmzcf9bJYjEiGi6XM/9QczukmgPstu+b3rmxmj95O4PBDUG3yBKUxFh+CbV42Dbz
11Z6jWuhaqYL72rQR3dRjcXERlWx7cFXs6ft7XbiLpH4qCG4ZAahD2mcPGwbezWDesmltG7x4DHD
qkb+0mTZ/bahVxMIxipgkpyha5oO59awL2o92tu+cGM1gZJ0wlrZMHhG9Bftydrc+NSrqTM2ZkOf
hYGnFAS+zgIrbPBD217Jauo0UNUmVYR8JpViEuGtmq5wppdtg6+2ttSH0Ztw8+2KODXTow8FxPps
FyiFt1Vvxmp7s21oYSEkdzfEhC+VtxBJyKZH11dTEz8lMcgGI+MGvYAT0nZwi5+3jb3a2UoLcUlv
k5wQZ8M3RemufausthXL+mpmFqpNXmdohG5vjOIxVseXJUP6etuDr6amn8NjxF0auQFRilw0c+4B
n75t56Tz8EvVCRhMUc0oI8V0+KsOzjLfdqDSV/OSwOq06gPG9Qd1TwrUYYRcve19rGZm3hL1wOk4
dEnWG2KUz3Jj8aOvpqUemFo8VWnI/Ygk9TTPP3OgDbfN+Q/P00/nbsCWPDYNVDdqk9yVSuPsuAbe
VqToqymZK/SpIo3By+gzWj2Xi45tJZu2mpKKWsYYY8yQr2+Uu7okEQfRdbHt214bvdRYtQjvZHQ/
QCllhA86Dd9tL1xbTcq2HgKlQ8Hgos1hU0az0qFq2fQNaqs5mcpIw9O9fCmpXpCI1b42gSO3zR1t
NSeHnsxgPWBwu7V2scWN68Zz4CJe/vmM2Vk69f3EZzIQREL3f9h1gsySbe9kNS+hZZht2PO+M0kU
fZwV+p7bimHjd7iamzG9fNCveujqE8gfdQDqR4xNf9z27Ks90+r7rodUT6yOOtymyfAX+pe/G+r/
aZ28pgNh4/d7xK0hFDNp7hyTG5gZw+KmB18Ybj//omYggRqF3K0KIrgOUlPbvZZV4bbpufSsfx6d
XKAuUOErslwR/FXei/LTtsdezU3MVnMbBDbcooiMunhw+od+kHLj6KvZqSxZU0lYsKqAhocjBwp4
W5msrqYmOswcIj8jx6j5pvqUEhC47Y2spmaNiWaoHEbOlIKwEOMbkar5xrFXM9PmYjhVln2NYA/t
EE5Wvu/G7A+xzMsD/j+r67+61epqYpYoTVNg8Eydzhm5D+8PPSjfjU++mpfgz5GkKhWDt0TdQ2nY
Vvaoq/3S1oEdogbnSq+Yrss0vZl7d8vviPH91ymjovUcuSHliVPyJXfNpg1eOquZmJtD14RNTfUg
x7PQiAyFY7LtiVdz0anaXIbksrnGLC4ZYQ1TdLVt5NU8hAKqDiOAN7cK4/gxNJqXHPzOprUJ4/mv
L3rMINLYIz9hkZpPtbwpK3/T8sGl3WpkQH1tbbKRmdNz0EFa2/TRweb9dVyNQL6aSK3Qxdv/PmnY
VMGrbZoohJz8OnaLkqhtMz47UPbdEe4DINwBM822H3I1DbMAfZ6Kpo5kUAg7s174B9kpm7Yw6azm
opHZ8N6qnMEDoEpEFWjXIYaQZtuzrzMkUFTVMFUYHpUGJuxwPCLuNrY9+9rfXwatKquC+tVK6upt
9otOeIbdWeO2GSRXczNQSTCPAU65dRo/4LfexXI6bfpN5WpyFr0dpn3D/MkyDdgqaeZIYbd1wKVc
Tc6iEr1dD8vkzI62Od1NY7lpu5Hr6JEpRmIKHp/VKpenJJ+ro2qMsbftnaxmaIK7oRHkErhTq5cT
SdVIt0BnoaLa+DGupmmtZhOnNP4CtC7zVZJ23+NKNx+3Pf1qlnaYewx9UFm3tGckajtt3HbXTRjL
r6tL56f6ALCD4jt09qHh465zAHVtemx7tWPaVREp48jgJPKB7LmZlWhTVS/t1aaZSr2llcmylcjm
PpWK5olw+lNmy7+ve+Q6JcCeoLP7eWe7+NL6a2T8+XXFfc+2MsJezU6Im0GStbPA50jAc92b+Xka
Kmvj6KvpmeRazFbUCvTVZXZ0SDA5+20wbXztq/3TRnY+am3ESugP/d6wg8lFtjRufPb1HFXkPA1O
LbzEadBnB6Qdjhzzty3oa+ap6mc44VB8ebIrM5LSgvmQkqu48dlXMzQnA2Hy/UB44UJZsIwmPSqo
zv/w3pdv4/+vxLEz/DpLcza6HLsE6afY19/teZzv8e1ihawq7E1lJLYtwWs5kEhCMACqbXm2X2tX
7N7qzo8Cf1s5uo43KSYCEoep4F/hiPyhMivcZamTbFtsxGpDVakZq3Euhdd2Y/dgKdV4wk38p+iU
36wJYjVrI2o+2zJz4Q0dzoS4b+WnzOy6je99NWtrUsxHHDfCyyc9hiEbGvd91bYPm5bhj1CNn/qT
cC5AN7R8PTgXwa2oSXYzYH3dVsiI1axVcsWoVJs3k8WdJGBLVPONirln48Ov9lUAUKYyKQwvda3w
KkVqIHqCbSI1KVbT1tYmzGQRH81QhQ+VMmbXZS+HbSc7sZq1qUHnEJg961mURRejscaTr4qNBcda
IQR4P3OWhHXPMsfq2Spy/UcIDX/bbLJWG2xEFk41BryYse2gr2K8PXVUfdu+GWs1V8l8I/ptWS0z
VL/eOBQCZMos/rBa/maurpVCmTEl+Fp9C5tNFx5HmRL5LdVkU7tSLhC1nztnOHQdoFLssG2c6F6D
d89Fyb7xg1zreaKBhnwXKjy7VY2HVh0yYIXWNtEadPhfn10kVdXEdsY3g8sWm1QkgVZPybYaey3r
GWdAAbJTmUz4pO/A3waH2dCKbTvsWteTmfBMx2IAxTDkjxV00EuXm2LbkclaTdUuSfJSH7AYkX3z
PWlgLhkEZG0bfC3rCTKZhuosLa9LLXEIDNzIIKa2aWHRKP/6mxpdBRlHjMKbcjX8AszTOMZ2GW26
kkP7/OvoiRnXRpoZwsMlBwzaN+2LMhkkEm7amtbynjxUnDI2G7amqsPxJGHGpvaYbZuq5mqq+qKd
Ui0nCQfHDv6MHAilnGN/2zKzDkftfTwJBiZtz0wy5clHaHrQSun8iTX/m1Xsg+H/064tbTjHvcEn
WXO1fRXn0bhXM/JDtr341baqpw4ZggmzqYqAAqhZEnmKDM0/fPHLC/439epa4iNjHWa3pQuvC5sG
N23VXCXWSOBEUcltxeRaVDnaYTb7JUsZjP7pUwm94sHJCIr8w4f5m3/BWkqEacrmZp5/Qe0U+W3t
p7Ckg5yPv7Ix4W76DdaSorAUko9GWJ5RjtBoQiX4xDY+vG8bfTVzc4g/S+ip5QnZRadSi2wc9xjO
to2+qoczO47A0ZmWN88yPo41KRzgdPxtO4mxmrh6wIOz7VmeDAj2GTvfPqILSLf1l9fKIpDgUMTg
dnuhCdnRbPTIRcytb5tZxmqPtUJVqVpztjx8kYObE3SxNxI4dNve+2reWiowvmbmBE4eXHYqItKQ
ZquctxXbSzjUz7VNuPhY7CglJ81irURRKE+wCbddhMm1ukhr/SEi3WnZZLPy+1g24moI8ul505tZ
K4xw2/m9VlL14VzUXV0ZnBNpsPa2inUJ2/r5zfRqxcKnUG3HbT/ho42xcpdBoW9TAJLD9ev4oy3q
wQKI5TXTpJsQ/Gz76PekuW5baz6CzH/aTUYF/moOd8xDjgGHGlPeNYbw/g/r/fKU/2a9X2uNULr2
kVi+SsAtfUBSQT/vHadw7jIjMg5+Aguv46oy2DYJ1hKknhuKWCfKwjO4Dj40Zl3CIdHi+20f0moC
c2ibJXkQtNDSqtrpMUB9qMmmu2301QQW4yBGtaRInhAkvLCrk8WUzebTttFXE9jig5nMkXqqUYf+
ilvF1oOhsU0eKNdaJOlodQJ9R3gChYy2z+uCgEvWIMPfdo+2liRpXLqnAUuPV2X6/NpJ3/xRO+TD
bno5a0kS5AF89JbN+aQfxydiAbQ7syFsbtvoqxmc6QWBWApoGuzJIIWVSdvDcS+27YhrWZJUIakr
BIh4TjsU/hnMbvFE7CbU621Pv9pxFdxdpapnjmcBTNn5GOA8hQCbjb/rUuP+tPrg6u8IBi0cr2li
4zZLM/XaaRL707ZnX01YE7hIHobS8cio6Q5KZzsvQV0O23pz6zDohow/qXWG49lmFZ+J3iHdqsR0
vO3ZVxM294u5I3/U8fwZQhgBv9l7GBjFX9tGXx1rJ3wBTt/pvHehTK8IwsDMxYg3HzcNv5YoCZiv
TmRPDhkletUerDldbPaEqW9roK1FSpaaN2MIJRmK06zdFEnr7FQodds++XVIpWV0Q6vnue+lljYe
KwJbD4UVt9sKZLigv3zyRWQ5+PT5KI2kVaB6qMqpbFNn45tfTVdyfqIUt7K/tKP/h73z6JEcSRPs
X2nMnQ3SSKMAdvZAp8vw0CLFhUgRQa2NNJK/fp5XdaM3o7uqZwJYYA8L1CUrIzzdnSY/8V55pVVq
nyhOUR+brua76VoBpfKToo93acvZ2AW2cqNwnXyw5sB8N1+zNA4qP53iXdeYUE1tA8dyXanvHxuU
7zbY3h7As4va2GWackJ3ysVOTuQfP/bq7+arB80sJmBh7NKgsp5dG6ZKq9Ph58de/d18XVtkUxyO
jV1cLfN29K14r5Vhfeix4k37dUhWtdHn8E7iXTKAbjb6pbjz7ML+8ZH3TuPHr6++zE0xX5Jsu9Iu
xXVqGd0TV/Ry87FXf7e7giGvlDsuxm7qpvkzNtXiFHvm+qFAEa7oX9879OhWQL+Jd/W6ip1u85ss
rpr9x976u7kaVxpWeaPjnSeNdmstF3jUitjxY6/+bq7Gk1u3FzLazplku6XmP99rgRDsY6/+bqqK
2B4TuUpjp+oyWY9d2XaPduy2H1uDcZP8+sUnlSJTCjdkZ3mFTcGH1q2FzyszPzShvODddM09qM6d
w/uvwDZFhJDjT7aTZR+cUO+mK7DeGs47S80IzvsqhTV4hOH47y5Vlyf4z5cqtopfvxv2aeEtvmQV
XsbyiDPNeSlcjWXozx/tZWz/q5d/N1/blpva0mgDTOMooVmNs7mny23cFR149NBtXG/92OR9X+tE
CZtfguoxdsvg6bBJbEGDUTN88NXfTd6scU38IStLsj3bJ9NJHAiKS/mh4x9C2F+fQkYtVWBUSbIf
tNTOybSl+9wQGOl3f/4Y/ugpv5u/adAsCnpQt1cjQFVpS33I2+GDq4P/bv4qA8hr5TXDvimSMhrB
rtXoFrP17WNv/t30dUaZZhYN6HsvmPtIpXKIqhQ678de/f3khWzmZqIy9s7I6TJFp7LvcrCWH3v1
d5M3TgMD9JSM93LBWsU933BfHSCIHwoYee9rn0yaDtKhUMmhEIZZIzoiLe4W/fzBUf++AmoaOtiZ
PpgMr3XMcBJgGFVbJB8ble9LoFY78DLHFP1hGJVjRC3OJmAiafWx9mUAOb/OqmKs7aoYfWjqBYBx
pHXdpoZX8rGB472bsx3QZjMuEnloc6gf1A+09wWc8Q+Fj/+J0N+gKGZczsYBFvCnBVnFa+np4cuH
RqX3bsL2/oTLI6va42Q75Vdp5Vi4FdjQP39197e83b9Y9d9XQRWjKRZHwM5NF2UnV5JoUWztPYXu
sz4vIh2hXuXVkJtXrd94znWhteHvEVEt8asWtnlJ0NV5n6WhOTQt0ozUWA11bTheDR4P9QrsQw+7
UP69qyHAh54ACgs1DeqoOKXNWLTVxl7jwNzlqJOK78Zst/SFrY6rrS/e5VdmDpBZtz64EIzLUx0H
WXXtpV5en+QFXPhlxAI1Zhdk3Nw/mnCAyxZIp1JOHvIh4uS7IbSVxGFhiib/aWhD6RXA3jgnz/GS
6m4KgWND+GqbBZxjYzn5fK4UlHJAl9YEoRuoeBE/tIid3OuGvO1qRDk1o/mD140FGHQ9A/TyoqVd
ZP9S9n0JYgyOdXsM/NGXcIunasJuY5ZlxedPx7U7rr0T0DRgGmn3WbSlDQa3sQJ0n8ieXHVu0Al0
1Ubr2fd/Vk5rdTdeKjvzM4rzSZjRhCOG21cDysbrN7VIk4QPq/xiGY8Tr9l1Efofx/q+lqjSgaH7
XZ61mBuQ8VYhNcvCa8JAcFTsCe3E0LsRvcTNDcx2Je/7RA68gi8NQ0DsliKQC4xFtqLbiyAqvwnE
OpWHgLtJyweCv7bs1ABC8Wr1/ay8z+eq1SJig2/WfSoXOVwj4i6ho2XwsaZH/C5ClRsVoK8CLjiv
SXtITUsaX8DeL2CDM6oKQR1Oc1XPwAnlDP0zVH6rhzGintHu9YaWvMW2r5a8nAirmdaCByuekSTk
e6hSJVKIbh0MSTKk9mMo4pYdOO23yR60fh4z4afPXSy7qYcMAO8m2ziumAEaGGi10qM7NtL9mg2i
zN+U6RkgwykkXwXYORcwNdJR3J3zAe2iXVr7pYqH0ghzCAaWGWIT49/d1gFlcswJ3Yz+mzkkqZ2j
HetiehM7f6wNcJFqhIrep6u9/rDgnxg/8cGXsAUdqbpNmrdBhVddd3N9VaMAYYJ5nUq7Lf3kTQD5
GUd7MF85GfajfpebnovqzggQl5kbOdppjHkG4KV+FcQbxge/SpZsAIaoYndT4Dlz577xtvmAnBdN
o3kB0Xdepn5YsBD1zy4fENDx5VXWcqqh+XlnmtgH8eB35DshUgNrua9cNztpqzDvAoGe+idu1qbY
gPhaf4h1yCPbwfObwg1dn5zC0snPxHVtZ594QeqtYWLPaRdfzxfH2VmrYnFgCc9OHBTJ5zFlUBXX
DiI9kZ0gzswZ3NIi6NNPA6uD02z7fPYyXGyxq5tTmaP46CJKIROMlE6JN+qTC2dwfZ1BJbfP7hAY
Xh4q/Lkr3iJkU+s9nD2246hkZ7DqTam9Il9DVg9j7sLGJM3Y7tCbVL04eOYE4WpPq6M7xDBf47l7
ozmsXTCVQk2BRA+o0K39UDmLL6bQG/O8+5LViuqF3cxhrgw2EISKqQmHOhiT4EIK70y+9gXE1Wf4
6Uvw0Itau1/sxVCJCIOp6h3em56081YqRBn3WTr43ee5qRoLg/3stONNbOZi/gayNgcOni9mm+3L
GMkdBKquhRSFrg7JlLXTCSxw9GNLbxfijN3LnKwLN7WzJ+DAsU0dQSmMwfo8j3oxt55TuM7beIE3
lsehSYIGfGZBoH9nmWLob7opH5FHIEya1h1aOcd7TCEzmN95rCPaLH/2ZVaFbA06uBsx4EKfnBCC
A7UtvHrW33O76RNGcz6bVg8ksp7hPhZdq4wO6k/rJrduahsdzl65mkcY7Yr9wnMnP0GdouOfS1FO
6X3hlRqDRtxJsee7SZwf2MUrFEpIzv3kmY1+zIuw9IsqwfA7VLU++p2DmZV6dl+j7iM/RA4chOlU
C7DIIw7nZ0TwjTqYvRj05wH4am1sOpmlhd4ibOsQk7R6Nqf7sWOduR5ymPbAc8zM2lge9WSYQ9bA
x9vRNBD2UwevTl0umUBL7Oi5/GTEGMGbe872OXbfXgZu3l4tXrt6W41xYr4i02dIMxSiBjpLubaF
/jcmNlb6YWU2S/VdlrOD9rEOUk1wMu16p83DMYXaU0BnSNLb3BuhPZdxPDvfgI+VdRWtU64sHdJ7
07duWAte49Pge8FwWxVF3mDmMPO0gA9sTb2POh7ZW3aFYM0EFK79qRD1JhgWkazX9rryrMLOUmVP
AQFA89iMGmFUOWBzl4eL8Lm9XK7BI9tGe98qf2Da0ZmJyXq7aoJ8dah6mdT+bdnp5EtsNJIjwdwr
Mb9afPY1Dj1b5NNPdAIBRWnzYNU6LI25VgdH+NreIGu4uCJhCWr/wRwtSleTYMjwN8ty4Ur/lsXr
tHS7lsxR8MwKaKIum5wsMHaAc8fRhdvbThezRZ2K5fvSrS1WW4EU5pRD3dZPdbkO07VjLo0yN6or
Mom2nEcEaTtsmY9r+oxWgAECdlZ5wLARmqms2SyzqOYXVvXc+Dp6QIdxboqKOoUkD+z0NQ/Kun/q
/dFukr3T2KlvAVHG1n2WZoeEZzOOwLCHTQZKOTssNcKPIAomq26nsENVUTxow8P0wFmlc+o729Xu
eIyDWbn3K5rxCf2kl8k13wilEsQrPd+Jj5Avsany4Eg66k2RJg1tRZ4l7PIRlwFbedhIjHVfDZQk
yWubg/nFM29WGjLqRDY+/4L9GlJMaGD/tT9ZU5Dbadj1DReYMPbH1WgALcN5QgO41m3BfFs4EMpw
Kp0lv5Lu1LsPJGft4DFbZVcqnoSwOoKwbpfVhL+QqWLFW8FWn3xMsPlLuY6y/uGJrBXILeB9IxAt
g95yfwBHZRsIReaW2adkSeIeQ6hvcPYJ51bG3bEa0hzrnmNTVf4ylF1mFmE2manBF+gqxdCKL5ry
vcw4x4pNBrYzZx2cpGHR1wEDBqOk6rkWI8Mq2/iYpuPAN1hg5zlz5nD8F7tkbdy1q3VBfdUriLjP
SM2LAvWmwDcZOkNlx1+qFX/yPW9FssjFY1kNV8hSB3GHas830GvMLpadqh6bjREUyio3Oey9+KGJ
nbk/WnNZit3q8Hw4cE9N8Ky8dO5peUQn8CVevb5AWocuDzWOlZqNcw3k3jDvzSWn+Cxsu2AtGli0
riwzlthSBXz8pUlyya4x1RBnUfJkDvrwYEi8VxSQhdWGrSkDfr7KSbAeZMUuBck69rzTnPuN/JxY
rCc/1oYv7L7olZxu06ayp5uZwpb0RCmUR7sd12eNG68eevVmYfyZtibkUjmG02ilzSGe7Hz8XLRg
Nx5tihLThwnnxIWMTaPy8lJkQ9EdyMemcN59XG3NS2+SM/25Vr5VW9iiptnVoSBJqJ+KoBMc6KdE
t/K4dLnOvEOVAOt/SDNUmQgh4naUr9ZY5JL9tUiqF80iwvdDRC6TFy+FEfMUmM8Yh+a1KtdvJsV7
9wtXLXn2RqOnvVmN5t3cjDSd2FmfBc9ZluVo57kh9fLaKIKi+CKgS+W3BUEIsetz5uG3ZOiYk5tC
xgF63tnCeL5CS3idUKgH9wuEgJnLkzZMeahNQD1HktC+empKodLvS9D7fHyW+mK59XRdghVGrajq
68S46AdFkur6sz1zjIRl7XrmMW+Ttjv3uMTs/TRmRfEkZZtWRYjmSlSHsnWajlVgsF9GqrHaWwyk
U7EfcoX8NpxMjEhP8KgT8VqUSo97dr4OyjIFdFbItugxKq1cDJGpptw8984YBy91W5cA93sfm4SV
jX77DA2beCTf8sokGFZP0VQwogKZ7o1BI8ENxyKu8+0kO6OIJn9S3oORDLM49VPieId81bhhSBYE
5Y1drsUKWH9l9Xmag2VGoIl2tWG3SeIhXF0U7VemqVP3AdYeYvNNXHulSra+5Y/OA2E4OezyeSpY
CbUDbW3nrJ409+1QAaM322FKhogWZUdvATWk9ZnDpzedPD+x3G01jEmyy21m6KlaazfeSmfNuex6
mdWd46kwLzDSscmKq6xyNN4OnmShjuaiRj8S3HfLm4niq+E4pis5VjctmyoJR96he/DqJHNvZun7
9rlC8VNG0jXyljdL+5cX2omPzywGS978SNzKHz6PngVF2io5RXOBo0XJvU3aoei3/aD66exq4bZH
1KCKNd8asT1lTm/NZzpIIVCEbq6c4GvRZO2887N1qp8KZjFYh3y1un1vc6m5dacBiWUIV9RLEdMK
gQGiLGqx3kwuX3RdbkY0tyI/yiVxjDWinC+rs01sLF4AdVO4gNr/PAzxBzFP711gT1adhfHeSY4z
OyL0lqrBzFyRN/76sdd/F9rrRMy8mvr0WM4mUi/DNW+KuvlYAwBs519jV6JSo8c5aT3KJsU8PFjd
0+K38f2H3vv7JilQ631X240+dm5moc4r80+XE/O/SXT9VpH1L+I/77ukEm31ybJkxbFsyrTNt467
wlS0nD4+SmqRaF0DuJigHxEGw36pqGM0YWq/ZkHBXStvEnmTMZAuYiuOXuuMFzXoUQE7/WKzEfm0
H0bOWPn8wNA6SbwXXYMaMC9acVEaUeN6bQRePeADzqyUYT2QEzMROf07kuslgvivPuC7yCLF0otK
8lkfA0zDejf1gZoPAyaQt8ZUVhHh2+3+XS74D8bxe5zz3BU2SuZlOE5w74xTmTWBgVIosyDvB81K
GAaXwurIiGiC4Y+b1AmIn1EiZ6G2M5bVXEJ2DD1sLamMfjeX8dAfgsoW8uxOMYz4FnmgHreOwuI3
EhDoy3q4AXHvciBTqh1R9MbJMLT9LQWDerwBEZByeRhSvztd6ssaI/Liglv1NsuNsZDbcm5yL8Il
vGhWTNYdsS9cZAZ7JEeWfqrwMFhYGN2pSi+qoRggF7dZ7u/LvrMlOhXdYeBMN2aMMS0SGurQtkqM
eZhOjj8H002FZgUeWKEHLCvRb1Pi/wa3fnrt1di//uX6Wzv8ZTfWP79xKK//1+Wf+tG0S58lqfrf
v/5x+P3PyWsTfVPffvnDlhGulvvxtV8eXhFf86u/s4EuP/nf/cu/XNjzanla2tf//I8fDVfhy6sl
vK1fcPSXJoU/Rtifs9cfqXqtB/Wa/fPv/c6xR1ZrC8vnsMW5ySJKSa78d4x98FfH83wLEBG38Iv7
loH8N4o9Hlvh2dIxHZJxwrUugeGBsGX6n//BX5nA7zmdW8J0TUks+e+f/+73GcdX94espN/6o/4x
MYnNuZbLYdsJfP6d3126/2ct2EicAL9X54atqPpodJfhalXOLVLHItKxGul8Ku2blDo0IiwXx+a8
ehDbliIyzdF9Ik+sIjwX4zUZRGdfrBN3IIK+TvaZoFe/EbJysFrI28AtdFSgJs8JOE1rGhpZ0X8i
gxqEPf3jx6L1UJYieFE4snO9bW0ZcNvN4g67btW8pbJsIwf6cTRXZbzJjHF9NqoGd1AhvCMBB3Zd
lKlhnfj1zqfJ7HahuSr0p2qIcjO9MwzgXr6psTxbeiI2nWd7xTV0F1h1uo+73HsA7O98YI48NRX/
/Tq6f3tC/xj619kPijObN/WnP7V/bW6+Va/D+x/6ZRr9PzJvLuPsj+fNdVOr4bXvv6lfJtvll/4m
f3DFXynilUwMbvAmc4G58Tf5A38lePh0guJDckgisOP/bdpcpNGCeYT8wSKAc9mt/zZr+BvXI5h4
+Z+SwgPoSe9myZ/Nmt+Qdv+YNUw/xI/MW4fKKxt90/vaHZpSB3cWKABHF9hOPrXrl7SY96NTmliJ
HG2dtKHt+6pzm9d5nd27zFjnU23nxqlN9PjFTQpxVaD1uxIlBy/CVOWDawXs/f9/jf6nNfrS2fhn
Y638iYP814HGb/w+0Gzzr5ZrY/FwHVOa4oIK+n2YCQaMxf8MbNPyJMs0v/L3xdn/K6HIgPpqW3qE
TC4wmr8vzvKvyDAvq73vc+m5jM3/yTCTv4EC/zHQPFNa0rNtjzdiCc9DhfPr6ZZbmd13qZNFpjtd
cWevNB0yi7rPi47Qip7g2iJ2xMMjHD80c8/aMqimjYfr77ZwzCqnKQXY9a4fCbzgJEuVOMglnh9q
dznZLno1w59+2j2RAqXybmcOKWBsL8GIOMzyxbRmdIp9e0XGzUBRroM9LvP8gSuNE3m1c801KtiX
RTKcTJpNw74y3gRh2mvLXR5xS/+MhTPZO0QMLSJviqV1aA0jEfC461bnlNKAEqYkQJ9X7mo3joyH
yEtsbd7JrEEXaXEsLVi+Y+Hv/I7cIWbGzEyfitUqU4ota/dQdAuaHnvGUFzpr0iF/TmkjlQ1IdgQ
q4qCLl68HcEz82CNDeT5ejHGjUgk1kqkKAhZ3Wa5nkT3opbK6PdCLGQbmyFZt9MsY06JhueENAZk
Rwt7b8zdzh2gEHUJ6Tj1LKpUfPKT0TnPLjjxUAcWf0mEjAxLfUkyDh0MuEuHZl30OQ/sG6oKmYV9
Y+IY7Wrvtpyqsg+9OXa3iKvi2yGt2u8+ZmmUw5UgvOY6ByWN+Dap7XQ69Ukgn2XFqeFgoGg2tqkX
z0+BYcn7wSnRASoprR+mrPPIXXg4aBm64RQrx6ZBoBD5tjQDFHoj7ePfZOWVZ2xe8jRRpmNgRJQ9
AT9I453fTj/Y9ItjPjaoB/u+/oqKNQgpRLWaUPaey65uyKtJFfIqzXvjVhUtQVEdxNMVSnnZR6zp
z/HlzY+uu1HJwAliWDBa9kK4D0tw1yRNggeunoKoUDL/KnpOsiUHYezM4rqYZkKZHnj/85AH2WEm
tbLJOS9sltXhiRtzFjl15RKGTNzDxHQMhYn2rBsI0UFhD3aK6o7QGUmPDtV4NTf+p8RVDZSRhBie
2ahQ1npn6GykyN6Jkm6hIIRcRxY47rbx8ki3Wu6pSok5ttRIB31vQywh7FG0OcuSbjit601nuHg4
xb07J96Z4RXZvbDDsvBy4JOZFTZ+PYWGucaRrNcvyFZFlDWMhnRdln3L5hd1zrRb3UBvJCjz3RSv
JA1Q70Zza2bHNsnJzsWnoLjXZU24LSZ+ayoUe/ALZFTHSp1IrCRb1x6NkxKoCLMieJTp0u8dUh2h
GkuBkmxWBzmXL5aaNo4SpNoCq9w2LW002uixZ1UGMWc1tElEfBSFaZmQSeND8JCXK8NvbocFIfQc
nxEf+WEzKb0zHXOT4LaTDaxNo3wOzDp71k2ZHbWTR1yqnr2lcM9Th9mg9hsmRE96rvSkAmyUva35
Wm0IuH1fW1pAyql/FqhZQ9Kg94uXfk6CqbxuOlg5l3BUT6qsakPYz/cpFrm7uluWY1IVkU/Ie5e5
rvudGNm6T+wKFJvRcypsDXXoDN988SqbGVjX8pnGgWqiW8DbIDbMNgPT7U3GNdmoyrVQFUMmFUQy
CQxG1ObXGy3LadcOTcVBOLtZV6Y6eTwZF2Gaz6DI/GUqn5eVWtVQjEMrOWwW6rbGSsvN9kw7V3x2
Fx1f7KBym0AIn6my2dijuF8nY72/XEI3iJJfR92SRU0pNTOszN2XJtnTcCHAdGgTb7mxslJ/s2PL
veqajqBimW6E1/oYuJuxuc403uewZsC/yJboQQRzv3hUXkYm1ajn0mbhsYmrVV4XEvm1tkIW+T0D
RbThqsQXci3+sWFwb2fdOffVMCDfq1RLMLns25fWKGMWypRCO9KNACe3VZujpROX+BstyrQTe6Vl
bnVPaFWvxA1a5sYOl7p1LJ0M7d46lwz3RQybpmwk3vvB/Zagg9utLSQIkaJ29ZqAYL2/UngChwLr
MDbudDtIazQ3JWf8UJGG25tT22/LaY7Z/EaEkIUnboi4t2cUiMMmRZP+kEyGc0aKGW8Dk0WOCHNy
hrLSRwnR0xZTn2E/ZKmHGXbWGYEASP/ZV3dZvdtuHoOdKaviOqFzceOVjDam4TUhv896OU4l71y6
/cG26m3auNl167p3zdiRCzf52bicoIwZorz1NdI/o497clPNTBq5WONN5zpV5I+uiESSu2qHRGOv
nHbTd8r4VMeJcUrNobkrE/qDCdHHd+vAepbZ9dZlNAmKvlDZNuesk4zVqr5FoYJixqkIKbfdjnLj
yJ50RIkL251hRFKKZLuACN4uaKrx2YMlqsdRcECgQ8yw1MmlzPchdtl3PPmYzcn3zF/sTTZNxmHw
gn5P7s8LrVVSst8vZM+2xDXvApuht6Ttjet7d7YZtCe7dNRxnA3nMS+7t6Gw3iYLZHVrTM2PZR0p
giDftBnzG8/H/Nc1qKokIw9eBB86xJ74WE9IOFeIh+ekpnLXGwQCejevzp7dmHe1W+UnX87jsYQc
sBVV0t3mddXeGaXJex8q67tFYUDY1PHFDdaEXZA715kXPAX10nwh25Ue3MFhPI7ipTdgyDpNy/6V
5YtAeCmZEml8GH9riJzb7r4b++QRp3DysszD20imZiO0VhtAF/FN1hY4cRFYhl01UhHjkl2b28tL
julBeGa2d1Vlb/28L79PdokilvqHE3lrc9M5w3Bdy/RsV9rfpGa7bOw0/ZYafftomlP+WBS6vXKt
hhyJqNej2XJQotYGRqgcK/wClcRv6X4pM+YBD4n7b71YLNmz8M+x015ySPMJOn5+Nk028ixwg6OL
SPLYLGv5Y9D0sDZkWUMCb89t473kSb0re1ufJqsnfSiD+s6b4hlk+sU5nNbeMylgfVtzML5Ny/rZ
orKI5DA6b2dFLcm2/mAsMX7bZGoOjRk0Vz3LyqOPTvxqbfNhmzXJ3GwEgmlisquXfelsx7AixeyQ
+2zJ2iu0kvWjIhWylUsBKBeqhbiiJqBqItUXGrlozY3fdZvyWyHNNIuaPvi20v//2dJmdu2L1ddH
VaYTLStkkDTlaz6FGMP4FTmwpF5tZfKpuXmpKuncLWOA6JSK2JOU3vOiDHmw2c2vLJ91sZ9T8z7o
KGMK2yFNn0Zc0180ZUZv9FfW21YNyCgvkoqwDYziZh2JWa7+rN9aq54eSBN7V2Shsn1sBBDY+Ouf
lTd2FCdb6duauK95NcYbKkygqF363JFSqrOZaPdB2VJtqS3TG8ejAC6adFXjZHVMmnYbQxwWZxpt
Osp941qlLuFDt5TeU15eHniuWQRNkMDh4tQymoYg2NUDN+etklwZwtjI82MsfUTjStonb0hv5mzs
Dy4us9AIjJr1Sa070vH2DUFu8aNwW8k7IpqBuWV4Y47UKnRo9dhlnYd8V8nAObn9/Glu0Gn2efGq
4COETWm7L4pirivGX3unffU99yaSCQnHhZxi540h3CbqDOoKOSyOz+2lpsXxsy+e689bYQXjzp+m
KEn952RCqeuYRynME/lrf0OyON6nYmj3rab6bC3O1Sg6vkFzeKrH5LFTzcZt0mv2u1Dh8DWHEeep
sW7GdbjxSwBYVqqoAhAedT9x6u7nerirfXPEVLp+a/CsZeWA311hI4c4w5rUY8IB9o3C1TSzTSes
LUppztfC2w6Oiuqq33MEyY41dQp9brf7fJiGY5M6xYlxXN3W2taHbjIoeuPnrwzqNDj5lNaODtQ6
Gk3Pv0+Tst6CoaYNAqnxdZNWcbhkwbBb1jo4EM/Po6xPM2rzqNAh//widV2HHHWScC6ms+FzpEtX
60cxU0kB8pzEpqy3VbeMW/COUeki7pv1tjPlsjM5bYAYG7cm3YGnYojfKLw5dWkSHGMuERvoMdVj
unYx1EPLD+cg6aOqmMqTKjAkKR0Hp7HVya7IMyNqUuSylKG0m1nggqbONjtIyzgZICGgKsTtYcI5
fE4ag0oJag1x3vbfrXRxQiufQ1nYw7aX9RSJVRfnbrTx3PY5Pnnm88C5AZIbhSXfiO3k15Vh2Les
xJ9q1fWPdU5huFCCkxb1RydvcQ7r2swRP8SGXqqOmVPW55arXkiGoTolSUawr0zCHuQclQTBodHO
U0k5HCMaEkHgRY09bjSMZyKMaRRT0bbriuAFsP42sA33bPXASypnQn6+8MX3CYBi1Cb2sbfnYadX
gwW0GfNIUnF7aIP6OzQCxbdsZJE31/7ZEk586/vLF5867QPm25MX6wiDy5Yt30jTa7kgLaJzUO24
LXnYdO1mHzvuZqUqY0tZxLrrHbM7zBz5o14EINCX9tmx13FTUZJyCAa184M0fS6NovwaJNeZrxgu
rUsZADWl01VdLJrE0SA2cZ4q3OHxA3v8tFuc7mxpXniguGUR8SFIeCQW9XGTZ2xxm/JI62fqTtji
kszmjNIdGo+jmqnH3dwHO+3yc1yt96VdLLu+sF/KnFoOlevimHR6vDJGpblxkul3C8GmyAnD67NN
YQ0nlIE7+rIxLqx5vUvw2oRVUD7VibFFgNFHcRUf+olCPydWoATqWlES1Z4ynQ8RBQ5lRBF8EXWL
oB/agCa25uMazs6luC+RRyHSDRjS+pQvLmUwZiYPa03WeKZCmmxxfbeUbX8o1tE70L/WHJZ8iA+u
DBQrN7hlQY5mA20jr1Y0kvVyzOfC3WR5pgg35z/xztwNzq6iMucukWZ+0IiHD8WgPiPrMDZ2ZX/t
+GxRaRVupFkazkF1O06vmrtqSGuD5tu2jkFuRh2tJRyuPxfuREFc9bXI2+YA7PmgS00kZ2oxOLs/
G1V9NTwx8SvchEU1PsPrEZuGOwR2xGiR1//F3Zk0R25t+f2rOLxuKABcjIveYEjkyMzkTG4QZA2Y
5xmf3r+sp3ZX1bMlvwh70Y6QFJRKSYLAxb3n/KczDfZdYhkvYrY+w8gmN6Xrco9Uq0MPfO+gkj1N
YD2uHaM8MpbMkVSUKHXZrjtR81ZKddrCgq22F8fyfEiVud+MeSMcWbXQK9sFLcQw9M4aaci09Wph
QHbLfIJBZRp8ORaHWJYXb9D7a2/kzJ7uxztl7d9Mxgm6djM9zGHJ7GtLGukqNWClBOGX3EwOxHjn
6qN15el0G+4Cc+LBTYY4i/zcWnerofuZZmtbU+l78IO2cTtAMMqJmATlqkKYYd4kx2Bir7wRd0nE
6Od52KJ2nJ1JtQn8Zjy0S6CPeaPiGz8cy9FFR3/I+2cL6Yg3jt10UcGt2PHW1tNuo8hD3XCb2E49
uVnW3VIVktOoRXVQipmh27FEOdO1NCqQ85lXRrZ2XdipUertlaax/CXNWg9NzmWMEffV05npwHR9
nJtWk4ADFJMbhua0Z7+JPBNt+Q2uO4xAvoU9GH4Ssf0y7/gxEdg1wWscQ4+xz4P5obdrFrePFQu7
YqVtrUKvmdJW3JeF5vCeVG43jUetnrIt89vPtl13aC6t+rNW09YRI+ljc53GW0lKv2OgUsGj6nrX
rIwWt/UVjAJuxJ3JsnHEwpZZQmQ5xVy+owai1Ui5dQmuk70iySgzRKeBsUhfFJgld9Wq1TEr9Atl
rSEwr9QiqJQFfZe+Cic2lM5PRUcHkPTzOVxvorpJbW5NR3aijL91pOKBlXu1rGGzZGF/Mlf0/Ygy
Rj+UkL4Vc8qgS0V9NOvwNOWGH1b6FyihQE+l+4KOfNv0yb2ONN2hD7snYEOAqC+7pYiuFipKRymK
/dK3sFjRs2rIX+WiR0qbV8Jr16p1NZRgTqG2tteobIfqYGU7I7y2SMGpUmeqqKK4qmXL1bBL6Cif
eMRyEMeWYxNJxyO0TshvfDRQmbPWJdPMi8eoNVAIWVzKVCmJl9MjZIMW2OP8MtpMbKkHI2GI/by6
zMO04JEbLzbzsx0nhjc2uEsSbYCPm7WziNO92UdP5jQGyP1GxyijSx6LfqethsxUdPt7Gc3eGGf+
mMUN5cX4Blq7bcPpvMrjvRxJpidV37Ji+ujMYQGdSni7IxkqbEzvrSR+SFfrU+tMOSgqEpuhO5Zt
YhGvMIzRBzqZzRRzF1St2betCOpUzdxRG1Xwu4xGJoZ1K+To2iUZx6clvY1W/m4Y9gVwWvO4i4k3
RsOmUCRvYXaPgzbGldL+KvXjM7DE5DDBvnXmEsWyZtxUyUaoOeqycFytWRhkS3nuR92dzZelqr63
yG1ACETuhHFxIbQ2cSns8otqG9JGKHkTxBpoy6pGHijxgMIbo12dFBuDEJmNQQJIIajwYgQSkdQe
5KQ/DXmaOErWfJvV/jlqu82cqh9LkXUOohXaJU0FJkTf1oLGeAIgDPNBgb0jL1Z3XBDSJvM7JMBn
XM0FSgIqxrhPv4xmbbJ019pDH95TbFNi5mgH3bBZRgwj/SYyUBUvqbWbZnPkyB+ueWQAk8hN5FeM
NWTgYP+QA7W4dsnco2UxBkfqU1ao3KDTVwCGQ5EqbouI1zHy5kma5HfSAQtsGIl4zEX9TNtmeyw1
1E2YRppKeqhW7b3vEXiWsxfhd3ENgaZTWZLRyQBk3NpUW2cU5ldTxhdq9dhLlDjdtFNxNpY+9+aI
dQtknaCTLa8SH3QXfZK9qVV3oVzuS30EIjWW2h35cW5ZposzaXPky8ty0xBmOrV6JmM4koiiXKzE
6aSQddNgvggrEwmLXrilNQ+uKdC4G1XauWMJnBKr/UumapQCgsY8jFy1Bm0g+d6VEk61PLe2ES+d
I+VIS6NpueatrXKlKM8YWRGWberVti02SFR7t0uXFCWi3XhTLX0303EnNdk3ixg52VAu4ZztWnP4
iCyCwtRVPCeMMHFJZD8vTIlppXg7zP0BEW/hIChZyVbiPgJuD+cMA+BWtxg5LZepvClGglrNIl42
sWzZPjEchWuqmuowcBNsdc7uwSwQG5LGLinbdGmNZxTth6WWP+mupyCRj+M8BrHdXpJIe5pxaBxG
PMjAx+F+psDu8m+LknxR6nQf6+PrEPG0mo9EtV+sYngftdB4LlDUeqa5mntF5iyqtHDXI79ztQ6W
EhtzFmTyUjuNrgmvM8utYq0B+slnXdU++155JqQ/3sIxedwti3xSyoHqm0WdVcc5/EaeIV1Z3vu2
47xI1VdaSQxJs6p70m0CBCBX5iGHbl2WvjcZYt8Z9Zeao9GTzWzY58LkAhRV32nNpDq0GvrWUKbz
BND3kd5A36Zor8sggc/nj8jPr1YtverCtJw6kypflZnh3NSUQ7q+fo3lvjmFo8RzGN6tqhpdaxxk
R7bCyjVjZtPHiR7zAEkzmlercSw0Ugfg9QMGkYMm7GOpIQpPzPWtWiWkrlXM2DiT05G5orh0C6n5
hkB9xhLQxpsWQYNmYi3owuw6Dz3cjKY4yhA9oiO+FIN2mVM2aiWb/bHDEWRN67Ys9HNfkRJe6knj
dHKtufloLE4y9cXWouRwpLRLKJKo1fRJuSIoXfnhsSOmOPUG7EOEmncsLntxsCdlXtyZwkGWm7uy
1dn3zKYawbmnCnV/9/n/jEauv4HatN++9Wh9/ksIFSBv/4o8Lj++VL9yx3zgH9yx+QfrgtwOXOgG
U3IV8T+VPfyJbMu2DTyG2gCK+D8lCpr4w9QhiG8CAlVYqoXa8j/IY/5IvQVZyqbGFgs89K+Qx/aP
WM+fuGNVtlRdaKquCtWWNfX3fDAzBgAIxwUJunoF94284XDVvcVdN7GbeuP2xIE/IF2LHixX3hOO
6FH0BOZ5XTYrW++0OIfnaFTdonIDEfT+2DrLKwFp+2ETF166mV6XLdSh3+8nBrQbe9KeqGq7u+fO
75xiW2xN3yLv7Egag0NERWFs1eJZXrZYTuveoSZ2V16s06jf17hEuLDFnTcjs9X8eRNi73rXvcG9
DlzFdXCB9L08wB3ox0Hi4Z04xFcxucZyHA648wbneXDio3ynXvMdgzD39H8bdV8fjUANak9/O0he
zjeRPPlF27b73Fc/k03oD9vnyZUehCOc20+g8TTPN0HwMUR37pPfLd+Pb+ppcAfnGrpIA89G5ujO
8/76/Gw7p8PtXxa3PWLW8t81t3IAII7tEVBun+Vc1YECyXndPD5Gzufs1cfeG/zivuI/Zs8N9iGz
dEHaD3IArMzjSG5Bfc7wHG+Q65l8b9N5T5xH7pWT7nqv57/NnvnFdiTHcNkIP9s34WX3vUeQ/JEk
rDvSsN3kSVHL+4TWNUj73hmiCaqefeTafFkDeVdv+8ONoQMSFgR9ODqfO+rX5BK5ddBtB0c59ys8
WefHha+e4XCGbs9fhnWezEv7um5yz/KSY7RjHTzP/uLonvGe75vSETW1tQeHTx0wXRovzy9J4kid
m13rT0ZLQxUO3+qzkrnaN33TXIdgCHKv/0JxhXj9UCY8NqHv3ucScsBVGm/hWVOjrN/GExLNLBBO
2gV0ki8lzQPH55Pgt+HGnUZMfn77DuyYe1m8m50q3l3KePfWzrv4+8A8n8ExNCfdRH5/kHfCE8f2
bXmf4K9gAmB1ceQ22xjX8ojcNvIUwg1kzzx2sj+OL2vk6vmdfcWL49WB9VKf4qN6Eg/tcQqGJ8O8
SJ/2Z7XKnsyQeNxQ1Dh8Ie+zu9iTzpho3VQ6TZMvu20GIYWpdoNLQLZcvm5VSkXHqIPpaO6ozFbd
VZgsY3sLhIdyEujZDScxnOE7rCYFmmI7k76pH4eP2yDmY38Gp2ur3bTshwGEbkvA4z6+pLv0iKZj
+B5e+Zbe58rdulyOe66/ceWHxpPYAiqkEhSdr9SQ9SM8tYACotX+brwbJ5r7AIzQ2uQwRr7YZxuJ
BQaOkgDYf+n4tOUpgQeSE7uFG1ab6Eov2NOiTGS+OfMrq67RneRFuWQ0+28eDHP4IH9JN07vYOUN
hq12GoU7eqCQ+hd+MdspN/Fm2FyWrWo7bpQdZJ6L6jARGnT4TpzDJ2mTebc3WBZPy0uceZ3sdJ9c
F7Vr6davOvuG6Y6vMISX6DB/NSy/+SZ9AglTBNB3dmLDGAo9KKOXhiJyeVSFp2yXU7nR3M3iL/4I
irxbvXO90Q+fkgNnAzd+SL9md8ZeIoTlA0mKk30LsdYDh7nWW/4JStBu1bdLdLI/ROKCJacX9V5c
sKyIdDeqb+uyY1TkVZzUN+tYt70TVRgKnC/yTllP1tlfXdJ0X0NHOhVH2Hmn/lQvO3EfmK5yF38X
d9aF0S4+tp39XbNDzrOBhpCjezPbQTtqz1rLL9Te3Vr+beaxLfsfH/EWXMfeyc5DvK0u+9QX7otf
O7Fzt3i+foVb/QIT6UVu91U98pUje9pr+fEm2MxB6UsHR7k/eNMm/gB0dyjlHMWd/dnPt7q7+tPx
Tt0o7h318HMXe9p53fMrYPdyi111HLzet87VTuZ/QdHp1M7oGqh6HJv/B62Q4eR3+n7yuCD+ejkq
bu7kFekNdNQ7rXSzk/GWYa3Y99913eHL/PubGfy4irv+mSYOFCeonfzZ9MkdoCeG0++OzXHaQHBi
Ns2d8Xuq7juvRH3TOqu7bAyHpun2OxU7vjzawZizzXBU9XuU3+EZ3ze6GSUYls3g8Rkw3yDXN1Lu
rZY7szzlk/YlgnGsCYf2o4sevEknJH6erXmxAzocB6xKzwwUHzWz+HjCB7t/cLffpV05eOrBOFib
p7typZUkVN3RP3SXLoNz0zwpaLPd5ZJwi4ZN4zWeCG5/9750NWtXeueM5fLNgIYveiw/ssLt7KA7
clHWa8mdnI6Q/wa9iBOf7OZ9CV3pK6232XsGVjrtHPpX24NfGpw8QMIxRlut5pzT3xiI40m1gzG+
sza1tBXj1vYUXJdatTfsP9Pw/yWt+P+BDva/ksL1FpLyvy8c77718bc2/yi/dr9Uj7dP/Uf1qMI6
CdTVOqZPpvHxJ/+QHoo/oDp1XZZVWcW6bN9ksX9KD3Xxh377Ez6o6bcKEVXin9WjLlNYCrz+aMx/
KA+1f6V6VPlGPxk2TNyBmgY+ygRRVLOEQ/9mq6EV7GaCD2x8I430uHS6elMIyrTbE/ibZ2Y9up5M
6xi3YcZxkGpyWviSiXVPJ5gEnGIe/Did1D2xiPbbms7lSzPPOTKnHgJrs5ZxhnartsNHTQztzq5l
kJHFXDY/3fU/9e7/rRyKS4Wlv/v3/367zJ9q4NuvoSPD1CnSDUHS9G/eI1lbrEZYrYW0fBWbWuAr
ZPfUOixffXjDcZr7Ci3PdsINupNXWf6bOKMfKdr/dAGWrBqILoQK+/6rgBO2heHj08JmE+bp8WZT
PPVTQhHZ4x3DX36TBnbRGO7rzJK25pAtXhxJD7kRdTtSDvxxbU1X2OuWq+zO65g1Z9Weu2BqGzuo
ra7dCU1TNB9DMVJKwucQYgnJTTTDfkuHbtVOGNNSmDUzIzDgh5bsx60uUOr/9a3+TRT9Y8kYtmqp
t9FL9B2/z3coIxPRTdaEDlbI+j5DtnfXzTKWwHWt8ZPH1TrfTZadGk5GsgrNaj33hZtpoXBzqKwX
GxLvw2xvshR5xiFLjRxNORufPugSjErKivubS5Z5lX5bH4Zl2AjJdZolU/l9OM0ktDFX+lIglGvy
O0WZv6FjXOF8hebbajYeCqQf+96eH9RZW7dmMcnQYr3+uRRjcR7FXOZeVSIRU8jTCEIgz/oOBd5w
uGVuPK1xYn2JOkwNfrW2CR1OWzRP2lpi6kntab8kYtgIo5Qv1lJtUuiSgMfYbCTSFb2y7kQwJ1nz
mc19e8KahF9CFcv3StjSfaMUEKEJ5HkY1gihpE5i69Yk3xznzCUwojvUiHjO1lJaTAyeygdTH+2v
Vbg+tZm1PqNdKl+quCyfJTPn8FHIRjGivDkkUWf74dAsF7L08sVNsMx0TlbMuDJT465e6u5UrWV5
xq0aA0CO4gXNY3jUFexntp3dmyPce9gnU+ZVZlFvsjafHgSxokAWUrhrZizOzso3c8xxmU6mKR0t
FR1RRJD+3Zx25zG3IRp1WiFSduxBfgPuiwHOLGJSmE4+Q1FIau9ruS1flWSZShDkEWp/1iOvmK30
FMURyhEwYDdk0PN2MvAg3YzzmWNl9Yu1SPZmNMb+0phd5mfysG+yRtm0c/F3w3F+JGT//PbjM0C8
jT1dAz2ytd9nThGnkcykLFBpWeNEYTHXNoLJbmwCFeSbvkSVt0sPPC6lyQLylbWnxTBfCIqTClqi
Eah6RmKqkIIE12SIiKLGJqJgvL39qom3ZQFo+JskLeVm+Pztqg1haLpi4JnA4/BbumdpAQKb1Uhh
X0uyl9aCwm1asf/Li72dWUFmkYzflHCcAiRrAhXQ0nlY2MO3v349bz/n9+vQdGHpim3fbEq/7Z2z
YEL3akLqgoQ2jzaefi81m8SLh0XZqJiWHrVa+buRgf+0jSkY4y1yxEB0NIxX6u3u/JSODa8VqdIA
7VYQwDX6MTb1V81soy9DJgRdZBGVE/zTWj5lWWUH4U01WDvzMIRvYwOr2se29tYMXXeUbAseRyjW
wWB6VCYX8d/NbjB+jET75R5hQrgdbwaaGBvkiCri56ttJ9MqEwnwO7FJ/NIH88zFf8ZLLYSDMyoM
7JhGrW1QNteJXgX9aBzGWI1g/HIrdpF7Ki45Dh9ogStU93l7l6kEBxmtmgSSnivepIXtZynIV5Oq
ZD+OfevmevkiloZaUWnATMsufDAMleK6KeQAqcBTK0WTQvEcLoEml4rHlAProSXjz6umSHE6BUEL
TIk53Fky/+LC4KhI5SVIsig/zuD9WFgLsI7FWpy1GYcXhE1QglpsX3QFwW47hDLT5kMDgEle4/fE
Npd9ZVhWQAxR63d2FG4yMpNXNyJCAZV3Yzx00PtbRpzDK6EQoxY3WmSiJAfduOU3PZ702CWxi9yl
VDEI+5FWlH5Vmjrakk3HUpI0yTWNbt8S6HrR9aa79lJJWEpEyg/bWXYn1+QieKE2rvsiHuYVmFY1
PdQwQDZzI06xrl6rLp2CWhX1qxE2lRuFOHj1bkguUirUfRSWoZ9S/O3mNA99opdyZybI3lEZoQZ8
3q77FjdoUAg7gmMmA8Mx5AieJpwqmuXa1KutYQrts2sMxe8jAxheGiLh66kYq80gSCkqa3i31qLX
XzSpQwZiLb6VZEnolWVbfyhRVXu96F1LXtNdESXD3ZJMhmcl4XxMe2vHgL5+U4T6qyqH4iCa+NmI
UglkArteNyLMW6gUbwMDyLrAHptLenVENNgHmb7atMtmHpRGgzJrJHvqRirVFepVMk9WvbJOvdU+
YT8OTx2a5LM1rrZLSGZ+MscS+kyp9QCu8iJ30nvcJfP9Aot7w82BC+txRBZFqovfhWnLkleDVIGC
69LwNcoIcZomEKzcuPn5qYWe4OKUZ7g7dUc+hzgwsHInxGoFyoJaJibM7bFocsmNENvd98ucHVD1
LG6dGi8lgSyuIWnTpTXq5TLaUrKXmOaxXQvK2byyAuTApBUNqKpJXECmV0MGKU48WiUrzMaQmJTT
zWDTv/MMp4ecFJiwzpM95mj1Mo6kYOhFV+055szXJtPBrZDQbQwDbRr2XrK9Bsgf5jBC2g6z6dqz
QNOXlrm6Xxt0ZLiFQ9e45bEgBPxWofgvSRE0k83M2CcuRnkMS8g7Ulqb0yBTnW5atZKuPS/MdVLW
7LOsopNiabPfam31hVoMYnO0byvIMqy9wJdyr+EOcVerHZ7LRn0gCUPbF2onExgjCjKDdRbymlTI
TSCLeq8Y9GWb8wDuSinWPhQ2/RcJuey2Yu95svK1PtedWr1Sqsb+KtLl2IkoozLOiA4LjHSmP0cc
U/oI3eNpoyNIjFAcKcBGmR2HrxJqXDRqafKtNVtRkH1alKekk4BvKm3a5ZGqktCxNAQcNl/MpqR9
blXUb+ayuHlsGwExJcvBjKL+kOTJeu7UVj+Y+iw7lrm+iMT4XvHGb7D+BByN9iaS1cJVEByq+VC4
hY1CJMwVIxhsU/sYE2Nb2bnqyvXcbqlmMvOZeC5UIKNd2hRoazI9m+rQCG+2daIotFxpNomEeWBq
qujLAoXlCw2pSd1N5MmQ5rIGQ0RUYqt3oNR1j2grXVAIUgrcxbEh8+Zlk3RHmmL5EKelxLZQdwSS
UTtQX8vRNkSUioQcfnhU+gQwZZk/lyGyDszRKU9Some1a+VW6vcoy78mRp25XbsWLxbyAmdqDe1z
CJfhgTxKNv5F88NOsj7sUZtOqdG0W15ogAy7tv3JZMamw1gPyfCQoJTGfiSgBDCPXDY3KnVDBpWY
2zAwp5v6Bkty9Ya6ZRAesXHtXmEfS13IDIk34Pbu1zXIlgrNviXuqjgn+c3CVOtKaPtjKNTFT2ZM
+U+JodPdkZTXe7M+wMESxKd8nYa1Us4jtFr9j5+UTqlxioQgkzi8vQaMG432CCdlHUOUEtc435ZJ
vbY4Sqqvg43akShC+W6sQlEAXt9E3ZEhr0cKdXRPvGt+1/WWJ686B3CajklQl8N8mcqlsxD9VwDw
86qgfq8tb21lsUt1Nl80wAXxkrMyX0qzUtmI4RR1v66jtt507ayJzTQmzU3QT41yqEiTY732BXdX
zpJgIgYkmAvLOnKO28/88Ly5l7M4TT/JYIzERTMadXA1ipGMKlip8w1zqeTORWFUDwDjRf91rOWJ
SqZT7uo0abc/LjWzI20HQJkEizopj7VcAC2WuXJXDCxjgiqUO1nmY7bCYUzz1lre0nNUhZwyR6Uo
YYGr22+fzJPtFwzmvG/tBdmXpVbVU4WuB/g6WiiBBFFSF3KMKDB6kuXuZ6kA6lwrCSAwUohOwygQ
Ed+zABpqpEgqhJNmLIMpm5KgC2/fSC5zwnBRIx51vbvNtRT5Wx3aXMeYQZuaclu/2UNLlGNbWfW9
Wttm4yp51FuuPaYsWAS7uyEZ+EW6cuVpdHUKZqZKJgazrq5R5KYpGgbou/mSt3REQy5NN1PF1G7b
TtXPFXUiyYWKXcQcnAjgCTdZFI9QefvZjipuHerc1alJs/uqVab9TA5bDPS+WopBRTHrHzmBlS+K
TWKFQzLYXG/qShsvULvhdwbJpCfNrqwNTg7TqWrijIZ49iy12NfIYFp3iHX7Utqr5KPR173J1KbK
z4w+39iJhHdmXG7Cg/Iqt6v2wUQN9aY33U0SYU7d2pWo3ed4Tw7GdMd8Uxj+blwBYmczfITWb2df
S/UvVdwrwpnopjB65MvWbvPsbIq0vmIq006rLcM75SWf60W7n3Il8SfbvnVqaNHR1EXVxjJD81Pp
GnRCpGlW26bL64PSLypBGEn+tTOpOhpCL2LZTo9isahU6qHYKopZfsfBMZ+KsJcfa9LAMjdGGbs6
Rt8qyaZs6uFt7TEI9KJWYgehFSdISF4cXrZGwUhEREHQNmILqqKx8My6I6q1WvOt0cchQqhBkLPX
cEybfaXs0pzMLzZNpeVuKyH2jtpQwq1Mpukh66T5m2ahQNVyBJytQMurpKNyn2rIgkipnUHZtTU6
aRlvNqT+8ozr9YUa88GMo2sbq4krNXV76BZZCfKhv9eEOTKUfNkA/rSfUSUqF9+FjkvKjM71TCG1
6IV0laaFKt1K2mBZpWs8yTZKTnpJySARthN4U29uKLdX9flMzO1wqKoUp16xkrBSpta7iEv1UvR2
5cpTJs4pyQi+ho3BV/SErNuljU5dnoV3xjx01zJu0qdREi91JWtb0VnVnSiHD4norOdWZ6a5K8U1
TtA0QdG29MnWDrvnqGqMN/w/tttpUfu1TTAqM4GwYx30kL4rYmQKQ0sLVKnerFaicWb2qEVjVJOQ
VhYQIax6gDtH4+mLrwkuPVtdTmsfE02Wt/6/4SOpppRJaY7eWXc0L+ijJi33qUSfSsrOZJHPMl5R
h2xLySGM9bMz+ntrgFHKlBeSxJG3yPV9Gw4PmZQ+xjHaryz5UGP56Uev+n8b4f7/L+nhFkb+Fzh4
1U4fy68QOB/403yv/KHosiLTbJgaSMltZus/IHDtD0NDHAH6rBKColoCePpPCNzkQ1ji2V5twzRp
ZvjQf0Dg5h828gmAcRJTSPsghf1fcN//ij6ACBK7h5DLpq+WbVVRfuusiahjTEhfrZ46Z/IXQ1LI
76p0k9BUtQaD6ou+ODYzxt2f7s/lH637z4j1DdT4z4b+9mOJqABBNdGOoHH+PS19FeaCyH1lPEYu
lU+UOgYGmLLb/fVPMcX/4sfcBCqC22ir2u9TkO1ykJoyjtCDhMXwgldFetAXqT1XSU54LViL+khG
uxm5jdxbNERFrz3kfY2afmw6KLcKwVUSFA3ouyc6A801tVuFwWNQoy/yjztktGwUXj7Pvep2CYeH
U5QMcrllXCqnZMnX3ouWtlqJfqvkeYPIFWc/SAUdd97HtauooxK5lZxBLOMBxIxH8hk+tFEQpnZD
CoevcsIsd4KPqgF5VFIpH2m8po/2EKtoMbo0iw5TV04PcRuPjd/EifzcWwnW714BtEVuWnW2Uwgs
iU5q6MW4D2kNH0SekgOohCDOPGXZhnxYBILg1cpic7tqimywEWfKvu3MTHMbvIK5TxqeWF28uqR5
EABc+Uo9tXfSEsVooHGP5m4R9ZHm/huuNp0+sTUo7xrtUmYJ2EfRTNUhW4mwIh8n5k4lcpqgRBdJ
Mnt//eRvy/a39UXUj+D1IPCC3G3kTD8DRiPZqkJJJOE1ohL+EEoKSvMW6lGjw07kxPyblfabDOnH
guYFsuA/bstN+/09uk0My9D7YUNHII2DKq1y8whRNGJzEXV67mjOGr9fNeneHokhdiJquJgBHKER
u8RFo+5psKhqHo6W9FXXh/hTrBHRtrIxTNOWGCXle7ZYPSOTmyXftJJVowypESmPndXeHhUlVJl1
HU66eWp3EfnOoTspYc5RGqZ4LgkQbxj5ltZE1AGpE4Fp4lp2hN3UaFqUSnruRhKCEZPb9uA1Td/u
s6LBIa6byxByUEXJ+1pWCET/5Ud1yxkhtIZ/GvKPd/gnJNJeFGwDsBZeMY2rH5MUEyQ5c1tUVOzb
pLaVvxmq8gPa/G1t2LckKnhEE8z696GtCl2aDgKmeFEozM+iAmqIdaoTxoJPdx1tEZRzlGY+I4yR
OmoCyfYIhQZ+ZNfPTFLH8JvpADh6O5FXphht60BmTnmQo85+FQSoxq5dVPJmsvgU1F35N4tb/efd
05QteBxFhx8lCui27f10y6LStKJyDYVXlASmel3UJYeiJPuf8ICRcMOux12dk11p+Hoioz8jNQ+C
JAFf62haumL2ynguai8NFfTKDZUIWqJqoGMk2xFuq2y6oUO3TrllRJo1EdUbYpGBnFHPRTLLN79H
N5Tugg/f8P96PfxKVt3eJFNBD8upB5dokg3z6y9ndFpJNGCueyi11VOP5tq/DT3arlkp/82NVG7E
6K9LwTI5e5EomgDi6Ad//VkZl9GCYUr0RLI0eKQbkeG7ZmaVunoHYnpLp5y+Yoir35s1SQ4WomXb
yUSZKX9zIP7zOUwqJ2cwTDRH4g+e/OdHWo3IdVshRb7ZKI0f0XwBCUu3PZN2iBgAjRjxmoHgf32v
fxyAv94A22Ipcd0k/BDM8xtz3JdR1hRmjxRrXFrmJRTajaLr6/pOhPi2sX5MGIl0+nC3MjMLqTrJ
fu3N4qod86atE/d/cHZmvW0jWRT+RQRYZHF7lUTJ8hY7sRM7L0Q2c9+KO3/9fMxTtEBCT/fMoIEe
hBJFVt2695zvdEYHcjVxG1TEc5Q50wr3MqL1FPrMJ7OlRMfjrSMc7rQiDe6ZhBiEXhgBRXQOs+Eb
XhBWuQgG6J2JxclcuUGac7VO9J8wqvT1NmvYtW5VacbfLAJ5aDSWcDV8R59sfQM4tWMx9TRoEqNr
yq+OcItyLzWNxmAGUzt+TiayyEUe0OkbyJTZh6GIIQwQpkB32Wotzi3TvGs8+G4ru/NGpPhVN1dX
HuuTHQmv0DJsWqQG0hHyqNBqozkMCBdAkpn33p+4rZObehbx3ZhAidBT8gYu/7Tnr2cJflZ+XgYn
h4/2yLZgGHae+THAk62jXLTXkE+1dW+10o+m7Gqo0cmLyxwQFYUt0PuSrnMspoBOHoJVKfHlyjHn
dY3IrWgiyCoyHV4uf7mj4R2LxHItkIMudmymQsf1Yy6ypkypQ3wxjMP92MYmWLJkgv+Ple9b5fXI
dEkCoZlfBNWXObLdhpHVEHGW6jvj48qnOVmP+TSC1YNqnRw/5jiH9xrXOtNpVWU+76po9xmnu8eB
VjetzD69r0KcZ2WSzr9Ht8Nlaanm1bCQ7c0tVhNzEuF9qeJ6VwT1teTCv/HCB+83nwx5DZ/Ncdjx
/pYt/+wUAJOCgd46LO4xDqAyp8QGuGKi5otJlECakU7oc+uB/QHMJnTVdSWy/PusqRixXuXN9jqY
AoFt1KJHva5p2z+BKajIaLdKzBgMD7L2LpscTe0u39QzTxM/ry09A0nLcn46vKckYMyJOcRgk3Az
3FROXONRDPTPugYE9PKlTrcBoZs2N0eiAWIS7B1dy4bWYuhjiHjaaJpXTVfFDaTg/MfE1OvRlW34
PbJne1/l3bztG8P9GRelvDKPPvO+LudDHiJ+LmpI7/D7zo4ce8JLgk3CjssQQ5flSwcZZGfZjTfg
TnXBSV753sufefR08KUNSmSWCY/39vCaiW7WqUYbcJPFEUOntsn1ZJPpEpFz4cb5K4FZuD6CLOvw
2wIU85BJ1WtIV9KDmZ0jKh7AbNmbEESMuRkyQhGmzmCXqszYeU3mbubgUOm0XGBYVdsrn/7kcMe2
wUGYstuySXURR1VQCfh0WXEwubeEUaxI/6DFaQeKvtYQ2Em3nlWFxYv9RfYb2cYBEmXdBMtG8Kv9
i16Olm8dfTBRPGLY7K98PGe5eUc3l+KM5Yk/1KSZvzzg/7x6siINR1U97gMNOs4t7KBJ26QVpsUh
GGIDobZwnyyoFhW5TYN2NxBXnVGLmanawcRPjFU0aJiJp8hDCpn0cD6tHrPQhh5Rkm00EWkDnlVV
PWZTg2dmSAv1RxtFywapQeXZgMDCasZkXcDJ94hfXTUenftXM1QjTMcOBoitR1VEaoPX9O8DKo7o
IYbStSVYIEkfAzsbXrqmNX7J3M0+EK9F+qqmjod3VBn0G7sKbPAW1Fo2rxoCQdlwQ8v9NAlv/kIa
zfinMPlgD4QUcK7Bd9/yvAB5Z+8N44XFqsyC9Qby/ZNM2wD5nNN/bpI6stcFUJ6bBikUc6EgzN/j
SrN/pzAJ/ghmbrqv6/iCVs7cZT8imq0YEYi9YXAdkpOBdynPeJhbd7JXCHJMbecEEVLtOJWfbdkh
lL78IJ55cxf1IDSxpcVj2Uc/dBiCuKVbAp7I0puHOECYZmnIVdOoKfYMfIz/Y7lid6VKxlvDjnuc
ZdxWfVKAydY2fWCpL0w25aarmFdHk0eug5I9ZfzkmFuOoM0vCwHCNhK1daV0PLN24AdCuWkvKwdV
zeHjTTUjE81W5JQNQm6zKlcrVfTY5kYz3ojJ+z1OcfRZNBaiJHAzV+7BSblM+2HZaCkE2NxMcXTP
XcYZXmq4wQbfZrxOhFtugkLMv4C17OjJT3tTi69l7/FmnL7SNrJTxAX8zT8crZeW0jSPVUNDvOgB
mYP66KQldrSaqYWaM45MHK06HO5McfsbkTACwzks1Uuf5Ag93DFw7N1U6Npd6uKDXLUlJdoGQskI
eGKO5YvGCCDZQBPTf5ZplqB61qAd3BBaw6I2S8UagFtaR5GWp97I3Ciyb7i5MfgLy4s/w+cJ4aYl
3hIqBGgbZl2m5xzk8rkuMH+nM+jASDQvwqLhRHLQiNsl1JrXkiQ3NIFt/gwPLXlqEEoAdHETmvQt
Y2mxq1QZPAN7q6KdA2Hqt8XqmWFJHNJH2WnRzy4zp8THChiZqOwSKumhhfu9HoIEBNvYzdmDGHT2
NUQYyNSp61xjI2etRx/nEaNz2w/R8F0xWKK/nUv9ezC4MCRiI21p2kTl8FOvA5Tw5PO5nyeyazBf
NAnaldauus9zg7t5DVsEnWsak9hu1E38HaZkKTiiVmjnOtOOH5xxwO5sJ6T+wlyMGW81XZ2sbV2H
jhCOBA6uAKx0NMsmBAcr1AIAburWFgSq9QHCGJswtnu3VKojfcPR3uIgjn7XFt7JNQoz+xErN/6M
foBrRW5K+0cnXg4zEII4zOq69SFAkxJ1JGX+hP7Cfq3ATj4p2dVfGs0Zvk6eCf9PtsEQrslLKkYW
7AHi6WBoACORqYXfJmHg00x6hLzrBpFxuMpoddGujEv1DdKW3WzjVtgWyXczjiQzLtyXpLBHfPtJ
pT1ICwEoyDOqLiy2JdbhPPHSW9uedP0mKXOCRhxrKFcyKsReYjCFBwd7NFmFwxB2P/7rugkexnao
QJYzOBrxwxXEjelsCa8g1bBHD8HOaK8mQJaPViRpbXk4iS5f7/TtXRTo6GA5h9EUNI+ul0elRCyR
syHnlc2aYc5PFtvtcyOIWLp8qTNbwnLoQl1If96jLXj41fI+Sy0yPFieUuV+jd0sfXQHTaxDhSiS
/px3ZQs6/WqMF2g/Iv9mnkChf3g9AV+O0VqD8gwN8trNFT71EF5IXgANuPzVzhXL7HPUjAZjC4//
ObyWEYdaWlqJt2kDBk4rnMXWQzG62n5IMMCT7ydfZxk26a4Y4uGOqrZ5HtKuDq985TM7AJJ3bq7O
kIQz51H1Z5bSmmUCVtU1RgSbjRLD7BupBl61i9o+8EVL4OsCjAr7/+PSktKTDqJpm3yEwzvgArpC
m6ZIR4OFdTvkdrdt6P3tR5Qpt3M+YbHTxvTKeWjpWB+Vky7yWsDeGGfdk/OQpojYKklr2KjRMIdd
xAyBjQ/LQYKnz2Iz8Cplw0zsvLXw2vi/n054nvmufAA+xN+d8Z9i1ihtgbIYNluIpvRXrFqUX9xg
0GUJWoKuaqr3K4/Z36jxoy/MZEqnk4DHl0SBo2caGW4epzC7NmVop/FWqJnoo7RrkJaoWU03PdE9
7oYQqrDYeKOLgEJESN+fe2WixfJkSeMunaC4IdUrfxAI6sDPtHVk0a6+LOCFtsR3pdMc5gB5DWxt
YQh11YGS9bPoes4JaKWrB8Jx6A/CnQrfwA7QphkYApOLCtNCbUuvtt90x1hkw+7ITjcAnzRZWzy8
hVTp4yqcy/RbCRO627ACeiYD5nYhRlQ4OmBj5OFd79CR8W3p0mb14qAFtGPitiIoKGNlHhK005rA
xAj5mT5dTLvnV9FMAWFHsTF8HwrbZX4WZO164Ou3fCGANivPM8ofDir5ZmsbHYRorcnAHqPEZ3sb
wzQNVjW+ihIDlbso+Kf6UwHoZPkEbgA7wZzTDn6Iob0g7KrwfhVjUsPkaomFarpI+8EOAn26iiYw
Rc04g15UUwroqtKVrTHEIFCiHHrrszJF8kEhG+MHrMMw/BInEA02QxRUH+4U42TMmgxmC7Ca4Yvd
xqkG3q2a6jUZN7Jekezdjau8jSJMsVUeY+hsBhXeV4OuP5PeUwEPCrrmZqBHSKuCViHHQZVG2W7u
neYPnAEEaXo56t8KRia0LyWpvauS6uI2qHGUr0xUqkCk5sBgZlebVf1tJDfwFytPIoEDZw0ksmis
QElRs3CwQouJaId4yZUxlvI3q07HsyQZzO9Ac+bZJ7LhyLplhmiHm6Ct+FPyOFDynvnPLPYiTBo4
0UEYGNvcIK5lhQAGXLTeIovie0qXNCoj5jtbYd1/H/IsLxCDogxaRWPnvI2xZiMgijWPPZ8SnLAX
BFuYafVCPvemQhVhD9r4Mw5VgJJGE+MvgrusX6HH27SqpOZ9UJxZzq2LWLTcxW7nxDDXdKsG2SQU
huvSLT9MQnbQb9J9uLfAjfVrlF9U+gqYR0YqnZzee6MZ7yoLGvJDBMupWyM1Sr61biF/iTlA/5/U
GitRbI+M+by6VN2NAdi13aJ1lvPG0RC3I5ax5tAfpx4im0WWzwYRNtpKxKJhC5K0LGfkZUKz1hbR
wc2G0OPe2nhpUbzwSTKiYGLSMdeC0AFzL/RWxncqoXO+rejY/PcDh8B0xkiCI71LYMnRagQeVkFg
Qe8Xq4L2SN2KKV9XzFnDlUkw3r4Jy2iXls217fbMMQs4v8EBy6WPJ/86r/5ZeENQ0qM7La0pKiim
dZGDXb6X465sSyZ7FsMCp7bHZz3vIX/Ikkb95YX4TGnh4bVbwiQwKLjuUW/MaXWS3FCobgpS7W6t
vhQPIflCKPGjK8lZpzs6hzoH+NJSxDAMXP79P1+1rVriAkfpblCbLQePvqh9ATr6N6GdwHorxI/9
FFpXNvPT70cViq1IMAASjnCOvl9ZN7A4O8fZDG4w79kaJloHY/k8k7Z65VaebuFcaimdyKFBvXE8
tptGM9PrnoYVEcHlAxlII4ludHva1kRylnNHKbzt7q1Jsiu76ZkvaVIjSTB/TFjtv+30f24t6sdQ
JErn1toDAscSSf0cETc5c0OvnMyFPClUUDNRIXoGw7tFVXL4M4K+DPVOttDkWgDr79UU65uuh3HO
jDpr/zgqkfEuLhwbMhjn5A1lRTD4fO42WrtzpYGUhoxG2mkkZbNPo0JdOXecuRn0PA3LZYBKeLx7
NGB0wHb3Fpq9zZDCHjZECrYm09qN9EgxuPzynHmkJX5MV6KyoV48fqSjxGqTfpbBBjQkuB0NrSqy
ZwjOxDw8klvc+/yL9lrE3emaIXDuLc5ayRGEmfrhLzCReDFPGnAFk3lXSKq0QT87m3LBeVqTI24R
rdwz7hWsskarPztKJ7n98jc/d5M5/jBj4mnwTgpGhgW5GCs92OhJnX8UNFPeAWShe8gZFD5fvtaZ
u8wg3DQc8nJQERyPChRtP0moobuJSuKQttHo1dMqYrFOtkKCyogRwn212qC+UhSfuS7tZdYqG58p
/7C8Cf+8VVVokRU1Ge5GeQlAaVtPPqCPhQVdIPAHdTi0u7iN5/9+2GMf0jnDLuNxQX18eNnRDjS7
Zn7KpgmDZ+dMPLbUWkXpOxRlV9QSZ9YsviHNNkpWE3/v0cUK3dEamIuJT6xo57uF7qI9kY7r9+GU
/QZiJ/dAPx1Ajp7SYv/yD3vmIXLwrAqdpZmbvJjH/73BTtpHAgFG5IeA9aCoN92e7r7+oGVolS9f
6sxvyTGdfY68I04bx+PZ1HVT9E+odcQ8leLelJXmB5nLOTKnkQx4WE8d9MJN8J/fE4OvBzGNfi6D
gr/W3X+eoRrtuWuZjGkJUHU+HL0uv+mum+zxHVo3l7/i6cJ8eKmju2kOeLEHg5lpjLHDWGd5AhKF
6On/flYkbdaQS9uDrjhlw+GvRpuyM/RkSv2kIP2UzJLmU8HE616DbL12EJltL3+vIy/j0gM2BKlu
dAJcskSMY8UIyY9JAjE3872+RiRbJrmHF6Jmo6lA8MrqMYjV8KX2Io+g0rJrn7H1V98YrqldwOAH
l5wmNMID6BlFCMaSwlrlQ1BuqikjmFRAH7zyoxunTxtyC/ZHjvIWwkTraOXgyIPa10XCHvUqLh4J
q89eowEP0ScyyzuGs0HXQ9EQ0mv9gcryo3PyFsilyvG/9+R8p9C+I+dNR8ADMKlMBtq+del8V1nF
vMMEgf2lz83ou2409fOIVihZqbTIhy0iof41n13pbHLCohGNSwvsRh97k7GqDDzg/7m+okWE2JPf
CKADArnDp0E4uclZKIp9ORKTnhq5+zi66Y8A6uTLlefgzANOn4CdwPPY4L3j+irpJid3NPC6Jg1j
gNON2KZm7z61bmI+0suen0q9Hj53HJkeZYmMJbXioOF8R1KBky6ZF8QuoHkNHIY5lz/bmR8c0ISB
oBfZFm2Co7swVxikqjjmBxeq2Kkon7dehatPEejySbRUnsBkoyuP2V/R4WELhddQLBIJj/IPMeTh
vXfjfiL719MAX0+Iyz18RQ+xns31pioGbF9pIWq5NnHxm1sSmwznxQpDcDl6V3tgBpsxWytvoIUS
TMjRV8jZnDdXmHG+ywlf9naX79Fp2cLhiqVjaWLqCFaMo0/riDDsSnocGCYIiSWpCjJSPWbhRu+D
2L21TNCgougArMvCg/bJnvXn8kc48wTxEegrosXmP39r239WY7Z4N3VFiGZzjvKtKrT+Dya++dvl
qywL7dHP4lB4IkJczpMmBLyDba3GNyUJi4/8MpxJmMkGoflzOsFCc7oWHjNZ9VdewtOifJG4uZJ+
mos2B17I4SXzqTLKWsWWr3dTGXJyrrIXa3bqBxTSwRYHuniKUAftrKkCU0LDTa3c0MJtSxi6+jJE
oX7fznG6iwVzrMt34+RnhwdKOxOJJMNMaRvm4UerE3i+tQKGDYyF1lFH7f82F/g2fL0xa7ErxxoL
N4VG+EEGyxBsjNxGv3L5Q5y8n3wIpMKGS+qo4XHYPfwQU9hqeV72QCTGYkAGl8975NSIdVotgL00
pbdh0if+5YuaZ746vng2L2QMtFWP1TmtEQ7YzRMAfY1s6KNJOddb6lYgSjjB09L3Cjsxt2EWmJ+N
NIj+oLZsfgHnHX4OTQBeEGhB/TGNMyxdxINesIrdhcO9eIt/GKVe6WjbZhs2fJsNH86ARJ71PlPu
NkyC/nnopXqmiI2RiifTgMUrR9m8xuTu7tx4xEeZjeb407KTUvebNhRPWa9nznrWh3De9zIBRCvD
iRD61CbbxORzRk9Uyr11mzmBaV+pX878RgCB0ATxFi4l6fFvJLW+rkylABYm1aaYcvWpBRaxhXFw
x/ktgrEeetcejJMVgRWU3rMw+a9YdpejB6MZLVKHq8avRdTcENcHNrUaHXQll5+F07HKUjEZtsdZ
kb/Zww4v1A02LlAx8+1cUzx0bKprDdbHTiZK+rVbEITtNdjTIoWhwOoA8Eaj+Hr5Q5y7wxTA9Pd5
A1gEj74sEjGzdh2pfCX0mIZPDC6uUsN6nBoT352sb5AUk/x++aonRwzePJ3RHD0Dln7mB4ffXKAT
QrQ5Nj6xJea+mDGj5LoW722COAj+s8sdIRI/VNHot5cvfPp1F10Zgg2mkLA3jrfHSKuNoiOwwUf+
7b0bTJPWKfZp4ok80hE2QWMka7zamryyL5+s/3zh5YFiQeYvIKmHX1jN2NQt+FJ+DsHmcfQ8WG1g
tfd9m4u7IU+6n5e/56lacrkg9Qe316b/c6yWUFIL2nyOCSzyYCFviCOxCKFIyNxANOF+OCEuDDtR
ubPGC1k3xEO002M9jEznY0Pp3ZUf/NSWs3wemw6YTp/PtOyjG1Bq5L2wpzS+Nk2EG28IEjPrNUrk
LtyYiZZkJAcqFDRYHy38wBG4i7VFDsCSC1GT1AbWpLnTFeCIW8BXZurjUWmGFfZQ8iWj3s60FSun
qHZAeZhmG9oc/Zkz9ES3iL2TTwOV4ndNIvWnxDY0ek8ZIfQqpJu7qUedcpjsBjnfN92cvGsdSowV
6HvSe9wAeWBqDASwgALjQ2VdbH+Kuix44bEx30xzTEGpD+AidC0lhjNr5l4wHhAlfPdQr/dNicRw
V4V19Ibjwnqch3yaNoLx1Y036wudqEavCfC5MAlTrLNy/B0oeoT+gJR3ZzCbgI+JbpipH+GoXvyi
PCzwIOhBlBTxEJU3QQy0ZE91HG5F3Iz53uR48FoMgv4/JqDZvMFVgDioN9vFk9oTE8JAF0pnYOXT
x+QpVfuyjpHPXX4Il1rzoOjhN7c5ArCA0xtEs3P40Fch06QhroiS06b+BtGSgwM+mW8suvVX9lV6
A6cXo8NHo57jJwMx/bjCwmScWKGRwz3S3fat12TxnrmFEAwXFq2cNmjOT46oAd6gMR7fqY5M40vR
aNm0pTQC4Gk1Y4/eMSMspZx79SGMNtA2rq7N010XhO1rSkPV2atFm3ibafpo3IN7yRGTK3JOcAE5
/Qv20FJsFAmlknjXGf+9aNOCFDndjNYA52gJjiPHUuID1PjqNTbRTIsC331SFZJ3f7RsKA8Bgh8o
4bqJTadzcO/0xDB2617HgLWG/JQRVdYQArWRQ2fB1FCRqm848HqfxiKtf2dxAbIqNbpUB8+vD89i
mnQHkJEREv/USuSHltfBzWcl0H0njEjgMzyShTgDNPWtU895u4YJUODS5bmz1qGVl99TrUVl1rV2
iY8IDoy9tgbbufGIlO236cgkmjXHCilrIwHyDpWhXCvmrcNmwlVtb2yA4+Y26HI2t3muHZrDxVDc
xDlYojXGH/GbDI86f5NhT3ro2Oq0hWkn63u7tztEPaOVkOxoMwxapaSW/KacqQwfBlX40Get+21o
6VTxZ4pYPpJMX5priQqHeAEJLfp5CutKoFBKnQXi4bXv6O9lzwzHjP80Rlq7X0ZiOsZdRHaOjZSH
iPhV1imJt4o5mHULXCbw1hjts3CrIvDo4Ichd7zwaDfpJ9W3A0kHDuGjkKkRXrWJNzMkHCu5bZJ4
AAINBWh48ESYfh3NMJY7pAoVfGHNnjbOoEBJUAM2w1oPJNmjRkp3biUym765Z2n47SdCHxIgATn0
qqCaAkpH/oKQ6jGK2nlVOuOtE3kHKjWW6oOZY+JusWFiqS8zy/pBkIU30vkWjDiDiGyZMHDmz02t
628KEUcDViEkMoKQmfjN0sok3BCV2LykYsRcJNKOD9UEzJrWeN4mwnmy8KeNe2LhmAVgfkF/hb9D
p088RlXIr1Z4oGMyeskfLZ+bMFPZs9nZBGFaSY+WuiVdaZNkw/QGq8B6ubzsnFkJFoPLQidfpmgL
SvLfFqJZK3YCo+l8OozD58ELIuJli98uhrtnegjXNEZnapmllbcMCRn1sNkeXi606mIiuqTzi8AA
78CUY6Fmkb1A/4F8MkQ19Ra/Z7YvUKx9uvxVz5QzNGs8VJHO0sg0l8/2z+F1MtpR57nJfbh1EY2u
aF4vuoAb2AMoj9rReMsS2AKXL3rm/nJOpgvNR6ecMY4uatWcQ/p6LH3NzdHdlRWhRigoty7tnq9R
Tbjw5eud+ZJcjzocqwXbiXf0e3adHLsCmpJfFOG8q2yTM49NJpyZNO2eSDCb5l5+TXtzroACkmQi
fmGCh/TnqDjXhA7XpKVDpLXQPHxqu+FjkjUmNQckTYo8rkhvp4q4NsIK+zZ7dZ2oqG/QfdlvTSqB
4l2+C+fuOieFBeqIBJdD/eFP3ei5XUx2rHxH86KvNayLFdAEJFlxM/uqHK+9RWc276WFhE+c4SUj
s6PHOm36Qksc2flGVSaf6xpBBOIb7x7FTXzlBz7t5jKZW8bsDBsou7FuH363uIqcwewSOOKVbt6g
Ssj2Ff/fTUAZ7/dW3vpZHWtbgtwF84gw25iAhb6w/JEvmTipCZ/Fnra1bQzmqgZKs7HhUW51o7Xc
zeVf4cyZzVqUz6iKDIc5zF8w4j9vXGfr9Ds7CT6PSLKv+OgAW2TFBLAvnomfHMLhvcZC7kcEo33x
GILepF3QXrthp10Ey+U+/ZVBMwM7fhiw8JMS5MQ9yqQsTXeytcP8JQ+RJfgZGs9mU6dT/SUSTUfy
UpyQYyyqNH/tzFl8C9k2F5N0Xj0S+xH/SqpYv50TOTgo/TOaU+VQ9t9QRAdfZCDmK4vzmZcZCTsn
AaTsNICOG2FlHMaF3cxwQ73RuetQsoJmivs7vSoqn5RT1HRzml+pDpfj5FEhSmuY0xDnbIuh0tG7
o4XII92WYZaz0E5geKmvZRWaV1tuyztxch2a/BzoTc/kdH/4HKObSEA7LNKusoOCkoxu8Q5UJ3x0
m0Gis3UmdZPXVbvNIllX26VAvw9EUPwf95hpMDom1kyXcdrhx/DI/kotkEh+7SFtkAOsJTVHS3C9
ntwXzfxbsHNfqfVPlycOd4zXaW3RPaG7d3hNRBoeiEOuGRdJts+6aPoZY1d215z2iAKKQOpdeROX
P/HwZnOuZdnFNkwXUXePFo0ks+0u12e2+TEG5yinWpJfNpfdhlsaPQlQd4ux10CiV7ZLNA2gYfFY
02n+rqWd+HPl45z+9hg0OHKzIy4u5uOFgS5CDnmvH3w3JAF5ClkizCUBh3RHBFoNmICi0PuHJNUX
c60XY16S4fvlD3Hqc8dpSimiUw0wXvOOlS2e16tm0qzB74TZCL+aEfivjbzw7ibPBsg+K40P4uJz
1jg6K/Vcz9OUr8rJlc9OaBnTymhhNq90pdR7YI81QBpRwXkc6Vu8T1qAMd7uU7VPYXcN0FrTmNBG
SZDt/vI3OZ1jsMYy1vPotTMYwFF1+DwBRk3isK8HH8NRzpR/bm5yl+Ec9ZXJvZvEyBKrkn1K19Iv
tViYaBfR4q/wS9Hr1MFpVG1c7p2mym+Jea98vTerm8uf8nQZttE6LBPIZVmRx+OLqh3heUAR8y1q
d0Y8BMK3RYm0DdnsZ5wC41NfdPo+R//oG+C5rrznZy9Pa1A3HPp34i9C9Z+9iD5ZMiIJm3wSktqR
WEwTSvnkdE5wnzul5oK6Y7SNxjWzhlUhR9SgyE8D7UoR+nfYevQmUoUy6dMpF0C3HxVoxDhnNPtQ
trALVe4D4LEkuo8F5LlPqFGxIZEpaT0FNHPfKxJitUfLGHrSsOPcu/WINU1v7Mg0QTKUA7jMVELH
9DMxA2Cpp3qELig41a5IdvbUemTEauzNAAEC7sPIrPF9x9qPwiTNdAnhpCKFy5cjtw1KGtti0DBd
56krV1kf8SuMHSrfSVnRHQjuzlqlMS7zTRLW4Y0xO02wLWCat2vHC5O9ygqYqzw8gbcq02hubnty
Z3+47Vh9hQ8tPxNtl6avQyDTfc3xoF7ZE2Wxa2Sy2k2uJ++d3i68NX1t/Ypw7rQ6Q1+DH0nn6IFI
4rhi6gHU2RmYQr+zp5iIL45uWdnwkBtlsb38kP89Lx39vFTCDEoWUQ+byrK7/vOYDR5AtF5fBFue
UZP7qQuOopsKyVa3ChJpKD+iu5E/Ci2sOYATD0pUTTXOzi/RqFrfF3bXRC88iowsLn+0M5sOM0OM
WZSNtK6P28jIE7u6aUBmd3OsQboNig2uhPrn0DffAMXMm8uXO1OnOgzV5CJxo2kNgOXwTvR1oHdt
sfSYQhNPMgi5mAc2GMinR7LeZ93WyfTSJCOYjMGNx36gNn1eEpI9Dk2f+x4WEcJE+h4lbEkOu7aq
ZhOrWKqa/omY+uCpR/Etr3zs02fFwS3HXskokH67PGrDOR6YW/yaKWOGgHlR0nb9tlPDcFc1UWD/
94txKRYl4rkYqR4PTxr2lnAyZjBBonZuvXlSvusQNhsyVrtyqTO1OJscRfCyANL2s4/KOk9xcsOJ
NfulFfX3sxDVN40u9FYSMlCtWi57M1Bmbtk0QxyvcfSKWNK98gyeFrQ06xFLLSN3Tkru8u//eTuc
wCPBGEyUb1Fd/0JE4ryMHhn3KxVVjq+hziUNPLBK58re8/cVP3gtTTqdSG1QwWHnxjFxeOEI2lEf
1FAx1Iiz7LYLdf1RNXOaPlj5qFfbSMF+3EW0Y96TqDffi75IXixB/PlOzwb3DwPe6KlKKeW2Fghj
hz0ePSZ5UlU9rjIVNx3B2dOEXD1gIdewd2NMrpswAAUytdVqmnMrWHelRJ1uB4DppNa6b6Wawm4D
ybWeb+NcHz+rMQZb6tpdtQQy5uMfm859vxqDviMukrFium9I2ni98qqelGM88shPlvMyJgv7eN6A
6WrEIOdKv484tKqQzAPYU5USd00SxYFv5lNxo7vYwMQgq9sk7vToTiLIebv8QU4eD34lfiDG8BjC
He/45UOBGUkjjGeimuuCdLcyr/aqbQRQy6ETDvRfLdy6vQbX5PKFl4f/+PFAH27gROZO8B4cPh5T
YQWc3KXuj8YQFbdjYCi2NZwziPo7K32tIjsJIYO4YkBiPk5XvvfJosP3RuKGMpP5rcXx/vDyaYgt
PUpJGeNIyYbrWiOmxASguEsn7D9/UxpgvOu8DPj8Tiy6MkQYRfa3H7p0IFeRYhYOznYc/EgN9v0k
OZVMHi4WgMrh7vK1/4rxj24zslswejCZ6BUdzzjiWOdAF1bCh5yEsRRzSElz3svq+zIQhbsZGR8X
G80NrJss7nOyLIaC5i0AHIKr2WgsGsm5ro/7PgixzunQVAk7y4ABR+MS+gtrTn7R+PhAaUHAgXJ1
kmCbO6LUN61eAgp2y8Egu7wtq0+zMVnf4yLCqJ+KOvyogj711jX3Bf2HyptrL9mZH1lKVCYEvXL/
aUAe/sjWICqzCyzhe243VLe6JsTv0XQi9dhFIZMNkFhluA0sZ/7Zw3QF7YRxflhD+x8rX9WTs8sb
JcPFUkYODPVpsFZFRmfr8o905h1cpLM6gnISENAOHn5MjPJFMJnLsKCJgAVAH5gXRo7rjg80Z+1h
F2Khi+D5zkF85S08LZ547W0LQg73x5G2flQbD6NTsEq3BtSaQiOza4rd175vp49OLDjnNKYH7kqa
90iEnEeauU1FgrydvgNdHdfYfeMrb8vprsknQqhJwxpCIk/s0cLgmmGZuDpPrMkw8XNZ9NN+ZqeA
XFsk3g0Hx/KWjBN7MxdV+uz1s7GZG6q8K7/JqTwJ4SvuFvSQS5PROlYZC1yy3IxJ91NEvtptpYNd
XCOh6qsNk/TgV+VAIVlLC6l+XygrvYlaFKgrHeMhZPwgap9Y0iBCmDXe8bViPiyvfMST6tLkbAd1
0zQxNzgnjX2DNHM3Lx3imWF1PpZYcta8tuJzV8/Fa5ZV2c/Lj+mZ64FYXLKuqNIoMI/eJgz4HarO
3vTdWpLER5hTcJdoWvruhD14V6egu3XlK55uEsh2aVgtv4OJ4sI4fDOG0oqjcEylrzpBCmjjxaQ3
5il4O3PCrJEkE8PIJJi3Lp6G+b+2jFgw+VUQgizne/t4jlCnXWW5sSX9qsMq2WKC/9FwhiYvlLSK
fj3GxmxeefhPFyyM8DQVmJg4eNBPCvjZG0xZh5Y/MvS6xZPUFZCelXan7FimVw5OZ35PWpzWQoZc
ZA9/3a7/VIZpaTCYH3Mu5nb0pZtSAyqYhQ9TnP9GEFJdke0fX45EG3b6xX3B7whLavmt/7mc54Sj
6OI63CaWCXESDuQtjhACbMQQWLcRqrZrT8/xuvr3iqDr8CQsWzxU2oMrEqbA6mnpms+Sbd/jjm8h
EdTlsw7xBVs6+eKN212TjNJp54/9d8tdLmsz4GcwA8oRwfnhZXujCBxiqMnAjEfjkSrWq7YkAoxv
4n+cnVeP20qahn8RAeawl6JEdXbb7XxDuB2YM4tk8dfvw54F1qIEER4czJwBjHGpihW+8AYBCG5X
e73xy1RDBe2qGhuJAwp/2p1HG7jHqyz0FjKMpj6j9wGRb7A7Q6WpXWW3pZ7G7xHknUjjS8OqfdnJ
6EMTG+WLDT4AWU41E79GNBDHIKyihUJaxt2PPlHFl2LqUc5Vrdl28L22ReQjsaHmQBgTCCEVVcin
2a2a33ORO/gSi9gJRjAm6l2XTuJOLxsHkYohib/HCYACmqf1IHdqV2GV6MmRGn2ltIQObhelGHzX
M9bHM/7M/O9u+BEB6G+Xhnk07Jdog78K2PtvdokI/WImuPaTita7rCCd+bHZV7+zuAW1knKLNrs2
lFN6QGafibetEpp7cErKM9YPWXwIpZM+SGuIZh95/v7WU/nWhzQzcX23FSP9SYKAVkbJRgt3k2e3
n0KivuoQNjpipZolNbGjvU3dbhRG9qioCdQOeL8xJN5ch4ybdAVowg4VfsTBO6Wbn1D/SWdfoGFO
lmAaSruLKFU+tPzZ+7CIUJL19EGJ/Kksl2ivSBpJgtUY7+cRcEIwVPXw2+5cgrEpNbuvFf3Y3/1Q
kb2Q9Lrg2fqo+qoXrUQCdZTNPazKMN+DVUHT2061+A9JhVZiyGXXui/E5Ekg5SFicrIwsV3BZwc1
pBQgwRdHqFp0k5ZqehPqzog2pgaKDUHvuAZB2qqL9Bx2AQCZqqovfV75CU/hMI/v6IxEBqPRMtwh
66JYnyUdccAeA70ZuL64r+28yKO3mOqij24NgXkTylsKMu5eOWCNgtau/DWrIbz0ET67uSuLJH8U
QLWREBPznzQMrV8uIJHFRd2k5AahftpzMw7xA1Xc7HtqZZxcrRht6QuSY3uno5Hxs5LIhx6kPjgP
TeWlrywcvGNLSbiXrz93ZyVeRPyomrp0kuFD8AiZp+dYLA2MdPSKALL+BFBG2tjEz/FAtpIMOprs
KoRmeoKWXf9Bqm2KeYpk8RPCR+TszW4snpMmgfUr68q9qfE50LG3cWckRYZS/z+jz5/T/0S/q+f/
XC9/q1ef33Vg1siFl2SKfH/dhLayrkiMsK4DGoCaXzVgdBMgoT9EnnwZYvMrk1Q/Xl+gN1bX6UXH
NY7eE4oI1JxIcE4XqHKRKxA13hmqLdCEMaqwupmyRq0OddqRpLfxYtWgk+oVBxPLJnBoSjHJfan3
neV3Um/aHRrB+UewJiXqY2Nvh+/sBku5MZy4Hl06u+ABndz9lIARLvb2pDU1eYZNB9EFivacgBDv
Hw2JTaMyTlW77xA/mT+IKjaSd3psSBg+pgNaNE6g2BTKhAKbGmbIn5jR70hE1hcLaE4CHc+bMA7X
8/rHTDsK2dWop0LvuD2FXXWI6d+4aVQ+JcrUv+LgGCkBhQUK/Wqq9R8BgpuYK7HEH+x8qVd4Gk5X
t2FXOl947MfhzgLghCYF7ddvYhyooDnpmDx6JqhGjmNR/mnjWKWQjIwzCriRLPddU1bUDWH6HAuA
Qwr4sDmmiufkovLzBnCPzykevta4mYz72MhEe6u1tsCkXcuRdIgaL//UzyhkHHGDguTYa2GxlcOf
bzos9oiT6ftTV+cBPd0AljRlOdKpXTqFajBrSAVVHS1xq9czv0VbCSccs/3HGInnlWVYeqVLexmo
wemgZgctTUcLMFCNCk/wjs4CzoISMoA6fbu+w5cNfLrB0aikgkvHkMgFFdzTodooyvIoVoFxNy0m
KbVpDQ9KbTdP14c5X0aTtiQqu5DtlmLdKrB2aRbNdt5HgQGKQTsoURa+A/GAc4qdg50ZZJO8azV7
C0JyIU6Bwk8OQdIJ3H+ddqJfo9C7SeKgH6ISL8FZu0FlyniiENM96WFsbd2oZyBbPh3S+o5rAbGl
D7nmmDlGI8vINLBSAr3QvYp56r9Rfavxg0uU1Lt3myi+KYxyMZpD9OErmjnQwlUNxQ6/b8IQ7+nO
BtBY0Lx5ykqopTcWeieNjxSWZ+31qFNqv+s17RP2MHrvd/QTfyYALqqgrCdgTxIIAuJVCcT9XZig
/ruTZWbcKxwNHIbKWb6jPGxiiR7qRhm40lIf4qweFlmU3MQbD66WAu6xKANi/zndFUU4VGAYQbDx
/Kqa7RtpbnwSik7GDLVcfLEzOaFU3iiOsqeXWNMwVIe+pw0YZfohR1698VNZ1y/CkrM4TkiFzQG0
ew3NHFlrr3XltDGKRjpRUipTB4hhaCTdHkVM/PvStHQIBSI0W9oMLNsu62K0wutKL59CLZqGvco1
gn5Hie3ngdbHKI88mN6v1qMzgvMbXRB/jrzsp1Tz8jGvPVXcXN/cZ8RCntE3mQheUmoxpKqnh8hp
rAnDnSELZiPWLZ8bA6MA11bQ5beQJcktDLuwFeRGjTGE6Wah+J7IwtHH0A05WLsd1ZkFTPrfZWlI
uMX1iBg9dYeiT3BnD03n3nNbSSlKrZL9JGdMM9vI8FGbKv3WNqcnJCBLuUd8HrZOJYLr83tDhJxe
EryC9BQA1tDyIk88nV9bzIbbD14aGKmOqGAW6QYZhmp2u9BuAE8OU+OglDPg4S4JKXbaZFufcFWe
y6Me25PhN4D+v/c5Jg8Pg9HqxdO0PAmgtgjzyciGynqEE5q1PhuPWMeQyBovxoRQJ/leA+G0GpbV
O2+I+kfsEeS4d2uc3PxiQpOdc604v/s2V54Lr7V/GXaBNuX1JTi/SFAVRV2HS5JyCZ7LpyswQet0
MObKAmuqyjs5I+2WRlSQS9XGLLUtoo0X4PxaZryF4Q5jYTEoXd2XuBW3w1A3WaAXcayhaqSV3aOX
5/Px+rzW2Tg7l2uREjWDUQFa61VbWjSiUW+lwYB60mPqtBXKom33Tra63P/zUHSnjQUxQqcIsujp
EgJtpTxnTXnQAeI8Iq4I4r2z3WfqMMoGxeSsJMy0oF0shRxq/jTEV8sXYgbmFG6SBNh6ivq+FDaO
VHT/vadxmOi72NypJBY9eHs3FTZZXJ7UqByploSfOdvpjccbmD+FqTtDhLR649nLcsEtLIDC7dkp
bXzX9w0+Za2iRbemPVh/Bh1bsJ2rCTSAqOOIz41lLsTWYqazI2lI975qde0nWXWGDcmLwudD2Nmb
rhjne9Xm4Lw1ZUFr0gA8XehGqcDb1n0RoK4/lf4wesJ7CR1FuVfylgxccYfR2vi4Z5LXFOeWfuOb
Yg1okTXgKSlyTe3GsQxSJfNwdu8t/dilnXVfCEW9gxpt3RS4Pe+QFRO/TSXCHLHFfsr3jNK68dBx
21moej625YzFJ9VXkj2vyEFGa6ood3pnRBuX9nlEAuEVCVXCO4fQYB1jxZh/2POAXTzfzjmOvYFk
VF/u68aiJey0xX3vxP3GRXp+2jzEIRbzCG35Z53BhLWbFYS4bQAPo013yBVan0oH73bc2MuN+S1v
zumdDaES0hFIMJdLey1OaMIZRDaoq94c0g9ElAevygNI+xbRVuE9VZEqfagY6rd/POb0gZkZlgqW
Rmy1lnSQNrdWPY1N0Er3E/WFlKq+mZmBHIzmw/WhzjY6Q9HttRwbtXIu2tUpV9wJmtikYf+FJOBv
o+jMI8Wk4pXeP9UZJ5q38G7rjiawLmTl6DPpqFV4JIanJ8vkSnbbrqqDHvXPlzgsugWKDCGw7prx
WFjaorYT9/w5D8YdLccyQDzN3bjdztoH/AyLEBoHDYBmJPCrZkqRDzXKBHEbxGmi/Ey1wcXKTbEP
0oLgRY1sNO/NKlUMGIRuvhMqcCjplvXGkT9ffTp9nBugfy5dhDU8TNLswR9yFoGaa/JRtN68Z/Hc
W6wQR5VfgTjzxiN8tqXZziQFi3IDLyKb+3T5tQFWTJgkXRBi23ST6xQ2IcukxyKa5kfLK/BXEWhb
06LLNzRnzg4uI2s0UoH6UAMAfXw68iAMs51RygoSW2QaDDld3FUWyTUBUBpuTPPsZloGg53N2eFL
U9Y9HYwzq0j4w13gdobxA3iBdtN1arVvTH3cezAybyeo0RuDXpwhQE6k7gDYEOmdDtoOBi1yvLEC
lwLOXtVh4ze1p9/kddbfXj+2l4bidfLolVBeBKd7OlSZof0Y6XgJG2ps74QYfiC9N3wxOyd6vj7S
hS3K1kR9C5lJgre1Jgo0lLyoR50gMlacOzlO/Xt4769xGrs9KD0KH9fHO9+gYJOWR5Ab10CldHUh
wQ9W4HD2QBuwcf7phFnsO3Po2jvXovW706fCaGGmtejIS8t9uT74+WQh8kJ8Uwl6Ft26VXwV44zZ
gzgkRNVy9xhz7D+jR1/cKdwUz1Ai/4vhOPUaVNoF+LXGvpAIYbOlFXkwd7P5iAu33E0NvSsrcrJv
I9oCh+vTOz8VlAP4jIDg3kLW1a5ZIjocF22m18GzsYU93amlCPeNEPVO6zTlvpyMLSjV8sFOHlGE
8Uh8FvAIQACoRadbtSD6mIAd8m4KaQdRMRU7OSqQZtum9qnGWeRxtEg7s8of7HqINuZ8flIYns1E
d3BRkVv7qdWO9Nza7HLQQXr2TqldNEHYYHuPJsrGbX5peREtIcmzydGB1p3ONGodfaRulwfjpA0P
ZUb+FeYFeqpx4b6iljQCpNwUUD5rzQPgAwxA+EW/lX74GrkFCMeZFUyGAzsaq/fRopl9nAu6IICh
9FtrNvBTQLSUBgaKYo9JnopdXXjWq4vNEQ7hqfrj+iY7P8Bg2Sj2LuJxcAgWa8i/G3jAuaJSIP8Z
eIVaPZcS8qkwSAk0s0CMyu3ig9MZyt6rWvefP/VSREAlG84CW9xbbe9YKbGAxwokUOss+zx0VHQt
vRK3SeI2/vVJnvGqECTjIwMKopf/tq9OZ2n1ePSRUDpYTjnejYWAzxO9o/l5Eeq+yQfLaHdpJdxg
TA1IIlYIzSnT8s85zqqfrv+UszuLX8Ie8BaJFIKa9YuO/I9TF9bggBYHi1Pp00e63Ml72UX4VxWm
tfGMn31eDwLbwksEgkK8uMZd5GlpjJFhT3jETc0HEBoPctDMr9mYFTeoEoTPZiXaV+Hoys2/zhN8
MSUUnXyMLq21/LC/GsMsNj5J6awGjags4G8kQiZyzu+cLPqRlfoWSvZ8WSH3gGAgZOH64oidDpcg
96pXaa0FPSpyu8Uv/og9B22pkSbPIGrl5/XpnUekVDMhEPMSIIcOBmt1TyZeqUpbmbVApQDzbHpj
+k5EdnKsYuLhncyHZhd6NnlymhVfZVxMfqeaqPVd/xln3IvFBsoEywB+Y0lA1td1VCtWgS+jGnR4
DZafOhSg7Se1TrWv0EKAoHmjFY97Mq7eRIi5dAOcmWT9QCOwJ07Ojfmz7nDoD01oaPNOadTR8nGN
aQBcSwg3u65s7N4vEefFYx2djGRXYiFc4bSQov1+fTLne5UCMfAHGIBLC2qtl4kGTJ9b3agFFfhy
CWrJcT5JIF7vMsUObwwlTw8Jwlr73J62UCFLpPD3q4ezCKxzYmzaAWBT1rzDHsSAwK1q9rPR0P2o
cu27tB6qDbDE+sVZRlnE4/hioJDOPhbGT7rZxursl5o+/0yd5Hs52flTn3jKI8VmmrVxu6X9c/bg
/GdQup1woeDqrvXrR9eEgjCYsx8Rxzf0IUDlVqHb7Ccz0j9qLYppeQ0D0gcUlrxUPVjl2ZPlk4mD
8LFNhmbjYri4CARPRN68uahEnZ5Uc7Iz3NYTFZxEyT3rvPnhsl4SnISLrEQxGMcGEMvGSXmrH64+
MV06ZN6JVsll36Qc/rqQrCJsqzLsZ1/BV3IXGoV3VNrM+1iaVfQrbYBspDXiBt2gTkeYviUNwCa6
zXXyS0SH5BOQrybwQpDDplNiqh4OILOKPv86RRhoRLkbb7yPb75S61/8ZvTGtczzvHYLS6tuQuUd
vF5r9s6DjWv8LkKdD600JYJkYrcO/IvcU5FliMegNTN7j52rc3D0VPkIeJKApk+3Co1ndAT2E13z
NxYc1w4X4On305SKolGkLzDBfvyu592AB4scvM/jXLl3VRIq6h7pVS3ax4qglGii7KLsiloVtxN1
T1oqJOrYLamK+k5BYPBzbSfGM6XBZNiVFnCP4Pqtso4ol9/L0SbLI30mdl9d1ANQn7IfMgmMLume
UfxO7gTuKHth435+faizR+FtLBhZKAEsZIS1U9iY20RpOdAQdPf6j7rilB8VBfBVlA/itYlUcwc0
K2V718lBKk4XzMLeEsRdv4TLbyDRXGBKS4ixJs7YUcfF1aO+WxnzL0VLaPi1eCP7Ldjfb1aZqVuT
XmoQq226RFWUvpY3CE7A6YZoyZyhPHN3GrOgvd/J2FcoK9zQ98SpC5sizBOqzLnlyOnHAsDtLpsm
2exqIxzfX/8AF+a+6JwtpDjAdmdRwOAhNVlFzewXNF6YcT/vo9Qs71S1k4hazsZGCvFGMlvPHbVy
QgENLgR90NO5K4iIhYw3+z0iR7f6CKb6yaqmjn4/RFCxc7sQlGGudAT4ohSp7UdA138ICxrhzsTV
CLkrI20RGgkV+TqkCnoopYgRF3WMWTlOXDfKEUGQ9jsG2Ob7KJ8KNk1U97eW3VvjxtV8afnADbJ5
KWRyN6+CqEh2noUSkARZUSq7brSzJ+k63W4EA+/PWWj+Y4ucrQrSgA45XEYiqHWM2AiseFAol37j
ZD+EN6oBrpYWQIimQHwv55LIm/n2+hY5uw6ovxCO2nQtib7RCjr9Ys0cgQtDpgcvQdO9H+YCBqCb
RSjK6FtOrGcv3TLUUhS26MqQ761C4CaaxzlUXIbSO+UB344ROfJSQlyzbETWKvswV12/saYX50cy
tagvLt5ly5//9cyFmEebRuaVe4AszQ9a0/G+a1XkcRep8+tLeRY0MT+E8ha0KRh3PuPpUG3K9p9Q
x9o7lV19TdGZ9e0EUNzWy31xHCD/6EJztmlfnI5T4+yDeC7czSIM5zuKIdRdPBZ2n81J+NEIs9JH
BaX+bg/F8C7WJMg17NH80i7QRwl7x/rZN4MZZCizbKzA2YHBhB0+FEhm6gc81atYptWbUQ/Rlad6
aHgvJH3TAaqLhOopkVpD6WijHH/h4wIkdm0MgUz6imtez4D5kp1UAImaynFQBNLAoeHB40ezt/Vx
L02NTfs2PY7o+lbPklQCmuKc4McNGD0Fs9lFce33VZcfa6kpG0t5aWrk54v4B1R2wO2nH1kP1Sy3
4C3sBW3Jl7jAta506uZeOO5W4Xdd4uJpsBBZYU5g7OkBr4rqLg161URCZQ8NCTHUEeF4VMcn45XD
Yjx0uLA8oWI1KEGjWOlBzfp+f/3grBOd5QcwTa48SISA+1YXQ9WroROW2KLbTjM9gutQ3pVt0dws
pp1Ps5ySuxFZt5h24FQE14c+D9+WsQmBlzIUx2ktHEQuW/WaDWd1TPuqOtimSIcjfA3Msom8w5tG
Jfe6oxJBYzdG58k5hmYxYrMM/Nb8k81lEzgaqvuPzZybnxpJaXbXzUr8PUJyER1TKDcbr9KFa/Tk
F68+V1SUStSS2+8xleleHFsOt3DLUlivJoBBJKZfBpPQ/Po6XRqURhMHjZSBTbkcj7+uUdvB74pc
uNoPXpj8kW2L9paWobdTdOM78DwiiEAsHK4PekZPWTYG25K2MpcqNJnVfYKaA6VApaj2caN58bfE
Q5DVV7s+TO+tEk1QsKiAufZ1O5i3edxl37vZ6pMDJPdpeh7Ry0dYsm/w8DNkCc7chRz2cv0nXtq6
rAehDtk/p3T1Mao8BdUWE98MY+EEOPdNB3dAb1Cj/f1nEEDj1cYsArfOt2x4L11IACMWFcdFisha
vQJamqhmLvMaZzCjR79QRWWGD2F9dqmE4wXb/PjnmS4G6nx/F2WVM5xIg5FXHgOG3ndZo+8710zx
D6xCH/tN9VBM8a9KNdKvqDFuOQRcmCgdDVR+KEMsOiOrmxCNnSS1KMbuiwiPPc3si1uRZ2KvK4p5
jDRzSzj9wvNq85Iv4QJ8HP453eqjYzZhFUYsLAGfHgjXKuNb9FY2tVOWL3QSLEOYJDwnAadFBbB0
NVCNPEzojnRlQ2NBus4ytY+DCLuHse1GdGsm5dgodeaHMQ3V3ViK/tGeBNz/MirsHZWKeDdqevr+
+ne+cNIBRCwpIv9iS6/Sl1R6SOoJDVlDwP9PQu8zXwEae1O2YfcBnK/x0KbVp+tjXlpyogEYXEub
heduteRzluslXih42nblPo9y+9FR4majnna2kQBxk4kiVLBcKGTAp6OktamNBVKlvojS9EnT9ila
UekCSdYHTWxcDBcGQ34GbT/wkHzitwr8XxdmklIWVOjs8FnLxAcWjr1sWEFFnYR6J4Anbbyhl8bj
Blrk/iF0UVU7nZxT652uDo7rVxi1gyMdvCN9UftRdcvGb5JxE/F4tnsBVi3MPDYwWHzwTqcDzjQo
HH3SGVBXoPMoeez8nOd6ig4dZrJYEY9tFe+tuUa9WY+QB4thYei+Bs/AO1CPpr5U6a1xUDCmBQLM
XRZYiYjLAFfX+M8EpNPDiyxqDo2BqPWuTursYUySejjijtp5OyVy6i2VjbO9z5xIhBAFAXOtmevu
gIEIf1nWheu7lgL5TQeyj1wPTMNDKWv9qCFrGRjWprbeWazHsAQ/VChoOXFBrm643BC2qwgwHJo0
OhCQk42lWV8awCn00dtI+M7O2jIYknoW8Qd44fX1VkgVAXGLwczFuezGTR08LLpyiraUtS8NhBwI
BUYsxXjHV493rZC8N0rh+UMJztXs7fFDVVnF5+tXx6V9TydnMYfmHmUZT7fhaFeGmksJkFh3+g/a
iA9bJfLKnxFUu+0btK+uj3fhW0GWhOFH9Zi7ap0vt7EYYJ8VcLrKjHqjKLvqoUf6WNtVetW+Xh/s
wn7k/mDt3vakt9bxGGEAJSk2XehJat2jZsg/szGmO7POxK1X5sVDzpbdCC8vLOiihK4t0nYUNtdd
B4lAGsmN5fmVO0CYmzCMzwC7+gpOna/zoG9Bi88L8vQ7QSzQ/6XdsbBCT7/gZGUYcgDg8GcUpCDF
FAW2FyTnjSgI8DIk8KMcx5a+pSEwtU4DM3f2jvbYDjdIIW6Jol+cPsHc8nO4uNcoGASMwkrocbjA
NsSxGCpIc0tht4idr8TySXD9C5/Fj0x+ieEo/JB8UGg6nbyD40c+x9yiShla+h1xtvOUeePwkCKn
8Tqbs3rTdIaLS4kmjI2xL+0uCJYm5rJLuLOOXU0EU/rBAYOfhlgkW+gvPzQJLLyyaLsXUaTjB4yE
py1C91sL7iTsYcowRtlhgKjptK9uu44OAs5oeeiXbWTJeyRpMvEN6hAC26JSpq7y4c5KdAJcL3/v
dsDO/XHQ+p/K3OG825mKM0EqhKJ5dB2Et3x9Ct0PYaiPrZ+Q/ZTHJKa9vfP6qG98TFi8Ys/awvFr
winWX+dCjT+mQ19SXgdCMvjmYCO3a6IKdKjtCiVgAB1eeZ8pU5vv0hliYdDrbpe8R/RsuCkTtRp3
bVcUn+zQQv1bGm6YbzTGLp4JQuxFxY+cgtfodFtINUy6Kp1QrWqljWYGao1/7LAq7hqgvPtOn4vv
6Nug6SW8+lab026X1t74kiu0ZnZ5JOsts5ALxwLMAHxtwgsURc6wPsKVqegm3U/CUnyZm9FensR0
uE8RNl4klqNoo7ZzVpWguvV/IGZCUZjNp0vQlHVTjV6q+/3Umb6Y7ckHMK4dZQHUcjcoPVXmtG7g
aBKEtNT3Eni11w/nhUmTchAFE51j/bw2Ss+Qlm6HqNH9glW5qY1IMmSXq94BSWrxJAoJreb6kOfP
C9B4zFg4dnQngUaczrrCf4Xmcm34VVrND6PZFDv8L3I4o2Kr8ns+O4DxlJoZBK+3MzcEPdYFmQ2N
zjwdyavUUgaOSF9TN00Oupb+qwAWFyr0e+46TD9NYtTVNW8ro2ok/McHNoq6wjTEx9rNq89So+D9
74u4xKb/AcfiTXi6iHLQ26iqbd3HRMfLdlOViFchStsJaFNBYrw+2vlGJUlE2AQJDZ4LOtqr0RyZ
kFfEBkFjRgW9SvNXW3hYOGSpph7nJPa6fZ8pcIS1rK5e9XxUth6t81Br4SeimE4DAfvPdf7ktaYj
InME7lu36v2cz8YLm0ZsTPTShlnMAIEdQ+Cw9OXP/0ppRgs30zqHdJROFbpUtgyNfWbAXy6pOn2a
PS7d6yt7BlNa9swiqGAsfUo4MKsR1bZBLyspYA/VnlsF2qSLQy86LKkQf38GvgBlNLezwm+KofkS
0ugg7SjDb1He6M/Xf8ulgwlDGpEUenWkc6vt28l+aKYR0mlvx1gxVkV8k/S2elwsFzbW+cJQGppN
FAQggbLgq1RukoahOFBS/DDV8ndm6r6QiYcPXTR9vD6nN/+R06eYPGepfZI3QjNdi3/g5oa5Utqa
vjO15QdKbfXHkPinJiKQCfJFQKGfASeY8pA1UTftpqR1sCfvoC3tYrvDoil2SnGIRFPZO8uG2+dr
DSz9fz/Pi7EqUSIFcZ3m4unGc3VF7fIBNDuN1QY/ciAKAdoTxYhyhF7tNxZleVvXi8Keo4tBNXyB
Xp6OllpoovSdMPwCRxIDHYhaEzMGT9ocf3AzacKZSKP225R79ADQ8Bl/Fy4Nydnk/+er5lhFW8dg
+eDrX8RGQMoPyDslo9Uvon/VqkWbqjjmxfkBAQXjl8BkI8AaSfnZw73sIFgU2EKAhkjwuijVQM59
t7Ewy9Oz+hUA+rm6CdeBPKxlW+JyXjQoI3w5xgEi4kQaeYs8UdrsIk9JYsKOIf9GV7bY6OBd2qVL
JARqD4Ao1NVVJJCg7KmETqH6YZmPd6rZp/d5qrafrD6Sd1RB8dIqpsqPm5kQMFci/fugqtVNPiXD
sWy7/AWkT/V9rNT8zqqs9Pf1/XLh7kUXn91JuYO0cA1gdE0EUIsqU327xkTKQIYcDZLWjjf0Xc+x
FIvqJygVcl0ImJy8020p3bBqZISzWN3oNip+I0iJtofVsYumuoE/b04fazI3fdGXUN+lM5Q+JGCj
jdD0wiNAQwoXsEWLdKkHn/6M0TYHx0lalWCsiD/qWdJ8MfUk+YxYg30/gVfd2PyXdh3vDcJPPDs8
s6vXVVv8lGsX6xELsvS70nWigxjz4k73xvq2N1pwW/Q5b69/04tbDgYbhw6sJspBy6/6+6ljNvVM
xuTbPHk/lj7YXT3m8iNQ7PJYunOeIFUQhn9sW7ZfC/oCJqD+xbyF/Fx9MqPJlrs+UgtQAm7/fiwq
DJau/8RL3wEEGxwRevdgFJZt+dcvrGbaTbwdmBwpahQIWXvPMOTQ3ENgonnvmHO7sc8vDcjmo/MF
Qpy7cZWSJJknRpxMNX/Qqwg/2UYm7zMYewaSlXbS+PowoEFzfZKXzhYIxIUqYpN3vDXv/pqk0jlq
bTZS81Vpzi9YzX3GM3P8dn2QC88tIfD/D7K6XrIyduuJvpcvWyhUewhtM1p6XlQWKGP203+zjABk
sXqj00q18fS7hXPLq19iToXyrFEcSALFeGD/SzQJG9prXbylu39eYljqONDWYA/A1VqTiZTZ1JSy
ToiGE724rQWeilPWWYHAi+cWc6NflDzquxJ8982/Lyx8DehLFDjARCwL/9fX8/p0zpwOoRYQwRBA
DZxQ+6wdniDQdRsb5eIcOQc8S4uZ5FpnMwUkodjc/H7nRVP7TSu0cHyYUgylaSyXBjpYyEgFkYEh
la9rU/SvbtIEqsQLsBeAmAHzXlch0yrJx9glWdVRuwoiif5Lq87lc4Osw+H6qp43RRkLRgoWbsh6
4YO+uhFremUVFk26P9v2NN3bQzpO71BsGyMfFRgWGY9ywMylmrXKYzaZaJ+3XUkSm0tdAeFvKK+h
KbX+6PSx+Byrrbmlt3jpqkAQmI4t/XQy99VVAYgpwTw5xOMpgk5WawleIXPcPWBY9Au627wRIFx6
IhZqF/Ii6hIfrY5UL4CcWBMlLESv4TkWxucBF7ebUOT50R0bZw8FvN/Y25dSE2qEtD34EOSZ3mqO
pWMlxqBxNZVzK8ovbjbFd2brNdMBYGoN7jNFOV0OsyJ2IikV427ssrHcKTEwxR2Zclz9F/uCRBSQ
JRk92e+a/QXwQKvYfaofK1OlHNXI0voAeHOTfQXQ7HhB2zhdfuhrYx6PcZRAgCOqT1meITe/plqh
D+Tm4KN36oTHD7B3LdravBcudO4BXhH8WaD7rHmrva4UZMudShmvwS0iCXWMsV0ZXD8iy8WyilT5
25EYRdUAd/e1sy1tVTFg446RJ8nE7VTN1udCiPdq2ijHfx2Ji5UdsHT/sYBav8KeF7ZtH9U2ugFj
cUwiFwkiCuU/0mYoX64Pdb7LGYqeFJ9xGXH9FsYAGIzO6Gy/cHjw3URRAzYTVgwK9AOpaGMwWXLa
WMmLg4IMXPp8AOjWKgrNbDqQJHGZ41nqKWDYFOKpAbiBh4L1Q1KY063XqFuypOf3B4ELdQyQZLyS
XHGnD0eOPY2hNw7edgn8U95gxKAm1TqiNFYcnQpHvOtLeyG2hohKp38BCGpLZ+d0QDRxRpFR3/Fb
KedPcVHTZAfslb/AN+4OIIjDRw1lv0Pa6sZjODnyY1fJrefyjLuyYAephy+WPEsRcJ3nxHhHjmjR
2URYteZkKPgsejhROg2IEsDsbnaa3ht3kXCm730V6+/yedEMskJ4RDs9tZs/amW7360yrftHqxib
LygnIKgZW5Osdt2gTL+axm28wMtN9y4xrda4g2KifLq+mstinZ4+pkHFlOUENHvWidZiafYGij6+
ozWjerQLLXHx/9MravIxfnsgvacpEFxh2SETRlL5FTUK8/b6rzi/aSgX0HuktIEwMqItp5+01e1O
DQ04gnraQpy00uR9h9zHRtxxftMs+TCc9gU8R3liNcqMxWStzK7pq9OoVR+aoc6VvbmYN9czafTG
o3NxNKpgZF2LKoy12qa4l4ossj3T9/Aqbe/oHI3p46yjw+Y7doce4fUlvDQcRSjEDpBrXeSsTpcQ
pbGF1IVzyNwn7nfbTcuDCOPka6Vvekhc+Foody8uzFC1uUdXJa8eJ7nF0MIhiW7jnxoCYZ/rKNmI
Ey5cK4s8OEE3G4M+++paAXzsgqpkkFmtFQP3hSoLKOrFEHymdrZvC9Qkvl9fwks3y8mYS+D6dwys
AwRxh9LBkQMOFaiG+IA40RT0kO0/UNmMXmapuSmOk+N0TKdYvR+6afxy/Vdc+JAnP2K1b6ywnc1B
ciIlopSHDJdZrNXrFtm+aEuK/dJQCN7TPwXOQGa6GgrsYFdQU3R9+CutjvLMHN4pc8MFpUzzVm1g
+ctWNw34Z+B3RDxLjrha3JqmYe3lNbgJZciNYx3nxrNpdbNx9LSiyfZeoqMga/fZPN7o9gihFlht
WPxzy4bKnAYMmbwYPIW52lZqGJktfWn2btbZvyB6Fj9I2qdhlxr6uJURX9rDHBDSbzC71EVWgw20
7UuoFAyWIzw4zEb5pI1EvXGmdr7uSrHBl730PXHYYyzSUp6l1RKbUZKkg5Y6QFMcRdujauCOOy1R
kxAI4FD9uL5R34pY6y/q0GWkwEW+Cnrk9LgglgY4X3BESdf5b3McRe83fSLAaOW5/pLMiTR33FdY
7cCmKY9Da1B6KQFg5v0Qv1fCcdhf/02XVgDHR+JIiAvwvJYv8tcJnlFhi2J0fiHxmOJTEbWDX9NM
h5ZtacfrQ126BZEjYqnZzab3v5ydV6/bRhqGfxEBdnJuSUo6zd2JY98QyTpm752/fp85VxZFiDjB
7iILGPFohlO+8pYtXcpFnD/JqYH6STq1P1Kq6k81Cmrxwb0uF3GzyJT9ZXuVLBJc7WaRQ2fBt7IE
GRNbFp7bWCarP1H0RcyyVwzDa5VC/ZHi933wVu6cVgB4wBZI0WRNbfOcmJWxFIQBrj/VplsiGhE3
55i40jzjhrdG3rLYuMjoah197ds5x8R76h3t4EfsBVlcFwLGHlxsScS+/pzNOlcDslvCr8PUQZx7
VLQ1aB1gw149rMrnWCmKxJ9tJ8K2GWRKhMy9tU6BlfTJV3Va13+XPK++g7FlAQdbwwvaHBwn8nDk
NTrfVTsIZs6S1o9KE0/AVowaO960BeL59qNpEbBKCR5phbntiihJYnRjI5V/ZkMEtP/xesjV9aed
NtpB8fn2DOAdwkhANmhxEk9dL1o3GXM1hn0c0BnoX5wEFRqkW3Oekrg82Jy3FxxDudxskOUdCIqb
zan1TlYvUQtycByaS2ZLsWbXKC/ZgnsxSI0jEMztmaOKKoNtqqXAQrcAHIWcCn+kVPFLgVpjhFm9
5w7pEcjpdgGl16Y0sCVNRMZD/orfLpFmTcq86yGJKKi6UirOePEpUb036l68eVswFFUAePgyhdoC
1MQ8utigzTRGKxAtbT0MgFikQolrVOf799XurORALB9YjS08PxwNDMTFAs0ptMNzXlSNj1ieetJr
pM3uD3W7LVC0e817YT3RBzGuFzAdoFWmcab4up6jqJcKazklSriAWHI+FKr56/5wN7LYpJ0qQGGC
RerrUIs214SKkCrqZcD81ozrxKOtglJyH+LHiocAApVovKu9bAvG0H8hr7Vi8PreUr+7CEHjbuIY
S++JrrUayE/pML2f8LzWL+ig4YbjrVWD5czBT77tEtIFIPGiMS97hdsCfUggOdAQUfw5rOwvdjvP
X7Iqmb1mwJCQnzYGkXCqBzs1nnTEWN9FCYLJ93/D7RUvKQJoEPF+kcZuEWXxYk0m1SVUTycbY8pK
ItTjRj+nbVFRBqv1R4dr94TMb/qSd5Cp7g+/07ZhfEpLzJ/4CGTy9S5xYszsgYEi0p+5EgIGO8dP
kcX/qRsKlg9oRndeEaXV93jR2s+xuSZnyrrjTzwFWlDuxnCx0KQ9V/k4hqdUYKR3/wfevrz8PsA2
KMiRN950Ml9LcqnqKPTwhHsyszAjL9BizIHi4YLYxBJoXdEeDCpDtOvnnt6ZhiQxn4UjtO3Y5UnX
YhaORDtZlvUtrKuK96kdA712+mBR7fVxSJLFT5UxPgDc790PUrsCdUUaVYSs15+jgQwMXjNHLlbT
UDZIdScQReg+GVZ5VDzZGUo2pglU0d2Su+96KCXWk3IxWVlIzsRqzpQB1ZqraQ6mqi2O9tnOUWMw
IjRYmHjaiM0+w6E54X88GpHuLO73pK76gDblEKjDoqanXM+jX6jmiPA8mWhTwQi3hBfP5ZFk096s
pRAhbAZmz21/PWuhrRnOZvBMsaFLIl9os4YbZBw6z51rFZf7m3dvMDYvrSREbMjSN4NVnaOFw1BE
gcgHBys/FZ8cb8RfFTQewtZHqIe94eRVxlmW+NRtS2WsdLWpWtgajZiAwih59VehAslFpKL/9vaZ
cWcQ3FN2I8bZJDmUcIdIAHzxFZOcNTed4iHtEiw4ZlTf/8NQtP+k1pVEGOvXXyzsphqFKyP0ozkV
WE2sRuR36Vj8q6T20Zu5t4L0X/CqR+iIRZR//lvQAam9LzCFDX3TjMYhKCGUtxdklbFFLNyif3ui
RKUWJDMCbYDQ2CfXw2VGwweblNDXMU57F9tT5lc5ngdExkZ0sIx777MOEFXi9ShRwRq6HizREeUZ
uiT0U5NKxjPvYf9naNnKF6PWyl9rmDUdij2N+Z5U1aFSjsYsBm6aW6Nos87/G9BLD7kBoxkDB4IJ
TGJsI/swYHzx8/4H3/2lkpvsIrTFrW9ujg12akuMAok8NkWNjkHuwsVWwro/pY1jfiaCGzQvWuP6
Q92o8RIsqDCelEEbvSTshvdWgrJlgukzNzS2hSe8H9cHhzLGEaBg5+3mWPMfYHPI/mwJS1GHylm5
WARzkaOcOpE5L/AfBGIZk3Gi/GkGaAni79yMneXlHaSR+wu1E+HBv0V4jQPPSm1pAFFSTMJMAfSV
XTGc20EZQb7zLIbz/B7ayFv1uAjwQKPyLMH1g1u4zTNaa6FuK7g6sSh+0tGK8jEFJ0Tq8umizW8X
BZHDyYHwBWDc7SNcrKreTSrOg2nfJ+eW+tkJzkP8KGYMUxojq0usV6zh6zrm9bfIEeVj3I32Yzuu
zkF+II/hJhwAVIkoMOVxEH83uGq0Awb0pxXfGPX1SfrdolBrdg/3v+bObiLJ594mdOagbjUKiH0U
EYV6HAzYJj5kaxx9VNJJIEVZ1H4BUPDc86O9pUcxLNGGtxrF8HWR4STikW8VLfLN9VAayuAaC6Ab
DAe1c4H4P5bSGopybWwGVmOpnovkyEFYsHPfwt2i3/0KU2Pa13dSr81S1YfUtdFC5wQ6NAvwp3NO
4XR8/+1EIIgRUPkEo8hp2ZaKWi5xwUmMA21t18QH+2H/aTbT/NSaanzSRTa/mHOyesgUUxaYMmgN
fZQc6T3szJiM3yZ1dgksKYFezzjpRINinx0FyTppl74ioKRwkv8zEKgd3fgyw9vsW1OqagBhodev
btWsEyygHDr6MZy4vHqs6SN/bW2lv5RJlj+MRdf8lWe9kA9riTU5BN5Hs61hiuRW+PfQQImee+gm
BwnPzqUFl0XiHORPoph2vQAtIAfTSAFQKCL5ZXSgS4wodk92MaaXSnTzwR25t97kN2SmlGRhhWwC
6rUxQUDWOgYQc0nrd8IKifu5gQQT0xr9D3Oj5AnyirovzZnNYNRUO8TjBwarOpXMdRYvIk/dx6qE
X+u3Rr8eDLiXvlEdAWFu0ePibtpsJ2A1SmGh6BFMRqxdxt5wLg6s1iC0wgsmJx/AwNrSVCh/jAhA
vBqjzw9dO2pBhyzbU2qgVTlGNeJ9k/n9/nW2t/DkMZCW6GkSkm4e8RTj0sXNjCSo1Mo9p6v9rUWT
LeiGMDr4xHKO222OXjHRGk5XANjlMfgtaKOqqK6OxSVCTfqDHffFPz3GuhQUqv5FlJr9yXJg+wtH
yT++eYo0MKiAQfPhq2/PcqjYZhiGZRQoJbJ487yi1N8lsO6N8T9EiqDoAanQnJXk6M1qAjsSQ183
UVCN5XqxMGd/tmOIS1lXHokH7Lx21KcMjuZr229bvV9C1PgLOSs30sJ3RhwZ76pqjd+eGqHXLSUT
Kb8AjN1MCHZQnDfWEgVlMkaY37SDaE7phP18l6hHXYKdO4djyednBekSbENfY+xB6SRELlSurRdR
jLxoSzknXtKIsQ1CxewPdv/eiMQM0iBWMue3lOGsnAu9NLjml6YKL069NgF0xl+xbUTP4IaOaB97
w5H0oaohnWZwC74+Am2krmPjWFHQNY0S9I1mnriHei9eY/ePrHOT//D1ZBaB6gF0KEgP1+OtiPmE
XWVGgT0R5WYhFRh7wbEea6H/kNSCwsT0VCUQJGXfbJSywcNwNKUtUFOvQRJWre8UifUp5HF6ezTC
Hnm1suXKgtJ7PStn7aFclUaOfLG+elE4KA9qhP9DjHXP2+s8lJcYTLrIgLXYDNUkiXDK1cyDZWq6
D4Ze2E8Yvk8v6apMB2/EzkVMW8AmqYUOwNu0eSKKxi3A1idZoMc1ugFZjwST2bRl42XjOB8sofzd
m7tYMi6kPS78gxukpTEO7urQGAsyS23+BNXSPHfRob6JfEdvRkG/iqo2wio3PDxATTSkkjYLOgie
lyV1sctokLOaVhdDPljlntNqKLFmc/Elbp23GqQRKkP+kxQ2ufe1rS9bw+esRTplwWLH0wXU6qch
TIqvCID2j9Wchgd75VbFE/UBquqmw3AkfFsA9EwvIje0Jg2yoiW4sPvQpDZsh1Mwh6J411NPfFD6
0jkNZtJ8AENYfukA4L1EpWkmflU0xt+mNSX/u//67Xxqqnn4OgGUoKC3ff20UhetUVRpsCajCiZR
gV4SZ0dUlp3HnW1EdxsYPSIT25ZduBBEDViW8KkX4KFA97Hd00lK0LdYM/syT479bE9ENO7sNEeF
4J2zQx2Ny4DUiGrwNrSAEbIAkcjyIM+X9N/SUaKXaGrsp8QtDwpqe/OkZQ7qikICkiSba04fnLHk
Q4PAKFv7ibwkeyQWUE/U7I3ThF7/S2j16YUgwHy4/x133g7eX/o2GuUWAGhyDX4Ln4YuVmsrZY70
MZNfvWV1p2kxRjyGraZ7GIrpCAG2N1UqzpR3mAFkevnnvw3Yx6sN7wiEczao45m+7+h1aQI9Ls5x
VEwb91M4rrWno3X96T9MFY6aRlQKnGmLeSfZSVDiYZFNRCI8ZKynPzp3+bGo83xxS+E83h9ub/dQ
NqALTG4tuQSbiS5Afsx0Rh5gtMq/5taKfMrNWGPFvf7r/lB7H1G6dRNqyAhnqyJal8gFlquaB/pU
2nDMSu3vss+Lj6NGB9Wwc3GA0ro9/FTZKM9ArKKgzwN2PbWkXdtuzBSsV5M183HWqd5343qk7nm7
gNejbMIMnOyysspRI2j1XPtjLEtqa1rZf5wnWgZvXUCuGFBuvCh8KNLl6wlpSrt0cb5K2GjsfEGp
9YeyVvaDALX+nJfjEV739gWT3XoaL2RvgIS3pUNzsrQmU6MycKVRRkWS2nkZJLX36ry2KL/gW+xZ
k8zdZuxoec6ypD2IC263DD9BUBugjw+w8hWH99sxrEMsf1QEgQIQbm4X6KVZf7XmbngKDaFcchRq
3izQiEWOFM2QvRcoH9sodSxN+iwuI6p0005ZnWiX1Y0FDSjzSAphb+cwGOasNL6BYMjJ/za5zqxb
6jtNGSA+09Nnpl/xDuZdO3h5aIkDrMfeYUDtQCYz+GmROF0PBhKsdyMxIYhoQnilH1R62D4nR2GA
fAKuox45IxnHcXvRttuchgwpRbR7UPtKms6kNmWPXm6PNu3pVQ9SYxbnZdHzU633y8WNQ7r9oR7+
e/+Y3N7dvAL08QAwUKi80V1SnSx2K1cvgrEahWdMZFIlUJBHTOlTPzTn5ZFNvwTqUowHRdi97SoV
sQmuSDqA8FwvMr7xqxPW3AV95i7vrXT5lVv6WHjIjNo+xifT6f5MZcq0XW10EKTEDo8/4Lrr8dIc
jHKkMp7qrD8nbTUHryqn8mWOe8dHiLn2hriPD6iie8srMSivZnfQljeDVoiTNHmflIEw6Qp1IeEU
kggIrhRW9m4YtOySJSL5U1OG6O31XwfRAKkzjCqULMdez7dM6p4WEcKwSj3EvqGU3fslxhuoRykq
yEur8m07XQ7S5B1OEI8xnXa6IWwp6qHXoyqlW9ujQCST4iyKSaVQctNPctv4wRUR9acIAEn5qKAc
2nutE2IlhCNvCx55lGKr3aQfgZvkNtp8duAgGKVJhjKAv+0yEAQOqYqW32q1mtdkzvqErD7aVXof
/rq/w3YnL0x6fwg1wLzZQritOuosE1+TIM/sKajTIqu9GOGC2iOS5UG1kvGlmuL1G4hzojASxvHT
YkXDpTFT4R/8mJ3bRfZ2ePkE3Qc8R6+/xJL1BWU0tKwLJ0ZAsV+L76P8FbMWJg8uhvZE3W7xaKFA
ElRCz86tbR6xSnYuUpnhAE+myCXjpuvfoPUhkuUKvwG0wIQhwogbc1c9vH2m+Ccx0KuHK9J116Nw
WxZKmJHmRwR/6rsmtqZ3prsIdAvajHUmTo4rzyIQbV8UO4n/DPO0nZBeMckz7/+WnTCAVrP082Dh
4UJsFn1OlQWj6CgLVq2rn4ZJdx8yrZieygqImGKExlPVj7mP0sPwxwxX+eC6ud3sIBNpCNMQIQSg
nHO9Ektiak09Ime1LgVYaCwB/dlQYm8clDa4P9Pb6/SVVELnBYcolOfkn//+IOdDPSc43Pog+QRM
Xq3+c6yzJQibuXhUcG35Zs62mr99V1PPQQEDIjQpO//3eti+arUZ0waBX0qvP3Rwe4IMQvo7yFtT
gLcqV9tq61/gVzwsk1s9a3NXHPyGm2/MwtqyrcbLCRjkVdzrt5kredflvaFN/qIlwMqyBFAoegBV
Dl9qVBxPc1frc1wtSU+hvp3LE+XX/PGNq89voE1N65I0hIR286EnBXiFDrYHCQIresqWvro4ZpOe
4lRxPk1DLjyxHJqp3rzYr4PSl0X8QMoMbtKfTuv6aKxrhAyVqkbrJB4ewtocTt1SfFOicLzcn+Nt
mUSOJ5V2oBWCqtiG8DC0RwNp5wlhzUL8WeV2/dSKuHuq13UJDNSgHnphT08EDM7HdkjDT/igWg9D
L4aXalaNH03UL9bBx7950GU9EWAdLXoZt2xBkVwnGWqLrTQtV9xzWdW6F0dl75ttPnuWyCY/cxAl
00dsWO8vx83ZliMj//BanyFY3+x8C9dPMYAQ8PtcRKembdoA+nzqL057hGHcnaQs0EpPHjnm9SEr
6BCbmOuNvmO3ynvkF1UPMq/20BZpfZ6EUM6t3rSeSrf3ICbeHZkhZT5PlL8VnhH2WiqiZpKuNULb
a+dGe1eCGvtn0dfqUmlu+wkTyzbEZ101DqL+vQWW3xaMAv1c3pLrWetd3bd2xdjEL2PrV4lh/G9Y
UrrXlSmyo07fzf1JUsoDgVMYpB3AiZsTjLTCXHYzTAq3qIvLOsYAMROMdb9MUzddKqNoPjnLgEnm
/V20OyyxCZkHbfobOU005A3RztkIhbZYL6Ex2Q96OWPmmq7JSbwatRRJe7B1d74qwo7oAINGAIa1
vTHBX5NI2ogYdlmbYrfcDgEu8obXQMuCVTCGPw1nih77NR3P96e7802hkaBn+6rUAi/8+pvSItdG
GATo2JZq+QjjP/vgGlP+r1Zr+sHW3bkdqeXyHsJekR2izaHJlsboiXZHnxAQbZoR2yVsNuruJR8M
811ZRe0f9+e29ymRy6XwS3wrga3Xc9P1CD2crhlxw4zNU5Qu+WNuCPQ01LI9JW2IYuCclG9lerFt
X9EOlMC4IbZ3MvexqwHjH0FixfM5RGbuaaq76BnGd/wfvh2dWFg6aMzSvNlUcFSW0+Ygjn6LDOol
SVv1nTu1hZ+4Q/j9/lK+rtVVliCnBZ3MplJLq3Rble47C3MHJxp9JdWGD4OSpaBmeVMsH1KriD2E
FZP2vJjaYHuNIsLvIhqzz7kpwslLo3SAgdZk0FBCQ18CRDbzj4aiK5ZfTmrsPPV554hAyUPzL0FI
/i4t8+hHg+Y/DoA9XQZvoQz8ZjAZ9ViCUE4cfE8eqs11pmVdrcaj4CodUvNlMPru0okxO3Wa6J6B
hR917V8tKjZrKCWV5aaQJ32LtbS1JVqNhpCzBU3hYg2Cd/y/FM1yy0vzcIqe1n7Kvjus5PowlkVR
fEqbJZ8CiqeIag5OmHx0x7AQnqWXSHtQgu2Xb3M+z+hYWEgZe+uwjl/yUZsOouadkwuORHIoOb/c
xJuVog2b23GozD4JG5xznOiin+1gNThTJiKOPLQ8EucgUbjJjPg67Gtq9OSKxOzyN/0WRGr4jbVT
p2GZVi/1p0iIf3q90g+29d4gWLlSkZcKAtRargcpujXR+k4nZIjzwYtL04YMU2an+4dn5x6i6gm+
DSQDoKYt0GytazdRe4VYVBvXBz7p+GiuvVQPiJaHtUDDPIuFOHhSdi52gwYO5UDp1ks6cD211Fx6
UazEYVnblr/GZY3Xc6g4Bv0GFOAOgr69GQKiQ9uGfUL0u6niqOPaGWlExF/XCbZpxWLWn3qE5761
SD+ie5G2Z7eN7E/313Xn1aSeDKadhjKKoVu0V9pN2lRBJ/HnSu17Pyrt5FO6IP84Ys6LxFluZS+q
mSXv8n5SDr7p3vKC4gO+CKGXCt9me4LWS7RScHnIruBpaBc1utDz6FZJCFSmg0dlb5+yQSXLHhz/
DT2jVMUMZimefacs7e98c1331NQ+qjjuTUo6z8KMAd4LO/t6z6xCNK1FP97HDW/BbLnunse5Np4Q
20DS8f7H2xtLyr479HipbW6b9DOvs7oMwJwHalyBFc+EO52mti9p1nb/4SxIdXkeLmIdZyvdUSIZ
Ca4RA4JWQz08ZHv4C53ep0XV0oOTsPOlSMe4tOneSuzl5tgN0zqhQ8pJMFQEyLvaDJ+zsq0P9sPO
hUwBEUcQ+HQSdid/xW+Xo2GWvVEsE7uvielkTLXm0D20+sKzxrhqnpbctg+C/9vaHU594IGJUFEw
pBa+eQQonTQ8Se6IzlqdKCdOt/ovlCnzHTpOyy+8/MBXaGlXg7IQc6EGWRIVF7VROh02XIXY1Jv3
j8x+IZrIm5XA8noJ4iICaFWmXN2UUbx0XhywAUN1mdBDOZj6zlYFucXLR9JFYXxLSk6nWU+pc4xY
+lb2xep6+4+hSQ2ocll+MNTOlWZRpTPpbHLYgVxcz8qm7Da0A5ZEQPjNsxiKn71mTe8VR58/WGum
PrgNvgVo7Bof37ycdKilYAiWglLO43rgpGcZQ4M5WtYSv4/y2iCcSKY699TCWA5ENvYWlHxGKsrz
aKBMeD3Y4EBLHhakFkqny/7IUsjPqmJYL8B008f789o5KVLXjqCVsgz4tM1QZmPZtYohARxNZXq/
dJp+fkWPduzwwGinI1zazkvIeI5sWCEMCxr0emqZ0DtRaxYat+UwniMqZJ4yNn/YWmw8OLmYH0v1
0HdLnrxNXMm1xrcjXMI0cQs8tRUVAdNkHPzFMrPCi+gRdp65CPt9hKZH7VXGWHzL+XdtL6qb6qvu
ZtWRb+POJ6XaBnSEkwKp05Eb+7cbaRChBnWPdY6srPhfbCrZ50UVyzvb7ZOjwH1vjSl60eOkt4r8
02aN7dZyk8iMyeswMH8cjNk6QZEa36W4cgdSbA5Ad36kF763yL8PutlIvZZqa2STANV2iWPY6iyP
+RrBMo4zB9fyNHlW7PJnQfIr1d7+wwtGI5R+K51rhGluUtlMtbpYjo64jxlUk1afodsrOMWW3fn+
idn7krA+6EqQNfO0bL5ka0YRtSRWd47H5UErybtyWChBn9rawVCvBJrtzpVqWvSs4QjcBBx4/pRt
j/qg74x2d1rbOn1eFT19brU4+1E5aBd4Im2az82g+1Y6PAx1YTdeYbYJHIbcusjgnQh6tX/ihLCm
5NyD9Xc8oKl6f03kx93+Tqh4knEk+Zz25u1z51W3gXGjfbeUyk9njmfdwxW4+dzV0L/RHtG+3B9w
5yPAluDK4kOwNNswAsx42WcpxwlmGlaVbt69K6gpn502Wr/9h6HgNkloEi2ZrYGBMVHva0d1QLG6
VT4bZQYOKlsK7q1mNA4SyZ3njccF5D6rSIC0TblpFzRFaS2D37joTysGDceOc/51KFMFRcyyfqgB
U3rtjEHf/VnuxGWMTFQmVXioX27iMn3pKHhb8+Dnhq08YH9q+wICwcE+uZVyAhRBTUHCPYRk/cqr
67drsKnJNFaTDa0UevFkt9lHx2mm0+RGysmMlPDzNIrUm1X4TlFtIvXolEfeTbtbR3pUSXVNWUG9
/gliMcyOheA1UDm1ZuSageKS4oIbXIL7i7o7lKzxI6kBgXtrhdVFKjSp1GWXisV9wE0gQ8Mz087c
Km8GJ8iFpU0Pi0gKaG+RNK4a5fFKU9AXtROekpFyUR/r0SWK+8HvyZ+RFq+OqDS3vMzXUQFGI24o
HSY3u2aNbbWIS2PwR7TUz2vhZCdkB9f3Lmp0DzSPneVcV2ZzztzUwF6xyivAuOH4Eqr5dDb0dLqM
yoQynxMN8SkHxxGUoAuOhGV33kMZmMuOE//gYF1/8aZ1ozTKNU5VF40fhmRJeSYq8QQvMP2CEKMI
bDqND/e//c57SJePhIoIjvO0RYuY6CQApWKbtcM8PsI3ab9n6bq8U9c1vYxDkVmeHg7hS9oiI6DE
g37kI743a06ZRK0b1Dm379Sc9pR1YqIeQ5ndS96583MbkeNFZjIEjYLXxqor+QEmZ+8akfsApQJq
UuzF66VOer3TK8rz/mhV7rsIvxJviKYjt5C9c0XPnWqRvEmoT16PMpt6jXA4l5XZNN1Jq8vyf03R
/RumTX+QSN6KaUkUF9kGHQ+p0LIFIAwhewZi3uDXXeh6iEsqH+qy/8u2+/K9rkQlvUtTD9RIWdB6
LcHsq1WHK3xjvpRZEX+/v6d25y0xgrJQRv9lE3pU4xSPmS6fByvsz0av/IPq7PiVBkh10IvY2Tw8
QRZKG1RaASFvjkzZZTqxedj7majUyOvKQXks9bQzPTTM1w9JWxmfMLk4ApPtTFCi6KkB4nGDGM5m
gmsqhrFam8GfKc/90MLG9Wartz/MxXzIft+bIpryIFapNyNasIlZYmT9Q+5hMp9BNc91Hc9/IGZC
YUKf7EGSXJ3Aacou9Ka+6zG+QvnwnCVO8wj+vLwIs1pmzy3T1DyN5iAeRUIHKoiUSjlNVjP/hy0P
vA7anMTWk7nL2fz2cNa51tbJJDBDjinC5iJOgjwN0xd7bI+4UXsfweS+oMr12qSXf/7bULOyVIPS
1CxMA2kumevwn3iok2fbqZyDbbZzXcgcV0YEbOob+a02SZQiYji6JqyY6OzipIW9/vX+sdmJToE6
SIVhwOzA9+Sf/zahZplwxhwwku5VfUHsdyrESw5s/ns99+77VMnaX/cH3FtBki/JMCNogll8PaC5
WO20VAanB124B9Psv2qKgtdN0h1Jse1OjQohfB7snSmybEaK87ppJkZCX43gEPKan0QhekW5Oj8O
aRkfvGp7VS4ZHco4mIoBzg7XAy6xGelOw1rSYQkBPKrxtxkFyyfDHHFuaIHWnHB2UP9SB8t4yYZQ
ea/w+j6MWTOob69wEfsTrEp6EenY5rN2zdSOeDqibTi1zYc8LIygwck+9uwhPfIz3vuiLthsYnM4
GQjyX08b0LxBSss610UUFz7aA9ZTVyGc6BlKNn++v332biZqBNTsAa2Ad98UuWalzZWV5pVfIQT1
PcmG7K8GUMqnCs5WH0z2upSeThfu4HXZO4xCQwFelg1gYG4+rel0/M2W2fvFHOIj22fhWRkq9Xx/
cjtxkTRlA/rC9OgObM6GkQyOnbSMkop+CsIpVT3ofBCRl8LyIZhmL2GfJy9ThTt1aI1HdZj94WlM
kL3TZtxG/0o0KyHSXtwFBczocrZqSG+LcTLWvn9cnX596i2jv4hZKPRpzfDg/Nx+WkCdnBoCdUB2
N0Im7TQ3aW8CJ8i0df0+j7l7ClHrS4NqFlSGi9CZFG+sHPXgCrzdv2Q7/JdyMFEZeN7r/Vu6dlWV
cTz5mOxQolkK9WNntx9ai6N6//u+RkTXtQAahpxKEiyQhFT6rodalHw20o76CJa1rXWaULH4qCXY
rXrx0mbf1dbWL6HuKD/mNS0/0MbUn0SSxs+yBv5XrY3KC9K37pdSDY+k9vYWn9YD8qOkY7I+dv3L
wJCURuaEA6WSELZPp2K41GL3XOFA1cUYRLqWl3TrEeLrdstxmCmtSqgdN8jWgLbH3Nox8fzyhciK
xqtWdwGk3tnddzCHmu0js5BejLEef8QrWpnnzFgxo7r/VW7fCX4DclMUyLgtbxpka9HVDmy40Y+r
sbl0aj6+T6K+/lOncf2VPs2bZTxkkZN/D3oeuDso+NdLvTpxpbsJZd6poOyEwVEWxC3OZiBb7IMj
tbO1mRH4DlBf7LYtQmdALdlpc/7unOfYb+IxAs/i2kg1lUcEmd2hEEeDd09uR4X+elZK2pd2Y1IK
UkX8vnKlo1IhtPLZ1odDO8LdsbimwAOhR0zocj2WPjp5VNak1lRKtPZ5tqZaPFQZpvaqKJc/37w9
YOZKRikgaPq1m5MRxyJRR8FgdYMHQhib71NjDZMgnpwi0JYpO6Ig3741qOlRziLIxKeTx+B6drwC
iYEZMYVNABzvYTmC8K65Ce5Pa+fAyw0v9QToagLOuB7FbDPF6mfSiQVR4DmIXXQvvDpusodldsTX
xG71U1qH1VG7f3d2NpgG4hNi9ptif6TbC0bWXDSh4k6+SKrkAoZDPYJZ7u0RrlhKdlxq4B3l7/gt
sFUH6DhUjinwGC0o2g4Qb4Hsh59QegvuL+XuUPJvQ9NTxn+bobI6D9OJrpRv1GrkEyVpT8U4/s8c
SvegBrpTI0Srji4JCTcnjYD9elYK+hCyiMhl4XaN35pd9bMqVzfIGzN7rFbFfjF783M0Tto/aZKs
33BGOiLj7X1AghTOBKoX3M+b2aKKbfUCpT4/hkXlR/a6nlHqTg/WdOdhoMVHB8FBe43G1OaI44hW
VG1egOBc4pVnYAofR2spTkblDu/6RnSY9fXUYVHtvjSGOHIY2vukIEdpDYNBp7y9ifeMujVia6RZ
M6xJep6VrAnQBaC1as/96e27B+AmoHkZe/AEXX/SLp4VtygrTKjL1PK7ZkmD0cLubzabN1MK+duJ
PugDQUPnPtt8uqin89yogP5QXe/+Uceu/kPEafEYAw072Kk7C8jugPRmYusCXWlzvRRLb5bKWtNn
IwsJzCJuTsrsTF4xdeLt7zcqazbBOeqj3GmbrTKp4Yg8CtVEdeUFSPR+RF9b6t+61Nsiv84wkbn/
yXYqX5L2g1oJgmsAG7d4hraw8lGV72qZYmvmFflaWR8HZZq0U9XNzf/s3kx6wONDaUH7S51PTeFo
0Cu70PkwZ9iGnCK71Ia/D37WztEErAoDT0hePM2K662Uzlak2C63Q17OzVmZ7Kw5D/2EKxuXRv2v
bQEn8SEgxvqfXTzZ7zIsmQY/zePyvZnicPAyW7FDczAv1C+9MWf1QTiyc6hl3QRReHocxCObU4VQ
zmypSUr1BDB0YFMg8tGFN0+iyT4kDS6LPFPaw7g0AwVwwzxosOxtSV03sWyi8msAsb1encqxyMht
JlzHeM+CQ1eek0j7Rx1s7aDSuzeSIZEuwK2gFIjNOUtFHikNSRp7D7v4qqLsCeom9q11ng7uyZ1n
XCaLLKvk7gKIuJ6UQbQVI/REMBk3y3PdRgthbOsCvUiM6NLoC87bDVX0+ztN/q2bPAb3HZPHlQeP
nGETEzkUVTsIbiNqZMnkT/qcf7etqjwAtOxsF0ZxJCaQixGCxvXcsCfS0tEE0KJhkBsUa68/x11m
/C3S1DkrvRmfEa2yg0REulepnfn5/iRfMYDbWWqCmwU0hqzDbTZMMgozh1Q/+v2IA/aDHkLI8Y0l
DBeIdloc+mEDMebkDLVinsK46mcP14nu3xRmL3zbQf3RlHFzqfAgOo9hGD9OKL/+0SlZYp+ibDK7
szHFuuIledxRH5q4Rk9J1dn1eaEaBo/Qyqf8ybGU8pQbkagO5nebjRJCSIy7LDdQTtmWGzLcvnqb
yAgbM/FnUo8XEdqygSvTUaEIOlMFJlHLAh2pAImlyasOvfy/isT+VPbo31n9p/tLfrOb5Y5CVe2V
508wtXk1UmvMElqGlJKixXruUYPKPLVx1eeIutPZ6V2o1AR8Rxob8kNefejXYWmBEc1QXN9Kg9YO
PmQ5D4cfLUKQm4vubHYAXddwcQCEZt3B+3FzP7weHMAkjAVMYntoC8pWNVrmFKwbR1zqZpwe8nAo
/N7V54Mwf28o6GpSQMQl5t6CP0huU4DpNCukdXPQW2ZLMjEseE9rR6hreXtvVxEoAH09EkAJAr0+
rkOpW11SjNC13DasoGr15t9FpoXfIGV2AV6ZqCr+n7MzWZLbZrbwEyGCM8EtWVOPslqjvWFIlsyZ
BElwfPr7UXejqq7oCv12eGVbKIAYMk+ePCfP5+dhWZ0b0cbVoVE/3SguUBEuS+e2OzW54Ux8wNVL
0b21nFCqfDzKeUoe5026umq7Muxn9cd+RHxKGuz5B9SXeV/cUYXoMTnpYRDnNM6FurRWtMG9aR+X
3S1p52u71IIZSn8mCkL0np+vb2F3bu4Gi8b1si9DgMRlNwdIcFauW+7W0bNu1Peujgek6zEaQfhl
RQ0kko9MGSAyDGHsqxxue+s4GOFIrDYp8t1q5786Hhkha0mPCPfR+fyIuPJ5WrPN4r2YXvTQBju6
Ipu7zksgmHTLLSeQ1xV6vp3tw8qBmUM+c7mglmha4PCKCEijrnEwBKY0h1TQ0xTZg+++q3Kvkjs7
8AfenUAk7xrD0dNfRjqsrH+eTlNY93YtQ1kMEguEmlZN/qX1gf57948zku3HInb/y9SXfPhidcg9
ZxOdCuomPPf7YJb5c5yRNZPYll/fvoVfZ5mMBXGIBB11bxLNi5OcTFldrUpQORGG+MqZVV8LZ3VO
/rCY33VX0wFrVh1VLy6BF0fI9adpdIO8Ea9d2w8k1ewG4BdEcy5y3XihDyFHNj0yynjdFWm2PDna
8r4YcZZ9VdIoP7897Wvj4c8CO3nzEEJF63z/Id1Y0szWAX8P9vBujguN1v069rjexHmx05m6RUN4
FUaxzlxYNAvaIK5AnecjtkmhTL9ruTH7RnykDdJ8n6bxjSjq2rRQNoXjyRfditbng+DXsq6Tr3Q0
BYt337fVh7yHguYWggRgHq3T26t47cH5fbjt5/yGu5gmfFJDNjpCub/apZkVRCmyrru+z73920Nd
nRmAx8ZWsqleXkQLcqhGv6IAHQnZLY9gksb7hnD8qyKea0KxcAWHfz4iaMCmQMGFCF3mfHJGHHgx
ebyOpGynUyB1H4JReGGduN7eglZ44wi8bp1jhyCuSOQHZ4QM92KK9LO57mzzpqbjbKd7V/f2ewtM
xztQ5e4+iEnpHOu0ds72mDIv2Z4IJ/FDt6v1J0zrFj9Ed8Iso5QCvHvH9UHHfG1ZYxo2pfLsMDNK
86887SFCuaVV3OV4vTnhaFf5j8nBQzgcka60bny3a1sEnIw7DD3/TYz9fBV7PozXuKxi4K/YRgPn
HrRdGMeAcvONROXaFgGzBcoxUFkEjTgfype18muXklY9F8u+Gyv3OwBZEU2eK1ABtm5luNemtjX2
UNnmHiEDPB8vNVY7M+OV8SzAzVoMdqSRCTk6TnxrL14bCuEVyHMo4NHjfDGUmZQOoCMlXr+MM/SZ
p/YxXxYaYfo6u5HPXgmvABXIJWlqhlR6WUkfXeGNzpIO0YDB+c8YNfsmVM4yRp4h2nu4l9V+Ukaz
m9yhTW4cuSvTJGeHEG9TLeHsXdyRXS+LrFE1mIFVqdBrXX0qoEmGvjkVh7dP99WhNpYgvHCKUZce
L765dHZbE2xkWfLfqBv7YKlhpBw15TdG2r7NRahMFzOuNVS+kMW8hBdVkdKObfDAJrVo9vnW+e+4
6pYpwLX5uNwbwKi8Zq/SDO7fgM5s5qNdtEvDtO2mr622ppFcU5Xf/3zxeMao28I6gxx18Z2WoDdc
LOOGCI27LBLD1N+X+CM8I+5tfnp7qO2PerV6W3cidwj9CJdt0jOWiV5eAq+YATaRltUER3sdh0NR
TG6E/rQJND39Mcq4SRMDMRKPgEiQSp2fbCR8u1UNDAq3JX4ceAYQvp2swxLTZzpCPLuRuF2bJCkb
uQx7f8trzsezUppcfGSmosHT7X5yhukFN3DnxHbya/qouuYuQ3/3RiJ15b7c1Lm5U3jgtuLk+ajr
7PQuQBzvTdv5+7Ke5F2A8AwWzyjqQUQd929/ymtblMoJRSieb2DBi11T5FnSICvdR82w1vvCH4xT
I6Z/IXLfKihcWU86tim44mIEBnjZ8L5VGXTvi553DlZzGivrS+GUiL83hkGrgG90AstPbTn/vD3D
K3fnpn279Q8xOqW28xXlMo3bbovx5s6edzIXbmjOZfPUVM66mQfYYd64KQWcqr2Rv72WeEHtlLR0
e4aAeF45GnSY4wTdgMGp1+nmpaAFugVxGKd3egSBxgXFjvzcqA75oJudtXb6fR9MiN2jH/2vWoxu
n4i8+R+wFq4kfhaaANtzcrEeyp7twW1ImKG/THvhttZdYttxWAd6ufMS1zi+vf6vWVnbKgT8TRBF
k8JllGh3MgVzBhswBTB91IuGAKmwqkyexDisL+ZS985hyIPkHny2MXeTKMY8ctTS/TfKkdjh7R90
ZcvzezjVqNduIcL2738PkNtMJpbB70nngfBR1S7Or9bfQBX/Q3y8aQZQIt/MZeEcnI9kw+YGa8kB
DBCtSI9rS3YZLr6toXS6VfqcB3Z5i/Z+5QKhKgloQGM88fFl8do3K1fRJNdHNMq2h3HAe2jZtJcr
HqqXtUQY7e3VvDoeb+hWiOHZvmx6RHjTSxZp9ZE/N94/Ws8q0qK0KHgk1BTm6o+V+NlNm8ghcDTi
IK9YuFKn7VBqt0fixYlDZ+qNyAbrOVpa/C9DcZkH+LBsnQuXz5xY/TJ1W7OnM8mmBJq32dO8BD+c
YEpe/nwRCY8RjOeRA+feFvm3LWnFazl12KMjMuClJ7dHuBE36q/C63GV0uQCbw937QRwEW496RAz
4XGcD5eh27j05BXRnLhDSHdNEDlNpkNvugnPXQm0+FQbw4EACDmgiyMwdIFLP3MKoCydHrvnzDyh
7t7duGmvbcKNbAmjC/YUL8z5hNSa4YlnUvGzast+1wrsSywIZaGvGiOkqlvfiMev3mnEj3DB4fhv
vannAwaZ2+el5JTRzFJzhwAKZo0O9qIzs91aTMNh0VLsaHmrN40VLxysqj8mne/c+CXXZr61ZCHZ
RlEZ3t75D9Gyo1vC4v02ZV1E7Yo3uaX8LpypSu3aFnXst7fOte+J/QVHj4XG9ezie2YUenWW8T3b
MjEPReK7URcE3l9vj3Jtg250NEwB0aQg6DufVUZuYUpd6KjD/3wPHPZDyaR9UbA8bqzftehgK4Zi
JbpZHl7ySoEVu8m2ibc89KejDHP7v+Opax6BOyrAp2x9CArEZIgdkg9vz/HqSnLouTo31tZlLdab
C8SFNThNOlbml7rJFFwO+mDeHmX7HhehOqnw1uJD/oHUxkU8qUdYTp4CoqGbQJyo/Wd/Z3atkIec
5r099SgCIPh0MqrRiMx5yG4EX1c/5Ma1+//hL3XiOzVlXhUwycpWHpXv2f0L8YYuos0tO70906tf
0qPUQqiOUNUvAZ/f7lDTSoVlCnZmR+6wa8zEOLJH0aqUOcFNvNoR1bbuoOV6qw/n6hlkjsTRm53w
Zdoq8mxYmT/e4CLJIagtxs5JDTdKifCipaUN/3+Y6TYafMLt/r7ITHK33fqyGK+p0vI5SKv4uIxb
66esyrnYx70jXvJ10C+rKZsbT8cvCsPlhiKQg7AJYA8Navvivy2zpzWkBZkAL1JqWe6m1h5N9OrW
4jPMB8O6IwP1EVyzRPrXlA+pxztdFvtyTGOkJPAE8iKdt0ZAowNkyDAugr4J53k2prBvfUvsF6c3
vsh8nDp82UfbubF21zakBwa58RYREb9s4hGLZfc5BqMR6v3DnojcTMPZWBE2U+ji/3G3CsHK76Nd
3JZLk5t1bm17Evmtw1wWBmXmrMrus9V3buFR17Yh6T/KE1gsYi118QhO8N76KQBtsHS7RmRh1clA
HzWS5dIcgl6lNy7pa1cLX5TOGB53HsOLnZCsVV4tgqItBGnxYKMRaYSOtywG3ZzLqKIWFbxpN5hD
+jkvXfnvvDj0tL59FK5dorTYbegzlHm67M93Y5GlqfCKDmCsTI2HVXXuB8+rbvWvviYi8B1J4zYC
L81Y9LyfD2Px9fK4lzQ9NOlaHDP8T38k3YQKvmDnI/vrxR+rGp8ktJfLapeZZfrTj2WbUSzC6BKE
MKGMMs1z9SRqO9Y79HPHJZyEvQ6h7Kr1HzUoXUXSrpQf5r2IURXz3DkNLWFW6jnrLZNO8rKty90k
dfvHzBz2BjVUsA6gI3TSLwJCv1VFV22dkfNQee9GGStadY3ioLVx4729cv541rc+MYq2tDxtH/S3
66NdW/x2FKhK0bpOiKCFeyLEikMrhxX99t54LVCwMT1x/+SbgYm9aqZGTZRARpL5B3Ge15GvFN27
K/Io/2S5Jd5TXM39MMmRX72jX2hwP2jVeOxhN5mqMHM9TA3WJTefJCBYF+aGGrLHru+m9/3CUh5U
giP0jdz0CkiyRQSQnLeyG30K58uzwgpe+hyg14EzcMgWV+2lsOrIW63+x9KkKgtV1XjujVvxWjyL
MgJo3lbD3+gf5+Mqv/TaLCXV7uzSeRb95O6ob6RV2ACL0CaMKDSd/dNYRLKgJX5cRBB6nWz2HPFb
5iBXtgjJpAVUA/C22UOf/xb47Xr116CNkIWwv2fpaO3NVsJ37celuPWWXllwusMh7PF207h4STGS
AsjBlCNvadzWj7LQdjT2Y3Ig5UPmsrSqf/AyH2585SszZFAwbu4TIsDLwioWT2i7dCsU2qlFnnwY
rDtnMAzsvfX/UOrZHJRBAniuAe+3R+P384a6m9XLro96Z6z2UlFCHcvZ2qONegtXubaU26mGkgwB
5RW5dZVydquSLG+0EISA91JGPU1LR09BEVZoDT74Tnor9rq2lNsSki2QP9PSeD6/dZJeYmFKhg5k
a0ZOnuuDo324AFmvbwSYV4ciwOMvXoNX/aDlZGTumNV9lFZWekyC2j7qQE27eqhv0fuuEQCoqtKf
QjsMjQiXNPMsMxoq/0APdcZJK2gTjqj/pPvZWjCxKdGVdIcGg+lMzbsgoEJuTEV/I3X4JWl5EeqB
ekC/+yVWBl/0fG0dXxlqRIQ12vTW20PDZ/0IUJF8WjvlI/BfSO5JVYgyOcl+pLdxNpRSYaV1Kbmx
/OTBN2dqfUB93t1Ud4TlHVpfn96+5q+EPTiSE4j+quWDsp7/yjFtG2RBrC6SKClTz0nXvT3Yn/rO
LO/jwE1uAPRXdgFdchiagOwRE1xSSxtjgbTigT/Bzilx9I4buizj5FGp1bj1gG0LfPEBtrY4hEC2
NnAs5c+nRrA3xvYMyqDaOfb29uIPO4rcNkJfY1uf5ho79tCMYwyt7UUcc/yQq9ATrjj88RLTNrfF
CHQ9YLpxsREU+I2fzcArxrhgSIzD/S61smXvBkP30NRt8vnt8a6uMXy5rQXHoCxxcWkpgwRhXknK
7WDwoJRhAQjMoe9HIIE/jkfIZQKbewvFBu6Pi6C5mRfT0p6NiVFSBidMRfD5MlPjULX6lsHx61lt
QzHIpi8IVnOxUXvM4bFu9rpoMOr54NIdHBpjPBzK+GYv2OszAdQOCYSqIy8pVLXzjbO0fuHETbLh
iStK5s6Y3lEET/erZ7UhZYH27u0P9gsKPd+pLOAmIkrQtBV5trn/9swgvuo3VMiYG2C+HdWjdJvD
KEjFw5Ez8i6vHejX2NsWBDCudh6awgnwDnBk0iMxP5E62BMOGmHs11WxRynKvs+rePyRy8o6xHGm
i103z+Yja4eToUKP+a8EBY90//ZErly8oJQ8XvCqKe2TX59PJG7E4hmF6KLCcaafAPjVXYPO3V1d
0XMW+kLrfTGL4Nhi43sXyNj4AtzeJTdO/rXvt7mKbL3ObJXL7vEMTaeiTQsuGeFZe5H44mD0g3sc
Y8vCz/6m4cKV+A+ZCXA9SI00/BB0nU876FLbFtutho+4+1TPE2iCrXNxUiVmlWV+SD1neiy4+SKd
zP5Os29N96b80esQgp+B8J4F3Zy5X/ZPOAvuqYPmibUTZ8Jcxh+Oc5mOiFX3RO4gj6fCyW/B/FcW
m2gTKjYAIHWTS1kYRWI0l73bRUEn6frxm+UxtrP+eQqKYqD1e0Rd+O1d9hqqQqwRfiUttByZV0HL
5Bt1E2/OaW0p4AK0xhKVk4WseUvdKxPCxaduMnb+aLUf3x55i50vzummTYOpCbUTk7Dw/DsDB85q
UgBwSzo7kaqb/Emut4UYrg5DTxV/k1YgCnM+TDv0xRrPQRcZTousROwtzZ3slyXUsVX0oUYYLd0L
pA33yQLsmmci/zhVmbkzgiJ9r+VYNocuTtPDmtryxl117XPTj7vB5ZBOKe+c/zbRo1NpZZytNW+s
j7ZD+0s3+cXBT2C57MwYjG/39qJf29WbwhPNISgu4a14PmIbewYoGSMKQ9f7KnWcKNXSf6eDAv05
wfPtgo7dGPTaNH8f9CKld9tmrTwjpdw+FB7FibzdBYLIwfFi690Yz3+sDseKbmEYpc7NfPQysTeM
KZ+SAmcJbwmWO8hlXdjGndhjUrSGgz9Pe0BL54j18y0H8FczpQ5B+w0oEFgosfnFTFXmLx4Ffnph
ROb3J8fpEkQwNgsMxP1KozjW65zcsm/ZdvDZQSIvJSAiiaNLEvrXBa4er2leLlTPooHu6upoDXb/
6Hax+VB7ZnxLFe7VcdoGowVmU/cAe/0VqP/2ui59oZXVNGTAyWq9q4bZOgRt7X98e5u+upUYhWZ4
BHw2BP11acegg4mADoLNNKbvM0WBAKqlAsH215A4ggZJEMxd3yy3WpJfEyUYmnsQBI8U1UWM7vyE
bEKSTSOAyJZOmt8Gq0l/EtV6C0KoUAMIxezNcNrOfmDdvX5G8ygJwmRWwXOcd+6yVyVmmVDB4+7l
7SV5dXK338WLALgIbYm1P/9dvqzMWWg0rbpcB3bUqtg8+NOY7ZKRmK3rlQsUYuKS8PawV7432sjU
MukhIA28jKb8jfkcbFRzr4qLL3UtUxOs0LlJf74yPXCPregMcgpJbTtZv+0ros+2YzMwzmzkx9JJ
ZRGacs7saGoX+QncmKROiGH8/vb8ruy0rSJs0X+DnxkthefjFggO0qbCuGtCkbbuO32QWeOETWqu
+2A1A7yupBOCSd6imL9eWUR7SdtAKbYI/LJQ3M5QoHh7ULrN/eHJjMXyoc10fwPfeX0jETwS6cOv
IaB4FQ0Pab4wcbL3Pk+CKO9H54Q73rd11eMpncF5317O158RthibBRIXOtew9c+XE4fQYLAdyvkZ
fcxlhLFOfygsnZxy241fYney7juRqz9NhDeOGmjILytA9unFO1qpkczUhc+1osd2SJpq3jWVnUVZ
Masb5+H1ZctQ3EgbZ4k8+JLaqJ3RzTMJj2ZA5vt72szxjzkvzXc58O+X/2Ett+6LXxAksdL5Wgoz
nVhqCpYuItr+p8pKknTvJRnJSm0Ukw/xr8yO+PHUtywNr06SAHSrpaA+f1nVW4TddsC/HEajjY/K
c4oHWVX+0QacvbFhXp8/EkP4fpx5GIYE/OeTRDXNFcIC2KGrXx6VQ9PfMejW8WjbrfzpJ0Yjw2Vx
/SenTr0bFeHXGRb7hia1baMalAAuSVFEInjcC85c0nVWEVbS0AV1o6FF4T9R65fM8abqkKxj99GV
9fpfAFkFAeFymM0Pb3/rK5cBoOgGGxI7bFft+TKIOC2mOaaOWlR9hS0OjaWRWdbSvrHc18ZBT4T2
vy3LeGXLnpgwSeFls6ecqntILNEeFiu7Jf187dL5fZTtV/x2mYPg56NCNwci1lDQsYvDrexj6OCN
VvqAxvf48+3le92EvzHfYS78Apap6tjnIzYAgKJGVDOiBG19xAPTSXdxafnPNUX2v0fu4HsAGxPJ
XDnZd8iO6McysLOXKq6rez+1aaJ7+xddXQLUDnBuILXhRrz4QQg5ZMVG5miKsv/siaa8Xwrf/LuV
lb+TWEbfgryvnVlioA2qgt+E8sj5gO6gq06vAGNxIbLTRDV7F6ul2G+ySjfSlqtDbaAjJBVup1eV
Ie2vkyehiLX0hR1Wvy7vIBroXW5O7untZbx2PVDspO0QXAwM+uJceJUYcp3IHqDKL/2dK/Php07j
QaMq7WxysbglG11mHGi2yI9vj31lmr86ObkjSNLg7J6v6Lp1UNRofEQjapVPw9Ia75PJp3OUxpnD
20OhrXvlZIJbEQoQfJKeXQKbTo8nRtvBmfexbOoexFxIjJJbarY4wdjNS5cKppl4qbUeO3MYPtIC
P4Niy07o0En9IjuYUGk/iMIT35Zljj80XRx7IdoElblbjLiddr1szSDETXNZjovpJuMuK/3MOKrB
VT/aznbUoesG/a9X1/McdmvnpWE/Zv37xaA5Lco85fyQ7Vz8MPWcNye8gJwybHs1/4WtzNCEIGlb
kJ7b5b/E9ObnWnadR41Aya9T74/9cVmb/Ovmo9vANnZ6j87VuHjJHJu4tbPwpcJmvk/zkHZh46nP
x0CdgFxpqiLkhIWRG2v3Yxw7r3wuPYAo2KRk50StOHsFmFzHu7nMOu+ILyfqKTZOtYc0WGV2ioM4
ILeXtT/u0Las02hplr7cU0ep151ozGw+IBBSngJVTsBqSkg7rKqlTd53Y9J8hS6bfKu7eviKF6fb
QNaoVE/bJ+p7O2dc3SesaLHPpNt3fAYbMsVOxMMwRyKwZvMhzivlhFwS+b+1q1PxJP3UfIFP1mK+
lfnxB7NTBJoDEksoUqYl5PPeqP38ZcQEJt/LETpfWLr18oU2gDQLLUsPC/9Jm39e53W0yYhQZnXR
HQEpG9P+qV4F7h6rWfObBteM5627KvsZ1H6CdRq9+0nkzMXcv1OadkAUwFDQOiQIZ4E1isx6Fni/
ZPcovNXPme/HzDQNivvEFZV7qCTbP+KBcr42Y55+m2iE/QoBMcDFHGV/g3pAvhwrHlR7n5kutYFy
zlGRi52ELLisc+oENXaET47hLNM+afwWccjMnOswSTs8ViHVLtVRKxu3rjqJv4zVarpQDRDH2XWT
mTsHf2iCksacWhVPyBKYkB6qMb1vTQPiGrMwD4l2U+deODMQNwQhpwh7u0pVKEdkWE7u6Btip4fe
wlcVLOhepLH8iUQSLlcqBS1iQXUw3dFWkmOKkxj+N2cKWvfgxbT/hCWuSTK0TKSxX4a5LpZjFpSz
vKsX18x3qFU27tGOY/4wIeblfnIyVyAYkTfvpdU27/BEVjosja5/zOPUfpmmzEBffaimfzyPUn9k
TTCBj7hxlQWEPO2596aMYxtqEikm1vTQ+A9rL1cTkx63h8WWSaZZ+uNc3hkecqoPxNq1Hfo4iLy4
IhHoRRqJbg7l0rWInQxt/O/g+UtxctpY/9vEVv1ldrFqgO0+OQBj+A03hyVZzP/S3MsfF2POuIq8
tB1DZ/Y7+un9xPHDuu2CD30i2K7N0oKlscbFaWYv0nDpDeX7OFFIWs+kBPczisH+EcdgMsm6ser/
+pz6BnTwUaM/gOFsEYqh7e98v7TdsCPwrg8lcBR4TVpWw2kq/XgXQM939kUqY+sObkJTbIdi/BeY
2B7CCbzuJcBaQ+7GrpruEldOn7pRwLpdnCL+25vZKrsaJ9fubkzm9Cfp9vK367Reuxsre+KlXNwZ
SX++tLFTMhBVVMoheNHeONV7K0mL5E6k6zQjiSnQMbJq1SZ7W06GubPdwVhD+BiOcSpsitx73RVx
GzYNbdHRtCC9ve/MWuDEuRor7sGxSuSuN5raCLs6zWHHG82QP6fpgNZ7nw3LuFuKuhpPWZzP8UNQ
N1N3nxl0+4epjy9ilOh5HO8aKUrcoXQPorfMKFacxDKrNvRTQ8z/pFkylx/JcJ0fppxSTEZU2jVP
MBgsoPRibbr1fc/PmfbSXgDE0J2fq0eztf35iIt5Ih9YfATqvQXmuYiCtsz1u0XOdvYQr2KM9y1C
cc0Pzx696muSljV34rK0IsEH25NoPhw9twv8716W9PJ7Yi7ayoBdx25BzRN5XP+LVbhIa4aTuw7i
Q+u4efBzIVxUO1ksdSeORhrPpgjdJaYAGs6m1dNlJZQs1EKfbTctRtQYhVcckdDv029IJBtlqO1V
rj+EOY6ti7GJp9pTnLjodD/EMuDOisws0MZHPQ/m/BlaYox0mNmY0zO6iZn+UQxWan0RTt6XD4JX
xY7QYkzi/zobR/nhoOTG4DmSHy35e5iz1vQ0z+nitOQFAUTrsK9M0eS7DsSx+ZkFq1XX6KHrZviA
0nnWPBTz1PqU9uSKf3dX6eQrqm2uodg+xpA851OrHMz9krl5TEDsIdgMldvbH6WF3i1AvDOMkEgn
W+UvovT6Itk3VmHnvFetjqVClwH66QfWzbB30JGs/p2kfpmIcO1Rt0SuZnUSZ4lIL91m/FLaND7t
c6OWi4pmAOk5C5dETvFJe4VOn3UVjOpnla2bSuRks/WfnXZa3IPJ2YCIY6B/i+KNAWKT/6Rk0ifd
brSx5L5LyaCTnRV71fNozVqfOuz1Gkr1zqgeZIPCbBIGFXo9duS1qonfIQWokBg0/XVxZFirKUDK
J0+dgTqd05T6yVkXFTylpe8n4VINfQzxx14QjApxKw28j1Wf8VHgpompKEI9B4M6zkWQz6eiGhzr
1Ei3d+6KZnbpEDeaID8oD3pc6JRbMNsIu6yjtRoGI8FoIEjSH9Jfx+RZwXG0wtWtUKBL2nFxQmMY
UI3qRUp90bKX5V2/yXDs1rgkMFWl3WAOZU0KFwsUaqvDMDe2E7UTilctJqY6C3bYCVbUx4vMNOiw
rvH3qHF22l7JNU53WI8hJu+aQ/kOBjgizetg5p9TDfM7akbtiqMNo/FdUHuJHVqNCIbdOFr6i7Ga
egxLegHx6jCS6Y4aHXLSdefP1KwynGd2WeHZ75Zy7r9SzZ/WaHCE2YXkQvF8X6vAW3a0tAzwPLLW
yvZoXiBt5Pm6hH8WW/z3xlQm3ysXiZVIBWNSnxZ3LR+xGq3ynT2r5kEL00ifYnoAlv06xum7kXuP
hYNS+8ndqHVpuFqFJ3mwqP9Fum5LqhE+/29U5QPBgZ/7sMzGFEw1yjsE+RAAwoYirI2+N/5RRV9R
jtNBp0JCRdmGQewr+4CT3hgcJQIYbjj1tZI7XzfczJ1q0aFuzaHHeMAYFv1RVXpqj1lWrdN3QkfL
CanwlfnPVEw5jBGsEqZj3NMONj8nU2oXhzVZp1WEU1BP7VdZl9rwDyv22RZab7Hb7dvem8p9ayaB
+G6OnfG36ujftxC9b5c7Y+omGXrwrzlXWZ75ewOnehEutPNU1H2kpR/q3s1PRuxm9f2Ib5sMTdTR
hvemMRkG8be7qF1ixPW698jouodFz8t8nOfW0gS2/lCx1XPt7PDJw0DXrALAWa+aV5pozHFCLNmV
6x3+Tum6C5raNfdj1hGXhWTTXfLMZWwWz9bkpcX7TNdm/W5p0Afa53bTNfRPyfkDgn1xeYKp599l
bZmqSMWZWo9OBsj2GPAdj065uuwNh6h3j5joXLxvvMW296lq5X2fi/Wnr6A5zu0Wl9ZlVj8XbtV9
KbHm6kO/NQhR2pmCA0TdqfJCaWeQUf3VLr9zavR3lx4MI7TaVXmPatVq2DdG5f3nySHp97Y3tdW9
XTT+f+Po9Oku4fJ8bDok3naJV0Dbrghwq8h0mzLbzW1QfZi4Jl6cvtU0OEId5J2usjp+xq/A7sJ+
KFB6QQPYSneom1gvs8ryJiQ8bv5aK163uz61eGlVna/xPe9wh5JhWhPF6i7Z1Mf8hR8h3bSdnwIM
xp4KtYlIdZ0Yi5ArtW2iVLQ15hdZ1f8jVVW85y6XK0Xuuvo8FwWgHich/RArlz908GjJjGYYvURm
o1i6/ZRnSISNCTaDe08vDN+jmHyi5WDyQ0rL9NoVRVDXu64XpGNoswVR37olrdBzbLxPs9zNCatM
POu07JuHZB6N6gvwXP8tjtsG1uFoqu6eM+kfxQD16G8vLZOUeneV5yHeIfHncczHNoRkt/a7ICk7
IyTAy/7RXqsPog1qFVojjPePqyer9bF3lMgiUGCt78t5UN9HO1j5wTQNQnq1UzmdtMMtUOVNMBxa
vxvLey/z17ui42u9NLFMH82Rm3G/dNZq3nM04/oOtKOpQqfFU+RxGta2P0qHEsKhaGusHkSQeS2B
gx7tvfZxuv/aW1NRfzUnw6tDpNjq/PNUCS+IxNo4eVjkdYtESW0HMRSnVn9LRAm/g8wnz5yomgbl
R3NAfAd+bRHgIiZhrYcxLyd5n3Z2UUSVSo3uK6KaiwwTP4u/WtytaG6UyfjJyXX6t1Gs0xe5Ou3n
dvHr56VS6zfKW3l5J7k65jAb2ck7q3LH6hg3af3JT3UMBJqxeDV6P/qbGHx7Cu0OivfktfJzm3rB
eEp0H3yXsV77o5vEo/MSdLnj7tvFcv6NhTl7uyCvXXnHNc6V6mZEqt1alOaj6zfNY+oRVIU8FBKW
a6uMl7EiYT8hf2Paz+nU6f40YX/OJePHTf1U9utQnCZH5eanah1U91dhEu8+qjGbj3k15wrCwCju
+ZLzv87ajuroiGaq/6oITO1HZ3CG/1Komd2uK2kJDh25aZEVsumbaGhyPPC0C/HlKc1Kms5N5BLN
d7ElRYHCnPt/HJ3Zcpy6FoafiCpAjLc09OB5dpwbKt5OACFAzIKnP1+f271Tid0N0lr/GP3Ytonf
FL1y0wUwo3KTVarWvp8pjrqsVR3lqW950XJaRpEzik2+OjWiXYtz1dnVk7U0q7kNWndaz2Pk5McS
SGa6a1fpX4LF6fxDsbq7fdvw6VA3fk3bI/reaS+Qr4G8FK0Qb6LoFcOFmGoU9UMkPh17p1Bt6gBu
E2sCSby6fhQYwSjcmn8dIWqCK5uloqPQ9Ne85r2kmIZnVGo7d7PedfQLulHRHrgzrdt+6AeZrqGg
NMHr+YcT4jyGv25j5Uxt+VR56KFVNTPaTt6Xb0zdXNxBk1WUB4O4weIhw8PC7iuezDhHx8ENo/zk
742rkmHY5ZQtlCyuydLwMKWcoBxuzH/mP8crqzbt+sWyk6iIqr+dHLYim4PA3FQrOW4mUU4hwI6p
bDV3qsu7IfHmCahIVJXPhdLJtjvaG5KKE0veRPJkZO3l2iVOS+MQ9TtR9+D6Vm3O9KaApNnEvXOY
YMsart3K6tbdpX+7ySa0Exus2nmW3djvR0Av1z8uUOufwsTuduglsZ1HG6SguHFlO+0p2luCSHK3
kn/bnEj8hMBAyznxWrvOaWFGac7GIwn24hX7Vt3KzVwba/BjeYmaCEtmB7TK6BDxHfXnXpThad4E
BkpOHQdrBclJ/rHI57I/oOJ39nvCNZcpa+POnT8mizkx2/lxMmZW/OsFGorusGhRl+BvLDq8o3Hh
E2Zmg52M/NN9Ullh+Fo4eRsmVVk0ZVJ0M0hLVBY9dqO6za2DSwz+Y2XRYZ/U2LWHR6/cwnNtKzmk
4FbOE4e4+oXIofQS13jtd2l5zU00u4hwraay64temRMJa/TXIJX17r1IPFO/+WmvbRI1/fQnCUbx
RQSIeGt4+5aTcvteZeTi+J9tvFV9IsQ63E8el9O/dbK9dwKunTFDiS8f5mKJdjaSAOwHCG37jdHH
ozF0MW55WKVrV3fWwIeVlEu3XnQnxo5oTNd5nmVtW+dyoILtzocNmFMSnoPbFvdJnXZtFesjejbx
EjXWEKM7duWQBIGVDyx9//9u9zW2fkDptH7dI0ePj6FHs2XWz16xZp43RiqdB2d89Tkk/u4Lk+qB
ULHGvwg1Lu/2QMp5plG+x1nEdeNw+kfLncGbyJPPe3KqTays966t5+/dDdcunVQp+qPjrepq1/L2
x6nXo7osOB2nhPtTfDSOvxdp1Mxlfhablz/vbmd4nWyLGXm17D7tlpIQJVJCcemUY4mrQEymMMm8
T73gay342uZ8Dx9RNIMd8vhMbqJ6hCzphrzyvC6E1SSuRi6fmda2h9SrMa0wjc0t6Q11t/1ZENzq
g8zVWidV2FXAhs1UvhBMn9eEcDFAn0kgBsep/bF+njSmtiNo7fA2+DXSMsSI03DAxwS/WZVD9MNu
Yy6hxf6YgCXoU1O5YA/xpLr5e4rdfjx2oy30besXg/VnpzPwXzxUU34YVend5YPSPxHAcJ3JbfXe
5zmvLrubFypjZPCrxF9LemYjIMR/ogY8y8p5IPx66MeVdIo2h41P+Pbr+WXoXLMfJwxMS7pzUlw8
hmmV4Sz03uK8MxB2pTV+xKI1Lybg6lEbONGhLwbnrdvKxbtpjFbPZltz+yVgKJiPlr1Cbm54BYYT
jOf4qHAnqISjtX20dpbHzOuH9hJBAroHszND3vum2U8rIYDsCbujmswt5fTpon0eL8SzqgetxrxN
wsKflpNjjeocmc6tbpqrgIQlx286wC7VMTpxR+CMztfmZwNM34Cch8Y9LJNgnF/zFbtVE+xTnm5u
ZD4jylpVUkeheLKCqmQfNJF931NDOWWhG5s/zKZKHuyJ1S0NmfHVgUgj80vHuf9EsqFsTkUdeu9D
5AHWLUEgd7ofthgYuIvkn3mprl+1u/tZYJn260p7lAe9t9LDLTjvz63XsMKRYUH07m7n5ZKMe9E/
YXGltbRZw5kXQTfhMVq9fH1Ygj4ukFLsU7bLORgf5shiYiqivr5nrNmqdKwqd0lNGKxOEgOdv3UF
ZWYfdV83fEzUIo2vNgvYF8Gv0X7QgvblB71V851HIIzP24C5XHLkaU8kNX0Z/1QHzXbatkE/4BgL
dtgAajUeRRXwwAE260S68jpMF2vfnYp2HDNGOeR2rmgovnVJ7n6dUJS1t35R5eeRG+W121v3rnOv
9WVuNHcohJs435+tuHSx5FDrlBjwTIKHbEu798Vs+d+Ag76+sMf793vfBcV53Xtslri/xG9k8vV3
zokFio3H7W5zVNUlDFzjhxKVsuBwrPU+WDuLV59iDpKGt94TB6+JqjGN8sKWOCsa3k9e1XjNQovf
BeDVhHdbVIRe5hA2jriZ3uRHx/fBJ7Z4Vj06hTGyExAnz0rcMtrf9OAzWfTbho4gtwR8zGitOeH2
3u4cCkfrIgH14OVh0wIDZeYk9DcU1LEwPkBkXHy5aRsMdXflGZB6eeWOtpy03pCrZkG5L9Vd4Izc
O4a5rX8Aodzk3dLFrD/kDrv60jhFKVJfuttjLvfmt+xDrDKLT42qiKhCfPBGycdGNl1lHWo9qf3e
NKL5XHwmsA/VBNMftVS+/6KEGCkVnPzZuYtohL3ZjFct2UpTDG9ULioPLLUNflQdF04CadaV96W2
1/tpHOFRxiGef7lFFUoQSML0aIHfw2TAYHKrA+DatGlK89Dlcplfh2WqoowAiaFNPFFomBvqaG4K
U5fqPd5id75+rQF5/evafYmwb8rLwiZsZYIE/7femIUnlnqf+FsMgHH0K9nFx7qq6BMzKj901ZAb
mJApaPJ07szcpYERuT73jQnNrYrq9nnjAd1uhNb5e0TPnffWdk3YH0ooaPMVaDnckDqIAGa3RWMd
msE14HPLENMtyZk/MS/xq3CiKKL4cY5Y8TkHJrbO7WgJ615VaBDur1Din0CKwBARETCWLHp093Rr
7WFN18VftsyypPgt5mm0EseK2zHJzdJXx36FTUt3TwwfQDqxdZ7qbfh2WuiMBy2a4SeYbPk4qUXg
3EPa6h4md8PYWTtm1YewivtniHicWmFRxpeN5DD3rfYryCRHEKmVEm8Rxp8GFq0+gyib5S6qgvFV
NbBm36M3z/KgnanjoA+aLVVsARv7Hwt4suwm8G/dmPfpXCxUft9Vu/Y1sCPGwstGQrd6G8tyqBKG
mL6E4NmBU0cWvPhQl4uo+BTDDTA7qB9Wf/Xa53idun+0h3u0YiHw4jRtCms4T/CE+kxbKb8Q9/7I
R4OMzD8jPwm3Qzf41Xmzcq9LY9KtrhRSnt9C+fjsA1Ub3xOhE1TozWJJFELc9/+Ex8aRinak9TXY
52C/ulC6Z4w45rGXajAHTeBhzg2qab0IoKhAvzlU57SIOvd8VX6R/6/DuXqCciWvDNI8/89mYyek
owkt2N0pGPZDFDjDQ0VV55CUTrX/gf6FIqQ41M8T0kiZVNCTMrNeAyhvu2DpxHnUtfwMopiTo5F7
8d/YdHmTsXPzh1eEvQTh4s3bEz2Dnh9lE+U/e9AMf72qZ9hea6diTm/9Z4+0x/6hJzRlPo5aWBnj
pFUe+6pvp2d/WfXZYb7bQR+V3yVlycZ0BHv39YnfJXSBvprtVSwopV969u/+tJjV+ojVtBE2tPSx
cyLLu9eXmoz4Mant0jxFsC4ym9y9Q2ld5dtKVsnOygKaNNkUnDmcg/s4OtsvsZkeMjFuDctppDAD
GKrFzWEPjf0ylyb8M/elIw/7/5+PFhOISg3CajjwfXVq8snd+Jc97KUDkzGq/1onJw66szqsnWVj
B6clGmWV8lfK16K3euc1bikaSVZ3VOMxHnoxEiYUbiA8s4BGqOlhC47QZZ4E5rcxRqzItPbE73Ld
3kA/kYpIl5gZjpGuPDuti67Y7nNiNx93sSHF4XCy/7VjqO4UYu/5pGxJe1wdmCCTHClXKLLpFZoV
XvMyxmx10MPqSrLJBBCWnqforvYjbV2EdjqZUQnU6ntWz2JO2PdZ5EUT1ClsntE3cR1BP7uspnDV
kbt02cIlAIBcWABz5Mr9GYSoYX2jdtJZ2bo9m8rs6iZpF22+SF0YufeMUCdkn8XO8dp41TmuCjne
ePCbfA7O9YFV2hRpUDB6XXzUt9VBhCv42NjlJBaBo5BCQKZY65Gt5gYdmRhlbJK6K2P61LigUJKI
nZfeanH+ZKqf9UNfV/CRaEvKKGEx0V/Mz3JLWNRVkDghI1naokd9aSu6bm/lGrIFWaNPnwMR3OKI
CacZ0r0NV3nn+71usrjIIwAU3xS3cWzV251FCeRdN644oobJhcLzTImDfyz6uTtzTdnvndvYf313
o6KivCpUQXK6hiZw5dQ8b1Zu6sP/87WysRDjMV/qtv0yrWKIX2rffhinokH/blrstp47OOCr1jYO
SYRve0tC6mQuJIXALHirr7wEzWb5Wleeco7TnMNlMd7Mt1DZa3kaHQ/abncK/nQxosO5GES8FuJ6
b9LJTgL0AMO5LS8FZNR4UE0x8x/yBS5e7EQhbk0oqyMz80o2rk3XXcKetV7irfbDAzRb3V8zO/aX
pUbUnxY4gqKzKnFgXCoyoT56+MmbdZ+27tDB1ReMTPOqjptuLStRLBPXUgtHvzfgKh/tvu1EqK1X
icISBWpK82okgggXuexvLAjq156xyXtnGxz1kydMH/4Fdy+RCYQV5E0DIGRStZYOGA9aRKbeYu2+
63kYNT7bEc8afpb8kjeS5Lhxq73qIhwzbik6Ts5qWPN8+xdYO39wYQl6RamhmNfFuIsE8Y/NatTH
8bGKSj/kPG0296yUrl9l0Ve/ixkemayWrkCw4MTLjrOzlX/hNBwIhh0uruI4N9F43HY9uSlYAUII
5nFki3BVAbme8RTftttAMV5ICQgKqcZHU7R0Wn+zKTAK7FGo/uvgzZbEVKBQmdM4y3671bXINvrd
F4wubp/6iN71hV1jHjNV4CxI6SIMblzvqj5YSs7yA/KLjRvOLw1MufZb+6A6bx8eu41wCLAxeuaS
TnO09QrNwXmZO87raAjaJ9Q8vfdsu3xPvwO9q/08c5ZHyWgvZfAqI+2GOM0kFLYhraV8gPfgrINZ
BoRzR8+NsfoStJYUwFy8rYFqgVkaZwV5U+ID5oirv5lkMXwEK8f+p/IqxQp6vfO538V2mONpfEPq
n9fZNRKrTPmY9We/zuF8X7W2Ky+gLLD+zf9/ld2OlMcXzKzzXFQCsYHRu/zc9Fb2Sd0YPHexLiSZ
u1UlBSbsXV+MYeS5Sq3r6OD2OdEuI8ErvzygDJ4sxCHNwVD70R6dxuOqCvmff/rV91dQ9ch+CzpT
/dhbKYsE0Yn93Y1hUN7mQ0/PHORdMB2dTeu3ddiav5FWw56R6iTXOz03c0yvWdSTEypKYnn3mWTg
G8cZi3+NNUblgexoghwxM9ov7EDozyfw7oLPniVrcSOUWNJ3Ju7vkSP90FJ0smZEwhX/zUij3iaU
9Cu/gHSCNPJ6YMjB8yw3HeK2WH/rcOxeqaqPESntY6GO9FO76ArKKkibjnh6UkT6nlAi2xnQD+x9
PFGe5+1ldTeq0DWJrMnaSkUxAt73QJN3O0IAlEWb8f/14ULML9Hr/Ts9bgPhJEO0vTaBdpyEu0fA
XNfEKd7tmiMxDfcpoKQUeDi/74cRiH/sjRVmmkTL9fe8tLZ3WOQw2/fQ706feS3RbZlr5eoxGlvX
gFQpbrF8nPflOVitIEiHYVv7G2ksRoahHrz7IBfzlhF1NZXpbmRsZxxv2k7KyKeLpoeuybpID3s6
lUjcrvjsdtdGoxMcl21xPKxQvd6y1pJBAM+3qQ9rQR4IRDDzmdcrCsDnvApjDuxZB7c5c8JrLjwE
XyJGtrqA02A4yftgPcbxED4yhnRfEF5ieIjGWp4n2zXruev5qwnHUPWD43ULGWa91o9WW4f/gl0x
JUC4Ru0RHt57HBh9vyALOj/BH4PAhiBwgkJ7bcIo8UsEEJfcA2GyCiKt/9ai3LdEog6BHV21qVOm
TKQv4w4FopvRq7K+bxebxFjSvHy7kBGEh83KlKC7YQa1NdLvjKJb7muadCYmUQVZk7V+U6AAg85/
6TEb+YdpFeNPvnGM3coJeUaaO8pZUn3dJFll5cxgnRfV4zyaZniravR+dxYNfG9XUemeRN62nwNQ
5fGLdXb8hqptxMOkctOkqGZyP7OYXO/2Dh714KzWfleNxngJeojYT0rw/fmOYKjhtfR9usR4kjmC
tsnn+KOSVz90e0BVKfqLTSXLujW/g2b26xvuM/97zefqYSNA5y0e+4C08c1H7Y5con4n33/JD54N
4oqSyY6ewPi96b4MuHgSPZQxWX1zsPzslQckT0JPsZ+VW9b3my0rVFJw+QAbw4gcIupVdMOQLsq0
dGBA0i0omrd1oRD7iCJ6sB9luXDysEsOP+1m5GMz5BaPZMtpf5hyVR+diUYWCESQ2M+tbaYxWSy6
nNHD59tDt+7r8J/f7eZxdsUSnRjucyeb8mmJ0TBa8e9d1z4LIXn/oEqoipz/QoFWMKsX0Z2uXRn4
0xpRMvqtcVweOIrW8VaKwkywB8TcHZagEo/a8uc/XLvrRmeM6EzmTk73Wci9Rn80ku95bmPbFDe6
nkcYz76JHxw9B95hyyOoZYLAlHsu4ql9Z/duoKRNVTxyCPRhWqLx/dZbKL/EUgDGX8GxT6/pyzeZ
dyI8FGBG/M5k9/Aw1nV0zCN6JrJwt4t3ZZcdaZETkiPUQyovEMl1HKiFGfsXqI84yVeKg1GSjgLw
aUTVyvgQlb/UXKkxq6NYv+VVzqGAYsB/QhyLkMvh93tuRj/2OSoK2STz0Hvj/dxYxRcAK6W7dlV1
BIvGmmM2KOrxRni72Q6mq0h1JDDP/AXVw7hJZP+uDrOE4M6IRCM81umDeLjuIqH9Us+qc5GrGack
ON1qHva4Fr9m/BXuzRI56w1Lm8udxq2ynFxvF/tzDfj1R0absQ56DtkqWDOL4FjNS/ixkxgtH0y1
uwUbrGq//M0K58wEfCScsdXOVlKNnZ2FWzgB/JRKzmc5xx0W2kIUF7Bo2R5bJ5C3gUB5DCeuuFLV
toHy77ty/1jGi61ToVTBrxP37r0EZLZ4StdBp3sZCf6dzXV/baNQwQld/3p2WQKu6/7QP0Wr5ZbZ
6Ps8mREirC9S4oBF10K0SMdV+VINYVEc+nn2/2uCEMVRQzXfu9O0zmtVW4uFSi4g3GeNqZY99CGj
x9FqJv8rXCb1X1U5ywcZGbjPg46PlznN2kGwZLwksx/u/xakJvPJDXqLra2dxZ1CM/irQsXXH1do
nBB1x5V2hpSb8TLSna0ReDO1Va2ntwPirIKxuNXqdsrDtT0MoyvfvVw422ElTcY67c2V8qf7Z3lu
0EbBneSh+kDB43WoERw+KLcKfChj9oinyp8KqlyreP2z2JLThgSn6C63UVge122N1gSstvjK69lG
RWv5DmlTQjVbYkmYd4ZHYqV0UWmZgZE2vxqEjEizJkfRN+R1JM6M11ydMwDpyCnvjC6ooSyecx5r
xOWVBVAxDm2EpMULWjKuZ+Gey9mx23Pv+OYxgNKQhwmxT5iQnWJkQtDMMFzjRMIlKfwN0sX2AF6f
wjq3XpBLIcooxkm+LwscXZssbK03JCXULfqqtUL0jKGblYlREeLI0t6JKGtvS6chjHv+wgI5HfqH
bk86RMRTUg65PgL+DxCG8VZ67BJLsfyOyaD6T3p5+Bc9UHgrBh8g2VmZ69HpVEGcRvFcTlkhjOue
Qj6DtzCuXC9DBDdfZtJypgeatur/1t4q7QfEGP5yM3ZGzY+lo6Nn+M6uPehlcJ/kSgbZzdI5ze8W
0TeSK8+mO66x1vmBAsNgTepZVHeITKaeAvjG+oAhLNEdI1Q/uDrgpnDXRj132gq/V5Jz4/8QG4rp
KFGde/CZq7xHMA/4qGcv/umWCFhJoCzLBiylVH+4dVcdomXyrHO9LXJHv7rt7Y0/5cacmtFpmnRA
XejdQYbkT3ME/380Q6uB4UWR20czSsh9q+9ragtEBRzE1vpqo39VRxaL4DhspW2O1y4SHCK7jhYU
azPEYg3p1mYmQgrysvSz+SrGbnmcg6jQxzmfewiCYOhznIQ2bHrtex5IwGKJgQBB178tVqR/iT3G
HWH/itPnY229evgm1p17bmt6aaU7srb6XkRb27/4TbWaxNYMCwj3l9pJ5trMadCz5F4LcConCSYY
bdK/0V0csdeGMDHaVw9FdG33RBRnH2lLcfFBzNN2W7QLRz2JEEjDhq4pfiqM0QFDN/DMLc+FyNq1
5SyEgNUuuuOeK5zwd7WRuu3336sb4TnKu3XwDgGGdUCfaJlLbo2+7t+dyQXWYVGFXVyvXgOk5P3U
nKis6+pzTuP1S0H3bn03eNXcMlPL9RaNi/7YCFG/3VQhHACrimPN7rFEQkltq3FST6yRk1k6Dr37
aF7t9jQ589qedVfZW9pOTMIgTQDBiUMrEhc27rlz7yPjxmAsaoRZnVN/sxR5mIsGZx0zp0L7ghS/
pGcVpWV56ysLTqgMS8mTEAlz37TkuGUI0drMroKuY92NND+KMsOXN27offTSdJfY1bDKPBHw4Svf
xvg86gIh5qA8fR9rbouksLYySBCODvljtDgVgqF88+KnMqbmJqtnegnuw4Vd6EB5RywukyqalnEj
UEtamoBttEa8dAfd3HUnNtj52Z899GmFh+E6cfLIHS4cW+PEqtZ1f6MQYAvR/TRxkO9x1B581Ez5
0afQCN2JsjvnMoNO0PoQcZIsNIG9DZWqf8IQniyjLI2XN+zH+ZcFzC44DVn4ElSYxXbskJrRSKcl
WVa1s6h3tyrX8tjUwnbIWeRyzaxS+xDT/bJy07QF7fCB1NHHjnKCgTwOStAPaZD2r+gG2Cc6hLkV
8lwgs3yG/y8ju063JW/8w+pvyyMpD9pkuNOr4bDv8wZBsEytum8hj3RSxa7s0nqnFjbZ+dwN73W9
mRTyFS3GZAXWaeFUW44jRTnlsdy9q8bArPmDZxYNOm3pMk96e10+ibgentdumFgbKTqtDhrpvQ9l
iVEm8Zu6MgdRz81+WXmaAXObLf/l808+CRFOr81IV1TW8kHAGIYLQuNBhYO+ESAl9yBZM5mi3jVh
weXqeBzWvZbHqNQhMf5bZbDgoH4cDoWxbZleffzQppya3yGmAZEFelprgpxdyTo+G/pyoo7S2aTy
OsSzscehgMiwz1mxF0RRPRqcmbiZRr5aSxUOlzn37bvWnSOgNQcn44juEezA70Rwa4eYsPA2rPKF
zvYRhi1sx1tTLyEvNSjVd53bXXAEgOb/5TWX6gFwYnqdmDvyRExx9Qig4EdZZXxRP4a+nl/XVtjm
U4qycC8T1ZPxd7sE5qJGMViQ9Xlp/2wwZcNDOxCJlaJ+94i8d2o1nXLX1CcXsb7869BPFfyztW26
BGEAAanSHR0aw6PefqISAaBO76P/ug+iaT4C1uQBOLYaro/6fn1k9NYAvVtDdOKnFNsZJ8R8o0RT
BOdAKBeRbbg3mQMiZjJcuo2CeyKf8VJgczL8PgNsew5o96soWs4WC2X9v7bw7B8yBxEfkc8bPOZ4
mIDatwIHowRqik/zCqx9mMmgmaBp1YyM3JbeJ+iZM2SaOHUDDbv4P/GksZMgm0Q97SCI/pq0tn/n
wxAH94Na9vlz5aL7xTWyx6kXEFt3QM1RaEidJvjGGQNMO6z+UD0sbKxFJp1ebQcqv62Ir6Vez56G
LkIRVdZB2vY9uEc7avt1KOE4T/wwKCFZWPSnQhI8pqC57pi5tDHJjEVA/R2xK8p/VpC3P3WLguMk
x1BMaUdh8ItfwbbJYWf/F8Am/gTVXG4fNo81hcEVFc6HON73R4nMd7vh7e71R2VCRFzJunTLb2CS
fjp5EOSGBdWbqCLE2DO9q7lw5cukfTL1Zz9AW+/tcfMnbzznTgwrEFEdMrimTUQyfF6soMnOZjvb
LRJEtR/kruaXKWwxenB3rjett7SE81sNEkkYQ97VIfY4kcWsOHuGeQqeykAZpOxWEd2Popui6wMz
wfTYwS7rQyGGuPzVyK2QCSMkbQywNw75QhXfBllQxW2FpHC4TEvYo2UfAxaCPGqZQynLGhiTdbOt
qeXhUEmi2Rk2JhbBbMEP4T4Z2KXptFS2eePlGpazlJO0TwUX3xmmDCHV1E/uPTGnzva9QB/kGR8y
QlGPdGq0TvOs7+KaYJPUCdmHLgaroYfih1rbxHTGRS0mnX3/M3mUED66VFzlpwWWzrvTpomOSi6u
c3SJSv1ZcavfAzUhxjYgQJkvr0wPH68NaRyu/z+K5VKCNXfzv8mO9vd6QMqaOMNcvXrkXa2prcbh
0dq8rTu1gQL+a621IY3XL8DoxM6LTos3eoGULvrOHGrH89vvNhx7MEinz/8BstSYS9x+qY/9iGPk
UFc8ZEw4dfGrVDYkGjPrGh+adgdvkSG486HoEKzcrBs40dyMoLTGkTY0gwaXZy+UjTpLuCzxNFjr
/ojJAnfZOgXbrWJH50q2p5Jbe7TLKdlxWTOteQ1mygo0MXgwCyYP3HYcCFHv2i8II4xKHW7n8H7R
Q9tfNhossZZ5PJIZ+5V5ZCaVdSIrcGMWa9yIYL/kHKPhisWcor+1vZTkttBN66lY3iLJyHzj1CWL
klit/FZzX15sEcyfeszh5AStI/j4ZYMAbYo4KY655dqf68CIljSyn199XHlPOOHBT9olV1/WtORv
NhAyONw21d2h74fiB2yPbaqeiCF5t5kJ/rMF6CrQHZM8lKvanvp9W3joa8wxp8hu7SCtuZuegV18
4O0Z++4pinL/fROytd5jKXLG4SaMPrtO77865kZUFnvF1LX4htAOuyVg2VpspIWD04wPigdVZWGB
BZK9bA2qu6IYNzgjfiZACQpLb0BJfPvozZE9vyu/CYuLrabi+v00JZaR0ggGWCY7SBFfUOLch9Ur
YGRenUmVKL+wx9gGHK4d4A99LEtHzoi2fWwb23+gO6dCP0pU4VtTt9Yvvpp2OyCTa967K6d76EQR
/l2oSf7XDTbj/Sy08NNpjwb1M7eT9K8nqLt2kMbafh9cSvhu0Dbv7Sv8u19w8kwR2I0knupn4M2E
qcuDnvFXlg6DWm27B+LIFgRZm0Vj/BLV9W0eLsK8IL0VN/NAWiPBcSgLzm2rrf7sjgDxTK/R7B1B
ESoU4yuKIahUGcNID973ZAvFPUNaFpFu5To9EYCEy1NiS38bK9v+T4zFdjMWTg2oqeDOkQju5gnr
r35GrlZ0wBrkyzx7pde/V51rfcyNGsRhZu54dEbbys96tKx7NJ759O62+O5SgkqXM733gNhWs8gX
pkTR8/UVi5tg8LZvo74LkeXGPEGJC/pEZIBv/sfZmSzXrWRZ9lfScvxg5egdaZU1wO0b9qQocgKT
RBI9HHD0+PpaN3IS4pNJ9tIsRhmRAi8a9+Nn772O2Ptl76udncZzs3PmZpg2cdZjD5V152a3AXNK
0xdbBTq4oTEwDVdaU1yu68nbBQY0j663Xp0lsx6QdURLzd3O7i6JhJXuW4IN6iJ2WR8M1YjoodZZ
d0d7LE/2mBrTm3xehuSW5oNMwnTxxnf4/ixPCWn1yQjB9KX91klNX9Gnq9Jl1UY+O3RVkQ5b1U7q
+Lt5otG0d0vXrzfFbDu7smNY+jaJmafxYoGOTIBkZRrNOcM7Rn+LVsC6nyUpbxwOHBHX86iS/FDU
ffPO0h0/LnZnDBuzyJCqarslJ5MxnfnDoAo/YZufx5PyOfWunHQE8tabi70ZrdrN100pM7ldQECS
ppjo2Bc595WJKezArjuXAzJvaRJ0NSPTPpBUT5/xkMickKVEK6QAippHYzaq72Q2kH9qGqOAAea+
tgmKaHKeqVLqVMSNCaWpY6DhbmzJan+B1j12SGH0sNHuVepRxLsOhXIxYw8qHaanYLjrfsR0zyeO
7FWOv5zQMu1xy8CcSMYAS25jWvwpepLplsEEtYvzeghiemWCnBblaP8VYbF4tdkETF4wDtSYkLN4
6zZgcS8OAf8RGSK5ngjlJGFVNI7aSbfGfDt4i430LWvnbFKZf1iVP5vbRaIvhA2gmB8tx/vkgDiX
v1upiysxHobhO4tIPeGxpwzdEpNT31Iz9SU5FxadkIybpcN5IRC7LjgXkuRxqwhh2Qn8V2KyJVyQ
tJQmSlKpvvs+mWlNv9VfZRR8pyjuJCPRtKN/UArgIVOj4wZQLipVHWycEvcVQ+r5KItpculT5upj
6IV8cXoiD4CREHWteOK7DwyHnbFu21ru9CywtMZeNX1H1s6aPeY575r8eTrfLB3Wkz2HeQRGoPNL
T4qyE2/kzmiOkVOIj6UgS4IR0iyK1ZTYk7khwEoo0+88eTLpvhXbYgmIGkIgwOPnmNJ6rxfTf+51
3V+j09Iir2Q1PHV8xyVfuVeeCMNgdqt6UlJZaaNZiDlPb8bWdsR2bmOHpSTWOO0TzN1Hw2XHWTMt
TN9ACK+/y9R0Pua6yU/LTB4AucxRKHqEHj8Y7GY/2pxLUUsZe2RsU79j+FY+0GW07Gop10MP/xu/
Yoz5hj+Qsy2WieWWr1r/wPEI/r+tUKL2uVl7ewoAQAqVMkgjGW2FDxFaZLZOGttyXwKOUf06i93K
WjlVkMx7u1us4TAWeXWsXJEmq9iofGeP9q3KVQxqEHyEEkv71WUahnnATo7uDt2gxLyEYa7FCsKL
H45+NZ055aXB0eSI1F4NWJDv1OSUHiSCMmU/l9S2GylA8oVZNsxX9nhpwZjZGPjrsXUc/hHDr/LX
dCHHsqMxzmsuc9PQ9zCJHLVyoiw4JYZxabhFXnbjMk/xXWAiEfy/p/5JJDJ+5SQQLKE/RoV3ANVW
Fae6oJt9b6aNkR6qRafLOsLRj8G1qkxaRMRc/Cyr81udj5kZ0qZRr2UQIDs5VYWKOJpMINx0sTkk
65y0+TUhUOKKHCsdwtreOJ3JWKK9+xQeVlhbZY8ltfcBU7Z56Uxry5xyl02TYaWruu2HsxW16Zsl
O0e9+MlkfpvQhapsLcomqjZkj5JrSXur2I1qDnD1MQAhWHUs1DeYMWzrB99TGZ3KRFnXrJMJi7Ny
x+6sWBAINBb8PvNc0FqzjzkgquzgognejEk3fPNxI70JzpL3HWxFZzMtWftVtmk8bBKnq8b7CsP3
OiF2S2q/YepiJXs/ODIsM94LVY6onrFONqkFK3jt46iOt3bkyPJAz7VqmLodsPry9+uJcmvMn/qg
Fd1NkafZyefdmdGtGnoN0cDYi11PExhgVJEXKxNHPZk8gPBfzPFifMSJHjxVkhxv6I1+8xoPiXPR
oDOGjimPMXirABU5DR03j7+pCkkG9wS9T+ZpIFes2VSmB5V5fF9pRhwzNFjX9CHKouGrS716G5uF
onpwrPHNNfX4OGUM36DI7O1tQETrNdNpW64xjxl7UbX5N6k7DuS5XXUhapYFQx3rsr1OELGHbeSk
iVozvFl8xfGkvhlu1p54Ixp2xCTz78s6FdHJYvDBCazJZB9iCY17i3OWSCSYoP4eGnK9rAnuEUip
4YlEJ05PWG78EsE/nBEe2lBbXm9zDlLuC6JckOxNXnu2wNwvv9BGaodzjD2v2HoMGh3APYrqg8Ld
tRlUEFiCXcqCOk/aQTp7zQmIGF3bKCIh1hRbqyy7uNVUmpnlGfrcMG7zoLNRcKtC3ZWokLSGzExi
658id7mqMkpo6pnesw9VYwWKqsXKo+3s0qjYjL5pbWF2Sc7FaBCY46KyWeXEfZnamXczKc/ZMg7j
SIGyGTvkqVDQH8FRwMAKQBPDqDhtQUrSp264GMIti90GknTrY6eKiIHhz8xuGCqLlmVnkwZFMw5M
SiuZ0LmFy72w1xZwX0KQc/p1HNviMWqruTwWczXftHnUX1MHI1bajjVjm2yd5hzhGyVibUQtRbht
9DcWSX+LXJU7nNpKBcsX0v/LtS+6OuHob+GcppjVNNwWSZCcT+J+8gEhbQ1vgQXMXZE+iBdWoWMm
2e13blcW49ZAamSzxUiXbeAYlDfM/OWjZetz7jkrO9U+qqGawOBqqq+6iPzTYrLchxS25ZfGzsqr
AeyyWsdF1G05hUmCbDR5DhS6OJhypSDpM71Mbl3KcI8DrvKQrX2/Wd5q5eCaqBe3WXdpFF0DNOni
M61CN8lWuhQBP6sZvhh57B5rQt7cVSS03VTMzrBpMRH2oaJdSmM+9a3yzRoZMHDqMwJvQ2ikzqSe
CxArP8rGxj1mdOZkkWkHeT8OjjuFlbKVv6Wko/jJgAjkIWzCBrksn/ElItCb8aYcInFSpneJChH0
yzDUGzY2hIvrcZVP2M7JwFkOXdoO0mCo62l21/6lDUNjxonIz5FTX8IGJ1J3bcx4RW7q3Pe+111t
49GnQNCbxZkC8cwOV8vjxOC9BemcxTdMJqWJh02egR/CzZajl6PHVKExDp2xrRsqwnUnGlbwCk/n
SpDtj1cB9kXiw+yNqymVwzX98oAPq6Gu2+qcnOqFYD7ZJ+xUDBenOdBgOUwz/RZ5fRc/4RxN2q3L
exStOtVAF5KoW4T7816TvCVAmNz2kVXfYyMayMNyFpQrWB3BD2fsZX7wVTK8ldOcXPVy8ID61KV7
Y9iua33L4SDhjk5wqoQ16ka/vhTtHAqSnOChHmZvhBgwXlJkc+zdeYJRAGzqRk0j1Orb9q7MSc9z
sYrYmPSmtN3ItHHuo0sUlopbOOWGM6xDOrnFmkGCKVHiDnMF1rhBxOr6kjs6TCVWD1orJR2OUifE
m5ogbVqO3pWf7iibyDXY3vzg1fBRX+eYBNgwBLK8nZWTVIckSnT1Php0/UMiFIj7Cp263ePP9a/w
s3coY41FtiGgrUYbKAr48kusg3eo/xQ22urh/ngAeZ61T3oktGd3fqQX7tzpXk/fU1TQFy9aavva
zrMFmA0nYJozdVVSBfjFhxnH87tAw4nCbunbh5w/6NIVQf1d5wnpRM5iqfjaKj+y7JARLZJPM+PX
DkhmdRkglHbKxbRPnYR8C+54lYHMQJGgk7ExY4YHJZh2uy3JIXGMF89M1Y41QydHlpLLRDhMzN7G
wkfIrins5TueomFZM4BZymOe04JcOY6eTk3J/rXJrTxugFNZyn7wiibRR1lF/TeF8kEWCqDKl0ui
NQWlkE7XrIjUW37K5rzVSUnbWbec1qFt4LPY4LZKytfEqFlze5Hp4JC1o3mXzGAX9ybfTRzGcz5c
G30w96sA9AKHDLel8m8b3Q8rzvVER9EERqKbJvBhvP6qejcTkINhGeRut7ErZlWB8o7JhfFLItpf
lhefO0xfLz6CBqJAmkAedzo/CdYxrJR0leXZdKuYGPBslPPSPnY2bwhvKV88rtC67J84wGf9s+9h
TScCu3RPBpieZ1o9l+x+k6jbKM75Ncik/RkyR8MQHUaV1WFQde4DXEIYBGOaLewKHO7xQxI8kKsg
E/ImMDtNAHzC7TugG6SqPTu+LXFqmHF3a0e+p7cmjIpnhlF637jdtrt3okVwYG/JrW6Fzidvj8U2
O5pMH1Uru3VNmmY0BwBDdbh9Vwtj5hHAOfbKq6CYOA4PSvLPzp43y1Oj5vGs4rhpj2Ma+ShoEkzM
iiaSpDVC54EILP8XWkRo9GpLDoCU0MDsqXRFBKQnxZWLZVxTwYLuSGaLr20e4shZ522CQbfXMRYA
WqmUrDXYZLwC8NLMzUQeaIfbovE2BlE+igK6fGJNwNIqw6VyCJPbyhJ3TRuRxGaJVBuyr4mx6ns8
Cqu0XRaLHJHM9H4cPdaXrFBx9qPkbNXB3GHkbDjMY/2SzEug9nj7HC8UXRM/pt4QPw2E4NEu3aBz
N3Fa6W+0qrhfMsnbl7YQAnWIUIkfkiPSZ2R5VIFOz4C4LHtK5I5sYfMj78FUA/OQcxT2aUXuIyIp
Om97NYx3CzNmo1BUOHZhnpT5A1SZxdyBZyeQFnk8hmMRDdZYsK6JC94Y+lyBL8lwj5J0cH1MCx8E
QUU13+44tWcPc8vyvorxsHX8A7SSNz5R/nFbVEBXQpkCg1vbSRA99KXIzBtTld4BN0CfruDsxFsI
zHmxn6ukS0+Y7tjQWpys4hgAtVUhyllHPiOAH4gpyduhRmp9NgGsmSupB/XYjk7waBKidraaD+cS
elfGrq/TJt7xel5W+d7QrNJ9nW9RdXvcQ5PlP7deic2wnQwMTIPDNxn0lrMbmx6/RpFapdwNqu29
9UikdHuRa8m5ED+9dCgdWqEEHEW9nbpR3htaYfpInaor1gFe/ZcZcpe/LvAK3+NER22KSBxjRWd0
ow772nJLgCgJHuZJazI9BkpJgMmUWBblV8pBbXJxEBIvmuCyXcyESWM2WdiBY3sb2FOfJrXAGsCA
ZDU3I9e6NhfyExvgGUbMdYt2PxOZMk60aG1vNZFCH7Hm5u4hIqDar4sqoWHKyjEGIem1f63BjUxv
y8yi8dmgToUmWmN0Gue+Etu+sGAiwMexnffWd+S1bDo9IsdDz8Ezl7W1GZJe9sUqjYL+joc3FIgZ
lfoeMAf4a42hxz/6dpSJvRmIOaBstqzqbE/94vG1udYr8S7/Czt8bm56HJ+cdlMz+G5qw3wADsDp
t1UjfY4SZ68muPgWNO1irUpwMv1xiWIz3tHEDt5rr66Tg2mLGPA5TXhjNdp9vWwaBhBNZ6ATdrqm
oKIOLtWgnxcdOUmoDakIMBuJiYFFutTsOR6M4WB6ZcfnExTltLUVIYJ1HdPd33guVA94ewzeRf2P
DP8BUgPhCy/GfbtdaC3S1HMn52DSAq4RYhzAay4sxWPPxG93BW8MzsE0tRND/YQjWUIwLN5lzZQ5
6NE9fe4Em/DJlgTb4cHyia4zFCPAfZYxfYOwEj3ZnlGle9Jk1nfEIsCclGcjGM7esjYzvTdz5cm2
VehcLuHhfMjhzSXkZNjLxcDAKXe4MKgxDlPw+fi9qxAEcPXhEO9SR9+lNltlJVv/hmlf/oXil5DT
5LsKOPTDH+mfKLZ4SoqBjcvamX0zexGN106Y1mqAKHGylLd2wEjI3UQVzBtOX6C8h9Gp6FUuDr2E
nGXhq1HgOd9jj23hSZY+DUWmj1T4sCvLi8ga+4KHPprc6ptCI00cKEyYnM5pasqPmHbEZWL0kIMe
dYtEkuuVgBMIZSP/LWXDTs5isSwnv+grsiLlUshrorNddU0D2nvxGyS5RwMKjNzM9O24oIGtC7DF
UhONsots2XkkVOmV9WncfA+wPR5LwlvzGZubWHb2SG54N0ithxv01OimV17+XVRdm95jAse3yDs4
06IkacwporEZYyL6wfVfbVr+2ZHEXJqt2zKmosh5gIqAp4UVrGlVZxwTKxJf8pnxnfu8n7JHoToQ
B4NSIzGCPCYnJGVanLgxw23QKpVu2H5U+T1rqXk2rZEuza530/kKPzno8dnU3tckx1448X3z2ca6
TbDA+vF0U13clXSg5L0AT0Xc17KzbUO3f0RyQUC4r2IP8wU5grw/54E9+VthlNVuEZyAyOiKBiQF
T+NkmvXQrOChBd5myJxBbgdYqvj1XWj9xC6yvjqMttQv0D9rJAob/WpfTZAhN2PLwWafAYXYzFnQ
qZvA7aqvbrrkzxJkIGcgM5of5yXL1NmasNNtKGuktYkt/MvreFriaN3JGRdmApCJbyPGq0Vn2UQp
4iCIvj9JCxthybDqBHzQcpoACPU7FcS5s+L+5QPZ3njiZVW6ui+MbDSesBczfTfImNV29pmJGW1w
HycBmpngkGSOY1XsOcPl+qo1mvZWTHY9bIZuHFJcClnibkzwl19znFnp1m+Drt8hriQMtw04cE21
hcsDkaRkI1yMbNj0QVOfbVvVDhwZfyl2bTRZfMUuLl7OHUbZf+uCCfdV7cIAJIIeyN2CnTEJOU9Y
nCcXs7SBP+adep7Yk7B7mEZXhgSEKtQzevITKSsnK8Fe+H0dYmm1p1vqQatewYSkkStz5R6tDIP3
YdBqTA81z4I2AdbX+owTdBw3Cy6mq1wOsXszdnmQX41TOiFG5+20wz6avo2G4QuGdmU8NNNarAPd
M2BPllddPvDWcD+qZGima7RfX2/bomyD42SQBEQ8GAmBI6118cYE9wkIq3XEF0O5PZ2QxevY/v2Z
Zg/cnIzYqJdK0gpuecmoGYwmkl0l4AUuqJF03qzYvGnrIB7hlHm+u6nhfLMkdFRdW7OmZwSxCDDf
YhvjG24N9yNXmvy1LDNix7ZS8xW5t+SNKqQuL7H3bh2ME/6/y1q+5ugzocomU3yvdEZ/F/MGHUGh
hZ0hslX6HV5Z+p1DFgJSRL238+kBJGfSYi3Dt3Gf9Uzl6Ir+IR0V57ousaO7vDHV29iRP4bkQLBw
k5sto1+TcqGpYUoTJrxPtzOA5WCB2ZIsGmxExBu+JGWj5DGKVf9lqZblAYgG/AWq8XfCUorFx2e+
MRCGNtjbLe4tYD3L/Cjyxr2YGWYcgR5v111rJ9mekVrxLccmBCivIzh/LNyWc9KFOqZW4MHAKDja
NLJQdoPpH+ou1299MxKRtDSxeni0DdklSfdh3gvSCPWXugBCu70MCPvm5lPXHyu+3R1p5ag7TV2V
f9BRbAXmMuaeudg0OvCjZFA+goG0FJ08nL58vzGF9yBLu9kApVNBqO2o3AVZEDMmqqQRcpyyrDAR
/RaLvq1LUgHXTJ1fwyqLi2sgNSzFasipcj2blu+6KTgyXg6xQ3SUAmFxI6zFVxuhA5i1bkWOLnTA
yeLPJN3eXSu+tFdHB91b46voDPhH4GoeO/wgbd2YF448Jxtqey9fNotMzDs40FifdFDUd7gjkLhb
HvO+BQWGgM8Z8VXgf8/X2HgBO0OOBb++RLWZb4zc9j54WNpcVTC4k4OTThbdmhoM4ipyi9w9sdX1
8Q4ekZPsSFHyCPhfDnuZVQU7k2v77TnCEt0iy88Rr2BbyeeEGkXvYwHG2qwq490VUb7sl6pPre2U
9Yu6pGnKOxyv9GKd0ei+CQhBNjaNbvkoSzB7V+BbtL1NBtH9AGSfvHOema5TrI13zqiI/VWFWX/J
pWk/segF12lfdl8DcpL9JjYCSUS+dEhrjdZzTCH5xV2WcQxjOAgdx7QlY7o5HOxDjqsJR1wqHLZz
MXftOuecQapdSlz/Xd2DZY6cyL0psNkbLKFZ/4PzMuplMabmtxSP5uvQ2/6LqAfmRZgZsCMO27H7
UFg9xijFDF+2qdwbT/CxPHtV0JhQ4gVJrIwOSsVy3JS0vZxVRnhZb+lyGQ9LlC6vltBarxlQ7b7Q
Juc1ZygRJyXAs/p2hmMAwgBgC9I3dqQbJ6YRHlLEWJRKlZleGw1+zDDoYjVuAsMr6JyhBa1bncoe
QR0FAruqNb47c1bcMtw3wuXMFgapKnJajHMRE5dXrj9O2RkWp3jqBuoCYygiBskOE61LIdHZRtev
jFUU2IF3LZfAhLrZuuLFI+dwh3snSVY5dlQGkFZMkYeFFfV7FBFi/FVjyGcmqfrm2qAG3NLMhEXU
FwOwEYY8Tcm2YsfDN4AXb0U6SmcbMmH0Md0SFNs9dntBVg6aCOmzuke5ni5SRIXIS9SiIF80LpbZ
7RJsBRciQFtw5krRgMPWRRuEHIZ57Ai+0NrZDHBtblo/A/iAPcewdoU5MV8pogFp4w6vvfJL74HO
wtPMte+0117QuSV/0dzo7i1OAegg3I1mfaSWUuds7EwAG9NYv8+eIc4WPRpa+QjkV3Zu1f1WzgHO
6pwP1j7TJlyytWvXAauuzY59bc5YJjZLmRrlti56+czZgLFsQoNbDBGW2EvTeQHh12S6AxZDBThu
S7lQdke2VPqiLcfp2h1JNKydzLrIvIYbPc3eXHx0FVX6h2tS720hkZr9qWwA3IRA/mDkDw0qYuhk
i/I2FWMjRzQGWidhkjru05jUCr1BWvT2syYlQo4eVL/N3lJO0BnzdlynhF2HEBpZ4zKH3vLeSzx+
Jz234uNiLIpDc+BMwOpD9yHsoQteMkdY9kHCzsGDWcZDfjsask9OaVt7BPkI8fM5akKvjVIZsSgd
d7uSsa8ARZ2g4PxpLMv3lJYO8Dulza2Kvc6hpSMd/IEdIOWrqIGjEzK9vS32o+/S0SKPJnQYdYb7
kIILfus8mMggXILxJg90FK9cu2WFjVK+362bYFXYFtqd3XC2a3UNbRf93oDPAj92Es9ea7ffOzDk
OGosytCd9AbxnjHNqLhmt1XXhJkY3d1Gwuw3ho4ERumCgCI/IM7of0LpPsqxyx7Bn6BHgczTT7XT
MKCTONDwA0JXo8KBAY3v2lEiWoOdQMiAeCZvu8JLqA5YbWHZNU72EfAJQv+1hgzVyRm980gBTEYp
6f0fJQjbAd4U7Jyw4Cjoh1CYWASqQowjiXtNni5Adj0uDeUGR6+JygA2j/fmtVi820zraGUVEbuH
srV/hfucgAtOpOAZT3myt3QKjUeXI1HkzAXIveF5YAkBWN5h2Jmkf5HZEtwWpt3k1Y0oa+uHwhNQ
HwKAkSWM8la8MdnDsFdzXNlERiuvy3YCt/q1I6ey2wVWtAyrQqNtbmYm6Ygdrrv52pNTT2xlis1p
XeZu/a2I4/Qlwsj45HjBBOht0nxMb0wzFOUO9lPfhl4pYoHZpu/vUuZFRPtM53l6wOtATY3JrjtI
R5lApLCPP09VKp8laH3ql2GYsL2UA5Rpcxm+paVNtb50Le69wuHIiSHSfVyk49PMBMtFDNFl1Aoa
TJcnN4Zhuk9GUJAFNnKnuEzzpMfdQzDw8EqU2sNPTMvpUgYw31k9uN3ColjXJO1QO9uh3XpD5b70
ce0RL7cW+9FbMBQyMSEWmwydGqcGbA0L7dnhdMo3lLjwRglarLEj+4Qua/KBoUAQTTfm7NNmcgaQ
t2FcsrSuE3pgmxE+U89qg1K/GnxM39f4QDp4ZYhAkK0FIQgrXXGtoNmIfsyLxxjSSATmekJ8xDsZ
DBt4u+QOIi+fkOMiOZd7NuQ0XtMOcYq9beOm29TWYH+H/avTfS0SzNiJ39lnaPZDvu5x8LO6O8yD
4GUz7K+mjr3HiLOt3NiluRRYlIi3rW0fL8ca1w5lKglGdZ4Yl/KlxA/xvVfaqJD+pPNUtvMAJYPs
Ne2JuDa/wp4v7uWgZ34+Lq+rABSFZo7yKS/mYyO8yxAdmvAfFWvrjONNJRKY4lDTcweBzVwNX05P
5dBPX5sFs7shsxwLcrsMJ51O9JhtR6SwcPF3PxX48KzTxAwCcmHUWBesADGrHTOZ9K05WLwgI5a6
x7m2FeMKFXcJzxDxZSCNI34q2OJEMDycnMYWgxFcqY4hiA/g52Lr1fVaeuYjo7+uE1bxH44ZW/PW
y4BTXxmkS+gVz4HMWF4hvNMMLG156xQJ8YOeAEezWayEWGWWzPa8jrFgHthR+gIgqcI53RqOe9+X
bs9OVrA51WRI+zC1GiOnnvT00RvSIFhnVeJTpECIsTf+1A2viz/bX8xkrqx1iyrLjK6hkbzWMQPt
1tzpme5xRajGxnZUnmZX2IImSxB1L8lIfPtMvTIfyS9b3Vbb9PRjlgQi9sj38MCJ86pbvJ8cUZFu
k6eBWaE4vvvYztbIQZLGfETPY82RKv9qwPtoViArZ39bo/F+rZLWm4DPGNPxr4aDCachVCa/cNll
hALUMegGiPlfTRKMY1MVTKKRdinOmjki320zyegClwLtZIjIJoDmbuwfcUfolBga9jU4BWN8X7so
Okx1yWj3VSWMBtowosPo0sMFfKU13svbRidVf4WUbVHDKx1Hj2Y/iWVtpYtzIGuUliRtmqQK/wpG
254rars13prshK4QwA3nVc+3f5k1HYuaBuE68SPvDa2ue6rsLL0UUNiwBMnk57+WhTCjGGzSv15r
RZS1ArOigbuVXkhdetu/CE92gfCjYqM8K7FXgs3zKHKG8OwzPMzzH8ZC/WKekXWZq8a/4gtAFZeZ
Q/82GcsUMXAXu+5WeJJmSFMuJpftNHaTvZ/6uDgveOxe5yifD5LGwfo//+P//L//+2P6r/hd3f7P
SND/qPryVqV0vv77P381YshB+6aYdxwRmJ9mHY7UND5rHUcf0h1Yl0DS0s4LTr+/yq/GJoHKczA1
4jAJ5KcRgHE2a0YGcXoyLMRVKIwfRt/pa84Z0/H3V7rM0Ppp8CnrBK5zR9icfVxu6M83c8ySWMHU
YqSsNtLTuPTWjs10XDkGcyHc0v6mvRHAOQM2Tq3b//j9xS8/49PFL8/Q9B1GvXqo0j9fvEmGOCeH
z+yISmeHWqTMqwTVsW3jjoSgMyQwePJi8/uL/u3eovqh/HE5gaHOCj49wWWuxy5xcb0tbV9/ETZg
7KpujBtw+Ok/nanIDwtcx5Y2fB/ml316jIhlU8d8AwJmdd1uKz+o1kRVu/UUMVXpn/4qx6SnYrq+
A5nQE5+GfDmRNdQw8IFN+t6DDrLiarKbD6ccyut/fiHOkg5T6E1uo/g0lK0wPRdjE7QAOLltONER
uLFYVbdo4KQzf3+tvw2A48c4kiGQAXP2JFHdn98PErYMXCkDZ+VDG4UlPVthbisEC1zCIQMxhn/6
cV+uF1weF+uKRVbu5+tldRcDOuN6Gjf+DuajsXH6pbz7x7+KuZ5WgEghaG04nx5V2cQLu7mk4GQc
2SpSWbAlMAoZtxPAT+zR+8NcxL+/8KC1fbK9geWjCH3+xE2DHGwp8OAVom9Xlush5jbgiZxRLl/+
8U8jXWm5vO8+99D59MCGS2ugTBk3sVSF95TVPYKDXzsfHYDCHX7V5J+uk77D5HO8fLQH+MCsy0//
t63AYB4AGyQuOgMY736JFRU5FqoVu/ef5jH+4i7yWjDCDkSTQzrm01ODcdBdggsAZ+CA7hnowhdA
d2ZFdq3/w4DJX18KEu3lPwFv/s+/yopIppAhunzLThMaVioOEQZCbWTOHxaoX3xgNmsGayFWW1b/
T8+rtjAZTgk/ReNjIKHLAXuMp2yXuCPEtaXJ/vkqxfUC4XieG3ArP629zPoYiyHgVayYgrybRjte
O8wM23Vt9vH7N/GX99AKbFAjUvhs2D/fQ0L+zM7xCYbnGll+6eNooxUD6rMp1v+bH2UTpxTcQs+1
P10qpqR3zHRilRotOHmQAg5uROwC8IP/h6mRf9+tme8M1hNdDYMiM21//lVYyTHdRCCFYeFUmJlH
qDnbmHocQZ5xoR+j1tj1OstABVnwJR/nwObA+7+4tVLIwDGltOXnAe2Kw3ulJzgPVmQ0zEAibU6z
Uu+FHLM/LMj/+rd+rhDILwuGWHgC9dcyP5UnIi47hSBmr6qlSr4aGgUn7CZGG9W4zG5EUuS3qdbO
CXGsPTMMT9yw5S4bpHZ5wIrjv895Pbxjy64k53u8Waj7+T5LTZq7BvGXP2xYly/zd3/up+djGNhU
c0/aqxy9Iq4SFNhoYvQBgy424NrFqpy7FNYwoJDfP5N/1Z2/u7L185sBGYWIy8iVW+CNGB4gy5Xy
xqNxtmpMbzgFF0sATYKPSNv6LNIy2Td99Ie/4lcfHYs/z8u7LFzy8t//23JMeMjJbNw9JP1gS0Yp
jPEWu/8BSHjzh0tdPqq//V4ACnzh2IA979NHR8sl64nuOauoe3XxaO4QZSpkXTiyNRCh39/dX13M
vgwWxelB/MH6VPMEdd45F/4tsmMVmytlOvXZ8DO9c8epoBfvkDr7w+8zf3UvJZ0CKhLL863P04wD
MtZUEczgBODSwvZlFgEO7Kg++JTrh5lpX5hRLG8LLnC8rdkpULiYCbChNZI9GVbgnWZc382a/IzY
NjTLd7+/J5et4dMDIFRsgk+R9PrYQn5+1tXl9isQWrjiCFbKBr+9g/S2+f1VfnEX2JYCClo2KEuI
T691tEyor2APVu0sQOo6AFJ81wrJ3s/b31/pF0sry7fJxm5xx23v07tbjPaA247aD3VIH5akig41
6s6KNspFgvCq3dCaCSzIwDgzOUT/80WVgpq1zqPnzar66RUrJ5Kf6fj/OTuPXrlxZg3/IgHKlLbd
6nCSv+M0Dhth7PEo56xffx/6biy10MKZWQ1swGxSZLFY9YbQOrpKobxvbRVuhTqVxTOU6/Tr/alu
bGcLi2OTlwIbS1s/oEFIwgGuGAugsHQBMPCppU4HmnquIJZhfbazthtf0eZm5BNi0G3RzVvuFUx0
EPO0KOkDWmseqyFB+69snedad9ydoeQ/tdqWDOVqOmkNL+e1hTMuPQ3GQD6XcSpoAaVN1CFRGoWI
gGOqdhpMVX/BGUvZiRCbM3R0x7bA3FiWJk/LH5EPEGcdo86EIhqkizN1TlAkJZrosDqK65u/Hp0J
9Mg5w45AbnQ5lK2gJQ+9lCR39tWPZlXG9A3AHV9hVSYuOLy+0neC0ebsXJtXJXe+JpzV7Cyj1YiB
bBg1CNrqpCAq9oKyiRV7EdTytz9XWEU+oe3YukEGvJxfy8MJNTiWEmUVG6QReY7Ar/tUl8A77y/l
1ryIXI6rm9jBCmM1rwQZ7QL8sXWEcGZhMIT6sJLiUdsBPtzZIFsXtDwBPB4o6cD1XE0Lrr5qdx3T
wuRJBMfSKXoLmIAorgjrK2gYh0gOp4ObD7zTpuFXXVf9A14+9ePcaSTnb5+5zV1G85ygalmrcNOk
uEKJAZ1MTHfFtYMBdR7d5nM3QIr9DyO5LnpY4Hu4LWQw+uNk8HrDoJRfQLaoYygAPQypIx3cK454
O2u8dfaFfJ/hqkbf11ldFs1YA9FqgFOUwH0f0GOky4Z7lVfTw3lEOFp5gJro/IfjyPsC/i2RmxqF
sZxfINB5nBDOBlGcBjBtgWFkoa19m8zsWs6uv/Pi3Zwj7SNhkmKhZ7n6cAUcB0ef0G3yo6J7LyIz
PuLBM19R1EieYQliOYFW4duficRuQ0KrNNI6ezXHGQk68HVIt6dgVbWTJI2CE2yF/s5l7B9WFEbf
7u+arWk6wmFvskNtot1yVVFCM/0RHY+jPVnN53FGaLwugLPGOJL+NYRO+twNyvTP/UG3wgF1ZRRF
XZ5zprUKB2qdi8ocUEqACjN6xaRMRztVIAjQLb68eSjqntRkqArKItBqRXHZlkwzegfQfzUvpFr5
TFk5OaeV3+/ciBuzokwOzUkVvBnJcZZL2UFfgpTVoBTrquo5AVlJLyS1kb92/r0/Kfkvre5eaH5s
SvInqjHq6qONqu83Sak1RwNYybsa0+oRrmeOR+f9ceQevxnH4BEMVU5lSqtQ6ogqT2KkbcG71O6V
s1Jc7LGx8R03EJyabfHZ6MEslFyHmCCI5Mf94WXEWg8vVBtgCY0ym6LQckGdOu+sQBiceNUaPgpf
nT+A6kay1OnzczXlyk7FdeMsCLxOqZBT4zKcdQTtwCaKMKGl6MwBzKOsEL8KtQmOEe19BEykPSUQ
yA9vniQxG/kXwzBUlYfEcpJIHyPaD1b72LuI0xWoRPzPpjt9Rg8STRNelDvf9PeqrVaVS5H96RgW
Z1CsgrebDhNt0gZhtS5JflhhJn7KEP9DFVA64U7V6LNr4RhCYZohfYDmCj5lVCBt7/7Eb1fbErZL
RmGQZeEsvjoukDmQb4oolKq2or/HNDH9l5YEDqgQEJ6QSrDEYYJgYx7uD3u7qSzBMWX+0EIQbZCn
+I9r0kZfOHIwVcK/EMexJJdSJthMPsBn+cUmjHZmuTmc5sgek6u5XJrL4ZAs1KAuAXKSGoCfwPGY
D3UKL35URkjZYYHM3JvnJ1cUny9I8BpzXA7o2FKVuBga6D8KbcnYyNqPc2faD7HlDxhoFu3ODDe+
I4ZujCm4R0hbVxelUfVRhssS1E83a66RUaJej7WDp/h+cg1DxX+YFUX/3/1Zysiz3MTU9InnPHF4
xfG8Ws6SAm1BG4mjiqcH6KZ6xGQwIeMRWln+Y4dV9U/cNvgHQDLaOT+3UV6ObJMZ8B63gV8tRzZR
FprqyuLCRL/0ROtZPNSGoz+j81PstAw39g4VXM2gKkcplyC4HErx9bgMTROIQ4lmYz1O8wluNWDn
ufxY+Dh531/TzZnxBakrga4zrdWtkmQiVOYI6AkU5/xckEEC8/eVM9I56c4ibn0+jQKPa7u0nVSx
2qSxPsLxyKR+zAwBsK+V4GSiu4PCt/EXjV/9gqCRtEkYlZ2sTgaV5b4hv2JIxyWNZEVXmzUZJpyJ
srqFAkJ9ScGl6BxR+Ng5ErcfjvcH5WP2JaHm5gz2GpokEL/bY9PESOpACvAQoSnPKHWiOIQzzM5y
anInrKcl5OOMzpNOdrw6DrVaIpLcGi1Np8p8F6e8IMM4x9TMNKoI1xa/vqhlA1nAVrNrVWVIlUZu
e2r7wEDWY6heVETVPt/fTrff2Ea/T6eUR+eZG2S1nUBeB1Dw+MZNlqIO0RNkvwZJO17QCbK/tC1M
zGs8wi70wHEDsrw/+sYncHlnkvXxH7yNVZh3hT3Cy61o7Dfz9wD5YxovmExPUJoIgef7g93mSUQh
jTYt58Yy9HX7WZriIoiIO4UKtPuKIRciO2Iern6GZS6FNfFQBBlikl3bxicLKMLb68GCQ8T4/Aob
QfbVeUopkaoIPHVHJ4n/4UHUvODQ7iMkm5jv70/19gAxEgkZFFLubua7jEldhTVfYoG30cccxnEV
tpeIdufOht4YhQyMB6ZMDehJrL5epbjIaKs+Czq70H4x/3lUdKRS78/lNuAJWYKUs4HewnZZzqVA
sxYl6RF5VinnNYVG/2Br8VdjmOfLfxjJJsMzeNlRNVtlsj2iZbBXBoxdASPjZxqIxwzxYfQ+jPTh
/lAbe5HaOY8QDZVqOuvrDxQ62NLYUjsG38cGlkRnnc1RH140nXr9ITOa5FM2wdtrRF99aQb77ZVk
1OeADOkAFGw6natzj0Av9Z0MGBXmhfkz7fD5VAzoUibqaJ7uz3XrA/4GLbi/P9+6IYgGTN+JTh+Q
46mgSSWQyeC+x6+oHe51JuSyLSMs7rjMSAJZVASlVzvS8TGp0ibYlpUxGx/Ruyu/lIqtf9EV8L2H
vnVcLyvy4s3XFaOCXONBqVE7W39M5HrGMQ3M/jgCpXzCWKn0tMG1/sM5wOCOOqDEE9DIXZ6DYcIY
WjWRaIdxiC7obKDVasz1ES+/txepmArvSeIHjVUqgsuhNB3GMiBrYE8CyxKBSOsJJzzrEBjIsbx9
c8haigQR0AG3VmdOrxtMgXqjP1Z+M11mF2XskEbxOe3HH/dH2opWNOK4ZiS8iub0clJ2a2TunOK2
UdVl99DWvJBzB6T//VG2NjsXqmHBrUUV01pFq9LwKf3FcC8rB9sQVPmRgq6t6jq3Rb9zed4MxSTI
qnkJY/IFwmSVJc3oLDV2h7eravXigj3KdK2GjhoDLKTT/VndnCs5FCtnUyQl0zVXN5eCkTe8IuSO
kjwLrsCfAySI2vAVT7bmm9ubUFJjHDuKnRluDGuT5WIvRBeBa2YdJWllsw9KvDC5Asiq26/YJmqX
NEv0X0iuOgUiUFb11nPGg+HPQVeb30IKJwvCcUbLroCcpmOwgypHe56iob/eX9aNL0gnz2WGBhAa
9QaKFPEE0tFMOJYIbz6CWEaZU+DnBgDc3DlnN3menBXQSdq1rCWAieXu9wGXRMaYSGPOdMSaDWlX
00CAB/iCcil73f5OHpZ8HEWzc+xubrrVwKutg6YLsHoznI9tqw1n3oGoF0UWVE1tjstH1NZDDyUv
GPiYDz/TWM52DuTmHuIy4ODTQaEyvZw4IntzW7tYnaghJlSHSEXW0gvCNH/2kQiIoWhUKINMSFzs
XPHbAxsWulN00cg4lwPXQkOCFactunxJ/xeqH9XfOjZEF6gwwqtUMV8STCDfflBlj5xqINcfQLDV
ag+l4mq5X8jZAuI/UrJqsueuzfPh59znymsfNrFCBbeof97fyjfRFVgRr2CqtxRQDOB1y9naxWxW
Ewo4R+QXlBk2SQcqHsdi8ent45B0GqSbLmDSde+N60KvnBr+tE0ZSjrqTLX/FIbwVnY+39aECK1U
LjhyGDCuJhS1szBTP1GlJjLmrQX+C3PT7/VnNyKA+HOU1bEMEzTaEf5Qj8iBtBdh+6i4h65UIRJv
LonwhUjW6ZFAzqRBs7ou0JGqsj7UAd3Yhf4tVCbtvd4Jul3gibz7H2lj6wuSWlzrbdl7XuPoMMpx
3Dz11SOKb6jtoVmJKvgwPdS96lwDnHUPPeLsOx9sI8KRr9g27QMN8U17lUmoIhQKJlsaEnNZ/ZPK
y98oIs7vBmLCExT83LNm6S3nCkTl70936yPassJFNYF6/3qrYHYXtFnCLukye7pAS8eIMYblp6O1
s3M5be1KsnZgb1RG7BuwrEuvpw4sJEIogBeXQi0qT1BU2ImZMkos0mi2CsVCIHwC9qKz7hwKE8nP
asbFDXj1hHqkqB6k3+25knaXQzXpOw21rQWUFREJ7hS8jlcx2h2xjMPmSz/WVp6dirCbzjh/TRd4
jXt10M2hBAFEJV23eE4u45RawYSi2aQfK0iJJ6IlwoQYlKE7KfYgspuryO1HXZHSIK2K5VBJBFo/
E6l+bPDEfIDEYD6UuKc8jjAX/zdYRnC5vw23Th2fjMiok6nR3lqOh3NC3LY2UzOM+lcCXfEatbDm
EhxyvRbDCMyr52JnzK058uT5XTanprKGDJQA3oN8JOxPbqseZ61KYm+qhiyHQ48PIyLU+fP9Wd52
RticLlcb6BmCC3zZ5TStwsYQYHIJzLHbRYc0+i15PbraOUE+GeE6VMOIc845Ci3U6OAbame/UKGZ
3f8hW/GGefOEB/ZFk2YVTxOh4RMVRuDfYkd/VTBkUcFo2MOFctrwMy9aC+oSsvR9Uxt7cLjbsTn/
BFiM/CjnU0tarkGpBPbYTz52XUVceZ1pjgk6eQfdPcNNarzKDIdTmzXK6f6Ub6MPw1oae9mUmKz1
QxfCPnUtebHjrW6exBT7Lwnad9f7o9weUTkAaG9e0twU6npyiTNPGMmNYGl9i8ATYKaF3Mt5LKsv
bx5JmEQB+aYmR1snE/iiU6QbhQ470dBPbjKHl8Fxq4s2D/bOpG4PJ410Cdx1bMAYNyCzwI4sJW8i
oPkusupGXqAerirIUuWOfwYQqyA10OwBlW5PJ31nQKG8d3mM0gZZbpNOQObuLEB8cDejq1nhbVtj
M3cdW5i3TQSO+K3rKctJPOd5J9JrWq9n3idJg/8UMlnh3MH1HWsiQ8HD4zkDX7OzGW/PwHIwuY3+
aBGWnR8Og0QQibpFiNpp0IoIOsNTZ2vAqhfevigI8Rmu3jv1no0QpAP7QkwB7LlMdFaRtlCt1gro
fdJxj8ULNob9UQnNr7li4VZUInuKMCn2sSMSplWN47GV6f1OGLz9tDYXJoQqyS4hAMj99sfsi8h1
wlbVJm+qFfdRGabgMqXCvyZZNaMwNO2ldLeHkvHoQ0NjYUAqMMvxUiQckQByJ5x0dPeFivOIGVpo
eIHZ7RUbbj+sUAkyuqbbPIshYiyHQk1mnNHKGDyrrHtUDfum/Ry5aLZrXZt0UIZH6zvGK/VTgBv7
zqa6XVbG5qOCbDaprKwpVumkoac6FoPnYBX+MsCgueYUZNG90ptLqGrdTqZ8u6wyb6QRTPrjgGE0
lnPFMWdU7EgMGCJWBG83Hg/IaWB0qtZf75/N3y3PZVInJMCVq5PWmux5LYdKw9qlYh9MHtaxyDQO
GXiiQ21ilQrUz+j+6tHMerVR2vkfqNwJrf+Y5shBCkTjUYDB7mFIM3und3p7oQidAKySNMurbI0C
RDyqU4ERo6Liq5gOIucTHo0hn/69P3d5Fa+mDo/LkokKJYCbOAhPHNctzURdIWhQEILqrh4B/VTR
RcN3FGyaAcABppTjIdfZGodsQjfv/k/Y+NAUXeToFOsQg5Cb/o/zaro+2rGJw6a21OSZFKG9qrWl
PgKYN3YeQptD0U+DgkPMB/m7HKqJDbKQRhs8fVZavNDyUDOPYdOg+CyModt5/GwEQ4rFPLgMkHDy
vbeaWdjzJVQkS1BCGpT82OkafGk0dR4NKKvHvtXgrRtTdIEl7Lxr5jp4DWZtj++59YWhsdIhcoBx
wwhazxkNQV0rRvyFNO150g18YiIqd3k2o1eIGyxKl7ripSn8frKY7tP9r7s5POeK4GGxn9cPXjNt
/DAhcHiallhoUGo0lJMeWrQTWyN6ieDjAVl3qDyU2MQq4s14a4dvQGNZkoLk63D1DVobaEc31qMX
9Fn5o8Sx8GL4nXUYuqrbObIbEZKLh70MJ5SqyJrUEmid0+rzMCKTkiClgYPydRgBeSN1E6F6o7eX
+0u7tZsBHtG5pZOpkTwtv2yMKWZiCrZX1bvjJ5sBPBiO7VNcRntIjq1oJIsjMl0C67XeyW2nYhwZ
gXVMjFIvHsLcQW4JIzSMB+7PSYbaVTyiRsG9DecVhu2a8irSqS+DghuuqAznCXNU6+QXyBAVXTt/
bC1Er5Hbck/3B91YSC5uWY+RyAr9NzrhjwiEzqkYggRBPTsoB0zE8ArySkOaBNUN4l87YeE3Im49
R3rswI1gkUj+wfK7TQCPs1ydsGwGfTxo6J3nLoZ/c66K81z12nwa/Kgt0F3Oph+IMlhoyyO3iuBv
JeVoBiqkw6FVY+RAE1wt3oHPbqcLPVEtOA8dUvIzWhvfO1VgMIt0G98I2xh7fq9ogeIfrDronRNK
7WP7GOtR8cLEgxRlZv3NnFH2ikG+Q3rkwnTQV2WnPCzqVFgdonyoYn5Ui+ExGJBbxENLPKYmVgpv
/orQ4XhtApK1KJjIr/zHV0TYr2/SNDV54nbuV6cVwXOBQME3Q+/nnTR3Y8PAoHdgjAImgD6yGqoZ
KnSWws70KiNzPiITkz21qpVf7RGhw/uz2jgQspFFVcYmObnJZrsmhE/WMRSN8PGJ5NrxtHYOH+OU
Bh28S/1Zx/xoZ34bkYzkkj4nK0kLzVx9OWPWa+EjSeZluZ2/j0T0gI0FSVg9gIxv2z2M4dYc/xxu
dSDyVD6pqWt4M35X7rV1AgTX1BmzxIPbcFX1dEhxojFL9XR/cbe+IxKZaAbw+qREusoxI6RTkRuk
yDtMo/otoVrztVKD6nOaZPPr/aHkPbM69HRYeCGYwKpA9azm2GiongS06LxqmtUTRUTMvDvjX0x2
MPEaFf1YYADzb9XQoLg/8MbiMrAAusnH1CDlLI+FFaOj1fuN5iWtQIdn0JVPoKb+LTq1fze24Crt
Sct31nVj/7gUfqj40ncnxq0mOzgl0smCMXu/drgoECh5yQABxodGx6Upnxxxvj/LjS8JTVyVgBG6
LRRol7NskAVzuxkB0wEtpG+a2jbvJjPGwpdW3s77cmtBJYmbr0kQp8y1HEpJoYdlSD4gO9qqqIO2
9eC070WbC/ogra4f9dpxXocSttDb5wi10TDQYCKTsuSq/xHgoorSj0ES6dW+j4VQi0rqpypVauTV
3KzeSWa2FpTNSkFRZstEguVgtdDbJKK57uW573wxiqnAWCLCNMJ2omknR9w6G5a8DkHoAxZZI24S
7PtaLGA0T7h+3eADp/VPfepYqHXxEKUcIyMBTS/9hCpAtwOa30hQXQA/5BpUhxl9lSASW+e4qk2s
DaxS6R8mkQZX4aM1f6ymAJxYm+rmh8w37E9Zb3X/5g31qfvfdWv6VColip7OJD9kudT4ggpraCrD
s5MMmfa0seLxYhap9Xea1OqDhen4KQT55zUTj7SdwbemT70GtJNklN7gFwx97MbCHgzEwsI8PU3C
CCrELvXqY+ICpTULP3nCMMD2eK72J6jwe3ivrY3G8xYFBqkqxGW6nH1C171WUB0C0WnkCOG26iEq
XfOqIM/xH4IEDGGJnic/uEnQQy2JQ4FeuZcNIXqOodNdMjxeH7ISp5P733QrAjIEoCce8GSWq+Oj
B7mGzFlsePjVG8FxoHzyKx+AJB/wdhmeeuya3z4kUgucH2qM4JLRplkuZGAVJVph9UxcGvrXDs7k
Cd9OzGv40/Hv0ke37P4cbwOhg64V6hJSJ0lK/CwHRGC8thEKnL1U0+Ov4DVQufIV7ZCo2Dll+CUe
kGEed6Lv77tjeZFCNjbo4kixB0ojq9My6ioe0Ek/oQAaqIU39qP2NJiW//cAq/xj6k/hcxs0KGJP
ZW5f2yweXhIcjy9T76r/3F+A261LFkjaQE8futtNX7VH5RSRCIXKH2YAn1RoxD9y8IIvZV7lX+4P
dXtMyQIlmIkrlVfROn3QDXrDcR3PXofa9mnMdPcU4ld7KrPG+uT6XXZSh6g+cLuKa5ON/un+8Lfb
WSahRAg6rORKa9h5AFPaphyGKgYiijmqDQkSeTGoBpIzva6e+96tdz70xu7SDImcoAwGCt1Z3XYO
LOkew8LJ0yQto0/t+mR0invCpmX+gQdSdUl08f7+NG8jMQrOVOkdblkyzXXpGJMybewqJArrJoo+
p5n+2vhO8YFIqFy1IURzlMe/55AM74SLrZ1E8AMrDAqbN+hqskGGaacbJirWq+gftaMePCkp2P6k
TYKdi/0Wa+84ZC5AK/D7YSetC6tN29XpYGFwYQAKBVA7xCjMJxgJOrVfvGPzDIcUi1kv1ofxQWjB
9CEi7/qE3CpeqG2avOiVCK73F37rY9O0pFoPDIsMYHWocReLMTMglEQzZANMQR3A6Bg3BUcfewvM
lRAafshdC923+wNvfXFSKao18OVAUOvLGBYXmHnF4zB7TVkOzxgG6X/h1po+OI2R/TONtXouEDw4
a4k57OzvrSNF+AIhrvM+psS9HFkr0MfyK3STqfe378ZGK5irpnxBF6t9rMPA34kgW1uMQ8yZssDi
0vlajpcB1B1EhD0l9NHuPKJKfST1wyhidIqdi0F+rVWIJlaxmnTciVfrim6RYcQrHTKRyB3b9zQo
TATn2+Hzmz8d9Rr5pqIuRT68OjMVIoCT08QT7p3ZWB3xKxQPVY5gjqYk5RnJTapITdTiLgrLQ9nZ
NxsblkwN9i85Mk+rNQ6Ycm7VN1SrvDmYS9yzqurBKgf9XYc12RPl8u4wamPx9ihMOsHdLsFK7J3V
J7Ro+VtRlEsF1QZPV9PEcgNf6LPaW5+dJNIv9xf4N15g/R1B65K/IHtgcesut4yBmq2eYO7o0ShN
jog/JyesKqfzPFj2+9Loiu8ays/ehGfKaVRxRTzVtWpf8NBMPkVdiW49ipLm0a14FO38tI3dTLud
aEsVHzf2dUGSVI4+ZtNOnl0I/TVxlflB9F31Eehb/iPAFe6kTsipJkMdfi15Nf6MsfxREY00izOO
l9Fpxj/guSUWXdUkHnZ2x0bln+IJfSv5Cjap/q/iGYTwchZGP3qDVTRI65TDkHoRMjvfGtVQxFko
+KQ+2qhk/BzA/gfHIsjVZ7SZUSLYWamNOMMJ1FQadzRlAREtP2IWUxwOC+r/Vo9LJe56SXDuUHh+
kp32+YSai/E4Ybd2tfFIRvDczX9201RGpwKtMq8SSv4CLta8RKLMnpN6wISvSxRrZ2tv5DdEQRIp
NClls0D+/Z9v274S8L3U0Yv9YqREP5vRkz4V2RN3pfsdaXfkdQvU3lnKfCoPajv5f91fqI0TLckD
NAtA2xtE5OUvsBDrwzFS5XBFFtZ+AXbZj/ga9J/t1KF507cIb59w63Pefg/AuGJISVsEuLK6B+K2
0ns69nj1KV2J3WiNTfSvsDYUKNQ68AeM3kWmP7x5svTHNRO6FSg2Y/3otXwNc6xoUD0ch+rye6BM
4TWm61ldHLwCokPQ4Bb1iNPN9ObKItVEwjaVE4IYx225yoAQTWyRcipDdVJW+OC4OLUYSZXCYvaV
+YpjvVHsBQsZF1dxDJSZVHKlR0/as7rkoX/qUKYT9OsLG9U7zR8SLAa78sntpx8GGKRzrHavo5v0
lxGdlSMN4O7j/QW/jVeUJyDYcc+DOkEObzlv04jnIaRS64E0079QLLJg01kIODU5Wt73x9qIPuBa
VNJYicKgubs68qHLe0edOSyzPjTFU0aAyj0jDcU3s6ub+iWbp8k5u2Y9mfjCQ3I8Nj4a3HjWZMUe
nfs2FwAMIn4Tushv0cVcTnyIDKRNIGNgzU5YOTSVFl5mLHN2Tu9tlFsOI//+j/jRDiXcEsfoPOBt
ToAzqdM9NSXOBnh6NH+7cW+e7y/y1oAcWCpH4AZoiK32VBvbnTVmSY8XHZRJp8AxCCtTSFQ4IB58
4DY7GfLWOoKYl5+TggJqdssJYrKpAUhoes/o6+ClmJv8k26Ne1f+bRimVIFahoF0E1mitlpGMHPu
kGddj5VA1ZwhYyb2wcWC5pVOVf06W67/WiWK8VKUQebZvWq+3l/VjWPC2GQ3JKiWxJssZ0lpIzSH
mPHDrMk9vLdwGm+b5mWap+p0f6jbzJ+qlwHkg0BE5rRmPyBm3ekzJBoPW6cEi5QyVr7EmS4eA03D
2pt2PE4gue7/4mWQ7FXdbkX7ZM2N0hD6Q/SrbtoBlYLVQKC3TDTC3OKII4j/JIYmecrV1q4QPkKx
9rel4tcQr+Sjb5bdX23V/czC1vjURHN6SspwRGCwF8/0iNoP9xdnax9AxgUyK/mlsM2X36EIRxNL
oaynld2VVLQRGfqg2EV4mZTSMPCNdgR6d/2AhFFsqB8Rdbd2ks+t/U4egEoqQYxn0uoX+E5u+rXL
LxgsHFgPoZ8B2I2dZqf6u3WM4XgC/YdvCp9+FZ4SrPV6HZc5T1HU/nNVqAlOk5iwThd3nqtzT9v4
4f7Sbk6Mwpn9m6Nx27WPGhMngZyDzMX8RR11/51h80i5P8rWQUIgBA0mggYMn1W4gM6dF0VIPMzT
Vj21ii+8KOsxByuUt+N3KFqAiqdigtYcz/flXvGjkGgbCgQzeie+FMPgenaohic/cMudXGlrVggH
USOhFMWgq03RFVqRRobbeSBKUXrtuvakhzrG5mG4V5HZ2hiCuC5FFnUKUOsFbNvaKS3i+4TB2ZOu
trGH8XeO2XNsS5eL4c1Af7ICsF4SpwL4fn1P0tjIyw4/Is+HRITWd1Zf6rEKPA0bt/P9vbER+XSV
JBuMBQ8UksDlBwMAZcTU03qvFQ6Ss/7sHoNciQGP9M1VD1weCYoJXHNI/J1DvfGiRJmIkAcWSdaf
1oLVoQ6+iTZQ55lK2HzOk0lEHqac4qBFAPOuVelq35CZxgFbxUNtOoYD5VReoWYuDdYxpWI3d7iV
cYNdgxIyond/aTY2mMSvUuGkqit1S5ZLU0xO2dBMGzwTp4PLXKXfSuyB0Au3dwLsRhRYDLSKO43P
E34IQVPO4AZGDxURLEuM1mp2qn23rxqeoHAbSRvAQdGRWE6ow4B76BS2sT7P6sXt+5qXr6acahMl
QUfN1XcKeoI7g27dbnApbToDvKeg3K12mE5boDMajEq72A6L46xMGAEbaIYenSHXfyhlpqJjobaG
F/PSHLB6Mcz3uVGWH8pqQpGayNElZFF+8BTz7LxwYsYv97/01sKAopddNyKKuRbgSbAjtM0S5ZRY
U+xPKaasJyPqlFOQuJRW4lF4mGnbO1F5a1CJA6SrSv3mRpETVX38V4Xfew6b+RqHxfcUmNOpxZ70
AfMw/F596J/3Jypj4vLxQ2eCW8AivGiE6NVO8+Nmhm2jkGm4Qf7NLvqvCQKZl6hs82el7f2HSBNI
ZU118ZT4ya/7g290a8iOOY7gH6UPyppcWzqD32q2vF+hFDRe1tTFu2gSgXuYism6REWbHjNfHc5j
pJXDtU6BCw1NDtiVJvoew2kjpss3GP0aIK8Sk7k8DPhcpkGfanzzrEkfCLHjuyHQ/25FPT3aY9Vc
7k9+K86izYH1i8zwgECthktwTlQqvCfm2Wr/xekH/nKbldbJGip82XEwjZ4CJOLezVbp7lwnW1N1
qPvQ0qZhRJayHHs21LjAUrv1tGpyL26o4hRtoXNycN06O9XVsNM5kXNZ7zK0gLlM5NUC82c5XpKV
oeZ2jEdqOp7SDM9jxa6Lc2KJbueNsLWskGkp+wKD539W+Uacz1OSYabqRUIfolPjWPjQUQzFvqtp
rjxU2l+oPuNhCkxb/3L/k24cYMljlKBeQIq3Pi16UCRZwNhdrtjnTmmlAxn2wS8Of1odzTxuH0e7
ck73h904w4B3aHoSPGQFYfU1Q6tKOdo1DNggsvNroqoDlmUKNYTIV8YPozCG6tLrivFxAsuOrkJj
7r1YNlYdNAhFYFs25ZDxXn5gGzM/Z1b8xlOcNjm7U/pRlD321rPendXSLR8Q3w+9hst75xRt7Cxw
ERLiSpRHI2hV9PYjUbtDm7aeEkfOd7xpzUs66SVNqnxPylDfnCQ0WVIAFIWhPS0nmauz488qvjvD
KKwfNQbGj3Sm9Evdp/3D3HahFwZ2eBRalP/VYYloQ4YApjGrJh5IieP3wQF6wvDQj6Ph5QFwRAJr
jrozyPPma1UaIZ5Juf2/wZ8jA8H1uf+eweYeWM95eOzSqDoSJiznQFEK173Yrq7hFO15a2zOEt1E
WfyDxbrGZTpOiKVtM7T4USnFJ2UcHlNU2SYopnp9oLc+KfhWjvMLNddq5/GzEZZAL/H0ITQBXV5v
ZB13w7AWTeu12FV9I3J+rIwiaAC/gk6wQv3z/XOzkWVRAZPcDhnvbyRHuip2QvLI1rObklc0fMVO
P2T5nn7K1hYFQMS84LGhlrbaoqJq/D4PldZTqw6DjTzJIgzkymZ6LB3cPe/PaSsWAKmVtxgKn3Sp
l3sU19fYSvuZl51iTp9rx6zz93PrQynvhsZ4GahHTVgetT3elryuT0OCRd/9n7BBmAF3gZACnUsE
xilqLn+DgtdC3xsa/ErNqkaE/VGORS+ibPxne87Bu9SBUf+FSoiZvYhw0qUleB+gGNJqP5NySn5p
UTb8vP+jNkIzOS7tIBJ3sI7rABU2blqlBi7GQC2H5yzGvrpvrfacBfl0iupGDw+o6ewJl22MCp9Y
opdcciv6UcuVCPXExXtSqby+bOwvLhwzPAcr3/yolro5HWiauE9J2BVvnyx9YyCrFLAM7tzVdVs7
dQ9uFV3sPnbU5pjAFnpOCho4RxcnlBPa0kA1uKl2ju/WbKUcILBnyoNcScvZGmqkhbY/41eeW+4X
q9JHHhKmH0MLqIPyrLZ5d7bHYNwZ9nfZcZVdgDohh5K9VmwaV68YNdfqxNEVUPkJZ+vF0Bo86XvD
TX9M1NA/xG5tJIcUmve1m8zcPmgJHQXPH+JKB+keYjTrII3raah+o8oIbQENsxZrssNcKMGv+/tw
Ixj8fjvK5jefZp0JaVYSDqU7IHRV5zoOxGbqRtOrbaDMkWHb2NV7AWFrQMI4bUYe1oTW1c0Mgq2k
qI6ylipKsP6k0elTnZbRY9YiiHC8P7uNHcDhok4htwBbfrUDutFpnJDr3vP92PrS1PbnopyzFwdH
YW+s+vIcVcFeBrBxaaBzR6b3u/rNhl/uuolGpZmUovKmQsEeJk4bgZ+4mqI/a1fDl8od/kMZHEoy
NHL5UJClgOWIuCObc9tmNYWscEjgT8Rzew2dkSZuErnopc2aEr6IwByyx2GuTCU+5LWu/31/rTc+
LCxvBLLpc8ucerXWEd0HP6urytMyAMaTqI2DEgjiWIih3fn+WFtrjBwPTXD0T0jxVpvITSkIcJwr
L4zr/kOgpdPnRO2zA0M7l3wuw51K3sY+gjqJTwSKS6QBaxVaYVLqAIPCizDVqvfI/eEUOqpxOCJv
2cb/q0qfDM/p+z3yzUZGIBVrIBqSSKNDtro9jVSLLb2hNRaBvjmFaEJ4msPj+P5qbnw5pCUpX9Nb
MJAzXYXnSHUj4SZl46VJV0AxN6fHGNf3Y+gm1dsXks4XTQRyKjnmakJzMbVZb3St5+ZWVR2CBGBX
UgTOB1bgF5wicYbhEJzePD8Xa0doWvQXUT1bzQ/AtFroDkrMfl7Pr/2Eyy1SoQpYQC3eif0bGxOJ
EKmU9f9X+2ooJ0mQ869KUriuDf8dsqw+abGqPkMBEh/yQt8jA2+NR7eB553MIqicL49+l+Z1jeR1
61WjKdoTF2s8X1lj94mUSv84Np21F99uCWE0HyCfQTyGLUWLdDVHiJFR2k89RTo9Re5gEIg8nAfq
4Fl8iHqtiL2qUY3PWiTm5EHrKeqeg6lqL0GvkmialeobiHUVlv6jtkZRXwLVin85vlVP5wwNS/KB
oY6z9zPnUQpGGP5r0OTBP2FbttjBKW4BfnN2vqSFk2VH18/14OKkNAJ30sabM89J4AYHSQTOnOrz
KqrydBs7K6qZJriX9zFXlDcatXpIS3O+xlb/k3X4fH+j3g4JIZ+yhFR3g4uyVkQJZxCQSV5YXhU3
Tv8EKInnm5niXX+gRlDPZyUhzXnsgPLsZYY3kYbuKb0Xnq7cIDTSVtG7iXG5m6bA8poYjYlTIJ3u
I58N8NazKMchkPIeoNGOB8ZywzaOj4dChQ0NyibDdJiQEj8OSmo8T6OT/bi/nDeHg7FgvIBIlGRe
dy2ugk5HLjr02b3Y8P2LY5Tia13/H3Vn1lwnsrXpv1JR9/iDZI7o+i5gT5pn2fINIVsy85QkkPDr
+9l2VXdJri73ueuOOOETLlkbNiTkWuud7OvRyJJtW49sg//x8Y6VJhxg+kWTUe3b7yb8WhJqyTVk
oFQbY9R7Sfgty/KJ8O2KJXwX2g2+B/9+0J/a4yMHF2gf9BmG7E+TDoKqpUU4FAc1U7zRzWLYrF1R
b6TMx80CXSd2yRq6Eqn9q4SY45J4U+ZyZJQoRz0aCw7n4LdftyVheBzywtsMWW88TClEtUOBdUYs
0u6XYZTfS7X3R+NeYmdKacX6fHdxBzFWJnnwyE5CfFmjQWXOeU9A+RxRdRQ3ZoDIMUpEKmjPe4HN
tZsVxpXVusEtYTL1N9HXWB9wxNreoJFZjyTPZsxOykJS9oZEh12YZWZhU5Fk+nQsEE1FQpnQJf1E
tUVkGhjxxdy/4rPXlsvTv9/FnyfPAB6mB92HudmRWvauR3Uyl4KNjLRNl+bmOVIBMUehduuW05SF
jGYdjO6W1q47G12JV6a/uLKIDJ37ilwS268P/35GP0+Xjmd0lMIzzaJVfQ+qm4OTScaTLbZhTj5v
uanlsMvtdDW2uDAKAI91pSdpBpgJEfnw1atDv4M9ZEp8XrwWpjfEkqx2GZlw4JvIw5S73azadMxd
jgyhjPOhKK6b3qzwTLe95Yl5t9tFCrf6ctsScnK/CB8XrKp0SMcgoFmd5Osc5sQMuBbiHoT6X//9
O/+8ojHuwEId/SqWLEyi367opepRXC1Nt0H958VLK6qDrBV8h3X+FdL187sJBRJwDq0QUP5PmtVe
ogtJcSTZiECOT9nkeAi4PItgHrz9IpNm8BfviX9cYaBc9AjHUgFDlrdfjky6tD6yYDdCFfOWHR6O
bCXLLYURms6pkRujD8woK1Z3u0LgODRLksSZ3+Y/CF//9SZrfviePf+17RaZ4/f+7q//fdW9NndK
vr6qi+fufxx/9X/907e/+N8X+VfZDu039f5fvfklPv/P42+e1fObv2wblavlZnyVy+0rgdPq+wHS
1/b4L/9vf/jb6/dPuV+61z9+/9qOjTp+Wpq3ze9//ujk5Y/fwbr/tuCOn//nDy+fa37vupVqTJ+r
n37l9XlQf/xueB8gB8NeYW5+NC9ghPD7b/Pr9x/Z1gdqLdy6ePF9r9R//63h07I/fnfEB/BA7imS
dcBqisDffxvwF+BHtvnh+KrETp1++5iqF/z+13e//vFq/XFbuBZ//v23ZqyvW4T8wx+/Hxf//34B
cwSWKS+EI/0fl2cSit6un7ltqtUxCz9Oh9K/ZJnkN9OQ9LtgSmnem7ytoo7pSkSIUX5hjl5297dr
9Q/H/z7ofXMCFNZwDrB9OY6wfvI9mHkzNhlFfsyZGg/GgPJCjcLhqI0+mWTdR1gNWoww1JBfurXh
d5E2ZIiB3RTkmHUY65l2ve6xXrynJO+GLuq1Pd+LtJjWvdHBJ9iRlLVttPcraO0dxZFrx/yJ/uM4
RD6Sht8T1XpvaSmmEUt73qLrw8JkytsNeefM0cJL7hM71ljtQm1YfKdkFflJa2urPFu0GJL436/j
dwn12+t43EMph46yGhDWd4VtvywDVAR7RsONlGQbTmMwRM4ylmi8raz4UgTK3QFM4uWboCyH2DtM
U3KA3qTMve5IVjht3XZadsLA4iiuDLOottWc9uEey6d8gH4yz7+yF39b5nAFgQZB5r8HRsHGfT+K
N8pwqOj4daxJxa0jgEjLO3ht5eHRha9IiztiCrXGSvNw3pSZ2f2Slvu2Qj6eAcRnHkvkPnAFmCe+
Xf/TCrvQ4tWJ4ST0roj41iaNax1izGhXE5HLfRsW2amZOJNxXTtL6FTRNLY6VdHYesltKap52Cqn
MrytbVVBSUpin6vHX9zdfzhNlhszViRTkBPfU5aDMPdIPVzJcjDDUrM9B+OdKdty142mmcam6BXO
qmJsxaFYDZFddqvOir1Ouy6JhLn2eguZ0KLOavpAgc3Zs/gF49c+virerEAkLB46Jra9I679nl7M
MhcA+IJwltZN5RWsgg5j2Uy1YTQus7du3G6hZp5ClA/+UgNVekE17RwDDPnQjN00RulcBKdrm4xf
Blg3O6fT5XzWu9WXoi+MNvJ0KW8JWemDmLZnMjYEBRvORhpzYm4XGabOdvSKerqSs5u4e6ZhXvLA
gGd+8BO3ciNz9IeBJr4O0s0vbpB4/+UB2aGLUl3hJ0qJ9W4f9tdKNMvoV/FERk0RoxlKx6g2zaSM
ZrNOi6hNerxG59kptvMizI9ETNjnkulognLTaxKAiUL4vzgtUId35wU/DakO0zSHIRcwybsKtMex
fwwcYh4d2ZKyZLVzf4JTiy424dz2zZdC1DKhGM6b8ayq1UmT49WyLWZAikUF18g78Q2yJj2f+F2l
42kydkMh5eNojvP9YoefGPnYJxXp2WD79WhlR3aBvx2k1OehaqDVNIzTfNFc5ZYzDrBsVHMqg1rt
bVMWlCmBed9OzQsKf3htfvVQpat3SagxSS8mkXFbg9Yyds25jpN+3i6mfwy0VncdcPNOVsu3qff6
aOyaz9qUS7kRBMGdzYYcEjBxxzwImVUb4cv6DLyCMzFIFWx6RdHPcsleSokHYzT1nC9L1Q+2g3m0
BTTy3r0AXx7IHVxSqKfjeLpofbvSwuxTZnuHtcNOBlLJ3YDhQ8RE1DxUulgvHF0xAQuSpgT06bt9
p73g2QA6jxEyZBdJnVsbIRPvM+/y08GWDn4DXnhYWjM9uI1oTnXfDtGU+mUaaUWTGFcurlGbKhXu
x94jqbf0jTuGXyF4rmpOKgtrQUuZ9a4GpMbYA7cAX83zbdeKhzDpyyvB1Bpqm7SixegBWCH1GXlz
vqQGjTOuH5+BcWiyarMAlzALtZqn7gzUfhp65fiKFLV/qVUdu3rYBuSe7IdKV9cA8HrbB0l912Xq
cy5CvcMh7tXWoh+2Ya9xiNHlYLvRYn43/ZHFF3yQiQrQq8KTopuT4tugBv+ld2z3OnRG76PUSfCK
dLxRsenNU+SpzLh0IDruu+GCukM49Xji0XMcUBIxQjKbM9MdwpPOIrY49rkP2+M4HTIbhKtNoTM/
quG03sxKzSfpKpMTuyWOcD8zCrmcwKwiZNUS+CWc9t40tyf2EHgkQHbNXkxe9kh8+T5tVvusSJN5
i2msc5qWmRFgzVc5+3HKmhPwxOqwLt3EW9+d2oeun75OZSpHblojn2ETyi9itgULdHbWXZCL5s5V
YQHyXLleNFPZlHiXt9lz2KTLfswMyBQqJxsd2cBHA/g8ZlvMSblmqnT0ATRMDGu9Yr7GJtTEUNOy
g6gfKwxAvNIZC56kshl2pfZ8eZINOt+PBZyUsc4/pYZr3wVKJltjWvovvFjLw+yI/jM4fHXdT/OM
7XwiI2spoCZ5OWYXdU6gMS/Y+75IRaQX3yu3WQDBwlwFvashSvHg5hOJIDLlXe5pHtmwtJKTuh/L
84W84otUWkeJiVnGIssvKpfxSZg54aFBWn9mT/hv53SOe+iBXzpzHR8swYpF+CP06Zx7cjehrYzr
2qlOq2S+rufpSY3OtNNmIE/CBVw9xqGExkZY81O7lvlNONHdhHNp3QSzk92mw2SciGluNou3NHtZ
++EByqO8172LEW/tl86Bquqav+WPhdkUh9KfcIhrJsM/SWmL7yvf118mwys+qaVKBDYyzENrQK7L
BZOsg1Uq/tCZrCKZLPLFasshj/yiaJ5UuUyHxRBVxEVaDgkzsTJSVUJ3bTeyeihXfWNXRX2FxeTy
JVxTRa+ovtSO+xr2pI5HnW1kZ8wmqzsAmPJyFMX0TePZQ+1rF+254aThHnJXdhiC1TsQ48Dts8sZ
E0PiJJo4YZ97qIf1Reb5+MnBa/AWXcgMFmgHp1D7dZytx4uguY5fcShAvFjXhMczCws3fmPVW10s
Cm0OMansHs6yT60s3SIvsg+WMHIdrdjE91tsb5pHUQb2Velma+RiBnduY9ZxsMysPBVJ92ypZLpp
lC5O3aHT+6Er/Z3nGiWhqx7uAbNc4rGRw2PSdMl5NUtxsgTF8qiTSV331VBeDYqjzfzrdDvZeVQe
m2k56WWLn1G1TweriqnA5o952ajLUuKRsvfQVri7pBoQsC9l3l8FmlYml3gHRLWbpq8m5MMpIvIt
LoBzL72BRmL2VLg1qKH4/3Cn1+oVWuN0UQdNs80ZyV2PxVTH2RQE8eAVRZT2yyPpzXjXtyqJ2kF7
n5gOhCSq8zxHJZk50ZgkmEwPZmGjKMdehsZqukmlKC/cKcturVnIkwJ/kxaUq/La2Amn/MTXrvnY
05idJ63h4SDGrpclmcgjDi32VV6PW+nm/gFLReOr9KfXnPShkyQXwSm186Ijb+IPP+GNBoN1lgAz
eXEYFipq2XftthyU3GkZiPtOW8YaNaPzYgx2eB5k9ZjRa43TVT4KQlU6ZvPd+DDUjbV3J9O77xjx
75Qmo2ctW/HZD+vdEMCPjTO1Wq+QCFn+i2iuEyeVe4pQ/aTHbr3sEmu8zN10iYhjH0687mi12HcE
ODRVp88IuV+u6M77w6R6uK+AdRFvAPsMwUD6QMjMx2kNw1P0KkZ3xCba8y5xYBJmVelHQV6e5RVd
18o62ctibk6dxp4OtZ6MMiZNTlJ2iNfOc+Y7Y5qrnXN8twRTDWm/18E98mMPugh09P2shbWrA6e9
48muztZeKuZdskzjgAo8chJ7iXpjdbZL6xqPyl3MyxzTrCdt1/4h7RMr3zKVDuMl0Y4VTSWdWA9Y
cm8mrXzsU9P+ZMyat7xvF/Mr4Lx/7TVrADerBh9ztGrTmKf5WUzOXR2Qm92xCWlfhXdkPMvP41Sl
dxPeuN/mtS1fYShnN3melDtPGd4hGJIqiJKB2VzZBZOIrTXXJ56nOsxsshflrcxFSxcLi8QE08kB
0FuZlRfqeM+Eg/4ymhr2qjLv8kMBsToit3iK7MXs79q8HegsHKoLjY3BvtCrFaMtZrJqT3l6IwRE
NR6sMn/BeEycCfBNOnfmxl87M1/vEnsiIkjNyfI4T51xk3UU+BtjrbEe7MLF/bTOhRvXqF7uJtvt
P/ZtvrhcleAlQ40ebCCg8AZwsgFNO7aF1/jMDLTajL5OF7sKroy85LurJtNpzINVbcKQp343apxY
6qlsb+Gf4yMVmssLgWfwUHW9SLFz895/Eumc+5FptfxJ+Rc8OFbiYwBkh0WCEJdD2gxl1S40aq1P
s7kogkeXxIqdVY0hOyYAPk87CkYH1mMna2cG0QnDnoJ14QdSt314M+XdstisUKgghz6d2M6TXnTe
IYEqdc3qKNNzOBrpvCt6CJibGW9Gd0fiHS+cFJjzMA4qfLCysX4RtuoOE83et7SHG0BtUasLPa7p
db1aJYD1OGISUqzLyHsnHI/TPo9R99g0FxkhUE0MS/YFiRc2T4U9UfKkfv/Ezpud45hmHsy8CNO4
0NjD7kfTSZaNOSj2Ddhg3j4x8o5dzAaLL0JSyPDpHZ24VNQ3G3ae9qnuU19vLb9JHjwZDPAyg3Xt
4kZU6Aym1fJZ+4bXAx6GU/WiZjt4qPrBuNSz5IPHtierWRat8ZywbVUxJWZbIrny0/tSO8kz5Egk
WItt1HuZVLqNq6APHua8nJs9xHb/qSllSYquYSu1t8IlJNKWslzGZp75SDCVBOy/pyL0Pnu5gX11
7Sszi812KC+NMcOkfzHcxo0aLbJg582yvdUU29QkyBvqI1xAWsPcQ0yJulxk51U7GZdT60LsO27X
VbzM+TyflkkTPFi9rd39WoaudWaMQFYxovWw+NzYY3bOo9wYp6ZpjGQ/ToQz7gtoRDCFOAx+X5mU
1dmcraqI+3nGvm6UifkYDGVgRaMGTuE1arBeRcNsm9q9d9sYUBc9BWptL4uw8/LzM9us/UekWeiG
DM0d3Qbd6M47v0cqFTVznUlEPoq0HsLr/Runs/LLBZOArReiLcKN1yzCqCsRR7uiby4MiDdPmSR0
eZOMgb3FltG7bVd9Ch3VuwYAFqedKIxnkVmgLMpZuWBFVQwwOTvPiNpszvYT3IA7N5FsDbUHLdGS
TvixGws3ClqvJ1xEL/JsHFP7WfPyvmyrbvpGUnnq8BgZ7UFkjuKVl0lniIq6puccpZi7fempUR1t
7QsjwvdiwY6iYFS2087UNaSXGo2x6TK3/lVM43dh/N9nHuRGEVFAQCRKImaX75kPfZlNw5RYQ+T3
XWjE5KRswzyVilcnJr9hXeggqla4imyxhfc8FZDiYzVXcmGLFqGK/Uql6qrFkNnZggOmdWRbMPW3
sysyNrRcjU+j0JUXG+Vcn5lLiqmUyqZ5APTSrRMR+61EPJl9dTrjO2qAxzvhQqc2Qk0iZYrM416p
PjnWC6Ub50CWv8Qg3g+ngNEZbTO+Y91h7uy9ow70Te63Jj00TLYi/UrmaY1VQTK0r8vspzecyhyb
dmfdpNlIwc+GXkalt1oqVm5pXVTeUlxZVe6wanNH/0Jb+dOQlpNDcnRU1wQgXpgNvB3wmX0wq66n
6hvqvnhIExTakSQRtWAFkrh0PqcIBisHD4KtWgsMYf0KV5XYcHp6s38fEr1Fh47jRciqQG5H8I2p
93s9ZNoJkRXTkdCEt8Wmn+RZHY56m3q22q1l8Ss7i7e414/DEcPC1BD5KmDyu2/uNPCr89yso2Rx
npWhu0flDUTpKC98/vcv9o9Hwqjn6AINB8A/Dsf+Jnyv09Yo2nSpmZuEWZyT/nLa1+RTokz4M0bq
P4KZ7tua/71Hjt6gTf8/4UviCLr8118Yzk/40m1bPzc5d+QHWHVEpL7/xg94SYQfjtkEYI7QrrBW
PV77H+iSMD/gC4CJNWYiR+3o0c/qL3Qp4Ec8CsiCuGvopLmhf6JLjv2BQFFM/FBTwz46mrz9dWZ/
ojn/hi4BSL2ZP4KGcg7HsTCe77AorPe09KA16JABZeMuSdf+zF+ZL2667qid9AzSC64naLWUesxv
0vq2g1VRXeL0UghBCTMnCARW3Oaslww2bU2mRRIWB6w5rRBnLquut2GaE8o2p0WW4Ftm8hZtg8EN
n/VS5QAzVWr1V/6Kp9o5xi6rcVBFrSuKoVSm2X1ZJaNxAWnECdPIrqu2PXdL+paYN5p1mIou9ZjF
tUdfBTFnw63Zt8tZG4zNDTE7w3qSj6XzEUDP6DYaTVW6o36rr2i7+mAzUgf1NAuN1dZfXHojAhSU
3czJeeKXEtcTQC9tPpiUr8klEO3S7dEwN952yTHnjnoIC4xk/MF1qFqz5snJ6sTbiWqa9KEJWAzY
aodVsl2o71W8jkQobFbdy5WG7Wj91Fi45cWBERjprvbm1NilKYG7m2YY5vSiosG9qG3N/K7MVyCy
fpjPzWpuBeU/3tV4ZAT5Z6VWdbt4cyWihdgPst6nxt4tsvCCbc2Q1dk5RZln2HoE1hKZ+AOS+AQb
eaouHNHOn7rC6zze6tLPt1UqcytyR8MeonQcndd8UctjieI0TcIFZgt6IQ6bejeVlu05xYPPpq+8
lMl4bqUvTe2Uxd5IjNu6Mt1lUznD8JxUSQXckMIY4yk4zyg6Pi7A3X4PlcL10+6UsTi0imHq5dls
5jis5mJNHlSTFCddF1QXcH7HG78WeoeTxH3Qe+bHqizqL6m9Eq2Wawb6tV19RSBLtdLXTc0Alr39
yifJQPNmnRHqWNbonpmFLj5Xg2T1+IVOdNzVa8fXguLxzUZW3cfMi/z7MVsYAzW5q7nFjcnllr4W
G4bz7V09tZm5leHU7TG7givQw/HharFyL1Yitpkzr5mZAlL1EF061xyNXc9cmAmTKOccCDddtmt/
9LwyHWX0cUMTe5DuaDOQFLW6pb9kAofMuf04qn6dudfl+uBQjkzxnFu5yxhlKjGDJ0zmss0NYUb0
QyOTy2yS902f5y8BXl8qLhFvf5wzAlI3qrOX+3Hw/Io5YOJZ0dz3yjgsuXIxsEhk+gJXOXuQfPls
IxIt2n2is7HY6HnpvvVDWgWbOoHr01AlqSjtBuOmb9zC3xYU/DT3g1eZXOipepqnqRwialNuBUR8
66xWxZBFDZXwS9IKhZdWVs4iCnPbu7GKMn2gMCDckIlpskeoFjy7UxWGGCsOwWOumoE2CfvIWzNI
jWlrGn1xVaU+U7RJyuZLnRkpU86Rn0V0FiQtd/40n6eo/u/zqmhv5eiPKnL8QZxgnEjalzs5w0eD
rV+d+/24HKbWcYyIwM/wgrqLCh1vo0JvzHqU5tbpywmuRu2ZV4HRJeGuUGU5RWKZu/FU9MfIMH80
hpduNubX1pZrddKoMkyv3a6vS8jf5pJsQ/K0+y8rjD4ZD65oPqecA+Mcb7TXc7prI4n1Ykgrzuy6
/ApVxNE7xvDQYMbc8B+Unmo/FjQRI5qrFlFmP1nlg+UZS7JR9Vh/1KE9ASyuRfBVNktzHcyQl6PK
7dN0iwbTBs8bM5Abg16QgyfU5UtYdfc+mR4AOHNgVjsjEdk34eum3yLRbD95aaqGU9pPUAVapOS8
SVsd7DrXWolExTwt2w5LYgY75ZWYhQ2DDd4XFPOSRAyZgwdbENIVpXC+yCSwpvoys0uSPzN3EodE
F3AHUksX1z0QEbZOeZXcJJVRy9ixm/66V336yROqpelzyPo6cNBJxwuNbnIyZLZYYpfbpjYoO5Z8
26MfyjZOn1TPtTnbfixn3nubnofbibsM5d3On+eE8bfZuXqDb/FwQ2lbpNGUtJ7c6AwiauwUuAFH
VlcZp53TdvoYCr5+xeA5eGjFqF7XOlgvKpSkdTzgaPt5wCoI1K312gTXXotzJ7tlTTeyTsu7AQ+H
cSOF08nNGuK9wtC3W+7msXSL/cxYtcIU1Yf4A9mtIFhFTrkbibBJ6p0NuRadDKatj9y1ScZu2iYv
wUQKCvd0RR0lbV62sc9ZPoAO0orlwYIVg14p7tQcFBlgTGnepmsT6G1Q27Ih588ZT6j0RbvxxDLd
rpSdkjwJNN8QQaf0I4rf9Mpf5EyPvIjj6DYYZBCbul2vnGEOMTMlRI5N15rXlypN59PcZ+gIaDxY
OsbrT43xstbqhnpBdCTYOv6nvtH2k+Wp1I4BVIYlymZiZyM4tc7HEZ/jW8Mk+hB+bc5y9afOP8wW
vMCoK1y735iiTb1dZnhVH8+h4eSx2djms+k7oGRYozRjFDS1d90sPpvQOvbOAF5WdTaTe2e5NkpO
J5YQa0bEsGJ4RAUlboDXA2PHrmbmDChy64Gtqy1P3WkU7HtyWrd5ltvQ7GSZdFFTD6MZDezI3a5N
5ZJhMWuN/ENCOz7BbcFMl3mlcRmSil4DOQWsmrrv5mWDTDL4BvAEBpb17WpE9joyfXaNYfzKZyTV
FvqQeEox9b+GHZDbsDg68haRIFmntS6zPg66zE82SeDmd+GqsoQlzx3ZOhQREpOGZjhLksWzAWJC
2s1s4aUZjZZZflldXVz2WmC867S9QwfncBc3HaZ4N1bjtMsptjXTHnUM6P6CCBlBdLB4bMho89oo
KMQRdkiT8pNlJzrfGEj3zqtxGTGI9pnexrUyeIEv4OwfXTJ9yeqBqvDQlqG17pHmrExmlLGOu2HW
R8hlGQg6dNYczrHuOFJcZgVzyNFZmvXQNp1fxx4PzbChmHLvvXxt7ajPuP4kwGbhNTOCfNr63Zg7
51oArm7Rqopx60ojWKLZo2aGDzmJL8S4NxY1RhI8D2WaflZ6tPpTdOWogLq6Ulg3BYNxW1nM8TZZ
kHkYE6slH/FsLZwgEv003mSZIdPTtYfCdFIDeE7ncg2Oj9JidZuOLaE4txaHMeeYTwRgtYFcjGgA
ZbqFwm3fItIpP88+86pItEOxd0lmKXZdHWASn3ctqxUH95KCgzSWBjA4yChzCSJQ7gUVa+DsbNgT
3vmaT81yZTvHybSBJ53/BcfonM0GNRGckjWkPiKGW1umf54Cn2WPFMxFtU/MpJnPBRrZ8NRZjba9
JaprmHf5aM7WST9j47vLCstKvsKuL7Odq8cguId2Gfbnrk0HegueaotYWaCHV3/rh/6BQ/Z2/kCP
gQj/eGNceiCY7u/JMUkhDK8rZLqp+fGFI8t8E+JX+PXfj/JukvD9MISaov2j/UI68F6YHcquGQzV
l5vO0UtDlVHpO8tXvDspOQsbLqvozj3kb0W82JSIpoQvlfi5vP9+Iv9RC/x/7G/fdMH/ysf8f5Bp
iRvN3+7JT53wXfecv2Fmfv/3P/pg5wOiMWYqtK54qcCDg+jyJ8vSCj4cbZqgXh59cn9kHf3VCNsf
jp0xizlkJoPPGDOSPxth4X9ASo07EAjy0esddt9/0Ahb73mWx+wz5EAICEiXw0r8Hc9sDtBcZn3e
YIAx1fJYs+JOga+pZ8cjbP/9mpaDCXK9WARjTohUNto7CqxTDDzkVo1JhSxe1/wXkbih3DoVr7Ut
yH4gt7mb+YSIErUOomP6dbfBPSgLbv92rf/hKUOC956ux6WyjzmpPqTU4zDr3ZfoFnMAZ5m+ja4V
TDccdOooWGaFhSeb8Bz5ABBZ5C3LurUMKtAkd9d9MAvnNQlFlT4lDZkhe97INCRtgIXGR6CH1doM
oqmzDbtqGVuTbY/PI1jKCFRp0cJKe2m92O18to6pckdvZ+WrkHedkSAcAs1urw0/tey9hrAwbUft
uMN+nWgNI732qACEBxk9bhg40yZWhu9uCw9Pt7xe2aRwfOmvIcyFQZwJQteRzyM+jDLaORWtRULo
UZ90xkPmLRiup3WeyL0K3IaejmpRRZ4o+ktap/4pwKbYOlMaq5OEKflAzdaENdaBFQSmKSk6kJox
X8dtPvii2nStQZYIH3JOj+QIspjn5XYmyyWJbN0tT4aAErTRwzRC9+mx/NihTgo9aEgobLb0qPk9
dNOO6SEhTPsM/ojNXiu5jtIoG1wwlO71Z37bYEje6Wm+z8LWM24g53TjTiYwHmIza83bou4t9wIQ
r152thrmEpgmPBIfoQE/kWEqRtr+oUmibJnkC3O9xL/LmsYGDXHdbj0EhPhoolb1/ASwVlW7LCCm
M+50mq3XIwL9chdgKwRjp7fSlJG2Feaxo6wMmtGkRnAp378EGe3tW3/tp3xDFCPfQhWie2qxsg5P
yjkRNzPTcWSMsNJPO7WuoKXTlOndEi7SiQHUdH+pMtybomQeSEUP0hA4AZKg2Z/gkUFwDGDIeuqL
Pj/iJVXwaRxgV2+myUmqY65k9jFrfPrNCr2Ds3WTuRlOjHTAiH4qmrp/mvO6+Nbi4JBGbeOk1kvr
Sn3tKzCHeJxaJBuAMc6z1UMXPmVOPie7BNwsiFXARGc7DCNR0JJnKtua8COzB4zd5i+YXaKzaIWp
eJKq1cR8nupExS7pOuKKkpIPS7XFhzkgsItFyYOlx7aHv1EfpUiIVgCyVy85a/EOMuPemQNr14Qh
bplhD+LZ+/Nk3FWOCpyTwLB42JQVUFdBheJDx8WqqDyl1tdamCVWrD8eRYznJtg8RTHxEZ3bDPqz
bhPXOWTGskJ8wNVPA1UrmqP6xYEpyyxBMcsGfzKOSToF04ksDB8xffa0g+k0cDHNiu6egLCUuCLb
Cke5H8t1xarA/TRaIze9NkpeDT8WnZyZh+2CbjIR6w1r05zT3ENLtL2qVDFSumcf90ckZ7nRs+in
1P0kJCjSScPoRDA18e24c4vhhmsCaSTPFueJGPDy3K18deVZs9FHVZE5X7QxOypqkvalKCsYg7Yo
zqhR5XYiJO9kHFoe5aZT1SYNxHRI6+bb/+TuvJbbRta1fUVYhdQIpwTAIEq2ZFtOJyh7bCPnjKvf
T3Pm/5dJcYnb63BXTc247LEaaHT4whsizBz9tSRi3FpKkb3BRR5irZnRZNyCLhtopIc9dS501aag
TEP1E8WbgaMfYcd0TeHE1I6NZZ5aPrujg7BnGUXV1ylX3WO+JLhQL0pJ9W/IBh1kTEhQV1X5RzWs
3UODZ/mDQMV22hRRnT4adDdIj5Cd3UcaVV2J04qf81m8d+KZbKZC2zPyTBXp6CdHn4bBd/kJ1qaN
7JSirOhsCb4ZSPpA5DDRVe5G2L3qyQq9PUpkLA75u9bs5V0GhZASDn3pR0srqnvNqfkGhjJ8QHCE
GlvYibvFngFVtM5Qbep+En4k2uTdUsfZzBw6y9u1HJr7aKogqAht4TjunzO7T98s+vJLTaf2k6NV
FYAuESop8GBRKoexqMJPc5a+H9Y2OvTN0N7z9jkuPcPwZXYnUD1jEh4yUF9enQ/VjopmjOxGbXS+
naTl3WqyoSlq9tjlzg6O10gHGB6dDHZuqo2gStcszjnN8vjXUC3Fe07sItpQk7HKTVqjR62SlPMb
dhG/ndzGzQJqXO1WRB3GNrlprQ3gF/qDXtoU6T0paBR7iJsPfxGDA+ZbcTxQfLcZw2/VKsFTRal/
HYq2Amij2M13dFaBQSGesrxvpsbawadtFPJx3c18e+l7x3OphwekrNabNc+zgwouYsdJMtwXU2YD
STOjO910mn2O/dfXcQFBGQ0op26buJZZHDJc37kawexlTQ+0o0r7PTDZ1qecqOWbHplT/Q67cWHv
80LirEd08zPgp9n4Q6lm86cVj79CdW0fyDojvyeael6wzP3iqJn9VUGSIEGjtf4O3LcEL7Qkodeq
oQOe3x41+KadYCj8S44p0Gj3qOZj8840KTEh4UoSiLRS/XPBLe2Xk3bNIye8RNCy995Aau3/0rTe
fo+jJDWPSVNygNQrcrOliQJIm+u5h+yL81Tri/2tAD/0lGLYDKwqLPC3i9ZPmTaJY+/EGqdNHT44
ebb+1amr9gm8RLbVu65/gj/rUpmAhgyypPILbCnBGYKI5vyw3bZ7U+jx+mEFa5J6NQJLhGPkPuM+
Q+/O/QIaWZYj0dSLgzTTykxibR3ocem4PMRVaH2BPsdm19fR3azIjk+BQj7Tem405L+cfgKgmU51
99FpLe5+jgMHI8xkXblPQlKxOOn1bRkX4+DpvcllDFJPtpOt0rC3U5LO85bbIPtEC3y0tj1yTkdT
lKPt16qb78DYAh5oADWWXtVUvfq00B/ZoyshfhZpVN2tMYf7BurcbHmQ8fJ1FwM6jr1VXxK6KwRj
VOVnvoHzPEIQ7CiMDECFN7ldccxFqXA+k906GRACkeK4JGbL3IegiXJfIXvsAoKgzK9MNhd18rJ2
/SoslZ8gqmN1Ozl0b3wqee4I0FVHScad++000yry4npMXK67mrNbU2x3BL2vFyphCTIzNcWBxM8w
ahv8rtEt5R22IlrnV6NrR4HDvUnRytJy7WuVmNrXwbCX+XFwEcjCodSkvJ4QCnEHqKMKDmJs4qBd
x3p4tIiUknsthKXD/l/0/i4SgzvzJXoju3dTt/ucLGb9xI3sjHcQKKtxExJ1QNlEE5ZzuK3rH8PS
i3ynVjja7QCtDNXWng2ujxzZ6z24ryLapSMOY2bs2rUH6Z3O9zQJIBKdoRK1omVjaU95Y+baJkEt
81GQ9gPLgsa6G4zMPWIV5jqBToDXoQE3qTCPyDs4TBLruIT0BTxcctO9EUbpO32YuVfN2hS/CI7e
WEWqNcwh9jl3mtHNQP8RS4IpW7vdzJJMlIJ67ZwesQkzjjgM1uZOHcIh83IIYuaxwtapDRTVAfLs
KlObbGLijC92HYXOxlyn5k3GHSq8ca6ezDCm2qgOqktnH3jvuJlHY0avQSEU20jlKAPPn4XNnpO6
BeQzBOsrYcC3toz69+idcC2vXZs9tNpg/Yw0Gzi+Ei9eKIi2QKdaypssL+qvrhaBw0rjnL+Pmw09
CNespwIo9ZgCNVhKeAcdnEadYk5iUSvsqCHsy7Iaxs00JmCoRTFJwD48mWan25FubIZVKPcAgp2G
BqRQtDsSn94C5DMkH90xRS47ckvn81RQdkiEucDljRPnY2OoccFDc/Z49NnrQzrGxp1eO07tudjf
DJBnSx4zNir9o0Pd7N4tZ+Z/McBCePaQ2vfWKPO7SB3MZ3p61Rczr8ddBmr8q0n5kM2QV/MPRKya
J6eBsswbx6F5GBTLOJS60U0HNVfLzKM+pH4Naa90m+mUBMS5NuvAsrOPMBEcACHu2qzbcZ0qZ987
E8VNUzFj9DNArGJNrYW/DDElRzVRZzD2tnMAbN7fu12Jvk+j5AN82thYDX9wqbXK6K8DUKwb66cY
TYOPg7YMIFqsYX1vj63d4RRWGMdcAgR1A9ARLL0Zg0qUfKiF5qbmqfKwEFpLjagy0QBu9ah9T/g9
bqDP0QYCWLUHREpCGFfQaZj47MEFGEfRXmmD2rbjQwzKUVjAHVUJfGTTTbAnnIgiYqsWfGQJkowl
XFKhAPpkJghUtGZh/hpGQVfRTdqvuJS476MljAJa1ga8EaVQPHFCaKonsCbb92d4QnDWEswJMbSs
vSpeY6T2kilvdk272F+0tjJG9N7UZaPI/MuZNJSOrcpplregfmLQ8FW/dTK7NDeuhKfmJ6SqIUGr
o26Wd4sEsnJZQiQkp3QAc/VeeMK+Wur8qBJ57NCb+pTYdvSsKbp11FvgpgmWnfu1mPdEb8tbqaXz
GSY9ONuimeKjVnWrERCctDtLAnRRamwxa7MJbXazOQ8HWubU8BZtfJ5zzd6hj+p+bFRjWxVifNv1
OuXzUGKE19z+UZ1gw1kYq2xRKtRHRwKM+xF8oxdGA3JFFBKBmVezfuD2+RlPUfTDUhoQ8bFmBA6H
akmRDnAz3NPW8F3bSiqvF6mreegsxu84JXOA15TBpxqfNanPoZjc9RJYbUiM9bSk1ucqAao4dFHq
gy8itEWo0ytI/LwmHdvHAp+iAErk+DAB5aZP4G7HpVcOrWXkRzNV9P0YWh7Mp8IMGk0pfjppbQSJ
3TVv3RNwnPYIIPL0BCiPJbbcrLruqQzDbGfXmnLXKlGUI88SElkOdmwDSkf2hK51U0f4oa7GlsYT
8XXY5bGXOlV6p0ooPNjYb2tUz3eEF/0+W6yWGjiIQgeLw7c6srAfx4IebzA7Lbh3wUX/aUrnZRef
oPg4dfVeCyNw2hp4k3u4kq2HsMa5cj+Xk/vdhLT7ruzUno9vhEDcYUD1R23CFhFItaQP9JJJkEtO
ga0R1XBOuhldmTrJdpPkIti4GL7t6ppGpLDE+NjZCpsI3WyOe2VN2x9wpKi+o1EJ96HojU9tT05o
toNW7jLJlwizEpxiStTB7l1AByHmTYLCMl6JyVszUlE+SIb3plMoB4JxSB6xKkLPwHZ94kZURVAb
JaX9TrI9mlD/YjaNdizTig5BqfVb0Uwp6D5F+arOqg1fByaJlqbzMQ6V6ACwfUBbTakDYhTuVsC7
48aRzJRmoWe90fpy2be2oT3PvQ3IlHNBZIHV88wz9i2faqcMaW1AAqUc5WaPWCY3X0VUWtgnZV31
YZnDD20HbC8/EW2mVmHjQCWBgNOWYwGY5cTOgYo4PYKiVcK3ixgdb2xH92Op5m3gWOq0W7ooW7dz
NJkW2QqePw119nfEg+tWO3GG8Cltv2eSSDScOEUV7KJ56rPWp7sLTETJd6OkIhF5wkpyJEFpHps6
6AqQk1yAzfdBU7LHWMDOacOxIgXDeflBP7GgFKqFBxCD06EiSXoqxnFr22jS4My25N/BHdaLx9Xr
HrS4OGYG7RCtDeO9JklYYI3jvV1RQ5kI1gePdrPzE0jL0nmU6R3h9/YyEANYStvvZkkAs9dx+NyI
ZdlXg971j2Aglm0lmWMW+VbqlDQTsyJ/LJb4MPC2u0EZ2OiOZKCZJzLaeiKmRbbTTUEjWWtrK5rP
8Ajf1FAYg4r6rTcbdvI5wcTqXdumMNbWTKeApiZf3Kyr90pElymFPFeFNFlSSmXYTfWju1DGUIi2
yZOrjTJZxf04IHFEOlnuDMnUg4GFcbVk76V8pb4CTuD3VjjOGwg05YFaDwCkTl8OQ2wq7xD85R0k
TzCzjXeaDXOQol/kyfbPtoWu+hCaIBUAmytxoK89MHm3M1C/XsHQEAKIIXmjtq72JRyI7LDOgbKF
11V1dKtxpjYH09GODWI4uI8aPonbRs+TjzrCgwRWYeL3rkjvZjduHzLJpNShVK5Amr0SkqUt2Zai
69hBHd4mb9FX2pjT3H3szTJO7hWn7D92plDumtLpvzgn7qcwoHk8psQR89dSOBAQR3tQc78Ph3Tw
yYcsyl1TEmnrpi4QdAf7PtFnT9aCYipYygm9WrXpPtC2JAI0AHXRFpaVoNBM1GYXGyOFy8aIiFLd
vlKVTQL1/HlpzAGEZFznmwgZjaNSqvwPJPbW44Lg3Qdu3HbcWmVCLFVNVSSAwwLpOowkI4Wv1bBc
jn1fhbFfgTXBusMBIBOIWZtrumwDFDwgoRwz6GuRdPFNHYpPcQEA4/Wi+bWKuZAYIwvHKfiEl6z8
ygwn1Nl+AqBd7pxiUMV+wW49Q4YEvpdZDSHKHWG7vLEzpf78+tgvWg4GqhO6VN0Hdmej2HyOynSs
sWu0av3mVF35kLjGsIsWLfVXiq5+ojXDvjLy4Z0SZmbhpYOibl8f/mXLQ/po8wQmNsCO+ULAMLZF
rMwWleRV1eI4QG7fpoDoJsnyVwjLbfxQ4+ircvK7fIIZYu73NE3NbgtajIhuavHE9oj5mxQjIDqU
B7B6S34cqijUd8j0FopvZl0zP1YrbqaSuGgoN3TtLqwigNASd6BpRVcJJyAwVxcNDyUGK7locDV0
LcysXdzG1MERoNJVmNBU54I+w6iHUCmjpxOXDs2YKNdkqwZF449mlxXFbm2BbvnaqWujNGAOHm/M
83n78/SQQJvxbUPLX+oMS3Tub+hbw+CwtWGXb6y6TcddaGCScwRlzXNxcT/18ZT8dLOeXk2arUzy
qYvkVticBzrwMSuI0yih3GO3MW30RazujU0gu3hnygAOhrbIUmD1gdUi1gPyDX57QgrbcQ2xM0HZ
I3fHd39vuk7vsBjXampUbzg3RLe1Eur1OEe3i3WI5m7N37gQeuZ8Ay8SCY1uzggf8qZkuXSzwUoJ
m1lbjkXSGFMEPKW3nBtqcScx2d/x/TwwX12wi3Shmifc7e9PDlxkzd0Y/odu4hmyNzLclr/mELvH
QFnY2N8KqN25PymxmT1E4CJwnq5Aeb+JFpyKjvg+RWKf53VIHwsKbL6lBdZF+Al1wLREC1+yTmU3
iEoAZFaI+fpHIUKr3bhtbtVUwdLM3DbEzfiYFqQaxNKNs1Ocqqj4gYXyi4wpfQf+m1pr0tAzgWDt
KN9q4DDT09TF1gd3NgAIQoepqxu740IyUFiA59BCR+4Boyx+dSk5stKYKGyaOtDG4jl+oyQOqc3Q
J2voJcRMVVACpTIeurYnoYLOoy/H1bUiMDFqya9Nkra3VP+7ZOeWtGgBAAmz3nOIZulRtRYwC6Dj
hIJJh6l3fpMNtG7QuOev6rNTJc3GLlV0QZBaSp1vtVVk64GqS/qZAr+6/N10P1M3+s86OdD36fdz
jJhyMYBjvtR3iCcw+2YWwv3FPURG0JGXgQ49FGpR31lJSz1ArdAv780e8yYFu+gbm+ik5PTvpcgT
MMlIbQt8IYFTo/tzvonWeBZLmcLeWOOkq7ZWpJkEkSsgJEAVsqXDNNvmAaPb+HOiVD2QrriVJ6sW
6X+JWECEyWuRmMgPqJCk9Zxa5bYwpuFrmXIJgkkDAQc9MmwC5AzNnRgy9Hwbkt1kU4pVKUZ8O0Ml
ECaFyt3rZ9hJg+v3l6PDjpCOI9EbgM7RZDl/OQFiRg2t/geZSfNApaXMPbRzeHoqBO4DWeQQbvAI
Me4AT8ff0JOknGjbIKkCtEhCI5jcstc2lWq5bxcqo/64pOl7fZ4xZy0AGb13hyU9WkPJmaKGokw9
ujdA5PAw0B6SGSMxSsKUzR2AG+A7kJCrqeWJLkAyrH1nhiRD3utvfCHcZaNwawBVsHAt49cC2ML5
G+dKZQMJhQJnyL6aQdeDHKLqZO0MVEIJ4NFpxi1rrHrIxwgqv6iouxKTk9b0jRHPwesPdNHclw+E
gBBUV4SoNCgjl1bGhWkmBBGLPEi5zg8VhLX3aeqWNnBtTKKRybSW5xGAKJ1ccPhJMInFCe9dqMUJ
1aYenuREozrdaJFwf5VgI/sgLVTrjW1khrYd6qz41SaCVqVEsD4MY9nk79XJmcmvZIOTg6b+oted
+CCwhkWtQlWp3p1+VxlFTbFehZXvLdGYjH6k4BG67UKFJVIB6dyoY0f6JroqM1C9h8juL4XW1d5E
GxsD79VIEnxl507ybkqqdTlBecyPnMzFKzhFeoRMKn5YfupA6oVpRHtgsc0ewSVI27T9SSRFOKAx
6ZDR0ubEIzYw0ryp/NIuXPNQLqlstSOLcL/ktfbcuQsVYVGR+8AGa8FHj4X7gNwhenClruVuYPQF
4avI4X1D9reAey3aQLvp9GH/CC4EXYZ//u8wZqTW/H9mzLyffv74eQ4Ukn/hH8KM+S8NrWeILcj0
6UJIm/u/gUKa+i8sNDVE9CG/UN77jTBjuf+SXkmWpLBgYEQw8P9xQkL8yzAQsHGJbjC5Itj9E5zQ
eb4gjVVkloAENj/MxsHm4pAfcoN6+uSanlIjb0Br136C4d6hq7rq+6KlKAuO0kKlRqS3tGJlmPjv
I/jvoaUVm6MTdhP2MmO/hzo6cjVul9VIarTspEI364dk7BLfqbXyhjfX9aHAVXHiC/gg8s9/iwfx
5o01YKYCJy6z8TFoX72kwYlXGZVbLtjnwfHfb3WSRdMBeOlEZOdDaVGetUbHW2lJbN5NA8wRszGX
GyzDa5+NXpipmUKXxloXad5QRFEa1hXCNitiPj1QRyqNan03DGVzoD85Vpu5a6HMDums3QgMzoPr
f94QtpZUB5MCNxfB9UD7K0/TRlCU77sS7GtbEpXk1RbiiuJVcNu9EPjZjfvr2ieEPQHQi8sCYuXF
anHBFE+txahJny/EPsvsNUNS7mvo14ffNu8V4Nl5Hnt6QZ3sxpLeyWzPk+7Yb6vF6bVk0QoLlI++
0FxpB8PYWlZsP1ltNvumznUQOzChXKedH8K6M4LXx7+yhFg48jzQeV2hX3zcMgHX6uR83HFu06Ne
udS4+Zj9Lb7mOT307/eUwn2SJSr1ui7GGVVgFFGKDIKx5uuh7g11ozhWd1+XcQsCJP5jpV/kFknH
CJA0mZRd2oY4ypxRwwE5iDKCsbciWi3Lwh0PWe0WRfjKatHZGCAHUYazqAec78KczMqonUJ489T8
lbe1vYucvH+KRabf2A3XFovBQIjtqjrR8sW6DEd6tFCdmURsFANkNrTEs4pIe8Bks/tQzPCZvEnU
8Uc1C7X7ZlQL//XVcmU7YkGKRh+GCSQNlxUfIJ0anQWSubjWlQ9uOCQevanl0PTF/DwQpfhO6Ob7
1we9cv6wQjXqFbD5uYYuzgBY88DtdOa3AhO4AS0YewV2fNtonpS7rFaG3dC6YgvQvf31+sjXviyG
8RwBtAAB116cr8WYzJhQOaanl/oKBHpA8SBHCNxpXOXGzF59SVo4lDlMB7nGi4hZ6wjfuAFN2Vit
fK1Z08Nszdr3uhuth2JYkscxV5DgQIATLZg/fk1OHyTOydiRNzzpAPx2BiWITUdqLUyvjNN83+lJ
6ncaQKBEq+Ib3/IiMzidA6hSynxaCJVc6OI9abHZmaYyVtRSlXSbfKDkBOeBq3RFEy+/J/jWd1PX
WO+NolKxIrB/KEA5bxy7F3j3f56DeaYCwumA+uT5pkVHfxzXmOcA7MdyDuNn2iwuLBaJ4qwb1U9R
VPBMGtNgGpqtMqg/X5/0KwciIRoPgskQ1HIZdP0eJvSka5Eam4ASy578QxHZ0ciI2i1zLreZgT/j
6+NdWcsGQq6ogcoAkTT7fLy6RArOFBMLDDDlFoEow6fVmtCLV5wba/nKMQUZWtYXkY0g4Lt4tXVU
qD5TBfUgsEZeZY8oepjaMr23pqE9hIWw9g20pZ82RjpvW9lT+uNXRYEAYwCD/AVV7ItjEr9ptSuV
nDUmhsIbTDrj4AYXT1GXf/KP/2Xl5LSMJAWdSrCFDAFh9MWsIrNVoptiejZX0NvFNBIf91FwYjCq
tznQZzqYahRkQFQRG4lvWazLo+8irP19eOtiNyEoqETVohhc2XLJRmq2bTpgXq/P5/lSPUXq1GaQ
AJZaIOoLz3iqVVMdL0YdlLmWbAy9sD7Rmzf8Cr/NgNJxdkNs9ep4sBm4YVAcBap/Mal5ST8e06XA
QjjNB6Q2+dBT+JxT8s2Nb8qbni/X0+s5WC46sCHwd4LBcD6cqkdIRtk4Xat1p25SPYu266p/y2oz
3HZghI+mi+i5hXALXvKxeeNEPL9S/xmd203T2TE6Kcr56ArUsw59rz4IBaIhsUHDKNOt7o5uCuSH
fNICSjXG4+tf9NqgMklk5SJigLrr+aAavN9F11IaEVpaHEDnw6vrEG911TX7ZTtpRlNzmG581vMr
7vSmFPJV7jiNiuOLfkOIXA5mMzUIq0ascN8qsUc3yvLUBhDpprereeNGmF1Ga23cmOQrKwoPH2Tr
TQInSkHy0X674YYQuXUE09qg6IGv9ooS3SMM5oLLsTX6BKt643q59qq4x8h4kBemsno+nh2DGdD1
CScdlWLbnET2nS2mBt6AZSGrlDep7Mu272rw4jfO+auvahO1kOcS/MoKwO+vmsdKYYd4TAWLPaVH
u2zEJu77+ePAQwTpMt+a2pOR1L/PoL8/K+ahHHA48HLoXxyB6qhbZRmZwJRqw93CLAXfYMUrfH6x
1s+VbUFwrtHPwATBdOOfNJLgJobc6AZ6c4E2TvatgPEiyPj7kXSSfaqtXKzUPM7nIMOGGIxp1wZ2
MT2zv5ytG1FnANAJ8sHVaQe1unUPUgywjopwbjpNxhak4nDj4Dy/c/9+DoPwn3o2OrdEr+fPYSeF
YY5oOQTzYGaMvKx3GZI8vmb9P4eC/3gRnd8Efw+FyDyVHZqxBBUXn11ByzieRqqSRWS7D+akV7sR
rsXn18+Na4sLliDlbMpEMg05fyE82cyY3k8Pz1crfD1x822uLtqzOlhwukAU/llo+s9rIT9F0Ryj
EaoA5wP2YdzYdNL7AEZsuR1Wdb5DL2Y6TAZs7T9/N4vgyEJURtdZzOdD0aWnyDnwsXJEjoNatcs9
cr3LxgRa4UdL32xfH+/a4gCEq6m0Di0YfBdnUtcuxVQZFnyXdpy2gy36fQ2o0gt1+mmvD3XtOCLq
w9AS3Rv+fZGhov9E9SSO+6CvLN3vxFp+qDone5ubERodxOtQBXJkkvsZRe/Xhz4V9S6PBxo6Knk/
/ziXHnsrZBBrsRL0laF2HzqcWYI5oa2z2GO/1RUIFkjChH8hVdHt43x11X1Pw3aLoitqejFEt7d9
jAFnMQOPOVoofWAvgxvSASEKlANye3FuXFNXwgGSMNDtFquBHXVxdofYFzQ6gE/A3Qh4uc58PyM/
hVh4Gb/FeXN4qyaK8S3BdnhrlLO7vzFfckWfz5cLA5fGPK5WxK+XyyIX6UIhk/a1HWcQJeIhtIKx
SQVIXKWiuh6vHQR1fKLdb3Wr4GQ00J3YOFgf7Fys1Z5p6hofX3+mlzPC5UneLSN6woXTcfvb7WnW
dTP2dlYHoRP2WzseHCxX7P5uFZP+tUHk5xmjAOepaLvlaakT68vrw79cvfLutpgSarcEDxdB7mjW
xuRWHQUPYTeeaDLXk9CQnd4NgHkqEL5r3qG2t7TljS16kSXK4wfYOqc3qp7Sq+TSwgGnarqOA00p
ZsbaQyhad1xYqrEDA1n/spXVOnTIDx1nN6zjwBgt/a2WqNPz6xPw8qSQIBfOdeAugsbaxamLnIG2
Yj1bBYZS276ZI7nQz1qK7ES1HP6boaTklkUsalyuPnZxhdovQ2Xg07+3IBeCsGvRoWE3Wjc22rXv
alFJwlUV7IRtX2y0CblWA43OOhAqFLhNCisRwktv2ZsldNa/1mK1N00zo7ipN+hK3DiYri1qrktO
YBe+LzHh+XE/p0W3ZG5cBxD69WNoxY6XqJEKEhmBv4xe8J4sVtlnDjrVZqndgBe8vEgRMiHZoN5y
ukwvIoM0FI2NTnodpINTvonqEbXHNbb04yrUaq/BpbtxBVwZkKCbZg4zTW/iMlHF/LCn8akU0IPb
aJ80yohgzywAJNvzegThNlc3JliuyouDjMgHVp48SfEIuvi8oVHbUxK6RQBsuAbVmcYPS1rY1Om6
8AgWWd0AP83+ix2LHhzXnEQ2kdPJvfTbWTVWdQqRMasCu+/DnQEm/2E2umg7wzt4UsRg3zVos2qI
qo2dj5xG9gYp/unHH+8ibjoHIAHFJY1C7flDdI6OPGHUV0Frjtp3QOcF+h5zsdVF2944G658V+5n
Wu301igdXvovgj6Ty7RtAhBb0c8OKZy7MtRnMDFq64suXZsbn/XamShjTPIaWePBefHi5XL0ZRYH
vSNqwDBUlaaHw+mE2QeYKyFCabk5fm04S+sgoQa0g46Chp0RhXYe/PEsG7LK5MjCsAEQ8PxB+JNR
yRE5Dji7QTPnbksPbDY13wjRgPVfH+zKauZVsZYTJ5+rS7O71THGBkoNKk8QoB6GojAeV2sSe7SQ
nzj80W5XEvVGLCB3yMUOQoCVpgmCDxJeeXHuC5g5U7LwglHWaI/TKEKfk/uW9MeVY5iyDmPItJwa
t/zz33ZMishvIhZRBwMm394CF+wuRJjGQ9IsXz2wVwgYpjM+DLvVidP/YvkS/nJC0H0yMJc5H7w0
rDbGUZV42wi7+wKJRG+MRwTmSnPWdlZcrdaN9XvlQxJFyE4mtXZW8OXr9iMYPCOsA8eGZF4DUYbO
ak9fgLH9UDuUAjbRqOh/vlTZmiAYYd1T2z8JSf42x/morirwb17ThrxTZK7zpp/W8h3MNefz6wv1
yoFAoAQU0ZB+bMzt+YwadafVSmYTP+Lc6dUNineQrJUjwnhwVq2qvBExXLlHTaQ2hdBMoiWIzefj
8a3s1EGnJ9DTGBCmycYgGV1sLzFiCyh5Nd23UIa4aPpwDtZlsW/Usq4/ADKgtKjlOrp4YTHamIEI
HmBYw/IrwtnDPaR7pMKhvtzX+DFtxOxEUomh+py2+qc/n25HmpiiUYoEymXenQ55qk5D1wHVokXU
h04Tb7qatvQ44vPBgX8LTfay3iL7mvh6SSADv7g0ubQLKmxC5K7vrJm9TzIMmaJ5RttDmT+UaWkc
ULhE821V8PtWivTjMigJiucI4jeKM/6ZOpHM6lhtKnQSFYVWqB3nX1/NpgY5k94Fnzn1D+0MSxbc
lLl9fZJfHISMQprIMYhCCxnzxRoL3axcsslyfDyUVrQEU9wVxvZWb0rwrGfHrY7hoA4amo4wjfjL
+6TiHfUVmKs/w0iGS9sWB60Vk9SDiPavv9DLoQyqgjoO33QpmLmLY6+ObI42S0Ua043KLxM74xkp
OhtAF7Y0fzwU0R5KtTLSxrfzIs5156Kn5LboKL2gxrWplQRdRwMjz95DYhsPqteHe3H8ULCn7SN7
pvjs0qc+XxCideBLTKbhg3P+DoBtDARSmNt2tGmAIKt6YyJfbH5Gonsms3VKKJxA58Np2YKWqdQY
peYZ+0lpNW+wp+nfqpMYHxC+7+4A/oCXQ3dxxVagVczd6+/7stYo35XPKEDRgxqWuKrfr0/MciTu
dND9kQO28yItBChr45DxCSuVAYMfszU+mdB96YQVDaqYSZMuBMXAi2EOZxjn3Ljg5AV2vox5IFIq
QMVAwCg/nj/QVDdrpuVYBiPaZn51UK0HPBs1j3qUv1uUDruKuut/xrMmbqy0K5+eUFSjAmwJ/nOJ
Rio6SyqI0YfK8bdAsN2w/EaN+mNqGco2XTvrxtlzbeqpSlCaoG+CAtZlJOoOqzHMA957lNEomLQa
aBmvWFt2b54PgIk7UZNezrBURn+hx9Nh2oGZoaemYftrVHWqe6+vhiv7micCCWLQuTKJFs/nHoSj
XgCYVBESWdJD1UCBr9XFRci57G8M9TIOl3Aarnk+M+V37r/zsRA21dpIdRbfoDsXpKjYBkiPjMdl
NJHIw/9tM6JoHKwrsorJiNdCuHTdn39yolOXTEeis158gRFytI1q8uIPttYcqhC2gA71KagR5wgm
VPpvnC5XtjuVRFr2UC6kH/vF/CZdjm9OJlTfMON+Y4u4edCgndx1DrILWmcYTWAqbvMEUGSeMB8b
FfPGtF9Z5IAWZLhDRZrynHE+62mYUE1FecunJoYBlNpjHhZ26zOeGuvPqXIhcb6+pK5sZ9TVqEij
qIBT7OWumgo9W9wwhKSnqFN8J6l6dwZSQsKD2Nmgx0wc2GyA98JAGUx4dTde+MqUk3pwg2CsfaI7
nb9wnApQAk6s+gqSMls1X3upfIqbUI2ehNiEwm7f57Ue7hp9XL18if+Lu5IAw2TCEf5+OQFmnrYg
E9vVnybUpNIB9Qo0kuFUGpjsvD7XV2IrU6XkKzFjhJPGZSw5R2OeuTC3/BnPrsjPakjlE2sf6yiM
JKM0s790pdH6DqTUfZa7uUmMpQksHbEnnEQf36DovPz4XGkGdUdQ9EQLl6XPhTKfBpRc+MKM6ocI
qak9EW27GcY1vytLIOADVEEYJuWtqXgZclGZkoafgBI5XC5rjhnyGQKOsIBjaiZ70PzjncKWvIGV
fbmbCIFOjBNWl1DFxRmGDVJn1IkpfLaV/t6JGn2XNrHppwY+WVkmbT5e/8IvD2iGkyQAibsR+ASc
r2Yl7kA7G5GFDBxyomU4r4FhYGrHl663/8VQNMoo9KGnSaR3PtSUD+jT56XlcxlrnjM47Jsutj1n
RsXl9aGuTqOkYVKiwA710id9RX1e0eJQ+BAE7uchjTC9z41gdMLRq5M0uTHctVVJbAcUmGaZrBqc
v5mqI+9oaWR3+tLUHwAE51u2bu31kN7e1SsOYAUKuDuMX9Mbh+HVF7WpdbE1dbL3izld6aYiIzEx
p4mG9HltIM0zxeoD7uD5nn7JrW7M1fHox+CgDIPnRTNdc6pwiaiDYTGXTpC3IOe6kSCvy8PyYCV1
++P1D/nysKWwJjc7qB4pxCpn/rc6QVpESa5ljDdZTKAeIQ8UL6K9n9bCxFQqs5BiQN8cNejs0EMo
u7Fkr70ujU/KXJIOKvSL7YjxXWFkOdOr14u7D0Nh7IA0RRTlXfNunaNb/XH5uc5DVdg+qoWDvJCA
rcsOQI3BACp3rYXYUdo+5PSw3yudZRA79qFvdL29jazoVnx8dVBSOXgO8EkpWZzPsYHAVC6Q0vNB
XJp3bmRUXpwSPNXO8j+cnVmv3Da2hX+RAM3Dq0pVdQZPsZ12khchcRLNsyhR+vX3ox/6ulRCCaeB
dNCAEe+iSG7uYe214qdFm7rr3MJK9faN9UgrydnJ/Ji2uzUKZbsVdHPtRAOaX/1JQKN1GcCk2KGR
Tu6/hZ5U00k3sgJwTFZDn9R76dfHP2FvcwEAUirlFeUtV2fvp7M1pssMHbbpRHo8Oi+NtKYztMhx
1GrrGAkxHmVGe/aoQ5GV8YxQDN94iUD6ZVlRWow001q+Q9duXEB7Nr8bIOutcCia4q/HC9zx7ZS9
qBSoGoELeux2gVAzwRQtLAu+AgPi2XTJLg4h7znxxPfHlnaWRqnAot5O2YeHZPOKIGZQwYa9QkMG
zDqH8KRZneycZfAy5B0kPm+2BuYaxDVRCaCtrYp7U5SaXDPdg20KCTcBcVHoQT3KzChEjQN6WQdB
x/3q8ECMyIDTV3WDrZJT30Ft5WpZcpYQaF48HujTnGvaqcpRkke3dDoIAn7gQW/dAAI6IEpouFNC
9Lb0wW05+SiHkSygwmB+l3bmf/fXofoFSVz9g75a9h8VNFGfUka5n7NWdMU19oL0olfZ/I5WhE6j
oR4gQ4r9b8Ts5LuPv7/aze3PI7uxGZsiEGcnbs9VYGn0xGskeFyzdJ+4me3JXOAWeWxl76tzU2x8
Pw858f6tlQECDGYx4A3M8hmax6FBKbXyvlZeMDyP2nhwgu+dIC05HpgAzJABZmhzVyx6f0SOQxwV
kPAyLqsFpyCGP15PaonYhAe7bFof4UjvLyglIeIGdpkHjttzu0TbYsA3dRW7LSxeCHgiyIuOiX0h
zHhzu0ZJQBF10dagRUXofGsKqjx4E5DhPOdlKl/GxPNC2+2a81oixFjMeve6NtCqPd7CnfU55Ia4
H4YjFCD41iiq3JKum5sBs3PAtuhoHSazJ75U4zge9I/3TNFb9Bhs5eL42zS0q/wEpn8zpaBuWP+2
sYu8ucusAFfBlsX18br2LqjDC40dMkH+z+YGkPm58zzX2dmrZfNP6079x3leBczP9KiuemW1PNT2
kp6kb/bf0UpvzgO6J4hJNrD6jiNPDQQ+4lcUpNL3inr5/PgH/og4N1fUoRgCiJZbqlPqvP3yTVnC
B4j07FlOS4kMsGFlL5nZah/zzFFzxXOJTKyszE9wBLUf4n7O3g9QSV07yALfd1azfIT+MAFfASZV
6j3Sxnndi4+mhjaV6WiWCQ+YRS+z0+TBmfnhvTc/XTW/GIZQRW5zO5kM81cDNeaYnoVef2lavXyG
VDpVY1LpqYY4JUyrYbwWokUz2CvGq8ajynCC8D+UtYlOjUWj9fHXvPNE+DpmCekF0knn35sASWHE
atQ5bcg4YftJ6mKASdCmgljA5fPZ0dFaebtBrgsPAI0rVdi53b14rFFukjCgUYJHsjwdrJdWmBKC
nbp5bqf06DzfXR5m3TADPpfimYu/vbUHK7uwHejbT3BcQjHEuArwBPAIK/Pa0eOl3aVKquGnrDCO
YIGA23xLgl4th57UPk1z5yDTSJXoX8NgspDCqKBnX+hPQaXNUd0Ew4HpnVVCXEEWQcILHnQbf2kk
Y0PVdjZ6scI/M6YFEzh965NtC/H58Srv0hYscP8oA3qqP77t4lpj3lOKYuDCzZTyRtx5VChiGbWV
t0JyMENsUi3NZzjoJ7jLqyNg+X0hGPuIIHCFmBigT7Q5QCkWwQ3l2GekB4JnHaW2YJjyp9Zzc8Rs
6Z9nEfcIGY/MmI2v0Pkv7wuv7Z6SAmmrxx9DGbu50OrHAOphpJLaNG3t29PVgoIwPMSoUDYO4OqD
XRJZuvpInHXnkhIscKx8hAxpPW48nt6lkxl7jX0Cyz9dRAA3sQZoMYRSPIigNz1KDXdXRa7GVCUd
F/Lh21UtDIh4EhjzyaKj8DzXSf1OdFN58O3uwhL17UgaFMgNj7gNPY25AiYCxT2EuVb8NwTspIGZ
W/+Fxn2OwvBo2p+gg/UOBpz3vqUa4kFfEo0NcM23a8sJ/gxbMapnxuj+pkjiISZ0W/2y2p2Rn0er
P6oN7VvkslDbo5i9hdn1Zje5hsfcTgdFaVjZUIbrCSRHlbWCUM8h6HvrmbR4FsnFKCIrWczNaalM
r1jNGnumMLWrk/vjM+1G58CP3+8eVugxglQJiLu2gzSQZicp5WmGoaCf/ghffX62+mD5MLcCLSoH
4hjI9fXBOcAR3n9Mgi40TGxuAg5oK4JLFsSdFlwFm3HCJ4Hc3pMN9cY582P91fFLebDMe5+OPZsK
jWd6PNzO5vmg6w5xyhAAmoZZ7myj/fYsAtM7BwbEvXT+KMM5PhLG0IAdBQtqn259C6YZKoHMxPfA
6218y5LY2gyOGl0ws4Bbepy9kxwd89wPXhWhYglptTH1yNbJOXKU7qPmatZn3QG7+/hA3T8uyGxB
/u3RfeKubj0uzIJx6+Y4Oc2YinPcdSjOGaP34jrQjzw2tbe9nCvK8kR3EDhsPA9kw7NmxrBGJGJ0
Iq+15Kk3Fu0J1aQpNIZxPoh2d+05fFs1cawS01tvMJSWMYMZ5ThxsM6JVvEBhVu+E+wqE7LDcpD+
7n1KgCPcTEdx5myRZcKdXdIFSBwKX0e/Us/LaEl9tF4M86g5f+/ELZWaAMMn/qHFsTk+2aAVLnKd
zqn3EnGGOHKKrBp6ubdvGNgFCoiEtFSHN/cjmZckjTtIo2ZmfGEQL90whRAfms78L2/yjAPftud1
ACCBr6JBxEdU+/lTXSum6Wm2nsFg6zB0RFi5cS2LWmPasx9e0BP0TgNqsQeH5D7ioYzH2rgFjIrQ
lbo1arQLzV9vtOEDNkBHa3kgPslFiifdm0lA6kb2n3ytq/5jQ334Igtd/vb4I+85IQaHCTF4L5ne
Vl/lp1XD5rIEBRiwE/oraYQKIUPxosuuBvKRX8l3W5KZOojQDpt/eWx5735QqyXA4bn0WP6tZUtC
ku3OfG+/bLvLYI8d7KINNGfJiDjdADf0Y3tb+iziV8A4NuMHdFJ4xbZkUnXp6IWrJ1xI5JjS0ISr
lmnJRPh/I8zmdpFZlWYNQUjsVpELJZ0eLlVWf9Dl1PxmxHUuQ7tqWzu0kLlLzo1sPZKqDDGgUIpm
gh4+LWelRpzJb0PmGv+WFJ3HU91BVvwE4r8YTnpXt1RJXDf/x/JG+WfhyhqWpRhhp9DJV8SP23Vq
D+ANO0dMzQaBacMvEHZtzjUinvSvVwbEO/SNLmnhIjaMpMg5g5b2lHaozS+B251MqnUhnGJHuKH7
nJqAiPI8umKKGIi+xO0+Bxb6iE7soxOxwjK7WPZIX8ft9e+Idg4QU+e9+DIagFJD2yn4HFVmmV87
Y0FVGrFD+7fGhwo5atO+gy0Wja9PTia6ODQpb8swmwWBN2iuKg8TWi/MHqXVfBSQ7LhWWsNgnn6Q
G5Aa3C4hX9bKSXsCO0+zJRqUS/kFxrckJCFfzo9P6Z4ph44xqAR6fuBubk1BNtq2BheScwPskq2j
VWMMK69GOR7UZ3ccnpoN+q+pzYNYQy1oQGdGEOAI43Uy2/K3VaVGIVkgUi8gWuWTdJr18niFu2ah
OGYIhToF8d3tCm07gU4lY4XoSE91aNuDYhqeRZOFeiva34Ig086x3fsHdne+LN1TxeAGvJCCxMZu
6g+1TPk9J723qqdCUSO2o9+9i039++MV7lqCNItUBu+Nr7ldYVk1AwpnBRlz6tUAgqV3CeyuN8PK
c7s/HtvaeYp5Gf/f1ibKkHUz1Qmcyqd0KPUvE1w4f7SqL/3Yyu6KAuD6UNTS89lSvNp6g6ax2cLs
YSQdKO4u+Cwas4a6Pj6aldozZSiaPRJSNX2xOZVZE7hFDKLwZLUozsBWVF2A6hRPSPWkz49XtXMS
iStohNDCI03cgk6RdZazmcZkM0jwnlE+by+aP1PXbafkWuSd8XmRlfP7Y6N7Gwa2TR0MmlrkwLeH
I4PV32smNgxpZs5iNjHGa4Kaf2xl7yuSXhNQMOrFpm3cCOVTgRYfSxv6Hpnbvv6nrU3vs9sV/8NZ
ZykEKZBPUeHabJflTQBUJ2mh7zBl7xun4xUxk6SN1jXWDvZrb1GE04zS4YvJXza2WsUYARu3hQjh
PEaODuxuFBQ1m2U5GuLd2yWCaWhdLOa+6dfc7hICDzP0+fhGA/7dy4qi3tUb4zcjHanlqZldJq35
Shz6WystVOGzCyPGyRv7v4j6unNVmOvFZEGnyZ3ip8eHYndRqjaqSIZJOzeLcrVgsVtfUJ+gVPoO
wReyrbj0Yj16bGfvXjHB/187ah9/iinVi2OieGadrJk5LehM29C0odL2UHuAEiMoXxCqCA5qhzvh
JIkPaTStBROGho1RploQeaxXjA4MmoZxPGTfJoSm0ffyvPfl6DftQX6y9znJT6j2OAF8t9YmsMqN
YsiFztHvoY19Htf2zzrRzYOsbt8Ih0RNtzD8v3m1Fn+qZtMdqPBU0/gSdDlQfROhuLfvmBow0ymb
Ube6a3MZqDcioWWdADJl72CeQe+hzPqoRgqCGWH/dQ7ifx+bvF8YlRaT4g74RxiDt+MHuTGarTFz
9kvygyhwWvezMVn+18dW7tMbVc8xCPxVZ5ip19ujiMqDmaYM2jJF4pXXGbn1VzPP/A81eqWnCqWP
sIF34oRcjzg/tnx/CbAMSSYFZZwVk2O3lmGLaGdg5WwcKumfLM3KvgFqFq8QsfbPlh3XEO0Dan5s
9P4SUEhSlUeFoWUQS330n24e1U1EVLh8jF/NKpVxfOboPDjgnfG3mlf08r+YA86pZINV3ezWnJEl
Lqw9ylzj9icryIJTzAMayXz8vqCzcPBJ91aHt4RIG2cJvEj9+U+rQ/iGrujKFS8mwbQVsLzITRFl
MRj0/7UQlXZQz907osqbqLlIApEtMhoqZWZyEjIXcqvkREdzftJT3z5owe4dFPAYFKZ+FG62JbC8
hwyPEUSQJsGQfSDxna/ajDy2vs4jGnedHzE6V0ePd25naXSRIBRRA48gJTanE5BuMDKQrUQ0k/kV
hcD0HEx4mcdWlM+9LTOC/SL1BOWsGLm3gbDdeW41llgR1QLQ1qvTMLPd4SOEX8WbkxniHFVC4b+l
mrrtxc0Uoia34qKbuR5HmiXz0E9RagnWtjkZdi1OEqGigxdg50C6tOlVt4ojctcArLs1s9uahy61
xe9GkfgvNLXqb5o2w8ceV8VB/KM25fZzqnlZkBb0qOhxblG8nlPRtF0XuMAQ+vpk57M8M3TsnWCG
SU5l184nlLiqFzSFq88+2g8HZ+Z+NxmOIHbQ6dEwwupsopUyndBeXTyg+VUy/+G7sd5FkIBX57VZ
EnHwaXeNqaIFG+oyfr3Ja6p5lbpYayaCu6K/dggKvuvXxb2SpRrXx6f0fgICBhrb/zFCT/n0jjS+
1hAXQASpitK5RPK6nuRZ50qcg1wsr8koUcOVcCDJ1GEwWJPv7MnvPz3+Dff3Ebt0q9QrBXfMFngA
igZpuhUuHLh45bOO4PY5ydb0wF/vWlFvLQEn4Z+tPvpPDpRsnDNa+lU0m2J8QuyX+XVafAe3/v5W
qECFURpV3GNV5q0Va+wl4toU0ayBcreVrdOzOU7JS+bOSxUazTgcbODesvBh1KQZGLpHfyf2AFEy
cIJo7az+82gU7vupRcDz8RbtLcsDEwJ+xVT8lpuPV+Ue/LYogYKXK5BokVAAlCv05oEuq3A0kiN7
9+8CX/Ane+r3/LRZaN9AGuJgz1u09yV4qG8Qsy5PmdPkjGz6f4xBeqRBcrdERorpfSkAHeW6uxkR
PYbSv0pge5VmbyPpLYLTbHv9k62Q50bWHMH27y459hgJoArlwxp6R6fmpfU6jDlaRJaWZpe0b2n8
WMAb+JXjgfPaKkNAN4gtS7UROCTMTm9iFYl7bCDyraKhn5bghKJT8htnSX70VjFBXZdVNU23pTwt
lQjOXRtYf+oZqllhX+j5u3FNzV8RboRXdMmhxEVSkzqSnOgr23X1J6wf/P6qar6R1A9Phtsvv1DB
nqBsszoZak1/EOjtfjl8Fg0YXli6pbeHo26heZZcpyirpPtu1j1xdpDtu/jDoB144rtzqD4cZgBk
KJbRLQ5BSM+SM6l3VLrLH87s13+iG7xc63xEoQl11Xw62WV2xHy3Z1UhxACl8b+7IcA6SIkpLVlF
jWYs52CVLfMPyJzEMOZcqlHTgembxvnxFd/7qhRLGEBmTBiw38ZzrUUu4s7VUKF14CHrc3OJBgg4
qRPWR0DuXVM0fMCawSVIfne7gfM6LEio8r6NIMJClEc6pFLmOEqpfL/VH7OBMOpB8A5GQBWebk1B
dDnbs2+jRjYjie3RVYsmZ0Sbp0jTi4Wu1H8ef8X791QZBLZoM4IAJcQWfaFJSm1IZvKYyQQ9bcNu
ggtA5/JF9Frzbk7W4VWT+QAnb9H8nQW9iZBo3hy8qDsHCCtAP5hbo/GwJXAJKtCDTe0XEVwMXoTw
YxOt0m5D5FqXD0EcdKFb2fWB0Z1dxXUSE1JW5+HboluGamRY0bdRR0GR+RxDRfR1NbyB1gtIicdf
edcU9SlIh5nvIC673dWuJrlcZkwlvZ5ch6FMLpNvig+D05dvdzYgdhSrqBp3umvSwz442VatYWrq
AiUt7l80CJVOTd0flTvuQlyiH8VlB6wXcmdSuNtVJVWuYEpxARFMFUR6UjhXRJf7kzMFwXfX6eR5
MqBO7RViAVKpo7Ro76MCzFZUXaQSFCZuzXdERK4eI8vdK833SWgwt7a6eTLaWBwUdnbeWmCmAB9U
hwAnsPHgq5enXeWIMlqtSWeCrG+/lDFMVU3c1wiGWuX18XnZuw8UTon+XKAtlF5ul2YJiiRuIUtE
Gs32pfKc7ty0Zn2B92c9FUZVoQ2ddweuRy3iJmNR2/mT0c2jmy3VOqHsVkYytiYolKty+cJQt3tt
6sJ7LiwrvQSFZyD8YJvF748XvGubchbYC95+YJO3C/YNuYyTuZKuyNF6XWt9DIkMQUwOVnrqa/Fn
gaDWi5DuEXBv7xBROVZ0uDC2gje5NRwsde1rWVZG+rgmTwu576+5TgEBd3UEC901RbT245lUtE23
pqhslbXSeWKkwPhlrXTvSzN5DCwLPT6oUuxZsgI6ueQmirZ/syg+mrSZ1isisHXZaR1W7TzLujzn
0usvb984hkYZeyfYA5G4uRk1dcHc1XE3UITWz0uV96h/ltXnruu1q9UyscwjqdEE6OWvjy3vvVzU
Ium3YN5jck65p59ibmCnEBTODp5u1YzIDHLr0vX68OwvLqJtvUQo18v8b1OXokdtqlb6RI3tIFTd
u6k0y5mwwi3wam/Wv8RZoeomRTTaefAszBSuPqRHT11Z/2n48GXTyjmidbtLobioCmmiiAHJQ7dd
qTYz0UJsF2xmjH9KexC/wPvjHxTU9q4kQylQF6k6BjOft593rJJFpkNQ4F6F/Fjb7KePTvCF1/IP
L3ba9dSNXvthcaGzOPioew+Lkn1gbg6wpLdFMc/1BI1RX5WRPZl9e7LHbD7LoUieHKfov+Vj6//p
B4lE4dlHjHpYff1ImWHP4asJfHAY0HsQlWwWL4ouhXy0iFweuRPpM9gQZFejWad6k9f20cD/3o1V
LyjRO4BqKvu39rLSNZJRw56TOyWibcEaGZ2bX1JUEw9u7N7SGP8h6ac6xLXdmMp76Q1ZYxH2IGge
Bo3vMsofD0+lWy/neVjtg3N0vzT8qyLxpGtGdXHbynft3ljjJEHoV86fk34QL6NOoFmC4nlzQAcE
g5KM8kX0RrbxSKlIvgIkSqMqb8V11rnsQOWnS9VP9sEJvScNUHAP/qEbrZ7prd8LhtqmGFwRsWqZ
/N0ciqkLbZFBPAVz/fploan39yxLeRoCkdEUd8QvU1O7oQlbx6Wa5+bAG977IX6M4knFJTJ9uQUU
lrrm2eNa4Ie1rPza1M5cnEpnsJ/cmXJVGFft8Gsi2jo5CBp27VJhgWnYB2uwbfMKM6n6cUJiEB7U
78iXZ2egB9474VAKJ9tGrFA41pfHnn/vRDHNQZVAkQDege0Del921TVFZM8G6ofrXFy8fNbfLxZ6
Gv+DKV41uPLwAuRJt/dynUXCX8o296AbL46frdyYzkXIpD/Sn7q/lyZYDQ4wL7YC929czjCkoyNs
TM222YRTwaz7SIwbdUmiP4E3M5/fvjT1aoGwARYKdPN2aX3mCrMuO25L7XxM/b458ZbXF39M1wNL
eysjUeB0KLDm3Xu11JnlazMrK91McRMxtrB2VRLKLBu+jOVcH4Do7t9HBREhamYgg6xyu2m2uSSa
h2xq5Bpdd5k8bfjY+b15AIncO4XAXhTdv5pl3zboDbOhxl+1eQS1KZLdmuGenYJWl8DnnB9v1d6C
fjalfspPkU6d2WOdjpjym8L4WIxxfoXAe/ofrjJ5FI1I8PxMrG9icMlTaCSI30AaVsjXoB7993EP
tagzyfgvj47kqR0P+/I7Z0PJjCj2FfwW1/l2aclQo6I9oaBCF+3vOKZ0U62WhwYG82cLMz1v/5I/
OLaBlJL0Qy9zay6GlQrxcDuDB6AbLqgJy0/MSL1N9wwGacBkPwphRPs0K7YHsA9Q20w7rIiqnXqA
wnFz6vo2/0OiH/4BeOlRR2LnLDKXQF2BSJSbtq2FwcDnY9FSZ1H2J0bAnJObpnAq54e0I3umePAo
LFDP5PXbuCkh9FbS/sgi3craMIlRZpkSY8QXUzh6fOz3HllVx2SiiliFaHeTMVlpwbQ3Tjcq51gP
kS4xvhuxZtdhnCl2lRI9NB9xgiiVgX5NYE06wYBSXmtR16e5csWfj3/P3tIVLEHnmJJabVlEbWbN
Z0frM0jZteyjsZbxe5weHEV6coR/3HlWPVqkdCtpVSoexNtzOiB+5VZrm0VopaB17XX9pWgFWOs0
6ycoigxUW4tgfXrrAnl9AAcAN4J5AEazW6upSRvP1wuGrvosOJtS9GEhcQhOnuUHKer9vbcYLQYe
xuw7neCtxgOQfq/ViyyLKjmXYTZ00xnAGlotDVP9gQG37uOl3btQ0Huqskqxj0Vu8zQmhUGJjRDq
r1DFfaPWW52ZG9Suj63cnxBFw0euxOWgxbyFdIhCuiVz7Wkkx9mKqi7v4MoakNhB/CV8bGpvQcyy
kpjBWXVP2j7XkM3VhpZEROwaoDcmlWfK/NFjK+o239aEsEBVGP0PTiGn+fZEwDlKW3BKZVRDSfWL
3gf5xXXgnerJDa8F/1noJVr9y9At/tsPCI841UWiIdVy2qQpTJ57MkA5NuIFRsplDMRlsIbln3rN
UYuoi+Xg7O8cSKIhNd2gOigMHdyuFNGleHBG7MV9tQChakpUlEXyHJjdcnVLZnoPNvD+ipM8EOnR
f4W5kT28NVi2I/xCFRHykHfxtWVoF5LT1TzFSK+/0KyyX6xM5AdBy55RZlTxYWT2kIypA/xTJDEV
FpG5lDJicr4+m4Xwzt6AxpXhCu2daybNLxnaZgeBxc6tABz8/0bVp//JqG72YCQAQNAJdeNT063+
K02o+dSPZfL58XndXR9hOiT/3Iy7oeSxKPt5ajmviOMufxnGjGyGn2n1JTMXLRoqjlLdeG+eHiMP
BFDFlacWDcXrZittSIUamZYyKhymVOi6LZGEk/yFGDSgvuf4b3cz2CNEQ0xAJfKbXWzFGiCaVcso
95buRKgznm0YKE+zl3sHb/COAyC1+0EESN+Lt+h27+JYGyaE02U00Lt5XeFbOPexxZBRnueG8QQX
jnaNDb1+31gonj/ezB0XR3tPdcMow1AU2ZybwpS56IJ15r2bvwwoKX2UnZ1/fWxk53Cio8zkMfxM
xBrbcghRk1Gj4TpHIrUUvaLIrjzvbVRkS3eQl+wcTob96FkqxwYNwSacCbKiWJoA7+nXdOf7Ylqp
SOr1S+XQ7yvbfPiPVk3lgdGd9UF6QAlP+VGDB/d2AxddWynNZHPkBjII07rUI7jWh6fcm4fw8adU
+3H7WDDJzZg4A+qUX2BauDXlOkNsBDPj/pzI7A8NINzJZkTqM1W8Ksop/B9UlnbtgdoEiQP4iOrH
rb0FxEU798RD9uL4L1Ups/dpmbTMG8uk+qsLRHVg8P5AskB6s4qnjaR523Ea/LSbpbFOkdGjkZJ0
0/iaDXI8eIl2rMA8pwBGihIIiozbZaXpWlhmp4mIA8toMzCIF/SJ6gOnvPPxKNowyggUh1O5LRit
kzUIg1c1mlJrtoio5+kaz0nxTetF9roafXxQBdhZlhqTUkwR1Kd4Z2+X1Thzk9HUFVHQ2Pq19Sbt
nB4P2d/fMcJWGhHQkis7W6Ty6ptFF7iriEZnyD4l/Ri/aP2S4Zlng3Ky8D5BbdIf7Njet4SBgjAF
MieVWt4uLcs0QbziCDBNlf8XvL/lKcmlfEoXaLfzSR5R39zfaTIw6o6KpJPxgC1Ucwg6Zr7aakIH
qkIoJ826l97mwFC9PYLx7uwa/RWQTdTbGMXcTg8vIg/WYaw58vXUvXS5ZVyLlJTksefYWRC3GDgY
l5ga4vZBW51c632DBcm4LD+ZeT+ec7tBXTA9Ile9twReBLw1A/XAZOytz6BZlXpj3hCL+Hr/0R50
52tQVavJcGIXpAfL+jE2fusRsfZjlyBKxgVvXk/otqYM0TwZiSxtJrjAawXRXzPfC+G1IL1a6bI8
iaRapqtDTAP7z5I5MEjVuU4K2+pOGcYoE38fV80ZTkUwNr/O87J81/wh+7qk9vSduDUAqNfBhPa0
UGK2wnI2rTV6vEH314oZQAoMUGUozowtSmRisKGwkmyMsoR6TZjKqvm1oG2UMCbnWyEk6wxhBfPB
vbrneCEkpzrEUAEErRz5zeMV4HGHKm3HaGLA65uMVw3W48lZjXMrxDJeMzG7F1tp7F76meFzd4mt
fzWvb91wLVI7OHBh9/cc2m1yRwXhgGN9q9ct06QcZjoMcI8P2etApnxekhL9qqkYX4vMSw7emz17
9KRBjdAa58yqy/lT4Gwj9V4Y+UjwVTnmqYIb9xx0zN6mYCdDgX7WwZtwf9kpc6NHTlaCg7l7UIeJ
tkrZEFdmXtaBdei5gXVxFC3vWVGuko4tPXdc9e2qEAAFpg0YM5rqPLg2SOBeaEn1Byf2/qIrWiJF
asiDTTyyCQ6mtTeaBHnZKDH97Ezdrf/Fjrsi1LmDb0aHKFPEqAyD0wjeYgjyBTB7GXSE/8iLhc5a
zX9UHmKshOTyyY2b5D+PL+Pe0qCpgH4JvkvFjH77AVu415hkIi5ubemfekjJ89CsG/jLLLf8/nZb
KhDh+FG8p2Rza2vQWsGBgaxqGez0ldcvPlN8Kt5P2lIfqUztOBkOBLGq0m4iUNisq5eyxhMkJG+6
0J80GXghbHdN2AJCeu4WR55M0vTz4wWqBdy6aMhMiI1R5OBdAFh+u8DY6GQw6spFy04AVszSL1Ux
CyUm4H9ZYAx7buPJuwzLZPz22LL6m7eWYW4GVwTQj6bv5oTKIAnWtWQbRUdRFbY1qEfw/7P/12M7
e8eF6BiuLjWSBlne7Qr90vMEFF2kHSsV4oo+Yli2fotebCsPPuaew4JoCDu8reSmG1M0EJZZW2Ko
zbh8YQ6r3KXNoS/I/f7VLebp98cr29k7Qkl4YlS0Z4EfvF3ZKosMrViVnNaOgU4oCE2RBW0XTutq
PC0jesRpKoJwstYjorWds6oCL9IOrj0r3oR8oDMMs+oL4ohkLZiTtEqkCTKwApY5ar/RIqxD6bXy
+njBO1t5Y3Xzfa0yWdZ1ptBgQf6DTGG5vBpJIk9tII4IXfYXqMrPijKUY3P7bVm01ukLTk3qSXaR
trsAZWmoaQjeYDTT51e/MI70LdRfurkSqqkAWbEi3na2OEkvbiREHAYsgIUOQXTSJx/ieX07Hpsn
lU6kiqjIELaUpKWcdQhkM565IPltLHPvc7l68aW3hHk0dvpjcnC7Iup7FLsJoBBEVJ/5pycc4oJ4
HRsQMu7gVx+dtBTPUxLbQIez5oMhpfb3uPRjZA7e8AIfdPPZmotxPeEcis+r4+DZx9J1ENhw/05S
Oz4RaQz/0mul+lo6C9JwiTjqNu7dKibpSNFofCPytamExsm8NmXLy2mmqyKYghq87AFXNoCMInic
m3Mi6vVMX187eEjvzxwlZlyijjum87E9c7M7OmPhedBY6W22hJ1ftL/otd7NIQX77JOxLr7xLBj3
SQ4M398ryjE62RslUZQgtiiGabKAjCwUf8fFdS/r2AWvZPdluE5x/GYXiSk1xwepM12kLWG1O+qx
KyU+K1+0mhleb2ojrZ/dj47WdENYDNYRbdHu4lSeCDgEcMyWhlzXuh7KFsGzOjpzlGWBe6mQ0Qgz
szeeHvun+6PD4uirwtwDpJzDszntsTBzGx6kqBo9+zKaa/FPodX+RwR7h3M7MeznjAyC6npxBNG/
f3mwjKeiOUfxhNrJrWUrsbrODbjTS7vKU1DI+F1T8dKl8QzJQV20/ZfHS901iNgSrWsqXkBWbw0S
unZLkKlY2fe6V48RvrBs8uZU9dK8pBng4Mf21Ft260h8uETpYNGkUBns5tMmtoHQS4s/rpBBf8l6
a34JDBh4FpSfIviZyi8NYI5rM7VraK/9n2+2bnuqnm7xA+iQbBLZxCw7QU+Q/M+16SsnGUXb0Kp8
fFjQj6eC+Y4LI2b1+zwT49kwuyPU2s4hvvkB2/d27jSjmr0xGjuaeLRHwJCM1fRucOTRoNP9I0RQ
QeuK3wugle7z7c5Ko/CCKqhFhN71EEEHaZ90H+LWx190b0F4Oy4klUS4YrcHdp4dt506EXUuLft4
wdEssUAJPg/eLKBBEYIqOq0JwhVFtn67oIw/bA1biEgvkEyNDbsI6xmewnap9FOqHbJI7S2NUUIC
B1ZGzLcJy6a6l63T6iJyiqR+8jUcaTo26/sWpObp8Vc0dq6hqrnBzUEfEFGq7bmwVBe0NwWYP0aW
ib7oYYfFonl/0dIK1hAtYOeC6vJSXxeTMf9zCvfOR1+kTkWnTcAwBFrCEGcqzM2XYondd16T5SkU
BM5yRPu8+12UgiMkfBY1cvXnP8UC9N2oBpWjiMxs7J/EBD2V7NOvWVIGB85pp3BCnIhUGAQDYAIp
Vd+akpOfBJ3BZ9Gbdrj0Q4NInUZJt+3z9tz16ZeceakrsjmSu6v7Jz9YxxdGtvqD/dnZHn4HQQT1
NhKC7dvTLYzhCojqokaUASqr2eqEELe5J1Jbi3nFxHtzssM75/KByQYIXbdd1RQ1uLbKkzmSaSae
PX+iXjlNFN2cWDtY245HZnAA/Dnugrxx2+7QqwZQ3jJPUe1aKBEwI/a85lUeITUyRowWApEZ9emp
W9M1sqrsCHm5c5qoc1ONw7bK6jYnX7iM0maNT7clS/QXv7T+qhDf+c/UH16yHYdIOgcIkltGJXgL
x+6gaKn1LIbGuW6tsxiL9usad9kBKcDuegCaU2RGP4mO8O2RdbrSTslNpwgWqfUlX+f5nJaZQdFU
aw92bidMoVYDFQbzLoC8tzFY5wV1RQdmihw3rX4V61C/lHFgfTbMwgynFmmqOjNkWI3226tSgLwp
pVCXMoDaBRsX4GmcKBDnU1SVnRExckOs2zX5eUlH6yBg2PUBis2PXhxwHjz/7QeF3Bi+JYfOXz8G
3UU3quRa1XlzlkX6ZWyc4tPkmOM7fFEVTe5ahCLwm6sgNzr42ns+gLCaAXNmlcFKbnyRIXy/85ty
jpoFdrywXAf6TbpRym9pbQOYTheo0h8/CzuJBGho5oeZoqS3u+U6sRfTLdecpm7QjRkd/8lCmMr1
Xv0FmR2JAtlJi+GLemx075qojaURDt0qifPt914YJRSmI/je5E9h6Urts7U0+afHVvauCZG1OkCE
YkyS31rxcitz7B4VPGtMnHMcT024LkX3QZrN0YT57lfk3PCMUDgC2HBrKkiWXKDsNUUoHEOgaMSM
2GZias5wQf4zymr6tdTtoxLA3vp4r0BScGJ83q5bo3ZlOMJtmjmCmENyKMXQRLpwzQ+idI4e5L0F
UujWOZ2qy7Dt25X9GptzuuByjCn1n11nzLLPHQzSzq+WVK9U0sCW65hzedQZ2rsToE8pC+DSeD02
Mea8LrY9QrQQtTr89AlBfNROg7iIzJjPYAqPGDqO7G3i99iIpdXm2MvaMY/0bkrPZdc3F30J/Esy
WUesYnu76KAsrzrlIHu35BWKT2gSSzNF/0faee3IjWRp+IkI0JtbkplZTiWVVLI3hLrVCnoT9Hz6
/aiLXSWLKEJaYKbRgGYUGQx3zG8UMGyfsdzDIbuPzP6EK3hy0CU5GmuzTY0J+n+mAwMAgqKfxtny
7sqZelg1x0cY/d2hKBbTWkakihbi9eYUndGgEAkAwKgL62PXd0kQD4V6AhH75xw+OrwgNmi7rTn1
tiSRDZ4yVjp7s1Kkd0Hdzr3oEhSAx/E4v36l7F1c6OFgkLhi32gsXM+KB8gtLX0YQohUpnYq+Z7D
ykI4upX3NiHZALsdeSbA15urK84SSu2mS1Bq2smTqeQ2XQUrvasdU7SoCC9H53tvuVbjVriQ5K4Q
nq4n5mISj2CNADBLhHZW7d48NyV+bNHU6weVj92hVnwDhq07RBE6u6LUl4hAV53LU4Zp6DMbo6cm
YKUHQ+0tF+hcWiQUSckcN59RRq6OB3AyhF40tLclud0HRTl0K9idEFhym2eUru8WrIRC1+LGyAiF
FSyKS2oXGGDZQ1/5SVVnB2/a3j0Myux/x9qsU2dUhps6ABhQG8gvUJnce0eZ3O9dDrFTUWMnTKGW
/cWup1+HygLwcuqda5D4WzaWp3XX9ClXFKWN6r9CkzC4ROdGB1HB7nf8RcNdic3Aba6HsfI87cuR
TQ/DOU1vtVyYd7FoW3lRMzCmr5/k3cHgYa1YjRWDvHlWJBCvSsw1OcHQmpFv1FZ8N3dSIdXTuOX9
vxgNQAD6lGgUYcl9PTUNASt1yNJfMJTq0Y5G3EEm407kh9pde/Pi22GrA+ZppQRcjxRpqaMpcOzA
DuUiVJdI3mIJ8jEeKuUAdryXGpB7kEKSpaNBvgk/7KWRdpnwBWusrj4rE8oCTqVnq/J1chq6TvXL
ScmDZco/v/4x9yoZ2DSiQo1+y+o8ujkEwvaUrBjJstDRXu7tEZPvypqrS9oPKLz3inXJC3N619RD
8gX9pOheIo64BKh1Z6cqrtqLnQrjmxr1hf2Q23H5X28M88/Xf+TuOqy9Ae5wpEK2mxn98TrVPN4/
Tx2tD2k8gq7NFfHDG9Ij95K9x4IeDSgLAJNrL+J6ya0SYmrj8CiVkYdALffD2W5nFP51sA+4eh2R
qvemtkJbiHRBJgA5vR6vK7WEp2Tiac9m1MRKO/1srhroVef+TRIIo5AW2pp7IsV4PRRHN6ZVydTs
JsWSARso+RlJ7cEOkho7kb+4E9anwkUOCHrXNv2qVoNBWBiEfloa3SBC0N2UemIEGBvGp9e3x96a
gYJb8y5QK+BNryc2DE4szJEq8bA28IWOh/VUmtTRCpFhrO0N+bfXB9xbNCqbVA2Aa5EwbO67wWw6
10jSHvUyU7kVuY4gdDnEC4e0iw4eqb1nF+k5VA4oHKypyfXkSOadajYZqxrM4X2W2Z0Skg4OzsF6
7YyzdlyhjkFhpCe1eZccvZ3LArHa0BqN+NYq5uaUR03x9fUvtzsKmABgOORZLzqtMHqKAeNhapFF
21bnoYr1W5Hoo3f5/42z2etUcEAm8gSGQLMmf3anGuhWnBz0717aRYAAQAbt1x6nobvNNyzTSwYN
I9iw1o14vrPzatL8qs65loYmz76oXVJ9H+dK9jdGlWskI30M294EVfIdXyvdOKmz1d5qqlDisKDn
3Ptlkjtcb7rTfZOlpim+asTJhy4pcz2M6pLigtQQNH0cZFau1+BsDP4QlcYS9PBoM8oMqXnrtqQS
J1lly7Occ3kkEr1z4Fa6HyoxJCRUzTYlntEegY6ZWPkK10U2oEjmD4ZdDTdmlZbI9M9H/Ka9XUM4
yL75BSffdhKyqDS9Gj2IEHHctPDHUZW+09X1UXq8ExBSmoNZSyhNQWxbedDbpkiHWqXbIyVENB3U
P9GaGlZ1oV0WWaLhR1p0sFV3LpOVVUEDmgIk+d3mBVjoLC5Gx8dU0fS4GdMpe98yng8/wPzzEJ5y
uLc2flBEIAq9vkv6nKoKLtgd2zWzKIAV2WeDvvBBLLO3WmsLYNXlXNl86+75LcKtFX3QFVHStGtU
5QvI0jH1R6rj4etHfK/QuIYttO5XPW8e0etxLK/LzFZ3OxSok14NbXcS74YcV/OgLBP736Yd4cI0
shXjm1GW3QfM2+d/UttWtJOpZficvP579taR8I2yDm5H8BA2hwLEYp0CG+XKMahdLULTb0DE/iy1
7ggcvTcSenCAt1ZuBRy564k3ozqp0YJDuktF7Oug0e1CYjab/Aij0YNge+9IrGtJDkFpDHbx9VjZ
JLK8NZQ21FrF0d7ownEAMw6pUgUm0rbZey9V3NxH/G/65/XvuXfJUELllqGjwmOxCUznNpethstt
GFsqViNzl2O5gz/PW80TdgAzff6LBaQhCsnWoTkKXf56qrGluKaiDIQRuZ75iqM4SCuj7F/ben2w
d3fnRoC5Evipxm1FF3I8r81stLqw6szuFhsnO4iseLgMdt3fWqsG8uvfcnfHAORFCQ7kAK2O66lJ
qsJEttwxZjtE93GlGFjoeNqdEWtHTY69qdFgXs3RKSIBp7keakCrqBtQDoBC3FqXfpjTIK6d5Oy0
UfdJYfyDuOXXudogFGD0UitYSwZElOsP+u26IfobUTmFBVHQ5AmKoXc9v5um+3oqF+GPRTt9LBdz
/tdQGh5WGrfxe9vIyqODsveJf/8Zm0NJfa41BXX4cOCzoIwPcRO9YAs1lFj8xYvBdQfS5ZdswhYD
EsfGgC0OHBoE2/ogMUsNFGfanhs5mafXN87eXY4U8Hr+VuOv7UuvqWOKRhoZcDwrWZDp+vhA6VX9
8voov26s7RpiAkxVhILKiojarKFrynZSph4WbOXYp3TU5rORuE0I6h+qse2OD5aRVg9xCT6vKibz
1shEd4FoKguf8tfUnWXWO3AaKLpcwH5Xz2VkWbcd+fNBPP4L/f7it1qrvDzqn2z0zXuto6JYIjfW
Qy2T3X+ZcIZLu5SaSr+nMyHUtngmF5nTDhddz+Qz+HzvS2wa2Rlv3vR7UhtagT+l29ahrMfyYL32
diFNTNJJjeUiqbz+kGWNbpBGDRxoqnSSoBkj9wbMpvWthW57cKns1CwYABASHQXkH7Zy6hU1zVZE
MwfPMUiQp0KcMrxKgiUBmoNg0o8OfvZNPSVHt+fOJKE7AStGoABi3IsTL6tlIYCjoDtIUZ26ZuKg
WylBXagZk5sd3DA780Q5Gro3Nwxt2y0X1UTvdRxcuEhp5Jq+3SOuXpqj449NXb4B9qufk0z9qk9j
e5Be7M5zlXijDs9rv8XqOG0FfzSHnkSZcgRpYhWnBmnLizq4RxIMe7coVfgVQ01yhsD5+lt+u0VL
mEuzoTUc9NJIbpq51/3SqXvfS7E6VjrXCbSoHZ+EwhWjjAnWA8b8x7ZOjEwLE9Yv4m8kENubPAIB
FXe0vjCjq+8Xt2sedDrXftkftvv250vKBmJjtaXY+vA6btqAyqcMOyya8tYqhfUeDph75424p6ix
zPxlmZ2wQEred4zZOblpdPRk7MRWRFX/+xu2iFcXAgfpCHLytd7KL5NKU9rGc+QDegfl3Tgl3lOb
Ftmf5wDEpjSnOTfkOdtT20ZerBQF8JGhHUYfxQ39PiJsPRhlJwpYqQ20rCgmrB4u19tJINIKgJhR
NFwdnkWcVmnQmJ3zuIyzeopiKjUHt9HOSwX3d22rUtta+/3XI6pq0vZRq/IxzXhe/MKTauXrsWf+
9/pbtXcofx9nE99AGYwxVKYWSQekPo9TEZ2aGuTNWIzNgQrY7pR0UD6YmZAcbgPSXBOLUK2e84Aq
YphioRDAuT6qQO7tQvRXUZdhK2Iysikw2QbqlXXKUvUmYb7QozX2NadTP8smjLlrb4rZPiJj7X5F
lHxWjTP+uW3zuHaFWmf/q6JblXfqjKB1Z2FFholCfHB9727FtXAA7hnxym1+rS3AJrqOvpVdoYVe
4qas+YvL/QbhLg9F2bYf/mKHrBJFBnwUAP+bnTi66EiLiZjJaIwCZdnBDNJi6t4b2Gfe/s1QxGck
LECQt5QsbV5cZV57clqL/V08z1XYuKl7cirjiLi9t2IYWKG0zn8pVa+v5G8PhClRkteU9bJqquZT
3yziG5Ye1sNYatHz67Pa2/drJL9yxBEo2T645PGd049rO0lN3Wco1PknBe2Cg32xOyHKYGS1iMOR
t19PqFMVqCYdLx5VPOWMu0fjj5msb8ZSjQ7upr0tCLsEFDNaD+g3bnaEwKVk0lwe8jrvxRmtdeUm
l2n2vBi9PCPTFR1cHHtHGpgAk1o1bPiM11OTUNEFbgUkCObUhHWvem9jMU2+S9XjlMRGjFfvEv3z
+qrtfU/Wi2ooKCQilk1cbKdKXU94pISiyNxnaP4jBuF9fR+NKKq/PtReRPbbUNushNw5a7KaUovq
xsV0TuJEecwrR6l9e4y9wOms4s3klMAjue688PXB9xaTdxMpU2IHSuabfbPUaWLWCjjt1TvoDdnm
29ySaqjq8/Im0eMjH/a9wwCoC5bBWukB3369ljpuiajCjsDCTRWykGlNZ6VV/1zWCZM10ruVW8ZN
uQ3/umggdB+VLuxFrN1qbo2pTXYo67S3L9mPqzQdZQigZNdziSM0nPD+Yl8u/QxGZ55PaU7JuJOW
fjYyA1ePGGnq19dr9wMCXKNTAuwJ0Oz1oJle6KloKRMC3csudYcNBZSQo+ba3ihcwWx7SpKgPja7
IkIAxLCTnMbGVNTACPCXmbuoOL0+l70zRriKZgnoc1LldW/+dglPCxxca2Djp2h0fk7ScvIh9czC
dzL7bwKqlaYGU5SXRXsBjEV8P+9tChpO7Vrn1KoKmDXuEetr7zQRi3IzGtCYCUCuZ7S6uqdxr0IQ
UroOpXVzDQSs4lIXWXHrOJU4OL17VWOiABAzK1iBMTfvGO08FeAFDEpsk8FoJot3yZXEfjCVJT6N
ETB+Y6mtc7Okit9ldolbnRldFn0+8pLfmzmd5tXeA4k4WkjXM+/GYdRzZxxD2kr9D8PM06AA6oL7
GTYUmkjNr3++d9AzW51EcDiGD3A93uRgsdF3jFfqXXXjmHF1ss1afh6MeTzAVO8dBjqjK3QCBYWX
LupJNLveCK8tnqR3Fl6bfRwxUb38+YQQoSLKQjiQQHIzIS3PY0OboELVka74pZaKcFZcolfF+wsu
G9QcuGzsnFX8ZHOHVHKMQd6h75XaXeSnVlT5jRYNz/k8zgfdk507khYCfXNgO8h4bgvubdZSHvNW
KbHYss9G2pb+nNfjGZU0CZ3BcQPaskcyhTsP6mrtSfqEav9qS3C9N4aoT3JX60bEF5T0m566xk0l
hz4wWpn9nA25wBRNnryoNw52ys6FRlsPpCHdbVL/bSe9Bv5ANw9+4KAk+pnO/Y92kNaNmoqD6OTF
lqRYtJIfV7aOuVL1rmdoD5imJ0lM0S3O22BuAQpUNF3fv74lX5zpdRReNxYOaBLNoOtR4qwpqd7n
jDL0450NsuaxxCrkTHD4Ph6UP9Y4X4dDkAEOOvuF9O16OJEboxxq6mtV7LoXRe1lqAxmijmrZvzp
YaNxSGiACBUXCG/CNgyZ6WBGVVeHjTf1d6ZXLGE7p8U9altHgfn6V10VWBmK2J9GJcK8q5fM9azU
ThROIeoGmMO4eknUlu9IOzvPpeLdRCB8fdRbmtua4rc/etMfa/mtw5MTIoIKmYwC4/XwBfJeVdIC
/ikQPDpRKWve18XKLSUUC2XZ0PiS81GQ8uIcrIPSLF3x+zwF2znXqsRWrBBNuPodBS2M9HOl4O1p
JJE4v75Hd4ci5wbQRiGc7XM9P3vhyW0tow6dxVkubapzt9gE67V05oPH9sVdxqwIHtCapFS+mvJc
D7X6V9mAO+pQ9cTasjei9qsel/3ki9pUniqjs56gZcQfX5/hzlkHdLTiBdYsEmTs9bANP0WOQqvD
SauQK5gHogtRdX/xHddpkezwfAOXvh5lxJqX1Jd9Ug5deTEsRQ/dxNX8bhTe6S8mtGIEuMIokW5N
bcXsKJ4ZMSFdder3RsEhpZpmIzf0+jh7W4N6ExhOHjt007dT6ih1x7lZI/CVFCe3SX9OvQcwZfCO
+kp7I63kPET7mBC1/OuPh86wp1AmqUJbW9wbF9CK36Se+jCkVv2nTwybkP4VawTuYQWNXg8l2CTK
6FAZsepkxMp5VC/uMvGWtmZ++/r327n+aYhAeGdTwJHZMi3ZAsmAiHkZisruG7+dczV9oxPj3Wa0
MJOgdtz6658PSXMAxNcqAfyiP49BnJEwQTxQ2zE5QR81/bSdFl/DO/tSuu5Rk3zvSP8+3iZSmPKI
xRywB7V6zQyqulOCdNLnW7ePDPQa4vhSN9mR0tG6RNsXgVIGm1/jxXthU1LyXFut2pShrpTliZq4
GuRUVO5lvkiETvX6QaBIERiTrR+cvJfThUe62oeQPsKCdzbTdRJL2rXkBiuRGrvNxWKEYwfnYxB5
90HNxubW0Tkqr6/py8OxklcpMZAiw6Pbit95OsCVZkCggX8a9CFK5W4ij/B1FCL++BJjt/IfyhmI
LDHc9eHoKyIz9jKN1nyyPrXDNPuTFRUfCunUB4fjl8j99SoiBAq3hL4dIAuoyNdjpZadKwszA5G5
dAlWE62b+qVSZV/zqaxgBGIUHDRtIbqgn7T2DXBzHtsM6pnOWyWSr3aUIargmkBjDy6+ly8GSTVh
IRcF1Bd3e3CboWqKzLT5DIqRfkgpzgUqVisfX1/Xl9cDnSawEQhbUyJAU+r6A+AX2eWxS2CTqjps
8USxfLrH3nOf1V/0sXMP2od7k2JA8nQqBcCm1232W7FgmW1pNlQ4Q9fuzLOEAt68xZvcPtI23JvW
SqCF64mIyYvqJvXtcmHjNJCPG4THujjPfHCmwi+9Vjy2vXJU0X+pbwiLhyQejW6wQWzdza5F1kml
5MauddNY3E5iqh7Naq5ubLbXaTYtJfP1SVfewB4xn505gkWImFb7Juq9/mtme20YZV71OS1d+77t
hHvftan90ywq62PdxCZuuql4n9daQvuqOQTjvLzN+PUY6K7FWWQetgwQJyJlNsxEwsPtSsdXvEx9
ahY9vzMw33z0nE59KK3Z+DJrineQXO4tFcCFFZ1G8IfM6/WWmNHfmtzBILTuzJ/9JLxHb2nKU+Ka
nyT436Oq4t5wQI6g39JxXAHM18MZZeJFqkzacMap6EepWNNNjwsGWhCG6/eFeVTc2bk4f4maOdya
BDHbkn5S2mbZDYpEqEMfHuNOaj7VU/O2dscj0eGdh4Gh1iyPDIDca3O4VDPu1AyznLC15LCc3aav
T6VKjnAnAIff5Ubrhq1IkoPK/s7eAV5DFZNblJrmtgujjVQc6Na2YZqL6GNrwtS7QNRrp3vLmN2a
+mmbfU1k2l20GoTg+fULbF2vzQ1OhEmNeG0A8S5sipxlG+VuW+kyVMe+/5L2JmLqbjE9SG2MUVzr
jU9oEpR4ROhj8n4us6Px92YPbwFoHmVWemvrfvvtRvPaJYJ43bahFHP2pcZvw3fiJL5tHEUEbpIu
z3Pdjzd15Rx1HHZ21uq6TjrKp+dl3qQUEAgtrZv6NqxdxQkbexTvdFXE90AW8qfXP/LuUFRjaGKv
FcothKeDGU3fpEICpsTBuFiE6ffA94IiAeP9+lA755Naz6o3464l0W1rtOo1OPqob4S9ih3NZVHk
2PEiW0A8tW4uTq0eHyW6rw8JgOp6Cd3UwI0JiU+ckx26o7YbJWSDlq0EyaLMD0NrTX/K00Up7/8m
CRrhesTGsedUUSIJWH1ZQmFLukLdvDxYmXF0KexObj2bdH1/KV9dDzUqrZZEZoZQazYYnxOvzx+W
oVawpp4TEFK5Z797fQH3DgTGIhSzSUK5iTZzq2O7VpcEEdNY7xM/qsrq1huS/xI9ke+gQM93Tmt5
j6ggHLF7dmILShUgSVd/DrpTm7gYjYO2NRIpw6jPbCiFhQwQ1/rzLBFWGhWYFQ20ttI3l+zcFL1h
k2aHQq2/V2W+vDE0LYKuOXen1z/kzqHDvY9WKRUu5Dm2BdC2ratFDKRRdoTDJNp8TTiOeEUge3uE
+tm5RIl+mBa9PCjJ2569OWt6C6qyCKVh9G0waWlzL3vofwgDKe2di5LWp3gYy7vSLLOHtAdg9/pc
X2Kf1hYV41PgIiPm8F9v08V1BqdcsQn85ROWvuOPYaCK1yiVeZEGhRottt2TIP7xy872LkTrR0aG
OycFOiUpK0EIv+GFrFiqzlOXYN1uFmN+tlNzfDs2HvDk6ZQUXn7z+ox3duuvqiVkc44K2MjrCSOH
3k5RxoQRr4jv88qOPw59mxyMsnMYGeVX0Um1SLQ3b0Tea7FDyMGcsBD+OqiZ7XtG0bzxnLq+zzA+
eE/MUhP1LUf3zt6WIqSDb85lgPTVNqyb3DkepUoRQGjWTSxrNyxTWkkiScebNmkVemqaHk6LUZ0d
d8o/vf559xYTqjHNrLWfRgHz+vPqaZZHtUlNINWMhSvH+dIQVpxRsv2pKrF+kKvtHVXaPdx3gBUJ
YzeLCZLHjMuES2Fh20x+1ZbtnV5myeNC1f/gqLxcUrrujELHRSfu2pJjK9eT6dAgx+aN0fwU21YU
FFhp+KD2rAvS7XUokggGVMQPef2bai+nuWZUpPUmYkHgTjdr2kSi7WNRt6FjCYz+sthKTnqvSC5a
fMBzX51188ZZRuvkKIPbnFRnzi7tUEbZOati01e7Rqa+YhcGCoEKnJ/BHLvvBz9y/dbXASG4XwoU
GKFTMSQ8ul551xZplYwIicpJzPf6sr5EfVb5fTeVCGC53cNiv6elH3rCHGNfnWzrJjHkH0PYSDDA
8SBxtHLQaYVc/wykJexaiB75q8qwbztl+CparLzmwczPGjKopzRajmqlLzc9VO2VLbLqU0HEWf/8
t1hULHqViKiF5YQjTXpSlmnQ/BwdTfUCeh1FSK+Tc3p5/YO/3BTEviZtOmA9dM22+RugMsfIe1Lt
HgeSgOajCKbBjt62aW4dVA9+IRau19YhOTW5LnmA6YRs1rafORJegRRVpHQmTkZNVCx+Gxme7mt1
PN51CarkF/whm8o3RrAwwVDa0z+LVAbj5Bkp4i7qYrlv3F7KIlCcfvg66hJnCsWd3U+o4dbzGfNh
0fltqbZvqyHH0+/1z/VyjVgbiw+GkMTa2dxEKSB7qyhP2ZR9mquBOdpOACpK+SmqOIcuORTPr4+3
szxkJ4QQFLmou2yzM5yT+eudTIZOagobPczae1qQPHyW1shnOxjs5eUEaI1ckB4OFy//cr0D6yxN
rVk6uJznatW8yXQjsr6O2Yh/PRIahfsI6sUafQU/3i5UcgXnSavo0+js0DdPz/m4ClXPMq8/6/QP
W7+qbD32XbWK34gioULeD3FEuURZHo2+GLBf8GrvY1PD4vapo2HCEI2u8y5dyvh56Zda91UHAfpz
lFrxWydy+4fRVVQRVhXxkN/kMW3kLDeQSwRB2FYnUEYW7sUR2L5gVHrLwr0c27+bAebXHEz1OCfn
JS5T7B4h0Iq7Ist7w88qxMsDL59UOGHowXn3+LuIFLPsJB3OndK4/f1AhBd/keA9cS7QO6GjPeih
fWsINXpnTJlW36BShidGqeXSoShmu9+WGhGkP86vAEFQagFtTbWK/sP1CgEw1WPdpm4tnMTzBb7s
gTWIAvlkzzvlc+ycDrYEf9/1kYWBhJLwL0DESlm4Hg/DFFtrgXcDGM7jL63Z1KcO4aV35Yiy/OtD
vTxa5KbkqOgokQCQEV8PhQ+AaCB5NqE+NsUlcrX43pnx4yR3nO+hnRwl4L96XNdzo5HHruLiW1+a
bW3H6GYD7BMI3jmycDOddbl81tM+6S8Z/4eH0jCif1qUeEVIBBuJd/lcmUVQUZhZAseOvOhj5U7j
R57qpPIzur/RvSml9qOqG9n4PC7N574z03fJVFFHiROxuI9IPpPoN4MYbwslRT6ObEufApnZjep3
euLFqNp51ienNcQXC5/t50aTZeRbdmHVp0Lkk/CXPrU+ybjoqwBQTP1vaYzFBzUtla/dAEIOTYnR
/RRTfyx8mYj2ls5tvoRJ2csnkSrqf2DNkfGuvShdfGcuCdjX1fis92b/CeE3+y5vM/2/ecCyJLTN
JfmH+E7WJ23C48Wvc6x73y6xW9AdSRvnKR7y9hMWRQt1dCVqi6BuoZbfF5nmflwg2InHso1Vyy/Y
p/WHpY/H+J0TGWaHwEGbLnmoC7W03kUFOuKBR9jFwUMv4C53vemT0cVWFyhGM3xRZJG0MLNkMp8r
jgAanMgHocuAVWUW9oDJCqoaUfaUZ6vttKlF/eOITpPq9yXqdb42UCM9V9QmnnslJX0t8Q3pAjsy
59Tvof3cL71Xje/6aVFOQtAFO9jf26t8FU4nkqVLztmFpLHZ3yPHDDQwoK/JlvWd1nn5A8yQ1Ank
zB8cDLbeA7/v7XUwh6eW4AXqC9DI68PUdfAl5t7SMEBV82DKe+fsRv0RyOcF9G3tbKy+fbxMawHP
Mq6Hof1uNrD51EBLy1g5la6Y7qk0RSdLcO/6UvemD5Gw+nt7aFrEc3PXHP3cVZU00EqtOUK24u26
jng9ccI2nFL4mqtG+BabiYKgnkyzg/9ESVj37PS5MoAXszyJTrmdWJ9Hgcet2ZorFVBrkFEQo1Uu
NyippEicls3UASXQFfze607Wnyas3w3wUmMMiEKUYxzqnswcv617md5E2DZQ2ao7VQ8AlHTRU22l
mXGqWr2I/WhKIu2UFTauGy2Ei5MWR/07ObSC/3Uer1eOl7e+O7qVOANUXIYAO8m59HtrcH6OatKU
F88YkvyUKp72xE3hlKe8m7y3Um+nb0UkzMVvkshKLk0lui9WUtfv3L7xvg+mwhGPo5aPPgq7nYLY
rszvTT0A6kyatn+Mchj1vmgNrX+WQ7Y8R3qtfM0qYT86iIqpsNKkGAPNEoiWNkWdPSiehwxdlpf4
g5uNXt2ncTwND6bau18q2ZgzjjSyuG3jpRVBtsSNelalO32l8dfdznJKAYRkkfbcm25n+UpfIfWY
ieotTaQqDSexYA/XuG4W+X3vVkYgdCd9AxWc3UUzbX6GDO/cYR1AeIe+ND2Uoop618c0CUeHDkJL
fyG1QoEzy+flXuRFCWQcQ5TAQXPnG+eBX6gDBrjr1d4S8GkLbIfqXKnGcyPMGWKaO6UfbPgxWjhk
VkNOFmPb6EtHZnUYDUX8TpRELe97t5Hf4lRFDVrgSPiRDl/p+lOkj19LpCYV4JBT+UNV28W+qZAu
XoJMKdwvUyKkQsTTiiwA/mB9oVg7fxjyzn2MXXxgg1npvH8XfvyHSdYYOKDBYX/tKi0tAlUxvY/q
tETxqbXjqA7nctEcYEORjkxvYtT4GYwi6oLZicTbXitjPZg6WEQ+zsUiBZNjTIlf2LPXfqoKt/0x
KLk6n0DE14/gy2g6GIlmPRRLo2eh1zeF4csG8i/AREVVQq+t0rMsFPSiJFoQxpneovOj7PL5P5J4
h7+60Xuju81dC3L2kmv9T5KKUp5id1o+WrBW5o+OIbAwxYxdaYOklKPyMM7SagIndtM0HBLHfkK/
JfnQw4a07q2Mr+eTP6+0OdkmyJCWdlJcOEfivTQGFz+xUi5dypvYDQ9oMxfenSXMagyGZLKn08q1
i/2xS/PyVDY2vzwu58G4Ldup/IIdbjv5jeMolzjtcBBApyb+J5nK6LEa3SbH+qhWv1jAWh2/MAzx
1I+4LUN20M2QA0FaqIxW+85UrFwP7Hg2/htk7nS+2cPU8SfUWh712JVs0WzIPwioyPoFoan8Phsi
13pwtAhgpJjNWr3FKcO0gjTNEiv1RemUemBhMftgeA3mS8qkc16nLH1fRmt5bcqW6TnCQS0C1Cvs
2i+ibBwCbwJ3NRl63RCHaCYGORWcskebhEjcRENSv4WVb3+vy9GRfrdg5xKsblXyjJZNP/iGZFPd
mamRvROKKQjLjb52PreZ0C/FmJBEWaIwgjixRf+2j/Q8edIx+G2CNpVVjjQtLVyf1EhzQ6UbpveO
oUs3RIHG7ZB0racPDo2HMuiMOAKUI9y88m1MzQdfm9IkPyuyjCE0uVG83LfmKPO7YjHTf5WItPU2
T0U1nzD8idVz46JfGgBkdrww4pMtvjtNAreoWRnf43+6MnfNJHtEmxwkiY6mTXMH5dSuk0sa1VXs
V2LxijeDsMVPOhWOcwLIPxtnxewRFnDyWf0+jXR1fRRNRiuUWmb8IOMmFqrm1LgsPWXHYBUyfIci
SREFTR11YHKc0QHirac5lUbT6tQ7Rak8wVFcjDFIF2g6b3S2Xc2fut77Otadt4Ojmd9E4o3JzVLX
o/0OOnCfn5vKi4tzmTfq05xZy7xqV5ZvnTFmTXAHirFJSfKFba3n9W2qW8V3dZWXCXAo7Z/MoXDj
C2625XQ3D1PZ+0pVaJ+WQnZczfoU3w1IfFr0K/TqCzU7c0Bcqhw/ZTPi5v64OF2HCRxG0aM0OC4V
HJTmXJiZ+zRIDfuWSescKwRIvLinvAeY4+eJNTF4W7o/5dRbEuxBU37iWKqDj++Lkt+OeqT+m5pL
U98tfaE94aph9Ke0rey7DIW9+lLneevykSr5PrJtokdV6vbyNMpU3CuEqEQWEcsiWrS0bx1R589K
oqgtD2JbfE+modL9uqnVf+DXJrofRXP3RkZs83Cc0Pe6Q9SqrUD+m1ZytmLPu7GnYYGwhFut9Ntc
xSwnHrvBC2qAP2Ffwh8JwcVJ896LZYekfFpPDQivJlvLY978rRlWPLindd1n8AHd2zzWZt5KKdF3
zPpIre8qrebFxGks+UqUaWI8r3lVFTgDYOW7MRniJDDxA6+JDjTljjDVgkbFrl/yCxZ8VQZhN+lN
9AHnCoV5K61NLKA745OUDXdhsvTJD3C7QveVxszFbdMns+5XxpCX76KmhQ9YLYPevEld5E0+LoTe
/8PZmTTHjaRp+q+U5R012BzLWFcfgEBEcBUXUZR0gVEShX2HA3D8+nmgrplOhmjkqPOWRklOAO7+
be+SXTZMVNKA6crqY3xZ5xv4JTU+FKtR+YFjVbGMFMd6CpPJKC0qg9GDx1uuqg+cSTH8kbPZREDR
1oFuxzCoY2znKt2VblN90ss8j4Oia9oPg1a4T9Ku+GO5kwj0gJZefWhz2BFhknBT7dvMz/0AHEH+
mGl5e8tE2R6jqTDcZY+e6mxiWVOMeUhwihG9d1vIIo0zm3lIKd7vyzZRNCESM9WDyVvYHf0g5qvW
6NYJFM9izJeGsVApbvQTOxRtF99h2k3b3Eja+E7TDFmHCYiapyXJfWs3dXqMDnyr85mU3vfXRtfo
7mHO+qw/bwXkiccsy8jk3FyKxyHXtTHE29L97K10P3amKNGOck0Zo9OWlckVWu+xF9BElvOVSG3p
Biv/KhDBhv6FP5paGSyNadH4SDLNVjvZeDNhpdVzinfcO4mjPU8eJpW5fHClyrH9inXnhsLKOxtM
OWthzWo/cC9NkD1OUOgYrNIq93ZuchK7DAvoQ5FIM9vrdM79IG77+DsQAsi+pHB6eu8W7WBFrWO1
j7nhllWQ25Nx6TvTymepDOtTSoMBeTOt0I5IEmneTpqTbR24y7tLdxNJCDpl6M80DAT+lIskFZi9
eNctJWmTbsVpfFy8OdPDvBNpH7ZiFvkO7QrjBwwFbfsaicHWNaxiV8SWJ/doutR3ViMSPESVqdrA
8rNuDUwY619hxBI3isEGHW2UuB8QJeomDZsk9+YLiwsqv/CmfGk4ywNYEyT03PO1AokdqLnr4z1H
su/CyhnXK7sezHjnyaRUQQZIjrjq2j2NDQBmc1hOsk0PEpqyhIfRMSvPB4GPcCK96ZiZmuHujaY2
H0VNG/iA4A+HoFt0/ZbyKCsi16g9/zIt8GQM9Licr0pLFMVZaRCsgtbKUJ+NmZrc60NvjFEqV/0J
z7Ve38eJ2feHvJy7R1dfGCVRQyQ3YqaQCrsUIbhA+HOLseqgGBmMOkZLiVN752TWFmR0WqXVgcaV
5uw6JqY6Yu0WZ7dOiTd75jVaGjibWBsGP3hmU8w1Dt6KnTkENjUH3Sr8EHqSPEgoIdYaw8fYF7yf
AYmhz0OCwg+bM1VeqMvUI6GsxddiMMcuLHEJ4jJiWxPKaZ9c9kuHdtqgD4C0TIZVGl0Kt1NBYY7D
Vb2UxRR0lbuC0XOGsg29nn0bOmsprL2d0EEIYuGDGOfbQ9xi5WQK2rmV34Y8c2qunsr/lDvSM8gg
ezvOAnxznPwQOzOAPyY7rUcahh9nUABrfiBxtknUbGfygm5OrO9tjX5YYOIfNew9rWvzj169+Ew0
UERzAyGmZYLB19Lar3y3jKRrFUPUgC0UAUD0tg0raDxcZ76P/Ui/atVwKLPMPl+tJecx0JsyDpUo
Kju0mhzbotWqizWEmbgYoVXL6Uas6YzKHHiL5y5JnJKKIHMv+6bDOcWsvdolBCJJdRNzjX+RYiSC
5OzLNShWZ73kZiCttpqe1ASHX/O5LtL4tq/q7vOwVlp1aRWT0lCXE0s0pxbSNRtjJQ5z3y0e9Emp
Lpzi2XSYKnn+RZ4occsXMaywpwzYw7kw3Sirp+VTkitwLgWINSO0p9jKw0Uk7oWJ4IrD4dLbKzEr
gnufeXUGl43J6C6eHbsk2Wq1Xd5rUoX+0Ds/HbEK/0K0Y/opxXiEry+n5bOUTKd2xaj1Pxrbp61l
TLZ7ZjT2ZIbeYFk3i2Womo5fV14uhT4A5izS9qPdJKSZU5LzmecR86TQ6fCgD3rLrMawXtr4wuwQ
ogtnCKbWLlvSqgynpEvvJ3SEO/CuPZCXzM9ketGmco7xrXHmJqCvOd73zSLWaBpSuzlHW148p25m
F7tsbCnHHWNO3KOCCNbshswZ56AvfO1hrc2+CQUNw+ZgVq3cO6asvEDUDjRa/gRdsUqnEhimqpHB
6k5LzrHz22zH9rS/Efrip1TLEY/ql1ZiH859XmH2Ho8/RDdK88qt1nKILH90nhemJDiHrm1JJU1i
GgxFnuW72c/puBU4A7WE7Yo/slrYkv0wtNX8LruEbazn+SZMAAdgYEKSqWcVZ+l5ko9OizwJMjDh
RE/ssdds4JW4wVccNL3WuBgHaT8gEun9dA0l8LUwRi/d5dMyuJdzZY+3tXTSL4i1OeUum/ShCGjc
Duv5itfeM14A45lHxuXjPKqX3w290Gfib0ZPQfaevDfbOUuOow7Z7ujF1swB1Jf6ZzWbcx4VJGYF
jdDa+rzU5fQk3bzRQixO9JYmTOXThCnnfjluXLc2EO1qd4GY7KkLpSfdW60XTElQjLYBwsaI2RG5
4+ayJK/icml68wCLBTfWukssN0CDKPtZYimQBrAE0OWuQZ//GDE2+ibzIS0oo4q63AGakgXlTE4s
YvvjP7fMW8WTLunU7cjKypy+ouyuZze2+RoY4dETcieTcQKvfN7r3SQ+6+3EkMDx82kMrKxxmyDn
nqmjftHFz85xqCembBt5orlA3Z1nwJrZX/zeVT3MnyCeJFmYkEDda0urjSQGi3bsGNB4AZy3nuA8
SaazBaIVgRXPeNoOpPifuqqzsG5fJvlDq5Puuuyy5HtVNPHjorLsqyRbpleNCvRDZyDXHMZ1sj4o
PMx5PluDyVrangosdEOS0CzBBrrUZllgZIl51StqHMim0DYjtRjJYcJz+a5XzXinvIx2y9AOeUEx
3REWexrQcqelRIgQZe/2o+disRrYSbPccl/TQ8gXbX5qNbv52bVz00JXytw+nFa7qIMV6b5bBL2s
+1jGxRnVgPwp1tG6SzlBz0vbANwraZ00lPw6rVs/tRzoQZ3uzEGMhq4X6NSg+NrbynvoqAynIKXd
8GQYQ5PuQLW4edS1Duk3escDkxWx9jf0cVRJbj3mU8hQpu5vBSVodm75K9yA3KysL33q1DfSNKcn
v2iL6bJTpTczmpxdEeidk7SXWZ96dUT5jR724s/NLhs6vzkrGB38yGj1X/h4QdbniEq6t2iVbQJz
jB3bEOkvb4jIX6rrdWmn27iY8m+wzOcLtO/iNLTH1HrIxsJXQV3XNJAlo9wrd1ibBPcmB+lgAFzF
EAyyFo9VtciYG9ThypmVM31Qfkn337C1uj9yFbf70a5SLXDMmMt8IZ4xItMbTQ8r7uzb1SBsw2we
6U2CjBNoOulGQ6M0T+o7w+mlOqe7Yd+vZMtM/SYK52gxcFYKElrwKx3HcjmbKnqmYZnpA9un12jj
VxUWeEHeq9oIU0/zy0iN1lKFvSzRPTMB2X0oewvFr8T3C+/aZoT4s8QR96HpKHg5i1smnarCO0vi
as5J2fRuvuU00BzCLkdeD0le92hRO3MVlj46uWFR9NaDsBumFyNeEdv8RauNyy61xvOURkYczD10
3YPqk7WL4qx2S0pqY2HoOa/t91kt2QOg3KbboceX5Ls4FTgJDL20SQyYo/+M53m5VN20/igL7tQr
vTFmTijc7/FAKjydi7Uxh6PqSu3oKD2RDIYcGe+r2ffrw0D+8uQvC7Ws1a7mvo2trtpVdpff4iOr
fbDd1r4fmKVmgewc9xbGcvWly2Yti+rCFW0waCb/5KLwJQ8dMdWUhrMd0wpYFKGjp24UocVFXuzS
Md6wxsO4uUrWavxKUps/ptIjMLqx1iacf485FtBfeaQ3sko4rhYHpChyqi1X6S0yjHqNQEbRkSj4
IvseW5MYgnECoIWu2JKUTGTMoQrgrDdLAJTefCA9ce7scnGHUJbecp40reEHrSu0s3JSo30xO918
NslKZsdSmelDtdJIukzReez2CRK9Gbn+RIliW634slK4pJGg0U14yGlYHUfXi/1QMfp/QA5I5HvY
Z43YyVJ16Z4hbnILYqrEV8WgOdU2hn8AOy+/iG5xr/pFKxiyFaZ+Brg/b5gw9RyEovKLS4N51hiY
U5HdaKZBbO/lNORRPdbxUwL+rw26qedixMkZTphXrnYV6KRT97GaDNLIsi7GyJni4XEtazCwfcut
ESC52D9AXNS+52yA7yPIhjRkZhF/tgsz/zCMZBDhOncW83FEXQ5y7enxpVlby2hykgHXw6kqz8ta
asne0Aft3OPicyIUUux6N0xuXB+LoVyr0ME8oQrazCHwDIMwLm17lG6EOgG5F1UwFGbTzdK935tJ
E6Z9Z5ytNOqZLzSdPORMxkQg04XU1amm2aPJ3o01/TPHJlBz25JtJKD7fK4fxbDYz6/cvvFJj8Rq
/qjAZHxrbIRfw8IoDXKCEUULP8m4tCXK8SHjt8EN/CbuP8zVmhk7TkblouKhsPqzfansg2OUekIR
ka6PoyVmPSyU01i7UaPnQzZhyDx0m8V+bEow3Rcp9ktm0AM0uVKa8o2w8yvjw7RuZSaXj0gvwJo2
H2OsQTZQiWncCRLpIWCkxli3KovzaUt6QkTHtHu3Q0gEoazc/FBS7dS3sVmtPypAD95ZY9fywcuy
5MbpvH2WtPpwXDQj7em29yZ9AVsVNnAD378afTV/ZmThtUc4UtUFBVH3QysTboZ+MfkbRaWZN+u8
Dj655TSCFaUc+NASinCq8lZ6tzFJBE0d1y4pOQsrjbaCe9olbeHtuFgTn+bNLLtjA9iL7lFbIn6h
8IQvL/vSSrks7Tm/Vna8fOkI23cWHycDyzWaPxsvJevd1PIuR8tvlgPP2Hyw87wljc2XmE65xc/0
DPOsACli4F9r6ZeUoy7bPMDqwoYXW01gAvmwt9Yc09untS++OotLBmH2cfYdbARyTyPKn3ngItHh
XzHgpenn1TYNKvxthL5T7FDB9V1qEJrAmfQf0jqp9KBx0AzD+d0Zk6ipu/Gj7eMZdiEZbAyRKqHP
UQ47sHNbZ21xDMEZ+wk0SdHulUaNHelzTrAx+zRZDz5N9wfo0dbWNhZULmpi5HRUdK1kMA4FXLK0
NxIwRolb2UGRex49II3YQXhwkjqy1xpRQZI+o9xnawEUMtI96etdYHWzEvvJGivtuqL3jLFtW5Rj
+9ymfZ9eL4k3410wZAUJDz6WluIWzczCjMpy0QCgTAmQzv5aZoynVegMVicfOtl164EEpk20II8t
sE3+AngTYToz1e7NcbE91OjNAohUkFQO92Dkdkad31mJ001xoCMvWiIhqjrro435bn3d1dqi04gh
6NjHQXegVWGraZJl17qmPeppNVdn+TJ37vb3qqy5SNGrkPeOMa2kWpq3es0zBqMmqQ1jP9YYWx8m
QyAbTcyU+eusG0exFOZ81dk00ZkYtFP9EyHraW1CxskUYvu+dZL4Z+yvLv7Rdj6UF0ONPe5jgfPK
+MMziJ3XutfETrggPL98YtzS6x+rySEXCmPfqYwvjdYK3dmXJTPCY2xME0PlwVq99Ye2NBugh3Qu
faqBzhYHlumZJiabHbciJGJO8NmyNZ3DbbiJSb+sQFIYgXyvtweknhoACnRgmKig8lDwdiBPDNIV
x0msUruvhNmQaci5FQxL4qlXQJxHveNICXAX3jensxz3m3S8wh0PGXPSJA3sxcnbgQ5UZlefW48o
88OndI2jxVus7GLJsnL8IFSHOHYI7w3J79RdYvdi6aFsHDJrmqpLnQrdPng4bMxRSet8vXVafv8m
0D1GBUj44+D3I8mSpfzopLq2fI3VQthgVqL8Y8/+5tEco/APtMXldGaMEyEz1U1GKbTX5v5caRJR
Z2dwi+k4VDNeImNdZjOhUg75NYCotNs3syub837V1zyaRGUVX1H2iDvq3MHrI7qetn7sgZqsQV6r
1dhZmqpcZhk0W0Il7Nr7XHBi7tAEzJfLQQmqmVUnvkbjMiKLgN6z+iKTJX3ul9XozxwugWK32EX8
RUv6Rg8SbZofUNlMzP2i+8Vd1lSWDGDPl5gsEf7sCBWzovmaDEXsUmtZ/nJMWv5QSNxQ8VnCcfkh
RZeLnQ7WWR0AZhoPEJDoMQl69n4gffpwAaQa7YZJalLuCi9fv6rObe7gQxsflZfoLgXTkEVDl2Y1
QwRyxCDtoNsGjFDSq5ra+8ZDvQMgsz1UIoidOP06DslghJPoxymo2lZ9rsxVzSSyk67vDGl23xWi
5J9nWSznGsl+CSymcc7kgOA9RZoTaRbnApPL4szK8w7MwLheMgaayqhJJvui4fTMwWpKxjetijHo
tbO5uCxdTDJnygbKSKttq2BKzRaPAAbjTOZpAn2rVmP52DatS/vULad615XA23dryuT3LudG/Khr
/UBPGg1TzCGEmyrmGhYghNJwAH2kvN2PWScATRfN1H8Gd+TdxUVlFPukjl33rsH5+7HD0BLAjr2I
H34zFYpmjBjULlaiqkMxL0XUJ/6yaTsULkrNiIaV4bzggns5jMaMXEfZVWeTPqfHGTBzcyWgMmWU
1ILw7fc1vQzk5JjXIDZJ72c29fQS0roow1bGeULvecC/l8BfM/jsYtcOOuH2X7uE2BQtqgLPkVO6
E40LH+dbucbqSFsrsXeDN1TpBWgqrcLZMKvKKItX+bACExgiykj1rXKM9DtC9p4XzKlYLiqEn6a9
6rrsaz/OwJW9NM1vxtbOGF2aXgNuUa0jU5bR7C+olyhfkeH3rzZ6QxIalZOOIUgf5jAMV5n2jlON
80Fb4bsaYDg6EKym0taCLl7H+zSlMg7w4kI83yXT6Xf2opabMbemlleyCD1IuYHWIOndkhvP8AFc
JdPAde77SKsfDFqajwz2QT5MBaLUIduSxnW+Zu1FspBiRRPUnYnLbTMlFGvWfSk6y/6o+0tcBlz7
7BtzUKN5qbV9nwU6k6DPSTI4JTXeAKS7Gfrc23MZeekeM9V0L/VWk6HL8MrYl4Y/3IohWTfsnzCv
mqR3bpDWQea1arjEA20tPBWlmVI3GdDceyvruuqi950mjWJ7ypOwA3QwRrGIE49ZD0nG3uuZim8t
BNr6k5BJSy/TEN3eMKu82svW9un/UADShB2XKZTKkF9rYq8dlgY6OI9QLOp11+lg3+i7pW4S6amf
oZLuWsMFkxTVfDby1cui1da8J7cZPCvsunqZIg436gl5VVf4uy+Db591ejNeTQsuVyFKSHTZvaqq
z81Go4WdGlRyexIE81Mnpv6ZO5ThVpHpW7OIzrZO+bkYXtjnmEE/5Hm/HnOgFCU9WI3RLPCg4qFP
e/HRWBAmvjCId7drZTjkA2+DNH/DlYEWR1bJQ/VIJ6c7FT2qy1FJkir6sG3e76slFWdT/u4qp1RY
RH6RO0IBHGU6H82jEyQ8RUrnVGvthW1LD9ot+fqiMcA+FWA6FmUlYYYa+TuP9hs+b1v0FxwURiYd
xe3nf4Pfy8QgEsXIUtu4DF+gk9zcN1gMHCpG+H++FK7JgHVRjyKqnBK2UOAxSlW0btga4AosLxsP
iVPIQ2p09TtaJaeo2k0veXNp/2UKgRLdCUIvnduaYzd5YZy3dVDEuCUUbpUdVJ47QSvX90gMr2yQ
DTCMJzXyZiADTz5dodo1BkLigx9Q5lm5TsuZx0X6zgt87alANMNpNZE//W2DQGav3GLJ/RAIH4az
MwhwKzaKXTkJxr55L96BU76yNwx83E0SedgSTOpf7g0ThPgwwPAPfaf7ltl6sUtmMOaZbN6TB3nt
/SGNiFoVFzu78QQlCkWuazst80M6IP09gAD3qiTtfef9/UbY27aFD0+PHeGgr3DK021FL6gO+Uza
SBO/KVrzCtSGses9zfowdd4U5mUa33XOYnxisigjE4zM/R/fJXB8wHzbxEwYNdur+NuBo7RzoWnw
Uoce6HyY+UBVQGlZ1p96lRiQu7Yt6dG5w/3ZOlnIzFOY3BiewtJ1JzvAYgA82ay35uM6t+/Jdv6+
VSxEIJlpAb3lnvRPDpyWGgOjE0p4LS2Wb8xPGG4qNBE+Q7TL3vOYPiVsbE+2cXUda5Od5wlfvsI8
H4yYMQcNL9fwrlq3fuqYUu/Jar7T/apC+BX2rkim+R0qz+8XNOtuCh2cvw3SfLKus3i9RkLPeRCT
2LfYdYWdtN195bftTkscFepGZezf3i+vPiyOxewZwMYQcF4+LGCSxe4K5kojzQy47EDdwfip/YLh
YDDaRReZRgeSFHH/Pz7+PO5mJLLxa10YQC9Xru0Og6Bq8cPYWqtPpVbVd8oqaaXOy1x9ePspf78A
oPCieLzFP+LRqXBMZg15O3U+a9WJd9Bn1R2MlTnC26u8tksFFS3UIs6/cao+QFke00Z1uUAX0cMY
bphbybq6UODj34lAr+0VYcL8gkzqbrOgly9vLfyhc1FgCn3QWtfLqOJrG+zPFwM9Bj1aazueA5KA
XERvP+JrLxL9O1zQcFSERru9gr9dL1qu0/+UVLbrbFZfSzMR1a70R2vevb3OKVV2O4MQK10InQLt
MeskNgyagfeBcnyoBFAFkYDlxOWjsWMiAX0SAAPmM1L86AFBXs+W96dWldvyXOPCZXKJLuqp9buc
TMazDJfDGJHs0EasPchNF8O5OUfbUB/fU+B7beeg2bhpsVr07U/1NVNEOHIFjTX0pD7t8YC5jTEN
2uGP5r0TpN5b6eTFoiC6ZqrjxSZOI6KyMjB8yIt4V3Wtffb2N3x1qc2j1US2ArmxkwNOOytO+tj2
Q1vL7G8IVeCEbmXtpzZL3/Mo/z112ay1/3upk2BEguFIBk1+OKU+YtUmfqIJ/bMIj28BIBNvybcf
7fTWNAWJy6booP9SeBYn61HcIOYmCxnN2mwcYB8tQLOUvy827wDLWqa9m9DCsVQ5vHOTnb7UXysj
DASncIu6p9zF3JRwGk1TRt5QeD+rpvHPCqa/COMbzTtn8LWlUEzUuZtRGxT2yR3jILxfqlGXkGYn
7yeQejuEFvFxnHrtvTLh9PttTwVdbNMH3twYTs9bWcrezBJQrJq1XDFxMT711dwHDCecu9Ir32PF
nd6eLLeRc1GKAbOI4OXJkxmjxPjE86do0TIwko53EL9IE3AoGJo2Db8H07t3vtzplbYtynVCXmZv
hZ5/koRmYupGtwGZ6THk3BxziuOEFMlDD1d4T8YhIpo8zXkqO+8pVct8/8dblpSGr0h5ZPHMJwd/
Shii9aoao0r142Es9k1zZ1WJvKlST0SMWhsgI817D/3KHoKZ7yNt5qN7CGvqZbyYJMk8i4xR0efM
aRxTW0MyVOdn0mdgCd5+xNc+68bGt71NAJfN9HKxTgIMITcbIUpZWehXznzd9OlwExsq3Y8dYDOt
bfR3Pqvxyt6FMoVMK/KDmHucKpWXmZvoSdGOINF789qkbcvUxXPGb+XY+MdumuePbroW5/k4mLdU
eOUjTWEr6mDsdvjfMCqL/SqjMwVdI4qb2AoMzMXfy6Bf/S1BqG0CgmBMT7f8QpGOq3QOKFmHoNeN
3hqwS8SxL7Xh2Dui/P72t3htt7tQXSCkg13QT7M7yJ51ZTmzjCxQ0RoYRK2MIwtEE2CZpb7ASzXb
wV6KL4qsHI4xmhfT/u3f4Jfqw99Za9uBIzdycLpHFBkIxcvt0NPkNDcHo6honeqCtlu1d/E/P7pJ
VuzaQa1hM4ziatDXNhJlA4ybLxx1UhaMUgA4vf3rvLY5sZrxyLMRi7BPpXgA8CdxYzJiXue0uqjU
qG4nHXKFlopvRZu4zJiW7p29+dqaSD6Q+yISS7Q6CVNzqeurNidjBDMoD21lTtsoanRvc+VNRcDw
jm5CFdvuO5Hj1XUxC9iUKoElnDqiGUzB15Q2G+bllsP8YKw34ViJDynTlBTarKan+7zo7Hc++avr
Im643XIQuU+/eDOmSyZFPUa6WVpHNy8cB1jxmF/EsL53U6MMhiKQyd65d7bXeLrROFqEMASxEXDc
zsLfkuIZeK80LZgeCGZOD1m2DDtTOuLh7Q30yonC2AfaOAcYvchTHQGwpKUY/XWInL7JIx/VoTNo
AYAohuQntOUpHMzFDEkNLPT8pXX29uqvvFrYmjoGnrYBau807yBPUH1hpGylMncucgfUvIcn04EM
dYjG2kQ/oBveE8x55dJiUbopZAUbi/1k/xLJUJr1iVlSMkNGOYXorGiqF26cha6Ypz8/o0gdmVuQ
xnVZP42R3rAJLjveGNml0i4GZ+hvU5C9zV6HG5mFejkme+W76ubP3y2VPykdL9bEivnl/hlhTAjQ
9GOkyXU8qMaojqNo9QiWrXdjgleHINir2//BojbtDRNplC13frloWw2ZXgois1OkzcVi0/fuPaF9
T9p2Oei1eY2xrireOSmvpAOkAWxhk/doosD/clEV565T2vEYNXE10OS25P2Ix2ZJfOihoL79hK8k
6RhbwKZm17LYadE/jSAI5TSTcCm4xRb0sXMxr9a9xhwzGGFvhxYa3fuxWPvPb6/8m/kooYdBKA6y
m3DWZnn78jn1eiXEKx88EZ0C5hOqu+4YQv6EgKH2aWthj2q1vfjutXELdx2MMmAOzdTPS4y/H5jG
AEg05zrdgWqCL/D2b/faqSIuc7BoUlJEnHwEMc26xs1NXPQAq3l4pUMeSpwrJuN6ECfTnyr7/XoZ
9K7pwJKT4ZXx8mWo1DPcrqNkSSU9azGiXmDSnDxk5mj+eQDY9IHBjYpNvfjUDIdZkTWk8MGiGIz5
gZT3U80pP3DBULv4vfjgm1UR/fnrxBAX3Tsk9PHfOTlIUNoaBxC3jETV0CswavlhzmoV+THAEhuv
t7u313vtJkZjz/MtkjkPF6iXr9OrdXw3VT1Fkx3rxyWVBhz6YXyA/WigPV3F107TFO/1DV7bNAiZ
4uOC5OWmmvhy1SlL/TmBUxDVUlih43cgy8pM2wEM1DZJAuudL/nKTWGBELYtvidmIKfrtR43MGPn
ORIqKa5akfWPvWmrA/204svbL/SVR6NTjhQcz0fL19l+/rfwLVZ6neuaz4whgV+6XudCI3YgIGoS
8DdS8es7adkrC9qwrAnizPo2bb+XC9aNDQMFskRUdEm8r535ubIz84hVWov6UdO+s0FfeZXIaaLr
y4QXTYnTsohBumTuq8/RwKUVgewrDuAabNDlznvi4b9U3U5SoS0PwgENmS+6yScXn5MCHXOyZYnG
PFVHYaFa0GWavM1lbuyceRwoP/X6JpODfj608GvE4K8f9FkmXzOUsL/B6rZROLD647QZsriWiO+T
uJfXHkXfOfshP9aQWI5JUozvyZO9VjDAU6BIpekofje5Wg0LC03wb5HohwaIUAwRS5iLuMCirn5s
QHKQxaol+ewTj8+aLkN3BKiQ9jxaTQYpBEGAYff23nwlhjENYExmkOu4DLBebhVdaxBG7dkqhjNq
gI0qb1NfmlBlAdHVGnZxXDV/gFzZWO8UcK+tTG+eRjazCJSKTq8ZIfGDT5MlynX3B4YTNgn7Ol7D
KBeRMZrlozNMWTAPvnwn03xluzICYa5EycZ2Nc2Xj5zA/qrH1lgiRNFT4GVOEeARaEWim96z4X7l
KkVle1uHXjj6JifPaI1lYhEOFzQb4g2cb8/VAaTOwgx3Adyo1v7odub0zgO+cvy3mwYLChID3Tzt
oStDyL5oILa3CoUTHUQsWG3kOo7rvNTcAEh7tOHb2+i3d8puJsEU22yCdt5phcLovzEWTypOXzZc
D0ZaH8zGng9AKf90LmiyFBsWhQqyGO83P7o2Lycnd9HB2ECX53DvsqCYPHBGdLTfSWReeyqUpiy+
oIdozWm0r41W5Z6jqQgqMB36qrdlKACtpMCU5jJ6+xVuYfzFzYaIII1JVNJpsAK8PTmJHjQZkLDI
JmTApa9BYDPqX9cGAZa313nlobh7KHhM3h//+S+3v5EgepB0lorKCR0EG84X/Bd8fhO/6Z7eXuq3
7b/pIjqkxtzYlB6/tC3/FvicwkeCYGuYQ1vtjqMc2miAXbkbpab2tL7Vo26U8/7tRV97Ptpz1iYn
SyVwaoaVopEHWdUAdAR8Dd0MM7urFT07dwQc+z9ZysKCYHs4cqWXr9KB92aAWtzwTSMutWIAtYT+
HJB43/2vedz/+r787+S5ufmvjTD853/w/9+bViHxlY4n//ufH9rn+n7sn5/Hq6f2P7a/+v/+6Mu/
+J9X2fe+GZqf4+mfevGX+Pf/vf7uaXx68T9QIOAF3crnXt09DzB3fi3Ab7r9yf/fH/7j+de/gtj6
87/++t7Ietz+tSRr6r/+/aOzH//6C/34v7317d//9w+vnyr+3v2cjetzXz7VP377W89Pw/ivvwz9
n5tTF1NexnhcQDb34fy8/UT8EyMPLiMALexEE9TJX/+om35M//WX7f7TQ/lKpzDdmtZ0LP/6x9DI
Xz8S/6SWQ4yKdIYLbcON/N+nf/Gd/vu7/QMFoZsmq8fhX3+RNp8cbKo07GG3JjV9ef65k3LIyoYE
ACi8EdNe08+F7f8f5s5sN3Ls3NKv0g9wWM1hc7olGbMipNCceUNISiXnYZPcnJ7+fGG7GrYbbhzf
NAwUEmWnMkuKYOxh/Wt9qwBHkJN4NETOAUCXeh/63BF5doYEfyfMaWPS3IdKlvEhXaW+aVNfD4SB
tun3Q/tEGudny5nrMMTKuK/mxj8VJBLufA7t54T7Fng2PNDnOqMJN1sdcR79bmODoj60ie8Qbxj7
8Thnq4fLJ0Hv0WAZkJIxJtoDNLVTsYOa3A3Dlpzd+mN2OVrNI4HUA9kQCmFHyz4Z+fxU+012nvnT
O8vt8GHX44STvU+69wE+BuHkod+Sw76WaLWBP9fwMMEBeKFWpcmOHGG+KYkPR4WgdTDoyHsEXZrZ
O2laQMyrrJyvOZCH4LaxhqxOJnYBHNRgKNoj2JNpVya1tSUGPX5NJUyDzhLfQIcw9TeQDBrC1KFZ
+PnRKaslmLQS+cPqxjNy1ng0SoqDwT4a7mEaTbcigQ1wG54vpTNz2afver1onwwThsho/SIgr8PS
b2TLce7J0gauMWs/1s7Afqtydz8MFimixpH+j8QYiiO4u/apVxZNlGIsIVkW5e8ZktK+qMftHCOQ
96la9iMByEPaxLEb1bW1Gzq93nuYi1+mDsqVIhZ7TqzVPfWpLe0AoPy4bwhAEhLMSvtEGtUIVdut
h5J488XKdOCSTtXs/EbPQeDmt1CwVdWwByk2Bbx5Y+kskISVbf9mQXZOY6ewHMfNel1HYV/NGhO8
01bkYzBe7zypdTvf7/vTuGbkiKzCOeLhB+gMp2bvTmSnE97UF7PUJkAJ+IWZDZg7CWwhJDGRRzZH
uUhamvEMuaE0IwGjyWQSETj2Ggft7BLYI7OO8Z8Ze9Xu+qFwP/Gj8lVsuLx0pR65s/vGnVpuJzZH
THBxT0BLukdYP+JMEYUdchECauNmVeTGJYBkUv+HylurQ1rJYd/6EJqcyd9V46i/Iqd4z8KJh+3k
G4YW+jpsrtIpvc2gnBErdC7em1Kl+O21hIxyYtan2K/TPNB7sovcv4lBiD433tMyXbHjjeMX5u0l
jNlVJUw404z6djYOXm+zuep1lu6wKMf8Yg+bqXZhNwPfLqFYgJD2F1BfFo72jWoU/7rwXo7B4pgG
dvoJXdsu55/E1fWQvN/8WZup/UxE42ehGR1W19K6YHc9lQTJSQ0axs7SbOOeHEq86bnc7iYyX5um
BcFUV7xEAzTUs5Q0SNTYW/fO7KcAhECxzEFvp6kbtEupXuXkr0UQM0rFkqveNWTDF3Psbig1MW17
yn/1eW72NRUHkal1OmH74r3xen0zCTd+46Oq7vLcK69VOr+6se/ula1ZG8e8PY1Yxaz7WeSPZYbh
exnmbKtlRfEQK3Kuohg8SFjTrC548QXE1iZnhlA3snh1zHnew8hQ94M1ut9yTo3T4uEYwi3bW4R6
hyzEFj7BmZr14a4S+qxtpkQzz6YaKgz7ydTLiIRsfaGbMycWU9kEbIpu18ANCmK1fmpTt5xT8P+/
iApwphRw13Zt26fhLJx523saeXjCU99GDETG5+/bacUyHOuymk5mMQjs9Mu2LYuXQhM2ePcp7wjJ
a6qajp7KRv8+axaaOzSpijfJR/3ScHjJQ/Lp67XR6rOXdCKyvMQ8sJWlcWDCEMBDj0V9U7qifp4b
anoPup7UuzQu+jbKzXnDfpMGWaUdTTeZIsLhQ0Dp+RKUkvoAYv5mufEy7RWHtXNaiyp/Zm6A32vy
7pIJrh1pPzNCxuR1b9J8NztxxIAw6aNR85ODJVJ1l4BAutU0ih25AwhHxfhlyYEdS+XVwYIOvTUM
cGczFFuy9XYR4vslCVdSY0wIlSp0CI2bEQhcgyC8Zarw5RTdj7IHDOWP725ZXgSEGwfzJPGtJIfK
UDtOFuB+ImCYzO1+KNoPqBbLWVua5M42bg8JxY57nbneRlmDhQlqTox9u7JS5mt/QRa13rXYSDZJ
KaojQW5yufCFnovMXX5yuvY2QCUhtRSqxAA39iDg1uaHWcp3f1wuxeTfE6GMg27sfg2d7Ki7ZsrM
wrhhtZi4pbrzZUXjxXuVjQeoyqfBNdNwEd7VKg2cEtr0WU9a/Db0bRpZRZ1FSb2ubNt+HdLOl0eZ
5wNXKlIqiYAkE8yyQIwlsZncl9j2IkUJ+7UsMy/oVXGnyFXJ0GYDbmC1TtVeZL7+1I5u8VFxPcgD
eNluSAQpPtAWIXc9fC9WO1W+LXQQHoECrDvPgSZChDumxdpt3hXJewGlX8HhcgmpGGZrfXJBbbeG
U2dY3wfLpdG1t38ByDbv/bLSr12bupAK+FbviYQuJEr7o+nly3Fyk/i1GWc7P2WNLB/mOP4ypqk8
djGbmAMoIHENRHEmT7tpXpstWiJRQbd1D36REQ4c7PSHXDIbSFFrQbPUkvZQ2/Fcb0DMHlzJ7sK6
7PGLbe94MPUob4hpIJw498WiQxlKSqO9JvPqftRm+TBCAB/BN+g4wNOqr8+8xUScBqi5D9O6qFer
0N/6hk/U7CEfZfAPPNz+ZNrBDG2bDmK8QeHIixlrzT6Ro52GNUdPF8CcfiNHcIgIWsbNEWZc573N
yI0krdUxA5Tx2QHydklBWj4Sjp0PRl/IKNXkGi6VR2qwsQjww1fVvvgeSxEYOrfmsBo995LI2Dgl
JOq34CiBoYshNO3O3AAZie/W1LF2aUmGKAAjV8xB4VdpqIiQbH2V7rS+rffNWJ0h6xgBXUSMIoC0
NKE2kvkHtYdjvFAC5NFAUoaUTxHTca7EzwEdmJI0T5uDOjcK4rIOiEjzxuqo/eXSxPCVVgpzjnNn
dM85vDu2EAN22Wh4czgZunwYpdYO+xInbzTzYad3IncsGWYgOn4SlykADnjGFJrQNHeg8hNm5J72
VKQzCxchQdrVJ6d9Xbtc/ugYb+t3sBji79KSynhKoUBA8GndddsgpcThmrk/u2xcSyiEmTC3NUgu
anJBrtpO7r2Ipv/dWdrvZnCsp8mPvcgjWElQw/JgMg1t9eFb7UB2uMwlvOjBv3TCVZxAKu8VZo+W
R/yudsSGvTM8mpDYd5snIfpu53Jl2EqQq492zqMiPcJAVLeHuRq6rU4czuOsxYSpqUyKP2xoPgNv
+L2tOW+Cs+SWIA+4gMRNN+s8599etbqRRyfLQS3spGhQxR5cU7vhnZB7cHfrSz0zsBurn1KYFB/H
oEZdhDKOEMVd7XMSq1by+9RPGNUPl9qLwM2yO2GvTyRwyMhTfvCRD/YlL4buoS+L5MA55doJuS2d
9kJm5dtsfAZX9aPU/W8qdR6zWXxZhbnTgKntp2Y172BwP0/edChL9yHmSk3QyjjAk+7Ry4Cl9BKg
iUidQ5eQ8SWniCjrmkXY2ZzpJz0qRQoOolw/5zy+TeMnoN2uP+SQ4VOnf1xmaeB1zJoJKqJqKnqA
3cGGBlNkXy4n2KuJIPLM0AFZJx0cqELmklwxeEAf1cspbFyzjNbZqp7iysqD1Z9hAeI7ORKdTzYT
iex7314WZHa/GznmZrFzIoisOex6yQ2OqU3XCabosvVLXYtSp8sfE8WX3JytnbGc9anV9r2fZ3uv
XbktpCW7a0Xj20FLSu3BXRvHC7lSrhdRUrYEji7hygU1kLLQ5pIy6AotikMfxC3I7LYZxAbYErTO
cl/cKU45czZDaunJybiYZJheIfwEIzCBjSVKVuGqTffFFJOgiXOk0Jo32M5Yf9h7LXnKBxO+mpfM
52oQdEBk78CCeSH6etYO9VJygqicXRerOQTbT5UXeV7joQWnjNXUeyzXoY5q9V4D1WAzUU9Vtuob
V63V3rHibut5kBQS2z3W1TAdU8uChEEO/JpK864UkuC8WsHaJvKNeKH1KIkpB4Ai+6iG/3B2JIQH
Mck6dPOy2lHylRxsU4t3je6vVDPSVeFmnnlOjdncysoROywOEhqEK695xeO9Qqi7hScnThbzebSz
KwAT+AfDpB2mdi3PMa1QoGZrP9/Acq2K7ZCN1eM6zL9U3hj7SYEkozmRfC3Jo5QTt9LqO5uPHWiZ
vrfDDCvHi2tOfGSTxH80lql4UwC2zM0Qj4nYUEffP3cebQLcqXxx+wsq9y7JBL8UWXLNYrOew9mp
283S+WuUGqwI2mo4YZLeEhGifk+gFl0M2KwJEBcN3m2deT2xf41KAg8GblXybsWlfiQzDYdpXLmw
YispvLZ+gEvhco3MkwfohD7B8Lp6tO112KadvoaS6HBY3Wo2utFYI3AHPHawPeQvIqLNmz3Y5RQM
M+tQkCAxiCaDvzfZsfU6S8/YNblTPI1y0SOIN/Z2WLvyAIy2OGe5eOZh4PCjhkU/rlovq03X3gD6
syYP9EJnG6TXhv055/1NZa8C7h/i9rOkgRbP8z3GI++pA8atuKX23vstv37qJ29A72jbs8IsGRLo
Xp691WYYpmbtM16XJaS+J/ttDI73juCaH+CIzc//1diVBEvhmUFmGyRzM0huKXiVPXw9I8xc/cPw
8un0XwCn1hyhA3yP5Y97XdLNs5BHvbS5c8kzFYeu4yecFrIr1878YszG3zwW/5ZA99xU/PPPmts/
6HT/Upn7h6/afTc39av/57/qP1G+u8Hc//efAtn/Jd+9fgzZ10f9v0LkxH/Q725/7G/6nfkH0QlB
ewkasQDc8n/0O4PfEchSfxmXuc7NbvWnfGf8QbsK1ge0V4cgxG18+6d8d/stBHu+nrk/3TjevyPf
/cWE/HeyPG2PvsBg6N3MFjeXOd/c3w9vB6DByQThLrjdtDp1zcQ1Hj5iDpTY9ft6v+g7d37ijoRx
/57o9qOf3eN22MSpGdlWEWhVu8X8ALQBfaB7ruWr1b7ay0s6vejrJZUPimbefOeT383nnRPTDnF1
mq/bgXC+c+NH23j6y+v//+1B/U98Bm9u03/9DJ6beviuvwEM/MMTePtDf30CTf0P6y+jawZKFIqS
VvpTQTa8PwQjdKb3hDQ8gmh/9whafzBEpJAQggTNT1Qx/f0jCMoOcyjHZcx0txnVnx+Q/4GCzNf/
o4JsYqhmAOUynmXMAAnonxRkzdZMW1kld2togaCUmk6nG3scBEfbdJ6BRAzt/FMg6ZsbNS4mTPJ8
LJ0AGN+Q7MFR5A6zwLnnONma+oaIknMHQ6pfNzndwxlMmEV/FuZaGAH8G/dXgdRCwK+ige/ONqGe
T6VdVZHkikzOVnTfrpjNeSc0n/DYMtiR58YQW1WclqCHkmm8FzUqLVt3DENOGPnyQq043h8YsWwt
cFHSHeqNt8UXwR1RTK31UlXaKDnjKAQqHbdEHixz95NZpnMWVgLJpeGg9GIR6gLFzCughXD7YoMm
gQbraQl6McA2UAHNMuy2DYCu6Pvc0qxrgxvv20H91EJDdM1RENTMyfk1KIaEwL0foCsa9GlrgI2G
f8yl5H3SAEFNtt3esWgVR09vW3Uhq2B6Oyad6d7qymoGm0TkYI/rNXkuVys5ZrpaEdM4LnNWp2bw
Ujirw1GAl/sH8jMs4t4y6UFQS3Ny6QlbGAM3zRzCXWrlpvWpQprMllBevrRD2OoViqeYzPFB91r0
30bI8UVqDrnSNFkWeiC4JOOSiXsACcoFTBC0cIt+F8oW5xmKyz07s/Vp18pSu6ry7CHwGuU7UQN2
vzsvSWUcTSQisJR0Fu79yigjl/6WKy4cT23qFXi3SbUxZ9Ip5Z6WgZF4qJt5K32FVi+TtLjzNJG9
SSRyJLpBx+Yf69bRVcpBDst8jZ+lHLSFGhn/0WVG8coDzkFB0VWGdqUhJm+0mPoFjkF260cDdN3u
UiAqPwBYWE9mu3oUqGXNqCLBw+cdNLc1XiuyKDz+NgpPOU0OOo8tZb6hhS1BC9KSD92JVR5p/WS8
CIeLUIapao36mXTVFgDzTPHPKAYHokkC8a9dfMhGXDK7H9iZuZSvg5rPSaGh/TFh6OC5NsXwWCRD
fJ7yG0Et8QXgkNqDtxNS/1YeOIoBZ8jc3PEDOMEwPjVPFQ+9D8g+9Ny5htGit40IvfWmogxmJ7g9
Jw05l1Tr+S/YGktJAJjLuXi1BtbQkGIA5DQ22qYFb9/Bataz79Rc0+awQqU8+1qP3ZAVaO+aNOME
TjPUFZngpauO3APaQ9+4yOY2Aaw69OvEqkNDH3MbxK91XmLuZzQMm1fMF4xYphwLTLBAt6FfOO31
a5VxtD4gx8x3XK7omEtr3c5CUzKIex4qF/wFqygJzn9/b/qfnZD+n7PQ/8gtCu/Hv96inr67z4zp
+l8npn8Zi94yen/bnqw/dKaQfPZ83MjkXBjZ/3XAyfbkUR2LysvvESTGyvLnAcn542Y8YQDOb+Ab
dBmT/3lAMv8gpw5Rgng1FfC389a/sTthd/0n5wKGWxNQgUdc03cwZ/2zYRB6ZOa7CRsAV+jxmKWF
tkFTs4+amzQfVmOoNxO7BJc7cGHDMv+EVEZZnQkkzOvj+C6bSO/Fkr5d7treoUyX9C3N13Vrq1Xc
oRdwc07ZmYF2ND3dA3GdnmzXrx+odKONqeHeMCVCv2o0GxxwyGsXOy66Rz7+8mLkOVD8bFIPVCEN
DCtV+9qvtITTCZRvJlvZkTm72gZ4WL/pfFN7yQcpbipQchiMBQwIWHkKrPRZXqlJEU+ia1cGLUX+
2bgelvE0m8jjrfV+bqvhOi3TepoH2i3nITVR7YyVVqG12toOi2XTT2fT1h8SBjzJ7D6WBi7z1TSe
WDS9kJMJlUWUi/MyWPGH76XAWBpEF9ipgciWNKRa71cMFLOekmyTMZCEmnTs4NGRLhu2OdOJG3bk
aFrlvZO8TBhDqTrp9mliTw9El6qb8J/4gZ5M01vdjctdTfUT370avr2pFbsMLuXeWE0rKDknBCir
y6eRp/qTUJU8aIt4btZ6+lHEvhVWiWDCZCQR6OpLTt58B+8Jxl7VwCSgOe1lqrHouI5y9m6jjc9J
BlGyc1ps9ibqzTGVkxMORa9eBwsSUDil+JUSdvd79MwvlJANDTpNUHHED0oEnlDz0DZqd4i/VDqm
uxsg92pZLVNnWHy7lkaUqG0FglssIrMZHtx+eNdGhjaptMJpIfatz+KA2hGRR48mO0WAUcCzW5bs
ZdbDpFCfrpU9UgeebeaiOOt0Kx29JdfDoVrTLWPnZtPY64mulJPUUqbYdli23WdqdjQDqKTY1NX4
MpoeTMA+UekdzCLm74Ns+SZ6o1PgapwmcgGf4gBVr9xZi5ORetMp9nh1gK5Cq3EqlNOlsrb6CH4q
yem/yurNJH+ZEgUTbjSMKjOZUcWPMSzAMMGPvJFzo+3w8CGlr7y8aRwfG0UlXT0W5w6yIM5kprFO
7+283BK3o5GHQq+JbSMFXMA+db1oZN7ysEwiEE6ycxB/gRMs4M/Isthw+sLcJjbWaRtdjFtGn4E1
UP9Zr3TSy2beQ0+T1Hb4311nHLSbpO3mw8lAKg1mazGCZHDnczrSpsJMezua7NnjlJ9GE0TzynEl
aq10ZIJYnKw2M45jKSHGaPrW7oyeBpraOmStZV36pr30oyeuM8cpZG751WvdiztOzT3Ilmtt6lkI
tY/RIpUpvOZi3biu9jG3XXHXO1n+2Om5Qg2nktQVTWjCL0ZCdTgpu86Nly+aLuCD0H2sg3BOXQpS
lgGDC4RIC2+I//th4Cdq85RhUaUDTjamVwXlYUstlnpSpn0ePIDmeUqbVFsf3Z6Kgtr6nVfZoRNp
dnaSWbwWePejtrwfel9G3oK+1HmCOdE0fdXkC4NE6tarPVeUu3ZedvKltrUy4NKD0N59mTHN7Yo1
0rsUDmYXOUPW7OqF0Bm+gx72NYR6eL7tq1jY8fOm+yrT/Ao4XD1kvQCGL84MEQ4c+18RUKsgo7k3
wg/4FKfZr3pxP1yQ2PbIEAOu6K2HoCxvlV17xM/8CBkeKqZyuoNGN8Cr1CpKcjyLfixXgzG8Sncb
I6F9WfhN7rIb/3Gay/V3lzdFVFvlBJ3fSQjkuf2OchOWu17XF0hzeQxTR2hHXJnlFm7lrYy85PME
UToUZr3ugPTBwSJOtp1Tn9XQj1OQk6m7q0gyUFuWOBu9sj7XSThBOcVm2Ip63iW4zE8LB7iTT6fC
4+K65s+M4iaImelgXEan6u77OMNLUAAHlS1Ca+lnW/rZzmXBTN/3aiugOC395WiFszdGP39P4Ghd
XMBY3z5Og++Zt+1YrP4VoxunO2+aP23azz6WtqCDzI6pWytR+svEjBKZYLcB/jdK2zh0XlI+VW72
axgMNxKNtGhhMurXZljHx9asytd+oWeXWp0Dil+BFGvWVw1IcxYuuU8VBHLXuzbb1AH51eZ2/Vvc
+iWuRBNN+aqhJKbxhQacrynF29NnQxVKDSwkfQUJs0pcpx9tmuHUUJrZv2ZeSgVEDVNdv40xrO1c
4KgIzFrKx3qFpcfcstS8Xb9o4sCIQvsBnqy+4/gBwrRoa/dZEPmwg6xu1Q9X08w9d6P6YYBIeIAC
3dxh6NCiXuS015lZZdaBlYzdnZX3t7a6uDNf2ppNaszIU1L8rsZPBRXRAwI+xnujkO0rhgT7WYCv
bsOiTeFt91SL+fuhibUP2nTU42iaHUNGr34027R/4ijiBSRcnLB0FDztKomD2LAgHeosWo1vz/cg
itbziIR5TIuy3dnxWrw0wnjFd80jpqrmRFesdczo3fzg9UjZgB3ZfC8A83Fpp+p3whctUZn11ouL
a3sM8sRkhaTy4MbKth6KegeqmAqOvh4fydVvpAe2A8cZA+HYf8rzEUirfqHy5JEOHnbiJg7V7Y6i
/PLFQcH/nXWTs10sxhD9sivtX55XRxpdN4MYoyJbP3VzO8YuWOg0EzkzwXi5z8omvvMKNYRjPh2E
MX54I9DMoGKhCE0cYZ+34+LJ4ib4UDGKRTxY456mYJccpWo+II9CVk1Ue3t8zzYYYd/lMzpl7F/+
MO60NbFfhKGoQpsm66xTDnnViznZ1lC+GGitoEXd/jrmhvPS8XGqWPxn+ZS7lrnxcuE/YMvsP7JO
IcErthkqDeVGrbT9VPhGDqntNDyCnP6SoWX07k/Ot+P2n0vpri+lVBMvTtXtWl2JX/ZiMyoB6soO
SrW0os7k2kvjZAN+eqLJxd1msezoJHd2zLPUzk2NTzfXX7nqqwjjS31p6CXZJ7lkVW/A65ZxttdB
t8BU/mUzLkg8UMixyyrp15CwTaG/osibXcCMIzmxCdXfI1gN6j1gCawmHTM6zQFWkNN/9kv2xQdV
PN09DT2bvJ3tO8iW9aPdMooRIGAfaCE0f8huHE+1NjYvFIxY95Ma+r1TUqfRA3EK22kWO67Q+ddY
+/Fm7JEPVtwPLxOMKY4CtfR+W1Vp8VG1pYNDg+Ns0zDcQrFPjTIobtD45KgXqonqamdPlObgktxX
sQPgREvLh4QA+xG4ebefe3j7PlrCve5B8t7QDdtuYIdqkZHQNYXxwj5gELuqdXHfbCv1L9NK5Y+0
G4rIstFoXlzP6ZsQn4fSAztd/JZlPLO0jWigm4CBtpFEtfzntBR7S8OQa8RPCEyZt0psg6Q6omRY
5U7llANRcOXFB6zexu9C9P2+heHoZuDeuySzTjRKyUBistsXjH4OXdeqA8015hvDDfoxOAiD6WW+
WYZ25hR6UMneCzw49xvlduUScjfqA9Ku8V2iKObgeJ8n/sak9/PIxZwMiVhpYglcPBZ8SoXG4YzZ
I86z23OOjaf92c0ZF3MbAlxWN+/TUAqejyWbqogHP4l0HRgxpygjxd+T4pTq6/hU8UGjJbTo4Kxz
/rQokaAjYsOgy6/wQ/jas99py4rG4YJF1hfqKXNSRfu2l1SYlHTRIXat6m3qGKvR3pdVoXC6heFw
pvTnOikwn5l9dpt15qVlROWkx7xwuvdqQI/dpGkDG7+13OeFusyb6pQUj3NuVTvNi11Yn2sDU1VI
pnAOji0OB7iZW9CI7ZJJGPVIC8/lBAHesfLqnvU/2WJiTTb90AEEKqvsPtZkhtZtdx9mPvOB1vKi
+W1q/fpR0BQVDIyJwT7J5xH5jkYDv5tC6MgXl2gokPbcIFwcS+uipXta9Jy7ymZPsgqqFESnumNe
0yNncg1gYeJSxwaC/cviG5jKRPzk1VEHKiKciGpjh+C9Rm8ZgPq7uFc/yEPaUekNWsHoNLP3Njzk
g6pilrxad+r7RZGOIugGthGDbDiAktg0QI/p+zXcoxycdQc+So+8rtFOk0aNhDY561b1nn6K2fk2
VdxRUpmncp/b4tYMA6k5bF1VvfdLax/y1mM27eGLWh1jiVq3Wvb8X2yoeselZddPhfHmTONaRFxY
HxlffQIVpymK5gZ/nJZguPXQaoPEdYMmxuVLci1KZ52lZxDLPYRQih4bijmwpGvUnkMfeFpT63Hq
xNHrgTQNjvHAheGn8n9Zc3JgTrsb1eQfsirjjAsCnganx4YbXzBak38EDe/SjSqyA89HEWK2Hd75
Rn/EY03t5dC8aRNeU5x0w4dTiO8pT08jLCFKRDHJVXhSPOs8y/nGvQZZ27vpb8vmE6HprRMKZXJh
8Ed74+bV2+y17t0s1KtPCcKmUDQY+FV8pphThVzvywuu3poVqPT2KwjSmM701D7T1I5fkf9VF/b8
MiyNDGIPFbQhzxTpsxtzOqTSs6awT+PU26+5dSdUvctqoz4hYzOBLLbzWttPHVVMWw0L7E4a9o8x
Tr13FsJiP2XFT+HUQCthVXv80JmhvWLkWDct/Ogdb30TxWZv74e4eJ5GbogsbRnHC3/grsCFHj91
Wz/i7cVaY+ApoFHFpJYi8Sn42Uh9dEOqOuLIuDVi8QflBgPDU5avX4uXDFiGBpFiyVFRPrbxg3QR
bwvpvloZpuvAteMcwH6uPvPR0PElM+8N+OhsrHamNhnlfTRn7eK6o/9o+owMwi72zpKLkaeGc1ZU
5b2NanOyZOZsJVzYrTMIDOIdBFxXttFscTuy+oUhO2Zc3+aAKYeLL/2vXHk4ifGZBxXuu1kzTwBd
zYgidD9aPPmC2fOp05oOpfBGkjf6H8PgTHsulTyvNm8HjDRqPkZn3EuRePyEbEhTcomBxx1He1nv
jbn8uQqd7hacnvuBiqyAy4sOWZHxhcwumE6TA/T4wG35O0wv25HrTwNj6Vr8Urq5yZMKaIARtfbC
gYfoNgcQ/utjb3xkAyqnvpg/c1t6m3qimW61uqgdGRD76Eob3j2LEzEasDdCBfA8iVuqXK80ED5R
MHeQoM9h5i5+ZOHbC6UwsMwlgibbKoi1+KkwPzVzGneCbMu2n7vsEyO0CpC5CF67P91+PA0c1yXg
WNwUbMZNYTyxV/T3qlTtsQKiHxKN5441iVMcm+vh1gVhOnFC7ijejt3wIGufwhWKCiZ/2dMew1Rl
coLu5mZuk5udHL0P/Io97gzi99fOEdmupGJzSyPdEjl5/wZOQt33Ra0zbfHefVzZYd3kuwIXbAip
61xwHt+3MYL2stJYaVX9y1TlW6vL75qq+9WSI8RiD7054efa0a2yHuseUqJB1U7Vu8+Y/zFbgQDe
ssIMuxr68AUktRmutrZXQvYHruj0RbkN/GhMM2EpEmeLJ2HA2j0sG1WZV7/LXNZSzfjk+vYJbBaT
2lSRXyitPjD7NSpkHEM0sUPKDkbaP/BDJEkKUHTUZ5prbDtMKRELNbZn6Pz6AWNjEzT0ap7ABd0X
rRFY2OwoV6kQ/yiCAPXt6OcWWAlT2/wFj/5F7xN971ESwycPiccfO670zjJHK63SX5leUNba4bH6
AAbk4+asn1pz/hgsB+oOA5agqKmGTBLs1NmtjxRo7CHrhu4AnpN6gTr2USi0R9ORx0T6XDcdAWPY
SvZJiaKn04ge5XAuO3xS+1sujHGP/sNg47kXlXfWOVjjVsX6Yciw0IvTVNdvqjPyvebo2daxu+zO
8CoeGxhirCgXM6Z5/fac1Htr5ilPq9jf4dW4cvDQN46ikWi0sCIaLhMX6R8B9rKMNFwwFR9QernU
bzyI3re3pF80YTnQphdmZIlHEyFeY5Ze7G5SWnuscdxOE596c1Xjq/KHR+DIobOq/2bvTJbjRrI1
/Sr9AO1lmIdtjGQEg/OoDYyiSMyzA3D4098PkqpvillXsuxVL7qsLNOkJBkg4PBz/PxTvyZ0UN6W
EugsLZ7RobXn2ipLIAfwvc68MERzA/13D4XP+wjwxXbSaJ83+qWbaCdIYaWJK5F1aAYWIJ9ptxee
8yxdK/4ShmNMZni0tq3iohmTNxKqQcVs7ptPS/Zsltx4MtzXXuGuSUYab2qVHS0UKgTLdMS/ucNa
KpuZQbpuElVsYr+q7p28TPbKUUcE8AGFY552erZfsVY6lJG8MKMv/si6Is3ivSjrFFSRFeiMDCtl
szW7hh4d7Ys8uoPnb7rAzo8QOW/UyOMKp24b9QmtU4l3ttR6m/gNpTbPABJ1tbWiXeqV96kXnps5
kF9N7i1ssQxsEzfGRa8TzvaDl9gfGH6aF8ls4omekMwoYLJdQFgWF0H/xWjHZ+HIDXHi9sbt2m8Q
icZd08tiPXAWRI2QlRvshkMyDqbqK3UWBTIk7mlhWOeVeoFU25A6pIgqb987x0InrC4ZQq/8vHgb
evVMODs+nrBroEkl9lnWxdkpnRJ9YbaWe69jNne40qwW50kM2WttjfZZOJ6GUg9nbRO/5ciet3Nr
KJLFe7UZMlXsmH/TtmAM748XZmocp4FionpSUfKOYMDGuyxL74SCZhsmuebuNck6nCy9s1zPeEnB
GgJlAUY2UX9mz+Vaife+3vas/1ZBx/O3k9ntrfxj1o+D8YLB5SalNuq8qDZEIrzPbrULGoSJjayy
a0/3xWaAj7TykBIwwkrIlC3EeSxQUgX6wmc3vyfqHVkV8QHfksHyNmVlG7BIyXhgnGlviJEit9Do
Ckb4ojrQjkYXE29WKqo7ou4upfCm/Wi16Qnntmbd9OphiujQCbwhGYK9fxAYISjQQiCDZ8spzwaN
e32tRXJ0cNo/cfvVTgzuGZxeLrROqvuOQKoNt2p4HsSzG447a1Zb2iry2e2SjMQyQiPkmN2dUzJM
mwLrEJv6POdNJKAze4OQv43y+Gh01noYxm9VVF9iFxHtOB6RANAj721HwtuMo6jjPXxj7hiGhKXV
MOAg7KAgaTTDMRByvz542sXKOi3snfaN/aAgOiMVGLa12ThP302jSGjDHH8CT+2TvlvV2tAn7KyC
M0VI1I7jVEGj3fQ31piJ8xTEAOVqgWOO8iSlO3Dee6ICZqYrplJvmDHAMm4c9ZLzsnMAId1+uptj
98xLWYQ13ix7UtbOTVw+JRXXJeEj9V8aqMqUo50/eMMhnpL5pEGKds2IhX5JvGHqr42ZiQpjcSj+
nO/K4XrwbQx7srtuyPSmI+3iSy/TYxYJZl/T7bBkYiyxfszw+oeKrimd6Zu7rh3XyJT8g8I/ZlMF
MIjxZntTheOtPVqJ2ejFHiqke+w8KhVDsO7ozNU2noYZoJcBQuvzIoStc2wZzNpUPXinK8PXnkFl
xP8BEm5F9pOnrXkAbl+UYoz/mpPSXXfMjVEzN5nYVEamc1iy9CcGpB91Q+6aiFo2XvK7/a3uzf5K
ov/YFokQq9mhTEKWic/mQHYbmrV7fxD2mRRle0ZKcxqvGpO+BxUkdOAEZiVGUuGpb8cByD8Lea8r
N2FnzdC1tGbmP/iKOj0N2ObC7a/OR/BzgrNaL0k2pT9Up8gkWn1FDYq3BszefTZzdDahmm74uPA6
Y/b+VRhtTXcXkLxi1HCt/HZixq9r49WphwtRknVK7Ol52NvJk+VKa0O6qL0fVTvsRhLazi0VoopQ
fMRsjneSuvzOw223YxWQ2uAHY7wq88x4EkVvfCN+jbg2wiyS95rwEE6TTMSCYWjWmhv55vaOcZEU
0BI7ZJd7r5LTc+0rRVq776+L2q4xAyLHLPEY7rfp2mUcmtovFnr3EyMhd591NJoDG+FVFKaEqMmI
RNWwukl6y/s6Gn3bQToJ1cYNRbOZBzt5lGghSHfLRn1ZtWV+KiTOi6aCJE0UbXqap6F5HnwixCdR
RjumUz1dbSE3dh9ZRPx23QbL/te47a6dFPwgMZgl9W4rzpM+8y9ZEMOOyImUmGrTqO9o+5rjkJbu
i1XP6KoSN54eVZhlh6F0TOZMkXM1Q2qJmUVOxiGstXN0c1PfqYx+xCtMRd9RyZlSi9jFL+iHizr2
9rIIgpXwu+BpclT3bXT7YVNGQb1DIDBvJyivu1FnyCVsQvfSSW9KyCu3pNzX55bV9M+V5c4XGBPX
xzrV0bfOYnTCDKiKTY85Yuewqsvq2+QzyHZSnwgm3T9IYRpsNyLW3wZiaFaCkCzkJco+1uqRVDrx
6isZcTLy5JlVGsNNHzsxUVYKTI7c8L3KswwRTNgd+6hXlDCai7yflpennaFqlWrdj/RF9HitFV2n
0TidGZbpHM148NczMc10CH7x1nADDhoZ2RkjBqnIZqkl+GSe33ac8Lf/2+FF7sqA6a3ORn9VjiGa
RN27zDV1jDokDjaFiBO2GKe7/ud0jN8SLX4hrf6PxI3/B+kYBFSYUEb/Z0IGxp0y+V+n17f3b3X1
KzPj5/f+NzcDqwHYq0SMIiZf7BR+cDMgFcIJXOw/Fstl7JT4vH+TM6x/Ee0AedXFewWWxuKb+G9y
hvGvgL/Eqg1OhbPQNv4BN+OHBfJf2asI23ErhQwLGMzB77NhoTF7rUX3VhBuWo8Bw+3EvMhm6z1F
pBTPz1kM8SmjsaJAfzH75jlJxLnnTd6rJoplXyXdNzeGBAEf7BoBPue63nPrM7ska8jtoPKFLzYq
y12Zm/sgMm9M8s5tt73GzfS5cYHj60kmH27FMZqiR3fRQeSmnqv+si4+8DFeEUrUR9vCCNM7iXvt
lU7YRc77OS+RCLmoLkooSxlRiLQZqxB6223ddlv2Q3Kd0BR62RUhN5vQVBJFUG3t5kDoU0KVPaVl
xajB4eiRGPCvZPVQ1B3JuvokQfdNMrf2TBmBrASZ69W6TIE5hrqyt7NP0Kaqa+/KZWJ98mNSpvBC
LEOKtozOh654kDH66N6x1oTvvNmSGxh1HTB3GRP/WLfvYcjEoYTaSOVeC1M2F7IdLjjef0tS81sb
iLPGhSqZGeWTPxpb3m7zHlakvRviAMpJ5dzZJojqMFB1y07sCjU9dfAY5ljft3nzbifICYAf7vPa
f9Glf3BLJtN2Zn2rSGLNTDtBCypuqjQ61lU4rlQXz8TGo8mMyiK8ZIbubGRUcUIn3Xpq3qPO2PTN
R210u1T6/XtpCmPTRglD7b49ab7ZLMrk3vbAV20Hsa8/uMjxu3bjKqv65pNxjcg6828Tq7hPulsS
32griohWK20ZaykCWoqwv/ct+1Ui0i6cjEkwvIis41JLUzIyhOZDWromHxqhHLtxd9l3lrzymcVv
yBgd92lJJxaZXsOlxt7aGuKzpCs8pq351q6lv0aw3iJoLMM1zoPmXk0wDxVGlyiAfGIGQChXooIl
abQDw8Ep+YLosFwx5y1WhJFcU423oHjBUQQCQTiE7JhfeGtaGusG25C8BaWzKWsyi+qm/JrCxJtM
3WOr1SFjCi59plcDhMiVaY37uUVgHA+kBmYxraIiKz71SJstkWMMHDYMq4ZBVAUbR+I70C2xOWPZ
kZlnjZH3YgX9i5+IGlUXJzfOenE37CN1k9RYq/aMcAqbgRMnPrsfjnNk71nmm85orTWRyPd4y8y8
H0X7FdgObkOtvU3sCudFEF/OH52tasUd84hRrkIxKGsV5viXNCCzayHKa7e+IkbkhUzOJZntEFS7
TD8NubVBMY7rXEnjPKBzF35y6Sb6piev8iwKzOgq684wa4VuOOjzuUq3RthB+inrd9E5hYsHA4wg
IGcMd77EyEAM3lzTJeA0TV/ckcQ0EXNc56EwLTByZwv4Qey8RStDJtYZiVrNGSYW07VN77yvVRNv
yr4t9vZo3gEGb0lyXKkkwb/LM7ZG53842j4RwhZfkn376s6Rf5k0BFFwksH2wmGCyY/2YhK3pnhH
LA1eQpAWLPvMyAxGgSUdxqBbTLEyaDyLp9pFjxoL9IFXLFQhCR32OVRZzrbT8NbCkxgcke9wXdzj
XlevK2o9ckDynyqreUMUZW+CAa1xYbyPXXoYkuQ64TLI30S7w+AolEkF9l2sY2s0rmCEbxxTHFEc
r+Uy6wmxA4D1PK3iCphCmHsRqi9mC8gXWBotpR1IztMtawWrerofO187/fRE+N1FNiGVGjSpv7Pm
zBExq1MJyZTQ4HQ23zLI4bHmJBsjAcUrIk6PVW0hUyM/GX95WE45swQgGvrCaQPnW38xcsgatv9l
LsujMuL0siurbOu75bRFB/Jipv7GleoixmAUXbR6C2NiQR2kv/CGA+gVAgH+Ip/1113tnsWyx7CN
E5UNVW7dDOO9EY2rCdFs432JG5MEVPjPJ98jxlw8q4TcyUTps5bJemL0r0Eb7GU73iuT+fasnkSN
8brRqpd5GE+M1iHZkAeexi2ZeCI8xf4El9upxIEpzUanC0dprKqNbIn+cknlfoNlIZiqMlDqyuk1
1RAmglDf+IDwG98cOYGYH+Zoy2PUVtYGGs1br5S98uLHKZ6zkw1M+CUlf2fnZd5ThTXDqlbRtTfe
Czd2DgNEZob1c3qIGlAMTSTvNQmQnMNJLcDCA8+QMK7OVUj+YZFwmBdgk5VDKfS89goojJ/2FTsJ
oIEY6WfIaNH3X4A6GDunjPIDvZXSGMO11fuQBdLL1GyuTdGjzsYVvWlJefFGDpWhc0gz1jPDvpTs
C9A0JupvTQqgmDahXGOh/BD70twTc/82g/LtkFM6d8ZChYwdKurwnR9pSjiE+UKatKNGPBQLkXKo
TIHzBGh05mJ50S0rLSSO85EpvzwRyTRcu4YY0WSW7aW3kDVVkolLErLd83qEfhxPQfIRLfRO6aHa
xggHzmeC9hM/Euk/oxok/9pb6KEmdii7cqGMNhbGH+FCI221tr+GC7W0oIzQUuTwV+CdwqsDKFio
qL5fDU9xAD21a4VzaG3A9dbk2N8vLTcuBvltsLThMWbWiok8zXlvZcVtriPrKhAiZZwfYMBQzTgd
dO7ZkMpmF6ageSs7QYMcBnW4NgaY1w5jzFfPyRTqid49OGXJkbrsrKO251cRRvJbHuYxe0zZ3ocD
xx42CrZdBd7pzdOmBSC5MWLElJNRQn1UUwRLEDeq83aWRGbKdsHVgZdRqybNEbQU8NptjSuI7Mkh
5q1mX++ADdwybQk+wPagIrPOHV5d9NtRTJrzCoFnsUXVcFVayXClssDNt13rtSkDw667mVQosFKU
eqVguBFrkzCqyTxnulxkCytBOtk61Gl8EJyPwlWGDeqqziJI9lHq1tuhSL1niTj4KsnbV8mcdoOQ
Yvo6IQclDtSq9zKel1lYZRMGXzD+vSVrVWNoEbW3S1TXTk65S2ahBR2UXREv31ToPbLG9Ognhgd2
cQkFBgpIv7OjjUcNC/vXER+QPdYfbyhb1mL2NgyQj0QywoS3ivNKjvIBfyEkHRMuNdOXrCyOYubo
6xXTOWTl7GoYShdeXAy3L27YlHBs5MYiEIH3F1mY2YB6X9QJw3KdWIdGTtVq6tBD9BmWNbK+8Ql5
OBK4idNzfztg+GOjVyBTg3VbUCV0Mkz7KSu+wfJgwKb84mGOxseeaMq1nduA5eR3goQgNamqeEcK
BwGhZrVrQR+vRFif6jI4g5H90Ob5ENJbtXdqwu9z9G7C5DihvNxqIhLXrgv6WVXGpdMnMGzCZlcG
6hrjw7XRncw6pw+dok2b0uOnoqhRwov6wRUQS5kYOdZ8DrVq1Rg+xiZNuo9EejvFAKqILgAaOeGX
afSotYRC2GAfmc1eefDVADgw1OGNiqGReFa0d3JjG7jJo+117YWPmm7VwE7JVkM1P3OoeKZI4/jd
MP2V7pkVfJCkEF4hJQfoq3uWPl/7KiqQRwVmt2KGwdl33nSefAMI14chvFd5fAH+vYMQ0G9D1U9M
pYwlXhRV9XeYHIqFhkCc908KP591Si9Y9OGGc921BRC8MTjSlHV7FQXTwZeIhN02St/DyQnpgbJT
K5fiIh/NpBUXdpCfKjfV22GK4LjEJ7d/IPuxBtUYT4bML2ZHH2w9VGu9OMng13AXujCGQ3kghxZA
okZ5jXchhjHUR0MyeHovBpBzAlO/MOFOwQ/10SwEdhs4tk7k0m8HGVZbZPv5Li/BQZgeHJyR3pva
RXLXCnmw3DZYHaR9pygM/AihCvp+z8Tux7vsCz7e0Ve9hkbsYxNmhHIXk4f6lKdg493cAhr//+GB
nBdpRvhbxeseg77qs13d8i0/BgbCNP/FoJyDOXbOLnFMi0vsj4mB8K1/YWq5uImbrk+f5v63X12A
2tBHG40SFetpPH35Tz9HBm74L2Q+2Leivgj+6ciAcUXz3wMDFy2Hx8Bi+TmOsUR5LFqPv1g21p6c
MXPMyP9WQ0uXPwRQH1eOHFJwIKuPbRFczCSLC2j5/QRHa+KVax8j8PLm8i8Dl586yL86530yOV+u
xUf9i30QyYoeW/una2F6kvWh4+NaZcUYSG0L20hggMl0Eg9okBrvRFR0H3OClZk/wK2Y2zF7Yl8P
7queeM5VKMu8PhcBQrR9OKZ2cNOLKtXnv7/Ov90yPHksjwfqEFKAJHQxuv3LLRuV4UeK1OSTQNkQ
r8xwEOrELmNPT7VTpTPnW1jW4P2c4vBN8ZJu0/ddUD/988tYYpsc21jW0OcnZ89tDUGmKE4l/gTV
184ex2Rn2WWWA+EDGoDGS+VxTKziJjxm2M/IA9TMOvj6++swf1WrMrxi0oQkH3cQgzyTvyVIRZlE
D4KA9EC0WZSYB6+WICueRHVoHJs01ta9TPMJPK2dhbWqqiTHAQSSw1pFiEb+ELnwny6H8ZdLfJeH
ZT6Gj78+HhW6cTRltn9osAqsbobYTmaAj6VnpJMO+8rZxXrKY0BpwdCO4foI429cmXla5zc1nsvz
2e/v0LIg/vqOAcjylDwL8bBtLkalv15RYUMUhGDgnw9eX0CCwIuvi/eZjN0SXnOc+Y1aGUUxYyca
Dm6ZfbiyE1ih/f4qFpvNXy+DIBPU7YGHky4xf59fL2kL3cGP0efRHCYVUHZn92l34Rp9uHB3KPaQ
sSyjdfL00gffgp2cOGGTOBAEKfcRjkJTm30YZIIb6wq/wWxeTwInCniDDKTjeQsJaZ6PiD+E94pO
mSAPEiCAiFaj9Fvsq5hALL9jKOr8NRod/ikhgMlg8/vf9PMS+B6j6zrgjthuM1f9/JsKN4MznE7g
HyjsIDj6ZTFiYmG7fc5Vlr1ZCaBZrJ6W/1aMhc3orYVt5++ctAuh8lm00PzCv7+sT8uAWEVihBn+
optji6Mm/LoMGpJFZ/rbcVfKDNBGWEiFDoLYyGItk9i7VAlv78qJE3iCbTBU8Z/ejF+dcklvpbvx
DQNjVNOy2cE+7a90fhOtSN3tTNGaiOMCDc8ARYX7zbEmozgl8PPldZfS7gL3K/mYEENl0E8WmXsu
SzjgF3Ffps3eYOObad4NpV9Ay5Ve//5OLR4Lf3lhkBa6nsOgzuEFdnhllh34LzusHxR93eMrv8M7
xQt2Zp9bycpqk74/LYeXO1S2o/rDS/q3RROQC4ODBHXHZ+Xgy/zrh8rCVsKfkgFxjzaCy9HQqfcQ
Zblwr5yknzh1mgBdd4zGnfbM76qoOLWdiyRfWiQe/TH791OV4R6wnXqEAEFnc33nsw9FZGVTPtlF
vwPjxaCuHhiGDmaalee6VNDJYpWMN14DvntWJq1JgkI23JREuHvrJPD1y1TmkfeO0tk7Wb1RwMoG
jsvXlpcjCYMBYiuI0z6kNjtOpfhntWm5eBOFhgUOQudCBtmv99KcW2eCNNDtIJkF4w0mj5kfMdcC
iSUdQVqPTOK1uoJHlNYfqJ1R4gPuue+/X0af/PcpSB6RTRYrHnQFd1/z02U4Eq5uy3u+S5WVHlRu
mzfDhPXCOovHNl7EUJNvAkbgIHCB2VMWH10IAd0mJOART70WbeFHgfHy9KckxO9O2L+ucAwj6Oy4
OrAR2/60FyDLGjLApWaXWO44HJp+miC0FS0EUNNPkAIKV872Hl1cNUAvxSpqI103jXdF5hSobxzk
CzG84Lm5K+oid68Uepn8ipVd9n9IEf5+LZ+udXGiIHOPSAQPc5ZfH+bQzcXsy2CARuSXD9IfMDWb
i25Eyw6ElB9KpISA7iBw4PDR5K5tbzbjM6sZWvPJn+1Sgu3aJUyPcpp2uAwmO38yB+SfEex9x2k1
nvEMXeEJRlj65ThWqYMqm/F28qFGb9sUbT1suNE7pHgMOxD8GiUyRr1+DHekU3F759sTHsJe4/AJ
PhaiIXJSW8t/5G/+fT0FTJz5H//gpVx2+L/sSzH9Swc5uN/h64W1kNEXUAYKYBH32ubhteepdtML
3xDlw+9X8rJQPz0CjPlcTgg44tFtLaX9Lx8s8VPHz9Yedmj+82kTuj0a4NCLk51RVu1wcFIjKmjQ
TSn/EC3yH7YhgE6WKpYoroN19q+f7FeWhJbKrlgm2lV3oHP+U6i68l2D64cv/uwjdZOqyYnSpRTj
exh1Rf6Hgv4ffn3alcUKxfapBp8Dhmobxr8IJrkrUqPtd+h4MQvF/DarGdSY8XTThB66NDuHO/WP
bzw0AnaxpZXk3n8qmWarmikIGpyxbZNZK2KpMvroeafXac9QBLwrwDN72wRh96d6hPz/8zPngGdz
06mAYMqf6lHNoKdSc9jvfHdAixB7vVrOP8wRumYo96EhsOnWBFYxZjexQt73owCLoVhG/bHGarb+
v7gXPj7pHMyI8TA/P4UMNW5JfFTPPlBX7kUehM17EZThRWsJ0QByKHgNAbKKPzz9z30TKduGAWqO
DwJ5T2xBvy5B3VQGIAuV0HWKKdjMqgruu8bq76cGAHCdT21TrLvYqvWiVRXZ9vdL4POxlCqCx8Hi
Nc8LsDDKP731qTbTztJNv8P+twCWiasWh9vcB/RwMp2vTSM3QJ4zCwY6Oh1XXNWqz49A4Xo62OxD
V6NsQmzooBX3ENf78U9pxX9/P5bb4/D/AM8i4pF/vUPohodGRAlXmKIc3uS5F8zPWpkCMWZk9s9i
QuSO/SSg4T+/NxzVUfhBhqCv9D4dbcAwfJjEuts19tTeD7FMoCjzMkVrzyy9YlOhy33KYdnD388K
74gdTXXhmbF1g9uNHuLVbNZucuHWefJqDWMU/KF4/YeubomnXa6Mfpfz6afi1SRYazpT1GIXqPO3
0U6yDoF7RQ7UDMnHw7vRyl5SHvwtuvXsvIiDChtHNC3tH27V3zdSNhLL97EVW9KjP1dRS+Zjg1lf
BybmJYK1DAkAfmdtYd5o1Wa6mSfXYIjeZv3UHGJyn7eZY8T27R+e2FIqfi0ldJSOuZxDl9XyeVsJ
m2x221C0u8GrNR5P+YCEE/eoKFuhSwPl8Pto/Fq3EwNSYYzRS5XTB+3moqhOOaaBqFd0Xj1MEMeH
P215y8P4dG2kOWB+4fqICjgp/bqOk7rECMLV7Y5uxLO3yRgUFwKz1cvWMOIjrUX5MMisehA1lIGN
K2SHdAIm4d6sp/K9SwHZ/rDnLSShXy+JA1No2i6GX4yejM+bjzLGumHk2u6CqbdxC0DK9hCFvYMb
MOEBJLYoTAOGwku/BoQSnCLtgeji6LU4mUMdCGjhJLdvZHNuMVXEtn7lVNm8lRhwd2u44MZuGCwo
iX94zH+rHhRKz//+pD2XCeKnwmXNus+oB8XOmbzGBqQopzJ9GEwgBoDYfvZvpVKN+ibtuMpfQUCC
5LqyG9W9wN9jtG+VtkAd9o+vij7c41hhLPM9cth+fcBOUzXC9sp01xt17QO19ziVR2g3ERFcWVER
eIdh6IWgus/0hY9Frf3xVk8kVCAfK2udyZ1ynKq++/2FWZ9mWFyJaVJpDfZ38m3DzyOaykv06DtG
tEUG3DX2yuZEx+QT0WGOkkv5o+uc1dac4Mcx+qrMXyvDmpgeYKrl9bBqXP4qMxomGhnijEu+T7ln
DTotedGk0+QcZoejhYtoSGXqDDlqZnzzvKDlo9CqKlH+oWj9rSIEeCTiFGTgU+0hl/l0o2cdpgxv
jXCrA378rkYxWh+FrKKOkMapSwHrIhvKOVTRujr+/mZiAfXrS7NEgmMzBIuVbYaGwfhUFSKrwych
LLP93LQQLa5U3mtuVjhhdoxkjjMWhkBKhNMIcG6Pjj+e55SDFu9WnVVXHl4x8mX6PjPK7J6ZU+KM
E+vEHJJlSDageVfEihgqNrIzo5GxGvaGawyiOcPArNSPqlJ19mH7jSjukd1p9yVrqceQOezRu+vR
H2XI9KES4wKCh1xmRXelHqMImAxRlX60Zz6hxvy+cHg0yAlDPFlL3DUMXu4cj8hinTsdNH88wMKZ
L5nK2mghumFqW4R7kOCcb59JuGW4xX65fHTk6pQ/BVUb9QF853BZTKDpwxBu07BYlg5cWeZTDUoW
vlBlDvQYUPa479N9DCmFxcIEHxfY23L0vUltmt4Y5y8o5Wb5ZNbxbAISeQyX2MSRqfCjlOG1sIWi
UYhMrWNiEUsMM4oKM/spsVp+jbKt7OVwmYi8z1ZujgF3jSE9LiTFusm93rvsXKxz+TuOd6Z7FiB1
6tENOFL7UOe52aq4gnXtTfaNCO3YMvZZKwmpPG88J4oyAGPHbdzl+aSc7I6TsHjDrg1zpHu+/Hm1
actCMndag4v6u0wNEPHgvfeTJdZ68FL9GM2MWmB8Ldnf8AMrt+ftjLoaedOBZVRM9RGSITNGNw1H
qOERGHmT72JSAuPhYJJvwsJLmIpy65WdGdxzJBwZNzYBDhw48ZMAUqzHRGb6kZEBWv4q95rsY6Fj
8Zyan+9+PaHUhPZbksKzibDL4Jn8/FM965Eb5GPnw2/vYZ1WP1qxVbi3QW8X+hF5aIeoEm3fhwc0
0D8UgZ6a13Ss0MI0pioh/3GUxFFvA8iZOIS5TGHCsxxyeFzE1CQkRZOUGVX+q4PaUsC+TJcJpmrn
5Wl1Q85ObhYYtz14FoPXHdyOcdoMVYIHPj71GZdMDsNy5bgVz/WrX0fVjB1NBo25uWmsSeThHhzV
7CO88TWxVRtT+QFvhayNZZ92ZMzgaBUEcetdhpAAQvvcmuZlYppPMazYg+FUoSxOaPGJnYcP0PWY
AZZFUR9naXrw27CvmPrr0c1GD/ZTasjAWMXhqNVFOwoZROjO2SuyTQuCOu5jvMXZFRJMwUOXfGgq
yz224l39aHbmiPBP1uxAi91JjomMb+na/qJr9O1ynfEuLZHwtadzdI7NOJXDgcMSvyOaAeQT82aJ
uBtvDdwF2OMrt831YxPIins96YJ1YGEQxJc5LYuHSY3jol+5DvB9ZgkWFq9WszPRSDT2NvVk7onL
wich6VY30VJC0srznbMsiiWLzXdz/I7xHBmXf+WjqridvQjz7OPHW2ZLQlds9ChYtzNI1yEO4Hfa
nkwR4l+O/frrUGbJoipO0pl3hS1meegpcSbLtkaKQfaRdZmdPZsCb078WBxn/DKy9SF4Taa6CM9g
1aXRbTVaJSPDnIqHyQDiTuvdUPgEso7ieHkvlNuwd8YACRIlYy69EXudclyqHeo/EawH3KTtm7CF
4v/YWIOR7028GaDghwkTxnnlIMLL7tgBUSObRKDwX/zcXhw+E9rd+iJqOQO1YOXfnxOu0MAxK77a
YGsv1UjB//ELYyxHZMjKTc0pPA2zbMH/CqcZ3nzoJcNTl8epb25cewIYJACnUsYqaOsGLZ05NUOz
hZ3iim91Z7biZHZdlcNr9Iegu8GJqcjO4B94CS5DCIRg7g9aHHM5xGOyCYrMLs/GGNjssmPsCpYV
RbnMUFMJMeGP1aRR/OjEncUFR1nJoPbnK2GjFvk/mAb3r4LyYhJlrh5STe4GlISk6/BGsogT5GFP
pNrPxzZsJX+IaizD89UQ+0upDMbAnI/ST7v8FQOZZRmqamjd8zjv3XncITMvw1tYWD3fCvSieKZM
6RdcY0KSwA0tXaROxTqqGBkPbCxaeoyScTO9sIcRZ3kWbNWedwqF6Mo0cVthPjfVQXBAH4olJUak
GajvOvEwg4C/0UsCHVAf9HRnG7hkfcEU9Udho7kgrWRPCjWqScaUnZlcF62Kpq9a90u9/tkrOWa0
bNc/a3leZBENZoXAdXm5ZlxvysU7b0GIfpZf0tKWRuFnkbAiLPzlujOdpV360Xi50lvq1VjZLd/m
SzJNKWkDXH/SfrS51OKsTZeiWk39Uj+rKE55XIWMsuVWOaTo8Er9qHq1jSMIITQKUxfr31idJ5Jl
3/TR8JJLPFeThSqMu67Vyv0BEhXV9P0nS2t5o0JkpvzI2J0X4KkKAsG9zAqDJkaWE1akG7cqeE7r
DtYTSB/apz6+nY1IF91DhhhLeOvJyOt2l0DXadidYXXyVrYBtED73PnRl4KPK37hLp7Cat7gv5IH
9gFPz5g6KGXbsUEo4dR8gw9kQA0xpAvotTawTGUp4VG/lL7cL5d1Q1+zvHpphXeq2o5W/h3K+/EJ
fm5UDsSomaEDvPUUUndAlEKZ58Y+tKHkcjL06qU8la3rtfIhtzrRFI9dNyybVRilwsi+JBZCJERs
2icHEQsqBVO85Byu56kzL4fSCjr2xlEuy9yuzeXaSDVgrrOr7arkS+YxN3no/0XdmS3HjWTZ9ovQ
BsfoeI05ggySIkVS0gtMUlKYB3cAjuHr74LIbstSWVfaNbsv9yXLslIiIwCH4/g5e69tEzDJt6Ci
LrmQLUvaO7W2cRfx4Kiy0vn3pVauFvdJ7RdciiYz6A4Fgl2Ln14DerWp/VAUCfP7StVpuP7+FLlh
/C2zgk6VLx9lgciKrP/RdqROPc+W6/IwenHar43qkiPp1qv6dRvO0hA+DNnr3loTuqtCot8Gqecy
Q81WFtgLkjb0f6d+Jh3TPX/UHpmjG/68Et76JauUsPrmCc5LYB61VAk300QVaZaslfUHxroa+Do+
Ll8eItQEFqE7OfAebGJM1NkwGs+bEa2jhHK2vl2vw8tMYdue1+W2/oiwothtzrrtGz6a73Y9f3JO
O+wBR0ulDT9GNBk+lR2RNUCKrs37eq67Zr11YCzWp+hDENKmFZlqW7dyqQPczPz+dagh+JEFrQ/G
Jb5q6vyX7lINLYIKP1nIL1D++jXzUkOi3uHaK5ybsky6DJeInRV2tbdcEKJ31P1N9hIaS9dfojSW
6i2M+H3bQdS214OnIvzmCy5um7m+yguJp8W2Kw0eQkxtyTeuyGhCh+5Ree5yRj3FK1BLhV9jIvMC
jUuqaHNCneq6aHhoimWZX/FQulUNgS9dSPuBuOdQhhnyOSL3mvZQhzocbn6T4RpuEHENexY0gTHP
U4J+s8S5pysFXxjtzDCBfITTTLrRYCpChyeGTCAnEYzMCpE+C+qBn0vSDyknJWaKrE9Nr7cK1i+Q
ea5NEYrb3sgmbx8lohy7PER2aXzwwFEBavHYmiYWbHZZ4n8SgoZVfyqibv39dhLICdqI1az/5pGS
5J3iAm8NxBrHGar7lohlG5Ot6mW3XGQ49zXpIhHoGIH7UxcERin8F0ocmA3GaPDbOidHeOoam8+W
qhplAnGnE4Z6iBRuWlv6qqd63fhGlve64+UNL/D4vWr+2LLbzImQxVDbWCU7cRCsezzjnEiM+55I
qfx717V+Wm+quFMJYXgch6qnvJpbEPx+USZEAvmdH73mTiG5s+OArblf6Ziimq89kbIBQGVCYqqt
sLAh2SCYs7GXr5J4DjqRWaw7h8G6yHx4rMNarlaNXo9tSFDXl1w+8Z4pt04+z3wF9/2P1HbigaHo
qsXqyx2j2PVQxgGkY8t4P5v6ul5/Fv4YVA+69nl683pyl+khjievO7BoI17pLBSKyeX38SSP8t/v
Bcyl883Quuu73p1piwARc9eTrgOckKsZsK0N2S6anRgAN43fOM/uPrYLRBg1b4Shbdddn8Iv1vgs
G6aYqb7tqs7ps0fOiTGib2A9OR5fgD9r1a9Ds27tc2etNWYuq/UFHMqEJ5X9KmRnT1Hpxv23eA4C
PKNBU/yuSeNqvSwfegk7IKDvO4T2dcOT4xDyzuiMzTeMUPJzTZ26XcUieWW1oAeKwct1cQqCNp3l
MUJVNu2bwa7VJ7d3FeEr2cBlY9dg1RCZVDi8V0WLtP+/X+N1kE/skbMf/L4u78cYq+sSoRDIBx2g
gk4ayN2e1bOz2UvEKtsuabTwt1xSQb2T874tZ9StHJDeC+c+iWjZaMtdBTk1Ka7sZ9X7ltenZUQ9
8/FyReSecUMKVOC/HaYVHRXgcXJhDbfvlU/Wx+ue50Jp4Co7Mlk31f69XE/iaj0OAir6faCYyZ9g
Xu+urQas6+ubjrDAgReE7MRaaOHpWXSzLzNr1fW2cwy9Zsb6MS5Hnws8jTtWiIyebE/1gN9qkpGT
tyHpethqZlbEt2epFWNEyy3jmk3E+qmAvKaK0MqEFoXQCG5lId9oE9ifVROr6VsK/QEdVJpwG49e
ZbL27Jgknl/auMChvwSLiwC77d3lM6XVoqxjtwIVswsMCoFsXBfNUpA0k1v2VyeuBDALk4IepLkM
gBiYmhg6lPJqBEv3iAVgIdwJOEAmT/S9gfPjcZ7nAmv+5H0nbXFyzlbdq/xH3juCacLShMfahe5S
X/pyMcF56Y1lniomcvG9SbL1uezqJOeiT4oC71e8GHgkKwC3LnYekpWAM0tZtP5pbtixiPGoWrt2
d7wmvTi7rkez+GhjKaxremRcOYrHMGDM6zJvFEQikHsDe/F94XxU2ZQBa9Xz3iR4P69YLuFWbHND
yqkyiYikvgldDu/1LgS+KJ1tCjiTRdm9H9QTvm+ze1//03sN5bw/VdO80G4c6R6xPCB20Rp6P3IX
8bKWmh917scjEfpmLauVXa1VOBlayv5K26D9ocychUxYvPW+HxZXtiP2BSBlsJ4dtECA40ZHssJ2
aQ93/nc5spbWWa7W3aIrFghAPS2y/L6BcgwhsrKw3F9CswRw12aQ1mwZ9HTXc5DFAYFfH3ktJmoA
+lW8HmZim6NkqwqhKEEHEeHkr3DT89NRLsQ8M0U2iOQX+1LJ1rW0s4j2xZqTlW05lY3lZx6pACE7
UkdtQ1UmaKs/x95cjXfcwHa8SwoiWjF12u5i0z4hhgpgQJZM3RtBHkP3Ri0x5D9SqVQOyjFaDRud
nvv8R59bAmNIH6LtIQYvDDRZ73im1vNUNo+r7mmpl3r+1o4kmzacvpo2eMuRkGT5Me4qw5/zyAbg
stmk4vJvTWtswSr/3TwKmeU3cKFrFI6o0K12vRw1TH82Uk3FQG2kMlIMwFRJHdz1bry+CfAGwMA9
fOxhPHGS9kTaGYTsdoYLqdjNhY88fSN8bZXVg2IUyQ0L3t9Dg+1WfJzyvZzXtrueNuA6rNtXBCNx
efEth4di1/JIkI/w3y/ptenEZW+KdQ0UwqcNEozOEOjj7NtIF2mayta5rX0cPlwcZTfc72qgoiZy
rHPXhoYK2q7jlzHZayC3hK4hjyHwAX/Ul+lDPEgTuASBZFUzi6dZRBlFG2eICnIg5vceQGXXdEyE
iDhEW2ri+Ylr4clgG4l+7s+yN8Z+XVp8lQeEllBhwqx1uGyypMb6nHgCJ9nHO9Wu29/N0xGh57yP
w7idf8Qe7oFh7yLmWi9aMg9caxAk60Wj5F4vEw5Yi53ZIi+Q9E3+Ku5FXoHrW1MLZwZWBVCbZvA2
tJyKi2FnWmDx64qpHOr9FLmxheezHeplvPmQNjKMXSsNGhAFm4P+6OXRh6Vy6HtMn/3247CYmLjj
SFENa9TfhmOlnPxdpszEAoaLRjxtqFw8qXtEljHbie78ce0OJZCD9Slz2pH7Ino3WG0rJI7B8ipM
vv5PLRs+E8085QPXm4sUXzM+zXrtO4C1WQv8Kqu571njrv8C1sjnCJCFRKz1aju/d2qywoTuLdcd
KnfZ0+97W7IyIQnJFxOZeKkzmhwYjBwn5/X3ROH/dYTR/5ai9f8vtWCNxvrfmQXXtyn7+S8ZR2L9
Cx++Axn8V+gIlymSdJBsoJ74H98B5gGABL4n0eYJFE0e46MPVIGLJUFgN1g1TogtKHz+x3cgvP/y
0WMyukZujgQ+DP9vWAV/DFZt+L+wY8i5CBB6ohX8Y0DJIEZkSMHVNR2pCneK6Zq4LzxVOD8tHTuM
KSwErbTAHN86AKejfPrbtXp4Hyv/i93gjxEp1gqUd16IrA1YA9IivunfRVXEUJQpsxxDToPilOoY
HURPXkJZcZ79KG1XJJrjP+D0nzq8TvkUeJeyIjao2iZCr03LoEPYlv7TkPSPCb0dMrNzVttHaCO2
+bfP5diwM3k3iVsHzuyKeA8ynKmZJH20yIsECku+8M7ooDai+KjI9d5Jt5oz9F8myx+AkRRg1L3U
AhPQdIP4h9Hin9pFAkZ8f9UQY34IEDL/OVouaMI6rYtkMmMyM+zsxqY74raWfLAmu2p/TRDcCAMo
kFuD/keHvZk8nO8/2HcGvaMpqx+jwpHmJnFIWjiUvomyh7E2mf/wD3f4j6musFfTjWTREu4e8M8/
7rBoKFCtyRE35HmU09mw4cVnxdyFmESFDHWfBlX91jTp8KmAUIh0ZVQgPhVM4OwfhqLrr/qbtAG5
Bdp7vCKS2TdGlj8HsgTDQ8oPBNHhcWh6Oj9VV17HcXEJ6CmGvP2a0T1Lk3+4V3+ITtbfuoqZibFj
DuvI32Pvv+kGQfwiCcvnHj2Y8M1uWLSKNpykbJvDzuKrz4uvcxtKgkc0aYMgxt7OFjzmfxCd/DEP
5mNwHxD6A0dBxkd8zb8+aRxwoamrtrqh7VVA2iePeuUOk9qYTsf/fM/9f7vOiPXwOLhsLi56xT+2
lQrBkenqUTEOzB0Lp68JhrNX5RPk6pZYzH/Q1P8xZ0eS6K3PAINTbuy6Nf7rN1MxHZfEc6ZLkVvz
AFLh9yUUkBNvqpBa51nXlFrnmV68d/rP3/TffrVHeKJEi8ed5WN465X4272FhFi6EYOUS2AJkgRl
UHE2LFonuIeJxHW1cqSYe5UMlv6HVfXnNfbR/xHh7a1aYBH8m+iL9ie6W7duLx0Flb1VfcWT/r4d
pcHISvrPX1T4f1pXkJihzxAR/+U9cGi9Fn/7rh1AzRgur+HgSSr8PrG6+RfH0dmcXLK5wB23cUP6
RVQtWx0RfgdI3LupyjD2IWCr+d4NIaiCJIzOczuTeqbgmnCukjcxg6v96NTjVmOW2rS6NxdC5N1X
FYGxVbYVPI5RAHdO12JPcM7d5Mfp0zrEbEk8i2KUVAfFcaXwLraFst16MyT8bjtK6l9RH+sf7dCZ
Q2KJ8py6i3/HcvhRIdY7+nbRX+lXym3r29iUnVicSsyaPj4HUiw0IpyjXCL5mcwHeZ81RMlXSeNt
phZnl41C/FaD1t7RXl9S5uGkZySWUyPpz57dQOjHFDvtGotSHJrBzy/QUJNjHVfPY1ssn8zoTPtg
afTOcIY+9lEXnJKuSb+3Q/8r7HEcbMhmUTAWiwUwggV/iwEnXvzJ29LENRy0yZbd1KnX3nHShICC
FjXdtK049XSPN6Nvty+xGGkGBVMhN5rR93ddDM4xnv3wQNh78zlB97Jf7Lje8XoWqKeYsG9mpelP
oVy4ktrx0LlB+MmXPeOroBefJMaxR9PY5hfjymkrcz9i+I+Fa1PM/liTDiS8TcgnwcuVgNTb+nVA
A3FABPfNjzmZQBmJFNEUs3+Z8Ldv/TTuj/4cRMchaOk31u6lSQP6U56iL9Yo/E8pf6yG4qH2AeoG
64a5PXwNJmqfY1mkX3NTlzCdZZTfF3T4n4SM3Xu8UOYFPBossNQwuaEFcKMCD7VTJmdydiIojBtF
0tGR6X0KOrGCFqkL3CA7Wjj5z2LybxzRlV1AzqKd5MyrLZX71ZNKLBbX3YQBa7g08fyTTpkPErET
mzKfO7omyXRjIi/8wsAjA5ahq/yUoqbCXp6F/QncD4oEu/zLnUkkaWU3HnMXVFMalOZOhVa2aQmj
sMOC07etGLlOPYi/1q+fMTiTGhlxh4y3hIfSyTgBMus85EMIqdfpzFaP83L16DbRoFqZGQ6doA1d
3SdGLLe5s+IawSERqBFvxjY5i3aunuhYvs6ioLcuEXbhRwNAgpEfnog8Gr9yt30ytLeEU9hg3Ib7
uDEjHMpl2pONSVc6mQgPcQoUuBbp0CxZOdK35gTGQWRZe7TR0XFyNEFV2yBum7unYImru0xlCXi2
ZL7NE1eBPpiGG6sNEJ11oUFhsYyaaOo+EjyXrWMgBfohwPdNOJet2cYkcL6RWkTAVDMUEbOkqbwK
dCPFjUzHsvySFnFpfc3MXMX8EDmC6p6jME+vbUQ3/S8R5+KX4s5hgiFs8LGeaRzvxlr1/Z3EFRm8
RkzJ4heMBo6NRQVgSXYxgQ2+VDbGoIxz5i54Qvtn/6UlQy/KwUEvD8aTyXR0SJy2d4xpCdZ5L8xq
Kxhq4gI5PXvnKYX+uenm3N1PTBkBhVvTCAFXdiBqDutgI6XGTKnquoEpHZCmxknPY1fGJJ/PFT/B
uBbjGmvOCrK8EyQ5BhC/vAWcsXjbbqqz4uLPXIIa1PXU6FusSp6BTB7zUgE6gbUd0RN4X0isaTFx
7oydEDA1woNl65YElOw99lGA/mEzwtluS7+4oqRRy4PHAItMEmtc4rdl5vm4Vm3hfXc0heOlnbvl
uY5YYgk4LE15HAQJbyWUHrH/ZVKCa4NjH8x4Z+GDXZymdYFbxgFds0274EuECEjfrVzigyt6mtFV
pZICag8Wq4e+nmTwuQpkU+6FG43RsGV1Gp+WpmzlhhsbI3JQvOnrtxoQxxqdilrkhnQGnZ7tiOyE
fFtZMiPdBW9ZZ6f7sIabAX0rDOpr0I+Oe4Cp7T4im+N+3yrI87BBLTwleXUVZYcqhPFf5UbhVo2T
Ye9il2fOMbujzc0dalUfPMeOQN7bEFV49o10SX6VtKSZYxVFi1Q1pWdNF6Cww78Q50nQFI2YQzD6
k+lnCzx/Z8Kjn6gSvWCahPkO2FExHP3AJZrHclPZ3PooPJJLNIWe9xJNKAnfqnrktljSbk23o8zL
eVuO/IO4WH65VPuk6bP81qnrYvjWj2ON6lk1xMisr6e48d48KIj0IdwFVjToXE5FNASFq9tP9B/t
5cwm6XWP9NHlijagbD81aZtkz23voE4z3bxwpVKhXKTKeq7ZsuIBTMWjwmY+Q8MgCtYLNyOHKq/e
lHPKkAW9mQ3hOy1ro5gFxZ6C/dJ089pMQkcy5J8tFaWvYZKLvZXF06aUkTJHVP3qnOgSAMqgYo+u
nT9982keP4vZRJe2TpndQ99BQSKCF8ryVxiR2ZmvVx9gvIVr6CyjKvxaN2jjxvKgBnuONyS49w/R
MH1XhvlyqT3AGzKXV6uvYiQKM+vMabtzMMUWQM64PpI8w7tl8sBmeWHDr5zsTy37yi7qovA+Cw0z
vYzcV+SSPsNOJTaaqBbEp1E47NVimgOmxugyO9awb6OEGPoAMO1WNhPpbAb27qNPWtUOst7gEK/L
sB05Vg7GFJKou4HN3FxDPymLMyIj++wgnDxlEAFPrjCI1it8t1k6vkALysINpGJwMTWMdLvy/Bsz
6fnioTYCyz4C3ei9kiQJVrXfc63TtgnICKhb/4eTtJC+8hil1TSAwKmG+tzXUn2iczjBhWnms16g
ntRd/uYtlX5UiV9vOkTp9BZRcYipSR9hzEv+vyR89km8BczlyfZW2zUxXzP5r/f5qCOqBNdPeOEt
YhvpXpitbw3mGWmephVOj553HraBeevSDbP3uh/FryhGfQic1n1Bs4z1s6ybctu1lrJJDc+zw5B1
PbQjBCKKGJbYfyloHvoH2G6V/OppNIV3pHzkhMSy+XLq9LucErADg1v7kjiAFkQwxZAzMGwlaYXM
ppy4gKeMl/UlSTLnh5s08U3hjg4427IxWxMl5ui2UkQb6TvE5MDYsXbQeNf4O6OHy5T00Al63Tyg
z6Gg4ttL5EPMXzZtEBafa0QgEy1947xm6LafibadLkCMm8c+i90zlKSq3Xnz1J1tNdFq0LrL9gs6
tgIkou8d7KBtgz1yQ/DMg1fEf/XDHL34IlNyGwxtb28GupYZUDAOfRuNDrjeKJk2m3LI+xM/GHi7
Irii3HU9jfhpCntxGPSQXKrIjTaEAfLeInspSrdOprOBVJF2uJ0zrb8ZmRVPokQRAdpqWF7dVZaP
ZajMDyF+f/dOImnEd2NXing+3eQMfHjsL1LOQGE58H9iQyekmPiE/F5PcXnqh5FMjAmP86FjSpLt
SYyiBW/hFN/S8w+GQ1TNJAaDRu5OeZQSCYcOAK5dNBU+JLE5L2/ID7L2Il2m72h1wz3REOLJDCTC
oFapt2lBLCLkFv+o46Q5dHGVfS6AjCD5YVyZad9scc+6r1xa5e9IIOvIecoIjmM0EOAcT2eASB3R
Jpybjm4wJDvlhi4DBF2m5i6iPnwgOXB8DrJwrNmO4/F5cuv+InNV3BZDUV3burpaMKV+joqY44Cs
5XuGdv3Bnmb/hLsUsZo7howAAD2BOs3pMRXwLxEs6lvik1hinYP5kt0CtuUarEcIl/Udam00bUtr
WX7ysDrVznaD+muZze13Os/j0RvkX05NgcnXGcicthbXGyhXRg5XWZSfvIzjWKWlpXZMcd6UzIOL
NfJc6DoTx7wrl+NshOZ8VXdXcGF6j3X3x9AXozxMGGCxzRrxFHAK3pkKmBJn8nZfz/6bP1npTnTV
TRIOyUGNcfSJvE/7c88Z4EJIZLh1dDTe0dX2totsnE0cLP0+M3n4xQf3e2flqE2l1adHuIC44702
PPu2aY+V1/l7QXzyjrwh8ic8RQwDiKemQOKoppE4y4aZtiyC8tKMMc+IqsVXxHX2oWUwd0aLTeBo
VmZbkNanOA5cqjHTRu7B9amoFj7QQWakVCx28VO7IQFTpRXtDZN2Cp1+PtVBXJJ+Q2oFnKlkX0VJ
r46TcMefpHs+t54uLkUXJBc/B6hKlfVI7Fj4izNW82Q4R94xnbe7PdOFgtxRaY2PpAAx05Xd0N5j
HK/D60xQ+IRHI5E3aUUqNZBK1MUEr/u9726sZg4estq3PsPij4gcNXGWn/I6zM0GNW38jdpHkFQa
keEHLurRdm3ny6xVd2yyFhWHTAoOZUIUL3IqXeSDpd4Vdew/2oVPslURleescb4Oo2kfx3SijlKx
eahbNV5wOcCZ06G4gRqNSoo6gWhdSSBng5YnmwQlne/KVxVoCemqtO6z3HkhQcM5BelME9Au04Dh
f3kdcHQepO5D+OoeH8K01U+2MkbXqTW9NkNroCuOYXleVr4LNkD0CehYrH0pzXQ36XC+5dkmjtd4
0e2k0gAxXvGDo3H+qeAYgtVAOZ9qqDo7d7VNTbUDp9pOKMpYJwCvHFWcK5SDmNLK7CmPWnMH5ddu
T4b0mi2uyOqbp6z2S6uUuvMwfWxFC4S9zJT1ncYpm/hS1gdWdFicpGMtB1rWCwN/Nxa/9Oj1JGiE
5b71PBLU6WPtoVgDChWFJuS1KcKOUx47I8FtmN/6LMWrXTSvaa+LB6co9SPRncU2dRlhptYMVrK2
imuUUZvZyCpPbWv+yrxCk0CouqBBupchGA2L9tsSwvBG+M8Btea9zfpDz7SnGv6OqocEP+j4YpPb
4gEPbXNB6ZKu+gdyijwlr5NxvDt6fe6njsx6xHtV6JxMSq5anXh4qZYy3HKqSUG7AsA99pk1Tnus
ff1Tmsv6fmBS+z0qex7AbLF/pTQ0qOwhx5FRCkmURl385Nm9fdcExnG2EzXhbe05/UFnrbG3jNSD
SxvbIe6PaCQmxDobGzY/iEsbLEW3opF7QbQkR/T+baBXvp4mgftPpjmWDekQi5cH37rCdr4v9GLw
P0IA3VHvc8FkFx40JeueC/BWetFrS/r8tqi86NFbBEkiY5htCHAuT2IE7QABvzuOSufnxCN1O0mm
ad7oTswggR3ku1SI/qvtqJ6kkdDQEvF9PkJ4w5HWf7YIlPkedF19oANcgYIlYIdTVNh+rZJxfpBq
hfHBHfPh4XTL4u9oNxIN3xflt5J4r+4rfBAGnYsgUkLUxRp7oRvvZ1Ql0xsvS7PFH5vcYm/LkW7i
R9r44+w9DR6+HrRFdgOTMSR5IMTdCQlWJuMua0yR3dAyipPbOCDUqyvoHP2wx6QNTy6b3bDj2OW/
4tUan8vC1WMKpjSNrBraoAh6dQvTJx761ykQZlRM/z3jEG217YXs28rdkRYFfYbScBqvs0jFa24c
YrBb71Xzpr3auqje6JVQchCNbLyHohdqIpvLkczA2y0GTiu/mN9nGJ3SGbjDAslZEple6RHJ0vUB
QQvwOr9ACcgJh3Yy/quDu7O+qkIS1LCQe9NBOkhjhrwM4hbFE2aHGvCwbuzobhkYyu+wEXvmcxL1
3rXsrTq4tqO2g29D7TrFdRnHOd7HQSnDXYhNoj6i41wF4ouS/K1ZlTQRU6ij0W2EnNF/nB13YjJV
21XOPeGDcUYgRDn1ju3v4zMbdzz9tFLQv4yHY3B3zxp/j3sAxsyHlWj7q7cs6vrlMVzwRJAbvWD8
3eKCmfVxQaKU3sglWfIb8nJN+ECio6O3aACx9dAbcFL+xxNYUaj0E6nYDKfKJuRUztmQn1a/512J
mWN5WHI/znBpVOQVV/HC4XGY3Y4w0QaAqbwgzHCme8ftOPgX4NScG0RLK5PMRXBTOZu5I9pz1yqc
RlBa4Uo8jIvV2ocm9Dq6IAW19FkN5VzdoJim9W1HI6KCgZ2G2YaJk+nVT/JaeluBFaPZM5WIvaMU
vdMfKU1pFiTFZIvznIGK2TIVIjZx4/lzdbFpLww7L4y84jr+9pcBG205BBkq9DPUWlSTy2BjQN/Q
Y+7nX4uQeiG8LVlk8CskZarJt9PQsZ6ESNeRWdNw4V1L80+EgsjgfBuQdk23c2GyF8Rel92WKFfz
m0q4/O46pLT9wmacOw/UQrmmQhbqk9OU4nuRMvcniIrTmuYM7+ppnyUcjXlyWgYy8VrL2GQrqKw3
a2NX+6TMuxG5S6qzhPn8Id8Ec7pKVNDHrovFx7VI2I8vGoqnKiSsGm8L3JQ0psT83Ik4oT08zSDM
w2XMLw7J4t5BxzmblND94gLfWprmoOLWqQ+UyXO+92AY+hsQhkv9kJO1yWPVkTSZbhYnT+tLmSXi
S5yHPQHYZAX7KXUcU7JtwNI48Qoco9uFUtfar4Mv71ovnbfCdb3F+ZR6nZVuxgz9bhojr6DNJaMD
FIWqPyh74VvT7IhuhB4mSZgM9O3NymMurhA3kKzFPRXBIXODsWI4ltfxbuxEkW5H1VJbsfFN6lIb
j7/lhSaU1HzM3C4oCxd58WNMVmcqHkPQyvtU1Pt9W7WLv+LJKcmw3So8e+oca99GUQGndbm1ujIw
IKPb3hzmoZLOPlrMWN+NnSKCCBucRZA11d7doL3mjNg11I9eLor2e9QJbBhzGBRHGtl5e+Go6cw3
DMYG/HNaBvWpRO9rP6aITsiWnUZ/2ZH7ZfI71HcwsUdPdPV18upoh1a6jQ8LxT41bB0F0S0HI5Vt
JFjjCjMi1sGL3zsZzV0v0q/vwvR3fRxtmp4ktGlpup9eXmCKFp5RP2a0QQ9JxS06oXfU5AdFrldQ
lDbc7iHRhCi7ru+8hqSv+V9QFXGYcpak/cvlVn+nR1S4pz6amvkQTJB1d07WxO5uZmOI9+sTxhYt
OdSfkMiwNPq8nH+8P5y9FqxRaetInWwMiikxBIg/l1NtBMLwNHBoDGIPWbqLk1f+eCgpFINDr+kk
MhRCybYv8i6/wR5A1lvmun1NQkoyzZdgdnRyT45To25yqy7xDU35aonr0ibnXNlnQhqxq8eF/iPw
PdJ2WbjhIeyjYgCuauU3Zo5IBA/RiP0KO+i9v9zGFwudZ5Laci6cR2dHWQ7gOoYiVfUF8jPPfOao
1bOrq1X9mjQlo7nt4vLlHhyH2JRDG3plcXSWKjmODrbCXVeaXi4boICg0v0+bOYLJ3bGw6ulG6Vv
Tm+nuPAaCIqrb2SOKMm3WaYHxr901i2/DepDm0fzC7GP860zFwzFGURo9s931dVU1NTduR4VAShR
CALWX3IbwoKXrZbxvm2c+CULU18dI8uXlqBRTqXNPl3F433p0RO7jyZw+geZYyQ6OH2fucepNMyz
Un/CAL4tiWPhO7SVVVQbuHxleekqaYW70Zb5aUFO7p9ESk7ymeNG9AwOifRMnmAci4m0e55XvLoE
DSyd+kHUEsfuvsuEfxC0xL5oJeNxt+ZoOdv3d8T7qHSq0OXtmywXT34WNMmVi+Q3nxpvJsZXM0zt
X9o57YO79x0zVHiNn41G4ggPyM78LRZH8rAxvLomPVrdwI2LQsng10uxbbAD23V6At6+kELErTwT
W+fl23lwidjCEhr3O6gi62g+KHVwnKnDnnEZS28HkLr72orQhjsyywUkVNi0o9ODRR8CKmVusk3N
lqDAPdVhz7IQM+HnRwtiWfuAy4nmCRDmySLYIpuie4KgMZdkTTLIbyXcofLqkd/7kzaDmm87oki9
Xc5r0XymIvLRslL5Lg8xSW7mc5gMisd3aszZy63A3JZ1Yi+PSAT5j0yNg4E2CCspO8eWTr2feR3M
q08GcX5/Q8z3rN54n5QFLxQiDbNyQ/96se5A6oh2BSTb9gmm2toQtgbH86MdR+h4GrepwXP6M650
gtkORl5zK7VfNem6TYllZ9myIZK1mRwL44aIGCiMNzWy0RYDoWxGnCIVMWj7ADuf801Xxh93MQAf
HiqGAxEjgixCh7IRtM2ph3WY1uap06VpP3GYmPFK4eWXtyHYXm+b505VkZhZ5V8LDTWEJYqtcO1h
T0w5TnWlpLij/1SpPSe93iXvkUSfTYPRdnn5qJF8e3CpuuYEC1OXFTWvLlQZYc9TXFXLXWIX5i+R
zewAViBWkaCkqCSH2nd6j14AlufragmfnmQLYnOXJQPrrJY1N80mRbo507po25NlWYnelv5UDE+L
TU1zsktOPSezhNYLg6buNI723G49sBr5bWx8OInbJDDzhHTHSt7CkNnnd86sVv0lAWb2A+Fjrn7a
CHU5B45TGoT9ZlQpsb4bZpapTW5a5SQ/MGGP6ZcxmlS8JjGwNmLam9EvBizEW859GpuznvNs5y5W
sdDDThlF3Lg1DKdrl1DI72MTdPbTTD+rJZeDC3uCVmn1tzVmhPouRouBphnFfvF/mDuz5biRLNv+
Slm/owyzA2a370MgJk4hzinxBUaKTMyAYx6+vpczmNbJUDXVZfflllWXWiRFBACHw/2cvdf+w6HP
z0Sf4ZGpVkYcA9ncWmBybNqHLLpeCY50Bw/NfoWUtJxrWop52rKjao044roW1xZuYx5fYrMI8uAj
A53uLUIkbtAo81qtks5tX4qyb2aEVdGYoNmhC9VfQCGS1b5BY2eoJkuyXC5NZ5oHHPxeSb4V1EnQ
oyPbs5Cchaqbv2PJrBOqI6UzXhV1V9q3g8HLcY/Jjbm5ZoeeXaU+YdPnw5CX6IEkDmkxBVo2t8lZ
0oaVf52GwhYHj7Awk1YLKxaXoog01FMP43O+YM/Q9xuIsXP3h3C0xN9QBi76dvOhDO7Jl6JWmEdF
SCxZR+mFlLG6cqN8U6Cp0OQ3IlI6w7/SUIPGSqrPQreHLy7spPyN2O1EBai27w5+AwH9AmMYipbP
wg6HNXXjDs20G6rCte46G+DVH2VqowCeCBubdr5Bx/2a0ASeUT/3WTy/i0v+LWnp/xhk9Uk4+r9S
l95XBf/9P58SsP7v57+2x79Hb9X6uXv+9JdN2RGXcdO/NfPtW9vn3V9ZUOon/7ff/Mfb+2+5n+Xb
f/7Hz6ovO/XboqQqkYa+f0sxrbGn/02Fo37/xzcPzwX/7u4Zkt4/rpO3pnn7x3P5+o+rpO7f8n/x
Oz7Upo77TzSctsJk0YQE4vPfalO+BQTSc9EtGhQPUBP9FYsl/qmM+wL8tO/ozLIoIduq7+L//A8b
8SpCObCXaFSRo7rmv6M1pdHJOPqb/A4AFE+w7nIQ3TCQtZ7otGyN7Lyk5LUcL1a7F2PyB8fc1m1x
KRLaKzb2AVKnZspjRhcHIr4FKHCxlKG39YZ0F+d8h6c/3jtpEa86A0GJStpBJbGxSwKfSdK5sIvl
HAeuarvf9VX+NDb5n7a0AxQvF72rneMSwFJIiXSVTOkrzJGz0bcf6YEgVwmnbmP2FXbH5dE3pB+o
/yeNKGi3aczsPEUvBYTrfSIWojxtb1oNlnhZDJKbMl+jTIAJqx48oo11Gne4cm444QNJ6k+Jbu5J
DNTXaRiyOKQWt4otIrJs1kQ5+sA1woLlapmXZY9FBjMfCym6lHyCJP3TAwwAmJMqYeTU33NZPPlV
sSmN8Lzj7bWir3A+D2LL+2naFF32ojuNv0MSG20Go5THj5W0JlWPmorUUEpyH6MHX/s2Set6Wbxs
g83xaZxdwslw77dd8orfEyU/nwTJZrUuXbpFSac/FrwGru06pA9tI9efRkxYJr2+XqSvkDBT6u0v
DSGBVIdtbC2yP9iV8UfRapgxx6fBnR/bljuXZO5Ewlb8Mi7ibPFSGcCqkdAsCTxsQzS1S7FJ46bb
FGV+rfnLH8vIdTId7hF80ZXT9zd9J68zvW6DdOZ8MuIZgxEJKktwxScxkGX13Tnm+Lke620hvO9A
SIMq74dtPrhwlchXCLVFDyb7B+u5lRh58wPtINCnSl4IFpypW+RyE/WmtvFnm6V6xYbcF2ZEWcm+
IeyZMA66tYmhYf5rJ8rj+JLZF1rdFvMhLnjHms7zEGMkRVxoXo29zpSqaaZLuionPoJGkiN8KMy6
TL+BRqjlhuVIe4/tb8KkYoFt7po04GFOAly21aq0w/O00SF1TPaOhFbeCTary3wgBKfoDrOgpEQy
1BDkGK1X8cJgd2kQCGlsRssIrNQ/U41Z2yifFkAcdDndbVwb54ad3VLGuBY6dz8mF6fA6h2lW8rh
T3+bvf6F2PtEfgvT1UdrrpjtDpJFxzhRArulXtlRL6Kdl5NhIipnN6fuHiQN60w7/40o9Bfo3PvR
4Aaqlxpa+VPd8dCTzq7FYbQTHmRbN/J3jeh3WlV+h2q/hNlhdNgyYrpiQLbfvz5T40TWfjxVJlUX
2ZzDEvlkqiupFVFYMqMdUtsXi4zMtavNAWnATHAjc837jShoyof5pVcWlxqCrq8/woky9f0TGLrO
lK4MBPQpPr/Ubcux8XobEZyT4co2i8sods/quiAaKt9UYfabyy1OBPPqeKQn8L6AOUyp8xT3TfZy
2yDJjHYhK4xV1yAHmR+b7BvFYGLGCQugsu3fI2j0g9gZH1Pbverki1mDzKDznxFP7oXJ1ulK8L/I
WiptXfQXdTo8epW37c1sb8n6UPj1bnnFClwGNd5YMVOmX5iPyt66KWfPY0kozlAYP6cjSryoJSwq
3jAbbXQvfnPrCY9inz9NOUEk0jIuofc3AR8cFvPQbdLagKCLsCqOx+fa8u8LwEFsCKwGyfSiBcNo
v4q6+Z5iaVwRc9buZG9Q8YI+ndPK2eURpAgARI9mzfTpmQTQevfxoj/OkG5WSeMdMBxQpvXi8zLp
t5VUTVvdCd7v+7+1lvrXC6BPC6n/t+XWp6XV/ydrKbVs/Z9tOg9l0r29/uOue+7e2k9rMPXvPtZP
rvtPpKrUaHF/YHxn9fGXW8cgJcQxTB4k1spozJV14GMBJYx/8iwJlO6Ay9XC6mP1hL0HSqsDyM4w
hcHD8W85dazPz5c6Ig8W+GbI6BhSvFO8aG6kqJ8JZXoj80/BjEz5TrtA8QWZy3F6FuvHcmdZz+1M
0qQ5OTF7lirUX6KyIXotoAeeiXM/dtjQsmIp6z18uLy9yp1CktqIVpA+vgNkh5e+hvk8tYJICNt4
E5QB+9s8hgyGCdaR4U/rnToRHbk0RG0g6Ats8pqKb7Ghk8u0jnKnIT2tAhdZXBqCDZ+/iUj3m9Ec
qQqY1r67Xf92S//FC+bznMduk6AJWO3I011uH2Soz3MeILSEplXsveFqLdN63xV2bu/RPraN2C9s
aROM1InMkz9zhZcJfzPlGmpW/+8FLscXpMVg82IBzp36JfViSS2vhYGavFIfxsyP6gBYGEs530Q7
TDt4jPA9NzEBV7FaQgHVpS6EJBbHoL24o3XeuXHZZquqqq3GOJBvq4g6X18j42QgCVw4bA0sbE0e
eTO/mDM8ersd4tXqBQTOOxeH60EFZpj1bnYujvSkNuphHsGZViyjBmCqgs5puNnhx8TcPzWW3jmM
BLvkwwWFK0nb6zcf9PN2gXwGNt0uCEP8Fco546pt69/8BtALS+mXpMqRmu3i3ky7VuZoapYukehp
jsA1TRSKd1DNdUER1cvYOt+NEocR3fWc0NBiWYA8AOdXrK8PxEAPjya/dVFpkHzITkrxWkzKj/hk
P1y/MDhGFnxfn5Ba3vxtdNAmw7gHxxhRqO2rCeHkfOIEzVBjaa+u1gy6uQbHEol6m3t2Z6G+bTrX
fcrAL3RnXx/35KlQx1XYVJNWLVYsbG2fjyv7GR2vZnmv0czTTkwYsqz2e2yHZhmxfUj65FvJ6pXl
YxxXpun+5rRPb6NuCdvDIayWfYQRnMJbQcbjj5hi65VSjCBO1xlZNT0zhWndWbUkIj8kmlEZYLWR
Ft9lra7MFG0Mm0D/zSf5bJkBHKucKzgtWRO6XA3r5EJ0boJmClnLz9Bf8NbuKtV3nDfElLf+vJu9
ZuKufH3tfz15/JsE9OIk9DFgnSJNYxGHuAL05tV2R+bX7Wy4i5FtnWbsW3uTeJTQnpqeq16jkcUl
+VTp89AgLUoqXY6/GQi/PPq644PTe58iCcImKujzSIh82r6+7LSXOGlEoe0nzG5MRYAG6P8F/Qjm
AaZ6gQZXriYfQ2sN+E2P+7tCuuTMlJrRlHd+ERdNua6dqjFhYCZl+/L1NftcjlLPvaW/Y6IBCaop
4GQWJ9/Na/R6mV4mdkAMAr1HHMUSbkI+jH+jsQbtTppZrR6abqzUH4Tm9L+7WJ+X8Dwv0NVptFGu
wGLp8Fb5fLG4PmgDykE+CadyUieQmBy5IGHY+34TGNRumdpx9r8/w3lv873+fVCjAvb41jTiAofw
PFq/H1b26VxistogEgxLJUJQhvPJNUK03xZhXMkn2XAv643VZp59ZR5b2m2vBAB+OEAbgJswz2LV
x3SK4oBpZ3Rvo5qYwn1TAE5/bLQeAbeXuGqBMNmDoqZk5B8xmVatpcg5FBdoP8j3uvmSuwrF+5GT
BCFIGfWrEvUleVdzw0rEKybFnrAcDI805hZdgUGk01Jnd0WvZtpsihIWGAj1ObzvRapdhepZAdsq
Fg988oTAaN473TvQd2pB5JHzOcCavINquHSXTZPhBMmxXZhkJyNKn/aRzcv1B6X30H4cdPwnxebI
1BmAStEU+HqEnk4kXH0o1ALzLbUxxzrdyFrhXEYAEvIn2sFtg3SfLZGkFFOlNJQguY4M16+PePpM
mGj5dZOMOlalvEFOj9g2OmDAwhp/WAtOMicYe5rg5RqxRsYrxB1qx30KU2thEI5m37XRFV0gwTj9
+mOo5eynd5gFyJhNHgVEUzdJXjt5KPBo9LXmuwXWKkKArFWHsU17q+oYBdNFnLUY9JpQVMn10Hqq
ryNjp4o2kdeZ7LPJuBjJIe/MqL7AzOLeIYPKvXnVjga6i84jNxdn2zJVFwwiTGOpDhlGruzQVWwV
PdYZh9UQ8447IxJIUQazwXasb8QvCDmvyGG1pmH39Rkrg/7fz9izmCZ56XHWnK3FnuDzNJC5YYyT
tRUPQ68MMptjk98cFjVubV719j4mQ5JhOx3hW9GR46IBrlVPRZ+OgI1D4DJ8XrNOKADtE2kq0GJa
Ly1tuZoGF/iOxZkVnCIcC4UgMmYPhDKySpTBvxm95snM5vEeVjQCZjXuoGHoJwurGpzfUqWl+aCE
ezxbnURLlwCdxVvJo/v+HIMfUC3DDxYHc6WaUhpZsyzUYoNlvDE56ktwqMD05n6KvkcRAflSPY+V
e4BpxE8lsaVO8QiKzDTcZVvpNYPVBjOrO07367vFnurz3aIZqagIBo8KalFWHZ/vVjdlBu3Ban74
gIZ37zg/Gl5J9bPTvYzsTmzAQM2FWarVbKFVBjdkcos8mjdL4RpdtMVj2I8PrJUUwXIUqcXos4aF
XUuZQIEi8nnMFV2r7Zk2/2J+dLwXud9gqHQmOfZYBpeiiGwuxQdhBPsDxZ9V7JsprcTj9VFTYfb8
9UU4eUY9Fve84xW9gG2n/suCyxgX253dWrsfClExOxwXWWZMITlD/GfGUfm7aeHkdaQOSUFJp59h
8X/26caLmBMWMnIS921vMEIAxdDq37FS5/rYqbQrLMCjRiIHWb+WAqXkQwgnuWDS4yqNzZR314gy
vTDdhp2N9Z21sAmGkV4IPagCQTmk/JIX1cdti+oRustqyj0F/eEpUrcDzdjIpdfSxOAPf0794Vav
iopPQrY076bM7dQ+9eurTbPsdMy56iXAJGFQ0/91Xc+ipNUiJPv3cTy7OX7DPrOoaY96mB5cKtK4
aeu4cfGo+XRIUqphYIfqczDldFQxHpFue9FEhWZfhSR5WHjLqin6iQ1D349hjyE1I0wpf7XTfGlu
Cwi2zfMIuWf8Zg8G4W9rLy19RwY1u722346j4w2HpgZ1UFEY1gvj0tIbw1+XZeMbUPa6vgkxLnk1
fBsa7I0Nk3yiSJithgX/KJJBovvsdIvtvLfvQNDBrgp0wn5GqIc+MtCQ3RZA5bMuFuyjAoFAdVnY
1jIU5dmUzWG/qluZutvBF5G1dgptWu5HtzKTx97Oo3Bt2Z1pBGAh/GqmMNsRCQwpf8xg8OTRnkiK
DhKJPi4XIRICfWeMRmxi3269WN9IqFb2w+wMiHUf/Eqfpvupm6zuCvZVqd3yxhD9q9O4bvOwCBRE
1UpWlRG3N/AS0eiEBIxN26WyPYKt/QzaLI2mBoWK92LgxitfY5rJA+ktbodIgqI8nfkgQ4FrpPsO
1LijSOC6k7u7EFkM/G1DaFm2G1xJRnb8FnulhWc1mIiyaeyrxaoGhvSC/ErGN5ardy52wNKWGBd6
sKxxDtBpyuoIoRLeoOFydEDjJtvQLsbeuQ1LFLVnbmrHkbdlrCAAX8lh0Xmt5zSiRh9ukA2xYh2H
zZLOZ2DetDjZjXAG3YquyGgzwQ6Kj/e90npYamcMjlHDz2axbIG5Kll1+atuBjznfsthzfBHd/yi
liQ539Ppi3M4tGV2/bL0tW8OZKQ3MjLhfGqaEMGcOlkvdlOZGkW+cuxBvRd1Ot6cToTfT7OeJ3oa
uh+kTkws6Ld5lKMUNNC1FPcdUGrNlGcZTiVv+OamFuz4Ve37alUtGpwh2aOIAC0vF7adA6aEu4Rh
CjtmwRB3LsC9NSK/xOKUGDlaRiI0ws2YMhFEiIiwiWLPs0z1keZBy3Vzo0fxnNRrXeKh8YDP6ZpD
QyDCD0OjCHqd/9AjnK0hAwvBlTUBA9buEBAgq34Jn58ly6qufbWmh1rG2QfEapeWuwUMrq6YlWOE
8VdVG3faXVkINeXbQxd5AsFnVzEAlpL1Bn7/puDn5PFU485ZuHx1KvhPAAtAUSHz2GCrU2LE5r4Y
EriT8wcuEHWdS9tPqSVpcCW4FVqZebH9VtdsaGq08wkrLRpiSC3rIPFip4fgX9l93T+iMOmTkuul
xUu1i3u0qdOVl9Kfw0TNnZbLncvI4ggW36pfiMpQA8xtNHXnnVnja7lfqEszkKqL64vwrXrkMyDk
5bDBx/k0jWXVLxTcYr7mwEtw7zLHDn0rsEefMsRKitjgWnyMnnBpAXCvBTw4vqdUoPxR94yaJvhY
4/rO4qi/vWuSLZhf2t3HpdaOP/7XRT7+HPtVBNzClAUfAF5xPLxkiSuTZkfm/cxJg3icOEhkEr2o
31EuiyqoLMcbVS1Dx1CjTtY30Vlp+EjJMWrE8L+++UgXuUqDWeT8iCmp9DRooK0Q4VIGlIPbHRWO
yRdzAfPvxT9ewUryBDGvHc8JMCN7tEBWpTsa+7n3FLxVP97a4/Bwwyzn+rhY7vnDEbk6+cmdY8bp
B/gotmOXL85VrYv4YdESm6YnZ2qpy3scSAvqRT4lJ6l+CxFaLcexyLxmdLVdrD768YJqaGn4S5Vb
lS02mu6UWXq2mI6Y5C5SdRV9MwJR5pn2Yfmy/25H7m8yCLN+MdyoZPi0DitWTp4uEMO1pZatfqEJ
YbYJ7CEinI1eN4hSqOiLoy5T2ZOdNz70eZRHyRYrAL83ri0jsvC1zcJAqnYcK0na+p3YfVxyoPwN
H2dKLKXG5A1QcfBU0sRLdoOBslZ/YOUGPwd9OmErSaC3UcjBHUjmbJm6XFJhyynvUTjgNsX9GX51
9Tj3vF/5Wjb3BJNsMxaLaE4Jq4CUuCfwUC+KIPftnL4tAG+KV6BSen4+7uqWP1g0OvmhqHv+FzQi
pRycEwYFi5pafn4Ysk5RqsYm5ehInqrh0S1DRXoMcVAxMtAhuBSJJ6s2mWGwnua9t8nRN/Mjk1YS
d3RGxGezTD90d0qZb6K8orm4/ygnp10eN+kWjDb73Z+z3dqWtZdQBFx9Z70/Mx++/zYcIVg+KiP5
2D3U1hiP7h6kpzr1CZ8wl4gEoiXjjLJoxFfnLrrBLNchf+Z70FLUqKG6rIb4sYrntdnIvzZ6U51v
h32QPxDO1vw8uZEOf0vyheqmb5t0u1eULDChXVlwUPkJF/gEg3pwyBy6+yiyLAYOtHCLox4K2VkU
1gu/YzkWgEK25dSuasfOqNqFRsbWF7xrBnumywlwdi4+chU6e4QfHkSZ1zFVWi7xJcYBFj6hCVv2
euri9Qk2EwApvZdRi0+RUfLPidrkLH+MLM9C7XwM26ZJDr6VqlJZ1fO6u4ItbbndjU3RGX/IBMZ+
jrfuKB1IYZQuoHWtBEUg90mBzNiS8zL0ufmLZi+clYt6jgtaOKG65o2JqJf0xvfSUdpV1EOtRMe4
cz4uThGKm2zpR+2uYTFNVWGRMHGemG8ZX9oooYHsUjLl1TCSQCZq1HioE9GVITlRtQC/qEb55AIN
qY0XG/hVfnDdGqItoIKq7bQ/scqnU7jhjWblZHjkVGG1AOu8aKjN2GPW3esoWol0DJ3ZiqfbUbC2
qV8Jdh9q80cbepQmdlBlhsIHirG02eNioxmtVj1vh4nNvgEALF8J4fjkXjHKi9QnqpovakIJL+hM
TeuPMzney1qmlCkDx7EUsjF8n25yZIUMNx+lJn+w+lcPb9IW6ifK9xpymJrqa46ha/zEHM3qB0OL
6kSxYeeuKuxJHkoe5YjVYnhYuhmPFz55oZ5Kv1Df+RiyrCmZiXx8RXzrWJVV06kG/22acX+uDLPR
ves+JregQjoLsv/JnpfQR0wE+pZ/FGmLKge2SqiFrollWXdWgzXVMLtRBVd8ZPXJM5zFPBTHA6Ha
4ZVWM1S0u+OOjdCIRWRwhfA+kN77PmGBNle/GW2rKomCplBFyLZxG9TCKG8U2CWu3V676xNHcs7d
SBdvOE/MSC3jYnviGGLI1cfq3x84UsB5j5CL1KuHXJqqzYiCflJjUoSLmSWISlqk8Js4zXkat8cL
QtdGTXqZ56ollo0TIr2ITSvHk/H19upkQ08tR6ERERUwubmQFU829Ci9WZxm0ryLq8rlUwuMdzwN
IxrOQ63Z6gnKBwovAAKSWn32rw+v6qh/69mow6N8I7wN5ZrB8U/qrNhUKm1sBaWq49SYUgNW158e
Q34UQdJ1R2V4ffylf0chnhSaeJoAxOkci5IV/3sa8jp6GZJ4lpJ/jRGcH1UV1DK07W/Cp3PCjOyS
74GLP0m5w5XdwHAIPibHr0/7cwnB0XXGD8IVTp52OOP8pFMSDhacVR69O1SGTGMJOhKm6LbF77NZ
KpbOv7vOvx7Q9H0lMUQVSHHxVKyTxQ2MZ9ygt/VU8qIgYMXvzsScMc19PNlfn+CpOogzpHYL3dEA
yGfQFDkpZE5EOEdll7u3HzPGGC+qaD+71uw4xNu13rBNZbg0N/1oEbMO+kLN51bD1KC1i8376Def
6PNI55qzlfJ8Xl6EeAKSO23OzL6ujQQ117cE8KmHamRdxzM+9USIE57tDQm3ILb7mScTcaB6I9Ya
eUhQMaUFcyEYanb2W5g4lcOrnKllDpjqa36c5yM0DgkkTasOxmNXRR6n2a9P4vQ2cuNsvOMOHRNQ
cb+kxJJnVHfmpA0HeM5qZlreF0Kydcr+Zta83v6N6uhfHc/RuZHqP4DmT4qzgvREbrDeHz5ee1ME
WWalk66BCh06RvRvldbQwiIi96gsMnHzqP4yHVijCs+B73k4vpZYJKu7IbKc5wJ0kHphfH1BP88/
1GeRyjJQlSiF5iF//1zPHLHDJc3iZHsBMz1zAlEUwnpyGx6Y3z2Cvx6KW+fR9kKVzybzdKqDAVXM
feRGkDdUa3ZwqI4wjkw8G79rxJ7I4/jtKDR8WsJcRfYBvygBSx3vQTpJ/6eeUqb+eKxMN1NLxcZC
d7UfRm8oi0Av7MYUK9HkdDpWOUtRrORWOYmHdNSZBL++2h8Skf+e8JEnw5BkKqKMqdrW3un7Rtfp
F4kkbnfNYkL93pjw3LnFPbLGvvqzXUravUHVRnCefbhZROEpbyZmieKCVQTSoAgVrKQidWna1ET0
a9x1UVTtlRLVqQ4hlEJjmlG80gr7AfIWwNWmSU27rDdF3i/YiZAug7Rd46yhBHhpYdiz3GugWmoG
zlw2SdY3rGmYpa8yGHc+Up5+cBOgM1DaR2vPBkgkxTrXUskQ+Vg4CY1/hrnluNxh5+DxEoM2wfR6
3AJl71dzjAuTVwpbVrU8GTGfsNCusA7kh9Lsudws/dxeHKw2V4tM7bjmkkgsuG865JsFuEzbFVD3
yrbxy2TtSpGDv/mrFFPzOgcvcFxgva/s6PiNXF8M1WpxIeqBihd7nsw1yfOuOGSRsdsZznW6KBB4
86lQQYz0GfI0f7BYjsOWwWPh2/IsdXVNFSnAqFH/nY/7Q3+cWwtLGw5UysFUhgTdj1UKm78KA62v
ohG+W000qWNe+7UvxbiJatd26ntnJhGvuqcPojptrE110z1UXUtz4z6RVMGjNeOcZvs2bmrDwP5h
sBj+c2ZL3HrnjjuN5pPhTHPnHSjnhfKm9P00Mzdp2YI2X0kmtIkkrQ4uvrkpq5l7u4bavTTzSteo
mAwBS0bDQcSM9228JF2GxJ4VopYxYZfvew392iTW252tAwJ/cfUCB+86tNkIEOIiiGz6TjSip/Ur
79gK/Jgja1Q1kXvpAYZiI1TGuWv2rO7f138U5NX6FX6Dehkeh0b+vkotRZ6xlQTsmZBBgOHOLSBa
EWQl+Bjg/8zViJ3Wv+flUnl3svS1fFskjkqNiaLxzpkTJ13PyRjuAAVYe5UVcFY007CnwlLdisaF
/uA7MTT5Lodmag/Nfcig3tuRU7Urnr74JW1k/j3SE3IAfBIqVnCwuh2bcEpd2JkvPKk/VRmPI1Fg
7iUIVLkWdgxfrda1ZpuKyd6kpKR9W9K80zfsFrqNN+sWCs/WLX7Gsr8jy1VeNLYWXRRDixy7pTSO
TCPaD0RHrGN/9G6EjAk7T2TymrR1CGpNqmyHslyTCFCfe4tZbDEq0p0Gn2Xzq725DEh/EduRX3nm
sU98ARna71BPha810aa7DDjfApwwdbZxqld3EuLrgi8IdTu4typ6GKfFe841DNu+1Rf3o2cmG93s
9HMSYONkVWmadWlTPtw2XVu+takIbyhqJqh5Ost/NWhBsc8ypHELwCNOtnIuYSK1RXfbDjaFEKaC
dTtP/bnVNjMxbMXoBaHww9j7nkBsmM9QRvQ/WxPPM5kxkpCkKCkIfRosx3vzOkcUaw2XIYgoZBKo
y7v0ZhoglThoCC6ctjPqAFFt9aynrbwEWadftK6hRmjoqN5uNMBtYpl9pYtsOKMqr52jB4/Ntcfs
92qMowV0BAYChg/0jj9GkDNvtaZNEKiM5bltUzBBfiiRNZJzx8iNc5mDS6sa8ATLmE3ncJnqaIXh
NznMhmAiZquHlNfKrXPYeLk8b6a6ARzRmxdOXqDPtpxH6Bk/9T4MD7bB4zO0fUdUbI3oP5oASa2d
ubI2tuhKPGZ282Mmm3qb6rTdiVnpM7QZWSDIhZK4Jy37mY55tbLMvNwRpkF4rF6ACAHicdPGAD5Q
PnfRQx3P9fdmkqAVAGFOQWiQKLRK+Xx0gj1qgTx4U7zgQfHGax+Lfx6U5Ks8pwWACZpPxWNZJfVK
ysG48WlunEmyR4O+0cNz7GL2c+u502VKHwIcEIVgDhrCn+hJw4brGV26nkYqKDwd/7nRWGytPdaN
BNGmbX3tji6EUbN2SYAgQHHfwSG4Ru2H5mSMmwezKuVu6CfAUHJwnxsrfBjZvz8sNRk9O7x084ok
k+gNhJWzizuBKY7l6XzXNT5+vMau6SRnUbfS42E4cwmi2NWsj0G8iNZ/8MvOf7HwqdynTVi9DMuw
vPUM8PUgKhMrfGrtdN4U63qquzvWvcRCgjC/1Jo2e1r0qtxZuRGiW6LMfYhnXaVHT8xI0OE86lRO
5u6xRYWBbMt0lzl984DyyeLzD+a5oZfWNnWt9gf1wvoaSHazN+bcvyuKZrmI2hRbqWDKZXteJIfS
1rvzprfHa0CEzX3jefZPK4OxszLrGYwQ9KYNms7xm2F1/QWoovEsGSerop7klTs4X/aabTvKT8ox
/tkCe/8yDOPmhtjO+MGjpPOjXrzunhd+tOdhE1eLoXUoId1kC//YuaTzbgBqLXyAgcsMWU9HqbVd
Iq26zmgNXBNCIgFOyFzfNmNa/5Bdb4NodJblsvHt/gK5I/FyWgER2Fp82BIRoWmWyLy9QS8yGORi
f/OGyKJj0GivWkhWoH45OwBpQekWE2vwtegptXuXmWMNotvoFVbQDl28DC9HTUagFY38oNlz+Zh3
zTP/JlJOI+OxLVjBpDiIDpOfIk50pJGc+5U0n3ot7GHFxaN+hQSpf0jMYahJCs4tG2eWIS7g3Dbe
1teL0j8vYk9iPG4h4wz04deeD6kIr0VHdmlhheWh0tAhXMxaLbjWrj52zWXtDzSgDOAQ41lp18U3
a7K1G1H6+JBImoyrTezL5jaNCOAgdrSa44siyapkrTWlg14wDA1tJ4a2XW5nr2z6eKeWHvrah2ND
kjRXrRpx+WfUCpo8MAQrF4ilfThcUcVJ28Dqjeh+JPsbT4Ceu5eI2UJjPRosES86CgTdI6HPC57m
ldbIjpBKmC4lcqf90LmkCpiTXqb3izWHJk6iqdZ9onWZ7PQzz6ZTsatJYyV1dmid/s7XoixFGRRh
VAD8F8KNhJLmT9AMUfOszNjOb+D0a8tuZAOcBjq+ev1y9NOphMlGf+FK5Eyna2S2y7qi4naeEnAW
uIbIzjsNImH6LZ81118sLj9RygXGcrPIlHpMmk7xjYyn1OsgpKVuThJK31Y8D6R31UFvzGaxsY0+
jy+zmK7xqigpPwdLp+iEJCrQkBIkee/LBJjrJhrx7GYJ5dt1SkIR5HHb8Nb4F2NBqS5tjLMsggez
kr0jyGIc6cq7UGUOoDYnwg9TcC5w48AZBTO1xEdDas3r4LM0sRo5m7uKUD9rExGc1ROO506xVgEt
UBI5WNSxezuT5ylYmPUAdfKAmbTjByodznPyk0mo9lzwmblcOVFtTMT5FMIQ8UaaU+U4V4Y2uP0D
TeYi3Ke1Zz9Hw/C0LHH0EMXyiawqJ4W9PRZ3I5qTTeiFzU7n5aEzSbgNbTmxXOSgyQ6NhXtkiKFm
ylouYF8QexMLVTjFXVPm7hrw7rzqPVKJV83QFT+7KFygMOZ01KIpvKLz6YHWmlqIEgsvG/sa6KV1
JxA2NetkoAbFeGDAEEWcjK9GJbMbWZdwwlshYExVZXXX122HF3MiLOeManYkVhoJGMDT0npNeFK+
zerQuSsz3dj4XVxdZKGjXZnZZF+YkmZqFbU01X22RWsA1cNz2WPMWiYTtw3WohxgoT/U7UaSVX1A
1zh2Z7IZAUu2oz4FdYbR0HZbHOm+UYQo0RFq9mcQZiPsdRTf7xZ48q8h/fh6l9L3Wzc8lEDs5qw5
8Jbn5Z+4Wb6G8Ju/8hHCW9460EKFT0BZKePHFPrNExXBaYuYyN+Biiq2Qor0WkthUQ+FG3/Xy+Ih
T1GoRWzctsIM0x/VaAIQd3B9/QBQ0pz3pgWyNmwmMu4Tirbn4Hc46Uin8p5MQ8Am3PqWsi05H0Yj
+Qk5SDxlYWR8zwxrvMS5iXBC1tWZRSn7kaaAmak5bZIrctPrK7KQVeQ5k6MahPZPO1Ob9BnoAW/t
yWxfKnyoySZ3Exq0FLkr96x0yqQK2iaZOnpgS0URU4wpvsCceWTlkgDnXOWyNV9ieOvgxHM+A8RT
EQNg4ve+k/aiVTxL56xwe1OQVo/AFAq1YhHD9u7+kOzaIFdLy9KfePGOGNo1bxz2RAK6606CxUhq
x3xQeoatsQwZcBflc3ccspX6wZO8Hth5gsoPUWlVoWNd0lJsLuSM2GXVRCxpLieAiP/F3Jktt61k
2/aLUIEm0b2SBEFSvWTLkl8Q1raMHkj0zdffAVWdOhLFK97a9XKjXiq2w04CSCQy15pzzJdUb4km
ayh/9qu4z8a/2hYuiM9LyTmtk1RXf/d008jdS/reK5LeOFA8D5FyxePMZh456yuO6D7Y5nbUXoiJ
89tKYTvSbjKif01PqXKcA9CKzMe2ybJnW/YjcfMGaGUVvOx1N9jaA10/yEa0qrlZVjtEmQ+rsD2w
+hWDB30Qz35FXF64Ql2ilNdGNGjKuguWeM4pV03p1bJHf49Shkm0FlEeJSLtt2Fv0eLJ03WSskmr
veUYC+8cC5nOntoogvmpaLoivdFLbWg2nCqCBWvnWuVMSpbWhdnkKyqoPnFjdQbWuJRwQONXhpxV
IZlAccYk2NLIg691lUalVbprTtujkKtujvIGqAkfXBNMD301J1t1eEIE2Yw9ILz0YnICSjrkdHMA
k7c4Tw0L8B9mEbfb1p2s4qcwTAWJiJA1a9o7uISMAj7pCNighbVI2vW+izol/wNcaexNL0KXlRee
WdEDhBoJEa/3JQIukD/1JEgtvk0wNvEchIKMq0tQWNOb6BGBc/mvueLawIBlk5C/7MpoNJ/M2tSj
h38WkRW5NELazF1Ktjr2bnnhuliIaAWzjlO/4D2c7d+hCNTR8tF7z7xvlda48XMnhwhLcOFQgFM4
2QbJYPGJYDluH7uIgoJz2bKhHK/BfKiTWJP92FWpP9N142nxyQMz9mI4XdHnGzNru6m4MDouDxpc
ifqjWSPGAab7YLTkmFseaZ5RbBzUDqwLCDwjbtnjcHYIq62UTsJ6rLTE9KGOutIRmbF1ly4r5uTG
bKIc4cetnU8TAd7/YvAh9eqyQXhhMYoY5OSAEsildlCUzuXM1g+wh5KRTbpqAffIbqWJyhWePc2G
8OlH5o/S6bLvCqqfdqW/8QRFx7vjoYLJf6tv/EE8NFGdeqXVkHzU1+hnxtW80A8xMnUktOHVObhx
2N+aqHZ31KfjS+JrjSWauLtKtGmCamXkiMh6lwa1VDKAmyPmzYotnL0i1wRq+FgMaeHXraqv29GR
Q4F1pU9/SwIrUpbWhaJv8R3tNq0xT/eASWBPhoOSeexAOSEGiTRh+1qizTeAy8cXZYaTJsmlGCrt
3knj1NwMxF/9Vas01ldNAuNbLWawGyu1JkrDYzsBmwV+NxiYUBmXigs7agI+ZtK5t/jH+kAhKU5z
EA3pcOvWgSpKAJ6T2uyAadrPsIoFBUs7gDS0pqAYm5xQ7am5zgE1gNFXza59QpJBjtWqBmUTrdGa
VEQfd5qO3oni1nXIyTtfiYp9+NVII3AEop7anp2CssXgWiKx70wsWmj+JFAWLMYdaVWF6dIqW0i5
uJ94MPYYKisDzd+uklmVrDsKZi8zQgrmBhTejkhJrnOWW0uT4+3Ew94IN3BcL0Hz8UoYEZuCNJHh
pcIy3PzkcDlEd3aS18uui8T2HTsY61AL24xfWCKNyTd6kdyXgxFcId8Mf4e1xp13hnlERhd0VEbm
mXAMufCRSdjrbgE1AE2WbwDlwc5LVlMb4zAsZ/eeTGyoy8QgDHuNokW8GdDs/BgMgb/RTBuQOyJJ
kE3W5gNZQOW21Qv1yYLNiWMffWRUZzPOgWaeVriDpmu8njrs464hMhtqOMJ9N+7dfh9aNaq5piAk
eBUGA4bkNyT1QBi4XJMaOulbOlf0f1Wops0mhMTE0qvgw4hXrbSRPRL5ULEpKKbmyuhAY4e61pO5
aYYSIBzCk2/DaLeoodsC9AsqBfunqCMImDkb8JvqjcfdOAJ3MXvqKV5ZaeAik0mrGKgSlDAUYZRL
buecCsBqtiSw77RH+Lcx1BwQ+BsTPDSR+SFngRTeG/LP0EQEwUI0WA+tOT3brBb9BRmrtdxkVe/c
E+YJiLxVTHPBJsdUgXK9vDKyQL8gWTu1kS8FEzHeWuBe4KbXX6A0pIdRkc0tGkLwBLGj/8JbR/Bi
0diADKBwglG335Dq3RtePasBEHtdFDsZ629tZBeJtoDYW2swH5UgkuM1lSsYAAhM8mkF4EJ7jl2U
GKDHtPq6RPmievZgThwKXABwqypQzdzLtST6lppjDQ0IBPq6Z3++iYy6cpb7Zt0MxkAZ2tDL4JqA
DuOpQv0RrvouezaavHyqyblfQSOh9ojSEwFX2DPls/o5VAY1ZG81KmuFncdV3WESbKi7/CzCTtnX
pBplmzpO7Zu2a8tDa2Kp50SeXlIXsHeAr5xHKsZA98MitF6kPpPyIdTmvq8nfZ82JLqvk94Zlt2a
miPpKSjx2E3j7BqSvC3yXRQ2Tnnsjn5h6n12j4uXcF+KW8RWNoLoH8PsPLYv2kUxlRGaxUF7ioJp
fHKDVlvJplMxFpqplztZ8Ae5s0q0j2i/kzNT+ZoItJeSLPYnlb8CAXLkxmFFeMIL5FyNiA98ucQf
jE73C+F0eyu7JRvBaUkuQ7o037oheGtmg8h9vgdQMjunMeDSIZrhb18OlV7/SCh2bJyRgwoJ8sW8
GiOtfFScTDwkkSHytaCqv5ey0GjRoQBNDeOvqaP6D2BPUg+qX/hApXm/oTePu+qJEy1wxvtaNKUw
b9okqljlG4csCKy0Fb5sxAvjBOaLXgON0PJGTEh8JhBeeEiIvS/VsSX+o4vyZN4jMJ/a70E8DuZf
ZiHKdJeUTt6KdSBqtVU2Tm+KoWbxSlHZ0GujD5a4WmzBjGkrbWbb6BDGuobZWqvjnmweqpgrSx/N
rYCs7vy0CuKM21Ul02yEqmabkWpu2Oehn9gokxWGCG0E2i9k0mzjUXtNeLR5aZDXCxOJaiTLV7VS
JrvZ0GhFQOg1ciCyj05qHIJBJTU2WMTtzMGKNkiYhLNa3fWGQ+o22MzRquvH0hmCPtnQIHY492Fl
gnRznSSEEBInPIAI0jxVGl1TvXTp3GvTin9FxhP9ZsGWDLhoxMqwAzNpJi5ovmm5EmGFqpv5AGJ6
u/rRKeGsm6uY9CX+DI2+bY1kNjccmC+IQAoyaz2C2LH77dftuY8dcrqGKEDAES2aA9rkeAQ/NkMp
lTmtinvhNS/l4m0ic2aRQxhmUdMoh14rOiRpvToqGDDihBbdmR/wsd28/ACEAlhIgSTRJaQp9PEH
xOaENyqM7d8QipcfkP9TeQL+J2PGQepqsn/2f/8jmsN/wbz6f0M+/H9Jc3g3NT6BsVavWNJfP1Ic
/g1xcOx/CJdONtZNmCQqapL/gTgojvsPfL/wE+gXuRRM+JN/QRyANSweafQXuoF6AarO/3IczH84
6FoMF2uRa7uu859AsD7OIJRMnDCwAutMHv4t1T6aQZ1OcYFyTYPZKto7kbOJixoy4Xxmon58U/41
DPppCAECv7O2WFbeWeenGQW9Pk+N3ynKRdmqW+isgfHbGKPbTKRnUjWPLHL/Gg0ZBomkDh7nN4PM
u9FSLkkL0P75Tm1fh/Qr1nE1PMW4vRa9gruuhfRGcE0rMWmbmnJ00is/tSB/KOz4Ss7RfgSpa0Xp
NgibF9V1v1Fye3w3P06Iq7Tlxr7v67/dePZOiJq4+Zp9tHZo7ET1Eac/eJoRrLtmrg1JaJ1UNSqJ
GcJjrfpWkUlghsq9TDkcwrNeOtzjLVHTl6o+7lMlAiBuZjql+pLghTE/89DekDzHv5E5hu1ZhRLh
mMtTfXcf0fKUc2oRyoA0AUBVNa20rt72CaUESGUHao9PYiSsAe72ek7IPolEuzIqzBdGjg6Yc4Cq
dM9UM34ORfEwh8WuJKdtZRNJ4H19Oz9q1f75xIl8YQbzpkE5WhyG736pYtoGZn7uJrWL3Ofg0Xgx
YW64Hdk6la69wxhJoFxdEMAzqJuvBz8Sqry9Q9iyEYvBsUCvsvy4d4OrnSPZ4cnGz4DukLzBe6Q8
fz3E8WuKGosC9TKfSf5FgHM0BDCWWERG0vi56lx0U7OLzdTXSuuMfOlYhYbchHEw6yGZQmn4KX/Z
QjYyJcWiNnHr17Bw5FWTxrFXGhkd5dymO+wkcEWnLNwsGwD8IfX911dqsbB9eDGWn4BSS2X5Q7PA
/z7eTTOns5+lSu2nwiWWJk4GDxJz/0LpY9q2eVnDEWuH6Qc9b2XVK4H2HOLkQClM4JxqpjJa452M
X3uZpRLSbunQ4zDG/TwR3amZ/FNbC4Pcz7EOrgjqvJY0YK7MwnZ9jX7vnMxyA5d3yXBPCEqXmq91
1k0nlc43wlDdDKF906fldkzm4HtZssNtk/DSVXVjx8+4VNS69+B4m9tAG8NvolXFeiQnZz0Izpg0
iG4cqdueiBOkwSmHxIGd+orot0vUCpk32OW+xeZKZ0RdWZYdril9Kj+UQUm3qhsWHrbyF5HTxtMs
0lgCVfEsihn6oHtG37qXBFSfebGMj95cZhyPA72rawo4CBZz/ePjKPPOgYre1H5WBZFHxz5d4yCO
1iwN9zarVjHE923kYq4cnbHYSBl1vo2Ieo9zQn1F9fvYdfQZEa/jQWJmrwWNMJ8TD6qS0FGg74dX
Ddu8sA5ZkLlk5cdY84eyDvH3EtH3EzD/tEJhuuMjYm5C0gJWoer8+XranXrBTCB42KO5YoqGHy9z
CtXRnBso+aHeKN/xf7RX4dx8IzPg9euBjtf9t/vJp9uAfcKW0ThaUweKMzW0y9qXakYTqZpJmCTj
BtwRRxtorN3Qen2TPSfMgzPavVPXaOkGDSjEpjav98drVI2y1mQra7+Jy/SVcvEVBEDtOSC+5sxI
x597LlJgyCbgmXXV+DQS7ikT1UwgfeRpt2ZHDUJy3AoXbdAsSNmUv//jm2ohkFvUs8iE3TdKwLsV
mEZWQGlOpT/Vxmy8oaVrRDvHtCw3gdSuRKphxcjPXOSJ28mgqA8QYQIfON5lUABOsjHmdJaHRrpx
reRSDOhQFpndmZFOLcsAYnhwKISxkhtHmwU8khwv06r2cbS+hlP6y7CH2XfNbt27dbgxh3E/ENKL
PrdYN3n619d39+SFcuBjJ2XrHDOOpiwlzd6u6Tz7tdGschqHFpFgTTWeucoTk8bSBRoXdsk0m45P
U26XWZTiCjA4s95v9bl4jOuMDi/6GSvTvpGl4a6/vjDt+MvNPF3oEXyzAeJgml6u/P280Sr8S7VS
+Xrrmj9gHa91MhWj2GX1nbL7aRqjjWJYcm/hcPEcvU6enUZ6Q2uVW9Ma5j3tJ+uM7P70w8atBHVI
tz/vXukRSKcIIx52oG4RqGA/daZfaFPrkchWex4VT6jdrbkU3YbWOXemPPkYXA74urmgGmHsfrgn
dmAk0IDgGppDct+SchTkAP+t4nqC4E2qQrj5+iGcegYGSS/sOFiTYIl8HG+ykAtplPv8bHYPelX+
gLF45jmfuiSDVYH5iw1MO96ghVbSZcFMvSkEPr8VbY+IQKmn7aBN6PfCC+yoX1/TpxPIMrHejWgf
LbWhGxWEg0+MWMrAw1rc30gUVJu86H81Jv13r7bR+IjSMTc2aVkmW7nOSp/7Rr/OLLlDfTf6gd38
6nP9KqwQv9a2Me4SO379+peeereFBr8FgfxyCDzaOE+NRn+w7yo/VZJHOxuvsFFe40y8+++GOZpU
aQcGz+qQy1hNpW5owK7DjFzRgMSLM6vIie2j9f6CjqZTmdWowggU82PiBnGteeDYbrLOemzz8dxT
Xp7i+/PR8pTfvnPwRaEqvr3J75aPwVYXoUpDW98oFws0IYqIV0hpv24c80p1sr2SZjs1FqVPmeb+
61t66r1BGm+hQFgMOgsm+/3aNYxxPKiSKZbTXfAKhNgvTT7Kp/9ulOVXvLtEUnpHPWJnBo2MAKlQ
86bwHBj3xI7IoUOBpYmFn8Pb0dwY3aAKSDmW/qK67MvhGTLCvdYkt7DKHtQqzzamG57boZxcZR1q
hqxzlM+0Nzb4uwsrkAyMs7SlH8xoBZViDD16dgXb2v1os/iRV4iptNHA8mfgfTTx7esbe2Q5eNtY
U/FhacNQobPxPDrnJOMUjPqY8/yk9rOssh8KwUNrcFZrLcy/j1X6LGT8p0Wn6bUpoYU5Iepf/wT3
xMvPWdldaoj8jE9ulTJmeuEzlX5p1oE/19lrPCPLxc2wqk3FXvXRNK2xet/RyjIOeZ4OftvrXhRj
yR45p24opiAbnYLI16riECJ4worQZ1sCejDtWiQEoz3dZ2Ja1wXE8rqcYUj24balA97UUXNB6/Nx
UlCBFsTbj6Ob+oBaYHFpSerbRhCvNaNXN+2g7LOqmJ+6OOZMF8YB6LcGyS5PzFLmaWMpaEPofxJC
KdNxNRnpAwKIbGOV4lbW9h6ndUS6DfEeJvjQdTTkV0Uo20uhEiGmz7GHVPbb2JNbJ1PjMNbjZejE
hp9GgBeM0EFKP5PJBGCD5gW1BZJk5gYkeJxte6V6sGI6cRPpVftgNm6i0cC3SqcBMcFQPGv0iFYE
NF9UeT34zUwgLM2Cyx6/4HZSFWttSTK3QLkQKIY4+ZCSc7oUKv7kpv0SN+m1UUz7WEmyTdjQfENI
bF4sJOl9SQbo1/PhxGfSwUTk0G/Ebcf//fiuB0lhuDm5Hz681GQ9k1qE7jK6U5v4NnSTe/7WmbX6
1IAcuIBAsNlYzgofB7TJsFDon0i/6OjUycwhcRmkCtYGlOs9MRZtceYSP5W0WLKxt+skSWFrAzZ6
NCTtzWxCX1+yyazQ6YK48ih8JQ/0DNpVX8S/uoo/tKije9I17/I8f0VKdMlPK65Cnfy7gHbEXnMT
fWPG43QDH7p4EQpJ7Z1mNSiks3g4c5dOrRT4clkmWKVwnL5RXt8tVYC30gkqh/QbmV86tjx0o0Ja
fR7dOIZs1rVjEy+Mxhmhp/4HRc2DgOZ4Zq04sVQ4JhZtzJcqK5a2PMp3v0FgcLbbzi752uRrFCRY
uVtzHc22c+Zql0l29E1Fa7Cshy6XTMn440BGI2UHb6j09TT/aWFC4MBxZoe9lCw+DUFFHV4cljns
nR+HoFpRdUndl3466I/NUDfrqEAGXEYkDSfYi9n9WKFxZzdmc+biTn3qQDOxZ8AtTsfoqJiCPS9z
oS+WhBbHh9QxX9FyfzOb/HaKilvsCkjDk/7q67d6mdGfrtZkEi/HCWpGR0+O6ElnVhHJ+2lqojIN
5oeKbrUdp+6WuPkzg526tTQSqAcv3Y5P1Y1uyshrdVzpZ6aFPrEjILfL16lhXUi7vFCE/YBhi76r
eobkf+rG0r0glA+JLxuio1ljDlZUKkJD+a+tqPR6xKclNALjJRNSI/8VJWedpj++vrNvJ9KjW7uY
IEm6dnRKZOry0rx7KdK+yXGSRow6u+leKA2JxRzXRGO+GFAlV2QtWitnzF9iq91RXtoUaXqhTShO
cexyW2wXk52d5dsQWdc6rA3TWbW2geCvZLmvk7+EkNQClcZDBNCgeDTMtdbUD3ZqvpDYiQ5wNnCV
aN8NCJkADsgQtVPFbxSXBKwy+iUNncDupAmpNToX1Gn6Fa3saJO4aeTVDcoE26717ZIWssGt/vD1
7dGX9+jT7aGUxiES/yLWs4+3x8yEJd0xKP2xyRcJtyJW+nIAkw2Uibk0D2IimJA43cO07A4iRa9+
ohHfoiOdH9QIZDjSNs8uUSWAB/QwywhuRkXUViyeLSfJN0jh3W1pRecqZSc+TC4nXwfY4pJeI44e
bBsidE9ryVfCwm0w8ntWXTGjhW/G8NKRPNWucpwz786JQ6NGn4WeELRw0N3q0Vksy0ZTx1tb+jXh
zNuOuPu1nlGBkHyXKYEQZwqsMV+7phJsYWRra3iDLCVJgRE/ML4T2fYC4/Wx6wPCTtT5LpGWOGBM
rHA/uMqZL+mJr9KySUBRSf0EdcfxKydRXFd2JwpfRdpVt8k3tKAtckISDCrSEZf/zM9EvKFlEuVl
V+W7QR+0M9+lzwuOBlSRDiY3jVbV8Yo6JtVCtx0KX5lS1Ojqtaoi+W0mD5jQppjcywElgengxPp6
cn8+P2AVdmj+LxDlBRGwrEjv3n2zHmMzgIrsZ52MER27voxm7AWts1bDlzqIHpiluN47YnzPXPOn
b/HR0EdfEYQWWpSrGZ9Ikt7TYNyju7kc5Dl1w5lhjkviTq9nwJ1SXgK3vyqyjuJq4wNpOTORPn3w
l6vRsHizjrJOHNu88YqhC064kcMo6j1ogfIiQ8/j/Z3nhfV+aZnr7ACPNn767HTkgyYlfYp0q7fi
IbLEtRVHL73r3nYh0j6aWhdVXe10OEd/Z/AFrmITfmqT2PBxskjSNzkMhAwulcOSDdIFye8pbYln
lL+qttqHCQ46p/6GhGp/ZuxPDZzl/r4b++jCE0WJIyyvpR/i0jDdzKutpVPLoW8i5r7vv1UieRod
5duIH9LVzDMvyqeldBleaHg+OO2iJDj6CITocLE9uoXfOy/RpK/IY7oYqhs9I/5ZuGcGW67lwxfn
aLCjmshMtjMHaLvw8wI1jqOvrB7Ej6lTtf6XEOb/Skc5N9Qyrd+9/4FK85CjYeE3uBXKIYd70q60
/l6nKP/1Ezw90pLbwd5ffCLOGKKTlaXxgnStLTxpEWJMq2jkKDtP17pFMOXfGG+pT/BG6kSRHn2G
0NAC/V9sgJNbd6iKF4Fdn8ltUOdwB0YjOzNDT17fu/GOZog9pH2n4w/341De2tpw1dTVvnIAD+jt
7u9cGu0FMlN424/7KMlEdThLiNTViH1bSUdcu3Dm6ywf2B6ea6Z/2pMuk5G+AsVrpGHOMbmhUXQg
ae5yXRMmL8vKvZig4c5tvaaa90mGHkExvn99gZ+/ynTuqQdaby10HYTLx2mJalBR22B5eF28BLAr
myaIXtoq97RQ7hWRX4LGxjecTV7R2g9ZX585XC1L2dEr+OEHHL0XnZACVxTvexUju8msnaBDkTnD
/dcXeuKrwZThBEfJmubB2zn/3euXVRZe05Gb2xCbfmBvXoHb7c5NTQRXny+HIiFxgyo7Qe1NhvX+
NSf4nmU7ZQ9r6crPOAYIJJLcgkVrgTwtPBxg0R1+68GbjOmvSSY0byn5bVI9Nih+qQ+pUv1x8Lqu
0CX3JH8l9b7tqK9llXxYAA5be653k95cVKVxlYz6HflxyFBja9z3WtRviRVVCIOqhlXXjyruRFeB
1SG/U59qLqcydP2Wcvc2rAtxEeRFu0heOiQQ7YKf6wLmOc1yPJaS+Be/6XPnT9mr4Q5xu3lZ9jGU
TOW274z8ImWkTWnNZPwN6kHrDGcz98YFPtx22zdudztj0x96N931tab7hc3Vp/n8W7apuK4C8RRS
39qM9HwrE020nbe97wjlu5Fk2SUP6SeM2vEBG6mxLsk5WemGnHdjWCPwnAJ7Z4GeXOnkoO6HXiHe
Fn/JWifjvkOgX0qsgm5ORpadddUdviTH7wo7uBEi13xUcqj3LTQWwuTUZGntJozMGDWo+oz6+Bt8
WawGhX5jB5gxNYnsn9xuc1s30kJvoNvPYEwzdOJ6cwnLpqXgp0xXU6oOQDrm4C4KzH4N+qw+0Cx3
1hVv2AE6FM7gpXg44Bh6VWajOlj6JK/Vmq3nAi2HXEPOc9KCKwz15NIxMVzAjtnXamR6wmrV/VCE
l5pC7qSZZ7ivhYY1zNAe8Nf9CvIBs/3wAC92OGA1yFe9xArQOulfhcjkNVzkF47ZM5ftbgzq5ytX
zK1vGCRVDzgnBrQFnkAQxjcwhUOPHmAHphwTXaLteumsidJw10D4sJYmibmhbWzsFKsggHvm2SHX
jZBTt/Zq7krzaZLAczBfJt0F4pyxXqGD3mZJOxfrRC8HL6+jw1DHzXcNkQsRgvhFXDvXfUgP1sae
RXkQXTPucmqJBIRXtZeE5VPpkMdLEG+6HpxhuHMw/nA6NLq90uAIJR36x6CE5iHUw/S2DqShwHpI
MHe440qZRLAQAgRsETH8RGyb+AU3vvGISB+MbV9YarXrR025skSV1pSPa7MgTnOCd42X1A6jbW/M
zV1XdLpvY/xjcbZSNMwmqn0Fl685S3mR06rYExTjmUAd/ATaG3+9fLTVdqdhYPxldlYJ9t+85xyd
PtLbVPVVjwJyX/VW+ysyJDx9nRr2CvfF8GpGkS5WmRj66uDq1eAgv1aSdZp03+JJ29kULFY6fps2
GD2pDOvccNttBm3uMOrmsx2N2kUF9nLVycxGx23PN4gCYXKFyrareSYzXH9Pq5qu3mgdJzZy34KF
yUB2caZVCkuKMgyXehj+atXB8oKW72tOKIaxwcEwA1lGXuaHzoS8kGPPNd7wgDWj7nAua1MTro18
1rfqXFL2dMJ6xlLWIFEKw0r3FbsbkrWsR7xvdlLKG0Up+isbvM2h0XhntlqCGyO3lOYBf6W2F1kp
AAvkIv5rLIMbDJ3Neu4byyux0qx7NVDvlJ72KvEVrGRTbhWX2N32/dBgWgwHQPXFbwjC4wI6jslC
rty5XiuxSU0yyAILS44ZNuQc1sO1WZj3qYFdouUE7VKFuUjTCN4rDLsN9pa1moqbtEtukSreDZrY
RoH8QbDI73qSCh5GBQJHdu2E6s6Oh4OYyXSwyYAHsxNF667WfijYINbMvXDTOQmVZBLpJ2Q2/tyU
FwD57jA7UYmJ68LDcwkKQUue0COgpS+wH+JG/mGbfDEqNj5wL4xbZ0kjHQmK9MeovaVm9zt3mBdj
Mw2bfgjBtIphzSfnUc/4zyBo/zBQt4ZMetVW/UUg4+9FJ3Aj/ejbGSVm3f0AJfMjAn7ASqBwSFbl
/eC2D6ljXCl5ka7Slsj02PYGRSB6qu77VrwIGz3QYA1eME80pfFScWe0yb1TsM2owaPb1biMIN4i
tN86TndVWOHBxuK10txBA0vcmZupopBq1dFlUJjroM1fE7Aqwn2MsHdW0v1eFPGWWve+FNEf0GV+
kjdXYRZdRHhJMHu8qlnxnXjDDSbV4TCn+lIsZRePj1xNsIZrygVf/7XGoRSOj0/x/NoIn7WxzXjN
ox+9tEhvsvUlQQi+XFrc6sa8cy3WgjHMintF401P5/zR6KfVMDk+1o8besVrq2/NJQ31r6jHjJha
IcCVfCNi7VkRzZ0AgLhnnVl1jvOTd+pn2k9r2069FnzKi0vBL4zyC7WuHT90763A2ira6PzKy/Sq
za2rutUyrDZMx6FWdlMmDm1gajuD/zAaQXmbhFG2qYQ5bmx83anZezEbkk3htslGTFa7Fs7si6q5
T4vxFYpUf6jo3RMr2wyhNfqR1cfN0xSNfXxnkoZSl3dBaY+Rh0YSOG+czgcqmH++3oadKoMswnYD
Fbm9gDGPDgvBCN5emaiUJbih7R7DIPDj0nnWh5tJV29Q4z6GYtjh/j93pj5xsKTnTrmX1CEEv8fH
lKoAiso0Kv2mAcQaObusVdYpGMpsuHYD6xYP5z5Q6ag2FfPcetVi8zDV9l0LqWNufqmZsmnPKQI+
b35R6eIvXIpCy/HiqCiEq1UJQ1y2fhj060Hv4A0WawU16Nd3/fOmVOOiSRVEy6d+9p0AtwqWMCVw
MuDZyA1cKQqrxHwPPmSl9njzYDR8PeLnC1NRzwAEhQTPkdJa/vzddluo0GDapXoymNbe0Xogxt3V
rJibr4c5cRRcBKcEstKBxJZ/NJuiJFYLWqelD+LoELqmn0cKash6q1b6mSs6NXOXgxmbH21pA9lH
VTRyUIaktRkLcycbADDI0y+9eBSNnNdGARoFc9hmorQMRu7M2Ms//emM9L9DHwsxy7wOSAflbk7Z
dBHG9A/cbPn0yz3Q1YUu1dAHtQ893KS/c3//fc3H70yjjAqQ/6j0jcD9hpd4axZy21XFtT62h6+H
OjVjKCGAcgMJhxR0eX3fzZgRy98oC8pOSsFR09DuOKIQNdvdfD3MiVUAEC40XlSRPMfjFkyI7d6a
ae/7pIGsLPeHnmG/7IwdvE+PeJ//WB9vUPMmjZUVh6ozh8+PV6Vana3LrOU9mJqDpfaHvOxJLnPS
l7mWlBC5vUSwGd/DKjpY9jkd6Il7yqB0rgnKhMLs6B9HTzHA9tggeXxYboE8TICwbOK4604TZ97E
z0uMivdoqdeRWkrf+ejtmGTTx2NdEcnQz+aFNPN5m+d6T/NhiHepiYhrbubRc+bWOtM2OnGyfzey
ph618qRSsDbYXKTdOPulexgAFPh60pxYZpYaEI/RZZ3GmvXxPoazVRHAxPtnTu1FYe0c49rgOEGe
yZmBTsxOxEUoazQUrQK33seBcpjfUTCwxjhp/aRX9wDtfpeK41VNeGE31pm3+9T0wIdCFR2XCD3J
o9VzhqVRp+yufVpmcBytbQ2Lbgln//runXhAy/lQR0MuBC3Xo29BDTp/gvpQ+kgSftaLNNEUd39j
CFoCFOtxZ1HR+njfxqyYVUnGvD/G05WV59VKb51v/90YyyR5t0CFOmDnyGWBSnJzTdtx1abnmg4n
Hgj5vyyAJmIGvmlH7yuql0FSzij81lWJDY9/95JwNnLMznxPTo+z+AE5qKIZPrpd/UjIoWoxTmHP
j32evPRGEa1QjXtf37Jz4xzdMhs4YmVKantIdYg/SPvN4DjfoOmdMfCdnGGU3f7nepbX6t2jUYbJ
QIPH9WDxu1Nt407Jo3OtgpNjkFP55qdyzWPLQDdZteUCZ+D4Cgwg0HdVfW6LcXoIOpMUEG0Wm6Na
rHQmZ0SWQAG4VQ5JW1z2vdh9/UROrGSUGhF1YCM0uZajxVLtF7u+S7m3nLM/Iuiupjx6qZr8kgiP
/3xddqlXWIJtraF96tNpNTZqHn/hg/9sVtHMJfX/sVYFSQzqGMPSefg4mpc7+u7Ba26ZkvBpFT46
pGtXgQnVgz0XFZkpiXOmUH3q6SybPyx1NjaO4xRia2iJsClVxmrVu7m5D4NzK8yp10VgD7EF/l06
1EcPp9Tq0grNnocz5ZfLqbIMoDLY8Rnty6lhkKBACrJ1jadzNEyGgMQJAz4yhp2sRAmRrObUA1Hu
66mmn9i18rm02Z3TPSEL7eitnKmFO0HGBKAIfQMeGArQVtdsIJ/VxpbmVklQoLlwuGpzb1LO0ULd
H5rn1IpXhaWt4qpYp3/l87KHmFeiysHzEO1agknM60MxiIeinD3FJkHGgABkXPemeeYDeeJz/OEK
jr77TdSgBHCNws9ag+rySyt0H8TtlS5qT+j1me/kydGgCRkYKnk+x2em0O3U2JZM5riON+p8A0Jl
pUTEcpZ/Yvdck/DUJGCn8e/BjpbmfMS+R2guS2ZErdaBmNlBKbd+fD0HTl8SWfLLxhAV5dEOo4jS
tnFGbuBogmkIHLAKkR+ieyf/vLTsv/FZQ6D979GOPp99T81Zlow2l/bWhuFjKo+RfmZZO33j0HHo
izoOm/PHJSf4P+yd13LcaJptX6Wj76GBNxHTcwEgHW2STIqkbhCURMLj/+HN088Cq6tHolSlU3NO
nJiLiehyLZLJRMJ8Zu+14UcUpUTGAllio1Q3qgfYqvlrUetsqrixUbH/61XWA/vNja0gJI/QDp21
XBb5qne+dNB8GPVq5v/l23l3ikPSTofZ4IUGQ4Ru+aXQn6xa/8Wt4KenAUolsjnpoKk3v383POvc
AczUWge0O2V8Nex6JxQnZNwVKLX3i6brZ884ytrfX+29lwbtQtq3I68Wm+1mir1wwQ86uzqn+F8W
n64f0/o0RSbCXvH9yWDXKvwOe+ZkAPGFFWG7hrX9+SX00/Ptm5d4dya0pPmpgzJxJjh6yFQZpjyU
oP/W+YZhl+KThxsa/+8/IfY5acR2o6JPvYT5gnNDbKRKV/wrE+RPPxwecISW8LcfBJ+xOTuV7fAU
7Vi5TY69mbUugHflm+Xpzw/cj6/EbE2j+111eWtW8PdvqdKlt3KSKXIte2tA5W9bNiR1f53ReP/5
S/34pOOlsIshFTfenLrfv9Sgk6DYY3nbRYqzdev5I/KHXaIlV0qe7EqSFNrzKut+8aI/nhi8KDM2
WyW+Dun7uxtRvniFXVYL1UK+bFTnwROkt7XjL06/Hy9dXsXieWQzqFztlt+/NRLi0GyXfF5AsTdY
SlgAkvukPoBWZ6pg/+Iz++l7om1mIooj+Afleo2pDPIs11On5KGG0aRQ2BfCS/rzz+snL7NG5nDB
MjtkQPPuTbGFLPIEzBOFFqAdoVzwzv26r35xI1p/zPdjO+bt7M7IdF7dA+9bBnVB4ZvmbrmLW8iR
IXz/7uRmdvYrlfjP3g5+MjKUENsDdn33lI2roUg7D45FKcw705KhNlpHzC1/uQBe5fUGXgj6ePQp
7+4R2pIX5GMZJQrSnMRIC41kqli/eB795HyzYCPxF+kqJoXQ9+db52aDnLql3EHu31i6uChV72KY
640Og6Uyq89/fib86uXevSda6zFib1vu6nEGEt9cu7rur1sArwZaJtqn/8bLQRyB38OwGpHI9++u
SoSqD/bAy8kmgLCzg2C+S8CdF6kL7Lv9xcX7k/sSkhfugDbOCPrjdyfGDBd5bNSy3I1L6U9a/Gwt
9QZ5X+BYhCnN+34G+Bb/qvD/yY33u1d9V4b1tsyXWVTlDjVCINMFlRtgY2hfeWn/diH/v6dLXaZf
+LTEa/fv37Gi/uPfvwNMnUTJ/95/yXff0f7H2x+TiLZCnb77DwRQaTff9C/NfPvS9kX39tP/+ZX/
p3/4t5e3n3Ka5cs//v5F9FW3/rQYquq3tCiLW82/ffvj//ltV88l34Znrnv+22365fn997w8t90/
/q64+gcmGRibgS3gcMY881+EKecDvkrbomGnAfgWMKV94BtQJeDl4U7D+vRfgCkL9BTVFmb/1W8E
3OyvAKbe3Enf3jXprplNWDiuYCXQCL8reJRy6dVi9vIt0GdN96l+us2ITfdMwZErAq+c8fslhX7V
INvdKIqdhAgEkOyUmfico9L5xTX7g0SOWQm4JYslE+QlFcLm9xftErNZywfX2cyTq52S1jUOjU3k
d6JJ4hL6gdRWO/UuxKoKqmc1eqh0R72piL36xdMR9ea7J4rN2nR9PDIf0jnk79XrYHaLdk0o23Sw
HPzFLQmMmAZxqOZYO9c17yuo0CmYmgYXgksu6W6aRAsIc3A2qPzVi8WqtKOFICIAlWs86pFi7eoG
ENSSakiQqoL81a6DLY5R87Jz4mnbIq3BfKHe1lb3BSY5qdTF0F+YMNgvEXgmV6Kd1TNamS5o2Uy7
vmjS5tjiOLt1EsGiqISt6PUS5C9SKjw22IBejcm0d2XeR+eFlVeXyBOdQPTFOYGu7Q4ngghSpex3
AFK/lB2ylEHkn/hF0BxZyfwVrUKFx0JBVEJIbBA78a1ZFOcEHJpkM6xRc0Y5PecalO4puSoKlCu1
anwh5/zJztSrMZH349A525qNbKBX6WUukuLRJW4qKKSW3CDMTXwHJT7Ads26aNR4jaOo583YNu3l
UltLSI7atM0Tq72vxioHvlm1hzYXa/6oZhy8GWhVOpmz4VOF5igcjGsPOuEXVEvpxpKTjewp+1LW
Ljj02VXU66hXRgQlGZI1YUQJajd1fqmWGG1VqSaFL4YchDBo0hVvbTfmM/G/aXEG3+RC0ZI02jdk
tufjQiEj9u2gqIEyfJQWEFmHj0/GNVFfCeEUil1+VuaGqJzklb0tNuKk2/BYT0CNd+o+BsKCdEw0
55na2muscxVOdvHFAzsZIvVGNwbCVs7T7AOa7C4rkwCjfo3BGWYTcLs1nsOTTu711CUXxoRHmS24
GYYFC60wPmce6ZuTph4Q0JUhQ05MgeTKnByUNj7e2YuEOKK9IuevGVKwDaNwDBEjZCcdpCmB5smL
lsm9mKvHvF00xGlRt5cyH/02z7p9lFt3xIT0vlnUe0dREQo6LonHo3NtoEMiVMd164PaqeqGTeNt
1Dc6kdXQwMHcqEdZAO/Y9m7koTKzzWMcxfN+XnrvXrN0PtJagTwtCUoAeB6lZ1GqatfCzqdjanTE
vLmzI89ZkNrHqiDAhSSMZj2TMeZsJPJoK+h1ENFhr9hLHpADkJwL7iZhqrtjWFUyxlXcz8+pquY3
Sm3vFFjuIDNzU3EuiagyNEhPuR2d294gk2sxsIoOUhRSjMpaWemLH40zSrcJ94nrJ7KetBtVWNOy
b0Qzi60DZRaUzigLBGFufj1G28mK88dqEQcrK09qKq2wG+KUnXIfBXNXRPCNcZAt1qLypYk8M8zR
up3JIwniBRmPXusYk5W6keBQ9efC8bRnbnho76ykEH5UooUbcMMkLP5n61NpRsoLERf9jef26kkZ
cMcaUYmfIYqc+qsiooWk7bzeKjDb/KKZB79RZXLZaWPj19Ok752xhYvhqkjoImjCTtEtO2Msyj6w
piTdu162PCD96v1xUtv7ObW9nesNe11rx70+ps4rMUXlFKow559ENdR3SUV8S9AQh3A+NjLN4IZq
CEEypIwDpTapA6YcwtRidlCtSTxTjd7HmjnRGr2BfuvaU35LmF7JPY3T9VhOVvcxyZFt+csAl3fb
W0p2IMAzIlHYG233lBla6e7QhDbd4hNq38iXxa2nVfCXadFVaprZ1vNaBqVZl9kbxoQqfBlyuC5l
pXpBiVrX/uhAsj1FTnWhzxFaNLr2o2uNDaEoceb6Zm5qj7O+bNJaIP1qwKh/IVmnx/nlGIfMqMaV
bA9YTENtK6QnDZ5Y2UgUiTWCym61gNQq82BIh2qt6jOyx9pJbGsvms5A/y/VqrHTTpg2QZfXA1nU
vuLEzPbUZpqOsRV/InIajngzuwv3iSq6qHOnuGf8gzW/T3vdCCqRZV9mx7pLGyYr0PXc6Vjhjjpy
ykxHB7PtBQHgifTrKlGaTdtK7bTuLk9Kyhd5bmEd1kTroB64YagxbbWJtuQucZtxz1C9vIvnsrjT
beXI9T4eEo7/ZU/oKClckdpcxhZM2rRVtE3MPTcYURvv07Iv+RAr6mPRp7upGTjBh6W8te1hCI3a
MN+CJFyi442DJCk89ddspFOz1MbTjNCgD0gP0bq7dDUbdtocb0HkZjmmvw6daCIIG0JcZ8pLJzHt
B8l9aPLtXmSXA4c4UIiPz/zKscCHdSUYZ1jz0S3/Vu/GJimDtMqxpa0xJkbVITOsSOpCdN3YNywk
td5Hx9RoPmkz7iYmT+W6smsHCbhp7DRbMYqNnRvFrVLFG92V+b0lSivekwDGbWCYulM5OxeTORhb
TkL1MKeu4NInL8gjeYrrZRjJ8VPGvj/NTZYf46xZbqpBGD5ROequtIvlotSk8hGreREourpTIpiO
KAytM21cyCI08/qpWGo3nCNhPJExMgYqXPi9iAjvivOkOpF1Xz8R+2Nf4lKTxxl+3FWmNN7Wjk30
evPkcUy57mLSLrczj40UTa4x6AFoBQcSJoJCgrS4a6XZIzu6/BZ2DJomdWw2MXHl5wv56XeqnhdZ
YPcqoSeyUIxDInoD6XVGRJOXOG1NTJkpnzxA2RfRWJ+IJpLPqdlzHk6O53MxuM/5rPOoUzLywwj/
UAv0xG29nch5288jKTjEwg1orCvdvjGauieypZjLhwxeCAL7orTOrETBOBsZEfpVR/Dstzu3CW28
vTCqCcQh+jGtSHonqeNrN8VxmHf2pnaafGsqWXRsFtPdjtJqA00zqhuP8LdLFQDX1wRDrhq+XYP6
UnCyJJUNJdBExTx3ybLPeFydZ1GfhW48q3u9qIvAIOAHudJQnE2pJ5/ebhBxmvYXmedFT0uB4rjo
vOhKauSnUsGpXGlRXqUHUpYSM+DMEhtyJ9C1Z4OpxmfLaPTmpSoK/dR0pRuiB9FPRd+aaepzZCcP
/r1rdHdRXXRf02HgVmCTcQggspuOAHja9D7BKAvLPksccz8oNteagc8uLN2GE35C6QwGMKKqsyt9
Or49lmu9BdM2tLX3WiWxd+EhE/9atarXk1hHstIJSjXHVhuFisi8aTQRGo42oIWtu4gYhLbIpm0Z
x/OxIYciRLk1PjLHwZI5xNExKW1kMyhaASUanXwyxNJeRp42IK2szen49n9SaXBCZpbB322E5wZX
yyifgIc0Qyh6y00Dhlq8AWEilsbBTbWQTNL+klhl/mobuXlAvsC3mYSokR8YA5YhvXw6wvqQT8jx
5WOLo5vSy8lwFGudzR/Zg3yal0E9DlT+OzkBPicd3q2Drq89jSQInkN35VCO540YQI+YKjemmGQF
5c41+/joZUAM3g5/7A3etWnVv7Uqf6kx/3k3/V3D/Ydt+f/Anntd+P5xz70p/nb3XAzPX0XzbdO9
ftPvTbfzAccxg01m0SQiI4r8V9PtqR9QpNHW4WddB8jftt3mB/rOFTyEWX/V6Rj/ars148N6kuPz
U1c/LM3g7xOB42/9NLOKP7QnghB611taIKXpdE1+pmohG1t7z29WTo65TDMTXWubDdGpZ/F1l0+K
eNYbe9kTNRgVWzWyuk3vSa6otllvucPgaheNVjbHLhZFYKcu4WiduV4Qra4QcFWZZDYIrZ3PbVty
KaP8nq5j14mSQIWWARelm8Iq1Sqq7CL9FNlGdUseBym8cSK0G4xBNJ+elp+T15jsHYJYD/huJjLW
JgAADnqzsBSO87npvCzUrXTp8XAPNuFjTdFs+lUzySpDNR6SVCH3wrLy+bEix3MO88RWL5OoBYhQ
L6VykzVzd1NqpfVVplVtht6S6EQKkZGqYphICRvMB9Jh4CG0McaJpRB7o6CNCSLehxMWVup4+4zr
Fnh+qduEtGA1f2qEs1xMupZva8QLn9KOQUrQKQXQpsI0BX6O2fIe5Bibz3lpzWcREfJh4VbjJ9qB
yPNlS8RiXZphhv/fn1tXflWqYkGrY8xAXXO5Wpj4AErs63F3XehGw1ufjEuNRWu2AR+hnmH03lVj
d0YVQTqD7b6qsdWdYr00Mr9ju017tsyEUkw6eFkEmuWlRvbyVSXLo4nr9iu4hAl3UWNnC5tIwc0P
s0cM1IVohvuYZ23ENr8Xz4QXqrhDBi/ZdxVcMXXuHqe8lhTSlbIvylz6HZntvObYhFGmP5VmZ8Qh
7AQC4C3lioi1ZvCHYYhfI8O1AMwxLqgz7T4nRKOlb7tsot5ALeCZn4Ym+YQxYwk6S0mJSSS49NxR
6oR8jAJmdz1iPK2pYY1UntE5VNuR4vmS0uFytnsiaeAzOHlp2gGpOi0HBREBcgyYqqVSzDfRWovk
FUCr1TV3Yv+Rf7E6kGLWPJbpzpKYJTiBXPdhWTSDOVBG+SXn05KIeIsJXu47o4sWggBdMFOGjkGP
6GOifZqOTjtLLMxkRXY3wFTZTa4VxOXagLtdsSmN6tUecbEokz5s4lZRXiwN+gWxYc9NlZEM33eP
oz7fFAK0h5prSCU0xjEJ3aLIlDVoqf9kT6WkIWyrsNKMz7XdEFmR2DpRnkAdnJZRUE1TTHimq+yz
op8P4EgBBCey3VZe24Qj9rqp824I5uLrM6065bX3wiiENleQddiL5iitLg8FtYEvWs5TRSNRAeQg
jN+lY9EblIpDfhmaeWUjTW3aj3mcfiKISX1sTH3Zxvo4Ur/NstoRf5rTsus3Qs1FQFgUa+hOSzf6
pI7XnclsqijtjzOP6qATk/EZaY5t+YPWGo+0iRYnUNT0ANHdXAZ1RZoV7ZRNt6Rrx6a3uJpyxeRc
nY1wtgScEwWCYgeeOtBqfHqNPQ/B4ir6WQzXfZNHZB5nsjdRdOveLZE4je/UZD0S5uUxlGo8fzbj
dkvKoogxithK5NNIeh/1aR3FuHLmBkTu2maKCtcIDRjIJxMnohUuderGV+qIudWcGforRkocGwP4
W1MuFbshJ+qOdNq4veq6fcDdE91N8zyaR2gKWH40rE6Jkn7OTQQxozrnZ944TseiyOw7FKJrAORI
SZKniZ2FsYZFbGlbcRdLLzp1g7PszbyjJW66NsxNQi9dVbZhxl1ji9I9DcqZgR1TsRzrw4R2F34H
SZbEx2BlnCsPYE02XQ/UJRdiKuQc1AVVOX9cQf3EbuRLG/bRYk3RGbNUApiyDNd5RvHxYvXrFQYr
4JkcX54Z3lRFr71HK3KMYrd+aGAQcgXb0r6raqfVLgoyfn4F9NR+fLgZPGFVpI46lChnfYp++3DT
MX7MVjpYxE6C8I6l4dd2v1G7/KxM9TM7rnrq9hzblkt36ABKlXkPWAbAgqgf8oplkO0u7fGbCuGf
z+C/VX15BN7Wtf/4+5s87dtRt7XuINm5WxpAdp68734rI0MNlmBI2vZKYgSTEj1YxfhxEaNNsFRt
4OhdThqpT2pffTHWfKa6EOQ2JcopT+0rRviU5CKjtFzN6Z7wQtMqS19F+mpgUae87V9Rfy8+hsSz
9eT581//jTj4/tfXUCmzFYTxhWT1+4NqNw7Zf5HJr097vfOQsKNyv4zxOrrTwFgEVpXtiSNJLwRl
6ekuK1STedNEkFe9gV66I36z3GPV+QUY54elHod1NRGsomPbcgi8+O7DNslx9Tq0T1syX7sAV8HH
IikNv7NolmMkB0Y37N8Oxf+3cve7oviP4lL+B9bErDC/OWd+iDnZi+pr3zy331bEb9/ye0lMBUs2
AeYkl3+gRKfmHF9+W1F5H1gAoUTB18MS6C0E5feoE/JRWMiY+AzQSLuoVv6rJNY/sBaB6kN5+lZK
m3+lJv7xBEeOiMhr7fgMrtL31gJ0raT65rZNzNE4byi5fFpq67xTsxtDgeqIQz3sIxs0v8uDuH5g
cGCfLXGpHwaMMxstIvWgKo1tqaW33xzHn9061nP4u2sPICGXHhIaCB/wlN5tyVKnHfXOHOLdMmrR
UxFVETP/Mo+rgBY038mxjacNI6XywENZLS5owLFv2nCqDmqkzHdLOstNbfTtiYTZdgVQtmZokju/
Zwy6HPWu00AExUl6zMTSybXgN3lSilIHTpapXdiLKHph5eThz04aWoIoj3gEmjB5/vytvqEC373V
VXkC6gdpAwSHd/u3NmkMvOBTtE1oiU9T1XfjNoqmBGOvBggg7VOM7wrZWAoss0bp06fSksrgt3Pi
9hRhZLQonZ5dp7gndwz43a8sNzUiL+XmF7/pD08ZA7kHm/YVKcc/3ssdE7fWB9VLk102LtMxK53y
3rW8TYMZ7oz+brweGIzeT8nUbJdmMK8XT7qHbHFQEIou7oMIxuyhi0R6bi/zuP3Fb7eKC747jvxC
SJSQ/WIGpA99dxxtwSqH9FRrK2Fx3YmunnioqW4wakW5Jxh8IPctv2Z7EuHDprGzENH9QhHzGzbp
3S/BXXmlYPF7/JgpgFsPRVMTGxSitlJcgtGNjbO4dOWG9NjHmKF7OBvFHDCZIfvbak0m0iL3nfh+
oQ1DaVlp53m96JvWGdULxYIyVY9jYAwLRXY8iFvqXmn5Qpn3NiofZkWWfjRSa9xNppYGMvs0t40G
WVbNPsJPLNb9Sf6xnRtqILJbi5Es20YZT4wQ5WU9ltSmzNMHIIF9ekqMMVF8AA1otAfhPCNW0tg+
53qxjRTdEgHz4iq0oz65L9W62KmNegEPZ3F9VlkUVZW59gNzPBxE4+WKH8+dGmSIjB/6iHAStJ7o
jFmYmqlfDNLbeoO68bTshGd4ClvF0DUQMOaXkcCST66W1+QRg7BtmQmFBgFnYNWWyeFapr7fjIVF
uKYEXfuiKIUW1OThwlfh+BIdH8G9zejSB2QuH5nszX4UE3eygBf+5LFfvFLK1WmII2HX6X20kSRS
HxJrEnvFrNvnCMNhVqbVhYufa1vPQ3nW5zrMAKPNfEC1zaFsxdVU5WXYTrXFOmzIQOMV9q3GuimU
gyI3s82mJZm16gIQYPLidUXOgLoeDpoi7wziIMKyGR4rOtot84Jxp/bz8ugUQqJCs73rovYI+x6H
lDVZ63mfiJ5/Yt5/XGZ1qIOht4yToOkIWD2c0nGSRZi4s3fKSEZ4jQuZJecTwfFXrKwn9nGa5js6
E/JBwYDrzznHHsHKdBXrCX2H0ujlnT2zDporzd5ZjWBJMHV3M6nR29ypGTC2hI8guSg6Hxn3iexk
L4wLbe4DMNiTX5RC2XgpH+KkE3nI5FU70KClL0xGrMBTq2IjRpeJnlghlONTQXz5C2lNYB2mNmHO
KD4RQlgFtuAgL5BGNuTQRzsSGL4oM81BRHb5VIzNdTR3n7Va14PJk1bgOgbp4gzKRRYPG0uBJEJk
Qr1ZsqoNU06ksp3082FRbpI6uykiqz3mrRuajd0finwxAq5G0r77qPuaF9bR0qJlN9bJVSnjcZsg
WQJk4nxRBvZo0AZWYobL9Cgl+7n3Uj4xPW0CHSK4HyWRBkij1c+nIUpejYYEWe41Ko1jn+hP4wKG
Rmi5vdUiMezTBTlbIJZGI1knng8NOI6NIr0XHtWtD6yhCzgnx2s558s2J2v5NBc0ZrGozSPhkpuK
vgSUSjGEsrHw6qbabFxYdZOXPhHiKr2UM30CTOJ9NsraPLDxsx+ZNpuf4Caa/uyZ6UVUMssI+iIH
9JQC599b7XIrdG+5Yn1XAis17Gu3rgD4zA9xS//D/c66YFUV7+HWRVtFCvNjYyztXZJEZ0tULGei
LKObfGIe1JXjyrSx99rKLM6i2QY2qunZPvcyJQcn66ZMfkTSv+Zco590nFoupAq9vC4YDu9X1/W2
6EYYG3MGym8sQi1esl3XQHZh9DvJh75iUUVqOpcb1IC+mPtX1VrGK2ESUmkRe7lsRFQwXontPDt6
basEiM0fMzlfNBEZxknLbQxqS+2zv6zPErsEi58b5Ge3Sn7lLrH9kCJRqYJ6nKpzgeFy65rpU+sx
0GqU5JZAivrKjONivwxFn/jlWJ1pDlM1h0Ta01jh9eW+q922rINCVW/brW0nlFAqy0OPyVkiQ1IK
r+OkN7bCSR8EUtE0JLWllQSG95AqTYTJXTwoum9WWrPLFpbmwumaM9VoMU8g+4Vy4ZUBqkwR+2zY
WFN0cMnTtgwJcEoOpVZnj8THp/dqXqmvMl7GS08vPyOrTc8dy5MHVtbWaWI/GFaxpx+0MXv17Pqu
L1aqttc/Lm8VVRLLapvgOLyMCcI65IibkXBI57J26DaqZoiuM7u8KZfuY2YK14djfMdjKjkzjImt
Pgj7Q+F5W1UX8sxuxovMbq+d2TI2eNquZMowX2mFFeRp0xwcWfbhZNbaPk8X59yMl7NoQGnUFyTR
u6P0sajjE2iaTrkZILhCMZijwJgIQ1abNNlGWfS5Ap4UJkgYgrK2i308xzC0B/nQ1LF41upa3qd6
VmzYfAnfM4YmzHvT2tESE4RWmBnuV3MKCC429nbuxVygpr6ZvCE5mEnt3Jidm4TJUhfbsmBxrr8t
Vt3GvO7LjJ1TbXJ+8+Qb9hBf8nNBxXc/exV839L5OukKyIv0vs9wBWhzdKyHgZB51navs1my5GNB
cplFDsv+yaoCp4tGxn1QNV+qNi1enbgfr+qhjsNGdqxTmWgwJarU45R5ssXbrZQi1CGNMvpTZOYc
2iGaWLXHHbcvDedC77ukg0JajwWhdUpfte55kw5QrCo3ZppRD7NqMiEaFA2q/STUkvHwVBh3c+o0
TB7TqKiA4td1Eo5KWum+1XfAkQpLI3i0Jyv8S8XDqbish2x0zu3SwGahuYDhv0IOyiRSg1pVA5UT
SOwr0nNM9jpll98R3FxeaFHRc3/yKqQ2ttV1V2B/hb2P63YdWrJ1iA+qOtX2Vh+NZoRUNDN4VWAy
UfI4rXG+kEZxqZlj/No3pK6z8kzGO11QX11xmvc0MA248CmpiARrJ3A+E8dDZ/cKoZTF/0gBlg0X
a/pLGS763D6YWqHd943Md+YwFFeycrnpzpYSOmnpPat5Z+wZBxqbKnMd3H8soRwuWJnkm8rqCdkD
KtYxg8WMbvSJuemXmdXB0MYz1H/DIctEYy4UKOowGWGji0VsErBCcIuEAzuRjNrs3sG7rBxLszfh
TtnxkYTmfDswot1wl1HPkREal4ZtMFEaRfTkoDdoNp3u5ARLO4OYN0mScm/ymoyZxSQZ/EWdjM6U
Uo3Oct3BsW6bbXWQlT3eGYNZn+l9D31MVwe26ylJiw2qgs8cAeq0vookNWhm34paRGdJOlCbLSXx
Bzo8IwKzhs+y1dOzflG0JmiiND3qemQ8CKkan6i1jQ1fsnxmR7FsIieuQKIownlh3584gZO25p1T
jncNSdL0XdXHsm5EGHnpQ8pxw++OmkDPrkiRe2iXxA0W06BgHYCr4ByYNnre3g71YFyIau4ultFZ
kGIAiOsqNWdibNfVLeCXNNtnQE8lTawmqr0kG54RaVyEmQL0L6gIuLCYwFrZWZl0UbYxnX4oL2QB
N8iKogTIVd5D0EqirtVv0sUj83FJm/zr6AH5UikvvzaxUp+rLoTNStPLQyP14jFBLCLsVoFG4qQw
1Wx5UoStsMyM6zM5EIWwGgyvlSFLD9StTpDNclyQSs/95GvNNOxso7ZUZrZm0kHCmCuoYHr1PI5j
+9lFTPNI4Ip9MJ26vWjzZv5aZNnTlA/tmdAWvfYTIdkQES3xyU4FDfDS5DHeu05/ztjFHGa9ji87
ZKj7NBqANDTWvdE2y3bs48t2XXJo67qjett8kMsgnkmsZx9irquRihg/SFJ2MnYBIEe2J8g12KSg
eMu+lmxXmI5nV1y/5aV82730b3sYyVwDY9S6nVnWRc3Mxgbgth2W7HAGdjnlutRh8c5+x1tXPfm6
9Emsuruu10UQR4KdkPm2H4redkXTujZCEIXzkk2SWFdKpSEURA3roslbV06q290YUcxKqcrdIVSz
KnrI3xZUCpHFO8vkonGmvryehdy/6c1wkdo+uN+GvQNqMXcYlAC4NnkDdUP16SphbcRaoDWe4ptS
eUE0Ol3nbXbguctdLqq61/RtWyadwfX2vW12TtgonQ3cqOrEvnvbsxXFiLDRmXOCkbRuaQ/SlO0l
x/y1UtO5CrzZ2huiVYMK4FtDvqjvIkMZSSI/KJbXIZEob8YuLcI8dx/iul4CFBsUk0bzHLfxiJaD
68saGFRGU3GTZ7l2OUEWvXf1Bb+pua4L47fNYeGZEXIer9zC7Jo+c0dZYM7kYT8jBaNf5PUKTQZE
Nlu+Z9Ojtr2bHGJuwGFEgkQfgn5lcIRsdl3KkF5og1jzvIQZ0rrJTDMn+1iMSRZYNSUnxfdwIdaV
JyVdfm6ua9C6m8YTeYuHYurYudbF3Yx+2NeLct5E0qaZY9xe3ctFTGEyOcPAoolAaxByinHXTXn6
MJZgU1nJqmXjT4jYzhN46r5eczf3Zs26mjJTX2OWjE2rQ8fiiZOg2cDn0+DI2IqUYBUgOM6z2jcf
ZWE7V4SYZp/LvGzPy9EbN1adJ5Ss7SFmuWUqbv4UAaK0dmqRxQevMbIvrOnah4Qo+m1qj/FHClvC
fb1eu5DlMD73S9tcL3PdhqqBM3X9zfLkILvUIKKvMigfkHF+Ucd4gBE+S3dbNrYzBCoPAxhx7F9W
E2qIElGcp5mevbyNT/53xHv6c6sBWYXfzJl+GPFe4TLgYum/sxq8fc/vM179A+sWXFBYJN9SqzGp
/D7jRRGxmvbVdX/AIGzlqvw+47U+ML4nmhFyCEsQd6Utgabrkn/8XVM/OKCGaagYfjJNBrb/Tufw
Z7qHH0Z2cH2B8zCO4vX1H9IunIKgRkZe7ZamqGZyYll3KCG6rRFV+S+GXz+sJZB3QMVi32PaqxGW
sfW3OyhhG9LKUq/ZrqmtddnB2893iaufTERqnaP8tpP4Q0XHjy/HIWdeqtsmJtUfMglyqbozjNZm
a/fGyYzcjYFqgWb4P9k7j+W4lbRNXxE64M22CihLFo1IitQGQTl4IOETuPr/SXbPhESdEadnPb3o
zQkRVSgg88vX5jSPLeX1mpfJBwjjn/eSK5oKeydTBErrHcA4db3TLSNXTNmCWIXbSE5txFj8URbH
n608PE4g//hXeBKUi+X3W+kgUc9rf+l2bRL3B4uqDrLvUBMgXk8Wtva0ODtePzyg1xW7up7oXZw/
8Ze+TLZ4rhZ3XzN0mBtvDlZEeN2Nbscics34WLOI3Ttj1X6QUPJnehhecSQ6YFk8Y4qd+P0T5yZe
1TJIyl2uDdf4OK6Wqr/1kmAh4IGDSqpP4QTiv6k4s0RIr+fol7fyHwiDP7kM9QFIsudlUw7s97nq
ksM0tkefBCgDIee2lg0HMDs2dwF7VOZp9YZwm2NgaFufesO18q4IjTvJxHnV9fncJFLbDvr6jfys
j/qK1Ff/DRKGwAh8PDFQwzAZ7w0/mZ8iiaBnfRebBXGOa+xyZE8s5EHDWOuAXgLnqSUALWfTIeMR
9731ARPr+vBWv30IFiLcPawpUD30Wb+P3lEgPErFINtVzHY/tRzR+rosTorfSMW6IqtsNqkSuNdZ
Wb1ocfcQz+saxuhqa1we8xRNYuW+mT4yeSWYB3DRd1R32DvLmx5GpasflcLe5w0JA9E8cKY5LkqF
D7NhTpb/YJO8rUXgsHYWSbKzZtyvuWdG+ZLTYkYjxzpemQ1KgAgqRv/qisGb7hOrNL76dYlgJ8Yd
xMaoBS9dmw2fe/73GWW9/hVccRaXfu1WL6w5YjQbubTwE3VWmfDG8bLrRQ7HP3bMEonb96FBzgnh
vVV98eaFcSGlpY2uN45qBH2Ocbv1+q547Qn4fOoK+sZYhgorQqi/7uuhXHYw5tqeNItGfu7Hxcj3
S6wvigOZAnD4vDh6bqcOlaRdXAgxbaKp0MSPios9WOQ+u5va98urtKWDXRT68NNcUFNtCsOPL2U/
NMgj+u6KQFvdZrhcWmdTMjaYm2xaaWkqx6a8sjpv+JmaMzSA1gSf6wDbwMaTWvVce258Ieh2vjY8
KqkmozSP5ZAV7UYT9hTWgj7T7YAstdh2GHtPaToANk12sxzqMjbMXY96Fd9VNRIKWlJawmzmUnua
miSx7vvZBxHxEzFtIRfdq2DtSX3OS7P/KrJUu0lGRyzHlBK9hVxjxAGR33vgCp1013VLlypVudzL
GWGbDTB/qlq9OxLSIPiSjl9MbjjOQ7scOYoYxRGACC1VNqTOtkkzb4e0qNhOraBAmRTLyr8xs2wB
kyRaMw4nqwAIGN1m3dada3Qb2xoe7cTJ9TC2evlq2m1OkEouiBwuOiNwo2kdluR67RMt50yQ48Yp
ivwuLmwRbMel0h6Sxgch6JhNw7plsI3GYkJn4Kw+wAN0k0sKHFHFDV0AnnMnNZr/jr4CahoF2XTe
Yv/w33CcvgXeLhS4s4LHXbeOP9AkD/TTKRDIWfzbeJkBnsrkkWSb60IBRivIkVAQkldXxVkrg/GQ
WeQhIvMXJcouYKcYCGWDI4c+cAVKzZOFMBzG9m5RkBXSCjNyFIxlK0ALe4/cErOan1MFd5UK+PIV
BJYqMIyJsozSNWgeewWVUX73WYO82prWUh5KAZBRKWhtnLyv9JSjA1OwW6kAuNUA9+sVKEcCClKI
XEF1mFa414t910zy5FvCO88K2NPSdAxLBfbljWtv6Vk0gRONCzmhVqSZ4w1y9ytDgYUVqCFefHnM
9c6I1nRYD6vhfyIPxwdph/qZtGrX1KV2ozcWZ3QjSSPZD8ZxHr3qODS+uKaNut5ZEGZE8wBomi5l
WHVr3ppAnZgBwDwzzv+OwkE13RAwlWCjMi++tgot1Wtr/SkVglqxbj53ClUl1bsKp6G+I5rW3Vgk
ZSabSuGwhkJke+5JKBRKi1fTJVFgpFr8DcTNFJ5Lrex6J+OlE6F4A3znqvxsO7qFESC7MRUq3IsG
gNj5N1jMwWPXKQS5A0qeswxQGQYoeAC7sUN8eSgeDXRxzhsOzaHnUipsuqBaygOstgvTZjRq6rPr
FEDZer46n9vCKC4xNWTnTGHemFPb05QOY9hkHJ20ufGO1jJfiRlnZN2U2aWusrs5Q+u5cd9gdaEQ
dr8X82VSqHuq+dRDDlkPGTLT1fUGzr/h9KaC7F1hIN9MymOl4HwOrN4uEf13aBdvS3l0e2MUnag5
denavlWEwJBwrzflG0+wLl2JLYqxYiMk9CWMg0QEH+m+XK9s6QZ3dRUsJ8MdWjKB7fzk5Z71lLJY
7Gl3IYYbAObKGCiN8mAyCkVpzIrcQDC0Xmz4joBs2oOvjZtubDBWmZaEEloVPdIqoiTxoEyqVSzP
JRa4U6kIFbcb5Bccl2sUkFRdkQ/QWFcDBjk2z4x9xcdmtxfkiN+2DVNhrsgbkqHWnaEIHb8ssWp6
Vh5NLS1siSJ/ZoT028zUiakyFTmUIPHaDbJvIiNfrU1spS+Ar1Rv9uNKk5piltiS7W+YGhpazDo8
QlXZR35mIs+XMX8/Tdd9pkgq22q/TvV6mpr1tRDwpthISnLJBwmMEH/tWZ4iv6rvg95aOcRat9Zo
bss07V4rcqL3RJlD3ooGUKJLImPC9rqm7g2M66da8WqtML8lFv6OCTAhSmuVmx8XVC8YxhbUR8PB
hPDNycsCtWT7dVH8XaeYvBhnCTnsJzvzvsFdxfu6GGH8Mvbt0p3rLbfzS7WkKVxnjcFeDNoP08vv
EwK1kwCDnvDTMhIGexslcNkPtxXGcVD4fxakwd2IQ3hjZ74kBxwZXpg0g42bh/jzjS5YqErbHXc5
wICL0+ErANj4mr6xoIsDMLwqajQl9Z+aCLOzn5k23Mu66iTRTyavzEGOefmYaUNbhgHUq1AcbOf3
1sNU+mOLU3a8jQd3FJSd2h3GbajcLiEjALik/EQB3/Ql6LTsBlKnoKy+abLszKkfLcqSBi9rsbo2
NKONTXXAbPTEm5Ady9TC/1ZqdfujcHweoSB1hud1wcpraLPcZyJOvLCp0B5sxFgYlMFaNu6PbLKQ
HhvrgPMDM2bLLJFZzHSZwA+JkhblEQnsAVkXVNq01VYsnXnjpE5zq+FXQWdadc1T7GpSD4UjzRb6
PKjbzdJm2UOT5YgGMB8iQO+Fmz9ZVU2pCy61/mc/jvh+Z03iF7YKP2soz+3FQ6lUDUhpSly59Rg6
a8kqJDTjCqbAvmSAH/apsBIvhkrMZb93q8659v0s/46so0wiaErr2LuDdUXBgn8QiT3cB0tFtFfG
/vw5Zw3Y9vZQf5JjE1mVLc8C9qbbuPpQs2Tp8ctSkP0JTTmf+7ycD8h/xHW2DPZXtM5MmBunr4Mv
4K/+z7Jq5Z6nfL2bvSQ+1BQzGKHoW2uPOB//Ce+9sSMSfQk2EDgeHrV6BT4eyzWJ/KVYbnMzcaf7
LPCXNBwzvWILdJ0w8QaLP9tT6C5HLxBUTlTULDPliO1ossg0Q15cFbSiUBcnavlszPjU9XZ00iCM
h0G3Nh2gK0lP5FlWj2CU8pvH0eqHGP3lkwHsG4RDKToSqdvACR2ZgGuana5/zXrJGs6Y1Hxqk7rE
4IXBoYSlHRdny7rBLrw0Ab9lvDT3bckDsV/aRrsgogGGbCtZUt4w15FppP2zlprBc8/fTiPwiyp0
h3K6MzgjnLImHe7rbNX25VIOV96M1LdHlJsxUK8t8m74jiex4J5kqBqJlEdWTW9Bi+6+OdoWFb7M
nau1bqtYTu5TmTkMYlQAXptvZlH8Dm6kUO9iw0+b76o3Yyls44LgI1WGU1Z45T7N3qyoliCz+EHv
y7R8QkgPmfxmXA1kgImVcsHhqXhztr6ZXD3ld21NZX21lQt2Vn7YSjljl7YjqC7BKrnmQ1xsZGbi
ocWzfZk6Zay1ysA5J292W47i7adVeXDzNzuuoZy5ZlDMh2IZD62+cApR/l2pnLye8vQOmcgw8Cqj
r6s8v6Zfp+GUBM3RVY5gobzBqbZ2G4aH9BqEf2JPAOpO6q7dxcpXHCiHsflvs7HyHfs+DuRVeZH/
P0D4f5NFYijd7//ZGHX7Wr9Wv6OD6h/8Bx30vH+hxjZ91yYgiZgulUH8v9BB618gFaACKHUx5b2J
Q/+DDgb/cm3PARdUabm+6SrJ4H/QQf5e4JmEW9oWwSa6i43pv0AHTYXJ/YpN4NhSmISSgYJE0oj7
O2xToy7u7UDaUTuk6S4A3ftkegtKKSKhQ9OXJkqpaThOnCSsbVzjGQiE6147YN5XlqYXoTkiYSNb
YSKii/PEQAlmj3uJaISAdW/vpvydhFIweiFkffzlRv8D5vOWS/3u0/sGRao2flgkf5YCPX6xdOHj
ITYqDqyo1Fz/tkrj7BwElUk9ebJk4VA7L02Ou2RZlBbMK+r0tKCk2FiChOINeIizz/203k16tkP/
b0fSpt+lHarihMiOzlB3/NKnzb0Dh/jMIZZNOWOHiEtPD43cwlduQr5vWSLlvrXS6ZwG+hLGbLhh
FRD4OZCHdNGnKjs0jdYTTa5Nu2L0zV0rm/zcVZX8ABJ9L5pVvyEPEgiYB7DMlvL7/XDIQiJmBKTC
x3XwUIqsJ0RlbJNzHKTdZsms4rnVV1Nuxm76+vff4o8UGUov0MmjYwavBO/S1Wf75bfgEFrR9NAb
0Tjzfysu28eBYOyw8TOJIpOGJK8rQ29UaMs0PWkctU+LIb79/WO8B4Vh+RBdEsKN3pruuvc+iCYV
Q0H8M4k6k4W0pHOajT6XPzXPf7LNaj1yH7LN3y/5HhXmkj5dEGD/rkM0t3pXf/3iBFbE49B6A6y8
7m5N13+Gvr7vfUpj/n6hP39dLgT07LuOYxBi/A5irQWru7O6Q2Tn7K64UdZmHzfOsONMa4cSGzWn
cN8khjh3/lt4V31JkEueL2yU8Ezvrh3zyyZCjISpxIT9V6IVke/WRej3iReVevcg6pjKjbIPe2N9
UgeN/4cvr260BYtC1uH7u9xrSLniqRuixomf9bh5RQzynFsMyi388zwYwOAfpfX9mUbEawQOT+y/
kqK/f6QzjM56jcmSpJbeOWZZgqe48MXj33/WP58fhmwWcwPolNKx9zmOo7T7vvbQbniYm0LkeQg0
l6GHqbaz7d8v9QdKTxI+uBbWAmgljARv//2Xl9Rz57loYTGUEeyMg/CxNZwfGme3babrYrPmXcSQ
gqyNc7s59J8/uPyfbyfxclh92Q4pa/Cdd2tEb6/QZRaXHyzze1c0V7rsvnj68MVKxoMRg+fgtyFZ
yA3hrT/pWvBlzgPqilesqpkkyilB2kPAS0ZV+MvfP9s//Aq/fbR3DzgQKBVHCR8NbdzJrIPbwB6+
8tMc/n6Zf1gmuQWQO7B/LE+sl7+vFq6GIxMdCqYCW37yhn7vN9ZTqQ54/jhGvZbjAkiv/RnHJEM4
bUzS/29DXXkIYALwVPNgE/nlqZngl4cgYzTNm1HyEPhtE3mAneEsrPaDb/oH4fB2FcYKRdIpo8vv
V9GbHIuWPnGV3HtMFu9hKIenmt22k33095v6T48VLxAUIMsj5dvv2LLcLqm7dMYuslbRHdbEe84a
kltMhFd7Ypwc1TW5fLAe/dPXs9RkZwAcQdO++x2DjixJmffkZIvxIQnI03HTjgBtDzzN+v737/dP
r61JkJ1nYLvQ6c14F6vYkqpkght2EZpWdONaK7eOT6dFsgAbpSKf96gIps08+M8NhXA60MwHv+Y/
PreWSocn7d4me/jd+zHOsaZTzNzRlmxfB2zx5wyh3w4bcCiX8cfCz3JlGHkWSoLXmVvvs6nTPrjn
//ghCAtg/UdvzCb07ocGyW5aM63R+Mrmmbqk+8UwrxdjeBCGeGK0w9DtrpvW+WlTj2DJhrH9fw/2
/zBvGmp9+n3eJLOTMyPhdOQv81T//kzTJFGN6Go6Kpgm6I1JuwoKvdkjE0mjwal3PYHMU4FKz22R
BclgoGkztZw01EwtGgZAxXohx8wmlz5uNeyYpLeSwlnr4d8/6J8PJ25u3WIuJetAN6x3D6fu1166
QtCzcdmPGdWlpzzw9x58+WadSAX6+9X+XDrZSmB9OXbaPKPv8/YxarnjkJdo0p1++l4U2ScE/dbP
SftovH0LR/39/vOSq1xA16OgwnjfWZ7nsVHIwtYjPAAIksTzSrzIdqn7W0nbKgpV+r6Sbql3bVVD
7ZpBSFXafCC6Jxx15PE1olJkQwST1YX3ZXD96TDMRB+IujLJgGCYMNL0rptUbwAlAhvUhV0ohgVq
Ccu0p8tvCSDN3+/e+9/K05WPk+/Cq81T9X41nsc6dUXartHIASpynMq/kwnImb/aMQaQ+qN1+f1Q
8+/rIbnk5MlBUlf//ZfVP62GfNJFh5ud6fzc5Lpz1yex+8ET+H5JVlex6Vz2dRzJamb9/SolFYEV
sNcamfEK2ivSr6vMvgy2uOorPD8E4H5wwfevJhe0OAdiFTR08mA99YF++VpSzKkPY7hEJnmJz6It
zCgd21ezM74ZJdhvNZHTkzd2/cF1/9AdqAszE6Nr5/oBq+PvF8bNMOSD78uobGtqhdmFzMZ6iAcP
pzlCvZMJv5c7+aO//kxd/xO6vhvXp8GTCQi34bOJMQKbUtp8sFa+fyn5WBwUWKM8OsCwUL7b5GWd
DH3NuxAFLZaXWCb2EZiYMmP6fo9/f4L/SO3kWj7mUXUAwjdvvW8OKRZtHErE2KyBSbnt1jrZJpYI
bY/gPpTlRbSSrBq6q/HqkMy3kKq25eSnkaxnox0uweTnj7zb//A4YHJEpcN2wZz1tpL/8jiMrZ1y
rUJGOYjxDri32lptD9Pqra8wms/5iFQhycp098G9eG9CRCHEJslJkDAbDIDOuy0CzIb1XOb0X/fF
T/hhkico/8UoRi4AoQ9+vl7N9dic3dICeCBo2iP/pB2+//1juDZP3a8rpfoYJoleaC11Fsz3P8lY
gl4mozZFdjlb3x0RvxRTdjPr5riPveFHMY/uA+E2ToK7LkjuO6wxh7Jcw8oM0jvN746g2v7VOBXN
QXZegko5UToQjehMkqE68rrW5s7TuvQGVYhzJLXBOAY1eWgNTaUvTtU6h8Za9S+DWM19bDfBfkzH
EdyhbomKqfptL/VNtYgqLCnhvjQz/eiwbltzgYiABDKPyCi+ElHinagSs4j9NeT9UDV8SApdAxLO
d7VpPrWzJe+Xktw+f8Z1Ybq9c2nRcKOUKJubioaWfYrAJUJpAcM/dWUcJsRKXJcFlANZ3KAirt75
ZzkbxWPhNbmzh7+11g9exj/XeDZGVElocHhJAvvd8ATy7dtF2U0RElXnu48D9dE04vpQrfqT0wUf
xb//MS+CRQF9EBCggAmu+W5N0hZCD50RyWpSWw9OYj/yG35tPPFl7AnAyBQXu/YHmMgoWbRvf3/0
/shZ4uKu52NsNxCvqXrM3xfEKltrP3XLiWDQJH4aDUFPbeY5ITqj+FsGi5aFJYFeW7PU5L07x/Nn
4uryh7TsvHPiNe7PKZ94EHOpnYcK9+pGKzMSCMlCgkaL1WpW6Iu8B0s3t/BRZHp6/CHd6fW9sBoD
apeMw79/pz9XE5sXFyEnwZiIKd/HmpfOsgTdjAYKpTLOHNFlt12Q+Te+kDw7bhofcUEmynyByePv
l2YQUE/H7+8y+4rP7sUnCHBgv7uhqREPCeqeIYpTJE27IkfPYDh+dTQbH/5fCHLUmqwg/nZKpIfv
IHOqjVtp1U1MP/l36WfZ54SCZc6SWXase4c8utiJQZDwPp1heJdn34VbM8X0sxylcclpoD6bhVFe
/Nng5NRSWmyj4UPHPoyVnHZatjS3GF9fasO46F5pHEyzsc/CbxCTzNXjGlSvVo3flCzn5mj1vfkZ
+YT3BYpJbEXTKF+0hTEM1cxBOGZ7O5Smt2ViCe4J2hWX2TZ7H/v7iN4fTb911IKyO6R+bj40qgox
nDQcJey3B8w2ZNENurHPYxdPHLQa3faCyvWMbeY5rZr5EdwmiAr0EGRHLQ2GoTZP8i1VV1oQCUvn
RlQwnVdZX/Y3SsKDUaaZmjMd21CcXj+tr1oxaq/M2cZDP1vOqyNbqF4tKNi1jZ7EoHwwxIuErCUG
Z5bo7Mdyh71wJY0XrreM/eWOUL5mOwnydLTe9MDJcxjF1PQ82OcRyaFmTXqQbHxndSKBQcAK+7Zu
L3SRDzRjt3W8TZdcXmP8b0IKTJJ2lwssqttY00wX+dnAvYAxeqiGocs3c6KLF7yJYte3VZNtDEsL
LkZmiGuSq8m+7bL6i2+16ZkadkpDGvjjIKEjQuWYbibXG/Koa9BCESVZVy/MMg6cY5fNOCKc/EBA
l6dMY2O0WE17Woo8P5hZW3zXk2m8hd1zt0sR0GdlzORTVzI/LTbxKF6eUVZerzmWd4Jyer3iUVtQ
Q6TCwFejo8TQmiINhylwiTfsfe1klKnzQw6L6Bkk9AQvNCdeKNYBmGufIZsiqBEdCX61mDiZpeNQ
vGtclb1IPQvt1gJBVQ4r7bcHHdovyosUG0dOpDlpwxZphG22t/1sxK3rZqc0T2hN7pCG6JqZdhDo
wURS21wup9VbkjvPZWhZHRFcFRbc3JpnnwwsFVetQ87TIDr9qaNMC2mNcPA7L4RBd7pRRXpWjyea
KNuwrd0AzjGYdrLzvS/Z6EKq17Zst/ZapFtZEKeZjfXK9lov17E2IQoxtcHf6FVgnmaCzbcYIyNj
8Ucih1yNl4zkjdyU4mQ3XvC0TBNpDLEj7zuN+QIzmd9ed0sZ75oJ5ce0eNyRwbgMddIi5TTt69hd
Itn286kpDO/SNB0VVolvhG4wZPue4Nhh06GacNHSOdppWOb24rh594nX5GX0Oit0kbyEGmeK/dCZ
3jEYiuCk+5l2WJ0hC1dH8x6yYvDoKYqDZ2nk8l6m5vpNlPyYUzL7O8GieV+AL1+PuhjCuiz8Cwm3
7rXnxdN1N67eV5Nd4FtQa/x0cZU/C6cw0ZXzm8594UalVCa/TCLF4qjWnA0RpPLgDUUR9lXH0W/J
puE6tmfYKqwWxgM8OUMDvp+DgaJ4m2V6e/bRVd9oFF4GKAVvx8qU94RxZedY5s1uAtjfmV5MH5bp
axGeHZeiL8c/44FFs1Dlr7Mrg3GDbUzb6hrWwNJ17tyqZzMSXRCZJIrcZhxRb+ukiLF4V3D2G3PV
1puhWa3refBynElGw7CYF5TwkcZQZLi5R+vazZyp37jl/FhrbYS2cf2UYeu9eDnPL5fowE0JInTz
gnC6rusI2nzbBRElQXdNpOJzIMnMhvZ69tqXkryzC85P8WKOXX7GSOR+x+OM6Kadm7PliWxfoTGL
qppMlw3+NqpCZm7Ec6PbfEZDTvWFEOFDN8TUrZdog1I/uZkCv9sRS9GebODES1aU/p2WI/Kol7G9
H0lR+LJ2ffbZXezlrg7ST/XcaD/c1bNZe9BNgKEZF2vRSTPPpxoP3DreenGfGkctMcaFfGho9lH0
KoeO3FrvRuR5RwLYVPv3gCnitFaFSV+1zz9mPPEeJw/jbCT1gKC8ekwmeajrLrkjHkIGO28IxpA7
PDscEY3aCEFpc4kfXGibuSW3YY/bEq1pgXxig5nektuinch7Xg2xi0Vd34mC5set37rNtsu7x1Lq
8zbtOvemmePmR25o8rOKOODS/TTvJkPGn+nTTbHjacQjzP3UPOeg4x55GpqL85P2uF0fdAXq43QI
8Ero39exUZ0Gw24oaAe0EIyROB871/jf888qUWGfxR4RZiXlUCQuZvMt4Pj0xSu04rXQKxQ6Qia7
qrYQzAZyNgcEm2afsYpr64tmT3Ubkpjmiy1/vjo4ycp6o5fHObDKO/jR5udaW8UWgWBtbLhf86Mr
reVWaBOoSIJSleTLpiKiXlgnI81bAqHr8Ty5cDKF2KOunyOSBOzXOTAHigst+RjHgVh3knDdS9zY
1g9dz77ijfNuksHpvmuiZE4cy8l5lGSJY/VWabLCkEw1hfC9x3U1YQ8bR7+QsVgcg3w0AR4H+cA5
yNv0oijPbKnly7gSJT6Rn4j9s8drR5Bj1ySf9GI6c97pcYtrBoEYybns8jvXmepNMNHQpkle1okk
zSOoo29FbswBZ28MGjS3mJlBHVnf42429ySsD2EKA/lF5muVPSFseVkyO9V3bNJ1whFHDRf2xA/U
N7ydaRqcFkn+HnP4oaJCmiMHZ549qpbbctZqlCsOhQ+b1GzZ5azeYgm2rY6t3avhEbgnBIjPc0xi
+NsUFIwJ6pNUOMcGg96KGqVqD4bMTj6f8Zpxpb9lIS033uA9VY6aY7oyONP6Wm70fLqbjSTbsXXn
Z1qIzvpYETDotoS3M007ld7vvZGRGkss+qa0PCDGrlhAMfNxzOs3o+l9ruMqmlO4qVHzDDZk82fM
M3VwnHrdCL1yIrL+okob3Z1IK7KR49pXtQrPbj4Sk4mmis4DwQWdIn3iDhVfqzatSacj9aHwveTS
Bi3TtR8cC4deHb8ye2ISffc4KtCoa1P52XWr7NSXCStQFy9Pul4OZ8IRdgNd4OTCIG4zZr0Jx16i
4pMNAlDpF0fdsvbtiPTK6mfK35pDJuQS2kn+wMtcbotkvVDb6BNXIoqoX6zbwaWVocCPcOfHBvnO
jiSdXy7ZuBuytL4pZrHcmqvoq13XifSykMJ8diAM79BoNfsVb89lXfIb9ja8vNwZJli0c/uqYxyd
3aAniA83aMBCd+fIES6VCO2rvM/a+9ki69k3qm8x+cfnsgTACt3R9a+k+g96N+TJ1iaWe0NKoxGl
hFIp+akf9bLo8IsSzOBNrTyls3TAw5Lxkb9znni7ThNsm0LtjeE1qV4Xj2w+QgLnsOGpJeNmYSKj
n2Pf2qXNnBznV+ZIu9zcC37DJG6jLK4upBMYF83m2SRwn4QTsz7EPX0haR/Umxi7Gf98/mbRvxwR
+LhcUoL1kfsZ81GfC+tRw8dxVdbJcj9lRna0hkK/TfBc7CdT55DTjIXmhoY+yyqEMJUsn8Zy5a0m
pVKdvTy6M10redDk9yQ4IusgPbbfepNJtAxiLefaSurC2qCfx/DeaDz1Kwc3tFZee4YjybpNsCyW
tyHylpdnXI182ZKiUOyCdEqjxELWtp0x02ELt9YfxNCIOaS2HI/DmsQTc3o7uLfI/C0eHb9rvuRe
mXyatEIcET9TJZDEs5+EQBbTXS84525znWAS0rhRizWm3NErQWNKgl8k2DbdWj2MZa5dlZaN/WFc
XQaAhqxRbvazQF8TjvZK1ikeP2S+trzHx+K8yqnCwNM69g4kCzOr1LvQzHQPUZs/ix5VyiLK/Uw9
IY54qZ2S1cp3RlHn91mJ7MxojeCF6O/6czVpZBSokPJG7flGWjO+lBk3dUVn7G4Gr/FR9zIJkgjG
IYw0xBvdrfHKumt26BuzBsl1RCRLrb3IKtjWk0OA6KDj1+8df0/dC8k5cEHLsC5RRWTDzgg0P972
QxFHc2Z5h4lY38hdSvFt4fEK9cRzdrFPy6DD1KhMwQuWjTZetFunSlCZa6PAOIyYZrBxBRRrhR6O
UB2ddN7GDd3ON05xPgiYMXICBDj3hgOOv+vXmpzeDKVSW3phPzsMdZZMMX3EM2EOSbcrTX4cgilP
bbBcoPaMp1Vo3706T56m2cq+ToOu79Yxqb6NWoW8gzBXFNZDfT+XY3LqnSa9WrSJtR1Bf0jQu7Vx
7JlM2rkOjE+BjVN6K1Zns2jqI/UuyMtUXvlDZ4iNY3U1iULkEXTa1F5NPjXBFjPdMAjt0IqijWrT
G0866PVeOkF8Mlar3CfaQBEesXhh4gteVmVEN5N6Po8sVsT1dpxftB71KO3ClACuHToRQNeDMwRy
Ql2cefAhDVrlTdEmw4O5rG66cXG/zZuiStuomMt9ByRyTQy/v+ks+g5IX9mvVsd4m1gjd9Fq7OMs
iZBNrMXdNJk1fbbNggIdoZH9Efclz29NthEIW33WqoD9rjPDKX1YHTs9YbloSP5NGRjj0oe+Eeyn
9Ft3THe1xUEgf0jmLD7Ghp6ENZAECMTyKekz97RMCeFYfpAsCkMej7FlTLvaqvCoELyyK3SWpKBs
qh7B6Sq23LRmDzJAuRaze5Tnc4GpidQtQbDryB6V94Z31RXDZaRhd8O2s53IhvmWwNRjaotfAhNp
+FK6gFEI9m4Tpa4GGbE3KvNrO8XxVeAhOHOHft6tcR5EltYc17Vjy7a1Z9nl6JbTH7WhvPu2OsTN
jRkO+epGciXyiWkh2HcDkTwj0chz3K4PU80/ttKcBGhJbUVCYHCuQ15xVtn2E0XzzZy0wCDLyhsb
5JFIPW3X6GSwCbKuU6iKTYqrbt/KYr7ycxA/0yZmJ1ZFR2W8UHZh1aHu4Sslc9C7NizC0+g5urLq
IosIX8VWkhrYAxYd6iST19R7JqyA5X2McWzjkIHCIzYw78q96eqP/AivQ5I/caOeFqc4zHa3XyTN
MzhNr1t2ZDuauv+h7jyW40bSPP4q/QLoAJCwx0V5eopGYl8QpMiG90i4p98f2DM9rCoOazURe5hQ
RB+aEhNIpPnM3wT4YkcwhHwQc8IlRJlG1/SkDcDYMZThRqRxc6bpBEHTFHs2J2XvVYaJOFSEYt6N
M9XDrRFVYMtLVGu+oV5QeVUQ61cOGf1b5FooRmv594keZeEZCepiDeI3a7dRsOcz2mDhR77cxINr
/GQ/wc6Yj31UunQYMkJvvZJiEY4d+ibP3RbcnnWDwzuac1onvneauHcmtPP6LCuvTEB9Hiiv7xAM
Ixj5YwLeS5vOweTCTOBrbiMw/YvIFWRmbtcQCWEVmGoB+Xwk3D/0ZnpIYZ2tUrJ2blGEr/EOe6U4
kSwqN3rQB0UCxgy7BT5Ar9KP15x2LDmD5Jrypn5j6p2+ihCDvsRLwrkVjnSuohD3B62U8RZsXHYV
KNpu1vAGpJz6oZf3MuV+SKNHfxwLru/EvGrDVr9MMWe6Uiu0B9sqWKu9+OEEGtpbObEDbEDz0hrq
jM3VW1vLjI0ftjYMW002i45G+VVHaAC6rx1e3F4pvxUx9iIw8OyVP2nTGTVu+geWoFpmDnYJHalq
tnBTsyuliv3LNkzdF7tAGwxgJeLZeGQpVNNSAAX1IqhyhZsiVK3ooaXIgxqHA079pznZXFCpZiHm
QYIsrjrVICAOcBMpVRk+29REziv2xK3NNzgP+io/z1UxOktnsps31xpDhgtj2hJj227zeAyubRtC
k8md/DrEsXJX1iL50y+z8WJIg/KpyUTyDfA97DFbpaJlVzTsxx6xzda3JQ3/Rl8mFGtWIghZPEVg
LkVdOWxFvf4R6M14r2GWtxnQhXpoJqOAJyjRRWxlFG59n8AniNX4woYntaJVX57jIOSnK/IdFGC0
0TqHNRiQn7fGAkZmj69mWExLnaEv0aGP6KDVchdX7/oeMdCtBhOVET0WYIFde+UmlvCCbgxvpK9k
d2gO1ts6MolqnATrqlUFU4GeAPnR8A2fAri6GGxQaEeU3nwOpohCBYhKd9VlA59JEjLE5wizIszh
2OmLW3NPTXaP7P1gmu59ZcHUrERWLqY0Mx7zUQTfFUIbuxjdlZNUBRpIulCWTlXN9jAD10Q2Ke6i
RO7pMWqwNm/tIbjjjP9GRW+hGqTEtPwJTe4Sqo8Eaua6sqrNIOoYwLGDAgkXmOOgYq7h6qxpLBPp
pn+0GcWHphhsmhDKn8i/YzIellS4kUmeJmmsKGtvQ5oNCyiC+VJxMCgD47h2q6R9jLBRY+vKn7Wk
WFOnfbMsQksuVKDAZVFREfSR+arCyDxLeHUPOTNc9DSl2IS2W6ymAUu4tEvaXUgVe2lyyb6pPld0
a2b62phM820cNHdhSqSfJIEeQpEEJr3bnUc4Q13MANAd9XoF4yTdXNZQfhvP6DJsVdw8XYT8uzM0
gUTB1FHpowTb3ElY8R7lq+6yDDgoYMNq94mU7kqVAgvqzsxDotyAxKhxULOxGlXxAK1aLKbBua0o
a128J9xjmPcPQZhrF0Jg1GQ0mOKoYxFunTg1uXZ75zxqrDNEbNMQoZ/1CIsYawWw7Ru90OWdZmjZ
pjPGbk2xOlU8ANDxRnSpuzV6iVKTwGUGGRf7OY+j5Eettc0jdTW8fHpovPEy1sPiPOuG5tWnS3CO
nKjYQWnWrnBzTC+qySpv3CCJN5jCYKOUowmfj+Hj1w2XI+2FGRcxU+Qdy0a3A5zRfv+qpxmVhKpe
rZCINxY408zkUvchT6hJp+V1js/jnclTPdBzeeN6ImjRM9UGqidS89maw+k+cKyNXZHqp2r6gLJe
cdYUE34WUY5fNlnNiWf+pANvcs4DJBEWDV8a3vvPbFBh8nuRgN4sYuNhjBCvDwcRkgSUCU4cALWa
+cTRZfEaCjZSQ9PgPM4a47J0coTtdUCfBEenpI2P+2amDRJbE8gA8FTaQd9TqDlMWjvA3JiSdwPS
hH7ULfZQXEdViBoVksoYsCnpKUDS3BHb75iZAFzgSMxdSLQQDvqftjmxotsIJdBCS8/cAqHH0UKy
Ha0i+76MxTPw9IcRPPHCqeOOFIFA3aRh4LWVk9+kU5mCWjSfKT0klzQinas+MoqdXWGyMM2uRdmk
F8Bn1blJVWs0E1B6WtLs+LMGfOtR0baJ1EqOATXQf/p1dYX3fOZppbbKw97dZGgYLUza87Dn8+yn
MsIasFHZPYMOlnAvTAVpt2XdU45Bzbqbuqc60aZl7eMZqsQNvguulhLNZE8O1ANEQWLN+jmxd2Dx
UwA3pmB8+3pTHCHvEOJG3YX+I9gG/OYPkbvuWIAY7YGLloo5Lvt63LiIslxRiU82kBypBlWWHd5L
R4k4bpLXSLMwnozNPjnRDz0CNgCs0NH5AORDC8d2Dj5tx0/KSKrFqh2FdWthsUCvQvQ37+/7S2JI
/9a76f8kZr/3l+7/W3yX2Uh/AyKPpJD+B7YUQki/Peevv3nP9Yt8BT/59k6h2r3i/vA36cnSfgeH
ZQNln/v/Jpjcv0lP/AiNIJrYAgAlHAaD7/tPSST795nYhMkdTQJrLrP+TXrSrN9R+BH4N/G73Hdr
qV8hPR1idBxrpmPxHw2IDobD8/HxERykU+Yr43rkls7su2iQDZ0tZywWs5T8iyhdtCHNLvHXvaqh
y4kN8ei1/QiBNulCe6cPbkXFrvZxE5yM744jGrxC2qHNvQgJmZdE99ONP6GwiSBH7pxwqX8n8Xw8
3GCRaWB6ZuieyYy8b9UPT6+o+DyOhdkvQ2mOzzRn9LvEMkdSaRcGdei69aPWEeMWqR+hbpnpSyTk
1xjBAzQDDmns8EN2I3wtHa0gpdAIz6RCXS4IKahwkV3ZmjPeyFb0P0StjaZXTUK5oZ8yrW34hivL
TmvpxWTaPyYSc/U6SHPK7Sp6RbdWHIcXvp5ToIe9H5EtGUPktSP6dg2h5ClwxCHIbZ4KDhIoYMyH
Acxt/0NqkrAoRfd9iemXTxAZ2p4cVAWQG0ycD0v95q/5/ehlcghonIeCmmCDNqIdhA/4/lBRkRka
xDAk5e0RHHZeqmeN4oNicemI2I1vbwKZ3/5/nULX3Vvdyvrtt8vnsvltLfPXZzKm/L/A6d3hm/77
I2ddv+U/w9/uZmW0tzp/P3o4hp7rn23087cLTqLm4xE0/7K/iJfwLtGuAfpIAIJ81gfepYBcycED
iBvAJjex+NcJpGgavvEAbZBrM6E6wiD7+whSDPf3meGGtQq4OgzsfuEA2l9LGOFw9AHJhAfj0Eti
Ae+vpTgaB/q+QbgAGt7cJ8JOrttJs57JZKHJocjiTRTFVx8m7pMFbMwx4L/Ojdl+B7IoIE2hM7zj
HoKn6XD56WAgYZ0mclnJK6y/U5zl3ItpLqXni66+bfRvFdCPrKCk5yK7Hd9X+Z0RJcuuf5Jm7xVI
RWX1S61XVOUVTsMtkmKpPewgz+wseZs3Haz4mFMlQPLxQich1JxV3iQIUVLTTqaV0SBBI3EXCDVa
IhVqnhtkuIBw1d7Xr3uA1T9+3QNAMBl4ATqe17XvnMvoqvKwyvCmJVWyBRXGlbhNH2saKAvdc0/g
Yfej3uORD0KUfpgUFZ2LeOFbQB7F0F/71AG0eFXl0Z9yMHdG8+eJl50Puq++7UGgXZh4omWCIctd
s1pXq3W7RE7KS9fmxt9CJfey9d3XQx6t4f3VJA7WMPFgDw2VEcNdtEqvER5d9ydIh58OwfUDW42Q
Adzd/jbRJL7qra7Ei8H+OTnRyjJvgqpaFMVjFj99/Tbv8mdHE/hhrIPVkpq1DZ2FsYKrPPfKV2dT
PdTb4bzY9D/yq+AtONOvca0wzvNb5GVaT6Cc7vXfv36Kgyj7feVAl0KhbSZZcqMdPIWRNoAyZsGU
RlkJxDkeUQKdbA+uSUn5CwluTOGDExvlk6WzN+bBas0omaitnjCmSFZdJBE4m0BbDdCLCoRrTrzh
8Wg2FyilWJIIAe1xvtE/BC9guhQsCClR2AW2dQE1rtvAdfx1MobWMi+E2MqxoVMxldml4WLhJnTT
eUaBQW5R36jOy6yR13Ab9WslcpK3MbGMX1t1HI9YAcBy4rAEu0qIuP+Emok2cVFHqPqaIf7p6A0u
XTfyzwV2jQvHV6KlH9TmiSNjP6txYK4T9VJMBajNH/Fu7/ZhWkCJYUetZ9ZChnTZM4eGlAaKavv1
7M+nwIdFTtGfdyJ9Ioubb8Z3jcAPo6Rjj8y00yAZ54xastBRPaKVioPMfa2q5fVQjDasdI1QMkF5
Nlqok+V/+/oR3isRe8/A7aqTuYGHJqNG4eBgeku3E3rsghh1SmdlohnpFXVfbhEnVGme0cCfgvKP
0KIlFmGBch6HUblOkAlauKjxAWiykhMB9cExA5XM0hBHtSj5uHz5w7mfChc4HOzmdSsgjykIqYGJ
raqdUTtvIrL7bRs68YnLWCOQ+Pgp5kG5h2dpVhIb/hxMQyGKuFXykEHHIbvD90BdR9JNHmw9Trah
EDVFpXCcgCf4jrU0gUkOdEGaelw4U1canqSfe2IeDlDjMDigSpisxTn9MmwIQvufhvZ7WPTVVK1D
eIiLKBsTSs+dWFRJ7eON67zSEqSYEhULLRi7ZetW1l8BL7lw8Fbc/LUMPgbZx9NiciyopIBke0jH
mAfTYk5+pSl1Nawtlki4MPpcY1WknUpiYxfht9xChWbtoHk+bgjx1B9+WFfPNrIHFu5D/cQpOVT+
y4k1Ox9KH9bsuz6HySIx5qSWzPVgYoygb2jM6jPuWfTDerLc6VucpxHo4yb7BnwnqjzV6EoNFexx
+NlmkYm5uC1G4DF1Hd84WZZpXq/bCnTbapqwoBBBtDzxlAdH63xNktKiFmLwIaFuHNzILl7Ddm/n
Fg0W06dzUWfIB1FgG7LAWijdqK0Tgd4kEBv83MCo7aoRHEzjtEAgR/y7Dd9AWr81b9hx+LYGrTzB
dDv6uvMTQuEHtUQQTRFpjlA/nD/JKBpbqpq1zf3RTnE2sbSVVjXTQqsBf/XaAAxV88W2iOqOz1sD
rAaLuggR9/UosJ4yDDv8rPPjsOoxnYaSjsrLwWIrK0GHPVCtbYx8PtdfmEGLR/ZDwms7ccl+MhRl
ZZBoOvoU0HgPske1NWWUtYG9dafgTa2x18XGApQU9mQnRjo8YFkGGoIo8CNn/hFM1cP7q6kqkPmJ
vx3r+CdWGBjnZJh46XR2cR3IDcy23OpZCsTCrBZcURKDFDBhqIDzBINsU+Q7sasPKupwUHgkKkH4
9oCHhXQ+z86H7w6ayXeQZ/K3SFjFr1iKGLeuNHdqkCqLWCTFhkO+OE+BPq5zvKgetLGXXh+jUj30
EXZaviLPG6ujKW13SHvUPSTMZGqyTVvE8beK6xh5uulU8fr4m71L4wDDRIdbpba+/9T4mrDZmsjf
Ink5XaCdm3sDNd9tSvnl1N6dv//HE4YZQiBYh0PIAQhCdY4PPsyQmQSuhdOLuy1KQ95TlA7QAUAg
bJtkKDTQ0mqDP2B8NG9gqcRaj7VkW4wTzjyYJqOt8/VJchgMz99rPjwhUDtIbnDu7T9Nbw78/073
YXvU1R2Y1uTWGMzmtqSnkAAfMELoFeYoW1panfKas7UirzRo8k+OOmNz0Ml6KMzSdHZdTwNlE4Pa
KxchQlkYmLQ4dciujp8zMzaLrZ2ZagkoTiMFrIGA/OqtNr8MVnyoHeBBe8wZbkPaoDT158UX2usM
R+KF3/vtNpaVXJnY+Kyz0o5XjQ0ao60hqwaAAzZfz+gnS4mE2zFAcRHbHUl8WE1sT07DBnAHu1vT
GZg2fpda55meiBMfb97eByuJ6M6hETQftK56sGpjYAtOMKnKNsTvbClFhyDsFDSILMN6Hgw19BIc
xrwWNtiJkefj8mhkRGIYeDZiPKxLzq7uY5xUyhZD5WarqNFzUWY6tEuMczSQlUsly9UVXMfyuijr
X+O7vp8xc/TmEkHrKDG9EyI/7KAISdzEmTBiKOm/X/hyVG9y1h7O3TjSf/01DwNGVtTeUAfH2dCG
mUrzPNixZR1E3UJzR/81XY9EdYic+6ipQjk+cUR8soQIUaEQUvDFhPOw1JmJjutDJsGuDZxu1TbK
d7BpJuSrvjwx0qev59i2QxyIV6Uzh64fZpLSsd46hcbrkZUsTXxBoBpHT/bU+eja+sadqU5/fD2j
xy/H0acxreRAFKgOxeONGIpNwJTCOnVLXI3xEGhUGVB/z9wTOdDx/piHYg/OVHto9wcfTxF93Qvw
s7smjgGwq1ZBuo8jX+X1pkAnsvZt8i+kVgslPPGWxxOrk2g4fEaESmBKH0zsMKWxy3Ee7ARykzuw
kYgQ6t1wVdtz5IiK51IdpuxU0HV8tbAh0Euaw3qXQ/AgLIxjJwVF4gQ7tLEGrBp1vcZIqJ7GjMJ+
j31uFlDYgP9SdztH97WzdHSVitpfHjwVQ3iqAvCuPbF/TFB0dS0UumCMC1rD+8uLI3rIp8R1t5Vj
FcveaLJtWBN+WmHVLFBepBABZnAJO9TcuU08niVY0KGQrMzMZbXycOPyb2ePoEUL4GkL4FWeVXE/
/shs1IuaXG1W2SCs88iPy5vUcOTOzpNkh0Y2ctVkXTskv7MbGubikhZieqaKSFvFPZrgw+iki8hp
7d3Xq/v4u3Mc4ocxp1R0r8zD69SIAPrSUkA7NlzW+tVUA0Ayf8Dugw17Ivz7ZKw5WJn7Q7hw2Ifg
BdhKdp3VeYBalR1eVtIFrxWocKKs3gNyd99Mabj6+vWO8sY538A9GjcTJGpovB980SjV2yloMVcI
Yv+11ESwtdpwwA3N6a4nVTZbafuzqLMLxL0V9oVfjP6JKT7OfXgETn4KKJqpE0PtL6oiquJ20hUO
EKcAEGy5zwqyd0trRHLW6pP4xA1wfF4BC2FykQRDRsk+3Ml5DjmmDIJw50BwOtOUqLqcBr27SBHu
uv56do9v1blbQMeJN5vVIg8yh7EdsWAK83A3ONZZUPi1F8OkXRpGk24aZpP43ffvLLW3lqDu41P1
uuPTYy5LcWxZJkU1ygP7E4t/slAwUI24VgtnkY+Rs6sCEeLWIGpcBe1p26CT/9J0yL84dAev80L5
HlkdsMav5+F4Yc/GMugyglfGx8aZf/7hVnLS2MyG0IW/rM8Emgq8RQaTSSJvcFmHQu1gjXUnxpw3
5v5RNY+J4AzIB5tyxPxtPozp13HfgCaNdpZII8CQcXhJyNqfWLvHi4nuJFJg9MVnUaH37OnDKGhU
S6SdHfzfQLetUr3St6JG+juc1PZEbfOTxTTPIPUViowqJ8T+C+FR1Ru9nca7FL+Ls84371PVwibF
99WtRhq1MDqsJWK6p16RG+Pl15/weJPyosSGOqkg9c73tOPDi0Iqk4lP4x0KOnLCg18V68o3K28o
xG7q7ObEztE/WzJEo1RFOH6pOR6sXaNtezmitImDALYIvWUPK/AxwQr2RrDFXke58mXUnKlBHcPW
VmG7Qaffhm3beRVCFetWlb4Xyyh6USUKwG1S2NuxNf0lIa2/8nszPsfhFlRmGUMJUuNgo/j5cEnn
H1gQ9ddns8N1zmrah6/n8ZMDl4nknKVPyY1CrW7/MwYJIszYd8Y72p7wIh0LR0jMxLwQ/tkmtpHo
CBv1rB/Q9XcGfjhE4ymFqU8n10LjhyPBATB3qC/TKL0EJhAlu8HX8EGiur0s9UE4XtFojyYc4Wul
Gvm44VAYW9NW2gs9N50fmtaNG7Vzwi1OL0+yRyGoCS08vi2rX1iBaW4dRUDHMwIM+Yivz3KNZLOr
TBqQioI0olP2z4Lfm4Hz3TTWpP6SidWcR9AnBUynzqcN4fZBkFZlKDqH2BjueuB/67ac3YqqMVwp
cB6WeuOD6Svz8fnrL/rZEQC+ilPNNeCHqPPPP+wMQ4uVDtPTeFdZ0vTwAigo8/Zi6aJfeuLq+mQT
Un03OW5msS4ANftDoYUgtRiJgJ2OhDmKWWpwLgM1hUo0DJuEQPzEeJ+coTpX8qw1yLuxG/fHc4t6
Vm2afREbDRd3A/nV0Kzq5dcTOG/lg5OaIbij0Puhgnx4tGDTXbZIice4jlvdlpJIuMCUAgJASr7d
qrl7pehYzrBv/BPx9afvR/3eZskgfOsezCekh66MkfXZNZojLzVQwI994dY3X7/fZ1+NXhRhPOuS
s0zsz+IYyJDiBgrmsBe0VRGo/uU4dspWsZUEEFxTnrj5Ph8PmADZCuWTQ8sqU0N8v5fMZxfFK9Np
irVuyWBBY8zwHJggX7/dZ1+PIIOG5yxvIg4P6kQANnZtRrMbLTsPe7iQLWzS7ZBMCxBIl1Y1/AiU
oFh9PeynL0kXjF0OHkNFSXtv17n0e2qUTWLcihB0j2MbFrOG1XQA3ezSjoCr/gfjod07D4c0zmH7
ra1yeBldmOxMbFGg/6eogMV8ut6llNkVvXti631y2+uCKh6Us3lXHF4TIk/RXq7IfahzKvCVYIYM
DWFji9jvTlGNYoUtZkGNFYvXXlXCE8HGJ4ca8TiqKDQjELc7jMljP7e4fi1MnHg3z4e7gANn/ccg
rXb79cR+PhJLB9lrxNgOa14hnWs3qcJ0p3Wxv8KldaY40Cu3Ed46sd0/u3sRmTOQeqOMb9Eu2180
Y9wNGg5dLBq1DV8SMVW7cazsdTXFsAYsWe4CMH+X+Kf6C4Kh5gfyDSczrnmQw+OOi98laqQSi/ro
/kOUglKFr43xTlXAvalWw50qFB/XC3eibtxpq9TOtC1rP1jEYPAXgYVjrAbhbetmSrf5evrFDIs6
eB6Uv+nrChJdilOHBWMcWNGArSZlG8WVhl6AHRZ/Zq2hXdsFQpQbYE2jsW3LxHhNISNVG8vw+4uh
6s2npi0hdeGpcWflQ33ZDvU4eZoc9O+xYndnZt+Jx9HoE0Tcyza9mZwhCiCrhCPyuF1AxSJ5wo7p
G0UNeS3LSTprGpzZmx/lPXSDcjCfBji9DsdIvCRxRN+xnL7pEmkjfNyalU9Q8S0zjPJGgWyHq3qf
taOXmMDhoZ4RmC4r2AmhFwUIhMFLy9tlZyFGcWGEgTPggy4aavC0Z6GPIB+0kTHeZFxwaIJ4OMU6
DGq26U+k0JzHLIu4cbNB9i9OiUGlo6bhd3TUrHBRQrg8j61e4MErbVrzoSzAbQZ5ZcH2RrUHokwL
2yEeEAxsOA3rOhisDc1Gng0EOKr1oxE2K/zj3OdqLJpHWDWmvdTMrEP9tmmVu5bHxjQtCTJtOUWZ
9pSpeXAnhyJyPFyJE2To1Da6U8yixNnOHvHchu2KI48Wmxe9g7NGFD8GtmKb0H1z7UeFFP6w1Ud6
rrjSB/1LpTqg5lUfuhHFYcSNgtgWyB+Uk32dDagxoW0RyHOHuk6+yCQx2CIaDLtZiToav+P8lrzY
od7BBuameULOpg+WWWuNT67WWvYZDW8DFc8usq/KaQyfzSTy3V2NBMFOqSEzAkjt5NXUFo3ruVmf
ZxiMRDXeQmbh/AS9iY2bSAsAPgr+fpfuYNV3ftLTW6mBPWirQfEneIYyt7nqcEfUlkrkTncZOpao
HviFk6xQsekm/JG6/AG3xqHYYEnQbo2wKL71dWLtptCkwhRb6qVjmuU326kpcvuyouFgd113W2LA
Gi8g/yetl05Su1d9TpNtncr4YlJr9QazrgyIsT8kuWcpSjJAWujVcFNGaoCBdCWwQs9G6Sy1xros
IDT8zCs4EIvWQCkHmSLkeZeFrqYZCzhTX8PJT0AsYV7kLHUZlD/0vuxeggb9IaB3Nm4syBOVT8KM
ijcsYts7YU7yeVIj6MN+AzfJQHeJJwn6+Br2Jz4xDUSnF7Pta3XhD5VaLnTwPD3LMAT6N5j1nayw
+0HxARTiIkc44LlpwjFDoDUsnjGf7uOVotnuDz2x401E8VF4wolKdIyj+fekcSrhjWm5gVBAob2g
IqglG78fnBuaS4GOInphxIuElGbptqHxGMEPOMurMYZbGeGwBWEqR7Ap0o38D7entuo5qMtI6rtj
EK3wJRdnqPGCJZAaVA4WSCLMlcGt/MMeszAEO419EiZJtKgWUg3rAKCtHMdViped8PpxSul7xVZ6
kwkkZ4s4GHNPDHaw5BiofxbNkH2HPGTsssIFa62GYDrx3OqanQtK+3FK8u4VPfMMHFcUdAGecYgB
LRpcH6PFhI4XgLIwlU840LjJQoD2+CNAYKH29H5yKpjzyOdhKdc+9jCRxwUi4wDSscfUffDOMsyW
IWBTg0KyMVY7V8btY4NJ0FXaV37m4Vo+AOrMWvMbggSCpLt05zw3r4eb0OjL+6gpez6oZOmuZZ3p
b5iBmq+qT/LjTYgj3SB0g3YWRvVtvmzqzmSpY11zwwEedIhiialjrY3BMwrzsJZZeh19kK5NLhC5
HF46Pw9f7FHrdU/twJh4fq263VIkk/ttbFCdga1HA+mc7Ejcp9IGNT726HPiwdGgY8zOGxDHGWWy
oFmf3mZoUf80y/i8naLvKnRyuS4TUDwkNBKl08SuS0yrlL7CiCOZ+qUPyg3b8Q5a/JK1UIQ3eEOp
60yr7Hxb6FMHhV8JbeSxMl25lZOwYui1Ezz/SIbfMPpyX3om8z7ImovMdL+TOsYxkhxcNgvkIh2g
sLm8UIWKzkHMAn4qZVciu5awttQ0UCZyW300FsgqgaB3EqlHWEnioxWnOJEnWhUijZ6hBUo1iu80
JaN/NgUdPj+RwmbxKOkUf85utsg3tFDPMvCQD7LB15mXSgfL08ZBKZeugjecN0uscQk1JkxwMQnz
G5asuIYO2OGlVWKwtgcFhcBctgpefr1bw+AzfZ/FFCYpghp568YotmToiYcQxMc6L6HA2cRXU9Z0
tjdUYRtS9chwjUzcHiEvLPncXdsU2lPXodLQBz2geEsrM21RBEp/zmJGz97GBRL/UdmX5dIq2sH2
UlG0V610AQiPuVU8ZVXVXJcEiBLbyVmmwAopOC90mI2qh10XIFC96jQMqEzn0iknt/grj/wl3s91
+ZbftfXbWwuY/r8AQT8nu/8eQX8fvkHWCbEoaj4i5ed/9E+LIn3m3cB3BANHR4w09m+2jqP+TrCH
fD8QuRlDP3fL/sHW0e3f50YdCDaadjMlgh/9w6JIV3/n12i0OgjIISXa4lfA8vsJNtVKEnuknUnq
DTp3CHDux7pm3aPFo5nlBoGWYmGKHh/D2irXHybl5q/Y+SPybL9W+M9RaJpASjLBzhyW1EwpDTGI
coPS5qJr6Vcg0JItEsXoqU+OOWZCRngiP/v0zVBOoQ0GRY0y2v6bTUU4TaNhAX4w9IJt1tQLRQXy
+vWbvXc0/5Us/PVqQD9VVJpRPiD73B+GIK5tIDKXm0LL6IkYUW5YSzVk7xSqi7pTgAxH6Rlwvy7w
bFM47gMlPUO+E22gWqvMXaVWw6xDlb1Eeu/SKM0LKe5inPjkRi/xGvXCsVEu4A4r+o1EU1hfywjP
pXMqbM6lBJR6XSJ9sW2IQ0+UlN87Lfsvpxv4/biQX2lBQevafznSLBeaM6bIzaQYN4quY5lh5CG0
cifUHySxHvdIia9d6/rruFa7LcF+vB61HHaWUtn9idk+yA/n2cYhAKYrsE7EA0mG9h/IcvEpduwK
/SeFhg3NleEpGjp099VifMRNMsVcUSSot3SWNzjonCjqcArCfLywcMGgTiQE/ftZsHb/GUwuiq7L
7Xxj+2lPN6bJLjs7OuWAsZ9186YwV3ACom1P4ZLS18GbKpGaq0EfoHNWdsBS+4JeqoVYBwJCp8p7
R7uTw2dWduewYSAaUfsvZJitrjUq3Gkjy6tz3MWG7y32KlSDi/xBHQblle5Fd6rLdzSNjApKmW49
m5Sa28H+HPFEAYvuBptgFlxFPW1IkciiX/31Bj2aR8hr0JTJnTlEZ5el/ZcDbtRVWqtVmwgw1hn+
tckqddg9bVqdQq4cvdH7UMbcpp1hx4cIX790E2No+mqjtA2Ky3gANYpdn+i77JfVWBcMwneC1gTD
yTzqmsW5Tk8uLksECt3Uq9sh2ert0F1ntVtfptK0f/XoRpOZQ4ChwMbY1A/35y/i8kLUY6hmEasb
XUQXkxE3y1n7PBuUn+j2nSqOfjKLEBgYkusIoNVhXc3nFJxyNAph8lNfwYPSx3Ue3Yuvl8Xno+By
Qv3Ooop3cO/ZMocPIOxyo+G6B0Nfkt5jkfSfjMIEAr0BJUedfn/y7KhlRlOj3PR15a/IpF4GzW5O
DHLAa3lfEkQKc7uBqw5U2sEn8tuqq1iVvIuBt2evYfKraxPSspP2CN/AukCWKNlW+hSiCi6jdaWj
HV2gurr89TkFZUkdnYWCOPk85x/6LHrepaZOC3IDaqSkOeCK9ZSb/okF+c4Y2LuUmFBc6NjRIDln
TNr+MNRcLYduByELmpdgHtAWisNupWf93Zh192FFakBE7Am8Y4Ko2vml9seA2BTeJSaerBquMS4M
kP/g3TnImP+5c3gIfDJMpGep0pabUch7xdeVtVGNp8KozxYtQFYOaVYtV+F8NnyYYGGi3KLWDIIk
UL5RlFmP1YAM+PWrfHJizsxxQCdccWCqDiKapnGSIkYHauPXubqVSRndJ5xqZ0NjxycO5/lXHX5K
LnJ65XN5kwh4/4VGPkYna1lSn28VMiuHVqtq5vQ6Yyx7h0TxqFKMq1odT8EpjzcNFj6g+GnvQsrm
9jsY2rcCPzbKotxYfdM9xdLE8B3NqE0pmxLhk8g8l3ZfvCFtZ172WZKepYbwF5ZvRidWzvzR9uYA
2ycBgHsGKBDbGAcPoqgWaRrmwBs9qP5UVQW1sbFLV37rCy/BIuLEJj267OeUgQ4Tr8+5hNTD/pQ3
vhM0GW7Xm9jIQIPhGEHpp2P5XsV+i5FuViDEnNHJf/h6VR2tXcalH8q1BVBXaIc9xNa0egAfcFN7
sqVLy2bXpm5gnrgdjX1EzXxLMQxxOBnXOwzi4MQdsJC0Bzlmm1Qq7UPlOCNc+VRu/TpTzseyQpME
me1dSEFq0yp2emU36NFmGcGAJbPpiYkbd4aTmeUiNXsLm5U+HvBxKNx7Wxo/Mqgxt4nCNUju0m0s
veEjJdCZ3Bjd2gERtjOB/JSXq4NcKoopb4VtdCskEBMvh2hznuMzfO6rdbt0DMQ8RCvCBXjFaIO1
a71OUOrcZOmQXJXZZC3HiXPtlz+DQK3IpSlFl+U9G/14hChuk8KUGfNNOI6YRgBwXVZx9/T1IEeu
PXwFRgHk6oLt0Ugx9xdZrytKOiZDvqn99GdQRteDhX1AFEWIB2B1v6SecxMKBbueiYKOZXq9b21C
IKm6oDqr5ahQDnU9V9FORRdHJ878ZKTNyFxgBknatv9k0o86VNsnlr8+yN2k1fVyKoXr6aD+F50W
sAN0TgEK086JjXd0rB6MfDAnZuXGjsTxcpP1Wb+QHYTvPEEyPoswVP96/j/Za7Su4NsBLGOLH8W8
3aT3qsT0xamRmcutKkQ/JjS9/2AUMK/UIuiT0Snbn8pElAJF9nlH/y9n57Ujt9GG6RtaAszhlGST
k0cjjeIJoV+WGYs5X/0+HOyBmtPbhHxiw5Dt6ipW+MIbukEJNSygfG2Nvvz9IJuMALDLt6B3d13R
gWtSGTmosFXsxl9RSHaraVIOvs2lXUFdAkYqmB+Shd23MbU2pnuX8W0ILlBI1fNvCQgkn9pp9Yig
pXk3xdRz83bDyPz9BE3iJUDLnEt0U85XET+7dCjKWYRJqadf9EIGyd9Oxs31US48MmSreMhtBaX3
PdwV43kU9VMRqqIx73ETnhDcBC9bxai2trGe/Lw+3oUF5YNRfGFAY6senM9KnSd6amYmQmnspNDQ
htRtx1gLs8pGyJ+6v6+OFu9MuRwpE5y35d8eAKQlqIyh3SKTh+1Gdgq7GCf8GEIg2K1vdCj2r8Pa
Ugtvs08mH/UUW2XrI3TauFVdKwcApwtH72z47Rb4I0QDrFbWEqXjUKLBCaIDXXmaYfNBiHbhc+rq
VhlgilTVjN0oOUqNddQZjOLoxs1M5HmTUWii/6oOgaHh43v9c75fVC5LLhQ0J4mXEAs4n9UqzUTV
VVKEFX/ml1n1DWUb47ttZ6bnDPQk8yrRnynxo5o3j/bt9dHfbyYFFSGiUUy/KOnYu4Afgps8ViY0
pqzJn7mjHV8fLOkZFGHrFZgL0jbp5CeUog9uhXdaQJuJK2WvLaTgJYPtdz5tRWtoksRRFTZN2neP
uWhxmUECzpLuZyzAfgOyy8lAWqnpXkCfd4+kAUbn4U2CgpaIZ+frXKy2R7+Fa8NENfJ72ymj5VPj
kn5OGW4RdBYWOhJ9Zrcg04aeKqi1Lv1HOZdgiNfDQNqixhGKofM04sIMFKr7Uhr9cIvqYvVjiC1M
X2q7rms6lJ39TJ7jqxia2t+12LYTHF+m5EeO/O/v65/k/TaHw0bgTLGIZA/F0/OVQbZ+zqIReRHL
keTvHS82GqNt9f36KO9jVTQMQNICfqfgwXVyPko5rhpurDhiSxQ4onh+UCbHdiOtfLUXBHzpjx7h
oN8XGBEi2mqLjAf4k/vyfMhGTrvExr8nxPZvwAFkiu4WEIM+5yO+c9QIa9F8Qnld1BgZta2aPXcW
zlV/O+/tR/B8E6RsOcpuw4u5q3LAkMCWnC06L/BQuBua1b5V5nhdAGfGyj2M8fWf68NemjwPIBt9
UzskdNgFz6YJdJduH8zP1MpxQKpktHhtydetNvPnqe9Rwc3sH7gvdmiOgs3ImmwNr/+I91cNGO0N
aKQ6vMR0Oc4/gCMlraC3y8sBCeC10MCHo0Lan2DOZh7mDLgmUcvPUC7op0DPc+tg/MuL8McP2O2A
qiOSaSL08Acsbl8a2JYvM2LIpxSypZ/RwL2PIT8FaHoViPRWkpsiBvTXQcH5IuyOV9QvMn44Gpr8
6fATU1T7o6Gv3cEb/f4Mg9qG6vZW3ePvu0u97yhvj6q87TIt+dCNOv6sqtBurn/Py6MAE3/7omys
8++ZxPk01GiiUS3XZb9XhPoBVwn74MS8LwoB7YcCbWDkDIbz3VWhjU7X6nZDGJWJ2hX6lHyau6X3
6SJIj72Rll4zzOMHPESMx7LEinHBzeG3rRc4nc2S+YS9Tn4T0wHffFuyvw4Kzn/cbg0GE51WRwGG
2NjVGqqQpV4kBIb96yttsJLnhQRGMSwLjJ5FXWNvFJwkk9YAvRBhqdfFZ01ryoe1QW8805ODLPt9
+MFI4B4tA1gp8NHdzonqNsbbrhDhsqYKIp8ldArLSU512v7orfIoBzgabnctSSqvGo8Lw8lF5GF+
vFkRxBG8EYDBDtCOg4W8OB4dnk2pgwhyz+PoesA+KYrAIOmjGDRSpYQSMHo/aayeqnQV/XU0x3Ki
5LoRNCng6tuH/SNmnCIBqXhhPHRMMauYYuuU49PnOYjJoN81jX8/ngZnkcGIqmii7W6XsuzkZFpo
LSVpCXTCHJKTbVQ/kRTv7q1VVMH1fflW5d5tzA1JCQcPWAEclW29/5gf0GI1jyopD3nrAB1k+b99
bXsx4vFVXD5DZUZjFW1FADsPmdTcIWLvW6LyWyUPpCp+qOj1+fmQBalZwjGsA5BmMNojPynk5ODT
b6/L/qdCRULADQEgmg+7TzFG9B7Gmg6iXlh4GFB+0LRnOvW1Zy+948OjP4IRb2f/3YgIi/DuIk8A
6vV8cTB+VVBmMPNQk9sp1Cxpq1CluSd32SPuvrDSrFWmdGJ2B1fmhYuZlh/NN+zeQdruU7QxrlYM
Z+c8RA7C8KU6awAJJf3BS7YTzNjyMepwIGY3QgTdo70qiWTJ61RFSR72Oe4/EKJwCCsTrCB7x7qZ
2jW9Q2t9/Vn0KYQMZZBxBgDtYhRt7tf6iO5+gf7E9Q25fcTdkuuWzOX1pnhK/nS+5FiBYbK0Znm4
GV7damVPhAMuz9cK+6jJeXEobhLwHxu9fL/1m2K0Ke4y+7zX07CUMxLfuBe3+Ph9vT6pC5+T+4p2
KsHrVvrZ7SOhNrJuA4klV4mEX2lNG/T5obLShavRgCBPO5pUkCx7v3Tyoi+iRnUcGfE8tEfF+YTn
E0YkUbSGSEEkr9dndWH9Ns4OUuG4LBOi7K4q+uoj+aCWhU6MFyANkDmw0na5s4fy/4GT/r/qSBeH
Ymb0PRBUofd4visGCRRrCg44TARAVK1KAIotmorwYqYfvJ9vO2y3A+Gpgy9HIxMxmXcfq4OsN4xO
ShFemV4d1Lo9BzPo0KjH1m9z0d20citjXrkkgdmY+iO62OWtRgPxXrOT6CVJdf20UBH7R7Ni6FrS
bPxuFyTlQXmnPvYZuWfm9A+0Aj8BM8dFZQEp+ZyvauQbiCeCNW2LA0LChQ1IW+5NCYRuOzIVu/WD
6ojYEHOaaXb45oim3mKAKLy+Id5f0HCrYDwAAoGpg6/U+SiKiLq0APwXVs06BqigmKfRsIcQP+sq
NE0JgwXupOD6oO+3Br1GXudtVjTGrF0Aoi1JjxJukoZUW/IgtRwDJXjwOpY1Huz3C9nHBuaHrvPW
33+nJzBLWSInFtryQ1tJ4TTYeqBovXo3VI2GL5yKEnjV9M/GRAdhwv4P5GNb+ten+/5L0p8BEEYT
RuNt20NPRlK7BjxSGrZAjgKjKvqTMR9S5d6p6nOkNz0KXNwRjAAtsYsihwGLX91xkhCTRYUQAEuV
U5vJkS+t0UyzFqmqAoTIA8Yx5W0StfHz4pQ/4qg2HlaICy5O9+29tqxNeH3671FP/DA+M6UHg7Iz
/7DbY/ReoIxDWhpaKbrF/HH2mjnubgyE6UFSlvNTuSHpRTbir66u1s1aVwaiD+l6ijoQUtd/zqXN
R9ENvZntbie3Of81hjlPelOZ6GJ2pvEdexk5GEmG/GTGY+b6UO9jkc2YAeAFhdut4LU7wgaWUqbW
G3kos72pmMKeygY6V0tcNa5Z6hqqA5j+UQA5KrVd2vfkLlDUkC+j0LYn4qsD7nGL1uQh6oXSaZ5B
eHOB6tRdRiQC1/pBhzWGrbaAqbKooZ1o7afrk7+wzuQ0KA7YvKKExrvJW9OAPRRuLUThCPFr9Ojw
+ltwRkcM7uCAXbjE1I2OClCfpgbNjfNPqsGBNZe3V01VuzspMe07MZZ4gdgQITpjRE0Xs8WDm/PC
qYZaBTuV/i8SFnu6vWWWmCDlPKULFjF4oSktgii0Kq+v4oVEHInPrb1MnRiyr7WfG1x7mBh6FvLw
Pa1zZj8v6LDdOhjZerWS95Wb1f3kY6FCIC8jfWB2mP0Nqd4B5o8bGp+29EDrAFENpf5y/cdd+sQW
ADfqSpuMn7mLXhItLkx7XrNwLZan3Nabh8zGYQewpn5AZLu02LwVWwt6Iz9a25//kfLoudLXZiFw
Z2nMbHVNIZAx14cuOVju7RefBxKg6OiwoPv3BnLdbVqCMWlV6pJQDDlEL9JxONTT7nemyii4TsXB
aJf27dbpg4YG5ZGG0vms+hYNSwMsUUgGGQVrBytdS5sSdpRA1tKKCx8XTP1g3176aAAVSFGAosLL
3734GcomzYTecyjKKsUMy4wD0yG61UbtqG/61pfeLycgBQx16DMw3O5Jkp1USSY5YoNIyqcE76O0
7Z8IQB8iQz2NiQX3ubntcmqjkeJqo/VRbjaBhe7JTju/jKm6T+2THs2frXq8ub53L71KmHtuxPnN
oAOlo/PFt/AeXgj2Mog8Se/lsHM8c66hYSrp5JsiN4Ipa+un1VCrW6YYn4ZoHUNLGkzgNJBIDn6O
dmHnkQBsaCeCZRoB5z+n6YiJ8pazlI1LfUohMN7Pov1ZDHX+Ie6mj1OGUyNocBoDwFa93OznO/yH
25PW9B3uzzTGrv+ibcB3387AtWHrRwNZ3h3uEtyHrE5cPFlt4cIgJMfFRqDxolJWb3GmonucOObX
Sk3Gm03cz78+/KUTj3YKTRF2zoYqOl+PEVOaRB75PM6EvqemNLpXAeQ6iE0uTvJNLMXZJHL2TPWo
Kol+kUoOuXyxnaTi+UVGbdinGm24Bcfew6VbdrNJF08dPtAHa/w2i3eLTJpJZxX/JqL981nOmYgl
pxrJMguF5CV5QUXcHRoTPYccQ1D71GCcZfCBzcF51kpuIKfJnqkJvqJCHK5KFMCN8/sOpqYC1CLN
71S7uOv1/L4Dk6KX2a8+rx+seHwAuOg1cv4i19O/xlI/lCqNLng9hhG/xtX8YZHjJ6XUPDAyHqgZ
B9WaLMQEzlsd9cM8519FU/3aolarbQKS4zsguwGp3KNmcz6W/jaXolCeZmS6kvup3DIk+zbHQ3XS
jJvMHL0aVeo5du4QscBCfghwrb8VkvKhNsWtvMS/pHyCTK+fpCF5VvNFxaKt4hKERdlj/GFW33pJ
uxltJOLnEpdNqG/21ODy2ny6vvEu3o9ofm1tZ6CXe4kESxviZpo4iEm5mZJqM8SrPkn5GY7zen2o
i3sc6ydGI2SnZbD7+nA2UVHe3k9JscPEWTBrQyLov5wkGyXTTR+BSGIXfje5k4FCk/Ehi53mbmIn
wddUq//wQuNTQcS5MQmAwp3PpZmh9hXmlIX6gPlTHMmZL4m5uL2+Yhc+DgcRj06HogLFr92KwZDO
i5Imbri5P4E0whLVzksE2eujjuyFSICR6NDT0nEYUj2fjzG2epIh8BYupr0+YJmse5jo2rdaleP8
ltfVQa5wYS8Q36EFQkZMYryXmkcghi60yswKqvD3wzRkTwtSGQcXzuVRuCepVm+dWe18VhQRBiET
RYYC1qSLg7eJsy9v7vWvdHEU/BTwQdgC//1esIhSp2Jbu9JcmnszhTpJvicOqj4X9wJ1R7heIHAg
g53PhRd7VbVkyKCxK3Gg9wKnr7isT4ZVx6frE3orVu3uaWBum63YpnzLBzofaxzldJJ6KB3ZwvXg
0s8QjWdbiLbcQHhPnnFZrtZTqlp5GwAN6w1vpUg83bW6sDO3TaL13kLDAgfYWatSn5c1/9omavMK
o/QfI1rXkzT3xpc5NbFkzS044m65OMWjsgBwcBuYiPrdYNQq9Hiz6T/F8jRIbqJM4xTOi5kR61vK
gss6md0vCzQqGvQO1DM51p3yjhPfKC+R2jr42o5i/Ga2aTZ4SG7jkNwY4wBvE7LV5JXKaOKPBr4Y
o7hK/Q711kSxqdLFrVAQ/9ssh34BSDFmVxN0FKCfi+e2WQK1VBXL6+YBK86KftqHyQaOAfBQLX7U
vYNJbmkt842J5k3n9g5uVV5nC/NbUcvyx96sNknHvm+/Jo3S/W9Fnq9EUyCpHZ83O//Gkbnlvyyx
uSoM/aTJhTEgD2hkveeoo/ldyzPtY0sahA7jOOENUY7mlLhNbm2kdMusXlrQnzeDUOrM7+CyP7Bm
w3qHfm/8GQ44mhiUez8IM2lPw4IvnVWt6mMzKUMgG4u4cVLkVWB9q7PjtjXazZ5lNutXrZttmguR
BJn5+na7kBdszStqJTTtKensdrbUKqiNyUYaCoPScO3YvxHAjl2Elj/IbT3cVZ2tHwRCl44sgbfF
1QPCkTbd+QZHk64kr6SmbvVC8udOWk8JvsoHNc1LlyqnSLaR+ibQ3V9yQ9yznnSPw4lcj1hGNcZw
rY05UJVoeVwnpQmur+SlO2LThAbpBMkNfZfzacnyJE+dwbS0nmqYjciFi7F0Hk7C/nx9pEvfDFEj
GcDWRl/cWySUo1gpVs1pmJpZH0ixZn+UEPEMLLFMYUOm97/CRIft+qCX1hMyDLAaasCEr9uP+iMt
LgZ1jNIatDP6Ieod+3O81QRaDxgb/6K/Jh9skgurSZHYANPCGwUKeRetthFqHyXqWKFWJ8JzcqPy
6zr9Z4V+dDCxS9kZQ9HkoTIN2GHfM7bVte3yioTfRFj/NSp4TGS7VXyEPFDi0BsL2RUzOWldhlZe
FJv3rVp3p3gl+IxH+YiNcuHjnv2abWH+WGdbZI0lR/Qy5nnyxqrqPUPowkepGyRwLolbR+e6u/5t
Ly42rhsUjQEFEyCej9n33JNWy/nvhsI5Ye9S+0O9GMFqofNyfagL2whVMwI3mDbI8+xVgrj2Y5vX
jZB3zYsbYOhyEGd4bPWN3p3kjhr99fEukEVo1Pwx4O45newMzRwAwqG1gtOLsxnoUYzCk9ZGDRbE
3ejR45Ruq6wsA7WeUC0oLOcEbe4g6Nputd2zTsEcwAUlJepr9u7WmzAYNHOFRGcjd/hj29cUpcsf
+PzIp8yxxKnv9CaU21y6Uevh6DjtnAa2Xq6mU6k3qLxShIDFcf6JgT3NZWap3BkydgfSXCFUirFB
3jz05vB7tcyTvqSBmbdfogkJp0l7IIDz2A6+1NffZ6X6Zm2OZqZ4tlAUnYvhVR2c5eDQX3gZdOiD
NNe2KiR4oPMfOUKNiputQ4S2ReG1Wemc8gGJrOtb4sIouFqwDpQ4nY0aeT5KDuRdLqWYHsli42kx
qFWY27lyMJcLG2/jGXM9o6OGmc2eSCEXGpz1lLS5lYBQT40jTmbe5zdinaNb+sHWgyNlGMOXRXSS
28Q4qWYrh6JL/70+3fcnbmtUkvRZ3I10RnaHe4qGbrGihqJfolYPudFVN42kqeGcOtXPptGsg2rX
0Xjbn/9xgcmDGrcyGI/AWrLF1zOQXPOax6cmQSinVtvmgOn+Rhw/P1n6Zg0BZpyCPKWNXfqkOmwa
Gip6ACsq+VhryWqgUZBDgo42VWV8wtJpeOrqsX4Fp4FjfN0Z1WsadRpuZVU0aEGjIBnvWjhzjgRk
pXbfJ529+CuYys6vY3OyT8mYgSRZl84SGKKgIuRig6p8jGqOi1t06ZzhEl1l6oPdLk1DgXXA1y8Z
WrnzO+zMfw6OUfVuJ94MQcEi/+OU+fQTgrP4llpVT8ALnqJyWz1rMRBau/W2TXTcBLNupeReyhMK
3HpO2usqkrQGy1zIH+FaypibFk1v39lllIubyKgaTGtYqocx7YvBj01JkKVIBtphhW4gL4IX6ugZ
TVwVPj40NZQ1gRSdP1Odeplza8CleEm/5obU1Sc5iubCsyJJ/rZEo/4yo5pXo/I5z8U9LTN8E2jl
T9bYKZgzmrLAcHg1QQONYn7k12cPI5LbupcvZR55+SBrR2jbCy0LQtYNc4ppFMre2u52V6UiA5dn
OSgYqLe5NmiSK+ktKi19pWWIpuNImlfLEtAxiFylQ8yL31Vz6NP02W6i8S51pM2rtRtQiJKP0Ghv
Be7d1gRsQV/Mguy6VV/Oz0I2tyoWSLYTdBYyX00se6AbcUsvDb9KLMUjDv4Iv1GnYTZJoPFy16gH
ZqCDX/hoLiCWo+6+tspP7MzTX18LkJrpJiGvsaWb2y35xzG16mZRIt6iwOqTh2nVsGlvJfmlTCv9
K05TR9Tfd88fsSpFLvx5sVmjOLR7/uK+QTy2WdNQj8vJY0fhqJRk46OtUwicsxjsRNSd0lz5PteY
AF2f67bMZ59hG5wp0mehb/0ONbfOQhvGpEtDOP2JK7T4gzmVX5Q8F2491P8a+vjhPwxI25dQ2aBL
Lu+i11RCl2qqRx6ysY7CIi/7T+YCdcVZqLPqjWGiTdz/dcEFUD/NQV55FpkIfXcPlhLcuGRklvJg
EsFMheNhJ3W0p99d79soxDC8JfjXw8A/3zdOPsMbiJlaEytIOhqoQ68S0vlJtwwnDHGObM23pdp9
O4o7NClogL6ZUZ2PV860LIuk2fI466mpYP1SVLIfI7NcXBq/ljeqtbG1LY66Nu/ChG2ifwy8u1qa
MW7nwSLhyUQquwLRqQDFsiPk74Xl5GUm7Aa7D/hrj7FDHrob1XQBsFCVeNivuYVJ0Iylp7zMj7lx
yPx7H5ZAViYS3CrOGy5hDwOT4lhSs6hJwqhW1RtzKLSPdTxrd3XMTu0QncMGYijCBbuWeyW2Kj9K
UajKnEx6vX5GLqzvZkRM3Atjg772Lgyr56yRkjJOCIiXX6WhxU8pDom31wd501LdbZ+zUXaHAtEi
o5VsGMP44aUubJgM0azuN1Ua2Dk8Hy59mFsHX70spiFBic9fKuws8YDRXAfD3qS32xO9NN1HavMU
mRuFCtHrTe4/T3nRZ1l+mbrsQy9omgB4dNMGuybgD/cUVcxT1/fdQfh6accAPdh6iSA9OIPnB6IZ
6jGy1DwJu07S3YkU5pSb8mdgaaOv6sYRKe99esyGQV/FhLVGeQMLtfPxZktIGI5ZcZiMzT8WnhZ+
tujahxzKuS8i46OhLfkJzFjywAXcUzmKMPwx4VmNmDj71z/nhYucdxToOkgIrjhjV2MpNRsZSwSP
Q6fWshOWNSgMytjkRSrug1Zh6oFdYGxxfdALN9DWAUBzYAOvwa45XwAyRqRBezYqcqEvZZypr048
iE8KGIFXJdEbBB0pDrtFbR2Zd7wVVXa7l6EpuXBO6RAZu91L8WdVljRNwsmq7mNlxaMqivAvngr6
2BYlxB4hy7KYv804c2Uieiks61Yzm1/UM/5Bus7Lp2ak9j7+ayY57dyCcE8af9L1uIlxyfO7dniE
QpEh+IRZpFF1p0GU/SmuJe/6Gl447Gjik/1uOMOt/3m+hsOA5fTisIZzqfaBY/VW4CgINfyHUUge
+U6AKnAxOh+FImeawi6I0dlrRp8drcIvXI6MBC9swo3tS8fBhEDBsTgfZcjznAYi6keAYVYPOQLZ
Rx5QuRUmU+vXLZOggnZwkV1cQHgbm8rEZiuzO/W5nApntLQ47HTnV9MrysmIU3Gw099XCQikOeWb
AyWlPuoU51Or2kjPbCAHKD1k9bPemIrbKat8istkCEokNX2qKfkJ+J/0Waqb3mvaQkaXVko/AU6b
vGmcdSreuvE8rr3u0w3EhiFqrRXj2LJw53zgr1JxKFJ3cXVAMyBYQBWb8uv5786yNI16SeaTDM7k
mioSR+aY/Psfdhd1161Ovt28u8NY53jM2A2DICvdh1omjBNmvEcmY5emQpQM44KSDaW43Sia1aMG
a0986BWBinKxWm/YooLrc3mfOPGlN6jMJvYDZXIfoYohd/TI6rlJYzn70kyrflvIdJfMNX3TiVV8
8GFQJyZQzStK1Oi4WCAEgFLmIOFvphlPmSpvQbOUZXNQQbgUo1C0x0ODuACLn73QiRrTqI9hnwe8
JcNP0GSaG0P88mSxNney0SHQK3hbIBnoKAEXUA0HM8iyujtapW2xd/cv/QNIgEg00cjcV6HXtUrL
Ie+lYEG59jlO54cmluybVRZ6YGSaeC7rSXiJE/1LU0r8G+kxAcA6zi+1USkv1z/ZhY2BnB+RPR2T
TXByiwv+SNhip5vazq6koC6WxkdgS8HWBGrN9VHepazQSeBpk6XBEAATs29jUCrQwHu0QxCnICj1
SVO2nLT0Z4SXIKmvZeVuzpGfABH9rGt5DRGlNrwBo9r7BZngm0hNLJ9ypBFomoA8YevraxOV2V92
ZN9+Jr1/gkdqye98wUc6mlHC7gjkaa09k8UJUXAZT0iTHEE+9wsPcI3LC8gMQACMoPeUXuxolwFY
QxM4fQ1IR4fvNEzRfLDp3w72n3uNYXCMIelAgs4CergLM6IqAkUcw5Ei78jxkWqd+kdEKL+6cEGU
OyLkpvTy3HDi7+WitoqL6VOWunKqTdHJkUwNklu+iFMssKtHQV0NpylW0KdtBlUNaogFwhVVgQz0
pJfp7ELENCpXElYpuTaaCl97ILqaizY7htVZSvdBy5D+wW62TTuvMEv7H/4f8m/I1f3nWtfi2M/G
bixPQ5qsustuIvPsJPnLgGEL+t6ZkdjuqAOLR9+rNUTgRAbkY7tUhhdjVOjqqPI8KvhQYnHbSCvO
hqUwvIav8CCGjlqVnmlx5qEFDWFcJLH83Osj78n1Db8dm92yYzsI5gxhGbDLb3yPs2OV6SDP0HYu
qnH2ZS1HA81xSQFqJbUOxtpHDnxieEQbboVSBCjt3Seux2YB0SLqoNHUFgFmKB1lSdFnag0lqC0J
n0PFPMoX3jLy8xnqGwoDqIxKUf1dVDTUaWVooAqYIeZE7pjqeHAKs9163uPqPBtN4QwIpCCh7a4R
f+zZVKJ/oWtMG3NdQIel5hL9SKx5nU6LmS5PzZBXRqgjn5oEuro6QdRiBkAAXqw1/HpFXm5Np00/
LjPmxK6UzNQj0qaPECo3C/UUOUksXE0qxOxJmYaidQm9TvWBSdmGa2EHnflObALcshBxyINuUWQq
Y+x/8OwgAtbTZKfactvm8/JL1sX4gptGdatvFdUF18KCYXSk3DjUgBjW0am8nqbWcPA13+nHAqTb
vC74G6u6vVXnN3LZ9LKQ6i5HdYbPmUkZ+oBiGNYP6VrnwkPELndVeZPgn7I86W8w1dZ6JNF76QcW
J+Sd8jpWv7VhTSmqkni4gxC5QxaaWZYbNePwcZgL41lWxubkEA70J12JTCXctGIMV4xaPrn0dSRO
dLlU4qCG9S7x22SK0U4nCgFuDZFrexz/OBlJMmh9PrRp0NOKzT0e22H1dU1qPkQYYVqUKVOnRgg4
4Z0oSJ9aHxVxp/DqeZrSU4UeiC8aVDeun9f9bUwnBZwP5SAwvlzGe6IDUtpQAFekCdlJsyv3WXub
YHDrXx9lf1LfRuHB30J8Ar499V2XFzMvlTUKQKSrflsvy02KdKynqineDgAgPblU54NB6UHtLqO3
Yemtk/TR+IZHdL7kXbporTH3UYDef6WkykOtifoXYAVbPsl6PoU1xBlMCjCP0rxBdMVHI7JQA2+F
MSvuJK9kibUlfwQJvrwAZJbIEuVnM3OcT/Go5z/mCqj2yYEFAkxhVcVrkmjqr0bDDtKrrWExvXVM
5R9DoYjZb3R7kWhz9EK/ndttmzkgigovinJ18AttzV6zdikiaPeps7ipSKLYtTRA7X6nZM7sp0YV
R340GpLj2ZLaZoAzi/hxXPr0oRVD9H2epGTrSNQ/03hYCoxBYNq7KmSOl3Go9c/KNIt/y14t/5fV
cZOivywbE7gZYyTeclIKV1L6v1zvnacUBT7Tx+OUoSL6sDPn3pwpEVhTDaYSq0Jmlie/MhtTdALX
Lv0pTY4iXPRx0q+xWg1fzHVBmgV24helWuvVbTX2AAbsahmOaj8AYYV48WvWleHZTEsHZoBhtjeL
olsv3HhgeIWiSg9Kq6fRSQNdesP5AUSlSnLxI5Hs6WtZ691LoSur20Ry92IDb/ASQzzkg5BQ/LQH
uQTRWtMRKKfo1Rwb454Ax3rFFyZ6aTIMfAT9jM5vS2e5x+lqcm56KUsxxkCvU/Jbu6vl/9VW3tuu
Pjlp6lG0M1r0nnNqWQiK4vkspMiZAoRI4h9KuY6NPyjK8JSNSb6ErVFLuvd/ih5XgrJRATpilIpY
SK07L1Julk+jXBqfC2S08Me1pujD3Dj9xxiAcOyWdg69B99Jm3tazuPPdmFKL1jUiy/Xz+X2Qv75
lm0HZFNWAa+Betk7flvcOtYcYewZxB3a1VGCgtBQKWpodebnvx8JaOkmkYBIE6Xn86NI6tuobSxo
36KGdV93yb/9kDdPstOlBzfapTmBYFZlgyoTIcguecUtI07GOWEkaldBE4v2fq0jTEUG6dv1Ob2n
asH/QDoTSTbuTuBDu6Fyu7Ztrm2g3HGHjqC2ilfJAorG3aDdkOksfqJ3xNQwYPwkHiHy5+Loan2b
z+4b8iP4ASQBGxZhd8lNtQbWe4qcQMTmGuDRIFxjduag0svP6jLco+SBkWlkT54RdT/LjIdRDE51
30r979j5kWGb0PfR99Q2781EM/8d6jW+6TKtPorI3+81Oh2Q3ym1ylzJu8WaG2vV5Yq91kvdGLaJ
/U/RieGEgEd0EElceG10gEfgiKEugg3ZFXfsOAJZrBVREBk4P4/CAI8ybJ4b5SwjVVRo8+ZW89di
sdtmYA+Q2SD4CKD6fIfHUTplDEPv1Irlb2OvLG6sZtMN/675H5YSGi4NDg4uydruMFlKrztJyVBO
nhDmpJgzgWhtEDzu14PTdHGPUzZhf5NDwTraleccIx8mxKacYGwncJxVJCzSI6M7davq4CJrjLcT
j+9JMpTRb+y6vG2IJA6e8m3t9nscjTeKkIizq/R2ztfWjNN4oZTuBGumFIHiqCC4ktkO0hVEFaLt
7WszUz4rjPLoq14cmb7/W4US8NzudBmySDKpoK/boz5yIr1oXD1p7Dv8aTo/T6f481JhB67mhnrw
kS9EZpuKsg0pnqansi9Q2DF6X22MSMQADeu01LVCA945kkO8cFvSuQLSSUrAbtrTWKYGHAEGW05Q
SlHqd5kZ/YSO/AD82zpAbF2cD2UyIJ0E3+8cFHSCoKbIVSfQU7N5AtZC3p+mR2jY7Xu82ymQwwwe
GaLtvfK2AaTPIeBgFByHvLHVukBT5uJRrrP2saQ1eHDXbLfWfjx1M9YAOkrz6J1MSpslMzBYJ5DK
pHl2FlTZ4rqvT1U1Cm6ZUfXHXiM767TkuWynIyDapauO25RCFnsFi9zdpZoa2KzLguEjzZpurWR2
PqiZJbmDim4YgAzYynI6f73+7l06E38MutdAnGolAorNoNgry786M8ruNUukAURx8bI4eovoRqv7
kmW+Xh/44mxp1UEcgLtK2fj8GujNeW0BzvJxAXigatVWvq0VxY3cN6239En1CY3IX9fHvNDypEew
yYNtYAcyid0NMJhGFqE1yAlRkp9VQf5C/Tj5Z9RNyRu0BdtXRaytO5a6GlhZXN61iMq7sdSJIOoN
7uhFdIDupYXuvvXVkNrmQ2f05pO6oqAj2CIBMs7mTaM7AFTHRpCfW+ptQfcH3gDi3+iVlvyn2vCr
LUX88frsLm7fTfwGAgD40T1lSs/mKqkmVtQopbxzZQDB90PnEMhj5fMrLRD6zpU4uZetGLs9J2qP
9MAu3D+0H3lcdFJa+iS7mx3zL4tsi+elr9r+UZbT4jGdMbhtLV14q1ZWj7Ixige7x+i9w1vFbZJm
wkRR1H6p5LKPoWBxK4bZvpnQvnSXYYxOhUDmI18awxtlIP/9ak/3qrTi7IQmZIS69A0ykAgdr+L/
cnZe23EjW5p+lVp13TgNb2b1ORdAJph0okR53WDpqFTwNuCffr7gVM8wwRyiVVdVWpQYMIEd2/zG
vk8LLT4iwKR+tNxx9kUjnIOHCu1RjUVyUHXgkjPXEtirrt2igYusp4Z7ojanKxCs42Aw5TeRoATh
YyZ9e+WWa3VvYkvzRdPi/Pr1t3UhhCLNix49uDwmM9skWh2KVlE79pTVl+N9g1vYUU0TYyekXfi8
pRcJEAosGQDcbDZ8UlpppLstCaWlOPQ/Z9S4G2wt404wy1jy4qCXfRnWHCbh6/d3KZeVwEqEqYne
FCbyATzrkdSpNk6jxWkLaaS8bhKjHW9RUtEHemizGiET3SzfCivTrpuYD0JPpGdZMTtHqMrzEgBM
NL9WaTe87xtsegI0CdU7V03qChsEIfAISLX0Olmd6Zcpt5IGKKm2xCWy8O0kPV9yVykU+cwqzTgp
cdEHjj438Ifa+rDq5nBgOoAeKjlkqHjDHsr90ldEL12ed3IMtZ0y4CZszktXk6SVcEAWHY+1vhHF
ydKinRB8aQuCKKZVRACi5Wqcv6FUuA46rdyolo5xmLqIvMZqrO5swZdaWTxPkneZAFn0FZ+aac82
wpyWaSnWjgyvo/sVaiJ1Ox9CCAqxM6laEaRjNr4X2JO+E5613kxRkRanVClS5vOQD6iB6qXP/X72
0vevb9ILKAJJLERbitY5ssNb4fTac5QscgovnHr70CreN9yGpWRteaxi69TU+e1YF2+8iB5JbD6W
k/rvfFzvm6W8ibvm3dBOx6lJA0ut3o9MbpveCHJnPilafdTR2lewXzzEbJjBGA+QTDtfR/ts5/le
OEhp+klcG2oC9OM2BURa2EMOB88NKZCgYgwAKMtmMANhWnea1/cHRzIXdp6b3BqbVIlFJWyeWplE
fhNXikXNh3W13XBxBvEhSjPrwQPXVzGVnXNut+09n+q9+zfKKvoXKEFT54vB+650tKT8dkyXhwU1
lB8RTdruYM7zfcb4uPQTK82+6oqGAvOClPfnIrf6xO9qRL6DJYr0L3mUaXtyExcOTm6G2T6yv2Bx
t3XBPGCyklSLG/be96Io11u02cvrqgHy7I5YCXRqbvtJ2+VHI4aa9/qjfNFLpm+DeKAFnhTKB4oX
m1OziLTIaSA8hhmAJd/J2lstEldK1n1QYxdsllaFylC8rzztMbGVPzHqvNVTsacVf3EXOWAbqI+e
ju/zWKCh1x/noKXDNfbeaFMiB8wr52WVxkcvanvfiX6+fuOXog90MMohmQWCtz1fcRoKxAipi8NG
mxDJK10nqBNC0OurPEE7tzuVCIdJEPoXSG3IG38WfepUtVt74HjDjfYbqhJuWJUdzEkYTAc9L1O/
yUFrNUz8r/HQ7U5QYobA0xLro4tfLbbHjnlla3F7ta4SWYRH9AmsVXK3ICl8i1quERYN7dvZToo3
2I78OqJGun5I0KpEQWJ+d375YjWUSjSGG7ajnt+CQdFDVZ+En8R6d+WtmXIfK8q8E1IuvhpyZCQ5
oEAzMzlflH74inTY6oZ0ZvC3dlsbNkBr7WQIlz47GpXQecHTUOXp56vYa9d0RjS5YaG5dQit1qYt
Onm4otfZR8tKxV26pt5tWY3u+65oi53lL3VDaIJIBTSkc6S6xfn6UTe2XqGwfr5kaIGRjpFL5ul1
DXQv6KPEe+8U6UQWMK3Mkpg+Rfag71zExSctcclAzTkdt+gcpcHjehjpfriJqflL5JinHk2ow+sf
weureOrmU7MA1M90zt1QMTpxN4gKSRtP6f/OvQDo1kBAwytzN8+Trs1Cg0WwVbUBL5xBcw6xi8rY
37gXwJZo2JPSgrU+f2uFlRulOYzszTSJCcj2+wq53p2gfGlrghKH0A4RV5p0nC+iu1WPpj3RcE4q
/aFw1/TN6pGIKYubnYzCQdRqFigTtbV+9IBD79zjpToVLgBXgIEg4gdbGRrgDrhWm4PDp5E4CCFm
3YoQST7gvtO67rfe9rIvppHPWK27i7r6qWopOXijuDVvqDhzz8dbromxgauiP4eRnpvvKfXoHkDC
AjQoKwtpbG3hPuK21pCD7TykKOzMLMYgb53mYcXINA6MQRpPK3krJymOVz4SPuNHwyvEt9df6qUy
hVwbYBM5GNSzzRkIbDABAVCQw9Tol8DBssgeOBXQEJhOGTX1sTcGK5hVZ3n/+sqXzj2pYsFEkRgE
BfD8Tee63togvjiF1jh52+FXdGjt/IvWde/dwX1MnHUPtW/zG7cH0vMVNxvYLFwQmCrnEGL/B8Yo
PwpHX09Qk4N1WpWdb/JS8o05FKgZdOchXm8Z5W03pAPO0QTZSam+lF09t36D8cSxFYgpJWQed6tA
Hr1alE+J3Xs3E/LJh9lw82Bwhz+gf/2ygy3qJxzr4JwgYiCLt3nXnae4g8IQJIyRJT1VlTne/A+q
jgvv9WyVzRe8jjixxzKwLqjmXGF3YYbI1tpMFYV4m8dL+qCof6Oewn7JBclCU4uy2zjfS+zdSfFk
mDXqdaIQWJfAls2N13fsS4VJHiBCb1KE7QmIutlANsa5Wg2WnuaSPr6zBi8hXynbw5xoyVHEmvup
y/olXETUHYS5GDe1UZnfmT+OD5oVFTdJrijBOoALfP3CLgRNCgFJW6B6Vmkqnt8+cuZmP9ZIqCWr
3fkESRFgikylNKhWAMSK4ZmhaOFoGZ9dtRs/vr76S5UzUFlImYLPI2zL8vl8+ZJCZGWYEYWUjGMX
eFk83SeRNTZBCsEQDVkMeA+5K+JHrZXiXlJ1JsEqXXFu1761sCKG1AIGiwLloDA1PuIWWCRhVqeF
/Bb4ukCbFebOZV+IfKg9UBtL1QKQ+5v448y6pWST7Dh5+nS/DEN50yrt8MkrEvSvRgS9HBpfoSoi
e4cceiEpYBzBrBgtFSAj29lqrmo0zgZUe+gdDX9o2TwE2bi6O2DEC6s8YfT50h16DdvxlpcV2Wiv
rhNqC2bivuc2hvAtsyn911//y+8dPQSYAJJITpTbtpPVwumMGqP5MBJecVCVPHlMsi4LLHN2rmbK
Hr/0ovzxlxeVwxYQZEBh+O/25Rl20+Qa3lpmpIvWX11veVt72ufI1ru7ulmrH50z2zvJwYWQTtsQ
ZKdsWCB8uR3zYLqX0n9KnBB3h/iGhqt4XCx6C26sGYh/0y9ttSZ603lgTmbwZW/Qt2rC2maIKVym
16bT/HrBQJuMT59epuRibDFByeBGsSsMOyy8qDgZeTtcYcHe7nQdXp6crIIQA4KxAI/hgZ9/4U1h
JinmmnaIJWtx6sgnDkhdHZB8nSlS6j2V873lrPPlhOGJnl1lh9BU7UCoTXf0RigmqjNEBz0dfz1L
5/On2GOiZqCU/PTen1WqaaF0yqosdjgbTXc198xgi0aZdrbPy4DDKjJBJ0bjRrydMnXCNvAcEnZo
R3p+MCIxvxuN2AAjrrCeaut3DoiDYE3nPfa7fF7niQ+NRshCnPo0hRl4nz/PIm68slgaO4SiowRL
IdBrNYv2Os2dcW8U8XIpbg84Bw8UZuu2s9kU6LeRQFphWk/6NZTx6Fqd83YPIHvhjqRCHT5OTO/J
6TapDD2DMoYVbIVFosS3eZrppxEYUVi3Tr0TrS8sJRGqaLEADwGtujlczSFBDalKEB5JlRpt17UN
sMbyDk297rWCLi4llVelmSbwrM17SkSSim7yzLCy0jpUJjTa40mfrjSI7jub8ULUBltsq9gySUDA
li/EIK3rQUibYTLWQDWBM5+MJLbeqGuaf9Y6Tb2iZbfuHBUXJhM8Rr4CE8kPWLpbTRdVo2gqmWMh
tE4R3E5or86Ne4gKx7wZi7xDqHk0H6dY/5F5Rvo+N4ARYlaWhvPqeVdJbmk3K2JXB7sw+zB28yJs
RKf6PWp7d040ffrlQ+apSUa+jL0pKPjzz4aKJKIIXJk1lKZLsCM2hIEJEu3UlVFyen2xCzGPupPx
M89GEnnk3ngWg5jReS76hGYo6sG4JfWwrpRFGRHixaFrUcrpl2lppFnAe6h20Y4GYXm+3lQ0E58w
lJFoBbbZachwlG6Z7tzVhR39RKd1bV472KrNx+NkY9Y2Rcoq9mI+2l6xHONi7fGjIZy//gDlBW+C
HIUsCioMj+AobWGqkWiKysgcuoJLpz1EnohRzUn3Uu0LbDTUHYniuEQwzGakff7c2tKZLTTF9dCz
LOVG8dzoUeRxw1QKoa3cT02lPrptM19jjzn/LOtuCavZnK87BIweGNFYt57NONRK23pFFa4oEFDS
cszB0sQfnGQVAaBI+61VJEv4qw+I4TDtTNnz5eNzNu+iN9q6txtXD3OLJnvRRD9ct4v/ziJSawy1
aoS7tzM0rV3LAZV/PVRSvHnKoRbf7LitPrx+Ky8/FgPzURrLtLCBDW5zd7OM8wy1HFrLSMD6zGGS
YO17ygRgFNgYpHvWtBdKnPMF9fO3rkyokGSz7YR6o/Q3S9HV9C6T8udU5+lNcpdARteGMaA8c9Ai
G6jE0jkJ0S2cvpZYMSJX4niPQtTt0UnpcVJDVleiQQH29efy8nPjMhmryfYxA5XtwM9I1xbQnuOE
S5q3QTuQCDaTOvhgAYydF32BD8daiNvQxCVecZScPxKM9TwwXJYTpjFsDLjR3UGray1Q2mwOo6qh
U46/xLXa1OKAlOByGHNTCeyqrXZizMsPnwvBfUd2cinottxz06NCg5LohFhmjqcpwvzEWLy95tGF
pjXLQHVjHACj8wVGKa7WQkSMr5k6xOjRwKY9xRH8jdZtqa6sBnmyBU3hApvM2wY0NBLGmrbzfi/d
qrR9lvNGpKm3uKw6Syh7mPmHSeyYmIInNYSOwfzlSEqiL0HGwBcoLbYjRrVxtVo6BoZpPzmHaJmW
U1Y51fH1vSpTtPN4zSqoTKBxJxWptvtHHTrYeyRecK4dQICuNp+01fk5JQ5Ft65ByZ3y8kYnB9hJ
fS59JNKHQ7Z4pbicvLBnJy2a531UtCYPcW2c215Y0VFERRLoWrW31KU4RXQi9QZiinqWcb4Upj+G
0iy8r2mYq8OYMdHStDQLbBwZ/cUyf72QeSrRGBGBoJUM0fP1NKwYhDJPTmjrS32tD7COijFxd1KH
i3dFfJdfvQzAm7satUUC92c6C5XjwmJaGsrwtDql5fTRmNvi7esb5YnD/GKnyEEcrRrSx+0HntL3
S8AH8uUBajrWVTsHkTfoYJCXKNRjI75eoZKdXDoRgFfT+UbHvBjSR1OcyhnBeBLF/qCpvXmtZgay
RuVYHHol/QOqvH7PJE8D8mvVJ63Xmps+H7+uBfQKTwObMEbl8FBVjnGE9BD7iFXFBw2vkEOvgUOJ
s6gC6b8mV6/f8KXnSxeN5ExSfdTtXNpoB6NZVjoqSlfoYVHkUUjbgfXgBDB+NLQ9TKl8YdsHTFiT
5s/MAfCiOd82OQNANUpcO1z6usIIZvACh+d4SDB9CuLYaHwBPeaEKLx9msi/QpgnONdMXfKQmpN7
aofR8JV4XUJrxfGtGMwpWFSYJKMoNR+zl/F+wJXuLuZ8ZG7iihsvcueTa4/TYVgl2HOKl2tn9boA
CJhaQwNtzVPTRXGoYz1lCGTV7RripuG7dj3jC5lZV/piZLf1jPjNfzRa18dp1zlhXsLwb5RV3BQZ
597KkPHz6y/nUth6/qw2m7/R2oQ9xoBIeHrrd31pfLJ6S3too8wIoFDaV+ifWoEHaCp4feULwR88
F0qnHiUvTQS5bZ7FrTmuPVM4KWF5tNq7Ycb8QyuEOL2+yoXoCDqOI92hmUuM3OS3oGTn3EZ+IxyL
Hl/iwmpOqVHfzdYsdsKIzDc3u+5spc2uK0sDL44iJozEkLUNvYIGGgPSVlYgR46Cp3unKt3feYhw
J8iBZZK6td5S4HP0rcg4daxqvqq8RmFmkO3hmS89RLrxjMfkAMjaNgqTNokbs6FRmHcDEmqqUiHo
Oek3vWLtYeYuLkW0kAAasLzqZj8mSpfGllY4JJt5e2g9/T1yFNlJ1KAUXt8ZF8YflDzPlpIb9NkG
rMtiALNr26FiW8695yRNKKI6vzPhYIWzFzXflLr4M3Pn3rfHNrlJXXK9oeocvy3U7nao7B8FgP+d
nOj/c1nMPxAyvUDd6cfKS/uy5LswKlW9cjRcnQ+LW+v6Ma1V23fhfqGblE7LQ1OuZudHVitu3cls
xKHFoulkLzXQM4T42i95r857zdMLJSPddznkBB6M2eFW1Q4FRl7+yCsyE5jrVhI29Xy7es43zVsf
EgVUlapRwJgw35LsrTHMp1FP7ieJeB7y9O3SKNe2Vn2qrT5YDPWNcJRgWlFIf/31vgwvZHs07jh4
YMOgXnn+dgXjx16vrTXE8SW6RoZ0CFSEanc20cuzTa5Che7SdqJIlKOsZ3vIjVRrQC1zDS2RtFQD
xX2UR2+0UdiBo0L1/NV74jSiZQ0ICV7Liw5OM0SpBVFJDwfdaEPIhAUkVqF8fH2Vp7R7G8koP5Bg
ISOi87C5KZpEzioK2uOuokQgA4ZpufWseDz2aQ+LGsPEsNRFc4qx5vKbtZ5O+K+2B/Li4rjMxnRU
8LQ55uWSnZSiMN94Q7be2ZMN9p3j9ZjZq/b5P6BjaKDgLTtEJI2JXuVMR3Atpg9jag/ZeAEax5al
24+ApUQQb3Vil7VdYic37VCKwP5YGlH7CMCNh0w1MR+J5j5QjFG/UvRyfZt4FaBLL6X5UZbWicH+
rjDMy73J5dCkktIrML22RlEYxM9Llnl2mEhsi+hKZPb02LyyIrP0s2JFkd5V0qCUArpqYf/sxmpE
GaXIfTL70Z86dQg7aKw720u+1xfvnWYKUHLqTg7M883sKaB6CpKFUCTRHSlR9d7O4/Z9P6K236jq
Tzt1mlMJ5Tc0ViSUX991l54JVRrjPYQkYepsDmp9GvPMziI7pFRcDlo6r7jppd5OVHj5vcJXQ6qa
fhHZKLLB57c4aNEkaH4zaKuxj7eiYbqrluKjCU/jmPXeryOZWA4bU/CYDvXZFqIgqRpD2jl2OCSR
c4xmIz20OlYPrz+6C4M8lsFUyaQXTeW5VaUsRWJoysSAqcrzwUfFpAhouX9e9dY7LPz/t2lBE6rr
rBsjrjFGcO9dFFySYf70+oW8fLqIfKCDjFYfDDWUx8+fbqcLzY6LSQ/npfhKsaoHlgIBOvYKF0ha
1e/s15e5gtQUoS9H29emAbhp2bTWaDJLrfTQXBVl8GkgDf5YlMmtbtfmLw+Cztfabk/OVGSJcxqB
kTrf2fb4h6Oj9/w3nh+yNNgp8PXhLnr+/Io6yq3OBpm5LHBU3cFTj8bS1Een66lJnWWvM3LpAVqQ
r+VDBLhvypT22emFZ/wiAcNaODtN79cIqj6QRlZHYWnz8fVbu7QUDTyVBgk9baYP50tVaomiBOKT
wBMqFTkbIGRq7+IN6kT5zlKXdqEtb4sgAlVyO/5EeB4CObZFlJqm+WDUTXODDn1zjIEB3kZN1e5s
Q7mrz8MmZzFNERgqKJQ4W4wf4XrJk7Tm1laVluBEW++Y4k1OxdeXx0hty4MCK/EwF97eF/AyaLK0
zowAJi75x9YoGcB5qou40EK7nLqrGostv8KBbeeBXl6F7xkdPuRht22ftVeWVnNTDbt5zQz6gQ4T
2gd7BpyXdggzUEpBdPEgt212SDN0DfravDZpWwPLa1nxlm5wOTPbbueGLu0QQDmcvBROIFY2HzNe
DxrMslYL1UwUfhbP9qFLBv0QU/n7PSTindLwQv4BPFjD91Oq66CJKO/92YcmUXrrpODDUGh9+lZx
UbQz1dhCECjRjyUbKPENDC8OthfpJ7VV12tTb9ugq1C7iaam2tmxL++fy6H2QeeMeu7F6CQSlKkM
tdWQTpJ9XGp3AMWX4zoKbfQI3er7r37758ttjoVKrbWREIQxr3ChQKltGk6clyEs4w+vr/Ryp5Lv
8+FLxRjysm1AEygplGXFSlLv48pro+lYaFW74432cqcySuTkod9KBQkz7fxtuqJCA772VsSYRHVN
Sh6HFfDPa1pveyPmJ4T8eXABiYY+HgLnwIIYQZ2v5VVtGVNtquEwiMgIJnWOvq2VbhmHdkKazh8V
EeWHqYhWsjK7i28zgKZS36xOhhv+yhQfa6EnypUS5c2Icq7SoeTkGl9HlL/aYK2d9ZBgKvumTaah
wuFrBQvc232HjHqVuuJRV4YfVjY2HzGzzDQ/aob1c7ZG3eT33QAlMhkVnQlFNhXFQ+JO1AGllrUa
AvUKjyXvgL7OTv1RLSYNvpsxmd8sMRCDUVYzk8Ovvn6beh4oCn0DyVzfhBBsB5mZ2qMazqLsr7o5
ValRk+Tr66tc0HUk5sp+JhMLmiJb9YOE5BQqGiYn0aww902n5E1VrR0Kr6giZHdWsygZPIfKyg54
bbZQTN2xf+tlg0HPNTKWu1Sxptt8iPqHfs0jmIHgrPYKUxnDzjcO+4aWlxys4Ee4BV+skJ6KrtF6
Osoz5id2kwTMP1xE8Sd3nQ9zbSqrbynImV21Y4GfdBR5QHpFYVsTfZDJ7A8euNBbWiLRd0t0aSnd
G/viurEjozw5Xk+OkPWtAbYhFUdLOOhYG22TfmdQPHpXcWqxQILK+eoLA2tjKFkuxMwa7FXlU8xU
mg8EoWkDU9TRyejpAsJ81vU30HzWu9QRzqNqzlhkqm1fiUPkYGnpI6eZVAFyyMNR0xErCbTI8mY/
q9URdteoi7sla4ogg68KU7jMq+/CqnAfF6qifU1JUO7TGkuw01IudG+wQNGPLuYkNZARkOpBlCGY
74ukM+dD4VrDeGd4paDiMhL0UhLGkXSCacu/vqFeJhAgcUjAQC2AaDK30MZJzVN9rvIlNGa7upWc
1oMxJeWbrlcAtJReAhlcVA92Pu8po7+Ml6wMPoMOIoXDC6YFdt6MgT1G852ljicdWOrBcKtxZy9e
WIWq0cD+i5MPvbPN6UeSaSpTRpOkH7IJrfPVO6BZaP8yQBRXJfntS/Ylid8mKmtW66Ac269hXPfp
rQ1GDE290v0b9/J8lU3qkLdQxY2uWyEXtQPaa0sdegZ8rtd3xMsThnsB9EGuwANDQeI86k9uPiko
X/HE8qr16y41fDOv1iAmwu0Uj0+euJtAAZAOrCAx06Bu2xQdbdEZaCbq4DrMgeZCMpfF546qqrsp
FH0lIihFeydmNa5ulbyDNZ0YE0ZosbrUip8Zimsf+9WUQqXJeIcqYxJdmdHSfvToeydB1yhw3xpI
gWh5tZ7ie9064CpbV/qbPoIzexhbLdvrIl/4othtspMgnYHAu50/vzzHwXChOxoubu7eLFMfM8YR
klir6lVQuUI5KuVCRz5BSPX1V3dpsxM0gezgTOEArjlfuqimDMu2jFcXm+qhyKDH00JW/84qEjEo
wW4upeL5KjG4Xidd3CWkEKLPapUTmofRXnnxMk+UxADqtf9Gppyv0qldCYnRhAKwGMmn1Rr7K3CK
xVWNAFBQegjPvf7sLnAs6fAxqJFdDPCCW0zPtNpFNzCLDUuQz7dFr491oKXr59iIcIbg4/bnhmzY
WzTrE2wp721NF+zKASvpG+5YPXbVKq7VOh7xqsRcSBlV5N/SGkzTpLcns2vJwJvsD7NXk4/Qh6qd
EPTyecnoQzSlAwJsYTtJtkXjDGprzmFnalM4dVV+lyyp/T6yZh3n+cHeSawvgFbkZAvOIcrJKD+Y
cjM+qytIbsYIZZcZzScPBHeWxjdpIqKbWVc/2rORoZqZQSBB8/BEzVEGWm0O92ljfHz9vV26DgY2
MumWk3q6mufX0S5RZqtzPwFYrZovwLYKyEFM/97WTdz9qaBCmgASmMrqaLTT8q7SnM7BsNT5XpkT
erivX83L4EltJ7XeSAMlF3KTMs9FarE1nuwmmCkiLTzcWQjNHcql0H/5NAAuREuDU1siyq3NmeNk
Ca6GBUuN4xR/GxdlOAjgOzv1xqXHS/eafhC5geSWbx4vRo2ePdrFFNLg/oCoThQUI9PaZUUwZi7u
1t66mZ3JDBR9vLb67N+0G/aAcBdKWEpFiirKKnJrQNHnr1hfLGcsloRtnaOhZLGTMAHW44fCNFqf
3l7NEMAzwrkayqCfFnETZZgN1WncB2U6mjuRQm7s80OLq6FjxXSH6Qtl9fnV5A2tj1GxxrBMbeOx
Ec16mIY63mETXthJmJCgpiZnnnTrN8eI1rrQIwSrKK3e4hQTi/f9ag+ZryqG2LmjF1MXSVmUzTYp
SUrpuu3lTBOUcPLpFjpb2WKG7ZXp56Ixlj9tPU3ImOMOUWwbjf+BlLUZsHPBIE0vy8E8wn3OqOXa
OjcB7sVr6Q+xMX3qqlFTbrC7zTqUEoqKDBYmy7vaVetHB4WfP4qxxn+wwrE9G1W2DNaU9l6xtD2K
5W3RgyM8yXEH4NzzN6U2lWKiG4bLGmCzI1Wn+3XGO+DHUBn4xPaJ+66IrOKbq+TxtVlPzr3ZKI2P
zwDDoxQfhsYcu9uudPTFz3LV46Y05wT8FoR0Aqf89dCx3VbyYqUouyQ1SNLu9kNrGsWO5qENke92
gmRdHbKWad3J7rbHBKuwlxAxoWmNfNR2aB85iI9XXdaGgMZgiQ7UOEXSIOedLt8qgCSv39MLsKdc
jv4uxDIw+BIFd/4GSMbcPpGoJvT1f1hoPodrS2qiaUpzY3RzcXJXS4CpbI135pyYJ1XFddsrM+Uk
rPbfWTdxmuqxOHo1PA8xl85tOavX3qAse3HuwuPXmSpLTC9GE8z/z6+0AGCXjGSjYZ3YyRtnadM7
o0i8d3pvd9eaUjMc6o2owympqx+hYy6PmVPLpv8CRCUzs0YPVlEb71bP3LPtuHRpBGD6ZVQXtGE2
AadaMku1GgTqZ7TaYfEZSZjX8Z6O+IWPhfSHVeAV0F/aNjCcVsWyLGrqMFm64g32IeIeH8QxGNLK
um+iyr5HhjY/Jujq7tSgL/Cg7BKsbrD5A28OGHzLvIpKHfE9vLjCwio/lXbt+bGhosPS5erwfsbC
8k0k4L+aIvra5DbizPk87bz/bbhFR5KeverSSIdS9FImnmG6PjnGGI6rUQdpZ4ubtqN1hZLGnv3F
xaXkoEoqFkng9flOQwJVSXsXmbU1d3+KfDGulzr9bJfNHg/ixXOVN2VTDFBcURGgBnq+El4Wddk4
5Ri2kRTvT5Bpd/LceG8vXXxsc5RaZlTzDtFUdB9ytVqPpvHLXAKugaJYZmYeqbyxPVrsmKetjd4Q
ri6gCyMtew6Lfi94XnimsvR2TbqvqgOy6vxOM2v14E1GA0xXpMx7dkpAhTTclhT/h9dj2qWl4GRZ
PFf66S8MNBIBGs+p7QHoSUEkM+Pipq6X9mae9rTwtl+kfHRAQvkuaJbj1rM5vlbLmCdsEQaaX2oV
xApjlsG18lNnuPT4VkM84i7fh4CE/nJx/s8f8/+Kf2LvUCxxXYl//Rd//lE3C7impN/88V8P48+u
H7qfv91/b8Rv4VD98b1P6+q/5C/5v//o/Ff86z790dWi/rPf/q2zf8RKf13J4Xv//ewPxwocx/Ju
+Nktjz858vunBbhm+Tf/pz/87efTb/mwND//+fuPekDngt8Wc/G///Wj6z/++bu0pv7P57/+r5+9
+V7yz8LuZ/Uj+U0+quonauHbf/nzu+j/+btCb/MfSFswBAYubzlM4X7/bfr5f35kmf9A++eJKggD
7UkvtUIzMOGfOf+gSGCvutDTIN4CEP/9N8hITz/TnX9I1p8kSeH0CMvR/f2/r/Lsxf2/F/kbee1b
nGp68c/ft+JgnLy0vqQ2jKxqAU9vDo8+mxn7ZNNyP6VwKUC2idseJ4gHd3QraQoBnpTi6ahpyIoz
GV5vhqqujrqKqt6EHZKPdcZ8MMDr+6qZqODVzNQf1gKGt622eJSkw4e0tJVDVq2f4J5/bJf0+wQP
+wPzNPNKtVo8SJAi/cUjQ8oTMGKVgzQmEyQYmw9+amOvxjh1vi+a1b1uvVH9hvgG8JRVuXq6UNWZ
AlxPkrcmjhY3TVvvAdK3WGqyBCm4BTaRYR6tkK1Sgp0iYGI0mnq/JmP4xW2X6i146qw+jblyrNxu
DrU5UhO00/T4ixZBOAhGN+o/q6tWv8umqm78GioXwwzmOacSkz/DZzpffRlqK/vBmL58yIx8uJkM
4WgwFKzsGoCTjt/Gml3bljDvug7DTOTlPKH79Ddn4beiyMiYCg8QHuLxTpC7e2OhLUhQ3jdzOwP4
oklQovI+j7VdmwyL1nbzPaxt47HA+nX1MZoABVGbov1TSxPdBgshS0a0IxN/niLzZgbXm4AJ8bVp
FcJflzL76oAhH3ey6C0eReZuaCDIAeOTHuDWdjKDwOox79Hvyfm971WRFIXviDy6strF/IqlhrUc
886IH7K4mW8KJISYAuioT9FBmetAcd2i9ltYnDvc100Sx3VBRKW2AvEgc8xtuS5S4eG+Lqb7Ls2+
9bnnsRnmvd7j04n+rDaVq8gSjvuXBoo0587fzRhZcWdhFHuvVuocdN3Us/3oUKlW8j5v2/4GnNr6
U0t05ZisKuYtJYTtsGz68kNZ1HEa2HWPB7UtxsxfVbiyB/rquY9xkHJl9Ov4oTeqNvaR08ve2CJL
D4a29EcnqVxMEpSuChhefl+s2oO1nywq8wwtNd+bs1t+c8ruG92RFcGWtMx7P0LO1OwxzZ1omgB4
i/pMPwgHu+01t3GiNLz8QOuj2BtAX9i/Tz0aBBORcaVztMn0u3XSYf/M6r0x1P0XPV9M17eWykLc
TzOUQKlTAcdyDE2RNUAp18F5byct4HlAOKl3mD5UgdFlxR/Pjpe/AvfzQL1ttPDqOOYlHgaMmEwN
N8maEAJnuMZb7qtmFIESrfp9vtjlIdKN4RrRxjVQlGm6Xutx+oRxWRtSFjinpcjLLztXIhu455uI
ehnRUGDAUlPjyZD9WWdPW804qxpFvVfmuj3A8IGqgZgaLykD28JoDrRXFuMhRU9PXb5RT3S6Xwse
YA4KpMGulG/JHzDt2Um9NsUrbTW6ExYDFsChWOluwSC9UfQImUbjO4fhWqPzmFwryQNGGUhWznsM
wO0Xy2pkrUx1kBWFTLwVt1XA6XfmZKvvxGy0X02po1Jm3R7lbpukc1PAdhiB0TYn1SNInH+yiqKj
aI/Z8rtFFYY/ikI5ihYg2Rqp7mEB5O2rpfEN81EQmJ6XfsvKqdppJW6nyvIaZDICHwjFY1IZmYk+
e+MrZGIMIwYSM2QTrhxRNXQhVHFE1Em/Txz3zeg5966ws5MT6bpvISFx77j5m5LfiwK/h7wX5u/4
tJpRsxfQZch6vhsl1RleKjgEXgc8g+21ZcIa9CIq3nkVlZ/dmwSdMoUSuWg4xqC4Gdh5Wx+bpLce
4fz/b87Oa7dxpGvXV0SAOZxS0bJsSu7cJ0RH5kwWw9X/D/0d7BZlmJgNDGYaMwNQLFatWuEN2SZQ
OmOXpD4kl3hcsxqf06W7X8N+gIXNLUNudbtSuJsPQyZr6VXJlPRgBPg3aKiobe3tM0MX8wM0cDqU
mr+mq34XHl6X4Z8HL4oBXc2xm4nl9Dr0GQbEZSPvEJ6N3SrLq08+nW03ykvU96jjd1iC1Rsg/Hs7
doLjSnS4O4RgSdmnYPBJTme+++0KDImiD/kghfgPYbbukxVvyyFvj36nFdc8zottQGd6g3w/067u
G1D7b81MaqjN9lPfTNYl7iLtCazHtO/DtF4JEffHiZ+nzJsZN2IuwNd1/GcrY12qtb4VR1ct6MLt
QMPr2mvT0RjM4FFBpMhF5QBLHAC3j6boDBgzZbDyG+YdebNH+AnI71PrzlIHd70Em15qqBV9dJV1
/7kaDflFD8Zih0yw/9C0iuIWnR8+20jUXd7/Nm99GgpFJoBICjKhW1whKv86yCafB1cGNgMd2yNE
DHKDm1eIn1aQruyF5fx25n3SLIKLQaCcKXaLLHxMY0hidRxfDeT0NsyD+ofK9A0E+TLzIWqr0S2b
GpRZlwZubwJ1rycbp3daDW4nVdJpkPvvOB91yMhV+c4Qfb7RkSndyjEt/r70x+9NmJlbLLM+mwBK
9oGJjfj/x5qRLsIPhPhD1ni7nUUUKVMdddFV7bpoBy9v2kZp/DVWsE1UMl1fKVzmFbnbG3hocI8h
WYUq1e3jmMb6nTSl8bUKrY90tcQBAFS4l6fwZxE758LBC+b9F7wP7jOXCTdjpmR8pzuNLCOJZk8G
J7riFjUAAlK/ynXjP/SoJFRdk7iow7b7OileHPsZkbHnqI/ac9GifkRHfacyhGfl3/9N9xsVlvJs
PscMhT8t+Xd5YIlQKoghSjPYqKJbn1VU4KYWubDJL9boOK+OCLeLDkdZIZdB0o7+0FKhZRLI43bQ
Lq+5NBnpBidEXdtIRqDKbo2Dw289Vy4MYfaTBPMiTtUaeXYsvZqN3ITTQUSS3LqqcRTBaCCoa6Q/
5l7iuLIzltwmDtPsMQgAla4SgNrlXJ3EO6uifoqvKum2JwZl+tSKPnwInbTDhLzEzcnV0yLV3M5O
Sa2HPkp2hcVZ2ypmrH3oDdHRt03TX4gzdpgSKniBIuPQ6Vu1ybWnvIXrGJgSM9DUUL++/0X1u2ta
JeDNel6g8EHQLt1hLNsvyPXz4Jrm44S7oV3hxZNOR5zU1E3UKdqWVF7FPzEC65okB7jw2uPYjONX
01ec49irutsVNLeQYMUiLg63stKGm1IetiakIFcFl3JSpR70HtCrBtvqTUQ8dQYfg7raRKlbGPqG
0vdPkPfSyahfbDNPGH874F31BLu7VPowJK36HM5GLOiOlse+yhB6xbMSrw5HfVDTuD3YHRXIytrc
nXk0xpnUQvBWgaEvSWvSmMgB5poS9LOgY2zWYBVhTNFKB/t1mrXY5RoFDTZj2OaSIS/qcidAUVEZ
suDaWNW41Y3SelDzIt0m3EVboA0BKtFVu2skZfoQ0yvaNFXUeUXZfwz9fHqCdl+cYJFOrqKXP1Qr
+4SHNN4Thv7RHIdvTNDD3RRkO7mp+kOltv7BV2nu6IJPUtVIN/7nRSNszbUyUEI62Iu3seUO/4BG
kS5ak0juVKvpxQEg9+v9p7yRLhCHmHYgoqzP/dZFe8yXSrpMspldIrxFXF9YJLXBQHWs5Z7etF7s
Qz3t0eDY2pn8ZOBzu3L/LA2ZOfb8Al5wptdxLSxBOzARVLwSjOxSCetjBKLEeJZ8SFk/Yz3cVa21
a6zkUZl2Tg9UbhzOWuUc+qF7KsO/gRpththZ6VQspaX+94tmARAsPOmjLOV/pir1pQD1+MsUtNpR
8+k+KWOk4nWlp5s+ybNHG0Xyj6KqMoIORnN5a2LejbnPlhnSuNOGRGz7Yop/SyASTmMmZYyQjW5X
KkFMwrXq5jmXSLc7f75MKF4ghc6SHnNB+0/OZ4E/qJREzy6Cwepu7JseuUxAk+/vlUXj/3VZAKvN
tF0k51B/vX1KCkK9HQ0tu9ihaA5J1webVGEW74/dmmD6/f1ocobnohPhN/642JWhiEy56J34MkVZ
sFXH1nQDP8vcyFLjTaLJa1/8jVf7f8+bzcVuX03V47gWZpRc4tR+iGxBDNDaxyZxjih670otfMrt
8pRquEFkJnKjx0rkh14bsRaoTsGwkh3c1VgqjfT5FqGdDrd1iaALsratcQ9JL2Xih2B56CrpcXjo
CxEeVXxbN3pkty5pPoNXafB373/mN7a/NbNNgLzP3Tqq4dvFMGA8ppUxxJdI17E/t+r6A5hC68nS
+lMoxXLkSqr21OtSp7q60jlHbeyfMzSUzrloksmVonw8jUmtHAO5cdzcVzHTKMfgyWnj6NyuOqDc
lxsMvLBbnOEDs5nt4uMVMyhao4l2aaYRf+/UzjamiI1tDtpjAyp92kNz9gq7WOs2vhE8aV2g+z5r
5ZK8LHHeFoBD9ocfXmjgjfs+i14EdvCfhFB/y3YwfWkVZ5blljWsSiPfpZH0H4k7nEl+wbxTILjM
IN/5IP1z8tVqwM9dTOHFaZoXzC7US92oJX7J+ZpO1l1j+fVRrDAnkrtcWXKEIM32VdkVPGoojrFV
9vSKE+2pk4rm0cqaZ4SKzOdQdGhmMCEp8UypMUumYf/cjYW1kiy+8c2Btsz8cgIfyJY5G/v3vXvL
nDptjC4acsGu3ybNs20mxlW1p69R3RwB0WYf5CyNV1BJ95GWJGY2GyfRAyBsLtYbzbiqstQmvoB9
R1XP1JDnUIWzcvffhz++5txeoCtmQJ1ctBiKRvenRMvDS1wP4mEWQd7Q5yt3k6l/aJRxhV55H/wo
XpnjIDHO7QtJ6nYtdaTS+zYv4gt2SR9BKiX7caJ/SSOhf3g/tNwXfzwJkTXy+1kdYDkDqNWqH5ok
jS+iV36jC6XtFF+tPwd2+isdW/k3xG1rJZq99XI8lOE4cifMqxZpVFFFmdrHUnRRgEufTa35HDim
dExN+c/77/bGN3u1ICKb4hhyPm5XMSwGMTXczV4VqWJfpq15NFHt69S+fByRMl45AG9US3Nzmr1B
isKKLkExSpn69JpUxZswHn0C71ljPxFNz0yXaHgYkJ3tWBzx45rOTMnsUwUX4avToVaPYtxDHUJ2
qwNjYpZRW8Gvrm2HQ1cOf7VwSF7iChHCbEqiFYzuG9+fUDVvMlII+H+Lj6Hi0+mbsL899HXQ1hFl
fEVF5dxaJJt5LTXbwSlWvWPm8H+bHKH2RHOGmRNNIVSfbj/M6Edl3naV6hlJfoDHcmqbj0n3V5PU
PyRUxzbEoGr0XT3LNrJwWiiJkWsVJx0fOZygE0N8sifJIcaYG91XjnHfrcSU+1UhmNARmWVuIU4t
3XEzH0jQLEF4UQv50nWI+/Wy9lypNmoodfbS51W4ksndR7G5TuU4zMXFPYKzLJtJqio/uNBIgxXk
5PYuTZXu8P6JuG/ZgsX/5zHLtkNOxt8XphVczGqv1u02cdKTMBz0vG3lq5lOXyd7BrVLZyg/P8Hz
r41LVn/AYr8ZYxRokXCCC7sDDVzNRCvTkV2Kwn1XqnvhJE+IxH/N/JNvBrsMie2VU3ofFEhL2O2v
4Cq4Posf0PtVogutIPpUWu/2Mc8au78KNOlt1nx5f7lfm423G510gBYPnTxmNncDtLTV4ihS5eCi
VfGLrJCEpWiLu2OeqWKjasVeH+P6L5VL8Dg3o78pcmU/tjpkab0hFCcoo7mkOc65GQP5b9yWZurm
qQTQs7SrPyW8tBHkQ/WZ/kLf4KISHCQr8S1X14fsUXLCMJnVd8stApUxJGzV3GRDOj7FdujsVWNM
nlU7Lfe+yMyfmlSlm7Yc/a/tqPhnm4+0Emre+vacqFkieJ6y0529PfY+0mdOUkbRpYMncjKz6Y/N
YPjkq6g0CbU7AammAT9FdLasoNgxOFY+lase2/d5CtPMGcY0U7AY3S3u1lbWafjWSngx2IabPk7+
IvocHbBuhp4gomqrtN3vLG3lv+9vhjeeSwIB9saC3EZhOMecf/MjY5iCvBHBJShNwLsk+teiw/bF
H9WLTBL3MGRmcwTzbK3Rre8vXMZ4tBup20gpmKHePrmQuq6qmClcZJXRnWHbf7GPiLeZpqblpgqi
iLux90+oZX2GteBcYT+pB4Vg5MVtGMJljMDhlLoX29b1/TV5I4Olr0h8pRU6S6wsk8ZIyuu5R+R4
aO7+KOmFbMovKmP4ryadegaoyQezTc6dSbXZq9mpsxLgiUr1NCbBmirOGxF47rjQ6oSrAjBw/n7/
fB8ELYIaH1vHi+pk+OEUGNRA1kxWdsEb3wKoCvRlNiBmuctZUJFGNH0n3/ayovNEGg7nBvjuoRe1
Ga1cKW9cYrM+mYlvLQgMpqi3L6TmkxaZau97Ge22XeKIeB9UQe5WlokLuVaITVqqyspD3+gdccBZ
PQwpyZQhqN4+Na/UyMTw2fHkLAFOpNe6sWkKMwGJE31LRuTCMmGGh7QbCb9xrqLoO/lXbbLDo6NX
FXaUteVsmraUTsAqMTUtbflv0+mfV3beHOcXoRmIHL0ZTuLMLVwEI/QHKjHJme0FvZkdC+yKsMOd
4k1bq90XAsgPTErL84BS6olfZT/YlVxv4i78tfI77jsL+JlyOoH+IDuCBc3tejmYxiht5ZeXbsrL
L6aRpg8UkFClCUjbkdnu1qRYO6qm/0nSx34nyOO3Yhw2pYToaFaOO3WIjXMvjbHbTili6mWI7MU4
SI8p8vn/9fak+0C2iISgDSYawOntr1UMuuYFweQiV/iayENN57+NITdOzgYV9/+8hXkcsm/EaZIx
EuvF4mCQlfm9rwWU0F0MXHDK9oNkV1u7ztO9GcKD5tJNV+LlXSCYH2rOcZpLGxuQxTtiNkiFb/PQ
nk7Mht40WkFtNh7f//CvY/mbDajB6mMJaRRA08di53YpqVvNQpZLx0ua+ECbhLZ27hZJ7HbdAySV
rR1o2yw49N2fVDwWEi6KsifEJ9jZzFnKRwk/0MCtfg1RfyiqGJ+/T76TuHok+Ke+8mPvAEqkLpzp
WRUdlAFYoEVDB+UNeaqyQvJaBgc78NsvFgz/w1wHfQSvlhzTqMNUt3ZerLExTiJL5kTFZ3YlD3JO
q1+2jhHk1JXq9T7aQNHlc/G1ZoQSLbLbRaQiT/phHINLxzQdmQc/OgYUSQ+1wAoXgdOjXjINpmQI
nm05jtF95VTpfdgdWvBKgdvadgcHl0Vrx+hPwDTyCuxqWkm7509586l17jdC/gxQZBKyxNPoQVm3
SqioLyOjeYwPfwbttdGm3MUHMVtpVNxfqdRUJBoza4Fsnl7U7ZLoyZSQLVLHlXCRvbrQPQtxBreK
BWljUFqnEJr/45zv6oUdP5qhIrsMEn5qXZS5GKVE+5WNflftGRQP85yJiwho6hICYE8dcqmkfJdO
b5zDgJ0UAo5yQJMS7NBLN/XRUy2cbzYM5kOPaP3OKipV2iIJzjeshuxQYba9mWUdP6I10v0qK4lu
sOy3dbXTusB3R8f+CzpYaVfusrvPxg+fOcX2q1LqXZmqJ+U0KbKvX6aw3yGQZ8EoLK4M6LguGAC9
v0xvPQyI5Ky4zD8oG24/G3CsQE9rQ79kSTKeTSPPN9AIw02Lwd6xcUJ15Xl3UY6Xo/miGwY4K/hQ
8+/5J91BQ4Lhbd/xcjmivqWKuxO2FGtR7s2nsAsxBGEngo+7fUqWmWVl16Z+wa9u2IiyAoDjILTy
/tq9dqluDhgRgA4g1yicQRKPRRgAlxynKZrVl0xRxVmW2u5TkQTIDze98WIjHErXM6PCQA1Gchu0
fTYt2EYs0SWQMbtO6RT4PbopLgXJSeBO4ej/tdrR+mrj9vah73D7c4NcNlt3Tlg3KY7lSLjlMyFI
DLW9U60ieLaSLPkEsBqMTzQ0DS7clPTHMRgMWoWqBGhuLBLhkpVAMKzxVoILk4gNkMnyh4O2fSnT
xt04fq3WuGKrYelWJoxF3MNSdcuAxOcCBOuYlCYnRJHaXZkMChqSKSBzROuHwBVW6m8lrq01uuvd
5uSmQu4WQCBlOUzTRW5M1TKFXenIFz3Ko10D4NZty0bnV6V4HTFoWNmcS50fGz11djwjNKAYwOyW
d3CbGYlo02HyFCGfbOubIrTvbWefozAFD1y7QXyq7O9FOL5geoRQckp8wyBriFzf2dAw3alae1T7
biNZcDr+pvofhsLMilXmwlgTY3rbMlWOfGmbqleNGUUSo+vPICmnaZdJn2w4dBvGMdeuxnZIyXdy
Km3b/8jw+t9bMv+D4qXQOFwSITqS917uy8nrRkGlr2IiOwRV+juaxMeVE8I5uzkg83rCSfjfYITR
7u057AOYhFjhTh4q9eMXhtyP7Oz8AVuNdPf+k+6xPTyKhjJFLiwPkO+LQAYiUPFNp5q8whhAP+q/
mjS92iZAwEI0x0gUiHeM7d+o9g+YRrppnF56LuUkxC3apoEvr1nH3GNt5l/EpUgeiTgEJdHtyyNZ
GsmjHKLG21jtBtdO/aFQEcixWh0rN+By5a5WB/OQYZh8jkXGrMY8NRn0AG2QMApU6JYIs7SfLa1U
EQxK65WB+12UxNtCwSSc1JrfSFy+/YGFTPFnFZbiSZMTYy1TkQEmzWXlw8yvebsHQOFxkPkyzEkg
0N8+RfROC9tBlb2Eum+vqH2fcHWmxkNPLuq2oW9/6wrnohUOosmI8W/8CYmhHibIwYzCOOTId9aT
CP3fSG1xBqMonHVYkDIS0irB9BWBsvi1TA7hdXAlAkdeKiQmsV4qeih1nmVyCwonjg6WHhn7TEHH
k8qjSU+OIY1PUZA2bqk38oEKPrwMeR1+9gOtvqTQ5Q+ZVptEKbB0CpJCgVvXGPopdTduwrJxHiYF
er5gwO4WkRUcRGdJlqsFOa9U6LTN5FR2O73IDo427Z08a34laqOzZ+TOf6gMP9jm7dgiNJ7mzF17
eDejFe1pI6gP7PN+F7ZxvR1GNToxfPyTjVF3EKXWfojG2TQ6Cq/2qDhsxFKJvveD7HhtWWDZrWXD
zhfGM7f2udFi59DhELUSYpcEe4IPdC9acQhiUe+Qod1uhzKpIznR2sEzC6wk8Dhpg2uANnsf+BMI
+wqFxmb83Cix/8z03cILQB8fgQ9GlxrhJ08rqTq7zIoOVTg0h0lzise2C+FONMHwXIIveRz9xPqj
K5mGyFEpu5VUNkeH7uvKxr6roHmROfnnL5A/tDtuX0SYQ2KMYdh7tdErO3TbJBzEInGAGi//YXf9
qtrIz9x2FO0+GWplDakwn5vFTp31TeALw8EEY7tIuLOKGUcjZ8JT49j6rEgNuGdrsGFfkpGSgIwH
JY6qTx16Cd8bpPeDbsBAFuldN+jsaPv+KX8drS9+DQwoIFeYn8zA20WwGwNNFV3ZWh50ufhBNitw
rjDarbM5jC+T3cmo3llttE1iodFqj5sf2Dh1v5QuHV8YODQfNeGbbkZy+BTXsnOtQLI/jlpuPUtN
lnmh7iR7qFiZa5dytmU2HWPTFIudifzFPkPCmuu1CZmqZ3ptPKhRa34HAB5+yMuy/I/yxaQkoDVB
oc/y+IiNLke/hRbQ8qztztOUst7HWRN7YG7iAwhgZVNXfb3SGbgvg515xkwbEowxuJuZI/lv0tyD
rS8VNbc9xZeavVXm03cKiOApcsrG65Ja3sa1Ag3XUsRBH/ASrFNd/O5Cq/gBCq/eEVHVjTrCTnv/
q99dIDQQGIDPnlD0FO8qlVFosZ4H9C7LiiGnSArzoVT7YOUpd71LpiZzsc2smDIFI7/bt9eUPJZV
5Mo8R22fRKFKn1u1P0EaVH6+/zpvP4hKkQYiSIrlIDXOQgNjG9PxMtHlT6ZVFVhshc2hbNQ1xfr7
oS0vBZhvnra/Nsnnpf2nDoKrro22mtqeJMbsd57H2pUaVP5m1lnjOQjgndMx+qqh+rUdqmJOEDPn
QyCPuEJNWfNdkhA3jMLSnDX0Mq4WKf5qFhJOVRThwkW2NXYzyXD+vL9Cd3f5KxMXrq7qsPEJgLe/
euxSOy5Ea3uIU0CZl5XGNSNNnZmNoj8n9ug8SUY+fpqqJNy9/+i7tjKPniHbM4UJFq+z2AWiMEIK
vcTx7G6Kd3L/Yg2WvO1tny6ZGbp4/611n9562dl2dG7ygO1fhrTaCCItSSTb43Qm20lI5hYD5+CZ
z4qOGjS48GwzW8KXIhzWOkz3pSWvSw8dqjIom1lD6Xalhzp2wqRobK+NRuWDnKP0qYVdu51qu3hK
BAK9UYM16WjXmAEEtj1tjVQpNrnWBPtoqEgbsKU/90bNqK4a5e9TPNNkIhMpuXHqMsrIKmTpJqiH
Hf4U58mQateIQ7FVUm6t0B+lemuEhrmbYEwe2za0XhkJwY5N0Lp9OKYIydajJ7XDJqCZ02yaWGqF
W5R1vhOZpLtl5DgTko55dKzlCEe7Ca18A/kcFEb8Bz+vyoc4EO1T7GAIVFS9rrk0OBDctwec1jtZ
+/j+DlpKsBC3IZ/PSCFyEPgoxqIrENdohuI2onmFpBluHwlIg1XWPEXZZGmu0aroJbC0j+T0n6o2
VTZxa0bb0gB5Q674ASeLeBcquYAw2oET8LO+ebJ8PdqhprIGVriPRfxWMApgH2msIZFx+/0RX+6k
JkqZfqWN8sO30eyaIE8HU/Ty/qrc1dgsCgIOMoIfTCTYdLcPGqaoBPfTap4yXUhWAan2lnVs1fLj
aCorKdP9fcEDZuAod+as8LNIWaxiwLssNTQPtJx4Vhr0YjIxSNv//EZcznwkWulAcJZAH3PAklnT
Jc2rRpX8S3TyDuWzn6EuStfyQR68/7g3XgosO6N9QjkIHEe9XcBKybrK1plT4gvFnBM3aUZqft+t
fKd7iOGrsBtlFCoLRMKlhxLS931nUh94chB8N7oQAP3oQ/xrZDREZLN8jEY8IaYhrXdxk+lXNUw+
vP+mr3nGTZLHT4DHhbDeDE6hA3j7qunQTj1mnNosmJvstCztjxPyxJfW8K/AKcZvMPK4Eoy6SD8r
pYkVC137wYFi3cWj9lSr4ZfIGPsnGAzdYzX2w15qZfug2Qn6naXfXAKlCBB41cWDn/Y07kTzOKY6
FhQ1hOhGLTe2yB7jBGpOCmAbSX5wNG4NVXhbB1F4inOlWMu95kC7eGdtFplGwnHG4S2L5Docq9px
Ot2Lss50J8sazmlBiqUlqeoFiJ1+qSXnQkeKiMekAFiDYolv7y/8XalBNgB/j1SLIhpy6mLdDTyU
tTrTNM+GnPTQGUZHXzrTH4vMRv00b3+0RpvvQSt7ZjVqh/cf/kYkQgxpnrtRxwNcWQSIQlHjqLdK
zUtD46yKVk3dIleeOr0Gkvz+o944SlTezuxRx/wLMOft/lIQ00S0ubC9oh+jn4GTf69EKK/s4rcO
Ep+RPJILlsbEUkxGMksZjxWeoo0mBJu0l0A4cvsxEZ1HSA2aZpIohNvk1sHI/D9VAm/n/Re9Ty1Q
2AeUwmFWSTWXhkVJLGl2p2WO1wfWWdXHZ3XMsqtJ13ozVkV2dmKuxKwUKznUG+sLiWHu95BPz0os
t+s7tU2k0210vCJLlH3pBMouKKW1fP3Np8yO9yCicXO8a74rmQjrznc8CeLpJY3ks6YM6fX9FXyj
JoIexvmeefDzvGRxlxhd4DTdYNpemWoXpoSBq0DgOWmYmZ5LU69etEIfn3RLfMZZQL4aaFHv/cZq
9qme9w+JFbSnzmhXLrj7g4pyGpNKkPoMOO40litlZGYELssT+vhdEk37GFfQB32nEPEmlltsB80e
dnhMCDpJvm6v3EX3+4rb1eHxGux51n8xXaltGdtc/NA9HS/QU5/3xbZpq8jVkmvVbGspz7c0Lcvj
+99iDj+3IRKOAInVPG9BjWB5M6VhJNt4U1ieNRVf00QAN0M4oujjF0a3PzRJrElZL2UwyeQovcnJ
UReF2swuu93IiUiUoKmlySM36w5jjaZX6UzRDN+sn3C/2Vt2rTzqcVRs4SpkSDUayrYHx4AjoNat
dWLeeH/oKdQJxC0oZ8uqSJbKngKV8NyVubGTYy4p147i7HvCZOWxycfSa3Nb+Y24o4R8QbcZp2Tr
DANQIwjk2mddRstG9adsV+lyeCk1jVaSxr3+n8MrBkjwe5m+zT4pS4JvHGW1XKnklIoemRfTyZ/S
rgtXjsBrA2+xG0gkCeDzpQX+efFtAB138ezC4QVFNqVuGDbhJo5a1ITH9jFMsnxrtNO4yzsZu3Ot
+9BMZUcn1Xf+vr8r74f0uAKg8wTcjtkR6eCiYvSlsSONlRSvH5XkIYin4qHUDQogWkixcB2p1L/7
4Si2Zt4lh7SxxkukVQ8d9MFvTVDaT06JYgw1X01ZM2IB8YAmaHZyurWq+j5qkFpgT0VjByg8gsu3
u9lk4NtIsWJ6kypNf4IGoaJCKNvc191Rs47hEH9KlWb6XqAxtbIlXpsnt1+LZ88216h6MHBeImuk
bsI0wkEG3nFil57Iua200k0cpKuk0zT9qrPflRh+FbHtAlB7yM3uZNOQcJF4dglDG8d+GOInq21c
YT/GJqICbegi1vpHcoyH9z/ofSLC3kVsAQgtYlf0TW6XKQwLsIFBqD+Htv43F1H5nKVBuXV0Ea48
6b4mmqsHGPBzujM7o94+CdXTRsrKXnsulVHfV1qm7fvUKnYNgIvdXLivpAP3wyuehYQU2BuyTGx3
FhezIbcMRNpUe657xDpsOdMPUhrB6Y1S85eaO8bJrPLQ7ed830hs/uaHO1oi+sfUDKXvgY33aC2q
aFPE5lrScKfuxSmCKE4vgg0yQ4bm7/JPq0oiuhej1ppe4D8DCsAtYod7w69Q/yplyjZC4Egk5qPI
83NhpMNmtj9K1J+tMV3NoHlspKNpoy30UZI+BFI5uI78XGMAYV9NAeI2TCnEtW3tMBtHbmkAhTs0
x7Y4CMla2+xvZH68CVm0pSHXDsV8zlz+eROK+wlrlZzNHoefw9pIttJsednGXXkNfBtdVbQ6vnam
0mxQgCoPTSmtMGzurwoqCfSoGBi81oqLnYXaluoEsal6Zh8p5zKVrpnm7Lpef1JEBdov6j+9f2he
a4PlAWdXAXxm3oK+wCIlCJTWrMMhoBo2spNu1DvBoCI0im3SNLuke7FB+2MM4fZytJ9GrKdDoJFm
8ZBVxedANjfV9DLY5UY2TtgRFrrvxlLpjcNuthWwW/WYahu45Bslb1/e/+VvXCSsFbwpwgjqvBTY
t1+rkgsrDxNN9Sirh+cwK5KXQAyxZ5WNsuEu44K3RLDD8Fw+NI1u7PxIjbbNBBD9/V+ivxGgafBw
DDig1L7LK21Qo9wWYaaj2zaBO9AfY1valJl6SaJ+5yQvSnzNunhrS+GxGtsHDhFIgXEnGdWOntFl
tg4JpYsoPw/SCeSkUX+OpUNtoA1n/4rkZwP9uvKiJcVHM6iOlZMfe0v9HOUPpizxvwSeFTe7WH7u
arpzOYOVIAQI0Sa/fNU4VOp0hVP/Ic0rGngtc5BJsj7nnfM0KwdQuqxx+Gchx0W6h4YqTX80Xeiw
QDa+/S5mMRerpZC9Gm0mXSLsT75rJl/wiN90pD6RdRnjjzT8GoaNuexqkSeUczj8nbQvg6ZsAuHR
TUPQc18GsOZhUhe5/ICY73e08EzXytMreg7elO/b9lOBrJBsrCSsbxQPs7sZ24oxjkqyvNha6Mag
3lZ3k6eHxnQOJRXJA6rFS1b62T6a1PQQN0X/1BV+fMAu2geMjpEq5uQYg0uGnD6iwt49hIGw18gK
98UTAAYySSLtLKu+FKrFfxOvQRDB3tBGp7hpIzcye+Oo2Jg3Tpol0dzN2u8kouOeJE78avMpwiA9
ll3HKT4WfjZ8FXWzEkTeCpwMfeHWgmJgcPF6QP4JnP2g+nqcQmkjF1JOja5+I70NH2Km9FeRhdHB
NGtpp9UqGDU6zScr1NbkDO9vf1ofs5sHTGSWxlzc/kJyYqPQwHcEWnJUkAkAIwBj63EKw7VE4573
PLdZaOpR0+C/e8cYMXxk+0Trj15jj+KE2tYZH+X0ZEBbewoSlOiqHppMncvhtwAwbQsKKGPDinB6
5BbOtjke5GhMaFH35AhV+eFIgXVU68C8yuNkPWmRL6/cK/djdVoJbGmwS4R5FdG820PZKQnG2JUz
eJ2cnaBVDF7UMvh2Q1mlHxgZLg5sTCoGS7828hg+yhGDc9+JhlMrkuCEEGHkqnY4Pje4jXhKFtvP
vWGhn2W15zoJqx0V1CEIGvQL8iq5dK30MzARZlkJtW9lXghgI9oEPsAGMHL7Glk36YDYOu05rrMt
Ign+FhiPhxJ1t3HKNePN+7NG1kWdzBwLyJO1TGyA7tmhUVXa8yB1yqaSNGtbNfWf9y+P+30L64dx
MTGFqocL7faNkhgrLKCoqefrYe5VeLmNkWM8YQ/3n2v/+UGMSOlrIcq8VM2H+e4LXW1Szwqk/OhU
4jc2wqe4j+JNryTnnNwfGfHsP8s4AVdHVBtxRMw+AHUuQqnALdWJ5azwIssJPmuT8U0dw496mQBm
cezumITFmkHr/XebHwkPQIM1Qz2wuIB8WNlWNrWFJwW2eUb2Rz23xho46j5TmxGA1K9UG/BFl4ZM
cq+JDJUPch2gH1isjTY91yLeWWamuoOqDq6UimTlGN8nGvgMMuec1R4oBpeAR8vOA4y5rNLLR6M/
cAVLL02pd891bP9wav3MeFyhB415XeHT4lg5fPfcAL7lv4+ff94/YR6LCmmKk6b0Jrl2RXb10ycJ
VFYvnJ3Wd1uaih/9TBx14O5F97OwBc00tIPq/EMVtwzKPlXk7kl7mKqzsCSXtvp3u6wvDoLUm055
wdP78P7hemsnUG+h5sbQHgLV/N//+cGOnP8fc+fRXLex7fuv4vIcvsih6p4zAHZkAilScYKiJAo5
Z3z6+wPtex43Nmvj6Y3ewOWSaaqBRvfq1Wv9Q1aYY1hSMEaqufEsjOSsPF6Zl/eWAh0X7j8cgQTX
uer2ZhRRhCKtBWKBDA72GEkYMDlx9mk008weo7a6NyZ1LQ94Z0yki2CPE85NXm7xKeRy1OtJ11J3
bu/roF9Vrf6gCekmVMZtVHpOhYhy231HXOIuKh5Ty/yQd4LD4X0l9+m9qgT7rF/bE+fRGVzCjDZi
ac5OOPNDv5mIYcrHtoilzI3y/nOjGzkVEVE/TmqKqkZZrF6LzycBBB7RmXSIHgyB7XS8Qq5K/AvT
1k06NfscJ1h8VqU5fQpHGciVHMJNT9Sov4tr2Ts2qvUhY0N/zMKSbMhAZ7DywJjZlu4rH9ImC49R
YUzPqaUFT5eX4TtXlRlAT+AlP0I8SZdPHzQPNYBgVYGWOMnLoTZk76bpFb12VD3+MljNvZfVuyqn
xGdLgp59LCdsFnPuGytnwPkH4mLLyUlGCyaNWuTpc0Sm5PdJDXpRrBAnVYRe2LW1Ve7zQqNbKOVr
Sm3n9WbGI+mYQyU96mVjCsRhGeVQstyw82P0vPB31hozuk0rddeYg3ST9+gKtOGwZj1wTjeZMSgS
wFq2PR2UpVGGbEyKYHZG68ahqG3DrJb33agJV14NwyNteuEh8AcoQ0WDRBqU3q8hPwUjEWru5OHx
26fWmlzOO6t1NmmTuCpKLILXe9Ob3RHj4iKmNG3ctJH1A5msd6VpZbahS5d/BWxrbbtk+Hp55Z0H
QM4KMDFz4VlDMmtx+jaj35c5Tp8UwrmSmlJsOJOE5tnlUc5zGJBKryQR5E7pP84/f/NmUakJUZVU
pYtYRg1+MK33plSID1NghSv91vdeaOYPwc4FIMA3Ph2qaJJyNE2vcAcM43YemBZqQtW0cs6+tiRO
qyIz9Rd4BcGVeVsqWMEH5TqTid5dVNOF1sckO5JA3WSppjtyHZbbIte+F6M6XHfoyL1YDZR2xeCG
nVQxzA26CFvs1GpH16bngcxo18teaEOhV9ASSJCDLvR0Owqd+uN3vwTrimsJhGGwn9QMT6en0htj
BEDh3XVBS50mhreX61m97yvKt5eHeufSRxIyJ5Qi356Qv/gUdYqaL3CY0oXq8dxwy/sQVh2m47Hv
Y/hlWnZC5D4ookDz3pxmLcZmzY5rHuLtZ8KXaU69dKp2FkWF5es2Q2tUmdY0d9Q7hV1vhv42tEbz
U2cm4aGP8/DQaXXtdoFyk3eJvyY+dtZCUFBymiMM+sbsLXWJwgrH0AgLszfuWiSfr3sTe+mw9HeD
N0u9idE2i9jVgaJO3M3jr2Gre0ehg/7XcN/4UAid7MRJGezGQP4yeFl/yEOp3V7+TMuog5gpaDja
bnM1g0N53lBv9qbl+3BGRjW876zyZ9D3GjUXszqKWpy7SgVgVgmz9svlMc/6b/Ogs+H9DH+d/7UY
1M8QPYdTHt2niuo/9r4Fv0iLUJBJaHmaA9xr5FSDg6DIjTPUQnaDVnnqxPpUaBgQF2sXguWx9/o4
mB7+nZ1w2zqdgxYoAZA8M7zvBet7JDdfUkXbJyY7MivzbiUYLiPUcrDFFuTOHFKuN8J7tQ3Nay9u
PJACaOVenuLzV4K4OLdySW5Jys9OVqnz5XHownu5sdInM/G4g/CVnWoY9IPEjXJlty9DPGUOCeAi
aQw7DWWeRYiXqeeEXsZb9b72fdLU+KjFTeEEo7B2TL470ty/4YrKybWM8Dhec39rh/Aelw5TszO0
u+xk6JQJIx8tci5P41mgf30vsl5QbvORIi7eq49hchLiYQ9IjVPgxamYc/cqREKwH4bJmbz2Q4GH
GPKwNUwcY6v540HEs7ZI49txGuFXUBRPuMCQ2NjIqux8xb9BTeYq9OOVpH+ZTc3POhPO1RmQx3m+
eFZk9AwcPK3wPihGGQJIZn6YGjnbFh06FLkY9pt81LytWgxr9873vgmNLg0pR26z9AFPN1AWm1WV
9YwcpppqS22kXIeJ59m+qGa/STqaX5LO8PyeIFHOzGWFSR+1KkSGKwiN1MHDWHcEq+9Xvvv5Jp0j
FJA8lhlZ4rKt6QWx0ESdH90X8BppFsSkYTAJd5dX13ublKOB6xlLCwGT+edvYq+OyCEUxT689yzv
LvG9zq2oyV6VQj/cheioHf9fhpt5uihd4KCyOJAB7uAuUrBHoXkgRKr/IsUst5ZgfpcTedheHuz8
XGEGqY/TJ8NxgEzs9N2QW5WLaBAJc0On2UMUvJQihpgF5uH7JDXvI7n+cXnE80WoILXARL5WmEG9
no7YTXIRtGpPG1zVwRUnQ7VD+hNfQaXsV6LrWaWDBA17HOy2GU2ZYdanY8WdBqEqkzUgG8pOrr3d
QBV0M5g1dOS+uRL6RtiYgfldyx9lXz4M4W2i3ufDxyC9rysgh+qVBIZZDiiHJtMuFAbZqYzsozTz
wqUeJ7JEQUkqX3nss3smj019j1rlLNMHwGde9m8WXF+E+mBxvXRjHGnsKFX6DTrl5K5BZG7iUis+
RygG2nrT6HeS2HVXnYTKS2RYzcrKf+dbccmBlsvVQyMVWHwrrWoqPYoR58bETLqeW/OHQQjhtALe
Xnnp+Z1OckCUwOHzAFMgOHENWVT7kPHXSisVBjcLfBSbUA3cDWKVfb68+M638ukoixfK/aLQK88f
KWOaYNMVGQMHU9rHGM85nl/sL4/22jFcvtTsdwY13UAs4TX3fvMhJQHhHbOqR9fPpJ1Qe0+FKXtY
REMqDPAEuCr7r0Lk37TSTRbd6/1VVH4Io09j5GrejTz88E1Xi+7lOLPT0WnLzin0e2ByblI81/H3
urpK+59+4zuTiADPTpZ/mtP3qUXKHo8Ba0vJxW69rz3y4qN1ZZnouTSIf39pint/uAmt772lYFJQ
wbg+RELkWNKjoj0I05MobrnZCv1DY6EXFu218pfVHXvpE7L5HeVIzDdsI/glWE6upXiOHPRZZ+h7
5n/uhdjOoh/00+MACkv9bIQvWfYrhSFveippxhVexZL8ubDuzBYElLzJkBIWwG8byRHbE/vy/J/d
bUiWQY2xj+hpUVxbVq0RQwiHgLsU6MGWFmVrSZ+Q4dd+NNbgX5dy4CMPn0pH6BLqTQ6sz0Z311gz
dHlNkxergGvFjBYkc0fhe95lb1ZBGg8mZC6vd5uqwHxAvIqKw6g1z1hIUCgKkheagMlmSrQfkhk5
ovQcjVT6MrsFiFPiWadcdeF0k9RfzOHnJL1Y0iEx4XMId636LICsyKfiNs6vhwYzSOOzmssPWvps
DHSPUcZwKNutRIXzBAaIMHdTmh0cuWdUX00MAqPXE8WVQ/jXSvAkUDl1Qkg6OzXTsms0+23FKrWV
Yc/aucprmw486OzCBshhkZJLZYbEmTaMbqvykSKjLvfDhPhlonnNXo1A5KE93ElfQsXbN2mWPMat
ot2GeVLcx3mn3jZt6zk60NjfPrApy+DLh94omOYzYGQex1qQRL7o1gjS5ohX79QuMx1qZnY5A9Eu
L+rzQInJC7GEsp9izQjQ09UkmqkvjmHOaEje7saizSDADmtgiLPmKJPNKT1bu0NPQfB4cXQa0HNl
qZChtafC0SMiN0egzHaSPHZpyhrsAlppGt5Dgu9EPujMSfoeedkPPS8UO6vqR7RG91WcON0A516Z
jGolczkP5TOzjlOdugUXp+VtMIz4cTMib1AUWo/ElyI8aZYQOh5eRo+0WJRfl+f9/CzkL2TqkTIF
iQys+3TeEd4odUrjoisLMLMbK6h3nZ8PW0Vfy53f2V+w9DmoNBqJM73ldKQpVadA8IEtGMidbfwQ
WCO039b2gunGD/YU1bwfvdZ+vPx+51UQvjg5BygiwNYAwOYJfxOmlDQHWxQkk9vDDv+UAlK8pvWV
I7gvjW5GQdsNsrLH9IY7vioIP/JGQLsqHAunUXygFNzz9h2M1KMOA94Wk6rDLqqPv11+zPOE1eQ8
JRJQC5lx/Ys8IcTdIxprHe0OxcshdtXSQ1bW+l2hTqHTh1q0Vbp2rfv5zrenCAICGdw1t5mltmSG
lFvl9RJfhBvzNEgm1W78IIACdCur7AwjyL6DaQ4CEuoN16elkOMojMC0TAvMihzpG6kT9fukmj4m
RTyBuLQa9WWs0eiyiuSBDoCt40v5tbC0Ya+iq/gVs/Mnxe+qXdco/3jknljkvjXseyfwzEm0CrZ4
rlYsKWRyklZBPRSVS2vDRxtJE+xiKNKV8PbeMpw7fa9ny/ydF8swKQuAM1pZuWE9gSpKgvHaRMDP
lqAO3jaKoO6iodyKchPuSET0TWj0SIFnlYtWhLIFlJXt8lb8Cu1scpLZgWWMh2HtIc/nYlbAog0A
x4IdusSCG42MNLdWFW4ADeyjqvXF3WRGX9IhtL5oVRDfRrrxLFlp80EwOvWuNsIWgGfdPSBO/TkK
K3oUpZisHQ1n7RJMzEFTQPrAyXB2UVicDWbTAg3X29xt2i8hOmRXsldVV2qi9V+yDCRP5ltwM71R
u5nwCLpvMIXZimkRfGnF/qpP15wn35sllgvcPPB9cMoWj9M2mN+0NR3VxA+Kp7DOg12XxdP2ckR4
bxTurtR9oGLAHZZP41YLhrspgdm7hpkGN+0Uovqrj+bm8ijzsjtN4kCGzdwsGrWzzMsi7iQJKAex
zEuI+NyHIFOW29LUpo0uBIDsh+g3GyTzl2QsatEkjgpA1tOX6jWzmIZCzl3cxZprsRVJAHtjpY94
HtaIMzR5yVtmK5blVpMb0efmrReIdPg+xPL6IR+k5IeFAuPlyXtvYVJ2mltY7JdZ9uz0dWRpCoxE
sGqXgwwRj1byDrIR7fWoHvc5mhA/i0o+hE0zfuuGMXSAubZOKysxStHKU2Rka/pkZ3hZ5neOsZCE
mWd4DIv0pmjAYEQYuLp10B9aVbPNqECmC1NfDzJzGotOnvbKY8CO2eSWuBWb3tpMYtt+xndxZn6q
Vk6zPu9tK0C3xkJ994bfNe04bbpt1COIy9modd/MNGptpCXHp66xxGOd41QoJk012YESAp9LUuX7
5cme04OTlUo3h/RkhnPTM+Xjns510Q4Tap+j6Io18BU1mEKkAHPrqpXQCUlTMzx2oDGfcqkIj6Eo
TCs1ufNvTVxELo1GuToT35ZFOTMJKmuKEslNhjR+8kzrUETTcPASZQfSErR7V3t75L6+ZUUUO1re
6RsDOwd5wi5vnPpspQl4tsh5nJmxRJsdK4IzFxtf0huaS6nk0rxPrhLZD25G6H/PZeqt3TfPItE8
FP1GSHesL+RvTmfea4Nm1KxcorqQT/eCZtTOINMjv/x9z9JDRjFxaaUmA1MCJsnpKFALkgB5e9Gd
ycFOIjfpQcmlHr2xcXDZWtVjqWndtkRwfeXYO+MIcORR1OUGS10NmsCydA1YvOxMq6ldrJOxlUvj
+ouAS8hmSHv5umyk8WAE2udMBIgY5T7YSaz+3LENzMfRwFKWZnKHdYjvPSaIjR+KDl/dvCq/gVm/
55Yu2lJsNVejNaSuENSc45RlfqnJzDdBIFE+FMhm7ZQBV9a+EHYFCIlNkmnCV9om8m7srDXTkbNc
k9elCgtZlX9oliwS8SQPrQ53aTqPZYUsKvWrjTHh9xmNEkYBitWia2XEa0WjObSf7l9GnVs0QAlx
BXq1PXuTh5vGZMZpp9YuKn97UB1G/UmjAigUHRDpbUtuXaqxI+f7tHpCF8fu+6sGMoaQffEjsOHp
g1/XmznMFqpKrfPB6xGMkItZ/+wgRHhZWc9FL+/iJtok+V0TCDgg7JBvDlq6H1J6KDwFK0uEdsLG
MdV468tMf4Du4S2ccz/WHKHJN0HX7yIj2sHEOxhJv4WHu0ENLwWeEFRIfmbBYVCzbR0lmzlRTBBF
TPg1D6Pa4dCoPoBP4Crgi82tolW7zMR4mn/7vYjdsrlTk3DjCUfQ2/vEkJzY/y7yNIO6b2V5X3vj
PqVGgoBU1QURByPU+Mt77Pz6S4GD/pjBvXKuGy9b0plei/SqKtH12skuhKmzY0wG0W6zbgRl9N2R
2doPoJk2sp5UcF/qCQHKuLwadeOXoJT5MdEyY+PRonAwhva3AoyDTV2Zyi3XtzVR4TPNC9DkyH5R
6mLNEPqXRhtWbHqSkMiUmLQmP2RFWN6g0ipRNOyFa3XypbtATEI7ANIt9aa6FavG29aJIl3jMf0V
iIObGbTIZzGZ0pniqN95ipXdK+m0dvKex0gwBrT4KfPSdaAPeRq99EltlHoEK1VQLdiM6eDvRtko
Hy5/v/dGmUkLNGtIPGldn45iFaLWQQxsofqZWInlCOHqIgptl0d556gjmwGxhjTSXBJbJoVVmwWe
qNTtPTZIxhWdsK8yXgh2lcovgwifT1FTfB+7PXU5J65qBGyMaLLs1I/Da+ZXWslRzxsHXE5BCNBS
5voEN3uR1eRppVW+EBf3lZUpjpLHvWtmqHZnoa/twjJ4xqO42/YA/JwsJ/XCwN5wwrh5vDwv57M/
wziYD0SuoZ8vp0UL/SHC9yW7nyzj2VIjHNV8MV85Bs8GUYHC436BjBM95rMmSWbVPmYfkeBOiG7e
wEek+lcP+Uo0Pkum5lGQNWTxQ1DiAnC6kKKQZapIo+AKaj5tm6Qrtq2edwerAAdhmkG0a8NePwqj
aezBBworGfqrFsLJYYBnGcDQWZ6c8gx1z9PxFXnKlEjrtTutDxFjx57Vlgbcaso88Ddc8VQYWtQJ
bSukgm+OqKeF6c/R6hQ7jJN7pUaqrJbj0UEQ53PUdQCJfKHDXrEy5PvBioyDSdv5Oq673h4xfN9e
XghnByi3PzhdCHthHj7rAJ8+fT6kadM0WuzGaSltqD5l8KkiCkZ9s6+k8KiHrbi2J8+OTwRnOKtn
LVk+GV/udMxKHSqmkRZPiouS02Bnct9HSIcYQ67+MEIlPA45tWlpmrRb/DDwufT04lhPobkfkXd0
Ls/AWfZJbZJNMGuWojZGbef0aSw09r0inAq4FiZuK1qofC4RFP4ljIK6svvPNwSNMyjzMKE5S85u
qMGgqV4sAFcohSzeUXYAroSM4sooZ9knswZKFxbK/FVpq5y+UAu/YaR2Ebme0Wa7KMAHNUa+bIfM
uf+pTPvwc5x7wa6i7bUy8nl0QxAM41Bct+A5zrfI06HjoffUVm8Kt+0bbTMEYnuLA0OE/2C0y9Uh
3vnwOu0qCfKjgcdBh1ijE2Vq9/3yJz0PCbO4EQcuABqK8Eu0mGf0Kr2aOnU1DZwIkiLNvtEMR4rG
/qGIxhEZdBo8udojsezV8sosnG8pLlVI5AOefBX5WOSkvYxLxCT2qQu1JrAzCFN7tdW6DTvwQ9TF
5jaTojVPtfOaHOAH4o8pcquhxrKsSCOHOiHyZcp3HFzqlgS12JLpFemmiVX/qy+I6SEQJwj+OZKn
NmWfwM6HFjl2X49vsyKWnbyZCpqPivhNK1o2fVzEyrWSiNbv7reZWY0kBuxqGq7Ayk/XSDRlnVkM
g3inCvJHuuQdFScV7R6vWzl+zr4D+AwuQcBbKNPC6Z5345ssXUjBSxQ5A02Ca6TpVwPbySxHeqKq
4k9e6q31kue/7+QgmMej8zAXoF5rj6fjTZWaVbT6xTuop40dGEPo6H6SrLzVWbiaR0EymrsO5Weq
r6ejZHHiIRbXi3eCkKKDjTfcUSZi25TZp5UK13nyxFgqVJZXLhuBZBEaiyGU0nSqxbtAlx+VGViL
uUvsqCCiXtR26PZdLd56hfwY6rUtg7Mv7bjyrb2f0i3NBvPn5W39qlK9nGEVnAMpBc0FUsfTd1da
swoHqxTvTL8YN5keeFukQKIrKVdaOxE9ax+JQXyYPDH6Veg4Y9pwkoNvljwpKLc3qbXFUKveV77R
2FiPZzuPVsVeN5PygNLkz0FPggPwSWEvxtqLF8fFpqzkkTAlKNdaH6d34ZQHz6XujV8qtNsPSS5r
122o6m6ZNZJDPMd+Ve3KGw4y60nK2lV3nTl2n84ATUzAOeQbMNjwjz+dAcPIo6iVC9iFUqtv9B7q
eN9JD3EkO1bea7CS+c91X6Hbp5i+U1ZCuZIwnPfKKSvg1UTWBTJoLreePoKnG5HsZ3BB5Ey4UjTh
plX8eltWxnCdotV3VQfJcz910XUmoiGIwWQB7yBS8NqI0/AmSZhQxZ+kPc603S+9SdSNV1cYNCfQ
76PCP1QkOfuII3tbkv1se2kQb2ozLa7KUGkcUUB635lGGJXTqOi3mReqtpmnwo2kSCV+ixmx3kCz
KczuL6++d0IswiDUyWc9H0Tbl/GkHIQiassYhs2oCDsVJXpPV2qENkKpJFyGTXuTCla1qeLpkPTT
Y1Mmm0TB+lbsau2YRvRgSQIb75H+p7WhqOG2Zq+sRNfzoMdDwgHhWkWOwUFw+nVMHxxVZdYCWHG1
vKrHAMnEBOZSZIJRCatosOtOEVdOvPPIR6WWphMlL3wdmZ3TQSOsiIqZj+GWvj89ohlW3YpBtNbi
m9f2ydqfyUcKmMxZDwQBtMW5in5zyUsgoCCy/uVR7bf50Mfbpo9KAKWrHgTn0Y+iAs0j0ijq+0Aa
5rd+c36YOpFWS0bJjeICfe+i1qmJtEP9Je9VYVt6Fc4ESng31pJ8jJRAc+Ic3XhZGOqNHCXDI7C3
tdTu7OvOj4SYF7kFgY2GyukjZTUaIMaIkg7yc1/4J3WStEh/pDkwFV8Vw4+jl67s97Nv+zokiHbE
e7jnvOrnvpkFDKIHfcw9yR1DzXcaZE830ZD3v1sCRgWJnuUs8kqTiKL46YuJIrLVMQ1RV60kf2dO
ifmlRbr9kAq58nh5H58lh2RmDEMnigmEKbbYIVHRR8gOI6MnVnF7F8bXrVVhBGhZQuIgLqSIDi32
rYza+xUk4ZXBzxEymHyhZoPkgQ5elTB++qJTjJ9ZqDep2yN/t0d60TvEmlFRkJAkiJvYW4nbvhSf
RDMotl2dSLgU5N02pShuF73mOb6vjyuf+Dxtnx8K2DHzMlMKl5x1M+4EDvYgdUNFrY8UtcVNnufW
PvYrzY5pGh07Uf4QaIMTixGqTWF88ORkrax6jgXjMaiOzPI2XCO4SJzOjQKkEoOfPnGzUrodxdC/
RWtT2ZJlA2SSynyTwOnYWK0Yb4YMc+8kzlaSq/P9RVbB1YHLA9WEM5uMdPJjjpYOjnirPqqq4B+b
CNUsISiaDVpe20Qp17b0O28NTguANBwdEZMcdU743mywBLnOpk7zxB2LrEKGtbC+VYGAG10TU7rs
TRF4B5WDiIoZi7Qut/VgUSS4vCnOd/npQyzyipQaUVxVbeIKcSjsSl2Itkke+R9/exTI/fR4aNBC
wl/Cw9LGkoQ4jQJX7gMwdqIkbPoMEtPlUV7ZqKcHBWUYWobQthEBpOZ6OqPhKKplM2aB61v9hsPc
TuNPiRJu4CrtBu2LJd9H2lWjfFL7zDEi1QZEa1tJuxkFrIbbO8Mb0WMO8SkU7SZ8lqf4TsmuNPWl
9VUM4x/l4KM34CoRA71se8esgZqUyYHMfGdm/UeIUDem330qqm85HmnbqviO2vHvfy8IgMQRQAQc
BEtWMqSf1m9D2XfxVLk2U0HGK6JezXjm6/pyIk1AhEgJziSBZb6NxuxAhlIGboxw/aHQRsPxYOgd
RivfBYLhb7HoqJzejCzHAEt3yBJZsgE41Ctf9J3VObO+wDeDneUytzgdakQ9rBZ9EbfvIoXmBmaD
4lwhvbxuzjc/3DLWzRwBkKtdRsGitTo/NDLfzabqqRcn67GsjeZJIFDhghIaXHFYwB9+e1DSaeAg
5PWAt5YJfVADogpMpIUmsU6OE0YR1wDL8V/xhl0SC92GTHTN6fT8RbkSM5FcVbHThtx+uj9qdQjo
CjcZqirgAzU90j6J5tRszGyQNiwj/zos02R/+UVfbThOFxOjAk4CaAIeB5WK01GtlD5aOVaZ21ju
lHuOFOBvqCUojqV2DsNg6nctHO3saQCDK/ZPicBtTt16/bHwDgW1Kj2+a9ojwi22YT504Te1tBx9
HA/xeJAU3Gmgf8HNSvOd0gd2pDxK6a0S3BkWZWBfqx/0SdqNIpj1OkHjsbZDjlUrTHdek+5rpDI7
qdk0yGUadfycAnzejgmYWbMCsBg0uAX1VX+4PCXzTentjFCSoEKH26wxI28ASJ7OiDGxt8U+7D9k
HA6HUsQXrcQM8iDkokJvDg2FxuiMbdqqayHyNWs7GRqt21k3ahapQSV1iRQzrTSYOJSSDwhlynaD
AO1jm2j3ldz4R/xbaKH5zLVnpt5Widjeeturh6gBSZ7qI3JZXSrjyquHV+j/qA5BaNyVhEwD89bH
KcV2a/A+XZ6ss34f0hLc/M1ZdpBVdGb1OAx+HKiVLjxw9T4golJc5YYQukWQ1Fuh0KqD0NabRBOL
jdCTwIyDaG49VZDuIzO0DkODw3FLSV0fZezGO0l5HM2u2jS5H9+nciSvLPezRG9G7EDIx5yECErz
Y7HJcsEqW6OrlAdP8rkoyGq9g0iQfwFh/k3wWlTIEDFwRNnLb/3J1OxSt1onDrt2Y9ZGvMNSqXNw
D49+8wgGtkdnb77GzgwOKsWnay7OJyG38kF+8HI/2Ea6UG9aP/BWKkfLgP06ChQZTMfg4NOlPR1l
KJIg66fZSmMMix32e2y7smyOl5fEqwrL21UMwA/gFdBuEH6k9MtzoUulRGoSQXuIJKvc6ZU6OgVK
r/ChxWeUAa76WIm3sZk86bNGx1i326yLiu04IPprmU21zdMhPliZJV0htvK5wsXHboPHIAgDpJLN
j5EmDptOyfIr6uw60YEbEMoqpSP7UrDNVKO8sbxUOwRBkTnSJMQ7irOao4qpgXJng+obPtVOVqrq
kxnriaPGRol+nJmsnFxn25mJYBboKBBcyUNfF+ObHDIs+slqsAl8INfZajv03p3R6Y7hljL/9eDk
t8EGip9bfGtewkdv5Qibl8ziK8zoeoA7czmSW+Lpx0ZouZGDqpEfAHweYHGqlbHR1b3EdeHy9z4j
i72+JqgLBKkgooP0Ph0J60UzZffLD8WNudf38d2wK47SDqa17W8lW9yljrIvPnVb40HbG1fiJtv7
m8AWdpefY3l+Lh9DPn2MQW/bsBNL+QGVYFtDCi7RvinFvpJ14Jsra3y5k8iVwbXMuReZCVIii1dW
lbmaEqC2NkiZdmuY/qc6s6yV2/f7g4CdpqzHwbzUvSWhKisvSQFPh7gp5mEUbjGQC1deZT7gT9YJ
uiRAIOj1z9J1HD+n06b1AVKuU5G5euvj3gzXGjno3J+Z+d4GsYxvtAbS+xLMnCPE09riOX/HGUv4
dzWHsvaSsUdxeISHyuilGOuwJ8d8vmGtGVcuRgHsNaMM8N+d2+uU8JTTd0wTKj8pwhMuFdy0tSdg
x4eEC/XD5RW4BEf+PQ41cDRAqIWx50/HQWPEYzeoqTuI0XAMsqGnU5s7eR4bHOdSg7loU1RO5WnV
xozRdAUMPz3VmujtpQ5PuibtcpuVkG8lpequx2AM7CmG+l1Wrb73i+HYBoe4C7/3eP05jVRdm0X8
CC082udy8WPUvXilj75Ihv5+I/pC9LBmBPRSPmGENe41mZK6peU/jCrl3orvpEEEtVHxCW3VR6Oy
kETz9zbz67gqHSIiOBkV7dnTmRwBQhpomFOQqSXtY5Im4VXRcqVr1NS3k9L4XBdrdtDvLBIQKSCU
KajxukvEQqxykPRlmLiNoQYHb5xMJ1GgRr2ukf86YQPU//5v/vwjL0aat0Gz+OO/3eIle2yql5fm
9rn47/lX//O//vv0j/zmP3/z5rl5PvnDNoM7Oj60L9X44aXGVOh1TP8ln//P/9sf/vHy+rc8jcXL
v/78kbdZM/9t6I1lf/7zo+PPf/05R57/evvX//Ozu+eUX3Oex/Q5++NYJ8/Zz3r5ey/PdfOvPwXD
+guytEWPBDYhol1zjbR/ef2RKf1FKsaFh6IAsw9q7M8/srxqgn/9KfFbRCR0K+YO6qxS/ucfdd7+
8yOUAGCzzOIVrA9U7v73Ce//Dm9/zzoT8s+f31I0lvqQXLsI5JR5wIvwFCTfp+stG7oerbRA2nWg
euhz+Lkrp/h2TZKxk2qwVo0ihV+pUP00e9m/N8Rh3NPw24ilNDlF3Hkby8+tg9iMue1XY6SAAiSS
dunk3dNMHRz297HVu68Jjtg/rGCEPDmoaxyQpZzD62sAYGLnwH+mzrIIQEGZxGGlVOJuUlhyfvzR
KMbClss+DhC3DNq7cRz3AZ1Q/O7IjnI7KgYFMWeAOQHOk24uT8U+kQb9phQG5YoCMKoQXEA1zHy7
9rEy4+LDMBWfxWRNieIVM//mHKJrRTWf3Jx1gCXsmcYCnjdIxwCh2NX02IItJYwnajjD11wtu8Kx
Kkl09KHIn/NRzT4UZf8xKEPxNvMlqsVpliqOqsAF7mBlfIrKKRltubY8JD11mua+lfYvgdxZR1y1
v87ly2MqBt2zgCRrbZtjmj00HHqOII5ZvRlE41hZuWwAUQ88aKKNhw5vkhUI1YSfRYoAPpmU5HW2
MOK6hoJME33//ShxG/6o8jr/1ZyGhNPQ8m+3e6matnr5g1BS/7Frs5/PDdt3+TsnQeb/j6hCt/hS
WDk8g5V9G01e////DSfSXzrh5JUWPNNH/xNMDPUvQB4ItRBIqN6i0fCfYCKLfwFrAPrN0cw6o0n6
f4KJ+ZfIvYgLN/Ac2mUc3L8RTBYZlQaDgGSNG9ZMC+Rfi004mRXKcmZgcK3peuDleZjvw9i0jvkY
oj6AxHl+a3Sd8DLUcePqQ+Wvyb/NI5zspdcnQJmCNBXHrWUzRY7KGHh4ZWz9LI/RBFTYHUGGJGDs
rWiyLA7N13clpM+uS4RNtu1p3IRuJnip2OtbGiXlRiwmbRNkSbp58+XfCc/nM8qcIkVG9kbDDxT9
6SiBmYgoFarqFggeutr5iJ1emed+bWMaI6o7OU2aQ1lmwp0+tNrnbsjl8PcSEt6NswlSBqYqXKiA
OZw+gmVkpRFFsrodq7LeFnqt3+KmYm0GuOj7QdcyRxE9YaUUhZXA2Zek+4N+BL1jAiOPsBhWTr0y
EStsUyB9+HbOHVg8CmpCz30K5MLaWoNU0Q+ppH5yAqvMDPt/2PuyLjlxrNtfRC1m0CsQEeTstJ22
0y8sO20LDQgECCR+/bejerAd7chY3Y933deuriIDNJyzzx4aP4FlEIFrzwOdvfhpAOvJwZFTJrdq
SGVS+Euqv2AwDg9myBEoK/hIohtcZMcMdr4Jh2sP3h8F0pWtQIpms6FvdRD0FPhLAxAQEVmOSRi6
9ANLLI7JMeMs/sbbydNlPngKJOhgbZ6g0+Gf8LH420xG8ddcaLEA6wvIXHc8gK95qkn6ljrCPm+Z
TdLHGXLw7ikWVkZg/DnN69x46TNNEF55H0kIhp5E7OQh7vm2ANUXQVgG6RZNhY/K+WO2tkztAkB0
w31jZPiOppmaSpiU8act3UxwIBi/I4ZsbQlO9TFOt50KG/Ml1Tx4iWjiV34K8dJNvzAoHxtL0gUu
AP4Ml39/CYYyDpbsDvmaEzzqM7x2kJJbhJAYPsNtm+dSDmWHRRHtFUIA+moYhKerBS5tXRXOczgU
Xb/qFuDWQK/UuOV6l3ZdxEvkIcBWPc/GoIoNlDyFbExyn7fMvoccaiVF0G1gP1u55bfZ2kEIBQ5o
/tJJm4D2kydjV4YsiKuNBPBjZ6IJCpduzgKH9SdzWOXw3UtI8G4TyCorkBGwErj4dd0PTVjcFtRZ
y6A8EMsbNS5fe86cRgB8H5tizBGuVsSINHlpjhZlmzcF9eitwD8b1MuPcs7aWzKl5NNIl/b7OrJu
gq+mT2agwVv0SUaLPgyTnA/Z0Qm/Ey5bbrhH4mc9ePJNqKN+KNgUxtdw5M8AIdsovLMYODbFtgUw
T0/TbKxSZtMe9F1EGVOY2nUV7uZphwgnnZar8mMoCPJ4vbcB5D1l3Fnww0lvGGJAQq/9gOqsfRyk
kN6OxQMxNaIsUpgfTJLucp5b/gEjJQYeBsYMIr1G5M+oiwHOFuraxrzZbomwHG7bYUfewsRZm7L1
SMfLfhLbYbKjt5ShyxNdGfiiwI7CeNtWTW2f9nW8Svo1XlwaFwgj56jEmuHIrV3muNCkh+FH1gug
I/Pmd7shWea+DLsU0Yw8WucGc28U7NB9TP09goQRJMq6Znvr0CQ/5/MWvtAZzOnCaq95dEigeWgF
z9IiSAb6BJQTa5yvwfQ963P1hjCMV0uEsvNHx4KZ7ngDoXkVso5P+zzxkg+Iieg+j6FVP4iavbwg
Wi6fpy1vvgIptRqHS9AGRbIq0MmmWHSYPEFN2zwscoQACZnQLCr9jBpQRyXUkAXOcpmXvm8ReDz2
AvskyDh5ky5JO1fhooKPIPtFAskYQDrhmZmANjExFd4jrzESRZrPgamEccg+T7UHxK8NDT4MqIXQ
LDG/H2KMYQHglwsj27P2oCctFjmrLwnMBRSSU+ae70GIsikOMi+M9v0SeiA98RxhiSyP2rZqzOjg
F60m4hVIy5IU8ekTn5Bd2C15lebD2h3MEg3AqlZf6RLSc+kftsGOspixd7bCBbqdChKoFseAz0Ic
Lktuv1gzelkl+myAABJFa1fOWeTBwY2gX95pPkKWhI7Db6/hFQ1hEMgPkYJdZa6+5IAP3mxYvS3s
YtowKqKx3x5S56mglPnSvBAz8HiP7WaeJQik72EmIRvsiDzzCwvlHFQUfrhyxM3CH77CcGvMy1A5
mLcTMCxJtU4qed/1fM5q1UcAHVSaL/31amasTCvG9MkA8efF4CuQpJp0EsGFW+3YS/1anWDgdAwE
xeQAcBVmKEfM4RdYNO9xAhklk52nTfIoIZ4NmuSab3J4G2d4V6/XDn962hFaB1KHggxV4e9P22Cx
26cThwmu7L03a9ht1bp6+X6JZHzX8vn76487BX2heUL9CO/1vy2ZUKqcPA9GcduIIyTeLRs1j23O
EEzUJiazpQ95p0GIsIownW05X3fcc756CmfgRtW8YOHvZqLhsaXjFEzKWU/xnW9g3VJAE0ib0luU
W+8idJpppSUUwWXsKJu/K9x8F31Mjn/n718JVEb06cFxsgvi2gnECYahQUQCzXfSrLAqiSekyX6N
22XCRbQJkt6gVrLhFaIdfLRMCDgekZwceoC5cVqbfxSA/xVq8v96P3TUWp1HWWCDzBR7+fJrR3T8
N/7ZEKXBX9jKx6WHYS5ouMfB1j/xFfwjUN7RUOegzSHZ8ojm/AtfSf4C4RRNEYxkj4ZpRxz7X/hK
8hfsIjJQfo6jd0yjyX/TEp3OhFBdAHjF3BRsJijLEEDw+y4M/JW3MxiZKIQ6oBP8yJ+RcegVDYzs
kGltcAcW2dC6CZ22U6RocVdVSdBgpYsuG4p19vPvQvFrXKcoMyUZ3gTKhgczpSnC6rpQ/Qh7zweX
U8Bco0hsBkpcSNa0MF023bDUc7jDOEWWUL6aW4QQuo9DH/bhDsHH3YfUBOETMuzMwfRiuyZYxDcN
Tm5djMM4slIDNdrZdkPk2azNP3qL/7+6f8EQj8SC86t7/wX1F+DDP6GIx3/zn6s8yf7C3BIkU1Cd
j2mAR5+On6v8OOQCWxF9EnreXxp/Lwn+wpVzlKJhFncc2/xc5l4S/gV/YKxNKIZBMUF399+s8+D3
28YDufconwCC/Pv6HpmRzdIJWQubPGCdoIKcwbNm0C3t7TxGn/1JeE9ZJO0nBglH2TMQK7ohQGfV
IM7dk44cIARhu8Vvgg9iXPSFFvpkUP/zLzvZea3HQXSGHLmWUdvdhLEbboUddckhBLsLFYJ0cS8l
O01RPwSLk+/maHtaPEChoU+1RIh2spQQ7tAKIc7hvgmZrqJ+Cg6oK+1OAtZ7+8uX/0Ozf0K9+/mX
Ht/tL3WB35u0nYkQtWmCvIxGAztxaGWKPhPtiy/j9iaNbY97tRUSCX8xO96Q/YWh29mnn6A2UT41
BMG8ovZ1mOzTbIByHOrPXa4TmFe2MAuY+kGWsJCGIjxYl5tUN+xCrXJcJT/v3J+//ARc6FXENuBW
0EjAXAOc5nRhjxisTFdeMoEKtBL/LfR3jhRzll3S4v6OFf18Ju6SX9/2Qno/9BBeXQ/CdPv1mN6N
RkHe9Y3/7cIHPfezTmAbOId7HQhEol4C2t5sg253Vqj+fZeytUYqGpgOsVhKQp1fZkOn6m5b4A2K
yA4hj86dnkV6pbJ3RExflU7jfc9gbxJ4QXPho5/g5j9fwkmR43myV1O68joU3JZqYnyX5j1CkDF4
qKPNV9drIsU1JaQrsyZt32NCxnc00GQHrySKzQsMyo0yO8ARqL321yC8HzZjbyI9uCt/OpJHNChq
nXXzBaPgc9/tpL6EWzObZZ4o6GlsB/4pGk9r+XJQQ/bu9e92wtj811uBH9LvS8O0gh5zQ/paLr68
buFAUcBZ16sTOcDwv9O2CEdgmt5E+gqGKeMVGrMO0eABjBasCR6hB3K7dmyTh17orvDaRXycFY1r
CgfbOuNuLpcwUGWzUX2IEjTm1vYwPWuDtgwmE+yEdKWO4dnbNU24X+YN3oiL0Vd2QFLGgNSIapwC
exPTGL2o6AeQZXBNgFZ+F1KDsAE6Rhdwzj+/7f/w7uIO2XHwAAK1CVzLsh9YVgFaGQt/cNk/qoDf
BoO/zqDOnDzgjf7+uoHTwmEf7JdaIshwz6T2wW5p0TMqcz/Q7uPajM/x3KJBjDKk83aRu/ChT/zq
f37okxN3AOMpi8e4rwXs4WwBkVUMRAV14geftst3dMGZgsGPBMsmz5yISwOvnwPM1KgGM8omfr1h
qt0Xr6+7s3/OyRE8IEiz3/rk6MPQRbfrJhYJL1TW1c4lWdEroEQ5lTuN5qsITb/CG0IIADna1kvc
XYqDPuHf/3wrJ6fxooCpd37Q1xTJTLUKgbsitBugG22edLRGFVOd3jl/9op21fluG0l+yPPNXLgN
/lxL/IddJ7TZsbdwT9Y5cLYy8L28or3UUG7lssrDlO5ef9/n1vbJ8dyAaTdviIqoF25BtnRpisue
AMUP9PvXn3Bcwf95r2GM+/vKRsAaQZoMEQi9Qv5nA/+FiguP4AsG5kpH8DfgoQs+vv6wc/volPFk
lGq3Tm+0tmqK9k6k4lGKzMPFg1NHBCkEQIB9gJ4PP4yJAStari7spL+DUf7wS0+NDrPM5c7p2Tsw
1qrrafAAhvX59uyyJLobgkDtkggR7NAsJOMB2kxq8ZoXBGQdFSlf/RkVWTHjxdMqWhm5V65pkPqb
OFODlNDtvVjROuoYQOgjvP1VwM30U8za4QDdRTuXcAJGqaaVtmPFYtimFNE6uAc9p2Q+vP560Rqe
+ZqnN88RtQHvT9WYerlvyPBVtIAm310j5cUj+ynBe0dOQCqzwoxS3kjq57yaTWOPAeZEwhVnTu1O
pMMI44fp6PW3YvFBe5eWcsnFnZVjKgrowf2XJJybo9MUMEC/jfizAE3wufUXWnUA9vaJSf0Rhjkt
5tpJgrsK/SEmNIghb4k4pA3L3vi5GQHSkibAUCLPoBpwNrybzOLuo0aGZrdJQ66km3KUdyzwtp3s
miwvfIUGskpRAR9SFW5IcI4i88YLB6TbrJnKHmiSI+sUbGZ+w4iRQWnTTiGoYQq9jy4exQ+SQ+QM
JAdY1q3Tlj4nKNtuEPtu8/sF5iW7BKP/qORJh5EKdIEhASq58rQkbabTHebyFGZNPZ0PIVDk95Hh
PcMv67cfXsO9l5UzsgsbD65E2qnoEYlfRw4O8dDaIh7hvZvgKIf5ecMGPNSppqLgBceY9ZjxU0Ka
1cNcGz+vmDTZRujRozG5dRstI++YTR72bW0iGH75G2xK1VFsXMypzpYyCA3/wv3Ivo+QGPAA74vh
Sitg+wkNodGYIcvLCgm8NAcQi1a+AIFjZfXkJuZVKiQjNN5sSQ6bUMGnFJpsuGgPIhfIX0zFQwob
du+6nZPpe58m8sfKB3Iz6gzi+G2Y1A41GGhRebJMpcfGGaRsNTcLQgdNBxB5tPn7Lt/wlQOxyreq
g21jkQxh3hcw9kg/eRtD7t0I4HotdASMoMiWoPuEYYpqgFuxONghk1ENRRtSr6sJuPifuEuXOsrF
+MQV518CkaYvXezxqTC0d0gpm/30hSTL5u2Rjmfnii+hpY8pi4AVB4PXt6XgOer5UIT927jrug80
7BVsx2Uo/Fpoo4cyCmYfOU5CxVd6mcIrGFF4Zs/Wcdt1HZyKUTr2cGlJHDzHI4w/x4INDHSTNF/x
Zo5eDo/xjH1fKOPDZDbHMOWdgYYfJidzGGN05JSs1iFJq44Av09HQm6SsTcVj7ZmFwTNOhc5ZG5V
ztGcFg3l2zOBUcUR8N9gOxI2dn6nh0QpqLadx/e+GWaIS+L2ENv1OG9pyfxIA6zrEjZ+WOxypj+S
Vg1zAXtPe3Q6BviKCQBNisxsuvZI0O1B1x34wzoH6bu5tebT6HvDvPPSHusQS4dWiY1QDEH+wh8n
MH9lMSHf4WuPvabheQ4+e2MGBcOoKX2BrAcigdYtyXcN8THSpbRBqsWizfLEvQkJz6D+kK/zAq+b
Mpki9b2nMX9i/STh6uK7yFQythYDiijGPEAHRn3RPjX3Bkr/j84asw+90bxPRyTqFVNDo6s575th
1yReE5RNG97nU76jUNtCDQgW6g9LkwGaB/DHkaA6XFPp7Ps56OiIoIhOf8mwnETRdv6o67Dv+F6s
LSZHss+j5wVaVpCYKRB5UFSu9NyMQTnzQA91buEP7lPHj0ZgMgvLxgTbV0HGYa7dxN22Cyn3bptp
W0Fq2Wj3FrNji1NzHp5BGHLdtT80/h0z0XalYbmXFRHmTx9ieI3ZwiA36jbQm8DAadT7OPfWEeu8
YfeBxvbFh9R1oldMU9akZ4ibFRsHKSjbYEXFJA6K2SFtysVzV4yWkO8JAlmaXSdX/6Wj8KaF8SNL
4MtOrPmq0RGofT7g8CwG0Pw6mIt78g76JYCAMh3TtRDzgEGGylpcljSfi9Ub4meMFbsvi1xx2sop
hKk26TQbkK0tsJ6nBQbLOMNxZpZMk7EtYLee3BIbYx++fgWeKZiyE5BHr/DuNcOI+nR20z5REdIu
m9TBRz5qqtcfcawx/1BHnArFMSqeOt31fZ0KNx7W2UU1otJd/fp//YSy/e/S9tSqGtHdPdmyUNUW
0sZdoIR/QDmB2RVifcCD76d3MpHrfgtjmDSsJC5tE2EkOqI0JD1r9yJImipPTFDwuEdWFW7BfQx5
1IdhyYKDB3D3SIhgNU/g5oVPiFt2BZyq43y690eI+l7/HedK9FOrTkywl4bNm6y5WfmtvyUT5ioe
q0DQWBBQ7oLdRPvjbiPTlUYZepCNtrfBsIQXauffmSk/X+RJjwC3Rpg45prVieP+A1/i5s6uA//k
aYz53NpNFTKQKMQvCq4JG3UXesXwTEV9ymR2iLdbkAIDRj/n+ttxTAx/MjUiDSFbB3g+dGlSJNQ0
ukDQ9vo0J/H0ZUa7AjzSuMU/pLCPWYoNISmkyDbb7WywMlb6MaaoRdYs+gM6fyi9MGVY3A6iLPoe
QX4UjX0LK9Rd2i7pszfb5Qamuj3u4DhqcIDE6lKc+bn3etKTqHjgPQ7Xtm6NDVH1wGSWb4Ocd8au
mINZ3SToU8MBmk/EE6pv7QS/zAt779z2PulWtrFXcxqhfyAq7Z5Tah0iCkdbcdgS3b2+cM+0dqca
2NGyDAmtEJNpFx4FxN2hUwEKWY99s5G7NMM780NOBaI025hH9SBqtkTxLZ3sUo1gSJVriiLz9R9y
bgeeUsyU2lJPwh6kjpINchYYqiEFLALu7fogq0D+oKVNuHujFBmx9npyteYb2Ck0bL5f+BOiP5+V
p6KpbPBmAmMfiV0295AjgtoKf4D2TSDATNEUbj8GgO6TAsMA0AYSLbjuksdNC126CWfqAHHFhebo
zLbMj1/iF+gapH+GhTmL2kPZXIAlIMrOT9aix8y5DDBth1zeLf8bJnWqrwIalgk+0742ebSWaUpz
ZOX23i5Cnu/b19/tuRV0fOW//J4ZWbiZHaMjyMjDvaYI9WwSsVRiDS75zp256fKTnT6A4o9MKfyK
RFpk8cLkvAIdMrigXzi30U72ct6swAKyVIEVmIwlHC/f92NHbiYJKtyKVNgL2+DMcXVKf1TLmsMV
IVB1a4cNXtf+ipwz7w4+SBtcZxCWujps79QkKHGW5pIl6N+B0n+qEk4AWmU7cJ0m1ddd4+sPArmf
WAceR2fiyXhDjksKi7PAR7QK7iLKFni7NX1UZKLbxrLRnrid5Ti5ogH75IfK+/5DH6MRLqZ0GaHv
7RehUdAdG2rP4SzeFAIIb6JE9wc3dOubAR5en2Ck1QjIb5V/FYIuP1UNZBNNETUoN+HUNKE3yzxN
0EHkbnwMxABj7y4e56S087Q8ssaID8p1mDrFSKG8ZKZ9ZiOe2iCRecU0SwpeNz1AEClgnjYg0OA2
kvlUcib4J91KemGR/Xm+ASra77skDdZo6OG7UYtw+x5F8yM4axPaF34PS4zgMOWr/BzT7FLe+rkz
91Sk4Kfc8T7HiEqZ9jbIjXn0+87HA0GXy0JIOs3Ukr0k4kuzZd4nkghEN+G2fvM/HQrpySEngkYO
m+WijicgWb5MuypAasAV2LfswkDmzLmTnpRVI0YuuV3ggYxRHITOLPTLuWP9DZ51KUH03Ao5Odo2
8By7wXi0nqMuKuiq4fitE3E7jMFwZfVi0ADG3sv/9spODjloAnN07jmt0TtOZb4iDR7UbVKu0Bjs
Xn/EmZPu1MG4zZTdNrRAdQfA6U2wDR6onCDQzTPoic28XFp9f9Oz/nDonBKpyKwT640oj0DKUDd8
cFE5pX1TBX0c75UXeXdIARbXk28eAmz8NxnIrbss6IcPRoXBF1gJS1SRwXcwv9Au9kiuzmf/PV25
qhGP6zWQ5LUa+W5UfNwYS/fbLOmxSVbl6nm2cIaK/dEzsu0RTjoPXbJbwHgB7rGIBxckLxwQLDpc
NqP78Ei9gDNV+BnCvEyPAsjCSAeBN4vZNQL2HxlfxY0w01hOU5hWW9p8zmam9xl60Avl5LnteuqC
PsuhB5MhRBcAlV7RciReFg7BgGUq/yZwYWrQjqF/5NM2+wWErmc6gV0addK/0O+dWevJScOKhICO
bFFA66nL6GeEwqt3W6hlGRofvnieQFs+9vHy/fWV+Lclxx9WSHJyHmZ68foZ2uoatGD/Lkunfhc1
aquHaRyvVhu2hzmdQnSNMPeMs6UrmAUm2IULDFxY2pSY7j8RkGvLqRNjaRLomOLVxrsJwU6fU4xa
jiNCXiWI86zQhiNCz/X9hW107lUdt9cvFQ9ZyOQhbIbWmbXTLgqReoeDyN1vXfJxZoI9QlLELnyW
syvjePz98jDnqODdoGkdgrdUx5GbDoi2cF+zxS03bGEIpkzFdNPKtn0Hg8MeXH8+VZqxS7/2TPGV
nJyzXCCl2fNn/Fr4/FYOuTqw5qP+haro3CQmOTlj9TSSBW6EtKYB3PW2MGB1v63j0QB1Kom12Q28
6cIduJj8akx0VhwVgxdarOM7/NMiPDly/WBjwzKgjPETCUqDsQqeQJzB0igcL/y+M0fuqeAdoBOP
N+e1deZc+ClqQnvnT83LlMNEtQR2cglvOvE4/DfKkJxMXHKnQCdKM2h+M5A/NLHuMVq37mYdZ3Co
+yY85In0YblFg2rjlj2q0IDlnjKUfCniaasU2H4xWc/tFppF1y4JVTVlafO/vetTv6OI0mh2x8gC
OSr+2ISAg4MtlBiZJMGH1w+VM5/zlCzMXI5g4sWwem4FOcyeWcoWMvYHuJ0mxeuPOFPGHfmRv+7G
aZW+zSKGR4D8fZ2tAXg43jEXNOngETwwpNRDZbjDzOhSwuW5H3Vy2HhdpDeEL7Ean2+GrDEU11iy
Uwnab3ehkjpJOPj32jnVokd2pkssCRCqzGvfA4LtDgsZQ4SijUPpqBdVDuHv7/BcfYUhe1uHCL4s
E5pve0T1msrGgYDMxcblRqysYpUaqFuw7sYRma+vv/kzG+lUVGWInlcMhxjaJwSikhVyFsczt+9T
THkytunD//ack/OogYAgzCjO7zFwCYbpnbvZehLsW8BpZds5eeHKP/ddT84e0ilwxHTCgN6a7UqC
5154DfF24yov0drPnNynzhOw1OVzsIGcAG1hs9tmgmw3rS55D577AScHTpAuFpE/RNVjijQwWP0m
uybEDZE7TO1f/xZnHvE36eiXu0/ofo5gaqRqjlRSKHTy7B5a/oc8JZeMnM494aTqocTBkfhoiDa2
JH+ADg4Us37c3sAe6dJXOLNw/27Mf/kRXsvg6x2Trqa6mT80jT/skDoPTbc/QWIim0ueOmeqkr9F
0788B3/6aI2IONwqwnfpNNxTPkHh03uyWoam8KGQv7AVz7204//+y5O2FBfL6tBGxArzgFBB3MIz
jRh1v71kNX6OQHBq3TrTUM2ITeA1hJQGVb1trn3LvJIvKjys6zSX+jiyCQEv7JgI5mIM4vAaWUjZ
Tmb5xbr83Mc7OQ3yNgEsoNBGI5Z7sMUKz6GpBH89+NzofoBIy/HxaoEwkIBhYL50Ux98Tsw09CUC
MqOX2XnrNRGJKmKBngPUOIk2IqcBAJTXt8gJa/7fZ/ep+0XvsQTtPTi7kYF3N9/8dy42mN1zuw9H
Me5mC7gV1EOQelP4Lk+RIyXmyGZPqFlBoE+SCtQtd88kPuMqY4Vpb6Y/GhrkhzkJIZTqGrsD93Kr
umaFGIwicteI9mZcp1uNkK+inzbMBGNa+JgW3i6Oph/TNl8OHY3E3tDxBl9QH5bZI1XMaHhvIQIJ
xktnxJkb+cjX/nUxykHzcIBjQo35P1x8AxD6R8LBu0Wweb1s4Q9vQ1guHUdy4eCGYcOfy8bT2F4w
NVuR2xYJWRvxQXg2fX702/NhW4UibIMpgKGHJJcpKYfG6+4CGNUdlYDA93YR8gwqtI+gpBzN4ceS
4aYNIGYccKOu8M8pRpjvXWP4Bqlg4u2XkVKgUQrvtvSoXD9DNRplxdJ7yF8W+XQFWV6IyT8w2G/t
0oxr0eLWfpNob3kArSl6h/wh+8boNPnWatUG1eQvcirniaV3K8bQUP/Ok2lLDnP4h454SV8h7mB9
SzFaXSo6pL3Ze/QFU1LVl51rwnv4pENwhrYLM4hw666zKBx4RbZZ0yKJQFZCyBgY6gzjQ7sLmIBi
D8EtsjaIF2v3XgbxXEVcICALnSDGKnIv776nAHIqmyWQwjEbTc8jZJZf8jkHkdLTI8E8AjER8HH3
tuaLHxj7ofe7t3ParteJw3x1CsjDQJcRo2wXQoQ6tmYooaWEGMlOWXjbQ/rpw18e+o2iIRPm8fh9
7JuRMrhtOG2SMo1MYyqQZMZ9ityXL2E2TphrNhxUvYR1SG2JVBx8SmYdXsMaTe/aNkc2tg87CVlA
MYOIDLGuYwBRc6PryMPPYatBJBEyEDFngANgFJSqMXC/BFZuv/f+MC9vwZzUbxHxtWBUnhPZHEku
5AWJFjIqt4TImsLntq9UkCJHD0hx54GtRcf1fobX8Tc1jMkn6dCFFl4qYJmebTH/kHPms2INW/Fx
ZS1CM+ya26Yy25o/zf1seQm12fCVIzELSelCbj3Yig4m45bDg9/HNL0EJ0GHe1B04L8vtzDFmBJT
eJguJt76yQVBT69ZsORPA2x9fiCpNmQHBY2wqLJuamDUp3hSTiNU6EXsQMMo4jXioDvkCRwyUtgS
xgcp3PoeHYcCh8kwzZE3yxD0Cfuo2B7EGrMiihY4OELIHsdl0mbsbk0ZPOcxKfEfV9puWdmnc16w
kLRPNArwf8gh8nElrMX96GrZNj8ohKNSwSKOgL2lJ099ZXOc6tKamXxeM7JvcuDe5QAr4jc5cU4U
QpLssMC6PCopi9eSp9OyFSyQ0y2U0Uj+Aaqln93C6JfJ39jeWyQ/olgtL8N08sn1gnFaX+o8w5++
Ygx6vbIghA0gkI5HkyFFtUZ5h8lXDtGn3JlxwAfF6R1/JRyKda+ZOltgV2TXPAwszJqV8iGSzhAF
k/aJ+dQYvdxg5Dg2RZiPCS8xTSLvKJs8JKANmIditE1G/hZIc3+Asjx5WVI3VFgLHnzxmm4D1ic0
ezKqyb71JhG4tHkHxS4cSye6Y7OCimnSmBTsZzJsFKd2M9zR1TKxjzzIL2mifFfmwD0SRJiRBsdV
Phpk9EHqcLQc2BJwKcwq3nvaggwG9AYi/bT34sKKNv+aBz06TZHGeoNU4cjPmZI4eUAYH0j8vVhS
WfEMoc8gy43tziNNsu01wMR7CZu/pYD2vGXw5dsCHDXDAsV8JCfQyYx03s5F3hDArh+qgV2/5QiI
95vhPSQzoHsvfnYrIohm9y3ygr8tC+wTCvj1bHvH4N5crAEMRxH4A6uqLQ5lXoQcqwGGfMDJo3m9
W+IpZwX+e9DH2gYJB83Ew2tjtgHZUOsK2uDQjvIbIctqqm4NzH4C6PhM4tHH0SVmBIvPelnyqygG
P6ropgS/AMt3uYE+kuYFyDnJgw9ZHi3IOK9XXWShvs8JSx6x6zUohPBr4GWHlewqR/O17DdlxgMF
iv81SZa7vNMfqJ+ysYI8k9zY0KPfO/z7WAkg8xRpoNhD3GXRS9NSSCXgoTiMBU/D5IqCXp/toxbn
1I5sDBNYhYDZxwGGI2zfQ6pZTlZmECtrXKhFO5ilQakzY24wKeEqAnNWzN6Plh4F0Bn/U+PWUNZz
1zwg7SF76KIleM96TBs34bd9ocMhxVLkkoAnAPCnAfdKxbdQ2IOIFA1r88b6MomLeB6C56wnpt8l
E6hG4FLph6kJ5zvL3BMIi0faBOHqPYzm4K0NyHb6JiH9d+UEYlcPzrfoPksi8cf1TLig5E08XgNh
7LYywJKt3NB7a2FZ7nsQGgrzFoy09W3Lif1M+3hyhxw52OEuFfCWLqVmq0PtKYkrcKX7GE/11K8V
XkEBrzj11bJxeb/1qrsfIgnFPvXpNhRKwSSssl4D3X+KhVP7CISLil70K4UAHiZLJWOGwfEQgrSX
Fnv3GYXBGBYd+MYIzeJTA8bhQhFkC76uUKVPGtglQIbZXMVG/R97Z9bcNpKm67/SMdcDBTKxR5w5
FyBIapdoybLsG4RkS9j3Hb/+PKDttsQqWe1zNzMd1dHhKlkECSIzv+X9npdiHx3d7py+tuEi5NK2
VM8BKerxedTXZc6Mt2w+/KfT82AQNeAcn8fZJ/Q6vLVQyctPvw9B34jADqnLsc8u2akm1i02m5WI
xFdYBs2Vw951gg+pTnOLk6ZPuvegh2/kH4zhvQr52DrHPFwuyHlU7hhDT57Jc80TK42+/v4jvVWV
3A8BvUhxBlVvwgWYswUAi15Xw3CjyMLF+U00j61p0YCG1umVWVMfR8gNvRaQweM7F38jvjwcC1dR
iZoKVbxtL4bbgGHZ1YQFp1cmeI3IQIUo3RvRWllwLJJd+SStBvVsqAZ7XepJDv85VTaJ2j/8/u28
8fXuhwVf3Ipxxpyo7Adzqw4Fx07Qm5saDsKlE4XFFuEiJipq1OELJsx3rvhG0rUvU724Isdmm5gy
YVBCiZM7yZyQp+FheRqxYZ2g2h/fqXu98Rz9ZdC4GBYS5GBtjRYb1TCV6QWxZQ++I0p2v795b11i
+YgvPsqc+mVSl5a9neeJ6otjYtg8IXFdODn/f1c4SMabOBMauGloqrbysY017Rpb6BwRy6Se/P4K
b30dy2P64jNUWY6FiqHTAIgquR7sJjsrxkJsmAottqKzx3dS2TcKGHs3lxfX8WtNb8pwVLZgou9J
Yk8UMaA1zsJvVVRMJ4nZWu+oYvbl2r8p/O+rDi8uZdZprSLKB93YMbFZFSmYPqfur+g0me7cNuax
ZmKyVjdxfsEMGti7OgCJFYajp3F43Dmp85yBE/eKqE3Oe38UdzE0IGZ8oHVgBWmt7QD1gl4okxd0
LUTfnEhXppF5rbVjuYkseq0mdWkUa7l1MihxvWonPVsrdCE3lZiQrzsyvcJlKdpqVplc+ICDV003
Dee9Uo7r0FKzkyxNaA+nEadqrsMnGuJsnSBV96wOqQSZKHRCAETvPGhvdaL2//3FTauCFGxTDNS9
MvPmRBBnrgucnjyGGBtP9/XYy4FFY1eXKKdN1KofQoEjSmqH4TsPyAGZ+5+1jv1u/eIdJDKoZA0K
ZtsPjaN5tpjBtKLuxXyFaYqtJcxKenabOgK1YdM89LLHkxbExNYuyp4MYsKQY4gN49KJqU+/87be
2K7VA4WNFgZNqytDeFynFaZYEWcSWs73PAnf2EHkwat3iVCc0Wf1GUwJrIoUiKChTe2GJPg9mcP+
4Pyb5bCfVHpxXzsGfEMtnJPjGky3x5c6bcqAArujWcFXH2SXC0VrYLa2mtdF7gefOxPFcQy51pVy
njB8J7Hz7TrYzkPLJCY0xQsfd4sNxQpmMgPnutDTdJe0xdfacN7Drb3V8toLX1+87bDwg7xL6ffM
/tyuB2R7mK8kw+b7GPbcWte1Zn4d7Uo7TyfdOHYiWjMSuhHntu1ca8IZL5HIsvR83bnRQ8NYQJDi
HZL6G9umPNj67WCc9dnhpvp2ae0cs0NsQa10JeHVetxU/fj32/Mb2+Zev/3iLiSBmiWBKa1t6EzX
jo5neeI0nQs8FX6gkWzngKmG31/qrY90cBJkdt+JupD+Vq3H/nxCF7YiVxw20laZO2TY4/ut+zfs
4gXsYpFGvQ27+Ilyyf/x4ansHvcB7HcO7wLbXX73J9TFPsK5EirLYkEEB3xh8PzAXVjyiNQRrxDM
wBkh3PNefkJdnKM9BAM6Oa4sArPZX1AXCxSMZOwH0CVM8QWB+QecSxAxr4qli1EJoOTFIAzsu7Rg
576OIkC4kVNruNgbLdaYZ3FXqzTvWnOcN0mSxrcyQWeztvVmYBchve43WLcw6dg1VXrWCKCOnqYk
zLo0OLrxF6m8bjsxgkGLujB6mDsZaN6cFtq3EmPQzEv0bs7cstS7j3lsmnJlDX4sXOwxFLazKqrz
E32cENek0F8+Rrko0hVIV3wX+5ZOtRvlgDDcxkIIvMpxbGNc0WwYPIRYCVu67gcHfkxn+fGKDv8U
bJsitlBGTIl2mcjWuBNmTCWN8CiLYPKNSriCAWwxCFRY/ZPTMaRcGko+3tZqZGXHiW1ro1fiCdxf
VmHWBZ7fN2W1UpxQfQwdx/8W52HauXrIpJbXy6G9aXAmxT1RNKWDqVfRXQwIU7rTGNrb5OKuyCRM
VmMODQd2ltamGcDq4IreTNlKBK2sN62wo+wSwHM7eNS0g5ssHhTjWKhptxXW2EOrpcZw3RtzMHhD
OzPWNuaw7yyT317hlYr4BYO8Qqw001ckJdooJyIa2y78Era5eqX4pgqyb4aSsMIoOusvh6nTh23D
yNqnJmM8b3QByIl+rUR25RxXUBBvpTMyPM6IQXauRWHPmFk0ZoQ/vfowWHZ8ZWG29oiJoN64vjEl
sIGKbhhdEcQ6KMNuiq9S3WnvyspJAIOUNrXQHFKg6YW+oj0CjwwmVA7x/DFwDIirg+WPDAKaNadV
VYUF0yrKjGHMVDTU7epSlvMmwDPM2jFzWCgu9cBlLFEpKu1U18NQgmIb0K8WoKkzl2Hl5oPCEDxe
zdLwLxZOH/qlsraebASR6SWWZfJDi3+jfR7rvTSPyw7bPI+Twq5Qu/hJRsA7psEm9XGwPisY4R5O
cqUGwtLLScIZYW20JJ9jGayYnoPeybxXyxxbXzn6Rq2mUPE6THkS0kUt9bdKZesXupnF7SpoGyS9
NcOg2hYIl8w2STShpg2LpvvQMBXSUWSxhq8iG8ZFZYcLGHWMMOzPc1Bjn2MJRNFj1sIfVzhj0Pyy
JMxHSP/9fNIRbslVZw6q5dUmNR+vFRh7rpDUVI6HDrW48QcoHkSqSuCssqAQpTsxmGZ/7piMs9fC
nJh+NMZE+dQ2dcgMHwrCO2ZAh8GLMsu4s4dB/UR9LfOpn0jYpcyCUScSmV/TZbAYUFvIk05RMWms
x6raufkeTpmBqbQWXqUyLujKqZ9wGhIL0bLOit5ZTXvQZcBA+s3QZk+Tj4kakNYFiTnv8Zi9Y8db
qho6of+Cz0z3KM2EqO8rHDab+t7C2ixpJTuESRXLxlponGGXGJeMvEyYvucOzuywarMNLsZAPBny
wUaE/n9ADM+n9cQe+dnt8Z/FHgWa7bGg0qgdbaOINgEXykYduIpeO7oLnBSkKI5a4EUJ16yLeg8d
VSyjYTR4DyPN92DSeQ8plQuvlAYV83ULwzSvF5wpbg5gH+095hRORSe2TJzEH/U4BoQqc0PcAAu0
yksQqKBS1cDo4FkvANWgdaSDLSz+PKsUDm/p0cMa6V3oYSx5QZAabsRXgBl9EASPgR+CpmsTRhzU
jnoFe2cCIiUYTZU6eKEUwUbvHVls7E5L4u2L0/L6e+z6EpTx11NHYxIT+DMu0ph+HA5/mVrQ4kHf
Dmt/LgX6BJ8p1/pdffBBmWg53DTcaGCv4lnH2bZHxr+IwWSthl2DQHE94pvRujxDirlC4m951Ihj
0IG0+0wZ+1+AqxtnYs7tztNbBOe//7Svc4TlbWDOoeHQQS9fSvtQdhs2WjVUpgYrtsjEqd3F/Wej
jJuPVZTr71TGlrTjV6qwXAoTJxDrkJ/wZzcO5WZ57juiSaMSk8EuyjBOHo1mnYiBb9lpS1uc1xVE
By/MZBW6nco/UCaLSF3vP/G/I8QXEeKCwng7QtzWT/nDt4eXrL/lF36GheJIs6D28ViaRHh44v0z
LIT1h6JY50mxMC7DooaC38+wUB4ZRHDSMZYvmfiPXOMn608cYbiK3xiOdxqnFWD2PwgLDx9YB7sO
LNJ4iwDapXE4CzUBWIdFVMWethhkNjpIA0X0zTHzUZb34q78zU5wgNugVsu1eLvS4EOr/Gl5Ly/W
qKB+Kxg4jb3KcJSLtOsBCvo6bqTN9EUmIXteQpc3HOWGOZjymgk1HNADumf2xHGoG0GM3Uy1HbAx
PJPM4K+ZM2g2qOOgJmNZhx3LUqKtHXeCHUspJMHfeqZ5qaXl4GJfxcnhFDPxY6vtfv/RXldm959M
xwKOWqUDgJOQ/fUnw/DQdBKfy8+KSDctGcBKAAJec3oAwVV0eA6dQ12LuOCdDedwe+WecmXbwg10
cTc6FOURvPctTcDYY64pWBtASrxZ1ad30s2DCdb9BzTwO8SLTMIJJpd5/QGLwRFR5zgIc40Yx7ca
i7h10oXwPpzc8glzNfDEse2nKyEC/2tLS//zVM6fqiHG8FIkinmD7OAULJHcllnW1q5BovAcDna0
G1Eu5PT+BnpCEYMAjht3XXw22iL+Etej5cFbZzw4K0wNUlfSnnSDMX769y52aAyz+GL+ZhfrHr49
cVSUT682Mn7n10amqqCAIYx9xzIebGRgr4A9Ls+HupAef25k5tHiawbnEUPiZbPiyfm5kRlHtsZ3
R0UEyyHq13+0kfHGXh2HeETo7K4m6S0XwuPg9RNqkrk5k4b135gBq67l7BYwz0EhkOKE9ORe3Ju/
2csOxF4sCC6HyMxhVeBeQdr/+nLkXn6RkWZ6NTsYLlCG3a7ZF4YvQTZ1p7QCK7wkbMRQDHhbIZ1+
nIlx4NTEiZrMrUo/OGLqL7I6+bmWaXoM2UT50BfVBJteTPpO5kRqXg5vLQEbJ9WtMWnUVwkjSUwq
W7pRFZ3OU5CfpqmUt6GRlahGWmcVIeZv3TFTT6ZpHpsVRaiWXqtBQhSYU0jfFHdmtki/T3YDEprE
1Zw+fmc/1Bfp6cvgZLk9JjZelBzQhP7FEUrxKciT9HJ7nLT6ktdZ+dEcOB/XpoKyQ1YcOljc9FZB
aK584U/Yc0odKaarkOqQ6cehmri4H3q5NapkvIkZ5xwURfAxpnQI0CJiRKtNo3oCCT6DSjGYFHaj
uKdpQIIIUqcwxTcwE3G86dh7T4cqnujTxQboptw8HtUWEbNlxvaZGjXl8YB44bzos24zWzOvZNFD
z905E8FOC8LkPkZ8M/v0ht85FA9In/sHiWqRRagoMf8Th+LUea5TwKIO5kTjDIqnh7Jh0LoAxBfY
dg+zPC7PDaQzWwEdtxUdfeYuWLeMWi02AvIsR6VywyClsVWYVHEhkqD/SNQ7TKKDbYZy4Hu89zb4
btnqD75avDUWFxFpOkQ0B2ddGsAuSGTaekSgMXRp2z/uR+c+qv3RxQUZtoPoEQ+NauihS2032ewY
qI3q/p0xhr+cfOxFRC0WBXFcnFn2r1dgmxpkh0bQenPbamtSWG1FKea9oOVA/rr/fnh9k6+ANWzR
L3l9GcANlc2Iausx/rzkxCAG7BHvh5T6x6pptfEYMxRzzQvZLjgCHxfMWK6MwgxWgjne9+7+X7c5
TYWAay62o5qmqwdvx8j83JIFA7ypPlXnskjLk0Ar5LAKl1qKHw7ZTtV8Q67zrC0fYjmf0jmUZ12C
abAl263WM/eyiXl13Hj73L8YwEH27zSoXhfCl3umsTvi94OBmEU9Zfn5i0BvbBGC1j4i03kwpcdY
w8Us8tOW2sRpZ1+1c/sD7PFHSchvfdpeubb9N3ZhWvLat8/w04fs4YA6zj78zxPcMo/gKkuWLZ7n
P47pnxVqitekJphnIy0C+P0CyCxsUhFQzDxveLsZbOm/TnDriIXHRk86Qu7AUf4nqQh+gQdby97S
3sTbaSmi85QfPNyIgNrOKUW8mYVaUQAbJBLUSKfiMcCDxu+myMtlDTriQyHUpKOKxJCoN+PxPaEt
Bem30tUejzRgXGjFVUXo6KLD2SfmD63zVjW0DLKWGc/rUaNu1JmpQk897XJ36PrpIxPAs+/6ZdVJ
oBN98qlsrQAYoLBOQz/MPkxprJWrqrXACAFywFYN4CwoqowsI11hNz6BD6usKFjPlk1YDJFYu8tq
R11Ocp0emC+L+yrl+G1K3+QNSs2/sqHa9i71MZ0t3OyceFsZjbhuBjVzjkNkF3foCtJiBbkL2WKV
qF22yqpBV7BiwaDFxarlsghEgqYMxeITcC+0Poihx48COdDxKBLGWdRZJCf8K+cb9hLiU5BU8tFa
Ks8ueWn00EkT4XIlmZ1iqsiQ0brt5Bivxdypd1On6J8S0J4ReuvEeUSFUJ3pw2BYa7zelRLFZ1rp
bqvFaYzK1VZuAQ91yioqzOQe6y+dAmo8CVxiupAvp9Hs+L60moW9E5LlMnKoMmhaCd+fcL9G27qi
Fqh8cQDlCorPvqFvAtCXa5IM66FQpI3aWonae5lp4dclg7Tdwiz9KzkUInL9SdaaF2Lm+0XgpaW5
symRDpacaWjjB6ACCuMrTEP3du9FIokRhhetMZJ7KNGXWlcY/1Uyo9HhgTvaE2AykPe4lY6F20d1
vGkaI7pn4EBL12ZA0V3RwZi5oy+HfKO3SSbdGvk2qjof4uHG73p9ZzYazM6wRSytT/rQUkTM5rF8
Z9dd0ueXB7NBJQgz08XHjLqAfuhHHheNqfK60YaZgXwd8SUysKNLdKTIVF9sK38T/h7WngyWp4rl
OjE11hkcv683eDq+aVDjELMpjepasWinptagrKjOKmuoBosbRtSfl/zxWsTq8P3k/6Pd/n+6v4RY
6nlv7/QXD3WLw0TVvcrW9r/0M11Tj2y+I/4hZ6e3aBBJ/NjsF/sJLH74AkmVFkNhfvQzXdOPllh0
AfNLupjL0M/PbE0/YqvnR+D8Cf044P9kr99TjV4+rA5vSFgUxmhvcuwcWrun6BWLuACTjJJ/DF3H
svzjeMqBj5rkLbdZH+onWpdYm3HQZi9kUuaTOTf6U2aG/kOpWMedPvW5x+CDk7n6KKtPiLC2eV0W
130yKjd629jnM15pt1GsYQY0xOm2kwMWcEmZf6m6Rr0thqh7akoEvoFVQdPV0PWNeV+dQYYMr+iO
+aehYoQrs6gtEMZTo1/aNQI8K3OoV4y9Lb6ZWWfcs0Dq6wkINOWmsbkJSomIeWwzhNhzpLU3sZJL
0sAyfaYn6LCFT6I16G7q6p3AU+vbHGds4wOrdEe3kCkDrWxR+o+6jsFUigrfLYCYumnbG8VG6xv7
JC3EtPa1YL43oae6kIaLiwLXsy9+xng26E4sQFX4pJtuYpASPF8TnhROIr+lRR9sK6Zl4069Lv1B
fERIVH4DaN/eoWFL0IsHqnoMc85ZjXOJ91JaApVmNJKxU9DSqgsxTT+1+zBNV7AWmXUJk/ckn38N
7KkgLE8tFiTE9ksx4WX0mCezAFbr5J5hNo4XUVQ4USewyvv18kebyP+GkFGqxGtvbyTXWBK3xT8+
RF+Ll3Wf/W/93Ekwl5F0kQSRGQqeVzuJdYS5IhYxGlvJUtzhWj93EsJGFA86TlamanAGU5D5uZVY
R6x7g+KJZbHNsD7+ZCtZAtpX5x6NEPQRZEOoJyiCHg7Z5lEfMATSZOvCN5U1WrjB00FoIM1FjuzC
9MOiCfbI6SStG1vtbiIGFNYl8zCUTmZUeroZEQRSqA1bmww8VuxzMw0fp6LuTsOwIlTIqzPRJaMb
Kb1zFVDNOq3SqX0ntTtMmkiWbCl49HHn1GmZHRSwhlIXkS+ijH6OX6+UCUlf5kfXBo5NTGDB3+hi
Mbgvvuu/OccPQwZiBTZyskmEKxRs9gYpLxK1wFCUNscscu2XauJpTvosrfyLo2bD99X2ZtXg8Ds6
vNBBRtg54xxRHQ7WBMpf6hiIqJ05t7//MH93DT6NutTCiX8OS+Ftp+He1RJ8KyWOeAxH0qtv6/Kd
r2mfhLw8ufgoxH2Cc5Bn1yS9fb090UdQke9nilfbneMhATljvOmTHxnQvev7vu4+1o1YW9DRNvEs
dpn9HtHpsASwfwO0f4i7sNex1IPgyyx64ZQxmFcnKc7TYkguSKiZPO1b4dGsf3cA+LCWt7+ezcJn
OyZ7PKScMhWmNXPu+ygPqmmFcOcxRD3gNsAHXD+1rnKHok9t6Duji59xK735/deKIdbBAucNOI65
OMpqgpDmkMPIsJ6izwycrCOnPCXiBNg1y7Vuxs9BV867xDR2UTLk26xnzrS20kddi5+1KD0vZRsD
JSobL2HKyC1U4IeoLPXrTrcvK0Z7Mis7txXzco6TZ5XzPY/sxCsmHE0nBp7hkVRgcxMCgcxpwutE
IJlAp/WtT9GnAEFGpOJru1lLNDefoxtDVF8S37zFwGdX1MbOVrmyblGy1Ab8U4340SLtcau5ptrH
1XCNzN3lbdiOSVM/t26HAvBbOYqd3gWPPmZvKAzUz/YUO8yb8iMjkcaNCuR5bcoUw53Qro/NZpR4
ZXGptMmxPZ1Qs+BUN+/0urC9qOGlyz47j2K5ixtSp/0nk7F+MfXVdKZXy54XKck6V4bxVLWq5CJK
mntmuPhUVjzSL5szEFiD7cELkmvHMC/xVcBd1AAuajX5p5Zsx5vaxlkVgjunZMzigR9k5Bevxq2k
Lebi1fUIaf6SoOnSiFssLBoacSkDKZvJsG/NJRlmD58v7FKHRBeG5YpB1miTRzmzFqp1KeD3EoI5
xF3Mnrizpe3KJHtMJu1ORlJ6jtXc+1mYrjPca5mAyaePy/fqW/l53MKJT5FJX3UOyOHYAn1dQrbB
whLrjlJX1npYa67ezMQ8y03e38YR0DIusZXthWh8PloBo5BqwU1gtMnZQKl0tlOoOiC8rUsnhFlr
1BAtq4lctAyjRz2PYpwp23KjIsrD0nyQ60YJ5w0zQvNxURi7IjUN1EU8CuM8GmcDtyGkn7mpE64U
z86EfpeKaqVoiWeQra9QXSPFyjniqip9Bih+L0PrZP/eqcnmWxUZe44nz6oY54ehl89Iwm6rsSs3
GKmBop75kH0VPptTgOAvGOQKJZqzIkrvn7qob7FXnapjXDx2OP4U6LVh/kQa7xv80Lxx/OZ+Zgja
M2IzIW12RjdlYMwTDffJCSMg+HE+MYTKErTy9n42eAAUg+HUQM+3xVTft6OVrEcbSPqg4L1LFJ27
OfTpVeNEJZ1ZsXNEKZnG5p0pccVv+/n5smhUyE40fflLVGY0RIDGjvFvDAwJud1eQYYGypCX7qjA
TlnybPQssnTOHqPavAwHcSH94apSnduMtiKifLwMKoSM65l9exv5EkL8oO9mHylS1Yy2Z9vmZZ6L
YZ2nkUWzwLkUk7ZLmbFypRk8ag43Bm4q1/BB9MvinJLBvaJwpyYr+kRdg67owBeGNr5Eaxwqt3Fk
ThehBWRfT5BkGf2yRK35a69hKTba9q06z4nnZ8qtKnm6l/+iBXjNN+ljHrBkcTG7bUKhrJfNt22t
xGNu7z7O5A7IOYtWsjjy5cFXfQb8RO2v81YZV60cDK8qFHwrdLaM2arHU4hr4+mYlba3WNe6c6Ay
zQYL8lJruxmoV8DXaTV8NUbDm1QVJb5QkezBJWDKpC/TR6OF2W5kYb/oCoONUgFBq/si+5rN4Umi
29HKKVnxTVzf11b42Gvg4rP6ns4j914vUIGaNZuyxXNih7zvwg6f06iaN/t1qpTWLUS1edvF1GyC
CapDXcDwLm1g0DFiak/peUjsXrkdp4SHS3GgO6Tlxi6m5EOvx+ldb/lTslL9eNqmjv+kUrLy5Kgp
a0Xnt3xV4jMCS5Aj03/AaZTMbAn7fGfZGhmZPdcsiA5ukhliqzVDRQ/fGq4EfDhEY914bWtsgjHY
oTXCMO1kyVTgavJo+1ULpJMvRTkOIuwM01p5wNsjvNbsTDK5CCa8k2z4iVHcm2R/LBvaDue635Qb
EczyAyws5Hm9MtVnvTWx02rLzHAbKmANEC3xm6JTjjOdtyzMbtoCw+dNTD07fabt6pAkcx4hLiFV
S0zqZnHzqYZJdpUoebo2auPBcUTi6YK5zcFp8FsMNfWeLNM4a8aq3PiVWn4Wij1u7dyfLmCT2oan
xuFjEyjJh0hVHkSVdLjkxcv3F6tpRqV0VtZyEHLdD5X+DfFocRwJrQfBxGLpU1LHnK7JepwkxFEx
2Buoc+o9ufjjOHI8L5tTWfAEaxzYdFXwse3r+/2xSNy6m4aaPgbWuKtGXc7FxK/PsiXYgNV/qc08
h7nFMijZMDTqg57MjPpMF60CJnC4Mvo2+lLk7OD7PQLTpEu1KfMbJY8fg7T0T8sgFG67mM+zxS9n
Snqb9gU+zKYVoHOwb0ckzSssrJ+7Ul6XWndRF9ZXPUw/g/Q9S0CKIS8hSmhGJkIYPCWr7tXFnoQF
J9niNl1E8l2A3nQNmHQuRsXT2Vipyfk0WiQqjGt4hUqZmEV3IpP+Jm76bCNTtfPa0Riv5cAZ0gzN
eJqXbOtElPd2vnxMyqVclPWYMg7ypYtwESnDxyjg/iV19FxSLMVVYVm0S4CxDxfgVt9PZvJYxdxN
bCdomOEj/E5V8FAFQ1y8LxphREtWaFlLHPcimwBnrpnwLcN1arNXmZZyO3AlNs34eYjweJgji0qq
qr1nxLdXrr8KyU18UnUUVBAaCc0PA0TK7k3XiEDxLKu/CnH9atvwVNP7nZ9gclIKerdBHqmuWqce
8ciF2Sp3wqruYz3cWkz4g7rlPJ91jZAtibFYrNZ5V23ier4JKBi7AYnbKmyaE7/F7MZuFcC5yiey
3RujrM8qYZebajSoFgUfRdN9ixm/FgHef0sc2qf+c1kj/g2z6NQMKsI0UFOXhtImp9nEWs59Nm5a
LyfDErsPVNTd5ZnD3etSy9l1Yo3R+ixlh2xa2Jl2aaZuHXFuIqggaqS7toqGZsblgzHzrEzGlVLO
2rpT5Dvg3L8kqPsWNcVEcmxklouQ7eXXW5RWaTaRrXimJAjp04wgTZgnsxU8xyW7Jwfr8+9D/71H
w8EXK5kZswQFCB6pw+a47LS8rfwUQ5rlTvHl6CeOTmjLMH6wbpr5c2dbmBpzqmSpvu19+3IJJ+XM
hp6hg1i1LQmAoG+/WmImdSAEWr7lmmBg0pLHMeQozdhD+tw+maLea2KrPilk+lyV9b1WEul0M3lN
rO1Gm33eaVABR1FJFMSxLzE6WfctWg2mjFZLuKnMRA4ZQXgDGNeNJIcETP7JDXu1JWojadnHdEyG
O5AH7Vu7YYkonE9JUivHAsAFtQbjspz5myRS92MsmtvCkVrkNpBXPSdYlOo+x/j3k5GcKxg4GIZJ
XVz5woWYAM1xJYeSjTXjLEYbgsLfmZQlsKMfy4dGIp7QkxU7LaruE5O5LYJn/zSIjfnL/uv7oxLb
bZHxv/+z/M7XopzqKAjbvVzx17/9a6X87VNx+ZA9NYcv9eqVm/+7/3HwVHgP7cOrfyHkidppR7lr
+vDUdOn3d/Hjb/6rP/yhCWU/ffqv//hadHm7vNqh0IqE5MVzvryTH7+3fID/+o+bhyhv/3EWtW3z
j8VF9/Kpj5rXxTd+/2fxDSHo0kqnIk8WuJji/irjyyPb1IUwF/2fKpA9/yq+MTok0JYitMQOnFkG
agi/im/oo/gh6qWlbMaw5B/IR/czdK9XqEmGgOwLdSAK10MSU1xGk4jsQPVipY0vzEJPPmi5BigI
hq28jsck3YY4RJxiQyMC2EtF37hAFTr4OBbbNrlAOxJIDIK7HUYblXblXTThn4Uw3ZguZStgXgxy
xpkyMzLlLB3LL1gIjY+mUE1EnmGVrCxVr5/wQfzhY/5m0eov2g+b+o6OcB312qIqPzRgcUzEiPnA
lGdgmNGDY0jxPApTOY9RwYFtUpDzMD4jThRT124cKlrCdbQ5up+r/mTB8bXfD9g/WlD/K2rWC3Dg
7Zr19wV03n2NHl4tm+W3fi4bul/WorlxVJKjpTT9a9ngL23hIm0yI0GwwAr6tWz0IwpMmko7SmfN
OIuq7+ey0Y7wiaYbQXBDv5jV9SfL5q/yQanxGov0m1WK4OLgLK0nA6wPkCkvmrQNgzeYxAF+pVrA
UnGIJb5iDVPdMB/SnqeiHgy6U026TabijH5I/pRGBp4/VmtNu3xmvsg1gC4/tHYQngPDyc9nU41T
by6qqnWlH3ZXcqzPtczRrxNFOg/MBUXXweTPH5QoEqvANsLqoplCxqcw/eOw0bD2wgljUjcZ0op8
3RpVfweMnTqb2pFcpX4GZOqHlcsfPd7/2mHw31fBg8b+d4/2bU1X99vDt/3BcFs8PgSv2zLLb/96
xHVOBGfp8mKJ/qotw4jAsmfRoJcoHJAF/HrEGUdgS0Pyz7nxw3n95yOuHqm6oeoqB8Yyx0Lz9w9O
hsNqvMNjbdL7QdeLcs7Zo/teJAM0n4OxCgyojMPQbfuelGMYsd17cXf+poFhLznFi/MHSznIYot4
0oAAw8o9XEjQvRRzxBcdt0X/NtJQmKzTpjcA0Q11+DkJdUVxp0ipTE/Fi02s555n2BXtOF5NRh5N
m9k3SA3MUu0ZppwLk4kC3B9DVzMZ6mtCVY7npaZ3Vxnl0nRNaDk+6pnfng5A9JNtMGbtHY1pmq1U
YVRQjpWcCONS0XyeyQ6u4SIEwVljzr61jEtSSIo6qvVMzUM1Yg+akMILBdZpoxKCnfhpa3cnwDz7
65glT6jfl+Nlz3CmuXbo3Crb0ZyqmqlvPT/PcnQ8bpwzg4+tmR/i+4U1FOtzcObnwRqqYIUfbkEF
IIzuIlXoQNIas7urZApaDQ1zVCMfyqfzDjNj7WRqav1ExliATaQhs2sCe59pqBlomXEsBZhhRyrz
hkUS9iMl3mJaxkQ76fY0bG+z2Z4Vr6AVeBmC8qPOPRjhjvrqANUNDMtGy3MAhf6o+/ZKxxUbrFuV
ZNAblUReYpYoHwFxaXjxmKP97fePycHDuKSHCNRIJNjTpUoT83XqkmRjK60Jbro2N85xA1GHgzrs
Nr+/ijjolHy/DJ1OsiObPsCh7hH3Trt1ukZBPJYPJ0lkfWh6Ib2i1ZszWyubVeT7/pmIC3wDKHmc
j378HorhoDm0fwtoYQ0iPA3h6SG5J4hLf3SyUllZRthcpNgCQUeKJGlPWK67CDnm7z/zcuderT/u
LJsM/89SZFM56Fq2usawsBorK2xmaD4w6eelbZOs8hyLud9f6rDRu3w2snyuwwQR9/gQxFGVoR81
duyvphbGx7aSUXOvTL0p0ZEpGEhpWg7BUCliA7SL0VwDCFOfhiJb0Hko984hvYX2asyL/qrqed9b
H5GYQ5beR6t2aAnX0FSACytZPvZqQhu+Hoe5OEPQkezC3LHwwC3q787w/z70XszPoTZ68VX/JSG6
7erkeyq0Qr5aNP84aVISo9c50fISP04+SxwJWq/MkNGFRcG2iFV/6ljlETGVSeKzLIJlFf7z5JMc
isyFInxiYIqUaHH4+HHy8SPiMKYoaMYwUsnR9ycn32EZzGAeROdQsngp0ybEfL3ZTMqk+GFLbVzC
HbybMmaG/x9757nbSJKm61vZG8hGevOXzCQpUipJVEll/iTKdaT3/urPE6rqHolSi6cGGGB3zwGq
0ZjqkSIzMsxnXqPR2PPtTMoZdPGfQ5NUD4ZWEt3+HQS/cheebEWiXcYlrFVNOGG0h3m/p/WZZXaK
sUIZb8PM6T4XbnNMqOyuYxXXldXbY50cqI9jIXtGQgoqhMv3ZNszlf0wIDS8yVyR0sun/9Pa+jk5
HPnETw6Xx1FAflHS4YInjDnpdLet6eS2xigkwHnQtfm4cUIE/ynbF/sxmvJLpQwD3dw27ZhfvP2G
p9UuZtNWAa5AWiaUIZR6PpvW2IvFzRh7siwjcCL8mpXlqlRRKdBxoA6aCnjW20O+8gHJLsgzqaOi
0XHK6DXQuu0oF4vNGNbxOixUg+lN0OmsreiM7tYrM2trYLrZDjL9ODUE9LyoajDqoSnSVvENtsEq
+sFFfBFalLYV+Ji4UR1waM5whwEs+/Z7nqhHWfK7sgMlxIsAFdS5DOqexIY2duKMbVEDHxDEjipn
2QLeNlag/twd4p2Nb+iLgzPSjLlyslBC7gbF19wRhgWIYojm2ErE1pk5eW36ARgA5WVd6/C4nz/V
onFj0v+lH2xm3saul2wN0rxaiZha8O/PANgnCagiGKfPc7J/tDoZ4wxLeCnNVB7KIbS+RqWbfQZ+
aN3TIxl8zx7XlZoUF316qaAcsCamSoK4nuoNlE9QD1qoLWd29YtqDh/GowukwTo2Ya1IGvPTDwPW
qBJdK7lYk0GJpsmcfDWpuHr4ceXhAQUVxn1PRVN7ZwyLIVbVOEfrHNz2O680xv2oj8qH3p74qVlD
l6xF5WAtiqKCqdLD6sWQPvS7XPht45qXsVC+5imA8CjCF2ulTDEOsfZo3YFvoJJyZsZf7mckkBzW
HWk/uNbT4CF1yohcha/bUPTd4APeHxw0yOiklCoyCmEZqX9OYWmvcE+YEJkzO6myMQ/6CgWNylk1
lFevUJEhSqiGyvsg/b5nvxYiigLNQC7u7ed9pFE9P/u4vChesD85Y6k9PP8U0jsV5WYL1wikW/2u
SbBrKQvUTmly5YcEnZRjm0VayeFb9FcLjJ6bRO/HYZXMoZKutDqE3mYancHzI7mzGlMU+5EF5S86
3VMQHNYVDNhRtLirsPu5iWs1um2oT8crpcTzJ45S64Y2Q3aMM2zBs2IjCP47P+w7c1tHrb4HJ2Ud
cYJyp7XWTnS6NPQ3Rth49ykMj3u8571vndn1CKU15wDoL+8fiCoqF7VDcitP6eezYwzWYAnDDEHB
xsM9wtDqtkB07Exw+/ooLkBooIou/K/no1QYOYWKp4aBJ1yapvr8o6zscx4O8pc8/9CSc8O7SEoX
Og7yWHpyGKJjg3WKhT2INtod8IrF+dhIu2wh8IKPB9pIfTU267kp9DNX3CsjAyEiGIDHyh1wasma
tJ03x3rrBYNlSItz2uYRBtCruWmLlXDukRGJHhS3cM6c/yeG1vL8l2cMy5sIwjIg1T1/5SayYyVK
DC8wShWlYGNywwdjaNovepukaKs0luLnmoqGajzmpLOgmXYloAVr3WM10AKQcKrLKFXn75SSL2tp
4KzDOO1WaZE170M9UQ5D5BjvF0VUSC8XRXRU0iL/Bt3HvDYqL7nBpyM8k568vFJ/HpyQoCmgsDif
v9RUGfVcVaoXRJU3bMzR9e7Aqh2xSeWAd6Z+AxH6HW3taOspU/pvTSkbzqYFipiDRPs/XUUpDCTF
VPF0KNOq33YNtlahUjRr6DnONknr4TpT8nJVzWC1lKTkhtWsdLNkqnGDIs0c1IX7gIB9uZqicPFN
fYHMqTpQlkuTwgM4iHXejBi5qdUPYVjYpuTNF8RHwnedFJR5++x7AbFkfbAbOKvJK0HmEo4/exkx
TdoQDY4T1EJ3kK02KJ2YXnyI8k7rALDRS6Zt6F3EyAb6mVV7F1PelDdh04qHf+NRDE5iCr8Uk83T
nvZUAMCPU8y0hwaXu0rtmy9DvyAdbvTthbtoyrUTASKuTUHxtG0GFO+dS81ouuOZB5En2skxIUNg
0wJgBxjzdHl5fE3wVhEPUjeXkMMvUNVRLxAciS+J0LpVRqtnnRnicm4Vc0exwdtSaEAgOdatM4vt
lZVOsY1tTOeJeOnUsTrCqCJXCOyCui2Ne9jR7pXNTj20WlHDSxUOPHXti0c77gBAsD6j5vjKoWzw
RTgtyeFM+zS9KvHwQRKO0ScvROSy9dyNgVXtzzX4/9Pyp2m5xJj/nWG+SMt/tlke4uLbD/qVslPZ
RT/+66faTVz8aJ/1XuSv+qswTXoO8h9gslyoKJRyEv6LecQyBEPs/UrB+bh/8QWMP6AVQQeCUqZ7
LsXnv7JzjRYoyH5JSqIrAz7k93QQT9cP6HpQKpoNPIJuKtfP88MFh6/GVZY29bWhAKU05gUdD9sb
2nJdeUgd0p5M9XszNYyHBMBptNLH1r0Zuqy9V7t6pY56DrIDDc6NibpLAsDVSsDiOSoqd1N5SUO0
i9aaoov3ro0sOaLE/d3c4WIW9Iit7ZJWPyOerZ+UHckWTUpi5NykIyp/5Bs/iSBiT6FulhSpD9ym
9cXs5jdmNZarJDGitTW36PS1LQhCrzN9dS6zK6Npzdsen9MtEMWGdk83rMEaoFttjvtMwin6SLtP
bYGhGAJnu65o2t2TpfRKseI0HOeZIY6gnQGCHuqrepLau42mWgoOVuBpEUjsxmUKxJg/ED4O6ziv
y1UXtueM607rs3KiQK64JHkeWiE0QJ5PFB/JMxD0wytnSPR7/KAeKhTnVlqPmlrpmNc6ljubhO4I
3n5OvKn6wjtzeD0yKp4e4/IRYL3JxNcmdn2scT75Vk5NyuQMPAKeVk5gGxGCeKZWfJw0o19n2Kxg
TgkuLEL/bqspiRKksy7zkA5AFfIdhwh83cqo0m9YeyurxFDO2YC+otIEWUfWVylkU9E9hfsvMHrz
vnCYJOMhHq56YGINKLeh01ZDgd9yU64zzFDaeL2o017P7cvM+A7HB9nGfJ2Glj/rW0XkW+KN9dK7
vuEgiO99ml3s9cwP1eRwTyqb2LtrevNM4CC/38nkwqFBsoqiApiE00evce0tcuBmfqsgI7lMTe6X
hROhFrKMACuX6kwA/aKQIRWtWL4gogjfKTvIm/LJ13StwcTZBpdbU1fmzehmB3Wukm2JSGKQ5Wl4
BYLpa98lzkqFqBG4Kb4PEGWBxwLlXLmtbW+7cMjOPNbLaeCpkJyRTQDN5N/PnwocdAOIkKfyEAle
U/nX12XVNTvO2NKfFYhFj3v5t+7K/ydgCW9zckHddXEb/ddD3Ii4eLWILX/BX7ek+QdrVMIM6Fs6
nNuc2n/dkpBwWUuojbCofl54f9+S7h+UBCjPGGgpwuCVQlx/tW+RcFDp+HqsRhSXyOh+p4h9uobg
3FBh57KmCvSIFXq+huYF49GptT1qODiQYuzcrgvMDAeQ2dn859t3gVyPT7etHAtMIRJQsP3JnU5u
ZLXNlmxoE0pDhYUBsRBJgNdNFXhR+/D2SCf66ggwy6Fo0IEMwU0OJMfz15oWJB5wr/b8ZYzWheEd
BvehyKfRR3Mp3eRNE0PsHS7sNFT8EIrF7EwA7tQbCA7l59z4cxBHRCUS5GYgjyBX0IbUPAwj1dFf
NPIAj5C3H/j0mpTPS5NfJsvU2qH3P3/exG1yC3cjz+9nQIBLW1MHHEt5iFAfrbRw9hXumODtQR+r
J88+CIVJVphJZYWKGbSr56NmwEuyfs49v0po97p1eSvq4c9M97Jbe2quxjCSCgxjeRXF0AwmQwvM
2fbwaCqxLjLhHGBHF8fubYQewpq1vDbaoVyJ+qoaHiYFffhY02YIUTa4lgWippUXNZ6M3ufZsgE1
V+Xd2Ni309BOQWfCUpjhbK17240Cy4m3qYW0UJgDnNaqcF7jKwhTUlRSzTX70Mom7zTEZ2KsV6Bg
hI0GH+InYf40dIBSLcY47dDTdPvJb5zckpZi39GijnEnM5EZbcXHvOtsamHhpRp6+6zpcFyrhL19
++s8unCcfB3K03wV4mEKYKd9nrlMHROqm4f2HsYTXDUtVkrU33CC4catE3LBjDJErPtppKHP23bd
GnMGtErqD+NgN2dCmhcnhWyq/etxnJNIzsN80UmH0vM9qZyBUrPwBwMQqtE/NOPyu4U/l9FYl4A+
PBUtuhex7iRy+rWe69fggjEh7oYAi8ThzA7grDw5khgGVVVOZsNVIeWeXKG5Wc2Zhqiur2SIXA1T
99mAsYDLcX+VK4hRimTx58k19lVE+SPUrP3sVLMPZsKJrF1rZyqiIk67taf8WOFPv06yYUdP/DuC
3jAjvKs+08KrZVTFWjH6TVjoQ1CV8VYxFZtCXKusvAGKQzxgsurdN5Z2DaLCPID9rn1yl2pViwgC
SVyVQTUmq9nOO1hK+HHE/UUt8tyHCNT4ueJQFo3ywJxwEXOy8IuiJt/TYvwkhFpfulA4FE8sCFqp
oFA8jpQ0vh/iclm5do2mGr6ia8aJgrSAMOcN+Lr9G2uZRAyav0YTiul+ftJEU1aPNp5/vpNlc4Di
c5mIBdVzq9x1lvI+GqLygKmtvSH2VVbwMoj/Jko+7nrgx86Ej/IwPd1YHHhAGYh+DcTYnj+M41V9
54ah6zuNC/6nRXANS1FoA9+8cVXBxIDa152Lt18dlHKGR6NRophOBlWXEeU+waCFuBm6zkOlb+jw
z6yvlrihB4Y+Davt05l5l/fc6aviLQdwykQIhKTo+asWI52HoU643q3+oqWHHaCxmm4H5rTEfXSt
tP1np1wUaKfO51lN40M+WDvw6tGZWpImd9KLJ5H6kCq1AjRvT0LosLOWsuoFTOpmNNdzjp1rqELs
ixw4pmoNE3ShxLCuxYR5XIN3Yd12bqA7yruKqGTv2gA+MMmcYA+dSVEfmdynj8a6pB0rEyFVliSe
RvcpIjdIIXHWePknw6mz62x+N6coJo32BqyoxuZRq21pGhcGZqE2pCmzhy2CNVgfJDlImFRwR2kq
Kn5606zKyvvU5likZG2UQ+s4xjr2HRj6eFskUPltOhU8p7DXhtuvwiG5ql1pKJYrnzDc84XXIJmY
frFV9M2VmdUBgyodkx3s2xCNWVGs+zJOVp1SV6vRjr4Ah1JX0TJvcEReLh1xXTsF3JAcgaJCtAdF
rXt/zBH9zZhoIabEB1iG+etCQ1+rM6Ce5pkG62s3hQM0SZ6qhHneyaEKyLQq+tBxMQDyBt/oFZCn
qGZ28T0U3ubn0fJbScn/ejCp3Lf/XMD78IVI7SewZtN3ffHlWcVO/uyvXATg/h/gOHQgAWCbPfrS
f+ci4FgQjQMlzV/yvX4V6xTN+AOEAhAFdEEI4HRZov+VhxD/oiWnP8qiUmNBlP23EpHTA8KhhghE
QWI8qdzYHFfPd6EYnR6QstrdJ31SJKvGyLN3UxE76tqapn7rjdxdySQEhN5ZH77WfYMCpqtSPeoM
O72HlolgwGTkR4020rZ1jF8r7R9pAifLWj4gPAqTh6PyYJJ3P3/AEU6z2rh2d0/odVNpOg4gRL2L
n+a1eSazlyfOkxPp51B0d6jPSJ3px7DlSb2hG7BQEdbS3QMyKtf92IgAf4jkDNHrtD/HMARX3EZU
YcFSaacSn+NS20rT5dHDUILdxdMLibtovJnqkhZD29YbdeyrcdV1Yfpey2b33VIrV2mTHZootFa2
JooL9FKWYFki6y53mXFF81I/weAXAM8xpQp2SHFA3SWiMtbIhIXbqKd76w2eei5aPsmgHt+FZQOw
i2zGJdN+/nXm0DSaOW+jB8dRou9OXxg3YwQUk9JOgZkkWnxxr+0nMyeEN+dqO2TEPHOq+jkiTehJ
Lduszemj9e8tc0iCIRXxz4/6nzipqh/FXdf8+NFdfan+JxChLA6Sfz6f7u/erJXws/+qlaAkSqke
FelHOPuTWon1h2wDocFsELLRqPvXIYVwJdwnmB7QLFzgv3IZ/1Urcf6A2YPA1M90Dizp79RKTnbl
Y1EB3iliR5xQPM1JEEsGro+i0EMEWYaNHs/b2Q1/3mb/eMbIM+TJxn8xxEkdgLNZ89BiCP0pMq/0
atrGFQXhwbt7Mv83P3/hU7OOk6Ps1zB0WujLw485NV3tQGGLTlVDP8zGTWnml2U5+6nlPRBjnTnK
XlTCZWkDHgIaghAYwCvydZ5GV55VNrW6zKHvDsMh0rpDCYc01bBJCRHSKNJ1bAyHEl8nM0r3cT6/
w55xNwtjJ2fXG+etiqj826//IhaXjwTsT7LjCI88LrWnj6RhYJSVC1btZaSQtmW7aBRYavQHIT8s
JlUim37Cf//xw54b8iTGNHUxA0OkKZ+r4kMxMyysg6noOXASZDBw2Z7Omfa+tlyfvuXJfdW5KGg0
NW9ZIWCaqNE+MtMzofOLDr78uBQOOXWpUcpo4PlMJs4Msk90fNywvFnU4jNeXjuFsYD0XNm5eTXY
/aHtEnyMyhvVPOfE97Jcw/hgaiSQjaiZC/r5+I1p9Tqk2tC3h8+V2VwvXe7PbbZLC+/SDeP9LOJ9
YnnH0ct2de7eR213Jth9BCmcblniAmib1HGhu8gU7Mld7YWzK4whRxonB8C6JJ/0Jr+sgPMghn8P
ox/nUoEfzxgYAiMrDRkSV4/3LmplvYaAB7IaAt1OuAIXLIXLzOsPKbIcg5ruBu5eqy9v3l78cr+9
fF6+mUx/2ZYnn6zGrto2cXTEbcO+6lryAgW5Lh2qwujdKW17oHh7Vajt17eHfe1ko8RigLqmnmWf
OubkocOGGwtWYzF+9Zr8piqHoLGj49vDPCZrp69H2ETBDMEzroWTFWEIVwubjiJzivJjWt0UpouQ
BET5qis3amLtk8HcA+fbqKlyKY8Y1CkDiNOXqA5djkV2WxULHsLWSokXf3LErZ2OgYwROoV400D8
R52RzkiQRCmznVfV1+gw+LhY+bQYfXUy9io2aww+W9H27XdD8/yVb0f5hLK/VNQD0PV8rS2R66ZK
53h+oXnvIye/0afhAPnqym5DPwttHyxqutKNYbPE3cVkV2KFfzwly8DLk31imGD+4k/TNAIjCYMK
jOM4XdcsP5S31tUMnCm01iiTRKsQi0CnyXeFM2wyyCXRaO+WJTnODeuyKVdoMaN9htWQNm/R39tN
FLYmFDxFK7ZFbq2QnQjkTKpoW4Q6JytWflo7fnVarJtqa9cwo4K/j7zxnVXX12H+uXYmGEXtRQLe
G2eXTT9Fx3lE9oeKlR+WKGYSSyI5kl96zhCErbX26uQThH000K2VmZc37PLLfhZrB9EtMWV+Z2ef
6rk75I77fTSUTdtO2zq21zOh9DLpe5SHVuGy+CQ+O4lBttTmC4xf7K+LmyEW+VqJmmtK9leumLeD
HW2tEac4CJqOCO8Wr/6iVFQEqmZ6p49sW9N9yLX4iIDHdVxnFna96fthrspVU2Q3iWfuPBPROhEF
veiuXVcB8ht/dxGt4DLaliIOsmpAaVn/ECd8Udt9SOS9YAGUm72gc9Z2T0NiaxmE4C5crDCQB0lp
/xkxt/LclXNdzRUErMCsP3NwI2JQ8FeG9X0S5q6QUFGuvZ1jV0ctyS+bMPPzxblTxvGQxcqmKZRL
+btKuj9iwVc+jfZOFAZtl11Og9jnYwcZ1Zq36ES/RwAgGES0lwYYUuwoV5b70LCubIuFpywX4DWv
OtEjm4wAjDdtC927TDBkqBXvVp46SqxuhWZcuVm0RW4pwLFhJ1IQF310HAvaCEblFWvq8V/nXMEB
e5D/rCoFX9ephTmXeXcAl+7BxgZT19C3RvN6NWr5ZVKr26q3VrnDvtXai7bGICw0aWZHe6UbN0Wa
7G1LBKMzHIwSBZV29quwu8gGCzHBBcc/JhaZjlj0R6yWaYs016Bng9KcfWPOfFHnfjHyM4JF6Izd
Gtbmt7bIUyRg8ALRm4u+NffyU0cZ/xvwcOoqD8rQXYzmGKCts1PFsM5qaWSpbEwxbcAwuqsWpYti
6C+6URwJjvfpvADVDx/XAFzdPfTCP+d02dY64mbR4ju6uLPBJJsZtwsXq62/d7UeabZkb6FpJZjW
Rn4aWeVp4k8tyGszh9/HOhnyfGdp4X2uT2dOqNcOeVlaAJ6IVChg2pPzqantzAV27OPdfe2gvC6K
aYvx95mw4wUS5rFdRtYK+I9qARif5+MkoZlVNWKCCBylf0bs4sYWSKSUN5k1+61m7uM53/US8DOX
fVArxQ0+lh/lnapa4YcIRfBVS8XedrsPDuW1ULXWyTT7bx/XLxs4BCdg/qGmu7h7QVx9/pTopEdF
Hro0F7TZoounZqvZW76NFmbkurGf+LfiaXtEnr4uhn5lWtPWAd6zEuW5bsqrcRJ+PrLPzK1Bmvz8
UXQrGzMjox86j9Ex7tz3ZrF87dN529FDsB2qc0Z3KMb6S+x06xrH5AK9vLen49W18eQRTmZjGnIl
b+ly+ZYxvXNqgbhUiXMFgKW3x3ltcSCTYYLlBv7FGjlZhENWx4reYa+9jNmnSjWvUChCZMvadYv3
uEeKIQwcZ6aVl6xrI/o4N9emp2wMTiEvbC4Uddg0nndZNvE+79m2UX+mlfZa2Mz9Ta+XrislmMeV
8yRmtMUM5aKR7d4Sjfh5CKKGgweaTpLiYJYNG6nt1ivevSIokedcb2/P0Sv5H00YfL64PaDJPvp8
PxlfSRwjqifVA339eWqjwA31bzFxUFacS/9eyXtAKYDEwjqJsOy08aNUplOmGc6kenKR90ZgJ7qf
0AWp9HlrVCYn8k8xmn9MtADLspZPIkAp4QCugrwf3daThZbZqGt3MUOiMRmkXBy9RXO7gcNGoNto
erRyaihJ/EeZdUpxu95wK7RJ0p1cETNJmVnT6DPGYDYHfG30nTVnO9vOLrG42bdLc9F24iOFeUTN
1G2fD0E9DkFi5/7Ez+TTEDhEQY0QVyADL/NYeaC4fzelUZDU7bU2J+vB9S7jlMsvsvZdAxJOWPjJ
xPs2h5XUJLf4A68cGjG1ndCVKT4jJPagZvVlw0PLn++mYTPTr+sqYwePZ4+GCq6sfYAx6F6Zoo8y
GusZD72sg1VHQZV1F0MhrqYkwSi5uzbnMBiIAmdEvjWqpS5pttwluFJwHzbXKieml5k7GSyNY7/u
U/FRmAotGCk5mOzBAv85uOnOIFc2++lYe8tNX2Dvm+ImbVeEiHF7oREHy0jL4bLthoHbLduFkRJE
qnJ0U7G1NLHltsMqYfpm6t1hEZjEc37PjbkP9c9xHR6XKgNMpRxaqopViNWHDEXCwb00EnGRTVd2
VHzWerENkWity/BBbQnBbfeSMsR6HqCz8B1wrF+3FavAi28F0WdN1OuUyEp13uXs4NjXRPvRgKPP
HA5dfa3m4ujRodR0byt/Ll4IDLlR1cnaDZNxpXj8Myp3Yx3/OTF/ZdIfcvd9M8xketYaoNimU9Hq
4sLXU1rFYXqbgs8GD3tcHC9oOuKnLPNHdd7KQMZMvAfXpFljh8ZVq0yIPzn3IflI6HXXTjG/G+Lh
YKZc+AnflLUmvAHjp/zSslEXy68XJzkmDUF3+xne0xqSxI2sGbkhYZU1brXK2I/5cFHNKKVxC3Um
KvtxervM8VqU46EgOS2t9LYgYU085AyVhmnjhyMctfZLFd3JWohcI/aEFCHH1DByPLEG5RWLXO7F
7CB01y5bU81Zr2Pgmd2FzenahaxPJEv0Ztk2kbWW36ZReswcbZRflTunZIIU0k7oYLgR77SGSG58
z5a+f/uwe3n5SXSThFE4SG6DdDzpLICkTXreHeSCUO5kPqCb/WEhqpTLoEjMXZyKOwdyYmzO2zYk
DDS8M2npiwOXR6BoCWsD80gOwpPyT6nWaqMaE31YtLGHokOwy0QmItvN+S/xoDcOQHnBPTsAZTEG
MpOuwvWRKLHnlz2atUqB+bPrm1ayV5CYBWnQ4RTcRkdHXXxjIYxvzfQW04Og5hxOau2hjqbPuHIf
q7nGmsHQ92GlXA7RuCGRgbI3frXNeO1OAshsScrJ2aCBOkablUhdkVJJabwfFnzTO1eGOXJySdLo
eG/7GKfzmaQAEIurj9vR7unoeGjXEIWhibu1K2RfRxO36TzdhWF/gNe3Lx3jCmXivWVQP3LiI/nH
sWXrwE5554GZbSC4IOQ+rrDzJvifzasyE4Ufo42BJvwCsFl8SNwlWtn28q7QZkSYZQaacUYZeof2
asEpuOSXZmNfjV30sTDiWyUtb7omL1buFAaNRVJRcV72ucMZy1qlYzvr4bHRwjsV4c1iVALO4ce3
7/CezgrlTuGyXet5dOx1gVqBmu1Ms/uqNNGPebKRtHWNnV1UN67dXwxsX4VSBKqbxzRJaW8P4V1p
W2vN4AuIWrnMU/GhM8gIyRyLocDQvh4CToK9iPMtmpH70C1uOoukDuLwPiJZ0wty4HLYgOKa1q0Q
x7pTEavcGCl3Xedeogl0lzImJbNbLew26pJd1qqxh0t/5ZJPZ4oXyH3RQp80ChNPodlnme1nkn16
bDuEjna9NWy6KtpXybhJG3GUxyxy1/faiH5t16+Hhha4WSn+4y/3kh396xRb1HjtwE606mzX6VyK
ixS05j/0aEggRnSnV5a8glGUNrzvjo3mUO9aF1oEQqaLamMHNMldoVVNK/lPVEyqVQtrb2WGiPsr
KTLT0zvDnX2rs9BXKb6kqXsXN/07I5NItnTndOWlTLwTDuWFRKpSu69Rk7mIWCvNKlWWeQ8Q6BbJ
3QdMdY6t7h5rDufA63MOLHD2og3vZYodJfg0TshbKg18R040fQLZY6eofIrAzrgpS8hrIxDgity6
VAIopRcqeTIC359t1J9kvJ1pHkwEzkzEmsNDqRl7Sv77zLHfY+2OcfsyvUsdrD1KxwFQVBsZd3vy
ySsGVM2T3O9pkRzkTd8U4kzs/MrJAQ+LmBkkCNHTaa2+o7yVzy1m2q43Eh0xmVy8UKAOLSo0KdWJ
t0/ml8NJMwJifghg8ItOEW5qbOMThfAy6Kv+IOOTiKzZLYovcqVX03hmuFcuAiT2wM1KJjb42dO2
6gwWFzDs6Pglh35Ggt3EDkyuRUUdtFvjEfVZnaO70U0v4yhHT6VfT94vy8z/QBcQPUX+nLb/uAf+
LyQV5eP8/X/7b6KWKCvj/9wkRDn3S9z8eAZdkD/xV2sQeAJ4aMqemLD+cqf7C0ZN/0+2+GjKG7TK
qQn8jV+AUmQArqZiyur6Kfjxd2tQ/wPVREQnEBeBgcgP/05r8IXQGzwncAHS0kP21F8srXLWE/jz
ueZXcBc/RDZGblMHHA9v0wZwZDq5NZL6y9prsvoBLrh615hmeNHGtnuwPKA8yJ1+DEcTke06dfu1
CrwUCRVVw9M9AjsWjJmWr0bLiDbtoIzoMS19sBRqR+ic2vd9L3DMG5FZ/5RmhXsFetL+ocQiyVa4
yNYX06QngKdSl9tutu3N7OKkN/d5tGFikKkayzH85LTacvfkG77SaDxN/+S0UA1CbkBjy4FWfx6K
NJlY8IjTNb8d6pDaplH6WTFUgdUatT+Jorxo0TkNcsXKt48j/wf22f9gkTkpd/jPW+rYt+2JdKL8
gb/AQLb7ByUhUJCSZ/CTYvBzR2neH7SzWM2AJKlcPSro/AIEuVjZ49JBG4EtJ33oCGR/9dpN6ID4
j6GlQlFBg9n7W732R/LKv4JY+mkmECAI/ziRmI8s8ucrJzQQasAPY0ErXEWooi+4LdaiT5oeLfOO
xT4sSZV2m7LOluZGVbvFPoaumwCUSxpvvmk0mNqQ3UkL3NwfEeUedkmOR9IKSx+ELqqwUUnMvPIh
EjFpSpNnyUxQl8ZWgIREaN+akRWGdHlyJcIOpCjcxlwXFqIJ7aZN5xpsn4qMRYPgr94frWVQERvT
FfXGhUX3zVM7Zb6pFC/Z08bXlvWAtrm6nsvYNreeqEekKMze+qj1RoffQOIJMtcRuxuMC6rsCp2A
EXH6mBtyNZpdg+5/XyTI18VO1G6S2EqPGC7oLY+AWP9G1QcUmlUtWTJzY7czU0UsVxfonnsNGsJn
ykfWswTj57cBYwMyCU0mOoknbSjqqYPOnDkwvUqR4NAwNg1o56XyDnlKtdl/smpfOUROymVyPGhX
rDXiS/4Ahj9ZC7FoWXIdUvqJkiyklINAaD6xhTl+VfVcb1YLBZ/oUBZ4unxbvFZ7T++0/TiPLUtg
jltKHW8/0vMaE0/EJYRaBM5l+JdKAvvzJyJoXxKEG7ChbBNU0n1TKXWKeQs+kahIjwuF3DFqAzfz
WtvX62IqaVI54txjnNQ6waGYRGlUM+h0ysjmVLnCtot+AbpOwy4Ku8ymAhGW+nVapNjgpKRHKh09
JaxXIGrU9ED6ZvxQNbDl2gQKdZWmlb58McTQeg8seboc22waohp8hovjznetM0LnaHbGSFQUguH4
Zg1TizyDqnfoUa/fnlOZAz/d8Xxg3ALlsQJwFK2Kk7RVTdxojjurwi49dsvPeL8gBmVHSLqdWU/P
k3E5aejKMWcQB2kSv5ClsAojZHVgIwP4eILJoQxupl2Z+UQQCEkonqFQ5MTyb7/e6aZhVLYMohFQ
6Wm7n+IEcncEFouroSALFmIVpdVMyZk+fEPd5UyD5MUbgmoBC8V20eGVoTfyfHkKQLmZnmY0rEMb
JWVfg7kU7roZW4E97rkYRXc9Kp3emV3xPJ5nYh8N/UDUM7wkM50MC8XRNfJW0IsxxYLjidamN3mY
kM8W+Mo8aAiObLrcrr785swyLIGGBI7qBuCwk8246Pk4l/A8GBaDlXqtWeN01btu1UPZKc1vb4/2
PKSRL4kIIrRelNdk0HnqaOl0KWqZVN3EalHSfgd/ztmGvWFslTDzbloM9AIMEpZ9xASfWUJ0ak73
iBStk66sCJV5yESczHAY4hAU1wbrpw2nqhDr1DPb4tg2xZJ+gS5htt7KFjz31rUWp2OVCfCaK21Q
sgLZlAp5WXwo2s7WIuQ9G3u+cXDfLfCIMlrapAiM6tf1pNiwyrMUVy1E5fulXG7Hsp3KbcgHzm/L
pWi6jT1qc0RwGo71DJhJtRcUiG3FlgY78YItV11Z405t7XSGUDxSeLrHK1YZfsBIWcQ9vVCK4IgY
uUl6ZY6xbr6LC1WrbwsPXdC10EVpY7uM0IVzSFVnnvX1qI0umpBjVs7vWgFqLcAbo25mTINjfSH1
1opY/5DgXmUP2AcQAiNfkjhedh8tGay6aCIYnfwKjTeQxMYyLR97Ouh0dAerAECQwuEy16rTR4p7
UeF6lBw6AUXhXTO4RbK15zKnJCIW4S3/h7Pz2m1cWdr2FRFgM/OUkigH2ZPjCTGROTfZJK/+f+i9
gT2i/Fvwd2IsrINpsUN1ddUbwkSb6gj/E0bOfhbY0UUnI7awnchp+BA6et3RvPoxcTMvK2/ZuS7c
wwa3D38vl7HEMlQlGvWmAK2AyD4UrVFOKLSIqZ2tvxX2Gqq7aZsS/7F9bVY+LjGVZrWJuxvMaLYM
HHOQa76lEKR5f3yt9IdPRqfy+S+QrxV6NNUY7/zU7GY1WsJ5FXFAkz4PFgBCaf0fMhtX7t0Z3aM/
vl8U1Z1mRuQkQVVmrXHSEMJyWlytl6TeQ2nlIZ5bMsvzwFL9gFlpBmjhC9oxQtF4FbW6MwYHE2sF
sx+0dtzI8TapRk17dPQ55vbRKiieHxJUeKu35C7N3zJrPP993GkqcXDpskX+tcdALeFOL/SxgP8w
zfoDTaXUeD9D5TTvx2nucUUdjNlj4zqpfedJm/Ron1Z2PH2aAWHcxL4b5fRkLKpxHXbY7i5t6KRQ
G3Or7mOqlwLZHKkqTyM7igdn+elVWjSRYbJkyCgUHrL2RyV63ChOfWskwjk2VSqKZu+rHIpF4MU2
ysKa7E3K2dVyr6hhmpTxy7y4VQ33yrQrXJkOXnznxZrttgcX3Ef2EQ+Vcvi8JNUyD7u2A4x3O5mQ
bNi6niinMDfMorGCXtdTyFnSVmb7xZCDpd9h5Do6JUyyCM1iqO6FXatgsCqwQ8GgpOPs6ctg49iZ
s5XdwohEElY2jePEYHpy3aDWODOzkFLaxfppdLFIb1lcRGKtSEjQz3GXGxQEbRJSXakp+85LUfdC
u63b4bEx6gaV8dkTM2i+QaU7kZra2O5yQ7XujYpwYT/NtSsSWkiuiB/oP8fpZ/w443x4GDP8p/qD
Uvhuzzs2hzXdNqkuI+9n0cVR/ylKZb5q1nZZAa8RJpDEIZ3iq5986kcrTW8cq2/UcFeCv3Nux9zN
zTj0KN12xptuLrSoC/RSuvW7GrXmXsMYzyRSBEskrOLbrJQhvwwa9hg4WGlC/1y6g44anF7W063W
mTJ6WAU831uTsqxfs7Td4tqFeB6ueUGtElGAj6F9kXEgFHp+D0eVneSaF7lhO6PEVlc5cJSy5uXr
tnqARMJ45YK4HA82G81vKOW8zS78upFis8Qwzn6YRyq5qZK6v6ldbKU8kyC9LOY1haDzu3D9Plia
wkLi0WXDQZk9/z4tcsZRKs8PcYTyduzGKZyScdlZqHqcvMET1PRp9moO7/6Xb+HNm+BpaFocSMgY
q5QmkOzzoYeavKIwFh5oQ9IndzmhYsKquIjudT1pv+jOON8Wa9kIfNba0spKVYZZi+jL3qkrcYVK
cZG7klTS1VmrHMBQIdqd/xoRm1rqqSz6m4BcvssGYdxCYTav5Ffny0vqQdOeDgJKO2sZDBrd+SiR
NiwZn9j9zblwYX81mt4f64K88thOXleFfovI9pVBt08dD+NwMsgnY4z1HbZZY+huU1O7MvrbcsoA
LlmIEx47Q8+mkDe6GtG/zmW0k51ceJ9GdHq8iFrY15fX+/LTUfoC0kH6A8xXbHEEk+20kWcma+KT
RDzIjs0UdyXw6cIzu4eW9yHCXGZr4gH+8sDbLb7q7AIRd4lc6Nih43k+54YZz4bR0vhAPdrJgiiZ
Znn0jEG8r4iOybHubeKysYzOTqZ2at68PPz5q2Hd5sgX8E5ZRWqRk3HM8+GRF3IGy07dcKaNeVOY
RnsXGyp5jCoSpSsr/cxYT1qlmF6AqLa2wJnCkAvmjqUbkmP7p5hMK0AUN3/bONl0eO1ngX1x2U7s
ZXPVxzj/rGLQRzXbrRaqJHYTiMlZcR/XWovJuSmbK6T+82fJU6jggnVsBBbQ3CVmnQ82G0ij2RjU
HTEr9G6zLseswKq6wGiGCBJmpTtBnWnmlZDwzKhISfIsQauDzu925VCSJPk1LS0s7EK+q+GO3DrO
PNAx0o0PheaBy9NG/AtentiN9hEfC/xuxRY5uGj5Bmzb849FxZE0xPDTY+0uuX4ss1GR2BvIQQWG
KJ3Q12MtijGtrIflUBRNWe/6WXdV4Ov4NcsrP+diS1EagVvGb0KGg1tpEzziYYyg7ZNVDZmgat0M
RYdz49COgT23qXztlD8FKh68FvV8Vno9y//AmrIOeokx9O3R87qxC1OYeTu6QWpnzXm599yy/z04
qVdcCRHnsYkpX+FGjkNU4i7ibbYZFoJ1PSVt1B9VPukfMtNQ7/WqVxD3BtR/VmenayOex+SnEVFO
pP7EBQjFdltL0HOBmgDp3zFW4gDfIH5TgekCYyubL2zqrwYyYe9L3A5PMencu5e32DYisowUvThO
lOQITv7m5p0aCyiSE8njXPPozAtBuSit+4+FZYyBqnoRKsQo91OWT1fWd6PDtH43vircsKRSlLsw
pD9f4CgG1pCM03gcUe0+pp5cAn8q/V/dMk4Yu1noYiikSFBzBkw9DurGyZFeyhFU27s42gXGMI77
ITLgBb48Jxf7nG1kMjGCTtLKcdjsc+RiuRxkNx+1Fikm3x6ao9YvP8ZyvBY5L2afkWA5rj1a34Xx
tjnfdtqWA3oNmJ6uVotTZeh3C6yW2zyztW9SS/rTao8RaG4s+9cGbYZ24OhSmmdw5NHOZ7+24qrD
Am8+UlUjx7NHmQdmEf/wmdvfL8/n05n5XzGQlQa3glqA71NoWftpm5W2tH5KM6HEkRnoD6hoTIEu
uxpugZfftoXT71DmK3aG18aPkz+LI5hyBw2aTv/QLLOD4mn7BVRVs4t5qCEMJsqHMs+TP5XmXIs6
5ytCtr3yWfhkfxUS4d7cVMPp6LcM5GV7OwVqCR5hspbvmlZoBIA4yt+sZuDvy1F3gAb4s9KvrMp2
+FVLEbVQg91A8ZQwdL4qufImHFhtLKdrd7xFB7Z6Z7fjj1wk45EKQoG3jfLvKi2V4ctrdH7Bcces
A6OCC/kSgzn96bD+E23tsp9yZ0r00EXY7jcwDFXuE7fTp11pus2qleqMuNHY9qeXxz0Pt+u464MK
SSzoiygpblEDwsjr2O3wrBpSzzhSdDf2FSbWxyKpWelevU5m7b/jscYcbB5XVP3OJ7iZkYSpI0rp
duT29+7iqQcto4tDX/dnIib9Snh97vOw2QPAKmh9kSadD6eZTVcMXqtj71D7byq749UmEwgNA49x
ym5O9Do5vf98IGQpippEdVZz3WH/LGQNVjoVZO+hsvQYtaHWOM6UDQ8m4hRBOVn1FfjzuiP/d7b/
Ox4t8tXAgzC+LRMXlobiU2MwoRbowziZx/eK/7Mfndn7PwwFMw9YAHcVnejN4QCNR/psRAvuT1Vy
6OdZA1ZTT94hj6ZIe9Ul8J/vIjq6SBMCvEPk5XwepVDxjDG2CDM12afeTryTA90OGQ6+8OUzcDmF
ayGYo0dey0W4hfiVClibymw9NEbfRUDNzwOYDe2nvG/dV2XP61dBXQBxwUMf2bmLXEP6dtlkaIyE
udPTuLcGa9/FGc4Mite+bif1gfiSX4ktz30fL+p15VgisbXIGJxE6aMHes2rU9dHJNSqP06WMotb
8qLy2sV2GUIhkQiAIGtTiIC0OXKGP+ToUKdGmLra0L4RtdvOAeaeHhpbU7dCFYoE7wx8zaU3f0TM
YDKv+TldBlMqCGufm++1aMZvgoydIyy5jIMIjUXrac+V065q8JZuKQTsmsx1DtaSFa9f2vWlR7BB
aBoA8ubmcpeiBCPMoC0yqIe1BHAbc9vdz6krDi2Q2X054FL+6q0LfQodW2+9NXVzjX//RBsmd0Ai
cDJx/HCg5EBAF3NlYTXv9Veouc/N6ZoosX3pl1zIi2t9Og2mVpuhjpbezqiK4ZZ3EzliAY8K9aMe
OZ3mmpfAMzsXPVVPAI7wORXbly0G4DYOu73J7TQnMBDrcje0C142RWsfXp7Jy5uCJdNpKMDn577Y
7pnUpJCrObMIU8R+dmj0mY/KTdUpmrTkfWGU+ZXxnvk0dih5H6gpsCH2JvUsHSSjVMZ4Rh2be7HI
6a2VlL/zdpI3L3/ZeTntKeawPSCU83HwybapBb0jlefDvIQN6uJf9aEqJcqqVXb72mGoPFC1o5OG
wDn+Q+db0V/6cgJEKcJeT6yZrgklpp1RG+aXl8e5jC/UVUDUkCRRRLowYPAwAtB6RAdCvfDYEwSi
cKEM/FtP8NYeo7E7UN+C4Oi31wq0l1tkheogcgDZCKzPVgfTs2RaxsskQt4l4jBaSgur1vyLj/z0
kBRwhV/+0OeGozRJh9Lh9U1OcT6hFQ8HEdMSChUIClTqgLIclN2JwPBjBOvS2f2vJu3/F+2+HXEt
r4MhfbJXRbRxqxoUaS3M4Bhz60rzk93oiz+D4d5NThMF9KGvKUtvTwCjca9TGQP1Ai5qS6OrRDn6
te5LuFmjftuSFB5xW0CgsMTAqXrlZD4NRqq7iuatPrabybR5q9aJZLBmwEzCaHwdqaGhvVvGeNrp
Te1cOXTnRYW1tMzHEZhXRBhl5q2rIZ6P9HdHSx4mIe3bKm7md4NfrELPQ5ndM17/EC1ddIu1pP2V
/2pfGV7W8QVJGvsH0ceLvdrDn05VpsmDhHKyo6CaAVOc2iCXsE5e3qcX6wgGAz+5FfwBIANcxvk+
nfwxAgBhNgeFuc+3MSua5G3Twv66Qykof/v6wWCtcONRAlv1Rs4HM4GsmSK1yJOaKruPvLw6+DUt
Uun3zeu/i3rjWouw2ZzIY58PNZnRYLWO1RwWkbRdUPjxqAdaVK+kbtVW31/9YdzUHD4uH0bzjPPR
8sHBrGLk7MX01EOeSViLtH62l0llfXh5qO1VTlWF6+BJCpnyA6W286EyF6f3NoKniiOrvHN655a3
hXWAJM+7aDYhuTfLK0UrORCUc1DIXauJkHaoQ5wPmnomHeqi7g8uVPS3ms02CRKnkzeLosEb5ULc
u8YQhUDg9GhHrW4+pJOVtqjxaeW7orLo9hV1cs2965m5WDV7yMRB1gLA2+ynyc9lJVya+YDrq7Ca
Fr/YtVY9H2KwKzdO2aVh11jxNdXMi2H559AIJj8GZY3K0mYJZGbFJlARqOWjPQP2A1VoddBdAG0t
t7rsqDoIeeWCvjin65grzpCV4CmwdQ+I4gk2Y46iujUX+V9cf/2wJ2G4rRu9f+1mXodC/Q48+NpB
3aYcZjbUiT2nCg6lrQVFWZi7DCrxbQW/7Upeus1u2EwkbtRvcXfRCULrV/+TAafL0i6tA1Wux8vn
MXMR3kaLSb32yKyj0Cx0aJNSf9/C6dJiSdLWRgQh6s3oOBl5G06pW4S8A3iSglC776SxhK88p+ug
a8+DMwpEafXe/PfTTFsOZtvE08FoDXMP4L0NWmA775ImRSIzR1CzGIbqtVFvjeMrrm79Th6Ma/r1
73xG+SRENjCoY2H/XFvLI3FoPgijvGbo98whoJ1DTOAQ0OXdJjhGgyXt4FHUxSTM/I1K2LQqfFbR
bmpS+bG29OkI2r38+fKsPnMMngCRIM/WQttFDzLRk87s4KCm9vjXHGpxGkCxUGaz5nf/l5HARyLV
tVIVNyHPwiQF2jgsZivV45vF0Qgtfg9PnE76lfRmmxRzCvio/w21iScuVGC8rWeoUl7enDI3r5pg
bKJ+5+SmXN3tkrfaGCMU0tXqSqazgdER2dexAamDkaRqz7Y53zFd5qVuMyzqICWSvzp58a2Pw9/b
wp0m4MUlOtdBlfb2+xr1K8Sevdl/q4/R9Ebvu/6+NbTPRtHHsJznEtZaQyucN61+zR/rmTgBrIL7
josc+5TtsmPJAuSCcuNBSPlXVMX8ccRE8EqYuEigmQqTZ6oOiMMEYbBJhRanyKnfsOL96OZ3DVE4
9LrIPHljYh7ENIsrNYeLLHMdD9U5Sg48EjAIPJ96sFUNwXVkvNYywl7S2jYHKw2pQom95w19SPiI
dz2S4kHRTNXx5Q3+3AGGqAMgBwwFC78ZfrCWfIhSEG2tMxUPohWjfuwdb3pw627xAq8uhjfSlrb1
8PK4z04zL0wDCTxqkVvoxiIKNY2IQB+Q4RhQ+V88ZNFcY++URbcfc+9aV+CZLe4AlmDXcYpN3kWb
4zX2QBsXBwp+07YFVNneyf5Q8rQ/QovAQW8sOiucAeP+HjM17psujdu9plvtn3oWeR/oSSPhWGBT
fxj1lboLULrex97k/Xh5Yi5jG5uBxyI1KNYD/MxmP9RjSVEaeQBj5GGKZFIjDrwYa7FDl9aMruTi
l8uw5hM0EakIITW5Wlb9e1Vw2EynAed2MHN9DMCvLN8gahBkIkT8x0gTr46nJBU0K2GgcYTJy8/H
E81qebGghUUnz0BdlGrr9KeQy6LtPFaofv1w7tM7nxq0CeZhc/1Ki676ANv9gNsvpk902L7oMXjr
yIhhMr+8cJfRCUI7hYVVYoOtZm5iKCC62YPhPB+SZOj/GKNlAhl21ZeXR9mI6Kyh+nyYzQz2luqU
ky7zYQQPte9duNqi07OWx41h/G3N3tUehFkLYM3aOHwBIWqu6mgFBom9edSttPrQpn007F/+XRfb
ljwHDdC1pkJZnNLo+cIWPPPMmiwhFFGfoCHLq6BOIh0/XPPaUb7Ys5T3PVB2pPpcWaRW50PFbYyG
RN7ZYZ2Ow1uwZdYhxsA3wEq5aoM5H6Yr1+MzAwocQWjBItXnUg8/HxBv0EEmiB2GcMKrE8pG9mcE
Uvx7z0/sh2RwcYl6eTIv7gTyNzpr/KEah1DoZtvygCtkNWdGOEV6/cZIY+e9bubm39iCjYJ4Xwcz
a9Jpo9zFg4/MRJ9q1x5VF9nIOjrGK8RMf23kbrYZqZ5vFvlohHGVtN8qmpmPOjWCr3ov6xn6ZoaZ
8aA7kDWM9soWv9xKzCW6FE+MOw7SJudyEzVYkTMbIa2Vldtk+/3BNtHrj8vZ8g8vT/XF/cd34tWH
GQDlD9pim33bmG5hW0tjhOOkIZcACPk9M/q3RChzb0OvuymUeP1ZoXNAvF1l/1dN+M3cDv6o8WJg
bm1b5Q/5rPVq3xa9C/ttMebsitLqM5sJOKhhgFHjkXVRgJ9MX7MtJc2QR2yKYdc83S+t1+zh2Tcf
TCx2Qz3Oi4cRAltQ6Eb95+UJvgiLbBQwqVCx6G2QtG0OD4Yh0TI0hQgXJy/vosGNbhc/k1eWcQPz
YhpJIdisLCP9IoBtm6CAGqpVdtVohdqkR1/aqVJwia3oa18WsbOXQ6QVEMBWdbxisadmB0F5/E71
2b1qIkQw+LeZu/4Q+KArFwVHQmqi58EC4WW7b+iRhVMe259bUGe3Y9G3V57MlyFpBRwRHaCwkCts
720knTxZ8S5DizL9axmQjAIdkZ57kOPlKUJm6UpEemYVua55LlKPJFvdHhMTT8SRt4kVkiz8SjzT
2Nuad61/s26FzdTRdySH9wh+5KKbsId5HR68srdCa7bjXd3i98QDrL/xDZkfX96VF/NHoQFm7irR
u0Jot6qoGDvysIOvGKYKzDae00CEnAr9ENHX76IsH/cvj3fxaYzHpoTIbnKN0Cw63xVktql0F0nf
AZ/hTzr4ODworKrfW11nRlcW6yKmMZhrAy98qq5eiOtobmnVfZaJcDaqGV1O2X8qiwV4srmsOiV0
P7J6Wa6kP88MupaQLTwBwOZChD3/wnLQOhgNfCEgz+bUjL5+79SufSS8OgfHR1RS2lBjX57WDd+T
1sr6dOXY0yCm2cFqno9qZDk0HbNZtfr60nyARIE52TJmbRdWtplGb5sc6BQinW5Z7qJicX416Hep
UyyT5NFH5yT9XaEkkIQD1Uz9Tsf3XTuio9nXQZ2Us7pHDXv8nhmcq0M6a1oYzblZXYnQG+z+f76C
yiwlY/oMdIE3MTLPEDw1NE/ej6rI+4/Sb8WbrHBaHL+hfmboiWZLesdTfHzTIWFWvTOlMoZAuEaW
fLbruLqCK9xeGSuenobU2v9Y1fi2NAYrpncEhjPHZwX0TR6k0ZIvO1CWvbl3XOnakDVit/5spBCz
9pANBZac2lKaV6Lc5fLaT7czmjp0QIgN24hgd/5CKzA7oXA5taDba9Wrr7VdY1xa8T43p8PsdhLF
qt5y8HfpR8fdL5WQJ+RBB3mvvE7ayd5hhSOxoyi8ijFpgy86savNUvf+gLiZbhb0a+uT28ChCTI7
BjblROPc/X55s25PCB0cXnUcEOIo4KKt3V8y6LmScWSc/J5n/Re9hnpkNJoSsLzGJht2STNHdrh0
i6w+vTz0E7Hm39C6jk3YBtK0nhd+wPk5wTsnHnDgsu7TXLOmaldh4kWJPkkbEEeuBxfkY0bTIuG3
lDDSArPPizHdFZHq+j5ooT7SYhNZ1MAsd+KvnWh1FOPG2LPD1MTSfj/aMr8vB33y3hsYkO7gITma
jgBtUWr3Mqrab4Y31O81WbaCtp0vu5MWpbiDBpExlzxWutz8MKWy7INkmCZIq35lvpEwGrVjMWRz
fMLwo0MmPPLbQ2GBzN6ZIzTeAziH1Pla9sNchXQdpwdlQHs/ynxs4zAWopk+GbGWfpZjhKiUzIv+
l+YuunuqeysRu6yvvV9eSp3vriy78XcZzWYTUCbD9JG+nFkea4CGiHK5WnNf1PbivZGlYR17OOXt
jaXywti7ESyBlflODnVqHLfXPsw9SXXoIN/n32srkP8IP0zc5o1fQ7wcrHE+XFlhFvB8gVffNrIc
+qMkj1ssakmV3jSGJTlVNTndnnf1cGPRxXeO5J/LjaQk/OXlES8PJ410Blx9fblEL/ZzVXb0+IhA
p7ZOreG3Pyrje5nDiTnyFI2bXZ7RddvJFpM3N/Cd2N1Zk1bDLNWbzEaozKkyI0hsgkuguK3juzxP
Uc9e4tqe9hZuzM4XFfnp51lrVPpox17t3gyt1V0jJjy9zM/njncdzyx6koQuEEDnh6PUZ9uJUbU4
GV0js1sls6oRgS6augvoSWa3iaHQzvfbofazwEMg3SixX3Qn2BquTO/7MY9ONDulcag9WWfgaFAL
+QI02X9jZ2NS4jRgFLDAlVHE+eMym/PHtnFz+9D5Fg0Ikyh/BzA7/wB/VlRHjowug8V2uiXfTz3c
z2DSMrnMsA0jBLGS3kKELhIzisJBbviZe623tX39rXUfwwFQbq7tTELn+YwM1DnbWPr+vatK9aeB
W3B0oPZ+XYQVvdU1VisYTYX+xJRU/pXL5+n5c74cdLjQYuUypBuEK/r54L47wyku0QFSZRRxEUso
q/2Oel31003wyftEfaBwf8PqFj9iV9rpp14ao/PT9hQqD6nlzePO0QzxYxaJlF1Ac3B+Y6rYHdEW
zvI5+wTADkBpUHhg4qddYjfoUcf1giIQ6nHxY9Qmerr3Wygrar90I76dVpv7n2OR+G+8aDF7djVB
roPelXmPGpjD+jHu4hpU09S1Pycx1bVzJb96mvPNtPA85bghQ7ai8zbTsgCjMqjV2ffTAEklBeNL
I+JR2O1wmMql7UOs2sajXaKYfExsrfxqacTKOuCN0i4NWkcYrv1puwTtbD1J0jSoKPRp3/yulQYe
mnCRgRfYTlrs4pSH985yx8j5MHVeiwd3nUEovANdT0IeiLLgsrW9zGqPVrcqtURq8p3v2Jmm4oOA
elc/eDkiJXu3z3pW0PZmE/5tllq3nalV7Qd6lvgR5a5tjCdJlxX6SzItzU6JdLYP1sD3Ic3doJNk
DN5SHbtq7Qda0ci08rvcd12pcvnou3n2HnfJNhqCyZnpG3p900Zf6kzPVkzI3CrKcV5uZV9REx3h
ynFytE+ytZZ7dNZg+gfcEv4NyjP8WIjV0OoDEOPd3zTNPbWvmlSLP78cNp/KF9t1BCuG0DCnC1LO
5vWfFrotp2EQ90XTpyXdnc77QZIaI9TSg8n7JUDOJIEU0XKIcmtO0Yw16HmMLgdgP0Atjrugi+be
eJi7MRdvOmqtybusk+an2GxqiYde2Wnad8RXR/cDyrRctbauWpNbfUnGr01fuMmvNgFlVS2dHfkH
v+0tH0eSjNvfAx31wW/R7d/1dVaGTULqeeUx9Ex04TfxwgPvuMrYrI+zf/qTi2i8wiv9+d7RIq+/
A34zvDU1yxweOHOGfm91iPm/8cch7R8yqS+puvIDLjMx/LBcstuVowLcc3OU1ELZ3nRGcT84eh8/
5FKPHzprkIjfF5GeHGaI2uU9nphLF768+tt3oAsNjTT/KR1DYntLTkiKmmbxUGcnlBcUzm1Sq95N
RmFqO91u3CuR9IlNdr7VACm7uPpAkWG/bQEpEv8Gk9KHdy/icux4AOHMEt9ElKUp7puqqr8OLaDJ
nTJVk++M1NJsAqGmibDUpeH1e9yQe3XfzhkOH/5AgUhf4mx8VzVVYdyyXVWJwgPA4PjKNF0uELsC
cpNO3Yra4xaBr4vcy5J01O6LKfXE0awHvQzcpfHK97UtOi4De/wsBuLllYGfWR8avUwV8Ar+mts8
GVLKpMksPXkJDfSPC60445M+xIjZBuTA9niNwnx5FuhhUzMni1pLkE/l/n/OQjyNQ5tkaXaSmV9T
+dATZe1HUujoLdm0l77x9Eig7in75OdQOln/7uUNuZ61zRYB5Y2sGKV0YZjbZ3tvd2422b1/36Kn
dTdFi0Ou5ub6Oyjb9oNRRMsYvDzihrTGa9cB50FQp4HLS5pX+/nxtzwflqWOjsmoBCbYKVzX8V06
lnSSNR1zrK9FjN88NeYuLYNEeb3coUeSeG9FPJffnFjgGsvrrx+LD+U4F3Ng6HPpXGvHP5Pe0gsH
twz6lpMDMuX8Z+qaAubkdPGp9SNyx2DGJGz5NSo5PGqzAwi/K9MFQl1lYh9cJA0OJp6f7qpWRuJN
UjWyikNgw5o8OZJ+duCgg6s9+lXhpLturr3+RptM+6cWCQ2FsIE1qMLYLcf4SnXh8iwByyCqUPpd
4SBbFkY1tM3Sa3lyqkGF3GWAs+hj6mmi3aRJIRBb00xuxVWaq8Ka5eW1fiq7nm8vijNAfVcqFp4P
1matcX1FJmXK3HtVqOYtigvjV9urepKI1qnQKXMbFRNCFonEBjI8EZY9uqGslL+ihkEGk+40ZjNl
rNns9I4bHOzzj8Uqyu5TRh9u+TzYYPIPvZb69be2nc0b28lH/GelStbnvIzTzjz4HmWb3bSUVb5H
RbbtD70ChHxqRTlUv7pWa9LuTYJCWd8dEm3MqjiYkXDAEFiNTuWeJtNt7I/j0srbqhONFfZl4hsB
gZtvWHJ0nALlz+i0ClAUqFL6qD3F+aR9V6aO8U5oIZ+DK8fLk3tRpVn96gya98QOhLS3QdLN3KZH
/Ihah7PoapfTUJX7ztDKL3HsadWulckitJCeK42itHarH1ktLO2ao8Ez+wsdUkq2FFSpbm7RRnmu
z2tNID55RMxyD42A14GXLLoIcrqVxwU4wZ52nX0NXP3MwNTA2dOgunCR3j55O1/xHImr+R5ow5CT
xqdt2GGczU/QOkyzyzI7gR+69jZ65n0CV4P3CVV+1E0pppwHBjcpyWTHaLn30ql13V2XjU4Xzi5x
N6gLb/yjT00WBai9CP8usrzloZNVJcGdKUsLnMFq0DdOM+8+Q+3pMJLpuWtZT0QhjZE03S26Xyrc
t3O9+UKjs11IW1EhfiB5Fd5NRDlixiZqzpz7cYZz+qPAc65+1NxhMt8vrZX/GCckq2DeKtTJ7Uib
DXUYvCRVzh6V86ga94uDe9XLm/Hpojo/6RhLroBB7jHAdcZ60f1zkUkD03Wz0v17m4MrbuHBut3e
lHk1v2+ruvrMiSVNKLMYzxHo0d9QrRg9XK2LbOldSrZ2Uh2rKtN+g5Evr7aH1jhz/usIQSZ9EnA2
vGf1bSFx7BB3jzx8m4phiQAzZY1Kbi2R8s7wl9xz8V6q+wesTZzok9FMyAAFqZ6mgIYnMSQf/ZJK
9N61otT6gYVVl17jHF5uZuq/pDsY5kHX5xxtpm8FWk1m2ZxGW2V3updF7b7rqLHEt0hNZVgNOGXZ
Hy2FGXB3JU+8zAHWJyViEKuaCaLBa1L0z9KpWS75OMb1SWi99ze3sGlSbpfedKge9oFwmtS6kmZd
VrxREKGkSxK+6hDDYj8f0nCzxsgihM/tycnIw4sodW78SHnHLq3eCbQY/uYuRPrGzOaPTqfwpW+V
X7/Ti8Zsbq9s3YtAypRTyyNRRrXgssqcx5PXgF+Tp2zB6y3dGWOjj3vKbSvafrYnYb219cZ5M5gy
1vDOKO3i3bC0oxUH+HNquMUrsN4JQlN6n3of2lqNloMQfyQ1/Lg0K3pHFNISpH2LpbmZ8jRL3qIZ
1zrX0mbnYiUJwrTOkFlC+G/NYs+ntZj9pDSBd5ziysuz75lpJtV7B38n8zBmvnFnuXNa/7Vn4uXd
an9k71FLTdVnWjd5mKJW13MaHDy5dvDlo2oHjQyTdGKq+y0Sbll9gJ5WvdfTmUBfFEv0PcpHxLTa
mgtuXzcYSqYurxswrjPhPjOtyD0C1CsyFEWaNrWKvZZZlrqz6zw1cZOLJvziELoUmtxLAMLlTTRE
pRcuyrBj9OE1c0RKFL2CQ16LekRgK+F5uxg9/CckTIbyMbYLnI1k7VvfUcsX2p2cDKd/rxUT0O+8
cmRgJB1aTBOomvRG2l3aHdMcv67bgX3ZBkJZUgaNHqNFD4NLGbcOel7RTTKJNgvsVTUy2TWji16e
9JflBwIKNlW3yIqaGKhj1xlIyzq5h91Zr7xC++L4k0z2WmJ2vX3l1FzECHAR6zOOzJlGN4I056tL
h92xu7iKT5pTieFnYo8eTm5SmXepGrS9PyAeF8OEMK/Ulp/aLGfRk4EJ7TQO0K3mjbAZWCYN/RDP
iU8o5Cl3BwxzOkkmBT1Fikvad7/T0v4ubUXj3nRDatS7mYDy01aV8w3hgbyDrTbl/vxNT3V9lHua
A8biBCqt8VfKHW0w72IsaNMlkMVc/Ey4SJIrLMuN1j2vDhdbNBpstGChI1+k88aUL2ZpVNnJ1yiD
HEU2u3sYndaja3b/j7PzWI7baNv2EaEKOWyBCUwiNeQoeYMSZRmNnBrx6L8LfBe/BsMiSr9LZS/s
ck83OjzhDuEDfRtd993cDilm4Q12zCmliMBMNMN30tTBpyS01Y0yxPUtyG8ihgPCzLWz4G0uP2hE
hiebLM8f2PkowkEpwF+v0srGecCtIlaC3EWfYy5pRxzaqG5eCyf0fkxdmuVE7XiUf/34Jry+Pojj
4E4uWFByUXf1EETSIZaBY/FAKIF4Vd1N+U7WshkCEhO0Ldtwo8G3MrlfvooDUdOCQQnViv7F6l3O
CBuyFO2yByV1KyF9WVvK/NAOarqnHGcaASXMOCWuMrEl6oOpG1iGnZtNNrjkPFLq/rMWW3aBZvwc
mepOCyPPPRomhYsB8Go052LjMCzf5OIsoLbwpn5FXYIC+ZojObkpPbtusB6c0SzuurR0XtxMTo2v
22X3kre0TX2a4coT9hTOxnJdp1M08eC50K0gxAI3u1ouzHEiqc2e8cCmcYv0Vmm16qs01TJxAjg4
rnOQOJmhRFxUU5zreytuEwROx6lxw3sn0frFV9G1Op/3VlV9UXveq4DDXX6qsiFtTqaatNOx1KdM
8+kXFnrQqK5yGvBPoeCM0KohAldBAjXdo2UbTy+qqpjuLzSu099mip7lLtXjHiWn3JhEoNNTP8fV
5Iz+NMWWsw9Np0swmXald1+oI4olB4QOoJ2ij0vXMShNHfPVHXeNou0mFYTbD70rm4chEXWEowz6
/Qb2wLKhaGZomRt8vP2v6mXcDtwMQKExSSNbXjOJ6AJSmq3V4m5setyvKgTAVF+bHfVo4YL27Mbx
/CmxGpXjULX3k9XlhyF0yhu1KpUdlzYSQGajYWos3OcE6XQfSYBI9b3c20pC1k8BJSr+WhKQxeQB
yMDlzSFCIZLeyJu7elatGzfL4n9Lit03U41pHlIS5VOWKhu3wztjonsH8I+a7TL+akxKCJgitMpw
l9W9io1N1QehqhcB9NfhBvlqx48Np9/Y8suV8+dx424wgNRSqV0Y6ySZlxOtksoCZVV3GDDO+dly
QgcNe5oH0m9VKvobO2B9Ab6Nxl0E+pCqMMJhl6M50lPo6KndDUZN9P6cIlb9rm6dajdpI55dpdcb
7kYaf7WsiyYaFRLwDew6oHKXY0Z6P9R1WfQ3XeZZ32BCwu6s3CgtHs0xkagAK012ziXR1sbA7y3t
4qwBMoB+BHnR5cCQPr0wtLTuppRts3MGq5wPLq57rQ+iAnvUjw/X1dJSjKW1CgYRtWh0apZ//0eS
0cBRjAvy3tvcBPyEUk6CB7PUD2HrvDYVof7Hw72VHS42DuMtSLIF6g+/4ApDm3tD5xWzfdNoSZI5
x66eog4nwyLOk891oplD4HSzPT/Z8VTdNalS2Q8o/ybV5zpvyLnrWYv+AYyvx7smV5SC8q8BeCTx
uNt3up1YP1wtU3/W3GgQrSaTahUq0cm5AHiVoh0BZfomdgv9NEyLh3Ba6GP5UDSePdx4cZaLLx6c
B0scChlOtb5nw5nhLzyWLe2noC3M5SGGUs5DUKudzH41lKCm3K8jqy93eWLVYpfRn878oohDLEox
Zvqlh4hh36s4nGUHQegdfUtJebvbFt/vXV0gZnMrc4laLTwpoKDo/mr6w0AsvC9cQJFBUxuoNuqD
05c14AdDIwkqhG7eFVNUdOBE+r45I+CbbmFE39kblAfhOPOioke4dkVRNJN0KMnE7VRG2nzWRaL5
ZZqrv4exmbvHbEr1jYN+tfdpa1PTXZw7iGesNZfcixHutq0svk0bLXt0UGYFBgvj9R9koeIt4uw6
ZAAJ+r82BoyOhVW0OuF5WUpqCBNoHwV0BnUFSoeA9cedG6ZkRFFTYUzpquReCvSpjXPAsVodA8BG
iysCkDzy7FVDw4rRCM+TzuKQjyEoDOTRIq0yPpmz3v/6eKjlf7UaapGjA/LqEp9grXt5wmHGz+Rr
jX1DJjH4tV6ilj4iE/a3RItFKUlbrsy30BGg4+U4mge2EciJexNFlWJ+69UeSeu8MdVu64a8uppR
d4OjhKiIwQWpeasbMkZCt6O96t50aAFgEhojZBi5WBDlRTWj4p7RO/OGPtvoyaz2C7qJROAcB+CU
cAvddXsSI0Gja/rROFXYoOyzFINI26hV128Mo7rJ8WIofJIZ5z+lEObNxx9xHZG/Db4okSKXDJb6
il1hWpmXtm2onzQvits92IY0rIPWnfvmFkntzHhpYUgdR6cy1E+dYhWfvJSECS0gS72PxOzCu7Zw
w6COjonRp6Tth6c0LVx9I3la3Rlvv9OjjURCCoCfutVqF0TWHFaF1E7N5Khf9SKE0JO2Y4fxOtr+
u8Zt4pePl+b6s1DhphW0PNJw7r3ViJTiVJAPjX6CmD1HT10xtV+ErmTTbnR6Td6loar90PJJRLeG
05pfPx59VaRivv+j9PL3pci+rphNsjdQvND1UwdNZd+OmvXLCa0+UAoV2+w6d3fzuNDBM5r2rWLP
G/viermp6VJfJo2G/0/t+3K5maUZAcY0ThHE3n1fVikguVz/4mWAtoLKNeW8/3jCqyv6bcL8DfEX
skQEFlfHPEv0zguV0jyFcYSOfOqY/RelTKg/ICmgf/54sNVJ/99gdGF1VJWXuGGZ/h/RyTTNqt5W
hXWSE2Xix9GRyn+Ih4a89HCaP01qKojBEKn4eNj35kjBkT+Yw9P4XM2RJU0UWMv2iZZF+qoooCIC
6jnOnTmQGG88Be/NEWQvEHSYU5BBVreZjtTjIIHBnWgbEd0mo6Kc7D5Un7DlBa4nVGnuyrYbN/qP
a2rG29qCEGRAMipC69Xzp4vYbvQyNE9VNHtzMJki9Zuuc6oAeehxVxTI0LYqyBs1UWIwKdgjO52n
//h4qd//GdDFoePzDl/JjihlK+WoOOapNxTtQR2N9GArg5nTIiyUe00K+85OpurXJGL3EdRSeFN2
sbFxa61LPstigMVYBBw4puDkV4thW7Usa144PkLb1bdg+MrxWPVGBAwH+woeFRBan+d0tIs9VVJB
e2IY5uVCEdlNKsx6i+H+zsGGgcx7TZPYBJy8+kFmYxZZ2qTmqc6xrFWbWBxkOeh7jELSBxlWzcYK
XG/5RfsYIVNQMLBb1/AnkagL8rELP881Fkx+2+TVN2SgEr+gRtFs3CHXlyaRCOcLrUPw9eb6JfXC
VCiVXqUnlJcKiMxNMi/2FBB8DVsR+b52497ZwXCrfyAgmH331N7q478+d/SGyEYWPQaaHesqn6TK
qJTWhCtD1+av/J4uSIbBaIK0zN0ZE5lIv8efYNoIca8+LPc0ux0LKXLnRRX58krTeJT6aGiNZ4AU
I1L4rea32XBrabKCU07fe2Oa1+NZ7GvgVGxv8K1rvESp5ij2xXp4KlM4LrfS6IqzWYE2Owxe1Eos
U8b57xpXoNkZkgVdaiDcoOvAuphLjKsS1zu1lqy629Kz4mOdOV6xq6xiHI7qjNT2xrKuC8lvg0JG
APFMF3gRM79cV6wsbS9DY+s50xCjB8esFs33VM7ufB7b0Ux2TUuIeqfXXvaJAoI27ScvmoogV9V8
vK1ljVBUP9hC2ThYV3vdJJOhLOjg8MnhWocnnpisKq5K75Q7svuSNkP+3TGF2/k0pVrzqa9TslUa
nNmp6HMkl3In3qixv7MDbDI42qsonNOhWAVIvZbXJY650XOfUCXSo1j/EZZxGbiyidIg1bJoq2t6
FZIxZ496AnW7xSxtjVPGGUXJkLbyTn1Yz8p9aWT5bVa5Lqd59Dpc2+bKxN49F2hgE1cZG3vh6i5D
Z5j4nM1Hb5mUfnV3ZhqKz2Ncx88C0E9yGFInO7ZVGomjRQ9p43xdzxW9n2WeC44HltXq+e4NGReY
S6XPiaLIW5yr1PNs1cY/kWl9h5KYHDKvBLAeU2ysN4a+fjuXb4pMBXEYECJzPbZRtk7kQAJ+Tlph
fQ2L2TxqU6neykFpftjCKl+w/osDGUICQ/I8/m80I33jsL9z8BYfd6plSAMQTKx534XdK+UA6+dk
tGME7qYypHyJR3yFnmgI9DO9vJLoBVWkga79MCrhjakU6ehr9ZAUeJUL/aEZ9Hne2PZvOfQfiS83
AlRP8AWLsOBSnV9tg0KWOkZyqUcUx9O+l5pi1buyqZzezxp1inex4k7hsRIRdjuu3cZ1IJH83aOd
FUU3bqXMzXFMhjBBKN1N7AOCvPk3daKZdQelRzGpjk/mKU1oCRw6xxv/oxDdf5ZZb87PQ80VGNCb
qiv01GTyuhE1LfXV9dxwvkYgBPcEnrHVbZck6aw5sueE2a7S7OPIcALkB5ZKkiOxXIGbfqRBXgWL
OO99NukQOJwmfXDUPt84bVfxK8vMDwE5CA+VP6sUpOPZcWxkik9guSw6xXihfY1srXH2rTpEvZ+7
LrityG6Sl48X4Z2BedSoUEGFIxdZFxxsO6RDxRV08hDiQOEQFsd3WgFpf0QpbQyMdO7PIhKbHPzr
64WIDI3hRVQCydZ1kYqLwEiqbIyepbQwO1YnrUaYw60139LGZKPQfh2ZmpCH0E6mzEGSh6XA5bvm
VqCUei2Nnrssi34Dz2nTo+wTQz4NyuBZ+8luNRpLiQ2iMQeOWr7IKlGqnaGltbFr1VrZOFfv3Tqk
K8tz9oZmWJ8rJYqkWfe2eI6HwvlS8Zo/diXmJIgYCjRisDhFZzIdb/PcDOHLKP0I9E7I48df/82Y
ZHUEbB403gfOwaJ/d7kw4HPHvpWRdxqUrqhuTcQWXL8MUz1Fgtzx5n0el3i0eXHatAGYe+t7ZLVF
tavMLOluxlIpwi+hMcnQV8xs+j2CtsYezKudJ70T+WdIUiL3M8pYdYC3UPEyDdTrApcarXxUXHuK
8TfLo09zJLLfTkfgQbG7MB4arxv7Q5QaSfziqnEnAuAbrgwiS5kY3E3LhYeEksKdpjXZ3upAQh5E
pWDnGdZALo5WKZVjl7ltBu3F9JybCdk+bxc3WRn/ShBMpHTemag8J4ugIC7bOpYpcdu6B3ZsK/wF
VAl0xxsS1Se+LT6DE++nBwlrbsD7VRH1narNqvHTsDJzumsl2gP70RttbdcLtwQkGNfzk1nyhqEn
qEHdSZP4y8cfby37s9zNi6wNL4fF7WWv5Zz6rswsHXeOk0Rb69+pGOr5KFwFnziQ8bEZlGU+QB6Z
4Av6eevm3avOUxZhlOjl2SFtZdP7TV/LR7PQMFvq3bL71WAxFQcpMpLVxhX31nNZ7bUFB6CR85Mv
8JMv91pcjFA6Ik85ibnI+x2kTchGZRROKmNbQtz3OiJ8T5FsVfeogK5q8K0byGTaPOxNv5qinqSq
GYwel8GxU5GE1O2O1lK7+HMOhvY6hyr7wMjU6qc2JOmLk6uJua/iWR13mrQxwYGLnD9Z1WBPewW0
CwO3OZy2sh/1ml3epyb/QJH7NqtZL78S/VTvJQiGrfO/RDTrxYAATI4I2nJ5+y8XQ6Ugo1axF55o
ZRvqTx66YUh8+I0iokU1Veb3guYYbm7DVKiP8IC9Oy9WlfIOPpQ6WEHYy+qupOqzlcNeB7rANhb1
BRJnqI/WqilpS8cs7ckonlM66M2T0SCblMBaiR+BHFvIseTtxjt8PSLVWMpui0Lb0sxaluqP+pQY
DVmVqZc/w6rSVTzs6btOudM3ftROtJjKLXDtewNy53Hd0Z2kFr38+z8GBDRFNyFsq+fcHtwbXsDF
OLqjzYxPeKMd1Tas2puPz+r1M0spHTwt7/h7lecswrdz1rrquY+HFv/R3PnRZsasBV1eJIHR5Wnt
NzS3Noa9zpuIb5a2E1U/tEPWYQW6TShZxE7xPHgoqj7iItOXQeKN9b+WSbWbDoY7e/t4WDq/s6Ug
w+tbetdseYi/s+CceLI3WjDY6HqrPdU76O03RDDPuT6nQduCeeM+FD9skGb+ooWxEU6/Mx6cV1o1
4KEW3aZV0CrHaFDMrmiey9wTR0Sb//EKEF6Qk9ojFqni+eOP+85jztRoxbJtcA5BTvNyQ6GLWwzT
ZNTPYZqgEpFMAkqNK7UiJEg2pkNDvCH2xDiaft9TT+ZR6sssfoYnJdONVPm9ucPv4Xp8wzutZYFV
YaSVW/fNcxSGwzHS5+rBSDUDYcOwfMrB/W76kr8zItuaGJJTjHrKevZ0rEyUDDrAmLHZlrtQqNYr
BbLRu5krh1p60nSN609txND4ccImJ2cun1Q0QgokrYxB4jJbu1Zgq4Vi+HapORDTR93zFWmmpNi1
YVa7NirUIlC7GXhExzUiYHx1xg+jL9P+IBoVXuGAdOMEChObvs/e6JgbD9g7Z3hBTtBwB0bMcVpC
2j+uDbxdFWO0ZfZcN112VpFUP8BmhhWQGMMdmsTpLe/e7cbWun4naIcsFBNCRXsRzrscNIdbXTTh
jDN7rhbPfE7QDPpo/FMPjX60UZr/RkdZHoTXsdIR+m93tabhTB+CZMrxW9Gmvz5bdIl0b+lcuCCK
1+aMk4eKYwvm+DmKtbTwm8m29nkdhyMQU1d/qNIOT9CPF+F6gy3lZKg2NDCAVq+JNgg5DGmCI+xz
BntF8bsy6gIWYfoSJ+h2QO5sxo3Q6jo7YUTUjjhIsN+QVLxc9QERRIBvjJiG8/xDxNIMsnmObb+p
i37/8ezgVfB/u4gFLGrl5H+8f1xbzPNytNBKa4I84XFLO3P3U5gSrQ+4+GCLXynDtGOLd7AALVmX
EuMS9J9SZNki0UXmF0525n2XhqG0qs+Jqqf7Aa5jcyrCNslurBKT5d+ct9b+HPdJ7+7KFDDdT6kj
BERoPINMS+bSbm5gu0d3o5o0CYBRSbyFE9J4i+btYJ4jaUTmo2KrfepXFhQ2FgIRXuMnBSooEXcj
WrnE+T3lu2wHwEqZ7pSu1D/pUd5aXYBopWr4lWl12LYak6d/UcjReAhwJjiT4/YzvommlgdWboSH
0gAT70Pv7FJfSULnm9Mb/eMS0Kc3DdiUgzWMQu7qhMrvbuA8ZsEI0dn1I0UdxRQMnlmoXyB/StVP
CTnDAB2w+eQqNe45meX1r8JUEiwCrVJ9yuWgvmijpU22bxVmH94mSVmFD7aIXDCzsWadcjdsC9/R
M+2bhanvBCJcCz8nJU7Cuxy+fINrt9R/E49axteCY1jel5Flxj6Uuvp1FlXzs+konx07VWvvOc8K
gjJoSMx+mpZTfG5KGq7G0GXfG9zFTrEZ1VNAHyl8zlMKUo5VpWmQ95TpdiVKavdFBnk5iOvReba7
yPgaRkN/xi45/NWnnpb5VN+L/LbXo+h7BTrvN6VJLdw7UtbRC7z62QjylDzAzxBzQPc6m2X2WBh9
ODwm6lC+IoFDFjVpCeXf2vBE4ytZm7kIe+hTdJyoF1a72GtVeazTon2dIYy490ITqDQim6XHvj3G
njiQJEbmJ3cOpXcChxALX1Fz+97Vp+EL5c4yOcDLLu4J01wvaGy3rnkV8OUJpniqT/ZcSLmHphSh
DpzYVUVytlwAjqdAqFFRufkHSeryZ1fpQ/rIpMRunnq328+g6O8AOee6bw5qN7xMLpS53Ty307hv
wrT+XYWh2RLuqcMclKHTZV86uof6lzoqjTEw+1ZzziGquK+DSXr7Ajl37O9dNcXTGRnhUBxFHsWY
QKDE0OzCupxm9OhzBDJgF1iSbU637WcjaYeAJdfUfJ8oRFQcLzwW/DiWuNJ3tNvLQzIKjVzMq5Dt
jynBqUGi1kLApey1730h8+GHVtWm/hSNU9K9GCz/dyo4Zf9qCscbIGF5rV7eiigbHtRea8p/ogGY
7olW7DxizthUw16J+tb51bVRMvzXiti0H1uPwvEhR+pg8ivblXelGnujv7A3DD5RPf600tZ7qsyw
se7TqFFHCCw9jLupETg1DNNA1rQL9Th8nAHM5Hf8h9lejkM9Ysk3Z5QnM2IlxZ8GYoUbNyTj/Jpb
qQhmumPyNpvrgVhTymlGkQ9JW9+K8tnZTbNZO89dm0Yl3zdtMZLO1bYPZFMPT808z9ot6Y9ytPvE
8o5QUMGkycg2Mj/uprg/FJ5M83u9zqbhYCBuEd3auBfO596svOaR+YbllyRJRrJJ1HDlk1br9mdT
ykjbm7nMf0vF08TGU3kVMCzqa9zcgBpou9MEv7zXDcolVaoOE8Aa3TqFqRunUEXCcAfDTg535gxH
6xhmYboFaLh6vhYxYHQfcaEA74to6+XAgNAityfBe7azQvkXC72zpGQR73QtRIPo4+fr6nG2EIYl
TaT7t+Rv5jqRNbtx4am4aFX05aGs5vwVKUKj9sPJsp512UwbAe51tE1DAkPsZWaw5wFRXM5uprKE
fpguXgprcPd4SaiP8VgW/0IR0R61ph3vVBs5WG22+ilAjiqs/bE3v3887XVmRZMbFfpFkHH5A1Xz
8kfEdDlzqEP5iz4Zpe4bFV0wrSvjV6XMkgOitaRSc2Y14ycoBh3wprz765YUZAbU/ahdQzLzrmh1
eQn4E2u67AVibh0e1EQffytZR5cibXh47wRNgY188rqQaiEkSkDKjEloyXcup60pFUJb3BLPrYFO
dGaFxS5x6ghT7prYwKu06nEoqtTdTW3WvlYlxGBqWBOoMpNi79/GhZwvSAoQd1yCUdh2lz8G3TQq
hnoxPuPGbgVToskAgQOJkoMlnZMnlS26+Tvnih4g+R1YIVAFa5wviGls1DpjerbQevaHWlg3uZEO
XydZhlsc/fXlsWwwGvyUQ1D8RIVqlcPaiYt1sxuVL53V6NHOM6QXOFodpU+ek8gH0TXNZxqQ+e+P
9/VyXP+MRRkW7z+6jov9B12R5Wf9keSIoUIcrtGrFxe+WPiE9Tj7iYPYfptxZD9WUV9Gu7wg3/pk
uF3+7ePR1wu8jL5I8nKwgb/R870cnegu7Ksqky8UgXB8zYvSOaFC1t/aLU7AGxfJ+ubC/40SF9BR
InKTrGIV5GOZnRg2/KcXfZAYmVKbEj64RQwj6aPpr2ZUCbEx5FU7jVY+aTk2fNAykVBd10BBWQ4l
EOj6nCuGzuFY9LkMP4eHnxCW1Xl0Azpy0L6W6kisTjw/ezsAM8ZrGem0Phs30qYA2SwHAR0B38yP
xsRNDmBt9QfLCG0eWCNS2kDkqMWRYffeARmsugqQ7sqiFx4kFT+XsMojP0OKzn75+Ptdb1qmh+4N
qdOCPF4zGrokjAeyGXnGjjp/XtCKDw0ZwjmV4xQoY2vfj3Eq/vt40CtYJwPSQ1po69R7UKdYPUF5
F7nV7BblOVc9dJLyBqGroHPi6D6yOse6FVYGHhnOOhztqbGcO1er+puqVRrjaAxKX8ED7qbqSEI7
3ngTcc6NPilyfP74dy7P/eXRWvzauaqIb1FJXJfrYwtITFq3+svUFBUWm1RL5BE17L/Ef0N0ZhyP
ZSULp9i49i3RJJa5aN3qL33dJtOhmJ1/LTBncaD1Km2Ov58U1yHzIYnl+K5PbJ5WZovI2ouC6/CO
Flshbp3ZqKeNl+f6ZljG+H/jrHJkQOxJNqih/kI2ULuQVUAi+AilTOGOvg9Qso+n9d5w2AAvqs4L
N2fdnqvGxqlGdzZeYvrfBG1VfG9ZcfZLFWmxVR293heUvsGWLzcvQ64BCHFSSEfEOrlGmA4/BqUK
bb+nrvnlb6dEXX+h4SznEzbC6kGpaxWlV7rI52istZJgRc48nHTbgjhp9NePB7t6RhZFlkX2h9Yu
etHO6m61USjV3DqNz0aZds1O5IX3SuqXf7fczpwewInFZytOqv9m6Fhbzn1Xt9AyOBBE6MT0fXmx
L18R4AIG1hKTOJM3xQV0BORzYfi5np+EURYeZZUWt1poz7d/P2k0BoiBgcMtnNfLcWHEwEmEZnoW
sglp5ni1uS+cLjrPyVydS+R8qU50qh37plXbf/2cAWGgkAJmDNU7ULer0Z0ZEItR1fCpEsqlxpDC
XhsL5afZ1tVtJ9qtqtzVEVnGI7hm0wLvRfDocragO0ORAyw84wjuKndi0PLqMHZhBn4GZQxv9/Hi
Xp0StMUW8NUiYaUjCLO6aHS7cXSCr/48N5HMqZ3k5r/eXG3ZE7zVxy9uadQhF8QyoSUsSYw8L6dl
miLjpc2nsxtTIPknB0yL7G7tRskuafruk51RS7vRO9sL9watK6qsg13X9bGwvOkuc2Ir8zN7aOeb
MLYkqqxWhRJK2qOQIsh7p2a+q+06a86uK6qbUlVxzASR3eVB2s9Z7CNyQ17vy4KcXh6h6CMmkFSF
/aXsmuSniFtkGj5e2asPiagqLwb69XSJ6IWvLoaGWM6RiA+csYBywGOMzndtcsWxtrstNY7roWD2
U1DFHgCOPwLMl4s7zHoEFU80Z9sT8ixE6unBELfP3Qhs9vDxtK5jLeQAls44OxR8F8Xqy8FA3MYk
j3pz7hYy2jEc2+zGGZD0D5A6kc1/niqTdkG4zNZRGF31AuZ/pnI+45YQYPWRI/ZQzLModmrrKKdJ
zWs9cOp2BDbQRxgv4pI3/0oil15Ea3f6fxbx2g3dg6k6KBJ9IHSjRVs/1TBs8g1Ey9X9alD8Qg1n
IU4QKK8lVTjiTRrbeXfWnLZH2q+poiM/qfs86k35bdKdam8a+XhMqDtvbJdl2S4PCF8PHjEnkRr5
VYyueXkdhfXUnStBNQ9VwYrWuTnmZhc0sVq3x1xEc7wx6NWVvpxG2odQh8DLAJW6/JZd7fJIwlk+
4+LUjUeFniaolCqRxo5wbXgsEqzYszb966eEcWkgoqxANAAdZ7Vhm8aK4tho+rNutAkSDmmr3glj
vnVh6PzoyZBjYkd9q6ZydUyW6BCuOg1b1SGCWwU7vRibRKJudC46qpoY+AHk8L1eyfJDODhZtf/4
pFxl9XQtHeAjKOXxeHCtr2YJ2ghcWzGJL3j8uPdxTTNaE0PyQK3vU9yUR9uMtadF7vSRUp110zHl
x7oZ2o2PvK7swFxYTutyHTlLir2OhKRS0QApEPfXqGB81nSlgQ9jNDvUL2I/EYq6L/N59HvNLA+d
Wlp3DeTOv4v83n7DoiZOAgydghjicqepxYBIpF3hZpALa1+rff/QWjN3ugi3PLZXT9rbUGDAoHkt
RUJ4XpdDVZ2iAzjAkloPvfTTME7R/ZwgxvLx110dnf+NAnQdcsYC411vJmX0CnCZmJTUpTAPIgaK
mSaNOChqbN6jvGTeh8QtG5fvage/DQq5jyoJsE64CavgwO6cOXZcviRtWEAOWZHd6TSbfGvKtwRP
V/fR/4YCQwPOgTPDablcRSigqtfiuos7U6LuagW9Uc1J2l2MKM+DQuV19/frSZDFXbBUSa549AYd
QcB0qnZoylR/0iW45KygwzKkoxcYYTn6nZ0m/z/rCQaXYhnnAruSy0nm+mQn9eRhtu2qSBDJtPGh
53l7lcbgxlDvrCfoS0JoirmLaskq0JrqeNQh6uDgkylT6VcZJj4+2Ervx+zAooosp9l4zN7ZoYzI
cCRA4J/XVR+UP+cF6qsfhigad/DG5iPRvXPMLdE86JP4Z0Jf7O/yyWXXsC0ZCzvxBde/OubCqWf7
TWNVGbMosHsTiLuDEpedoET28YZZvdVvQwHVo87CDbvwKy+/XaWOpp56oXowRqw7UsR3dsUYlTuj
ypogrvL5AAO12gPX+GuLaCbJPUp4Dmxhsbq9HNls3KmIu3ypNaD900wor7dmiaWYRw/o40m+t2vg
wcEGIsAj+Vo90AjoSttI8QVIqkg9uPU4B0nX5086EZCvK3LL1vOdCwaqpo0sOCEBLh6rA5HaoYw6
Sr6HaNk4Nuoxi25VfiPM6d+PZ/buSLQZeI95mHgdLxcxUerUUdOCSYmp0P8dpryzT5oiVM2f9Gj+
/vFo1+vIC7yYWXCZccmsNWvnudGN1OOirsiuD4rppfsYk7RjO8XZnUqzduPtv54dQCnuMuJA7hYy
5svZydGuZkUvzEMHbOfGzGztIPS5/sd2w7+FSXEQlrHegEmcdCqvl2N1tl0QVHbmwYZhbcnAJpbJ
Wj+KnaY+9iMwzoMl5VA8wqkkvwtEK4nyqsYoMbiGKhVGGwn79cVD54r6uucAZDGgjV7+oKqfZV2C
Az24gKWs2udFTKPX0UaOZWdNfZTv8Y5dTET6ON1C9rzzoZesi8QZCLwKkuZybEtzKm0MewuUM8pH
PCGufocghXuY2pJWsz2Kjejq+hp6u2Gp60OwWVyFLgdEgWwgBCmgWaCZcSCwjL+Hbl/c4oap7pNa
aT+Bvgj9ASH6jfv9Sj8T4CM6pkDXF/AvMfxqrsIBQVt0o3rQRaWGdHz5+H2dj0GSd9XPuTfG+7zI
AElbhQ17dVRPdV+Vx3Ieh7Pp1OMe8KT+/LcHjbgeSigFN64t1Fsul6OfRWnEYM0OOOeIe0tvuz1a
t8W9KMv5sbLc098Ph/4YuDdgPmgxLufwj74KFXOeOQS3D4rrdi+1niH7kbh9Su0Z/Mu+zkwv23h3
ro+2x6sKlBc5amLpdVTPx3QrbYqMg5GKogUBXs6l3wq7PPToH8wbYdFbpfePvJDT7YFCBwZIB4Ar
WV09NjMce8uMUC1v27jZmS6lGbvt9OdRzsWO/o3cWXPqBHGeQRQV6ncPdZwgH/EPB6RUbsx9CfrW
P4YbTeXaJgSlhHu53Fi1aGOnNToGw7k8ZtKb0gBfHVFuHKrrU/zm3WRg6kZZFa7m5Thqq/d9JvBz
jEmf6D/AO8SQKb/Py15BYdF9/XgXvTMtvEtIDhfDV+pUq4PUpnYRCbRUD1DzqKoC7n10Ral+/niU
dzYOs+FJAP+NaMDa1rByJegk7GsPtLLNsxwFknxeOgz3XVF3uv/xYNd38CLfQqGdbgV8wzd3pz8O
xlSnk6VqIY6YrRA/heJZPymtRvMtBqhKu+edQO83bsx0i4/wziwXZiOXEtcv7KfVayShfi3R2pIS
zd29Jcwm9hV460E7KeqXjyf5zjZhLKQHCceWSHe1HV0NU7zRxMHRAid3J7gsd4lRmT64EbEXTrql
CPnueAugkM/I4V+/6q1rj27n2Ly06RzeZImb3TkEK7eU5M0ddfgtY8h3xyNvX5QQFsPt1dtCSNvY
sBbMg5En9v7/KDuv3biRbgs/EQHmcEt2bmXJtuwbwpZtFkMxk0Xy6c9Hnxur9cONGWA8A49HTBV2
rb1CYM7GrspjD2MLDmIzbclrO8r6cd7N7z9GBwi/oUAAB1+6Kln5LCy/8e1d0wJd7DBL8Z41LKub
sInbbqv7nWeEmddiY6vV3SA2XtEFe9KJ1FYvCVkgGeLakvNhPHFLdHZZcBlViAkv17+ysVpHq51d
yfHvzF3P23KSza7w5v/I8WaZxQEXsSq9TqYo59D3q47I2iVdvTd3RI3Xd0kNIiaWSWzBM+vtSLf0
ilrlw7LD9fAYWGM5IeHCNnl/PWKsMCvBy2PXm62vhbRTSsLSZiQ1VxaDD++QVYAzEsoM9LhrE/P9
hXJbUhmOublnama7HsX5fg5ac8tK/uXfM/LDIyH2Zd3hQ2Gw47B0v7/S5GsduVgMAstQyTODxjk5
uXmNAfbxKvxocMN1gQEMvCwwgdXMEj2hszcqzZKr6ME0kzCeiqm7ZrX38dWxLHIKd9mQQIYvkycW
q7D7qer9fTwn+RuJyu4hLhHLGTDQ/qMdAov1ml8CiYErQdi4nH2FZ7ROZTU+bsM2gck63vyxq1k3
sdWfC12Lr7isfHyLa5INCzVnPSrXy1Ex5kOeu23t720XFieRb8s5bmzt8O8R8UcE+veawnmSWoH+
PEU5Ssg/6ORfO9HoejPhTH21QRNquKGFsrBsjx3Ca3cTZLWJDHccHE/dMkN4paYxl/GeZHCBRzGh
x+QxBASWsYd0ZJaptiz6qEDNa8HR6OZ2Z5SJ8a0h0uGXwIDxWUFZuKchYz04RCEV1MPF/Kkus+FM
lp/5rKah10M0cr4R4W4Or1ZlifOWTX09ROSp6beTr0/fhTJ9uUExNZ/7DCwPccCcw7ZqzWA5gWGx
/uV2TQhW6c0x2gqv1R8TUgRlFJiFVt3p1diPN3HtkTZZFbn7M7A6W0amsMULxE71nZaIIFPDAxy5
STobLh2LT9MfYqdP7ioMsPrdID1t3OH+ki4b5CGy2nl2IpswyfXM27rKTIwHv627n2qoZLkfwIC2
8RIb+ME406J+WomkxQZhxK22yrbwe4Zs6tDfi9pCYCJHIuIk69NQKp8iziV+PbTzAZeJveFAQrfC
3k9aiGhmkA/yvuyKRGxJLHPiX5Y9DdmWwqO1I5Qvljz29bT4kS9kY3TRypNveIXQyGDvxmjXd9JS
cKZD3SeuV8NXRGTTsSr7afol68ZpgN+sYGQ5Gub5yxh7NI9ImAzaYN8RSG9vroxI1qB3AxJ8g5nm
w3b016buRdVAkC9xUmJMUKZn1T6r7X4jjQqKt0jsZTeQ8BKS7JYeS6z3ti2RTleuf7mrU9BTADIt
WFJAWC7TVcalqxDUGNk2dqfq1Hvd93gcyh1i+WbnmVX/cuVxL6/H4Z+Vi00N/7G15XLxvI4Zi2IR
XnZKCAvAPjcwZbsji850tkQrWvZmETJVR9usTefodY3fbztkBudp0Ydg700wVfeenaXLDssMPd42
TYuxnGzseUZKmPr5t6oTxEOhHJ70W3KX8vjZhX5QRRZ+wM3djKHtSaGlQHttBPyqMRceJWX4+KVP
PKPamo0y+43rkbQZOlY+eWHbub2OcEGR6iXJqug2I5RE3HG9hEqINkbZfiXNp/V2pJMKUsjzUbzA
Wu/z+zwebGIJanLs1k33hz6mo71tmywr74JWGNYeXpowDmZm5r8Nm5S6MtQbjlghq0YWPCjPrJ8I
5ky+8qXw0TPGBQtfo0vHWw+n6a1STZ8+kx2c62fudUp/5A46i89JpiXLDZGLkGRjq/GqfaKkV5I7
lBtmjrN85x4no+vUQzqVpb+ftaAqogAW2m1QGaQKW0tQ7jnPxsMmpwsT2FuHCGhUDUgEgC1cJ3c7
8Jqshfubp600X5s+aab6oFJBz9tviiXde1mWGC9TnQRYrZPfsTgnk7OpthmhxyUP1pzp07NrLcZP
bIsb4wxoZsA/nOqAOHDfLOQW+2yS92zEA+Prv0ciR7eLqUenhD7UCgvYnGqZBu/LA7jyymTJq04J
SSdNFzVgOd6u6tcJL7SqQpfgMO3bne9J96WY4ul3kLAsPNTobvwwr/rBwv/JhCTbA+8MxPCW6Q/d
L8VdUrGRb+VI4l9Ee7q2tykTIrHo/OsxOQvZNJuhTIVZ3jPGVRaVEuYO8ucFPkBs6VX1MGqJqh8X
bGHkzvGhtm91NMFrPlNJklCUKF1Pb8bWM/Kwn/WlGkjDLbNpV014r95qpODiRYatHnZQ3YRl9Rd7
7uzlq4v433k10cj/8DuBGcZgG0N39NOkWEXjujX7EeuBWdwFMz7Wv9I5DmoWIhea2V3vFpVxwr99
2MpyMbNdIIqgbXlNlpVGXmEV3Td6e140F3WMVkjUQX/KFgIqCcJKnDkO57hp8BNZxgq7E5El8Q5e
Un5nm4RBYhVcljHWNxJlFG6vc3NMB6+ad1nC7L6NiwS1A+8GYClOrewUd602sH9Kp0NCDCFvCE19
WrydkyK3gGxgm4+tUuVhDsSUR9ifDPpxLjWsxDVK/EfsHclWDP12osuJn2k7a5FovT77lMNBfF1a
GQ+QebCUT6qo0xrRbmTRS32jW6k2Y7Nf587Gw9xei+hsCKIdO5O9LiytyvZRdVuzXOpNNdajCl1R
pfo9AsbYe4M6py0HTAkque0FuiE8uo0gKx4pXJzPU1N2+QvI87LRSiPzTw6Zhm9tURhP9ZCMxpHX
r8+bxpuy1575kxyg7vCRM3LaGm2Diam5t/Qs86CsVJYT1VNivcZQuZ1QxENKEEBiNfu0K5f5e5mO
AU1fLfPm73XQWXwmw5yKuykXsFSKJp5eksGHtmrqPWmSaUdjth+L8pBUZiU2s6oTxnGcCsIydD8m
DrdQTll8KrU5/mZrdW/dI4YhfxEqvS52blfLg6MI9HnxlmxO8cn38bpy67FKX2ILlb65V7BrvCOB
DAm2Bm3aW22zAf/J5XaxVTm/LAi5ftn8R60I7cWjMWelBhtuGGR53+3LhG3ukDTkZbvb2W47O8qy
esm+ewgxbPJ4Y5Iqw9iV3XTGRiGzT2IR2M6XRo4jheZ16jDXMM5uBf4W1nmJNWlsij6rR9rSIk9C
DEKnYGtWg1n8pIE2Bmd+lkOxGsMu2epegwbMnZOi3iQpqvftSHYzIiT4yUFo5V1XfxuNxiq2Xeea
b3pMJ+BthHnYQZ9b+uSRKIn2s200zhyW7mTN+1mZdhUFtUjPAwya+RaNtTEBQLG7bIve0I5gGhrF
3zhSQ2P2HQRDFs56OezgyCXTBAIvxavOjK5uMyWHT00ZmNpvajCrDK0mRphtaakywinTDUJpRXaN
e/Rhy0cPz0JL/3tVW0IXfL/OZvZgjloDqULLp6JAsxGjC4Ld7A5TmDmdYUT9QODn87X1/XJ557Ir
T3n1nkEWf9mJwLIMD5Cpdk5I2Iry0W+XNpgjgJH2zTKFcO+cdsSTfE2z0bba0MKkqYVkNbMnzVkQ
F/dMGT9Xy28He02HONFy7ElvcQLR7Rct7n4oRXKyCnulVu/40vBvYF415kaOwzDmV8DlS6oTqBnI
A6cxMNj15KxfnJttTmT5RIMdZnOX9NuBUMniaA5G0G7KtkM/iCY6/V6Ulf/JLp0Gc0Dp1d4DPiwW
J4GJ7seNViapvh5tDCwwKjrQ8ROHrEwsqIpNK6Ryl9YWQndlfOnyPjvZVW04z6Wd2198pzf60EgD
/LjdepD+7b8/1x8ixN+FMG039L/g9Drk6bXj936UBD0hk3FijSeC6KZ6V5Q69rwuJ+mauIT7DAfT
YNvbQ5aGQTLFJNTo3dd2xo+a3FvRn3Co+mrT2/mlm7ibhLOcx0/2MP70Y2Veywr7UDhwq3j2mvoK
8rMxXKBANh3X1utmdcJiZK5VONUd0ctJVtOMJqc4hXHmI1u+83Q1Vbs1RbK40tT6OKVWMdDa2YZG
89Hu1R6wR5eYZp16MM9PNLH6bYPXu8UOzpYzJZLa9cr3WWfp++8Da5lzDlgxDecP2AOP2tek8rkn
iB6ZDv2irioI9xwuzh4pV/6dSRmlR2OS+ifNBAqZwxaO2gIJGd0q6qmhDRB6jN0CsbMrivEF0Sey
hqR0ytXujNgdeHpsPi7/Vt+1BT2qK8+wni3ePQLg1nru/3/IGxTg/RAbiHTLHWvyT0nnq2NNQXQP
Dh/ctOhsfw2t0sjFyPEr+Peb+3hVQFgw4T8xEEgDLuZtYCHcMgfg37rwMmffZgT/HSpM6v2HhLQg
8ZKj+/FvoJmZ1xrNf0bi+yfmizFMeQyOljBr3z9xmWMVSwyfPHe5Htz4ZJFWuz4nBuwxpS36oDWN
qsOssVDLGl3tmPcC8YKzw68N3Urexvp44OOld3OWjS1GDk3rFPsJw4JXHOyKYYO/l5ZFnG/K3x3P
aO3qPK6Db/9+gR9G3qoWAoTC6p5jvHFJoUq6Dl0ythEnzx12c5Am35XT40NVFM4De2GyJSd9uMcQ
wvk1Q9m7IvD8Q7N8/w7XgFmokHjvsplcKvfNMa3LZVry87hYjbERQaJuir6B4a0oPeQGtUtehZMl
7ObZAy5t2Pmd7sEc10iCuM6xgbESp0q2pkeBG0fjImP5A+eh9BZ6tV/t8oUjZ1RNlddNoYCcpm0L
1uh2Du3BN/sHFQjnZibdGDt6/LC07ajX+GiGpajtnzb+epxEJwKFdklvuP2WlBuRnOlYBeZ5mE2U
uHOX19rXuueonB1tS7l+BGQV6AIftr6oQ13Enb7/90f7wPNbHYZY2iyQXmSx/ONi6KklABjTs7Ny
k2kJrWDuT0a3qDsQ9GoPDpCdA3rjoW4kP5FhGCerGPrv/76Jy5Gzxq5wiMfJE3kH9KWLewiqGutt
dxjPhJ56yKZiapGQOW5kJ3p6YJuWlZGKZRutsnYaXgHp2U4rvdj959ugI25jHMNCAEf5ooE4LYsy
/EL059ybCXNVrjdFAwaY6NFMgWWy8LEkd5Jcux0nXLPnsaiuDOJLxjtJO3QvIZrCNyEs4gMpuw0E
kFwqmrOKl8Tfiz7oieUc/dY/Lv0AwxVzj7G54YjV/rCbHod26drVHZquoV1CEuW8U1MkiYrqsde6
3dCmKONbo3FzMq90c+4P/qgP2S4bi+6mwlJ2+h7zjYPTqCr/XNpxPIUarNZTFySt4nDUNrW7c4ZF
28daPpTbf7/xS6Ccx6ULvz7oamnJM78ffIp4wSXRvOqM/9zbRATUuMlE/gWb0/qaY8yHnvh6LfAD
CAZ8X/p+F9fKst4vUs53xEFrb5ORwwmPC5k627GZ0309gI2GZPh61a5F8P8J8wKMDFI5fAWRG4+Q
4q7OvcvqgIUem56VQg3rhBLlYseZATRVO2ftWYP6iqtpPybErORNH+n4Pw2R2aXLNSnrH0X238vk
etFVMYxJ3bp4XJbbLCeuPjX9cE5X6sCZcJLaOoyV2ZF6mPfmGGKUJ8f03OkktD/Prizq+8bWl00+
F33xuggAqtcAoOM+FYGWbMugaM+c7EwPaBQjv592aappR2Qy6h78ealGFzfxiIHJ88z9OpIqwZ5l
lYgT71rQNPWIcIBNl3Nt/6rZVaplu0ZKsv3GkaUa4Mae/DvdQdl8ZfB9AJZ4FRCt0K7DV1p5nBcj
olaxZpeIaM/0+Pq7WTh6Au+kq4uDQYfSD/sYj7xN63TE9JRDX78hPZlwJcwyTLT9jkF6WuMMNymE
jzSqM1d8Luqkmg/TYmjZpp5N6zg68dBeqVQuOeJrHhe6b44ZSGPW1pz5ftr0JQQAUnvas+cxgu+7
ip39NhWgwwZ2ucW5yQ3nTl9aJ15NRB1xr4123kUDEtsJy5o89b78ex7/j8kFpwW0GBoPnWcA4/d3
ZGI/6+MaP7F0WvV5ckc4lIT7PRhGdT80vnhQKogfqPHNY+s4JF7q9WThJBLY05ekhTR55RX9j6m1
htetnJOVinxJ8ZmEjBU2LtYZr5EEvIck4pCc12VvN/T7F5029JUrfthIoVuuvFl6pawua57E+1dQ
DWNhxJreny01Jm2kaq/EYafH5mvDx5Q1/ky2MrsnI+MPbf0KmBW7Kn/l3OSF5Vz5Ih9fAI/PTWBF
iTHBh7tRRAgneu22Z6fz3BSrD5pgGz2xR/eHl6gUD69K2trx38NgnTB/rS2UCRCOYA2vM4qQ3z+J
1n937UxvYsXEhArXwgolzDwsL9rc9A5lRdpec4v+H1ejFeOtgmMm6Ad5fOEYJUuDtwoDjKXcYpui
k/pgBsPJkkX2+9+PdtH35NEMBBEwzOnpMun+TIC/Hi2f3REDkcXeLv2CJVJJb4S2pGZdQbs/PhND
BxIMBxF84yBWvx9EdeBMXgy9fpvKalG3o9G54osaaGofZtuP4yvgy+Vpfu3xcPLAMW49yqOruTjN
z/oohtjJ3EdCMB0ji6ol6HKOiAO2O+HEyqf2CuOa5CgNCrE2Ks15GEmAjYsf2kp52dLpIWYjVoys
cSvtpVvIky6ThSaqXSfuxiVDqc5CH09t07hWu65T6q/xxt3T0MenmcYY3qu0v9+/rXkEw/bsxX3s
Alc+0JYKMsBEO5AhYMktVlrymzYsGJLGmHMc6rIqnmRdq9faNrPuSum2fpmLe+EWqOeRWICKXLLP
hll3iB+3xVOZeEQgJDah6MihjG+qFd6zmCYP1DEorrBBLqY5b2DVdPAXM47uyGVvpMww+B7UOD76
qox/xvj8vsSavyw/tLLB/w/rbjXf/HsmXO4+/39NHDegKjMRIGy8f+ulhF0DRK8/znyb4Fhj9FWe
a7sqfRmWcWH6oP8yd/dxl8iq22LEW9RfNXb6ZTMHKmm3oPP6eM22/uIMsd4V/LFgXezQZRAL8P6u
6sWOC/yTp0c9X7a9R3JrxOA4KjOznWiqyVCNJ5uVCBS8tA4CIlQbXXkx6/ngryHA6oeJNvuyvzqh
rGep97eQe33a53NsPJaNkaShWY+pu2+xXddeLRXrD0tfqnKbtmM7Rp2YO/EphhAiTyWSBJ2gbEH4
dAi53JEb0r84ZF/pIf9pUr+/QRYK4F06yJzTudH3N9hWLbGWeu9CO2iMJTuhugjIDJSNwA9LCZI1
bux2HqcjWHsgytAYFs+Ispa8nUcdffq4Q4SX03iCTGWzxZVWUT6bpZV051hN5ZGcDKV+t7BCsFxr
NOB/CHxKdjuZJZhkEcaTGWB+ZWwStIRdbv8sJyl6Wvlznfqboq41v9+YiWYcyLdy1G4y5kDexwE2
NjstSLDJG2p/nB/9pnVBRLRe9Nt2pBba4qjhaKcKnW8bDcOiXpyxT61tMfbxYGLBMRNxSZfeJB0o
NxOa0IWWKfeh7KbZ2ZRzAwDmirgeDuaUYr2+5Lr2xF0VrwBP9PYVH7SInEKllMl6PsvT0Ex3sPVt
+RBXpdtdw8AuZxmDCQ8CzkUUe6tv1eVxpdYqyHF2bzyqRo03ZRBLQIcZZyOiI7HnK4lIMzc5qVhq
h/sgAVKTamiti7WtpgfzFT7ABZTK3aCNo/NCZYcS0rgUdpHUg4tAZTdP/RLfq24SBxIxqkgVHWhH
Gee/fbuMD8YYV1dWm/95YcBJgDGmOOvJ+yFLcFJt5mXdPk2BLQ70y2TolTDr+G35kPmz9tpxYpBh
6+bycGU+r0vG++kCP55HXkWBHj4NF9NF4Imf6tMsnmrliWDTNWTbAyJDkyVqxM0jtycb4CUdDS9a
MJB+IlDL+lIE2bVAgo/vAIYhX8CE0QjCdknZ1+iWtlmlDU+Dx0i3Y8MMjULONxJ7oL1uN+l3pMUi
Knr3P0bx8tlXFfpKYgNAh+R8saIhJ6a7Kivt0TfiieQPZxTzDRYVmb2BOzgjBu1HA0uOKri6mP55
qvdvn2d1V/UelTzQ0MU2o6cQ89qgK56QiXsNiLXVFOvpZdaNAmxmpT1iDMpevwSTXocCq8nleZoc
jlv9HFiZIA6DtIsbpY10FjgMqfjRZLmbfk9wmebs14xYUd3O8FNoZ2YSs/w+MYMqmjD0K26mehBN
6IvcnEO3niZBS7E16FTnZXuuVFLJTdExC7f9SK9G+hn6a6J3JhSPdPmhpKVGUm9MLx7b23gRdr4D
sq3GHbiKlmU4a+dD90JhVj241rx8i1kB40enahpyLmB8lFso10uAIoKo7H3npXYTLb3br6nEg+69
LT0qhiiBlBSfMMgtWBwwN+P/tUTmPsR+Im/KjO7rfpaBg7W7ifMhr4oX1p/avum8TQ1iOmww9PSh
/nd4OoT4UHvNM0z2rHsoY7+XZzU5mRVhNePTUq2cMSaZQZQypSU8ySnfee3kPyES8arQE3H7JYfZ
wCEUefb01XGl8209z/vwzobuAd5N6e6HdJQZvc5WoClSo2rhserq4MtSU5+VPbeHPMVGiXgNq9Vu
lKLEC/2abNutS94tzQqSWeByRIHR2dnPVtFaJaKhMmHBJHNjN998lXjuwypaWh5gPGvGEVag04lo
DrwEw8GRsHeqOGtpDo0q9duMFThrdotaWpsE3oHtbfFmpvRUEfzytXVJe7lBBloAcsAG/IXmzH8o
lVSfzWqe/NCExVBukrKqg40pYT7oI6YVm6VIggOkJA5JkY7zNcwFISAuIBvzTwKP3nnvKL/6VhHE
bIbKX7IvHCuLYDNrK5fHLayyicwlge2wh7anZ68VqvdgXy91PUf0aSHWtZXfBShXHBFH7Yxn/bB1
7DYojrM1FfrRN8rxR1PIJN+QWlDVM4vm6H/qOHhaN0MiBw95mdCasBL96MlDQxRiFrEgjGfDk579
3M8Gbuz6DHCXbmwZuPM9A6GQ3zuS/OK7eDIrddQcvDaxG9Wyeu8NWi/hHSrsH0EZeucFFUoy3iyN
7nThOAnzbVnmnMml6kA/kz3oO1jPVmkjwliMsthOlV3vJc4QxosGpWZJdm4quiOsp5IM57WooaKS
nv5p0mqf5qLh1jFCmtjBw9OH1iHvMLVWtbZ1BBAuPpd59ziSmVw8mMswO+GQSy2+QoC/qPxZJFG3
0DinCAfEA9J7v0VB9IUK4qb9E8wXcwMLzt9mtdBvZr0SOIUM+ammcfFfN2Qm3XquR8K6QqiXVo8g
1FA4EHA95QXdFimL9MXP/Oot8DqQ6or5bJyBs+P7sg/aa2TEjxuS46Bl5cRBkxG056LWlmQIW4uw
nEcG82IY4eBPgyVDlwmK8jN17b2IZzneQR1E0LXp0jwV/31zxmLMgBCJ78aqB73YnN1OLhn2tulT
OWELG7YFbnwdzamjLZv42RpJK3WsOT24/eI9TnjVbrU+1a6cQC+OX+unR9XFBgVznb05uEAQJ3yP
i8Co5FPhSPy2ItwbMOZlfmFcl8Bl1Y+O0brelYPG/7oqPiNURIAE9JYvHr3AB6exMYl98nRdPGLR
Ln71ZGUdINgX93pHs+UatnVx0P7znHBfV3Y+mwkCufdDfKzRjTVWWT2Rz1WWB62c8mkL58sO26aq
vA2x075/Nzfqc5lo2Z7mMmEvgmrutkXM8/Dvuuzj6MMHxIVmAf/cBJRZ5+NfUEyN5wfmlkb9pAhI
+db1dXMj59iJFD31c04XZ4pkwqpAMtdwZdb9j6lOTYL2H1gB2deHeshjly6mpnqyhi67GwdL30zK
Gb5PgMshkRycbbM+e/r383783FiRAz/hcMBQty8b04XRED4y19nTOEDGrNOMXVBTlczDKa139Iug
Gf77in+e46L2skgexjtkjdj+MMGV21ItdBVhYERwGWGpYQQeCdcX4yFhZzWQQDvFbrFq+nF9Y5ca
63csgv4Lq4FW3xB6sO7HfVI1p4Fwi+wOjIJNOY7N5Zk7h0HP4iIXjKir2Qp+zh4xkXmYz3i94/Yj
Z6sLh7Slltv8+8E+DB0sBmBHsEiv4cIQSt8PHXQmFWSGMXuWHmbbm6BzmoMG73Fv4Px8wBqbLCMP
iAjuYOk1V97qBULBYF0xPVYtKgqafNb6nf8at8RRKGyA6uLZdoTadZrOkKFSQmRbNFHZjvmB5Dvr
3oKWeNLSzHj+97NfYvTr9VeojF/pjyO4ubi+hyQcynKrPzFblBVpGUF+lNCj82sKxvQR3MoOm0X3
un3WuOXLUIuiCPEB8z7BMiC+VpfO53/f0ofpxNrlsfeBRqwqKvuixCdxHCpkgZw4y9PiiaRx7UDq
whLD7badQ4ZR1824tNecGD7MJ2KJmbrkj63hxOCf77/DAps8Bgm3n5qYlLPzPFryJm4kjPKqCfKD
gq369u/nvEB1efP4pa2vl/4jLKDLNqfAgN/Hmnl+GiZNvnSNVj15qZHtRUF1/e9LfXylYP3w7zG5
YGOmf/L+4ZJEwCRWQfJcY3b/pVLmV5X67rnkeC/DIR7yravV2X89pFPFolLlkIqeHPuci+/Y0uSD
6tbET2lnJWfObH6kG01FmRc7d27jeeempOwLmdnjFQD046vlyij26e4CiDG63z/vYk7VlBeDeK7A
Zg7orSDEGmOb3MctQrUr+yANHX7cu4URF3GGKxQresjr2H1/uYrBzBkq9Z4oPxqCHRRuKVRbSy4V
Uktpd790D9X+y4K8luy4xJDAjpTgGVEqxKiRRcYmK8KuJ5Bm55q19hO3/TzddWkqH5QfyHhnQQZp
SZnLUli+oEzi1Ph5h7k6oT69H3ZDLzra9SJuNr1HijC+TGgzjkoZ1fBANW4Mbwb+isVd7viNzikr
t43pvl/b32GPK6F9GFRXprRkvOZzLVP5qckKUUCFS90VKh+TZZsMevNmsCDkm8rN2gRD584aQ5dV
+q5rB9QtFNY6jCJRtr/8zp4lLv5d3d86fad9zSA6D3ewILvPoq20V78curdiMaxsi/xqeXAdGdtR
Mgqnv9GtwXnCsWx5gzXM4VO2xCHk4xy4EUqfCkt504yHsJgTcassrO5DpRdzduplVj0NMc6Zx7Ls
FmdT0ZmI6iCF1pbQfCrDoSedK7IDX8mt7k5LcvDmWY80H2nq52YytGA/JF39m2DfnFlRoFXdF76u
8DLn5K79as2xqR5gcWcbyspq2pF9WunnGJjlJsmsQgsBdvvf/A1/nSJTvQXuqKytTd5bGQLajJ80
NTfmFxI6y1PbsS+cUGpZPhlP8ZBtZmEMROYMTbVFxoUpAABeN8J5huAd1tCuKZz5fXdDZIEDV9jM
q8q9m4tkoXuq0+d68DktTTtfr+b2xga7SD85XSabTcxpb4o6I7GKwzRRq4VCkGeKq3LlHNqqlAYk
e7QLpLcMmb13UimH22YGO4ncpTdGci6aPD5hGTWa43YxYzIoI85bQf1NmhByQqdJys8DKrZ8QxDc
sB+xKLSep2rlVFhm0cIvoRQVIfXpbIXCDDig4q+1TJu0qvxXwPvAfWtaaLIbLEb6T01iB1nUm5mX
nR3DLavN3BuzfSNxta6OkPHT76RraCSWJqnGUX60hrHajGQyvyVsU18SuHvfZFFKAjL0utzBxAqc
uyxNfBzfUXtsm1jF3ivwd1VvgO5mL1zMGpmax/gXYYqyKkVCNjg/Wfz77nEg1uRu0GCIbqAa0zQY
WNwGrKF7umJpZRmvBdo3/YE0ZjeeQy913Sc/BvSHcCZBnNox0A8cBllFwARy1Qxh1otm3nY5Kb73
dkueyy7oReJ9Iu3ODvqQFFp8c7nVWc82rqSFFDlCK63dNKqiCmM8DXFJThlszJtcTlvP67gjCCKW
c5uJtn9tSzW8rcy3n4XB4I4Un3a66cag+1ZihJXelPGYVcdpJjHSWWbXDe00m7xj3klHki0TayPV
WJm+OkPZyZ9x6/c2kMBgupE5ZOZbg6Q1PuT1EJRhIam8N6qeoXUYgr7gESp24QBuKGk/Qsmv3Si3
WtW/xd085qeRvJPlORucwjiQioNzFf0sLSe1ZJJOaPY1cgrGIyIIn93igMnVRHuxanOcMsSY42OU
pnWkQ5MfN/CnyAbBGDMRG330Y/uoiSFLTp4XlzZv0Mxm4nqkGYPgFamx6ePWvvOWyZsxDa2cNN1R
rroAhXZRvyIXJghrcGKEpSGiAGvBWMu2CCTMTLErKSCcT70VD8PtGAOnRdLwSzJ0JellhOWa7mcV
NyjBYrttbwfe6uBscGOc8jPZgcayM0dAitDWjEzuJsfBpbIzaSPkNkLkCKJ75pKxCT0C+8RM2G40
NTm+U0aVa11Yovfb8gPMZu8ihP2V41f+a8F99JNlGN1wGAM+0F3cz96EjkJfOhxzKqKISs/pvtcj
LNc79C/eSC3VFmY0W7UlTnOva3joiL6YvA0qsMrca6jI/EeBy/LvSgWZFnpFpf3SUOuPKBkCp9k2
VuxdM8AxPhbDvufBJacAXGXsjvV+I/XqmlRXd2ye/USI6dip0j+KBo+BTY4zSU8qW925v5M8SO8B
uzQNHSKz0Sj1lvbTAAdwi7I/d6IiZSRtncaWvwyvbcGBVVz3kROQXLnP0lbdeDNR1f+5ykK9sZaP
FDtQHS69UxPXgyVkiPb/KDuP5biRLIp+ESLgzRYoX0UvSqI2CDVFwpsEEvbr50CzEasUrND0ZqLV
3Vlwad6799ynAtBYzXrVeesx11x/yWVS1qYd96skj5prhO/Lu8aGFUk5RXmajBdNIa9RFW6crJ8M
rIUs7V5TFVvZuSjp51HGzLhSDnqQ9NPwfcg6MfjDnEXXuLyXG2i2zvoipMPoR4fg7NkJCrH5UGnV
04wp5D/BuKif4gGPWlwpAd4qdf+vm1pc1Zz2qVwsGuNzaY1pDCZ3czIeUQNEJ6LB03qlmm55P1pT
+9ijTMThXHXXwOOX18mwyGdsSm14f8+zKeemLfQ2GozHIfbYus1xvGFJcW+zfC5ubbt6+ver5CxE
SRgQ1eWhG43rVBp6azwihmx/EDRk+WpKvNqIeGgKOqtsd0Ko+b9WU+jhk+7gUUhbYGfnXLqqRraU
9nH+ZBHlkvoRoOwNjrf+DpOuxEE/1Yov6a5hHmzda8iey/cZFRvKMTRalBou5CcJOXpUznr3sRtq
rFRIWdFp614SNIYVt6suM5NdS56hEdTYkb4NQ6hfq2395ScghQQLwaFwQWqcl/DoJox9l5VPcsyW
pKQMzuKglYbjR8KraZHPpR+pg/O99BSvhyJg9VeQCpevGVMhbT1gB+qC8D47PVHJJctNOO0Txxxj
S1NxkNCaNPNgRmn52OpN+fz5i3YxoLcITx0eOvlTlJXOyrdCbVMFTbf+pHVmciMGbIrk1FkHOjvi
gEXkGg39XBrHdm6RKsI6W0p2VMvPTtxOBdsVE2b4ZFVlI+gg2ZKFykM44neKQv7WUCX28zC7zhfT
7tC768ZQ3SkICq/RUy6LIMtP4bqZRPiu8SmcrTsWZkeR9uGTWXakU0GJvnVdMjkS3kTMFXmZbHSt
VFZDpIYv+RJ8kmiN8SOeOu2xdmeYEp8/i7/8ILDNrCUshouUxzk7UU4GbSCX+e2LBibhpNIKeely
oINBQtR1DCirTcgatKn2Zfo8HaJI40CSeXwNll6r/8m+vsYqu/giYCNZC6D297OiA/vxFmWh54lG
i3M6MGoz+vC23Z+yzYcfZjxbJyaL75PVGjs8++o+SyqrvnJLzl9PaIQIZmm9L68KJrqzR+RNemjl
Xd48KCKp4wO+lia/d+rSbXeYvQDXAizEFvj5czivmzAoXwW+PfyP9FXOIbllVCZFmrvufQZl45eU
nJq3LX9X3+oqa8DaHoum2xhDIZor0/55TZL5D7YVmjE0vVTozycgtWuQrCkU8pGxeP+FsrBv6mrW
zHWqe4O3tuZUecnhPJhBa7dTvP/8ui90JotQE20DVBz+zyLu+Pi0Uew1DTbr6KEqCZwbdQU/bjkX
dWC0efaCFUtuPTNSHrwK2O0I7OO57vrZd9mAX6tdXcwT/JYFfAlpE930Uur++FsUQRwgWof8QSuS
6bAQ89acotJdCFnqaGhRY/ud50UhTJK22IbunH3tmzk0dlfuyTLOn1UehqdI64FZYlnCTHe2JsAv
N7qBYvHD1Kvlvpmm4tZsRodzIBKl1wag3U/HHNsng7CFNwqUEaZj68okffla2NS1UBIzZ1KcO9ez
EQ0IaSTvrYeup8UZ2GWXVpgjTPW5UaU5rWJClbvAxKtk+2TxdPr685tw+UGwGOLwhKWAJwBR78dn
0YE3TUehjg8wOIqHjBz2zex0XkBSUrXNierZc4uu7auXG/vxxqOghE2pEnuFD+68Ph8qltGTh9Q9
tHLuPGKSS6/2h9xS9lR20u3nV3gxzzAM95bNDwIXPoGzeS5BNdCIQtMeXDXvIh+qBLWKog3fk1EN
N5FhuldODecT63JdJpIOFGMG7Qf9bMC2GFvC0ZB0mTPp4iNJ1Td2PCbTLbKLfs97nH2lk22tqeE6
fGFzHrtXHurfLplZnY0OanUcN2cfmFlNWtWoQn0gLxKmAzWvfrqNOrDnYZkQmJzTwsuvtMcvXmSu
GgE/dw+Ih86R7+OLlKAvKdpsUh+siPCFwJJzu6O00pmB6vaOcaKKRBRNEYZFYFZh/Ovzh/yXe76s
JUzpFFvYWJ9dsS0F30zZGA+saZX08dw13+oF55tJSEM7Vq90W8ZUqbAMOEGI023/+Q+4eKUJ+Vka
d2A4+YrRWn+8fJoNxHwpuv4w0/+RKzOpFXOfaaDbGi+MrmUznNt7lt0cZzImLp3LXjx1H4dr4xL+
FC7NhzIF/bcSorfwGcjKHE5IEWS1JdYT5EcRxsQ1jImNLLOyslH5DzGJYVCx7ntj15XozKLES2DT
en2eG35vxoiXAmHWbXGU7aTWDqhQK97QKyPvr0otTkm1Q7hirbfxGls3SBt/tlG05gFHVdS4fRtT
Ek/qugfAMbqJtRqtZdMvPSJAk35M5ZXWgLacQz/MJtwL9tRAdpcNDcebs3vRJ7Kim2Q/5NNIyamv
HlIoVCa+HuBcVReynY+T3Dl2SV2t21EOW7O2y5+dG0/fIcj0W7Sj6rUfdbG24JNZlBvL20hG0HnP
Kzb13iIXfn7QSord20SJGu9E+kDRaUHulsqWG15TZQQ/4a1rqRcKYSIwfR5TrS6vIR8uJnl+DCg8
9MAcCMiuPJuR0L7FzTxW84Oul3EOJCUmEHUapz5wtNpa43Ue/DQLjdXn38TfhsXuvCQEsOdxz/cc
mKQcoC+V9uBAW7H2it3YaNWrmKq1EHWvnFpkUZtWSHmlUfWXj5H1jFlgWdE4cS5//kcLdmwwcqLr
Ux8Qo2XvduPOq7hR9B7xkKeKK1d5buZcvkXUiwzI+Zad/flqRt2o9Oa5Vx9CPCMvERqhLug4l5UU
+vJ4hVJgTo/I94dV3NWOvhbRQMNCK9Nmr6ExPrmNM/VEhav2917PDN0Xymw7/hg16qqxZTqtB/IZ
7acOgXYcgKhJnBVAI7FLsDT3fpXVpbcyhyTHPNL0i/Zdm2Tig+v0imv2p7OVBUGGjmWetC0cz5zj
f9f7/rizaurGFDhZ1pwCWcHGmbg7G08X/X3eUnVHKyub6so+7exp/h6Tbj73kfnd4Ql9fJoy9YrK
S0OFY4GbyptJFaEvTdHEt3Dhr5jbL8eylt0gYV5LveTC/+MAnMsp/Ht7OGDt6zAW4bqbm5kdgzOp
959/HpdjUdrjRjJNY2TgOPLxuoooV9zIGeKDizWn8vsRkpKhpLJZSdTv12qKl0+OCiZaIuf3IgnH
/+NoeTj3NqLRcF/nnrnLvam9V9NJrNiAuTjXivbKN/iX8fBrYRZk/8EtPV8QYQ6pRCbF9p5Vp4e6
i5a8V6uo9qWA3ZfSCf3HeuUiFmJECitoaHRkH2dXqNGXHedutvalsL4mrtDu1UZrD5UchwBZcH9l
X3m25fj/cNxP+u8WwVrnOosMxFjIRVr7rFHQmMy26SuWWq2NLtP8UFWmXVLIeRV1UMZDzyg2n789
5ye63+NzjOT2okgkouSsnlTAZ3EUmbt7mhPxSwzi7RghknshgrR4wYgld1bl6RlsgdI9FfC7tiG9
/UMxm+qVn3K29fv/L2HuY8GjxMaa9/HVsoyCABNKnvtybNwVLvLptfUAfzVW0d2lmgSEVMN52tH1
yN4+vwt/+YYWRinnecgvi2r+49Az839L/Ju9V5zUO0jqu+sEYuGTU4n+9fOh/vZCU0bjJVMNHvs5
rqTwQjTiA0PVpVlvAKRUKyKy6AUM3bC1J3Bnn493tnr+vque63FfqdCwfC+X/udU66aYcCaN15ke
qeEPIm2PLnXcQGtVzP5TmGYBd/Wa6/jyMrF2LjZLJicWs9+7rT+G7cgZVks8VHsHcuD3XmsQfM4d
inyjVQO3bLUry+flZUL8+12lRGZB6dP8eJnenJg2dDEs1LlJw29I9BUWEFS2YRlaoKWj/F7psK1f
OaRdvjgMy8aEkjRXCmzu47BRGarLrGsyHfbJVouEtXdb+tqUguyHf32QQG4WlycCXpTD558HgZgh
KP7C3MNrUd9bLJffiE0yHbr/NgQ3VqH5hpJsNf7rneXoqeOoYCPKR3mBeQfwCE6M4v7ejsv4RuhY
t4MS2PtJFpN2IqRqDBrXTq6s1hfvzzLqAvOlsLdUVs4mAwdhdlt0vbtHROPcU1diJ67Twv+JpKYC
DZqZ7pURLx4lXH4cLCbjLrQD5+xDGenVhO4InxRunh5QTCjiXTIRehHntXptM8J+hzfjj+MG3+XH
x7kcR/74QMiARw8POe7AcXB4LMjP6Pd1Y/dRoBViwDnUeJnnm6FsrNuqKijeOgXadsHkJPdq2Y/h
0YBlBj2m14eZoyoimAYPAOakDSdrcs/aMi0mzNVZoa4NY7Tvo9QxhpWhTuoXFu+xxaoRkRDlWtGg
7RNoNt29aoCxWc99WIhvemtjBx0KpXHvezws+RpfU03UzCTKZjVB/9C/L6anPjBxf5iHWa+cfING
RUVt0dRz/7XFHG08sbhprS+KRIOC2sCI8MssD58rs1zqpSU9+HUFIfRrCZggQgGRdLe1ATQy0LjY
W2RJRXwUwyAelXQckfgkdg49ogfMAzzN/unohfMkzRD5DvsHBUVeZLzj2K3+U62+VYI50cvKV0xE
kkRipTT8Jd3tPT/TlBv295lYp5WWdIeoayEPzIVu37p2kbi7BlvhnZOo0ePCK3gp2Sy+YAaZVN/B
OHFI0efEgUHVqwqi0nWLZ00rs94fssH8btDPjf1S02axhrskja3bleOxK0bltUGPra8HRVjaCkWG
HHz+ve5Yu/DXBo55MAX7Kq+PiTN5IcrozOhvnN4TEJzbQto3blhXaUCwshLe13aswzXEnYhfp1Tq
p040Ubgt+iy+aWhPNb6KIeY1iyyK8SVKq3XpRsprChM38V3dyF+iJWRgwV43VHoU8JfxycqLPL8H
+msq/2WGmA9tEbnef4OXFekGX4YoVn2v9Dj6RD16Bzj96gkdKdWBdppE4UeIsdK1Z02auCuBb2V+
ode5udHsitW1UTVQQTFC+bsII6cFQLsXSTDDS862oCraMUhckHavtdan9Q0+aNGuBUnw9nsLJyoO
rLlPQUMV0kB7ZhTWe00xPN8yZzQnWI9Inn3Q7Zp1F1pjDQrUnonNcfIhW5lzGXZf1bwZJy0wMUWd
JLXutsPMpIlhXJnTqLwVwpsfTLeR888ObdRUrkGGFv/V8Dfliz6Fys96kHw9wmrQDvp1CEQjSKlB
0sCnB0HqdFQ1XSWDyojV6EnAYy1XmTL1+dEBbUeDPbPVKWPGTjI1kPPcosaIs0x54mvsm8dcr+Dl
OZo6fpnjtnFeAa0owCznnryEzBjxq/ks3vG3DBxwjA4abZDPy2y9qrQ8xS6XQ3MirL5YGBKR/iTt
fjZ2xEq092nTac7BbpVaBFUy5W+NSIQJ8K0Wypr6tOj5bW0uv42ZN0iIakkBKkzGBZ5bC+RPVFWD
2JWz5s2IwkxMtVAO5HTMO2G2v0jQTdpfvWLW9X2c1YS3B70W9nCDJdWfwCy6Zl/C1yVxd+qHya+w
tBa+4g2omEKpWPWJeAYzv8uGMc/81jCmX50deuMqT5iy/XaYEsXv25SIVO6s3t6HRFK5Ky2xtG9N
M5T3iaXY7iZqkLqR8IV8hwN0ht0TzkD3VNqUp2Ee4T7047rtohvqSiPcUEeW6Ukz4H6+8frH7jGL
VOfGjaqw9m0gpt4eIU70XMazZvvQofkHPGNAc+7Y0cLx5lXZmHwxh8akHOFTQtOPhZKTZliUMi+C
lrh6qJ4QTpDxSaF+9YpZaVYDAOge5u3YEVHpJMXeNRpqajLNK1JZ59lxAspnurkVc+2aJyEi+0dZ
jO6dqaINXbVm19GBzs0+XTsQzN3/miEd8d0tPNlg7BFxBVhBM9jC9ghAvnFEG21qq+kiCnBNMgSR
O/VUCYgLfVMQ3rwPmND+G201/mI3hrCC5XxLiqDmjb/6LmX2Id5sOqYyih9nu7Itv/cGJo48jr2v
itIbcCtjNRXbIrXmPbj7iYSksAq/jVEuUOi4XfJjJJDtxhFIJlfKXHc3sZ65URAjherXbqeMe89r
q++5gr3VHya9dnxXKvJrhCDhncoLsUOV3QqxDrEKUR0ZneRXZirIU5vKqbyl8JgzCXllrsTbuge1
Ptea9LY0ifJpJZte0YKxU3lIcwvGGymRmwTstKYHnVJ2jCrV6vI7L87Gr9KI8oc0QcyIldwW1Z2Z
YlF/MEzFmxaRVhS2+zEto3c5mf20boxMZA/5OFvHSQ7U4xVlKn/UoRxf1FhY2UYtG0/f0H5tTvHS
aKZPgSCrnTJb84fOFiD1cctHW5z29skpNUX3nbEqv+RtpLyFTqWJPRDkYaDkhS3BN1sl4+ANgCxA
4WsXAWSsKt+IKuKUHMoamMwQTk69M3puLjjUhPADqKCQ2HGC3vTWQAc9rFWwHcLyDnbGAkHUk5kW
+yYUQ7s3OPnJNUWnTsU56CmUg1LCHII8bcXJSOCik2WA2Q6NJkWlwGqJBPGxtVnDjVWlxd3AIVus
UrVscUe0hQmm37CTU+5FHiJUPPDGyeyq8FfahAsW340T24dpK1OsHEb76Bam03MwSvJ0zcG/e+uQ
tbxIQ5Tmmpar3HGiVQmIL2jQYga0sociwY/vT5ma974GfCxFgsLD2iZD3z1mtEfAyiAZupuq2mGP
RdfmhdAHZ74rc9MdfCvtnQzRdAluamzZwrDilFUVLMESCqkFmnSYhjzt1TGTcgjGeZA3UnGbnwpy
j+xkqEP7phXUk3zsvG3xpAKViXimpfvNAIzSBtpQ9G+poo3ZvvOEVu50zLgQ/ZrS8IIanarjtzrE
QxfyYHp043b45aAIR/9gC0t+1SqZ1euobVTCmvPC0HZ2AmAf6fc0VTeJqUl9m8yufLTQNyZcIGfC
VWuE0AjIgGlC6ifwN6eututD3MDK8yV7YONtJIAn2SJVQJ2LELNfe1WL1JVdY//Ws57ITeWOiz0q
GiPzxsoGWwX67UTfPbMdGl/YQk9RV7E9CawI1Iav91Bi9mMFQ2GrqC7i2QZ5OJxjQjdMHwFcWO7y
bIjXioeScps7rfEVhN1crTHJNxQmu4l9mefN05NI2hGo9cg2ck3J2aboxD4NfbIyWs6u8LzsUUkU
TEURcnk3qGfHvQdNr03g1DXtpvaIHzy0GKJG35g0M9t1WeS+xR7aV99Tmt7eFGOZVkERI49nfXX1
ZoVklafuVXEpD+AWin5FC66MvwnIQo1fhZ22VcuZuFpw0A3hROjNuZ6JVB+8/rZW3ITgp8OtqIE7
If4Nk3SfhZHOhzho4+BTdazA9U+JjUS7UOLq0YakMxxiXnro5qUIgWjHSkPwZqR1K2zC1a8qsbJH
ANlsBS1MdO5h0EcbWX7OB5Chdziquc0TAsdKuZfdaQeH2osUKPYQUGffKme2dLlIAbKatM9IMnU6
XvqVnWAxWF5qEAQaGMB1abqx+pSArNTuvRnmnY8aPhG+6skBgCHonsUwN7qrcW6zOxtaeHOEvSZX
7cTEAWqhkny/bY248IslO69duXHNL3Bmq3guUTYbX9RaCwfkpaXkA0Ap7G3QUFe0mIw21vac7DvI
93ip5XinDzAw97qFJd3H9FvETOBxDQ6zbwaCBHS1qYPQwkuIiFVHv+xjxG+/VYDfG6ocbh+ttD5P
q01Op8lbt6JTHjLiuI0fbsx/2a8TvQmxMQhbWdWNliv3sgYZiSIUjeaK1BOGJTOtqG7aamzZphS5
8ijALH1xMU0nR0t0ErKDkjtbpZHM37irkzHIFFlWJ52OabY3zV41fM2reHKVNky4HKgI4cEuZT3c
mG3BdoYiY6oAA83YelmRKJ0nVC7Ki4NrJ/yBXaS5lZDI5FZphepe6S79rWZCf5kaFAVkTr9nxQvY
LGXbycjcR317mPtcPuma0IOwU8yNWkzvba/oV6qdvwsi58demzM2zU069iCXPx57B7SMQqEJt6cD
66QnA0W7scIIHzurFsBhsvQh6D2glhX6IYyZhvx66PVdZilkAnYSHnpAxrf3nEXxkhbDFO741HIT
8m+o1eIqjuKT2sRdAxkmsb+QH2CWpxF1yCvFtXJDKPEUk7KR8fAkRgRl1fUdeE6SAKTxWDtpoh/1
cSjGE3yEbKHN5z03o83SIFer8s6FQoDiTmngVf/I6tq0/Gp2zXeAS4jLNbIHntVEDadTJUbrmy1B
v/klS8g7ICEOgZ4dKslGmjOgeyo9dXLkGxV0mpPGbVlmBplvzCpvwAmONgkeouNbOCRYLOb9FCeq
3FAamo+TPejlRgORq63jyc6eJ8/t4udawUi94kg4hlBmMyNldZDhlX7DReGCRKelW0xIDTVrIoo/
PkHqae3gLPJwxSvNxwFv9ykrEr1APJyPlKgj53UiWnsbj92XzytglxUarK10yKhGoXulDflx5IiT
PeqqKj140j6gEwjfnIJUVEODUHelrndRfoLA7SGxZBg0LRdeQyXURghdGXEqCRhVhPDuEVvVFNTg
BL6E4TVZ7V+q8IxH5ZK2mOOROHZWDULBXdMHCK29jXRlpydzeq/McB5WeWNPX/UGkavDi3LUky6c
ffKL2AMi9TEPaqLMb5/f5osHTAg0YFkesgMkjS7Ix9vMtlD3JMaAvRRzv2vqTt+ko7t4dTyU47A2
mx9tp/+XxmHoXKk1/m1oG68cGKNFcXKeW6TBw6RhqNp72Mrs6zi+bNgqNBsQcqyJY1h23x1u09HJ
yK36/Kr/9ghoASCtXFSuXPzZIzBMAQbFmew97RAASTjYHZ+pIaxXENIxi2Vx2uGTEY3mazLhcJ21
Izgsyap5m3swVa7Mzn95BXGK8Rc4G5ySv/FcfxQIkcfUBBI51Hvnvt3WQ+mJlTIq6qEb8zqhkpaO
/frze/CX28+Q0BFwgi5F7bM2CEAEXDTVYO2trtBXSRdH28FSlFWcmPFB16Zx2zaouAB2FY+fj/yX
pYj+PlInvm1UDr8fzh8X22qjk2UjXQpPShelUZT+pOra0332kI4J6tvhrJPt/Pmof7te1PN41/n0
+OiWP/9jVEMvwmipn+1bEGbKzzz3jHjTk0YWDLozECc3hMQUdUOWb+Jp9porEMC/Dk/Xif8t/Obz
4fEtzRIICheN+XFTIsI6uuM03ItBOiXMtyZ8jfCY76DruMWVhfiy7YjYAFQYOUUqJtXf6/Qfl16O
lFIpcNBXhdrmQItnUgo4qBNp5WGvSf0UN10wope5s5PeviEeIL8yx15M50vgIaoKWtbqoho8++BA
oBrEtLnWvm0rfVNMItpXcXPKnHK+Iiq7/LZJBsQIswjK3YWMdbbraJ2hhurKvNJR0+03RqkrJSuk
S+GsiM1cnKDJJJnfqE3kbDyRpeIBpbGMN3OWuqeh1/prbbnfco4PGyEaHCBntQUyjfn6nMoLKbnU
5ijFx1QLawsSN8djx65/a+fefBzdsEkPIHLBEuVC5sdOxQ14NEvbnI7FrMP8Q5FO8U9LmrWCDPHa
w7n4IGnw81Iy/TMfojM/U0t4xLByT7v0kNc99Vg77Tc0RMUKm6/+NpvVuge4cw3jdfFBMCgtQ+Ao
KDQAECxvzB8v5dyaLf2HLDvARwES0diRfov0RhzjKMrnfYtDr6OGMqXxLgLuZv/rdMDwtH6QkyKF
s7RzSIylCp0110wP6kA+qiTAsQYW1BLD1IDV2KX4EpGMWGG/ViK7f/rHuQhRBcozNuO2i8zhXFjB
kx/0mS70Poya9kBYhlb48MVoLSAoP6hAAfaoeAYRCLVT3z8f+xzsijed7jDTAXMCTgf1fDbAwWNM
dTEle3Uqp2fgOE25VTU5cvJKaVW3WJrq01gK9CUtFtfw66CTU7dC2006ibS7uliZEht1FMxlJ/Kf
mjvW+hFPUKRus6IxdnaXjd8//9EX6+OyWgBQXnp2v+0wH1+WmkQFan9mzZYpPNkUKb5PdSw3utX8
6kfPvIZYvJitluHg+iINodhMUvDH4bR+pDUr7HqfR0JfmxRW36U+ZxtZAjD71579MhadJF5FnIMM
+HEsFbdcOlai3kdm0j5mnUxmX/1/UKkGxGg9gOX/kiRX8QiX8yR3FCURTVcD6RJ1yI8DdzjmmBmJ
I2u8oh8PVFX1tTTK/iZh6/UC+HO4aSYLwzps2iL0wQy2b02FDDRA1xBdkf5c3HEkpCjEzEXURBHk
/C7Uk0KhRQpjrwGI/tbSLr0zjcjw9oVn9uWVtfhivkNkvYSp4NAEqsA79fHKTVeQcVYhw6G4BZsP
uH2j7RJePHev6MgV4BM1GVYCQbjLFTPJxYsMmYkjFftaMsuXGuTHoYWsRFJyyN3P9pjrvs63c2OU
9KYqvb+za+dKJtPlbWU45AowP1yOcOf73EhBqU9Nrd83qT2sajml9ySIpNtxyK/try5vqrkIXWwO
+yhe0M1/vDLLBAeZzGW/1xM13RamHq7TDC1REVHq9LtSvy20SP7zk6SYQXWZp4jx9GLfjAzEkaDX
+7235M6usI/lfdATbhz5NC7NfBfNQrylohiv5TddLF9gchYV57J/xo5in322NdUax8VstUc+Fn4z
wfE9UK4lA9UIe7U9TInjCFwKhYLn1gsTffP5hHh5t39ruDgeY0Bd4HYf73ZXFI3C6cTck2zoCV+q
TuznJqkjcsj0Nc79N6GF8spUdfk2oXN0mC/YPVts486+mwQbZDqxlu6rpM4OuWb1cPTYPTeBQn0p
3H1+iRefChZqnFe2jfUHVeVF9chDgZ1qTnOsRT0UvpvUdLCg2NA/tMvhjcoud/ifh1xMT6jzQFjj
Clju+h97kqSMXVgogzwiz9PodA45vbc8ZYOAjHaMDnUk5JWrXO7Zh60hbGpE2myAcPeyKJ+9R6mX
lSEvUndUIXNqxLo4stvXkobh2+fXdq55R1TNaXuZ8NCWM+D5Lq+h9Q9yXR2PqUATtgeXYZdBQuk2
+RW1o/3kWhCPvWCmMAd5sUzcF5X3t7ihn5Le06UdkteqdAbbV+3KGa6cDy4fNqBMtqDYbdmeoHj6
eOeV1ulH2PLqsS4oTvo6SRq+jo7gwe2mYVe0078WtjwHaDCqXJPbz673bB7OMNCoxki+UpGPo3No
CZe8lcJ6HzUt3pI4pHUPhGqpu7QfrpmLLr6ixaQPapuzKIBCHDAfL1WLB4uwWaIpsWH0NuwQ7N3g
ccbQLk51PlzjKVy+YMulIqilwIWo6/y0PROG6wI0IcrErRrzK5E6pCPBWbfqK2/yMuV8fJM5WRsa
4l0Q51Tslj//4+NxS4u+LAipY86OJpnWsq6ITZ3VLvtWWJM77hVEV80DKK+if7VDs3r5/AU/H38x
aWJTh7GOmMwGvPlx/D6J1IalMD6OkVK8GJluBlNm6Zglu7YIwqZKfw6QZram0ufR6vOxz6fj32Mv
1QXWPxPu4NmGMRuF0oY6Y2OFTMkKisWBFggdRaeev8uhKL+OcTN++3zQ829mGZQ3mEMlUmKOEWcr
Lh87lOu8SY5JyGfvJ2iaHs1BEEkjR0zBKf316MoEee7DZJ2lSMqiw1HeZOH1zmZI5I5Yi+AMHUMS
stdtHYfkH2Xy3nASErfh+e8aFEtBl4WlFjQSsZrT2d6Vu/2XJ73UEhDCkyfHm302WaToWkRLt+pI
TJrxzaNPd6dUY3F0exOBmhWm48FzlGFleUhfP7/nvxfWP9/y5QZwEEEIymaHLMWz+bpFwaPNhkyP
RDVX+S6jA0wIWEQzyy+jqH5ucvRc9N6ake5wPc/7eoqVMMgihca5HPpXopD0adNNqKtQ7OO0KgYC
KBBrH2klpD/xQl3LP+DocvZp8qOxtPNR8GqyWzmfcrqSA6fdlPOhgeNya48DN0cZkK368Idd3U9k
aRws4gWA/ApkfvekfkfvbWe4qV+mWek8NywoX0pdtG/IuoZnYyRtegcKx1Z83WaxOHkoFpMXCLuQ
uEOvSsJTYURgjXqazSf0NkX0NRZm/DYmSwwovOfhqyFl32/CSW92E+1cFN91pLzHdThqN4J2NgwA
go1rcUeDojthqIV55VO9K9NV23Ywsid69NmG3PHaImSUkBd9i7nAhEoZqVbxs6iEtmZWVeIfYhZT
ewsLuhO8lUhhggU8c9+NZV89V9KKWnAWWkcoa2G0lrozIZq+xWQ63Gnx3P0oR9BTvoj0/jmi/QSc
ck7GdzlotYKas8nEPrMNTooeUx4xWaZMjjiWLXPd5c6wqUKLStPsavFGN2I3PHgkbjsnqDBhFiOs
6fMvFaKX9K7RJMBro7Oa2wHbL7IEp4ut3WDNMt66FZ0eEhdGRyEoQmTFTZNn4d60UP8ACbJF9zDZ
YtQCDYcUvJccOdwmQm8WrUiarlMyuKgHrBK1GJ4HfG7lnQmHvAqqco5UhIO9fZxMS4SB1XUUhT3i
JfdZ3eKMnKqxP8ooSjAOTbP7o3S6zMH/IcZsldLx7FZRoZcvetyYqp8OeADpXcfjf51S0XxPkI69
uQO23tse8hPIkFzXH71uaqJbMmPy6aZmnij9qiftNsjmEZ1KMUnjaKdQ2qDiuU27TugR/LC9sMUK
PxNYF5rORIRvlIAfoocfGz6xy97GGaBbbrXQ5BVBdg8yfHRb8iGavkemzZumBxnld3UDzqkpdlj2
yfViZ4PHVyuF/NVPkXhV1dpK14S3a/m96RD/eJphSWlbpbeEduOFwqAu09nu1xmuU733eqQuuAyH
jkTO3NBOVBHzV2eMO7gws07nZJv2dcu7xoEQptFY92+w+6L6WBPhhyYQPvIP5B1u9I7qIc4erKFw
xneLTl9GhJrnhCtCyO1wZ0SiJs8eIAkCBapT24GTB6dUMqbvOyMtkrVpiEjuJ5KCi3UazahEIfSL
epWZom1XBPhV6ATAepr70ewps6M6ULVHPlzFeIJFiHzD6eMkCfBwm6+0Y4d8FfWL4ilLSlP35y6X
8hkhlP7NjZn27vEsy3Vb5ar2JYk7tGYh5lV7NTn/o+zMeqNG2jb8iyx5X07t3jtNCIQEOLGAlynv
S3n3r/8u853Q7igtNEgjMSNV26566lnuhcjyNUFKlFJ6wu3GO+liNv+H2Az7AbSPKgMnnfOneUbb
I89ElG5g3llfaMWN6Red+g0DctMZGz+j89kc0XYzph0+3JlUAtcsBw22DFi4foNzjFf8IFw3P5gT
zt+xW1f/p6LqFAfYF3n197ZJZcn8pHH33mKVvkmNsO73oYbQHtCEbk7hmoK+hrDQ8z8iuCYkJpf0
YpCkbNRPWTou7cGxtR4GNYe41oydVSO/l4fFuZajMQcmnl4bd24M/FAcNTYCZMK6x7GpaW3Xqpzz
bwqTFICgpspBS6weFz/Og6wemKGG3VatHSSK1dGm96ajmHTyFFTEfIOL4QfM8wrnP1BprS+p9M7o
soxyO2M+a0HMrqwS2PGA4nKZzCF+F1hjBzQ28RwBCld+7c2pqgNUP+XXyas4tCH17KsRC+9b0vWm
eXF04W1UxFS6k4IG794r0ZvAAbjp8gMdoxLZn4wm7qma9TjdgzAlu8krpdLHIEGoDcgnWl2f0Hqc
zFNZoW1+1NGoP9bW3JVPFSPsSvcl4HptA5Qyvnhm2k2njov9hI9Kom0KGRb2dsHDv3gZeMwNqdrg
ImqnDYgoTqXxDXfNWuwrDzT0nootcTYu4BQ1gB3fmJj/Nkoo/AlMh5r6Xl+Un72c6+0VVSi9+Fh1
jdOcpCuBCSWVXuWPNXFHOZRRJX6HjaXNOBbXem9u21wzx40xtMCPJ6CQygb+Se1C9tW9V0TGcIBX
pzx3fPzeNW0DDNfG5UEAoD8CZ3eHQxwhPrcBpt2Cn0o6ej+PU9uG5YcGLbPhTOtrBkOdg8wAjlXG
RdN+G9Soio+DpzcPmeulKa4dcjzlapSpn3pvNHFvMJG8jGtd6TaT3VYa2XRfHw20P6MN9b2eH6u+
b5PFbmfwNhZ1y2cooN4XMx9MEz3HyYleQ1LS4eMCJvtGACl/tkakXOY4NrJTNGm6/GrR5Ri2EaoO
SGCGSq5t3Ko202fQWxoizW4Y7RGRE/EWOrfQflA6KFteHCKuCyPmqHS51m/yzC7xE7WbSrfAAMWz
08B/jOdqP3bVXHGSEQhpH2Z9Es6Hxe1I/u7syPkdZWVZ7uiCme1Bndv2f1MjwAOXVWWDMgjNhFGw
xgC43Cw4CkBNVBb72cLk/SedUiTxbDczf3slPyXAdTzSEO6hvbgZbWFpv6rI1ooHb/ZQefQ1QNnZ
a1izT4/mrGvRf2EX6qafMmp+HTMobwcRzyiaulneHzS+oXs0lNh6yXAHxEAhn1R6AnSAo7NjTaO1
lYVUjMOkOLUZoJKkZ2dLiuFH7MR9u0ksRVXOUW1n4mx2TiYCT8Sm8xD2rrpHhJUiDLnNWP2ijqq3
nxjrlD6gEzXfobldFj8FcUIERYl8ne842AwHI5gSe49Rqantls+JKGATerGPYqyyR+7TcuBa0PX6
QIQS8UYVotxGfUtHLlemOcUTJWpae1NpCGFCHHfzF8VIQGVWSmeGu7wwuPBrnB52oGr0YaPHhR7t
kUeckh05IraNIm7Zuz0SqNOlmMBKBwqeXd1WE5nAl6JtrVcMUiYRoK4IZAFvWSfZDqWX/aynOtZ2
mdcDXGzh1e9cM0IML3bLkAzNq0HtGor3Bfclp/npJDiDpOTUavefUzpAxco2gZrYqzH9wz7S3eQi
zVnT0cJC6f+CB1BmHSfHjTdZuLi2KvNoIPdpFPbka4PTWEFRVUa4JQWeQL85qW2CPFWc+Puio0Ku
Gw3jY0oLFWVNYJHdJi7c3v1AP6aJHnOnSLrPU68U+xw/C1I6JlreHi1QpwA6WYoJ6FzduPCq/cpD
n7L1QXI6H+HypNVFxnRMPtFBSl4q+ijFYfRkS7ZVWXq9GYxq+qqUPRh3v7KzXA96RubVQWnU3tnI
GHGTLVw00Pu1BUytL6BuBwOeHiPcWGBlqG3WkTL80uNS4GFZlYa5ZXMDUnP1fKIxSS87IODk9vc0
NVO5DetkSIlUtPY2o+409qGO7eIs8AMWQT0YzSU27Mb+4FTwzzwfLwGrOpcxhxNpaHDBQURe1gXo
+KNgOWemwaRicL3iAtK8wrkMub0ao0CS4/xhcPDWYM9mCiALoNZLxk2T/6kGKmSRPJq1gs4kkDwi
s53n6NYrsnkeZWGlG610C7GNMVyknToW3aON0tH0a5gVtEWhpQzHWk0laDvsDryLCLGwbBAlUkL9
Y+UNzdOsii59gF7hSagFjSdFAZOoVNWHOdei77ZiRfIYdt5E3KIzoiOr16azD92C3BMWaoMbjGuy
RX3hZorje2UNbgB53cjYcaN2+cZNmIlskL4qxKYQQ3awQ/QmLpHaWz8B4leM11vPifZKmvWH2PBG
PNplmqZ+CwxHfRjmQTECsP6x3CzyIPkuj8nXghGYzTNL50gc19NcnuJa2sOeTVRb0JeSUQ3CxjPS
xylr8F22Gi2nY1hF+MH0Y+9hOxCTLplo+mov+bxgRjOUwtITBjxT9GXEV6jZArCtDjZi2OoWHWYK
PMQjWjMoU8CXG6sskTn2GQUpYexbtVejLMS/iqBXEicnFWnT4aerkJD4Weta41Z4XoaNqSYQ+7Ig
rU1H8hG9PcwLmXquPVv6Nl36EAQss0Q8eowWpSBKRn3bxBAPrFRL3UvhCXPe8pbhJkeqpNJoq9l+
zm2d7HPhoYhzM+UNWo6tDbepa0doP1k+xgQrfNmHzJ2jZ7Nvwp1Hli+KTTd48sUJ9T451TgNPWvx
5CAZNcGLxe46gfLu61WXlNsxLrIx6GUns0PT1/z90hd2ERvWlJxkRwLrB1zbWRESMCno9zy2rW/h
PIHzxLMACyOwoWTOSLJVY+737dxaFJFKrCGvTYwo/diwsvQBQRWnuSi2Xl5czGj0g2hcF4c0CEvk
uSAMWxQ5o1Hlu+VTGvS9DL/aLvAf34Z/hmkQVaFvgy6pgwpDPeckIpBV23Ts++9ThwIv0sf62CDM
oYS8fQDX9kvUCPRCBntAaJcr3d0qxjgXG60tvd+SCJJivKfarfzVpmXyrc5Vc3zJsxJKnrp4IBZD
bPyCB1JPF6cBzbpH/FB8x2Ojn05q7roTUuRl2j41oWxPuSm1chMNuTEc0lbXd1rleuA8JxyNTnnp
iFIFsD8XWIDMXmRthDWVXGRG3IGFoBuouM+qYffyNFB//ajxlvivim24JJlrSnOPq0a4G7nIclwj
LTyni85QetuvjLjGIqiaG2hA5OfAIPUGnp8vgHs/afqYqjsAodl8KugwtztnLqtxQ1FjDQFYkPLL
lNeARsFW2N60zeuUSKpas/nqJEk2bpFB0aqtBvBc29RGrAcdA/n8tUx5iF0eIYn2WQe73Hyplba2
N/Gcox8jZpxNdigguw5KytbsBjoUNIy8GnscP3AJI/ZD5M6tY09zmsrXUkGY1akyjgTMxNHB48xZ
ejJbfj5cEaKYCERCr3ifphgK+kkCthtBY0+P8GXI07z4MBRCG0gSUeneUuio5aIFYg6XLpXNEzyR
JtnbdqFb+4VncBrw3VT/OMVxaJNZq/ezVsQqqI9CrS4ph+eHjAkUG8PDH3WXYG83QSKocevZhkaU
jx88u26dFy5azfkiYo103wdQJH9oIULjH2uIwtqD29BzDaSj1vMF4pMG/hu9NPipTu39JLJyjxXl
GFV+TS+BIq2egGrLBlbMNutQ+NuNiVBfGyCbaiC7CAB1mLe4g5rTIH7bImlV6jhbaYVvanGoFHe6
jLc9XcNCCoZmNh5CJuPT636y1OaUPaZiYY5rV/+Y2Bpa/ZBwwPTDp6z20qEf8QmrZNQH328y3q4M
ykGlaQ8sGvzSmk9vG0njJilu3QZOjztZFwQiRYEDip540u6bss76U2JKVMneX/gGE8C4DQqy4wIJ
YMiH+fz1M7cpxCKhszKoEFI4Km3E7GtR6czEhVBhZDn5TzGmEDh0FBx8W+p20NFk+Z/Wi/zO8PrN
X8MQEKQmyEjGuKtJSeOM1mBaSnrOXeAXXPfzfKJliOq51VXVlxr8cXueUsnQCubH98SJaAkAX4FG
p8HCeP/d3DSdCR78ITMn57KQH7h+Nco4ZZGnt+Ih7q3sRc/m5IgSq+ETxTLIP2k1HvQWH7miNNrt
+0vfNPoNMFKgNJlMopfqqqulaw5oZ4JCOTlpmX/VOxnuFNOA+WEa/RnyZXKnyX3zqGx8zIrBo6iL
9K69mmZoEZrshTGlpyGqS7z4BuvRqkvtMvMb2QJLL2poXzmM0b0vvkYqAsUCEMrdqi19agaC1y95
tCmMpellp2YE0b5NJ1cmT4bVTSMMzD8whk44gT2BiQncaCww0sD4NNo5BYopkyrhB9lThzy6TPvC
e02UUZ33KdHJ3Fl2lkT7DrFo85i5WlpsQnhG9wYkNw+g6qbJOGaBmALoWUNLVMY/LTrJ4alR9XoX
hpO2YYpS0sA0ZDA1tbPpSZj3BBZ6ufjQ/utOYXkilgXClDLwxhkzCbNmKNlLJ91Ii31ZgGRLtZwL
z3Wj115G3p31biIV3wusJVrtQCAAEa12ZjWHjiyUOTtNZAk2Ocmg25/gTrrqMvdwml85g46Iijqx
qzs4z7eWZoJKeEBXgE78Mvf8a9xY4RYYlq3IGMrn6gd2ZR4HhjZOXxTqhgQX3P4/oUbTnQe+jUk8
MaBFk91Ju9zWV7OnPEQuQLq4/Obq4mBhDGm5d6ci+RSVQ0EKB2psb0snjuGS6QiC48SKFIFi2r9s
ybDs/cDw5q8hSutgCZnwqPZqjG3p4ELd2c5OmKtEIJkW8am+w3rWVJjj+VAH9CVF9uYXNR0S3YfF
3SQIddZz8mhE5j0RtbcCh8fehymyTILXCnZ2NXS9mqs5HizD79husAgpJEl0GULpxlfS8x2d1poa
6WS7778Ki899NZeD3ASOnfkrbCmQ/aubC0dYxr/UnCclsuqDHWnl5NeD89NsSvHl/aX+TJLXa1mL
FDIsCPA3a/9ZssoCIlFaAhuI8qOB4QtG0VkTP034dJfPzSjLb9DKlWhH87iK4Xa3mviqtLQPzmbm
6rgzKxhO+LEn69+D3TtfOiNKtZ2qDer0+f0f+9Z7gdgC1BYtNCzQV0PirJ5xoU2RHhmofZ6bWrwk
k+wuRmiHd26NN1diGgvq2mUKvtYwZWBRu0ohqpNQVH0328Khnx3JaptXYkh37z/WGzuNkLMAiGGt
gBdZ/vtfp99rGnrnhlad4JAbFNdOPoxHgDriw6BIjSFYb+SfJxR0K+j1uTv8I1yRewo8BS1gbmQ0
rNZYB9Qh5qiz0+rU1nny2EW5/bGZm+Gbpg73JIdvn5SFECdzESenF+CuQqxSyt5spqI/CTh2m7SF
GKQU8AgkdjoXRbGji9rOXzpd3MOpLAH0apej5URgIRPlNuFOW+2cuuhVBxnSlsmAGz/gCQtKG56W
eedV3sRxcPpwhi0OEjWW8Uc7568v2bqxHeuq7E6zk2nbsYUMXwg571FDU4JWyuYwivr1/d1zc0uj
foZDKVBoExgO5/h699iNkzqVbVUnxtoxxNA2q7fozJvPeHovRikYV34sK2kxBAoFWX8qs/Z/7/+E
Nx6b7AqcjEtuR0q3+gkNXbKITpF3FI7tMOFC58zX9Hk+J+6CvyqBDPtZV/SH95e9/ag2aZ3jgqhb
VAvXfhlqkSbWQCp/KiGnR77WK+mTgUXb5v1lbi8m9g45sgqeC4obx+X6DStxRdsfXu4p8sCcfUGh
BC4sHkVl+SJnTxv9KU5ihmxerCnH1NWLdjdQfAjfdTNkQw5VBxnv0/s/6varLwhRgIsAlADDrfX0
ZTV5yCcp/Snr7NHXW6uGGWym45EoU2BP643p7zAJhy1AtOpotGCH3v8Bty+fHwAPB4wbrwXu1eql
4P6l43Q0nDRVGP8zJsXofCUz538+UUgqq2Cg4PTDvTVXSXRmD3JqKqc/9YskRWZkLxCD3C3z+urB
bYHTLb3Z4/uP9v8ib9fhAtgV8sg2RiFcjOtiLa5aurm2Pp4mdu1H0PlVFfAx1M7X6qWlpADke46d
1qCrAN+VBFFbiPhgiadNaBlC90e2a/zBipXoVPRmOEGyzzAeM6whIbVLG5zJc20M1YCWJq0VCd0V
eAGEXJO0q4He4zgy+ayilINTe95q53aReIBBM7p9jkd7mD3mso+qz6k7eRC+6UfPgdO33bPwEFH3
Y4qI6jMzAUk7dIhj89lkENg9cqDcQxFPqfZdA7jh/Z57rUmDUWFMvsW1fLAfVMKo5ssRuVoGJDUT
rNiO1HxLM61lkyll+9qGonpBtgLnkNoqjR+6rjYYiuS4Xuk+8UErNkjP2zhd1TANwHB22b4aq7Z4
JedUfhcMobzDQpWh28VrwfnLbemO9Pn4H+q43gMKW0xO2Xuty4jUmb19r3bUa8zB+gdvjHWUg9VQ
fjGTKX1OeycZoSCHGIwhnGX1TIYxXduXMPOeUXJg9kYrj/NBX60D5wVUNHrFUTHU98zFkvF3mqDj
sB1HLM1pTTHTP5rARH9kjTUwopeOoVyYzPWfExq+9bd48PqPIazocCNNi5lw78xifqzcSkdpRpfO
8FGvIkxWwB7Hn9H7hrAt7DBLt8CRaveIOBj0lDrJAbE38RCBtcKaTv7HS2JyUFdFVARd4i7SFbnj
fg+zrLvnR3NDm6EPZLp8ReqqBU9prYrimQ67TW4pT64xqC+ImAjs4UKanH6SN8ZXnQn0hHMq6icX
I3NGPUSY31g2WNWpj5nlCZBHYdstftTggXd5y9Mfk2jGvMq3KWGYB3lGNd8LxEveuzqWy6+FSUtL
Z/ERuY45i1dAP6lxc3I65u027LEeWm9SMgPvui9h7IyfqLJLgK4y/9DAejkw3ddObSrd71auzNO/
5um8RkTuteUCMklpVvceio04nOm2ZLAMkTsJTbpIkzJYG2S1pzuX3S1akUdf1AeW5+cSUldFAcxj
hu9O0Zw43nwo7h9kOUqz8X5BlOw/5hpTY+lSJONsln+KxjrahRnAsH/NjKHS4CqDtjdbhyp5uRf+
SnE8CsWuDxtYAc1k7wFw9JdcNvE2M0rtzlI3raIFEEn3hCYVeTg8jOuldNpjpBwDmq1Sr5+ytACy
0IuJyICIdq0FPeavX98P/TeZDPN06gpeMmQyquP1dVMVDlQ1vT6ZWmQ9oQdUHnM1US56mc+/8fBh
8p1W6b19vVS2V/t6IeqbOjk4+E9Qzau7NOlRs/fQYzoDqAMBwgzX/j5D16OVbSftLyjdKGBZsdXI
gOR2+jkghxZtprlV4gWapN65c2/eO6BQpE9d2Cic3hsR6DlrG7Iqxzo3YjaOMwXLrs1MZaPp3eJ7
BnPh/Ze+HNvV48MWg2vxh1ZKUnH9nefedqQpI/Mse2whuA+GX0mmS203Q8oot6rbJE8iiqsEmdAU
0aH3V7/55KC7F5g1ExkuPwxRrlc3pyYaNUBx59DiEHdQRmBQyuEsLYvZKR3y/KPplco90eA3XjLG
ehQlC4kKxupqWaseDbfvXP0MsMVbHBdj+ZKRKP7KIlGoL4mte5/ef9CblNGm/IHnowGgpRO/1glF
D73oFS/Uzk486S9uZSHEAfIAk3PH+AULxQN/B2qPuYyp701ae9Udvtgb39lzcKmwUPMlfq/1GcTQ
pHQSDe0sY1F+zcfO+KzITNkArlcOaT6qx8wW9QXR0vaeKfmyha63mLV8X8DldIHpsa3Otd61OX/p
aed0ahfHBqHPz7rE7McXNGTvELluQzWAVvgQsC5YD+fw1YY2DXy9OmLxmcO6dNaVcpvWaqv7ETnu
piCuHRSvKn7XjLU/w47Rh+Ooj8k/v+7rX7F6ZrOPm3AeVA1oXyherdImZKJqZAAxC8f5G1MFM8CF
Rkjc8ApxTyj2rTcOeHtxXeAPLN3rYzXlTM6LkTc+dqETYIGKq16uK+phkWm/5wdyu7NwA4GxsCCi
KYKN1d0ocjtX7Rr5wghNMwPOuQsAqczFEbaCHYMPMfFoVdI5vmRh2d2jYN4eZXp0sKzgnVKqqOvm
gpFEUwmNyD4rcwioUzDpnDZTF6PBWmEdGwEju9MvfnNFsFNsWfpGlKbXL9cFe+qV9ErPRpFX2wz+
MkqcaqE9VZ60gfvq+uH92PHG16S+p8XEjbxMEZcg+tetb3ZaqA7ZgMO5lnlnYx6MfJsraaiCd2zr
O4u98TUNrkGEhj1IMAzwrhezFdWCrO7o59S2vcfRSO3PDJHnk97PtZ+qxYCIvpXGiIyFzp3S7+Y5
Sa3gk2FVR1Sm0bhaeuiZU8t8Ls9JKcxmp6YjNn1xOlflxtFrIEjvv9ab70inmx1LQNBx6bPWGvYq
EFJSG7XmSdNqQUHGR6i+6TnGwOeYARf61zeL+zZhEFMSi1qUm2f1ZmXigKJP5dlCvGtX1ZxMZHva
IIJrtMWQV3tNlSj+omW98fT+k96+WJAmiy3BMo8lLq42kNcrVm/pkzy3Sas/qfZsPKZKngYJKJV7
zno3NzpP6ZK9EXkxJEIQ6fopo5zI7sWmPDNodI+WaNOT5DYHEIdf+oyeYe3rSX2vi/vGt/TQtkGf
0LaRl1r7+aHZleeFGFEPwEpbBMj5Ks8SjcrPPeiILcjK7s7mub1mYK3CmWJWQiiAEbcKsXMUu7ai
aO1ZCc3sE5COUP6yVRSS2bJ2QZsPXUszecFrK//W5CF+KyjBh5FHXyoumeT86xc2KIFsslcYj3Qj
V78GyChHK3Kns0ROG+Wxhcgkpl+kbffi7W1DzoG6S+lKxowKCx/5+gOXbd5FEtn4s6CHkB/1GVGL
pFfDeq8PBZ3dYqRLvhkN4Wzr2VbkszqTzoABK81p8mF8VcmX9x/+JmTxiyCtaUCf0eAA8Xf9iyrE
1swIxO25GlvhIjuiNRkSuZRIZwC+ehFE4LDiQERF3GLEZUn3+f0fcLvnCZRELcaWDqnHOoeecnex
qEfLyQRg8zK6RlcETDHwxJnrWDd3MSTR4bvVusbdZsJyuf6VW3HpIbuwiMIAbFimd8b1sxOwWot6
QTyCJq3nc+bwCZwz+DygFL4C2aIugnwoRfpj7JAL3woxl+DsgUZ7n7VEup23qSwLAcbl0RztTkRf
bxY+CQYhZO0mhnT8xjWXf1yWMPtweBToT5sNaiAKhaMfR6BeD26pDI8ILCGmQ2t+FLa2nXFJjzJ/
hpdSHpU2aju/JWbM947vasvwttgyJEhEDJIGfEyuX1s447QLvQmODY28yR9oYTeHKOtAnkvbGc79
ZE0XS4OStav6CeGc9zfM7XshRKnWnyqedBwlo+v1G6apGu9Ff6hdo9rnfAabywBpp1994Yi9jnxO
tvOmLE1zP9OGokJbI8FD12vDMdCM6q5yz3JG/t5HvBCH6gQBBK5DnWN9/YOKLFXCSEmMhwws+QEl
qXryI2DC966HVR3Ei/9/xRqkaogiN5du1noTUuGV8+BkCsQEAO1j6vdWim51VkBB3fZ5UdpBAWks
96fZDuOgHhsn/7d4+f8/Y5ld0HF4g8vcMciujVJxH1ILtKqfK+xgH1nzpkcHGmeDO8vdbjeeehn1
cUd5jDRXKaOXWa0MR9t96EwdIeMUi8SjqYRwvsooDeosHjeOotloHkf9PUfIt9a2yI55VrTA6C5c
f9m4q/Nq7DP3QaHST44FrSvmUOGgH6NUCuWAVI/w/Cieis8Liu0eBGgVG5c3Da4AKhxjBJK69djY
hDDYTxSkD0qTW9hN98WGiGXtZkVrAmxPlUMT4QH4/vl645mRn0IgizknV4O9Ol4aAd9K1dZ7oBxP
6k0GLx5N8q6aNrYZJ2fRgO0GvmM9GXLQ9DuH+60nptoFaIa2BZ3J1eKwGxGipNn0wDGttk7vZYcp
CY2LrWqvTRH1Wzro7p0H/uN9dnV+0djRmXySRFD68rWvvzKgPjHOqDpf1FQYKMYnZuP+NNRQey4t
E6VSWCBe7sda39vPBcZv4usoKyaUzGHij7mbWZ+hW2XZJ7zkcMLJLDHBAplGpxCvKDWFsoIxNGtd
4KnV4uW0OIW8/8mWiPv3AyyTaSKCh42S55o35siydxX8YjTjAVx8uZ28REsCw5PepVPjSbmz2PoT
/dEhpUDmzgRchYLC9dtSdcTQClpiZwF5Y4sUE+xqrRxOCJbNsCET7VPXW/faIDehjwdbdOuAtQCG
A9ZyvegYzRlOVJF96ZxEQ1am0hoHrwYoyWrgJEZePbe5obYMpcKRYRcCDi0w/aYzMPJ4/12vjwcP
jYfKYglOzAfqvfzSvwrK0hshNtDnv0ywCCDdesqMLBdiw4hbI0E/7KvaGZrDVABR/q7HlQce/f1f
8GcwfvW5FwI5PWys0vGgu1FlRU+qgNVZqw8eOGSx4SNX4jAnABH9pKsdZROKOT0nk6qKI31b7QtO
DYRJfzIaYb0MJeBuI0g9JnofZEgIQGK0KJ05aNTaCxHzj3BIQAKx1otHcNn2CFOAhZ4rEUX2NtOg
1gf0jyLjKQ+H2dqPYz9+tSqtG48Ohpwqzhyy6/fCyst+K8zIQGJcV8VjQ4of7UwTemXQZh7+VK4x
Z430i7DX1ZoBXe5u4AAUrU/9gCKykXe8PA97kueKirOtfAaKabpRrAa7cb83LKD25jBk2lOmivEo
BRLBj5rR6HILx9swN5h9dc63ZJjnZzUCqYbKMT5Gh/e/x82BwKuMOP2nhKIbu9aRg+zjRLrnRg8C
3qu2s/S+fhS1oXxoYEFsrByHqAPJ5L2u6Kps4/QRq5YtCNaQka+zbNS/NiL2A0PeWJX34OIXE5RK
2hybouQZi2m0n1L4Dv84QWFFEj46F0sAJtFZi5UWXmIoqZ54D11huZvQoW3TYT+wIeOEW/j+S73J
8ljMcugteDwcotXrMJOOjMcaWUUXcG6zhhp1DHotYphs+DOjzYmenFq6mzqZ2oXc4kCSddpJTTex
FUXn5RRnd07+7QvnF4F0Yoy8vANndU3g/8X4WwziUrjS+jnBTP9Cic6ovVkAutgV3Bsv3IT15RUQ
9lzoYdzFaxgr2d4YY50lLqVltGedZXeMNOOTPYzWnXv3ZikUW4CaL0adS9933eXooj6kzrL1BwmG
8UOnx+MHlK1iCFDNPR3OdShHZJJWHHMDymCGcetsuUdyoAPQZJ8zL8YDp23w0e3bEPVhjKra1Fcq
nM8GRe98aUbjN6+YnI/v7611vk6tBzQD3i6dFoAg9uoGGwfZVbXMuosaoeq8yRrDyx5EjSnyj/cX
0pfc9CpSs5LLheX+f0/QWn7JX2e0Fqldp7DMKYfQagya2UBxYoiMcFPlofFxKnHl8etJqyKKOOhb
gRjwKNhx79ID9xucYZVnrbMrecn1XqO2yDosaKVZwu91E4sZPVww23tpqdcL3wDQ8hIKz+idOx2b
m63PcyCYhP4oTT+Qzavn0KTEAVkXzYXuSHvqGiQ5ZBprp1A3vP86fGK277+4N9bjclvw9kQahqir
o6b1jSY1O2ouXT+XQWaG+Q9uKn2CHZh/zKvSvhPCb7Y/nWhkfBZIEno6JL7X3wmBE6snHW0vLhIl
pya2MSIa7XT+QeXXPb//bDfXxbIW1wWIPs42k9PrtcDBeInbuO1FraV+0ZJR2WGPG56xMtR3TWeN
/+nRON35gDeLLjLugHMtoOkea66KqMVDaYBAqV6EM88BPiDp1taHdK91Ffg6ID5O0Kdl+v39R705
aMuqZG1I3tBaYjh9/ajYdOnQdVv1UmkziELFiqdvoAyj4/vL3Hw9kFNMQdktiy4pAfp6mYoZmWko
lnZx/vhQ6YWZn8lf7Sd9cLR/3ZmstWxIOvw8FT2867VMlfwyhld4GWOzOHEGkGpfiG1W/Mexxy6q
l39/uKVnqAMXBC+5zi4qNaYPlvTQWqfGU312L3xfzJQiJLTFcG+f/MEHX0UsSnpuAq54XhCIyNVJ
n9yiTp3JSj/MocDpK5G0hzejl3SMexfnj7muDQ+lG0u+lJWdfgUABPUagUfcqUoPzUmFbqMa6GJs
Pxkglaogx/XkET+abPDpsznK955OL84LuE5nv5oxZytO0sn67yRuCOLssq6CXtlnXf6Cr5/7CXkP
ckTcMcD7w6SNq1dAscp8T8txLc9ECYVyGdti4Y3wtteJfSijETyD0C6YUKiNRw2B/fgQ2JRrE6Z3
kYsDyeCZj/TaBNQWIcyPiVHBIE9Mcn8mpLhnniSeP/oxjfE5C7TEckY/z9MGH8eG9nXg1piUvJRD
nkfFVjJFHx7yrB/hTSN5gxWPb8V62X0qMT8bv5EJa/EmbNpRuRPtlszw+hszykZ6EJYPvvJE9us9
TCRohrSiPJzSqP5sJnaNEQ4WIYcaUTE+AHo88hA6S/dXclHPu3/d0aRzDDtx/eY32N4S/P+6FAHc
uTgvVOGF260EX6t3GNT0C1yBMhwUyfur3T4shRLlMRgNJkhMAK9XqzVnARiV+qVC7wNzqSzaOib2
ep6SxAfLTcsjmicQ/bP0ntj8esyx9G8xNjBp3DDuWFoM10vbHTIaXTTrF7sVyRktsvioZxGs8gSp
cz+qB5xDqla/4FCHXvPktj4j9eZec+DmLqWnYS7/mBQLyMHo17+iwCHO7JLefEAQTH1suix5CmML
HYK0nAIdJKR2543f3DVEqcXhhkkdyu9grq4X7L3S6UuM7C9ens6/a5l8GxYqEho+YYBuiRkkc/KP
VrLEZDAQ2FfggAxGnnHW9Zpx62LM2ITJZSiV+Cy60f4J9/p77Hn3+JA3r5OV6AhiV8GVButktZ8m
IzRVOajpZYauDZtMC6t6YxTDZHN6Rfcd79W2uPNGby441gTThdgs3BpShtU92lV9g8VomF7QsCiO
s+gUcE1DOYM+VcSd9OTNtTgwBs0wRiJralUf4aYcJXZ6GVGq8lFD1X4YqNT9NIq4T+9cpm+tRbil
g0k3m2+3epclq+fC1FLOZkVIlZaxCV21Oyaakvybt8efDWJytZEFIR1481jISDDRDvOMoFMt275T
L/GABrOFo2CJTpfW3iOp3R4Dog0RhzXJFTBeut6SkOCFA5AlvaBtkLxYceK+YHfchACAk5bTj7GV
L6aKSvb9gHcbdtgtHEFwgDSQNYyfrhee1CzLECLlC3p99AMpD3PbZ//H2Xnsxo1sYfiJCDCHbUfl
liypJc+GcBrmWMxPf7/S3bjZQhMaYDwbG6hmsXjqhD8IqZwXu82uHEcH8Q1Pi9ZZbCLWhS7dUYfG
t/Bu5bs7uWTkryBRMmXXgAbrLPi1qWV1mLSx4a06PGLOd2+F1e8kGDr1ukYEdYU+xWRgjgg0ke7P
Uhf77DOllSvHMnw1cEBhiJ1uwuQMnoKI8Hgwm7RAOA9sWINIBJ6SFn0wFe3ROu0s390sbP7ZWycl
pJCmOUgTzYFDe7pu0+DuWqMocnCSqHLtVV4pybNhVCCX1lVddkUHSjIEhNI4o/ZNk+DTW6QJs3Rt
IzimrUffjX+Dnkfxr8MC2rNW1NFOf+NkVjreOWhYm9D3nPbnwu+WAfLkdSF6TCeF5Ex2wWm8nP7u
3inpfXdV+xBBi9gU49gyCw4R0cSXz4BvjHvn2kHc5Tb0NOU5Sgpvj3Ju2ax7UCDqGpWy8KXxm2Dh
FM1NOzTgJYzWJBGZtFFCa05/12Q1nl8oXffQRVCKV0jZpOEa8StbOhnjlwnupX4lO0PzZIUjQbVr
StsUm0HUboznZFkOTxiZyV8Y6V580IZY0RYi5tlJB5dCYKZaJU9HiFxmIH/lM1HRmoXaxMmDOg6l
uw4NnQq+teKHTMCO2xRxL0wUUVoXTirau2Jvhxh/L1wRZ+cOEixXIL0b+Ans1OxHuBbyLHFaNw92
xvSxDfXopxVXKlIkXq69jGhlbBDzm94uH5vzR6dYpr0BXZze0dmIurHaGotXu3koatGiAep31/YY
D1KrL0EmQV8XVhZvlLF0n0rb6RZi+iergxoAtgECieRmrgJb+DTCWtVrHwKEvF7RdVXbHSVwjy8n
1XfwoyvC5pGWZhms+y4dsAGsaBY+Xd6Cs0BDLgsK1uGrlxzIeauiYPJucgM0D8iQ+DtXCasVx3j8
7QrNXyMaV3//8noSsgfFx3ZcMFizD6J22inFvSE+CDTlgtUw1ma09vKkfNRQjflj+2OZ7C8vORct
5yME9GpDXEWRgjRynn+MblwwImvzQ0Ca6yJF6o+BsiKpVAz8FFsfjqBthDWfXYmu5DYbFLvdkfrW
JZ5pIOWOlh7o3Z2BlEcEU8SsQnVYCBRnqQSMEOakyNQztwSmK8/KXx/hWKA4oVd9dNCRKEJ9TYw4
x+R16x8Tfxir3eUdOT954FXYZS4Wzh/tzNPVWD62hr4qD56Tj9DnFOSavMh6C7D8fK4a9ztdW2jp
YWffILqmqgsf+wex9iRak8iDgWACJJHYNAZO16/jrAYc0oeHAuLKIcHR0VjbMK6ix8H2K/8+HMyx
PYaw5/MNOrFx+RB2iYlZOsH9u6iT0b9yYGwcCWhI7aFg6gXgPinHdinOi3gzjjgMoFdQxoj7DDFc
IXxQ9WHvJnrxyLPnZKEgsLWVUNE7e8g55/e0DeKnzKsVDUPhKH9qsLj19hWIz3rjDGirbkSV5PnW
L4wUDavSEFAB0lLDs1H4yjN6c3r8hBdI89NnqD+hfBhr6MUG6LPfTZo1EUeqRH9BCsw/ghD0jBtb
yuJtndTx0z9B24ryNtHG0nhFRKcZ156R1sYGEaDA3wiIQ4iBN5hV7xAAo/BRIEqXu5H2w3BTIpvm
3BiZyB/oNZTR2sLFVVwr0JuM6y6Gqn3gCBXabsDWHddFxPSguSmBcL6lvVqGytdPF+Uq7qBgf1D+
OEuLVWD86CtHB6tp+puxLoYXHVjynY9DAV+fKao/SlJZI90ZLcLINUydL19p6GrT8KSE4xeocyMY
NVFbvm6yGJov7bdaScOXMMyaTe2oqb9GcE2sI0U1H8yo9He0VdSFNOr8++IrZsICJZlT5M3blWnt
TEx0dP/Bt8Ko3sWFN+krz+3xt9fdZKrRWq4n23zHMq26b+H3phsP9b9kYRs++Cun3xkFFzGW30Ho
AwNy+p2llo3+m6dHhyifJqzRfTNSn93aEHd93wkXrnCW3XEvO+85nJabPC/SdwDjgftt4vK339K4
LOMXzc8K+7uVMiG6jVOhWEsjeRluZj+TYk22r8k66YXOwpFAbZ76grGjBlzsZtRjv16HGVfTSgkR
7F1xbRW/LkfA8/kcqrcMwRlO0ciRsKfTrYkywFYeWq+HToBM3Spqn79ErsjrbdFlUhUxtGBLIukl
ovh1Cj0jW+u50t/3WlyB5FeMILEWrsaPC/9kH2SayB5InQVQEPNejzXlmCn1mfZYF3XqPZR+2DaP
I0W8fod7meg36Lp7aOblphc+jdZgKfdOUuLW3qhFF670Og7TF4DURb9Wmw4QhY6iWLLt6jFPjkzy
+3LfZGPvvQxlOwbbgonRQ62N6vBtbKds2JW+EagLSY4uM+/ZQ0mlewMhG75J2kmnG21UbeK2uWk8
wvmcrtUxmH65bZEbz47uB3ujqbz4Dfk1vksv7CPvxssskV6bTdu8GXaFVmMIOvvONlPTfKvTsLpz
etoVe1C2rXKn5UmXvXoW1lbfMqfTlXWdO9lb6uvREun9Q7bq5EFcKhWDD4rWEDekOisxQhuTQydL
24MqHIEGOGbhw8ZWUe/81vXCiVYZgnnhFeKhPbzTtMVQJx395ykwA2Ob+HHCvx7spvxqrOG30MsH
Vc5MRo7TT/c3Qq6qzfHeOmAa7GhXSmgED1NUFTc+8Kh1kqfZ98pH4G7F/gwvU+9+US4I1rfsS9AQ
pYagUTAPMp0fFwwqvOFgtuDMV8BKzN+ZXUfWukdX8Vltwn7hkc9bBEiYymYZyAV0D85UQozQI20E
5XVQs8j4qfbdzYgz4k6CLFYxZTnW6m7iV2vN8YtHQaF7T+sk3S2EkLOaRf4Kmw4hrULmN95s54dB
r4yGouSQ6BOyOG1Vmc1GyQepS+2h1YvcqzZcqx099sIau/zWQCkTYzY06g2UvAnO2tugTEZ8b9lN
Z2KmgJjlRvPSGAkgMCL9yhq1JQbLeeDjV5N+wbKkYiYAznIvTfgQiGHzHoQo4T6keveT+yObtkWr
Tw9+M/3C0hpFc7Wrna0ipJ4g/OsnBVeWJctI+emfflEwW1CUIetGDA085unRNSMTjYREbmBpOrsw
dn+bRaO/qLCiHpJUlN5C3nnWSweo/TEiMZgjojk1uw6nyFEHvXHHA+Ec3ncopscSodS9G+nBc9hO
1moaPL4Pp62t98uH5ZOzQidHmlRC8eQqni1Ny76mjd3Zh0l0zbHzExExNEHjd+sjXvFoiPTfqPDa
4+VVP9lgdKYA60N1IRWaV5gwEgavFJZzwA4261ZKFCa7zrGn71kj4vu2iv69vN5ZFUP7gIwewKsj
R4xzTSPhdLXo4bcfJtQrr7JKH17apm4RKcuXkJZnKdZsKf307Ex2UituEVsHO88ACrvYvxdr1Sqa
TViFPe4hTrRPvCzdDsYQH2LDWqIQnSdX8Gnoy9K3RyEDGZRZywKRQ1SEfU89DGblJtdmVpbiqvbr
KWFQWNVXbo4J8hZ7nexX3vQoNSkU4tN12lTmQ8fk6KcxdfFTBcCuXcMmiXZ5Eo5L05Pzc4fwOuBj
QhSUc2Pef1I6rRxIQvVDqSAY6qpDu1Htun/p/XFo73VU1/Z+gFPiV7FGwPLAjUgcrBTymM9QGAcM
dUyGfoDGhdyw65S4E5vOU0Gn9YpGQ3B9+eB9CIOchhLwa7QSZWSjkTVP5zwRDWZZds4BtyZb2yek
FYixJKmtrUo1SJ2bsFGblg2wh2ut7e1x1wTCU7iRowbsgFHlyjqOoH7v4b5pB6qoob8zplYBoTea
6p9Sj9xx7zR5c9Vq6uivA6eoklXlDk6BL5SuxptCN1JvO1FMW/u20QAVYnfQSblN001QLs6R6Mh8
NCs2Qsfq7slqLXPvQ8MI33NV6Z9pCNb5P6Mm9COi2AqRgTmOu+qisr8Om270b2qm5+9ZX+VPKDS3
/l1PmYxEOuzHYFzlfWP9ubyr55+zpAMSQSBqM36cl1EWNsttUWvOoWFeFm78zPKVbQ6YT6oKIXu/
1Pk/j8+sByYU2xyaQwDHTr/pJjAURGZV64CJDrgZozDJ/hJGEygMW+reqRwx7bUxalGzt7Gs2Rod
4fq6xFX0KowcvfmnLzJSkLiY0MKVs99NCwoU9wMPBO4OY2CNtp7IyNsub9Tc0ImzLrVOdQnwl/nI
XCMiK+t8QJ+sOaD05PBDMz3c6BPeEg4dU+slMCWBPx0U/d8saZNtwvjKfUSQJMfeMQ8NbRuNNdYY
Jc2CtaK2RZes1FR32h+KNPQVupunz+x4MC2Nl8/DKKNlmtSMetESQiPsdMuDJGrtCrDCgU9igjhV
hCs1d4wbURTlqvYUb5MP1T9epyY77pAvj1rZNg4XWkrgFcit5f31V9cLPJmbJ33bHEZuzifN88N/
YOU7W6mbs5/Gtj7WogNidvltfXLMpGM0skH05uUw9HRVpUmVqXOc4iCGvvA3kJD8jVO6xlWJF8Jm
wCqouSY8ZldZUADavLz4+ZVMCcFIgMtRMkHnixdmYUWuldaHLE/1K7UaimiturhsxrQh3/GcSn5c
XvCTGwCoFpcUgBgwOPOjCROqsLMx7g5FZYhuM/jFoF1nbRZsojLs12FXBpQKWfJ6edlPNpm+h2Tl
IZeFQaL8WX+92iappskN2/6Av6mRvvMDYCI4DoDmTR+IUvyupRHffT5hovvs+GOzELs+XR8wFexp
Aj6v+3R9QH05aVjRHlxFR2epjuCRtQbuZPvRqxFxGg17VHGHEW60LxQLC6fLz//ZtkuICm+YUSa3
7+n6BkTtMtUSJJ/1RKtWZhNH7s50O/8JL/luhUwE9rLDoEQLjY1PzpdMMukiEIwQCpvlRQy6vA6N
Mp57qvprvY/sYBViCfJT9yOiae97SynGJ8EPtQUgBXJIDctpLtqV24lRcXr7w+A60XCTD0b+LzEe
W7rEsRNx2wKL/Z3IEeIeErv/q6+dTtnU1dD5ax39dfPW6PVE2StYoUD/CKBk0x9zcJ5COqsN9o3p
xq911kX2wjv6yApOswapE0EjiE64lC+YRYJej/WiGLFYirWof9LxajY2pUgDZvmGj395kMSPYUB7
ej1hdRJuFbTlxWbCLqe+FWEYFQxD8ZpeFYOqJBv0pdRqNXrMhNeRW5XeVVlmhVj1Tl0aeL4UevJe
IvjYr4t0cP7FqUZ7w/GD7w+ZdAaSRtEXyaqfAkhwlw/j+aEA9Y2WqgS/S8zSrNAaUkcrDUdpDhzV
+KrmUnoNqD7vs1iPNnwV3UI6dj72pI0lkYwoTYJX4Eo/Pf2NBqfQU+sO2bMqSadVmw8xo2C7gmRn
uG3WXhMGTRwK8DMx/wnbqL/lW0JZ2ApyvHn13IK2YcHGf9MLrY2eNHuyf351TyRcjnhI8w81o3nG
qKBfFQ/CnA66F2oGwrJmCKjPi6TgXbtLYhWk8uUVz0MCK9KYZh7M90lMPN2Ueig9LDv66dCY6Nn2
ZqrfBIPy4rslAarAE+BXTiTaX170/NXTKEFnmM4i/U4y8tNFMWrL3Lpp1EOhF+MmzxPpVVSH726q
XvWDU79cXk6G1dMv6nS5WfjpGVAiCturhw7JZnwpvOYfI7Tes3jUXy+vdJ65gCSCr0LngDYGIiCn
D5a45qCldakeymwUO6frfWdH78lKf6LxRz6c6GJgqmWYAmTnlLjJGutpLAVWl3/GJw9MXc1Rp6MA
z2FeYrfYxDlj6FsHRxvracWsXgcHGKhbAYR04bP65F3KTJzQDjSPkCt/y193qhm6VZH3BeVJl057
IBWjuTKtFMJRLexrap5M211+us9W5AKF/y0HORQBpyti+WJCBBtwsKyU/FvsJOHeG8wBub6sDTYT
wkIL2con2ylbU5KkBwQIJMDpgnUgMGPDVPSQd9Mwbc3M6txHNTW9cQWmzTcX6lQZ+GbHFdIhqREl
MpPX+WQYzKrudbWnHYqIAJMphhfvgYPX+kIX/DwbkWhCphskIrLCmX2FSlhOgIYS/dA3RbvWhMkg
KLX6XQb3Da9ZRb1G9C1GWa+hj/zlV8gXQkEFXQVA11zUpQsMY6hozR6StMLEp4v8a8MHeQI3uN3k
SHYsiTDJZ5nvqUbuJmUOIR6rs1cYVTQXgWHrkMhyEzeiGEVIT+C9ikfjnebH3tqDhvXUIM9zr/iV
t47qFlcd5F+WlDE+CbhITsHUkeAW1CFkCPnre6HIrnIj7rUDV3L6PNVa8hsKdHplEnZ7PA8zc9po
iu4qC9/pZ4eY7rQjKTqQTeZ9xrYvx0itKu3A1NfYe73bRStFRiDc8Jyfl1/vp2tZsJ4kG4iR5+wL
pQFlJgV/f7CKqvunwuoObQcLQHSnIYbyH9aSOApqXbBp84Z3ocSYug08V2lkw+/Oh9CNgKnemT+K
FtWxhW/ms7eHggSiJjR2gAnMzpEWm95U00k9oMjtXZmjEW7NOBc7T6jTd4b906qqp+j1648IQgQ8
0McRnjeuitJs27aetAN0PdKOIFFvMr1KszWDFyao/2ExOcUAsU/DdH4+G+GWiAha+qFIkEa5VSGW
bw1XgY8QKam1sJ2fhHI6M+DjbKpOItBsO4vebfseu8wDDqqxt0kgX6kU2p7+T1X1yqbtom7JNf6z
N0i+SQgg/ZBaxaff3xSi7lEoqXFwFLfaRE5h4FPkuPFGi5nqarXh7DjS2kIA+uSLAEZGJ4kLktHC
fCA2OnWLqa1J/IlK/TvXdqr9oJcirrjkTPPp8iv8ZFchB3EZI8HjAnWQP+avEIOAa+dNo01/NarT
6z7v/pQCHVJkGx2V85kYS9Knn+wpCyI1Iz8JEtjZa3RcHMIieloH2yjV9lcnOq+/ogdptXvOtE/7
W4d/sUEJKZgWdO0+W5rcw4GkBMCfnT19VqwE4xbXQ+OgOEr5CHorS/aOgQLOHtBa8g8VUp+vJzT0
/0PeY0uCJ2xSvkpICacL20HS5CEx/DApdrKpkQTBLzKa/PspcKuD2qZFvdDQ++wMSVEf9ASpDEBy
nK4YoDChGsLQD7SNlcfIcHx8BjFZTHaJPWXJwsZ+MpOzHflJSrQGSI35IGzQSihRppo9TjXVoBt6
mb1xsoa2Ab4oNyRo0a7DbGbVNxlK+oYTRA9hqQQ39FO0b5cP9DlYTnIkgR/xh/9BRjh9dNdIg0Ro
WFpGgc27LrrGMFG1HqJvRT0Nt9wqzbWIx/K+He3eR5176DZ2OdS/wU3Ss45ThLNdtEQWlPfOMyh6
zDQ2KJtI1Qhhpz9Lwye1daymfvThgqCM7ZekFYC17kAA0Q9Gkv05kTaL0QgRduHe+4iNpykNh49q
VlJ++Orm8g2g2JIQp+CGQ1/+0ZQRBH5oWXdVHjr7UEuyb3mdd9tGj8yV3QbYz1lxtxBozj8+V4cw
z8xJEjwp6E6fn9Y43KzcHR5JaOJ2PURg4AbaI0+NZscoi+kZttwVkicLd9R5gOM80pwFzsSIC/bB
6bp52aRd7JX94+gb3Z/J9ZprOEFCeQW+zxVsmYETfPmmAmFK94qkXJqAzDuW5pjVAbZQ7iELtH1Y
J7qOPS0ui5aRud+yqfJ/XD7y5x+7LCNRbIGlzx3w8XX+FcPDKcLKvlWdA3Vy8afrOov+qO2/9ZAl
ny8vdf51IQACwIf8CV8lbtrZlWhmAZdtntQPVptN1/hw59dthWD61usz/8ZMkcvCc1zdhg029+uq
D/RXy2hCJN4tLXoPjbH4FSVa0Syc8LM6CMYF2FPU7HjPxKDZraLXftUAeakfslav/gyeOsB1Ypax
JE56dpqkIA91JCoocLHPiNGNhwe85rfjA6wOt9+bOd6DttlQoqP5m//BvtTeXd7xpRVnG+7HdoOq
zDA+tDA1xBqxp/TKDxpxF4GH2UeRvr+83vww8X3KCZAkKnNl0W84/V4qWyiQmqLsvszN5Jpr2bgv
DP+gId+xNLuZh8SPpVyqVjw66e3NpydplY045WTZfeT4zLjMrOiB+KXFOyBauJhuY//QiiIf14kW
GAvfzDwcybUZnVjQBahraWmdPmYrrEHvWze9HwZmUlFa2dAAM3cV2C1el/BHjT95k7nfL2/uPBBz
+cM+h5NDYwD197PpCfqCGXrlSfwqAkF3II3wGDBDgf+lT6sC8+QpFHfY1Zf+Ki4TgPxE9Br3S1t8
0bTs45dAywE+LSn+/JrTDZC24a5SDfGr0aokJWHrp/s+msK9Rqn/7nWjsY1MsVhcy3D7100km2uM
zUk4icYwhOZsSNHUUxcNTvqa5FF5qIohwRhMzYzrGj5dvPIVU4lWYdhVWBZhJrqv3dK5d50W/zRE
I6ptPobZUodhbmUlfxSJEhkwLQaJFp1FD2pQrVeDsnwtszxsVgEz7Y0jjNZZCWGiRRhWrYNhrpI6
wabMx7q6AgilJ9s0LZQXd6ji3xUGmL8ypclRgQAnYNIdCdu9QPl2KdUyzjYQ6TmQppwiid36cGj4
K9jjzWqJqQrHZ0g7FRlVyIUA9j3qmE4hHtIzbw+KeCX8FI0yiiZLWcNiSv81OyV7592I8RaRquKI
UJS+pF89i1XsI1hdJGMkOwJUpymj9Mlvk42/1huem9ERtz7482+6sCIKibzMri129Iu3+/9XlJke
7iMwMmz5i/5aESCp6HKlHZ7TyMdYLWlD/87D+DnBbi3KI8DzRrrUMf30KWnvGXhRSnbbLCK3IDb1
zhmGZ6ha5jfi2viONlL/po0JlSHQ+H8vB41ZmPx4RkbbvG+HMdxZ9UBjwW14j8OzOVk3gchFATUs
HV/10lGqjWdQb3OCxWNVL9oLfrY0agRSLkZefHMFHHvIIhfv3PE5LxNx1bpYvHmTbf0qSlXsEvAf
oAMD9zXLzeb18kPPrqGPh6aaldBmUlb646cv1s4034UJyzHPpuTJ7MuqxutG0zZKoBtfK7jlWlgZ
gv8kewDdNjc1DcrKGzNznJ6TVhPv2uA2tz7DpnZjTrQ+FjKVT04Pi1HbAyqGXjAnytBo6BLaReNz
UrqwCRpX1Iyzs7YtIXO04X2dVN6SQtana8opso2sIH/k3//1lfQN8v0DptzPBI9fA8SVcu0K01N2
RVKbOsKcomy+VoB+7CnKjTSHQE4D750VoBo6wlBjah4zaurnUi8OuUiMYzqOPy8flNlFfrbQ7Gt0
6w9Rkml8JjxHNCjjeO3Vo76u28x59Xs3uKqs2Pp1edGzDYWiiZSBjYkYKnTg7E831KrSyU1xjXmx
gAnXSKT1uMz7SLpVuwhZDVQrMHPyry4v+iGy/ffdCVgYVUYZ+mmmk3rLq+Gv1yiqctJSxylf40Ha
/TVTiwDg4GEms0IsOXsE0JXq1wFD4asqZAyxY4Suqde5rrfePggNUd1M2ptjl/VbEE7Oo4ku+U7n
vr+ren1dNdY6ZQyFo7vthO06GwAY7MfKSBQ8YywFL88gwlO0Rfs1fA5Mf7jCzamq1+gE5fYqKGmu
roE7G49GgGTwVRH49bGLUmATXDr9e+yhu/Qbd/dg+pHHQ/m76Eb3btA7jDn6Pg7Fviohlyxs2rw1
AYCB1rkq0c100mBLzF6VCabOHyu7fK3xUE53YRCj/aA34+Dvtbqj8i5LS2k3MWDGnxhVZkc6lz3q
EImlN1cQD4xkdfk1zs8OTTryXWaZwA1M+iWzA6uWZSgYYDevGs4ZdCaawt1pfq5UGHtP4JYzUS/i
zedZl1yTIp8uO5AW5j+zkxMMXl/1RdG99jngQXoMI5hN+hBpvi77CQMvB6THbw8lHXdduQKZIq/v
h91UdmZ7NWhTgdCCk8ViUUqRE3t6opnmU07xERHqGXWcnuih7BtGCn356jRddh9MrX9FDziY5IW2
qDP+ycZLS1ZuUdl6pEt0uhjONxDdSmzqTSs0fvoQgn/BbOiBM0LzSlah4/bZwumbByf2Hc0g9hvt
J6rlefNBGI0LwLRqX5XMmNa1l1dHCXDYYdzZ/6qJiMVtakMzX2hAyCN0sq0wruj3SOlqoCF8AKdP
monIsovOVF6M2MvEXm9s52C0rviuYXhmrjKCPuEqd3ArmOJi6aXOsawMzjjYEj7tMd+mvpuVFjUo
PF5f57yoqRQnsgY3Hb5PcTBaG6u2neZVGF5+S7fV4sgV/ivkDMW6GvGNRbjIbJIfWWBE3h6AweTu
RysUz+4Yp+OGibgmtpPZIYyDg5+Zb5hW0jAKhjq315No3frK9Cs5GzMbNHaGPaS5SLe2fila+vWJ
1rdQZKnvdw685VeXKVe8n/y8jlY14pFbxezCZJ/Q4u9Xod1W7bYPfN3fl2mkNFSKoYfmd6Z6fyjj
3PJPH4+j+TwKbDSfLDGarNvhxwfmVS2SoL63ffAlv78YPTi/SLqg2kPNSqE+ix6R2jqVOwXei4bd
W3PjmAiQ1EOe3QLwLe2tB+V3CR91dojh2dA55DhJsDgcotPTVOlTUfgQcl6HPKqglseheWjGPG23
GVJM5UrzjUFFll0r/N3lh/10Zb5VSe2X/PJZeGgtf9IUv8tfufV6vpRSXamN3h5QvlQf8nhE9TH1
xVJbYg7+kcBK8noUmsg7YUrNu9lOIriIuf1eBxJCe1cLzXrzJpqMN1UnRmenO3rfISaFBhZyBuqt
W070jFvPFOENHgd2dOO5xViu1C5qfmRKB6b/a/uC9juwZqmtQTXNr519334YQ/sdCuW1TewaPYpc
L3/EbVQXW380hx+DBW2rGj1XWVh3npR/rCthOBKTL6WaT09CCE3XxFskOCqWX76qfWFskKB3n5i8
FdvLj3jWKfn/WtIESEX3EMrP6Vpjr7llpSnKK7AjcduIpvzR+ZhJKpGOG5FWRcY2czPPgg2LoNk1
tYF93ViO8Bby9Xkslb9DYgFQJ2OMizDZ6e9ITAw4Ym/wX8eOphAyv+n0noos3xZl39crUwTw//Og
nfS7LOKq/GK2wF3F/IZeHApS9BznI9ZJc5PS8ev4iOWnGq+xZWrR6vL7t7h3RLHydGVJOOb8geWK
BG6JPGD3Zw8c6MQeeIDJ0a/69sZMrHLTZ33/kKWugiaowe2sAr4rMDuzxf7yW5cH9++LSz4tWntw
qmTnEUOn082Osszpm7RJjlWQqntV9OpdkbbIOgA/BX5X9wwpoMIcAD8jMazZ+cLLPj/gPDdVPSm2
HNbM8xH4K/iJjl1yDLqxv8VlwdlbuYUJV2sqS9fkZ/vM2ZbFEVkgs5HTZ4VwmUS+FqXHYSrzXRdK
rxXH7FeKDZI+77TpO4Lp4xa8R7JUg87jqtxmQBBSaBB51LMudksLX7ouJ0ecoNJdhj3Dsxq21bYy
kLmfhFe9+YrmLQTzefrFolJDCzqGhCsB9zh93mGAeqoIKz2aiaYBkB1MFKhxkqhwPYkgl640AHFf
nOADWmJRMkygPKDtgK2fLqpohrzdi+yYeZF907RT88LJmshmk8im5DHs92ZSvogz+f+qHGB6dFzX
3NOnq8Zo5kytMeVHplo3TuQGxrqnu7LVe78PFwLlJ58M7RnAkbTWJPVaHum/isIEmxqJo86Ohe93
/2T+4G01M1Q2QCXKawB3+m1JX+p74JbafVp2S2/18+WB3UoXekrT2Vtl8wOlamzeKlrhA55ttZuv
kJeii5u1hfOtGrt2BQNatTYhBeumQqlniZLwyXFGMYl+isoA+lyjqIkGutV+kh99oYdH/oUAuF17
iOCoBeba8QhQXSnE1wa6Hy+Z2brU5QVtwxE73fgyi7y6L6P8CHwiuLK9QbW3ea2KfVEKO1gP0otQ
zb0+ZApmLrz0z74lSjo0VzhjUv9mtralxAkfa35ExEpR130Be2eTi+EPAmdeui2mEeucy6H5rJCm
08IImekapwmw6LyowNwD+/LIiN9KRUedquhr5NuYPIbbBhlHsSpQGH2EEao8DB2Zwp4E2rpxaunK
IVHb6UKNc54gyN8jBbM+CO1Q5k73QLfCsaubMHob/cDIrsui7/x9xKdCbDHLaEKBAVLdFtvVyNmq
QxOXmzoYpK4W3TB34YWcfQZEUXCfMlFBlJCG9OmPwVvYdztEZ8gT8V0dYbLfhX3p+/s2HsZh3yDt
L/Z5XdbWurUBbl/nQIr+y2+gGyzZ3Mye5y/IGBl0a2kWvdXCmjY9ZwcX4yj9kSTdj16dnNfIyGIE
q/1wWiN3Gi7E97OvkC1gosW1zTdhIVZ/ugVFX/aFlcbBW44/w5bvpYqRvPPrTdc03netVao7nab8
Qko6VzXgWfkEkJ9Cp4S+Cl352bJVl0wirpVjUIfJphgZ9KwhBiX7VPei18wcnG3uIiodhGpzZ9ZF
fNWMyfDNDdT+0HMwF3rJnx0ESGGyVc8v4sY5/TlAuv06n5zgzRg6rVsh3qZthrGY1J2Rx+rKyEbn
LvCT+qrAb3rDdzstnIKztIL9kLMJRjES7TEvvjVrSJTYnsK3xI6Cl7xJvKPi5eZd6pjpq60wRd9E
UZX+GqakP14OEWdRiaU9SjU+S0ogppynzz7p45SCHAnetEEUV01uolJTSs3rKhpvrK50F7LFT04c
5SgzK3qiQLvnJYIxRVqn2Ur0RobVP7dq2lCK6erajix1gw2yCfeF0/Dlh+RsA5mX1SG9Dbn/f9+3
btIMA8SbN6917AOGkISVSrOfR1Uc6knxF/L/z55RatfKbAII8NyScKQ0sAVtwbdYCXDlUfFS1+k6
tKss7Ly1HajZztBx1rz8kBYPcZKHYy/GXS41DXC1PLvVlRJcpY8ExVsOC2ynAl7bGe2k7jUf/4n/
8ISSOwmggoEBGeLphpqtIKRmpXLsnChdDTSrn0tttNbdFDtXAnstilo1fLr8gJ98JYAP5YiSzFAO
wU8XnUJbMdQuU45Ki6EuPrZx8mb0ubMJUqvbkK0b3Ro1If3WiQGFXV77k5uUXJQuLN5pTILY4dPF
87IH5mTZ/jEoekBxutuZyI6ktR6uS1TrUAe1602YWinmK+SvzbosMpc27DAy4UR4duEzksudvGw6
hMzkqW95CTJDP/05IYnjWDZGeAT6oaIfaLnxCjMx1d2kDcCDhdd9FiTkapwrChB5rj+k1f76fmps
DBLRquHRVSJv63eZuq/85KbNcwRnQph/z5d3e2m92c3s69XQDOgOHVu4wn8mxxdoh1Vdn6FFbf+M
0gB35a+vKHUoKen4j4bz6X6qWVwGtTDDY1SVPwKlHXdd4yQvIg5UHjCP3r++3P8ZosA9gbXICPLX
hjIUjmPajfFRbUT0zay97CZzgnqn+EzNkS4Qbnx9ecXzA0P5CD2OC04OVyz9dEUYmT1tuDI+2moL
iN3rNH2F8w7CMGWmLu3mWQDEL4Eaju1EhwGS5mw33SynJ5mp8dGNiXVKrDT+Td45yBANdTZOG9fx
jWsNT8YleZzzg8PCcrxIsUyomEtaa6OeWMK2omM44Lu9HksPx3HFBL227RDQf+01bSoXdvYsLP2P
tDPbcRvX1vATCdA83Eq2yxVVJVUZXOncCEl3WvM86+nPx+ybWBYspE9jA43eAUKTIhcX1/oHMVna
ifDJOSA3sF0Z6MZiB3166UDyfQnivgKhODvOe0ua7M8BSvj/BFqTK56eRemwEwduM2qqXHRsKbTq
FPgAgV1/17KDtS6lWnohuQm+5Y2dvqKUr4UPUh4YP0ocR5ID5XX1RbMi3u7t3E5HtWjrnd+xsb3A
RlGFFYk9eIlVIhmgGpb3rZVcaEwtw7FJjDQ8yumI3p4m/aHSniEqe/iN8G9SCRhYq+3VcJm2TiWl
F+4D3FycYmp/NDN1W5sQeoodSgZuqXXVt6IIA9oEaZVe7p+mjX3G2/lXwk5pFQ2G61XP42hBUo+a
U4IqtvpaLVX0kIa0hjzMacKTvGTZHsPgJkkV5UyuIIDwnKubtptCU2OSNCO9LHUPH7jGRK30TLsq
P0lSV54REHD+Dmer6x8SUIcdt0EQ7eCYNo41zWxqiUCFLO791aWTTSl+HbmUXeqAOrVbKVb2PDTS
8LdMWdk50owY7TeoxuXp/mrrrOb1ZQcPkJjM3Yt+AV2U69VOm5IEDv78JdeTpD0mxaDOZ3Sp852v
ujE/QRyh12hjmXmzr8ze6bF1DouLE7faV6Oz80elsCWvtQf7M8sRfpgyc49bcfsYovXGPub5B+uG
0tPqsquVCf/PIMkv5pJN4fc00KvsYQjVngIUin+fSCUb/YC2ntn/kHt9XGiKAUz3AmXoH9up7paj
VI/J3qNo40TrpFo803iZIK25OmRmibVS7gT5RdHqKDpWk2q5tEXswZ+1opl2MvSN0fDkg4fA8tsM
uA5jOlCHvuKLllHb169hVluWS83TSv8xAlWPd2L21nA8/slkYAMLBPL1jqIn1pRyA6LO7LohPSHJ
q5se9a72XwmC3V9/vH1ZP/YuOB4Iemu+p9L2qVBOLS95ZmjLQxRATH8XJMWe+sXmpDScDshS2b1r
72MpUcuE0FBeUDOu/lIcQUzQcC1xS2X4fH9KG3ceyk7Ub9D2QAhzvTnasejn0WwKRGWXfvB0pR78
Jc6Vc7ZkvN1bU/k8qkVyyhatf7o/9Ebo5Z5BeImHK/2ddT+rUPMam8K5uMh1bsqoNTTs/zSwHrD2
iT/1XbLsbM2NqEC0E7uE7Jfm/CrqTXAAdS2zyoslh+pHB5XFQ8sr7BwuWfoc4WQRHulHAeX883kK
0RYBb+NlZ6/On9LVXTxrdXUpkIjwIF3Ex0pLy4M2t7ELEXHvRXGzrnxPC8sp2gvw0/mP6yORzWFL
ySVTLjqtYR/ifgu4Rafz7mZUSb027pS9fuHNhmUUcdYpQVG0gSV4PaSk25TZzVq9IDGUnKJsbj+k
UZdjjzy1gKnvr+dtpkTaQNMGVKQG9xF00fVomdaVwLwV9ZIoc/sJw+nxxR5NyTrlORAkD3cfoz4P
ipKclEzKnhSzth5BC4x/up1+ZS+cUvBEtBnWYACNtiN634p2GXi5nZ1Fn94MydRcImvxaLfGg4x0
eLM3eTG5qytUjAoclPNCUx7d2+vJFzifzGGqq5fJ7rO3JBqSh8lurRfsdtQUMMZU/5AnBCInuVve
iqpJDlNomc+2HBhegFFV5854Pf28/0lutxxXHzkNMCdRD1rX3co0bWW5N7SLhNXqjwHrvuBgxqOj
Hsl2wvzcxA3gj/tj3u45xhTij2QTHKx1m6fjsZ6Uk6ldqsK2vidlmb+vR1RSBz3aM+S7SVtYcyp6
9IFBHqJ8uTrB6pAs4gLVL7hV6Z3XhWGRHZpRSh7uT+kmQDGOqN0SEkkO9XU1NbR7Wa/n0LhgYlI9
0dbXv0GSbtw2VNp/DCNKM7fXtL0rYOvjQZQFCwWgQbhgXO8oU5qnMuUXXbpeTk23N4YUm5a2GQb6
69bXqXeWP7T0QT2L+QmFoV+Cezcw3KaraWOEjXaBhqA/SaGl1w/ZOEFZKge72ykK3349OiZMjCyB
4AQy/np+ZUfrPE8T7dLEmFO8txqhqNs1rWz+ff/z3dylvJoAZ/AFadUIMaPrgaBPA5hZDOMS40UZ
gIIS73EnDeSPEbHsVNiRah5GDZbHBJEqO94f/XbzMDpxEUFZkQmtpVqoGlZF1JvGpYqV6aGVquzc
jHV9LoulOYQtgBXXMXe9AG43z/Woq3QvS7G2yxAkvFTyPHyKFqd4xBFEh5ehGv8m9bzsHJGtNSaL
JdySpiNIsfqYTaegyGCW5kWaluyY2Wp0pJQYu7WJP6cySrWXBAqvYyfuT/fXd2umzFWIzRHrOSnX
XzcZwmqZ+sW8hLKBpV2my7EXFUuL5LfTtx+jGXPcnWC/PSTZEV0/m6e4+PPfikvDZDlx2GTmpc7w
bcYAMjjqfQEMH0ihCT4Wf9Uf9ye5tYloMspkhHT3ODfXI0ozEMV0yYwLRjL22wBpND9Ncd2rXhKq
nXFU8pKmbtcOIWv+X4ZmWFCTiiASXg89MaPamHXjAhof/lkRNC9R2tA9bBoFO4KIbx6C0d/zThPR
7eo+heBAuUUUm1BCJzJdD5vOmD4mXZS/DXUonw15MidgbuVPm5Za52ZZbvB0HK0DZhKhmzvmn+5n
QITUofGRgawKdXI1637o0BSdpOqtj0PVnfW2e1NipT/y/wVeNeTaF6WZNd/Km2hnZPE3ryYO9BdM
Lq0NFnwNXUB+3GgtaazfEnw7PK1V9GM9DuWDhnzio74IXbE822PGb6w2yCawQSYfmiC5Wu26qlBL
BmP9hjvK+NaUYf1kBEnzECPFeXSyWDlipVIdGxwnPupjt+ctcZs60j0X3UF6lUC6+OzXX7sqQgO3
GK15M5cej+XOkpyfJqjc5YOszYv+YJEs5dAQDZRblTAuirOkdCnqSDPapff3u5jq9frTsUUIQVTk
NcLKKpJVU6rzAdL2DcYUNtPhorn6MsffE2U0dm5A9eYKZNo0BtniokMObPF62mGTOJTe9QZLhqhy
vBD53U/zaPXKsdCc9qmZeyk8kswGxy5PosI1lYVyOQZKovwUxVAj9UlKWi81M0r3xD6oJYuUhTE+
zJL1gkaXFJzmZjIjt6+QUMdjt1xid4Br3nl2jqmqF6FS8gm/++T1/jLebmPyb3TRRNtXlKlXEWvJ
sH7q2qB9U7POOCzCAj41neYQR1Lz2PXVe/K6akf36SYus5xCshk7Ao4vseN6OYFEAsS0wu5Nz3KL
ufbTaZroJS1L0x5lu/rz2rAYUCD1BWcBTPnq2IAtQnXSGLo3o1f1twrVDo/gL51CS5beCcVRLGP7
OjkqyVLkXmRrPRYUcvjxj5eaGdMGFc0Ah07z9bSHAdOlSa76N3BN0Qd+6V99FocPgz7lR7lv1HPQ
qXtgrpv7HuUfVJhEfEa8AM+f6zGnMIE7Nun9W1Y7CHWXnGkwJEaD5N4s6+9GC/0QTRXsaGpOX+/P
9xfNbXVEqfbw1uJ/eOIa68HVqsUfZsjeqE5HX8ZUzs/2hJCEVxdhAV24budTGU5Z6nZ5ND5NitN8
izol+lfC62547FulhzeHWvc/44QNcBIE2ak3yvJsIlHsatVLVJ5kSXXOCby+h7gH6r1zqd7GW4HB
Y+14u4iX+ep0pLM8NHkWZ29GOid/dXCznrqsilRXxxPtKGVKdkAgkTeihalPvWjq4/0l3DgpwqQJ
LZBfQPI168PpgrYM5TJ/QyA3eqlHOXofSUr9mKudA5C1snZqSurGfhGWiwg4ExO4z1efrM/SrB9s
pXijid48taqVnvGeH9zYXBYk7DGP/+A4YfS5VpGBcYNhliWvsI3oNYW2+l4I/Xyal2bq3THRoRsv
Vn2hVL8cwN47BxxxugOARemVHmbau2Wb9ak3GUtwbjQ1/6TBEPOsecGNPte43+K81p/SNOIldX9Z
17YogCqp2kNrIeiJbtX6RTpJWBCggJa/OeCQTZQnZ2s8VGZTFm5ntOM3sFLOo9Nj++jSp9OQJO2W
tHqczLjQTnMS2Z2XD1X8o10q6auzRHpzgpimG5ih07ERQJk5djOO2TvgOjUYMjUynys1Q+f8/kx+
MaZXZ4z6vPCcFngZOpvXB7ymx9OU2ZiS9sRNc9TVRPOsKsoL7GdG6zxbDsKTkMeN9/QyEnG/KNZj
roXB59Ao59d21Mfvmkzz7GAiTpseknwxT6qM20Qd5f/e/7Gr3czbDi6G0E8hRVbA0K6yh7SodbpV
UfY8d4vsq6X9psA6wKljeRrzKv10f7TVzfa/0djIItjSLdHFn/+W/aeJBM7H6PJnUx4x1Q2RmyZD
xF4oOFZK2HhtFervqOhoe5WV24Ep5IgCKYIxOBmvRYDrKMjilKD+nAQR0K2k/NL39dIiQh8o5zid
4g9Q1abz/dneri0NQMQgkLWGmofY1PVs80GuAoOw+hzawuq8zEhMThmpx3gojEDD2nAEcX9/zK2J
0oATDUiglVQMr8ck4w/URI6LZ86actKy1jnLGp5iEKCSl3Y2Mw9l/b1BV3kfn9WS6fKCTUKAgeRh
NWgYDTOC/VXxXM9aexzihcQ7hMHwnDTABXaO1yrxQ7cbqJ/Gm0rU9mnkr8JhW8fAS8h5jyGPGE2o
wgeJm+W8cnYGWn8+BhKVWDo/1LlBA69mVWtKkA05OhlRgBwNRBj94+i0gysczD50dlfuBPrN8YQm
JXhYqi3rozgmqiKNleUck7KyTm3BzixKBPBGbZw8hDh3hlt/tF/TE7plzEww+1a7U0EX2464qak4
VPU3+Gj1serM+CHKknqnN7vxyXAwZV6Q4ZFzWKtKK61RtaiR4AWRl8ah5NntFWqX72DMVvckGwPr
T5T8YESBVIRzcb31DfqMgVYAV59wZ3dDvTSPegR3TlWK/GQCcD6Vzrg8oDD0h8XU/40M7opWDJxg
9uf1yFgx5mpgDg44Ds05mQqFYRo+e8CV21Vkfr+Nstr4auiEMAg7etlTrvgGNaMTkOi92+t2F4pR
xP4DwcCjaZURpyN450JrnCMyt8JJctS9sIzmk210/THuWmcnYG3NSqNcIdjveIavq18keHWj4wd4
bBcrOaEXUyNdlqmn+2Fxa1ZU1tnnNOcwlVttdjmQq6bLQ/vYLLZ5ToE9RW6jFtZxKbX5aCLDvdfS
uZkX+SnsKiFqhZHfTe1StpagnzolPS3g3J87ypTPkRQkh/vzujnEgm0DsOVXqGLLr75WmCpmp4HV
OsEdhB1gcofCXU2ONnj9naHWWABF2JkRbrnNeHZTYlrtP8msJAk+RHpqwzr5ksEOfzCcHvxoTib0
Tc+x5iP+x0ettaPI7Uoj+NCZrfkzzNuePBVdWX0nQq8vO/GLgCfAeGKNAUWsZl8tGV4KwZienKjN
yaDa4t1URcVBVmUw++aivJsRMN8JZltL/vugYqv9nsMAqWoq/NXBw9XNqVOa4BBI+GYPCYbkf/51
eQsCO6D7KaTZr4cyGlZXihhKj8oYUSlcXTEdhyp7HuykqP7DaKKtIAxuqN6shTT7IO0ljdfGyW7j
KON4cFQ88qnWhC6HofvOOt4cST4eGT/SBSSeQn/ienIDfipzlxfpqS6l+L2MDJonL/iQJjlPyDyx
9nqbW98NwB8zo9HKFSsO7G/fLTSSYCAVT0+zXgNZt8bpqMVWIcBK7en+d7u5iaDxwGblH17Y1MNW
J0WNdDUsnIHSdmGhZjMoSJGdjTQqm0c9o93sZfiqUKsjdcTVaKhHjNbu/4KNyaI7g1AAVX3e+WsM
iax0WmglvXRUA0jxQWMmsAZ4wL0ERlyWO5Fh40sCiGeatMkV9AG065WVw2XkXpLJJFK6lwetiPET
6njxYDyExK6DEluzVH962wsFBJjrJDAQpjC6uh60yFJa5jYgzXmkYKXmS3eoRrU/LaDCX9iz/aGD
wOHxRAx3prv+uoLm+OuUoGgnhLNWeWEXmNhggR3xc+Bky4OwzPgWO1r7PrbNYT5g6gln2FTzxk/S
CEXIP/uyQkwPL13YlrDEADSu9laTWKElEI2+nNt24+GwWf+NZYt2HHpF24mv4u/67SGr/BrLgrZO
+8IG/rSaaRw7bZq30eCH7UBXqhlyXUEnea4fMy1Wu4NTp0ny0Qa++9glRWg9kTI44cP9Ca+DPD+C
cgDtKdEVJ/FfXd1aJGVp6iSjP8hWeQ4cNXyFgWd/TKrWeV0mqTsZObpg9wddb2lGojLHs0ZsLhud
0+vd1fFrFqtqJz+q5an52Zapk8knJ1O07iglytJ9Lwgj0cv/b9RVSLTTSNT9gtGHCrekF2WxMuMw
zmgLvulmS0TkWT1+vj/mOlKImaIjAiyZOx3i5+oby1JpDGqbzX4htYtN8TwehgPGb6ni2jGSFzvb
d2NhBZwCVCEJBKIeq+GGyihHZGpmH4M582EwuvBLqnNvD7MaVV4/J1Tu7k/wdv8A4ID1DxrXJBtb
B2MJebnajuLFVxYihWso3Vi5ddspj3IoS+Z54Dp434FY2+lQrFkZnB5kS9BXAxFAZwjl5Os9FOZ9
YwQxtO8ODuMXuwn63o3z2FIOzVK8qHZtnZUBw5mXoA3M5NTokfIlkAwre6RO1+35bd5GLTI3Igdg
TigEdCOvf40z6F1ZDNHk10kf/oXzW/guLeWf/VhKnzhU6LlYQfKR66re+eK3QUSkjKCaOEz05daE
oyXp87YGBOoHUzGd1FgLD6HsmJfK6JSnIoqS13Gws2c9WNoPkmLme/CizYnDvqc3RijTndVFEQyD
0hgWn4G61oDnAZ0UdIGHZHLDoTFhdYZQ5mutzn6aM/jEP958OOFSviVDFz3o1R6I0ALtg4nJZ9Ei
HXHXSZ8bR6BV+3noDqPRtbgcys3O035jy2OsQ4mcxiCF6nWmTo/dRJAahZOojOLjrFuzb+G2cFDl
tGpcW+uKB2LmHsRz3YkUGx56gxDuBppLeWl1NaWKHBlwp0ffDjAkmCEwH4w6iRFVMSPnBSZ5fBzK
KTwZqfFBEpmfgs/ew39YcLBrXFm8Y2/A70LnZLEQ9velKBi+O4n2LYrkKHHNJpc+BlFcf+wkyGf3
B9Vv7knRaicZ4B0CGnzNmJGB9y9KZ09c+I35IGGOWLlFFwX/3B9m67OSVgLXgpjD8q7WF4yaUNXO
kBxvp4boZc2pa8uSXHmTGlshDe9U+TBjoFzt5AEbd4QoJ9oinoFiWB9hfc6mII1zdrFVVacg74KX
sW4+F6iW7OzcrcPKOKYOfoAX3Vophyei3KvtMPkV9jCf23pGlbJM7bMUZup4sqy5/xCqjcPbi6bi
TsDemCV3PcxBUK2EyvVXRGEhUKnZzr6K3rzLARp9YHJl844eiLJnnr4RFanOEhAEDgbpxtVVr0UZ
oksx2qlKM6i8QSrtEOmd+sgTu38Y4vwfRDq1f80p+axrSfX3H2+kX0VweOUgjsx1YdrkEb8MirX4
KO/NwYmcsi9kJP/qAJmBuXeip2KIe/lgod9b7VwHG18YlRAcBAAFCu+vVUTstaRN7HTiOtZ7VXLx
yYuWJ4ES8O3OprbQJPQ55E6SazeJkWLdGf4X+vs6pyV9J08Sr2osXNcL3+tpMGaNxFd27IGRCseQ
DqFmDO1zocZLAa9hzko0FsCGFl4I8xrBw0WB7E8BwlS9PEmi+qgLaf1vMtDQ2k/jrDz06mjJez2x
jbhClxi9N4zJ4VOuM4ilth3s3NXJR6hm/mrrge5Zcp3sQRc3cjKa8ag/IKIiSBWrDHswgBkoUT77
lBYS66gsqCLpGoQThBvzpHiYjF7eeb1tbH/QXzz7KWsgRbtWfe9S1B0T6N2+Q1kI10mQme+h5yLC
hWj3h65TwgKrB0urH9PIHL/HjYxJyv1DsHHc4Vc4v3SvqECs+wg6PECpMxKZnzC0p1ZO+/hzAJwd
0qgxZNlOtWNrNCIneS88fqwAV1lIMjud3ci5jOhYOT9XkJ9TdwZirzwWISJFO2F046bgvfZLzkOM
tqZA4DgBXDkuUBLTwvEhsfXpY4xJxEXWehmp6Wlweyedd14vW9/UwqOYwM2bglfFdYbJy3IqlTyS
0QDMU69FR/VdW82Rq9DUPYKjwRpJlYpXyUanO9DqcOcS3przL7oxJXhRvF4NH41WJAOUVHyKkNbf
eb9YT3SGondZpSilR4YdlQdzFkYi9/fR1ukh1eDwUIy4LfTakhqFaTMovllpI4w+wKlZ/77hpm5P
eWBLHdrdlRUH/94fdiuOoqvF7UFg4KZcHdpJk4tYlTiYEQzLgwLtBFFDufEUKTIPqBskIM7oLqJW
ne3o1GzleYIwJFIBUbBfd3ENmW5HMraLP1C+ij0g1n2MQk7QKNbnzEnR5E4GeHp/dX0+Rk/I+Fme
nE6qAoIgUHYF4MVEVwFdNAJp+QAaQDZnVX3SC50DNFSLHxUNZqEpFms1qkjuLFfjYR6bzh1BjDyM
o+489kmTH4JSl91Wi6KdjbD14EOFnz4oz2hIQGvcJcYCYWIb/JJCGurvsMGr7xgsQtFrw/gcz5N2
sCQTzLLdoyxyWuK5fOd0lFGUMeRE3t8eG6cByAgPbYiZ0OTWhJKIGzCxR5VvlM/d2aAydyTaLONB
0obqvZrKJe6yRVTvHMKNXQnugSgHtgtG2RrblEVmWdBdRxLekVrZU5pyHryUyk54LE27MFKvaHFr
tIOpOiS6QtVwZ94bcZYaJD0emtGwSdavfU2ictfPvPYjsFSnCnqIizx18dXOLWUnyG7OlTBL7UQU
e9dO4Xo5NQOtP+4wnIv9uU0m3+ZEVu5IwHtWW3xa3XZO0vy1guKwR2rePIVgCjiGBHjaWuLn/VbP
lopSh6Sj8IWVIfYGfTbeK0qalq4dVvE79KnqA8Ld1QcDYurrOFFbd426DPae11sLDtrF5L0nYPPr
azSTy1oxWrHpdQULwWKOD2E1q24xxtLD/T29kQ5RyqGYQnscKslaoEnDZqdH/Vb2eWypr7WZtUc1
VpTX+6NsXGNXo6ziCQLUwDI6RkGETHnrpiz4WqDfcVIauzsGSm9DzwqyR8usm4OG48jb/eHXBxfv
ErYofyEveJoUa2oHmWBsTPYy+2kTOBhVZPXXFFeNN3nO44SbRHUKt281fSc/Wc9aaBMCSaQTy6MA
/MGq1ZTT82lULbJ8LcqXxAtB6jiuFtfzQ5p3VX+Yzbii0FrVn+rOHppDllL92sGgrreS+A0i/YQH
wWv6JmY5ytg6c6pYPiSzwYYRMNf6QWkSUB5ZCq54J1TcrjTdTCQ1ULCmV8uw1wcoc9QpqQPb8kMy
/i95ntRe3ga5by7O+DpjW3tEaU/ZeUqvswUxR1FbZq35zOY6LsOHSiq9KGw/BX/kOZU9Gy7aDNan
UscDaUEvrT3+6YaCPwMSDTi8YBiumbc14nHIV1W2Pwdz6sl9179Gk9z4BuKJ8aGR2vKT4ozFsnMT
bKwu5VZ0YGjscwGtixV4OZQGohK2HyYqfAOtxzOcHNR57aNePeTFbHlzYE174WgdI1hfAbYSbWEa
RFx+1x+11DIT7ozDHqrMPnUTK3KcQ27qOAHdX9aNzcpAtAcgbSJSu37H6k0fQJrLbD+3KMAUqdOf
6sBQH3PcD3dCwuZQgCMICkKmWV+dzbas9dgZE9s3Fvwc2sZAHQW6mTeq4R+yXnmPCQ0d3iegsilc
r6/PVnB+kzpy/Ko36mdFzsYTMCjjbRysPf+6jZPAXET/V+AjaPBcfykehc4iYRbtA9QfULqyOH6q
E/hjEEYvbTU5j/c/2NbOAE4Pz5TqskCBXI83KWWRJFaj+Emcdl9bwKN/B2o0/IfTBoySpi8FKFTE
VreHQhEnD8nqfNsq8Uuf8xZ5oMbqjMcKMHjwoBlB8TBosb0Hz9gI4Ca0d+qCSF6JMt319OBCCFmG
VPMrtVMWF3fI+Z2Okdu5NSQl8AAgqg9w0uenHh9yyQuMPNoLqOuESGweunXcH9AIWILVk6Qs2DtQ
0FV/7Gu9dRfdKg9NVmanJp+G3rPNrCJLSBDlWtSM/tL977sVcCwIkciGonpCEnq9ACPhoNbhQfpW
1GKCOFXNeSg4ILEUNZ/mWLLdFpvjw/1BtzaViKxi0mjLrM8L2BuJclak+JrW5YeYtt0P/Bfqv+6P
cpPrsbIWpWuERgRqlqTvem5yUdqRGcSqXxRO8q6gSXM0uxa7OKlTj/TYLaBtUvW+DrGYz7p5KQ9t
7NiX+79iY4GRo8RfAZAdYWCNtlGNwlYhDSv+ZOiDDrlG0lod0gYm63h7aFPaHQf6V6HqAU/njOzc
nBu7C2YRdWGhrgNGXETJ3/LdWBt6xMNk3e/HMHyOc1v5HJaddYrKPuu8eZnyn5pVSAfb7veq0huh
ipqCKO4TFcWHuB6a+6Rs57TW/TjWECKM+7JHJjxVna9aOxlVdKy7UVbDnVCyEfYRoeWbg41h2DXR
ASsURx7VTvcnSGfHwFjajyrfBkc7zTzf/7QbwYN3DG8ZrLmhsa0RHNaShXBtK9WXtKQoT12jjuZh
aMIK+LwMCLbwIh4UxodRl4r4Uw2D+7EYK6f689OE2Ssfl6XmQ6/XGfn1huzIUTF+djLkdmM9O9pW
pe+pZmx8TyHBjpgmxxam4Oo42fOo2q0ea34XO+G/JQWpxl2Muj0iMzG6fTS0O62FjaNDKkLBE4Y4
+dA6Ni32QhxUC80f0E39DjWANmC7IHOPhCXo4vFpwVdjpxy3NUnOCyx4ikS3eCddHXosjyPNz1rc
wu1x0MEbgYlVjF4/8jDeA4FvjieIlxwUyvprQl6CuYZOoUXz40SPDxbyHF4sN4WHrHD2QALTP97f
sxvxgOIGTGKGo5K8FujATkdN+qUy/SwYVFhG1Iyd6a8omu3+iKW2MoXnoHVo9gZVFknTaczkfA/k
uRGYhRYTdRbsgEDNrXFWXWqVVdRlpm/Xul1VnpIrUfVlzHuLFKOJa/kJMb1hUI+dkxTJZ4Ajc195
rVrOvZsFU7qX/t4uCs8moQHJTYguiyY+0m9BcnIqK53L2vQLKuzZMSzb/l2aGAP8SD19Ta20e7Vb
FFxtrfgP1z9jA++moURFBMD8aux+gfHN5vLHbBkm+DWqjXpHjxCDJ8llNTyNdhcPHuU3JXRbsO4/
72+I23jJZhfimwISC5plFaUXtSuVWAp0H+P2UnehDY4PA9QZVINlLdsJVbcRUwwGnVwAYcFTiB/z
20J3icpNqBeGbxXxfLRhmJ7SOrLO2oh8S9QGF8fAK7rQouIBESLYyPfnujk8a0y5E9UmSm3Xw8d9
XBlh3+o+481PINLopOVG8HGMlPlQzUH1PuqBwx5GK6tgura8gHfSrc3VRuFTrAKRet2bcho9tqzF
4jo28vzzLGcfW3UsH+Np2jvoWyNB+SPzEc6E5rqv0CxlUpuRrftSHZ2z0Az+DmMsj/Rhiv6wogc+
RCAmDPBQgBiAQ12vKtdtXUhaYwBVcdrqBWmKwhpPoAby6SWP+nCMDpgvO1/Bc8qhj3TCnsjb5lSF
LgvvoV9adtc/INbSJDNq0/DTZdT8Jmunj3JUo3dfW9nODrrNXEXDD0Q3PRM8nn/xq3/bwOmcan05
OIYvha1ZeyUJfXwMTa14u79Tb68FnZXk3cj9Jz7h+lRKelfpVW35vJejk2JPr3Buh8hFQwRdoWDZ
K2RtLSG1M/1XAYBii/jz3+YVVtyFdc94gT7Mk9u2Gq+hboT2bg5FtbNhbu91JgdzURQBuITWnVOp
rqyaZ47llzaSFiYmZ40P77XP/5lt7Ci+q6OWDW4TdKX++OfLSoDBXEQ00m9MVeyuHw05DUy/kWmZ
u7Yh2aj6GoYn5VmSukqZ/vgPA1JS5/wJvZB1x7bRatUuQ9v08deourOdaRlmNV0Wfhia3BmP0KX2
amVbqwuwhu1D2g2cafUph3qwtWGWTDL+qn6p4byeI6s2PxhVn52XOJRbL7Pj4s+fsUDFIEgj0UpW
gS/i9Q4ibqY4NbODrEavvA5UJA/WJs2eEkwRD4rRzfNxDKTl09TL+c6p3DgtGPPQssW1Tbw4VqUe
tVQlDXUC2y8CqfeiJZOOcR7Fp7GWAw8kfbGzjTZOC/QJ9Csd4Yd1k/j3qly2isx4FHWNRwB69tPQ
l/m3EaWAneru1tQA+gu3c1b2prprTTxikYKiMmdW2hEKunwEcKN7S6YMsIusPWLR5nhUHknPUBCi
JXX9GZMhw3YyoABZdEP9OI2S834x8+rHIs/t+zwd9mDhW0tJLRkhM0j97Fnxe34LPLGFL6SCliIA
y6I4tFPHbZwA/Jy0WdqD99+0GknvuKO4+2k6Cwrvao8mRV61mRM6fjDUxqnLY+lzbifLsS3q+ZQY
TePpkpYSZa15OCgZNSnXCgzljaLsntntbcrJTxEdP7YPl+YaWGrG5Nj0QRyuKyn2IB9Fb8VsKMNx
ibvs0VRm7aLrdVieGhxVvt8PSr9U2H5v/op1oB0kCr0CY7pWMFIbO1RHqXX8bFFlKLZF0bqj5bTf
W1kYWE96PjzqTt4fpaDEbMoorYE2mNPp2WHWB/utaKLiA84Ze+eYMLXaf0j6kwzzNBFni57V+j0U
IgyTYlszHEtFBSBUGmmqeZTHus6L0jDXXDMP5OwwzLP12hg89N2umSe6h30ptQ+DNDbFwZCc/gu+
DIZ27CNwAJ6j9byrtKw0moOpNPq7INUC47gYMRzzadKDt0jqqHLBO5mXi+jznJUqk7DsRpNGm72E
xHXqvCRxzF73cl3NlN6bgn4IkQdYcsQ2vKEd4uB9ssgFBHYcEIfvoazW8akwyRHO8FdwVnWrxDQC
tO7VBrXzINesafTsTJqRT5nsphl/DqVY5LOJ5LBkukGH4ddnXW/C+HmKR7s/RQuX2l+UFsr5QxWX
RfyoVbrkfDXGyLLPgTzTRHRbrgBlcJ16CHDBgRvYwObEqzB/VzXZ0LtWgl/goylXeui1gx0oL4Zd
g3hNq36ovCgOJxO5a3hZ1dcacIgGGyRdfvaxPGc97lALhkZzo8Ldcma7iR/acKzzpxmxE/1DFCJU
6M8gduMHVW+xMXVSNbeQJJ+L/FxXjpw9otKYTF+AZky5VyhZExxVZzb1r23azOk5tin1HrU+MGa3
C3munaSmDWzkaDQl92j/hPWhMUO1fR17RV3+CSgoac/SaCjTMzTgbMRpyJjz5r00Qa1zEZEzs5fe
NKPlH0NCOvtkJ0kcPXd9nEsnPDrk7tVCxG95SE2L/QaVX7CpcLu2Mh902xBOj8BfF2RWsmyyv3Zl
WE4/aWtPiukStdPuXWZ2efv3EtBaxqKtG+fYOI7wrXUPI2CHk6Voy/9xdGbLdeJaGH4iqpiHW2BP
nuLYacfJDeVMzCABQkhPfz6fm66u6nS8zUZaa/3rH+Qw5Gkz1c2Yw84KcNE62LHVaU4mVpf856ut
YqdDedzmx2wwoirJ7t1abKeCuXa6PHOaMH3AToL1mjMfm776iIb4Y3Yg6Lgt2AjFTftY2S1ZHlsH
CdpQiNgEg4dfxeTZK0417GX5JTj3TzXud8zTAX5GZAULPcbyu5nJTLnrjjiszlMwQPg7WeV09TXC
E3CSJ3rpxWsLYFZS0HPPSN1oNMIWZh3hgxxSEm2IdY3vpixBTGxZksy3XvVr9uwJ4oriwlPe0D7t
VV2vf+rK9m1xuHg/e6cmxmd8LbRdIf2EmYz799ipHC4m0m95xKRJB02rC29u2NeVKrLedIo6S2bL
5MBIzQ/CI5IPZ0T0Bz/Rmx+X3XRzXnk93iKfcqPxrV+dQ502IVbxmDHnAnCPCx7iYDKpc6vHahNn
K1nu+UWAw4X/lLDitGW1r6H/oKJYRjeTkvPelMMMgeTim2qUP6uRJcHdNGKZ+6qHXR5N4ZhVeXmn
bV//Ee2ioPW4XtVm9LOddC3Jqo5LXh/y+wnWk5PMzoxbkHUr7qpU1eLauTJRN6Rh3fB4uKtvntfI
rKuG7VpX2f2x1JHNx7lLwj/97K81MYCd3omKCDLnk466J271pwpHx3wEYhbLm1c3h7hb+q3pX+q2
lu6nFKd2fiagTiG4O97yucS0NHuuFle5dw2KSnvfOfHq+7dmNklFJPrM8qD06y2BbDpGMXwJOYgx
/tkE0ql/t2pfIhhCrC5Pja86demFcOXZV7tf3/HlLuK3wGqCLNYjcoybx2HvchZE1TT6l6qn3p6R
hqXdkHu4Tu7XWmNIQZlJN+83+L5b1/lyZK55cchgHPIgbav+uvgmTs49aF39RaxS7U9eI5395op1
PN54QZK4wARAqiJewlVc9tg75LXxd7e5mk18vu64Xu+/zJwknb1fNvIUingfvO6G7b+u7lvTYrxW
TMJhIYRLZet97BAY1luXykmdj82tjo9JUFCKFDLSNuTxnG67PQX4bB1YgYh0Xd9sNofRVlQyRLnh
1k3o/kQWKqK7qTHGbOfhGOv93Q8W7B90SlHwzpSdUV0yEWdizUGeUVw3CC62pBCWlAmcDbUWV2qg
lN8wxpjXd5hyrplPsapW+fMwvD4Ui2OdEoYc+Evii++1kbn1KRS0pyRuwDaR31fVlb3vMWVFs9Xx
fBtd1To3fnYSv1ptdPtfU3OqbzhdJscVp84WinmE2wqWMGHWPuxbXG1Mpms6fETEpeh7xR5k7Mpw
601E6njWD+9mEJq0IwqBqa5jBFVhpmj2q3fpZWSIwTZg2jEJXVAmXsCYw7mkY5/BJhcRiVjk0NSY
VjIJUfDZgGtPp6lLIR7kYzTOae7puU2eO0EX/SgxfRlP/Z46wZbDWK7bckRyjbOPk8Z4q20HbWiu
MBaZr41RBA5nEvpuwXfrY8ExtmF8rYnetbnqoaXeZ5M7Nye8vufmB1nOmbkL4mMJ9ekIiMi8g/ie
Zj/UujvtS71nvjrFqLaX4LosSZXlx7qhKMoHGQtfluSG6gkTMt38p1wYww/KhpVz2e3Uts0JxnCb
iNyquLUf/arF8G9dpMsnnEG6s2dTL9K+zYT+9l0hmJgJTwzHit7xIJRTPwVqzY4vdssCcx7wWx+9
X4FjdxkW1Mmjeq2wLTjbkZBA6GXr0VwmdIn+U92aZr5nd4bAtUTzgbNW5n0+kQEG5R9upek4bfM4
lPgaIMo0vl2WfLJ2kM+ddPiqjB6moYBe40a5I7LoH4kY7WuyLM1O5Q6wjVFqX+nP6kPd94epfst2
ZQvvCNqGk2kSRxR4ZUc/oi5N2yeBhy+ZYWu6TBc19TTgLh4Y6JxrX54RdkbjWYnKBw+Vosn4rMqb
njSWaAk/Dbrzxcxr5eVi3/Y/bapUlKdp3f5cgqp+WwLjQmusk907t6MaXgPMgyICAKzuTpBAFK46
/ebO2QWxS9iflUmkejj6camvnqNgbsqWMno3DpN+PYKgOp6lTJ3sRzX1XpujGY5fQgBk58XBRVj/
luMYv3o4tQcFbV/1bGzE13kEe+Tdu+6o/vQI4PpiCEX4um5z8Lx41oZkX/iZvDd67kvzKQS6ubOL
M4dIyM4rR2+L6YRlGNHa+TWAsamNN1+4bevoKvz1CHNUEeurYAvQUhR4TH+XOZRLkXjGmjKNK1WX
cyia12rnhSy8xBlf21mKP32abtXFx7HP/LRjEgx/jB2H4TOkE0elvBGee5RxBPvn1Gg2lz9pMFX2
1enlrN82f402mLv1MV4ttjlT4Y5ON2KFFguQ7LWnmVko5pJ+vZLJV8pb695plpNhmaWGJK1lOVL3
3PK62jEP6i75V8HdYjjLGA8vNdwVcZEd3XKhzVz1cAL2UD37CyvEB+UJrd9Dh7VVLmalp1Ncp3V2
7WeWBjRRtq7J0IjrICrl6Me8PhG+factbJK78DAx3bLHNfiw78ptL15YO3FLe5fFc672yH3BTOz4
27nTuJcRn+RbHzjZdqKEhX4ep/tuvtjKeBlTVEibMHG/mawtLeYGoogGKfuyN/ve3LFeHpuyk97a
Fk5aJ+I6oy/PflA+x+jUUaWcC8u0w1a5dd2F+NAZQRi7avJ3Ln2QrtVTs/TkG/bJkkwnLdw1uHQ6
dEkpaaII767Eb/XjahbFRklM6/wBaqKGk5P0lLg64Dr7ITs7+7dPDmCLSEEf2bUOdDB/D8I9JgRK
LFB/xsAoTNv7o29OmcbB+5nJAmcxekZiqQCWPHvzBcJRpsW96vvq3p3TruZYB11yxw0C1TWPlnSJ
CyIy1bmGyr+Xsc5GwRP1N3bf/jFWZTgMOimQ2jXyYhFqbXmY1v34fV7cYD+PbiBsmahDkTqfztWe
m6zv3Nthme5P/rCIoexEjxwx6KPafLN6Sdx3JYbZFBMpiJPLEaLFqq/MVebYvllQVIgUMLQzDbV3
9Ta838jpq4f2PqqOxJPPzh5QajWOvkygAPMx+4hhT927ZBu8kOAduaYHI3FTJzSwyM4fpN09/Li4
ikigxl7/b7v1gUQwSKjNYzySU/nE7DyFvxq+0bFUR9rwvu3exgxHarUu1myCZuodKn41FezTslOK
IejAfus9hSTP2Vuc4N2EQXvcPFkNLGv8Rgc3r1bbcicIvIzxejQYT7bumr3GSRv91wex+RnRy7r5
Ifdhy8l3ECnaFM8MJ05xsGDiaer0Y5gSEq0dxc4FRepg82EVfXAL7BB+HZm3AEpWL5M3Mzlyvkhv
CuIc4xCTlmKZV2xBD6fOyirNjrF0SNlMi1nM+xfVe9CEvOaA2TB0lb/d93NouA+QiOUd+GRXGg/v
unyOHTe6Hm1PPG8zi/AdxCNrz3ObbkFRj2KSuCwGizh1VsDhCtImCfMj63EnndIxNhffwV2vsCM6
2XWdXEzw/C39l+1r/WNq8AnNk7CJ/7lLVv+KbWLHQndYUQXZIjz+U2UeI+eTmeASOZfQc2SdcxJZ
WA+5L+roXbMQ/tcc+7gXTaCkKeJsH3/2WJ8yOrVcAyWk8ZnpR3RTdbOdq2SRzjCI/WBoIxifICrl
FrZ0+0lWh1jq4bXwKzow3M17lsxHLnG4+BYvDCd56x9xdzr6IXFgyCVDX2jUo2hutepFSSrQ6nCX
JurrpImLLipQjAdnP8Bo9lF560mGpp5ulibTyYPVYJ+chKYiJdZfRpKALZ7RRctw0pBVu2TkQDhH
82U6XLPksVSHvezMIF/ivvmknFfRsZ8R1yusYap2e/CSDvXtESr7jhCYuU9XGEUWVh7LmtfYhHxT
Pu77hU7C/jfj2YxK2FnMcj0+z97DLpfOK0iMb3fsFjOUxJlZvec0sD32CG62Pzth2KuyNSZWHKQ0
fdC40TwimxhEkXFBai7fVfzz1y52T9WiBoG1kjNftpE7uoQthTFt0g8uxfKomjofasbi3DkyNqf4
kU9bvsaL/8/B+nAsvBUblYK3bFiKvZ+3l5BPhuswGApRuq45bNmQ1qHKHtAiyftWjd/E5B86Tw9B
dWhWGvqyjlvv9xi4x16qmaCJsgN45LPUXUxphkj1rIKj416IneZj9repR9bbu07OQAvbPVKDLuko
t/psGU4eoVqBgqa6ixjoyHVYTphXxXsZND2SkTTZ4u96Zsje0vogTVnF2xt78inKgwjLTm5nGxx4
5bnwK3UHNbA6VqzKsnXjC+7WlAYntQ0zgRd0quIZf3Zw/lGHTTlv8Z+EULdnPfqmLfw+kX+FNpwb
13vrmzX9nGyjX6LtvJ9Hn+oSB1Fsddxq6p7UDtjCbVKl32Rtlva8BDEFt4HxI3MJ7wYMZLbB+1Zl
2IySeCUYy8EOrhyzKeCilJ9G7Xo9grwLZJiUk29Nzd+tsZON0bzxF+JUl0NcanSJI/E88HQoE/l6
eF6FDm4M0fROJqYHJZM++iTUxzqvZL+jQ629XeaJ6HyymaN5HEsSoNynuF03l+Ls+jKHMp35RR13
2Z8wmFu0bFx8763fROSyVAmei8myz1/pf7YeAGf0ptzEMyJPn25Af4W8WEEQMHwsycmVICvBMJXj
ZhyaHiGkLsjUPMIvcQWjlyfi+WfU/SBc3uhGVRm1U/uLjsFHeSOV80fPax+djmGJXyeK8ljMqhHM
127a/HO7bd5OwE/m5+jPai5HxdSWbw3KtMISLbm+Qlyuxy9Nsh3r0+wG8i7Z4/a17ZYUo9LG6x4V
RXo62xSa792wST7kpBKiYNxdVeJUT2P1zyZ664ruEENEcx+weQzp4689YGJS9EOLDg9BeFzlvFt2
LkYAieYMnW2YzyG4kzmDHzK0zPHg5rjjWur6vFdNEZJstxV1hIb3RHOxdPcDOHN7ctmoZN/c3Vbg
mrEeGBTH7t1op01PEr9LZn6xjf3JV273NW6d0L35nBhdIIyd1O/BcWFGz8MSqgdPAvHfKoUG4Vq1
thtuGb2AKCu6olcR2A7YBZcmSBYToZRFwJS8FdKsCTO68MNHwzbdy48Jjwe41tjLXupjjU1JgnrD
H9mSsL7RixwuftaOxSM+wCGjYGHKrsmbsFS9igOHuCJtI3Q6WxPyXweld3EeAm3GR8ex01buYcgJ
9tXYuVe3gwTYLiLuLzO57B1rEDhHBAQZNyuYyHHYZ8HerJdRKkJAJgLPo/ck6pL9nKzgQcWwKRKl
gUO37bdoj4iFgsPsiVV/mowlrrZ4aOY2ndqUF8CdvU84+P9Nk7LfLDNN/zW1vn6DvtaKQoiYHzVt
W7M+Nh3o+oV8G+d1A+H1c7mMS8sGap+TmWhYx0OMNVfxP6y1KXAkLosxl23GCDwpf+bcQ+1xTpqp
6Cisv/o3kW1SXiZoF281nMux2Gvk3NKPZnuuIrW8LX3WE03Dm9aVA/PeiPcIC50TlR7IMJjXJjmF
yZh8GZ0EvCZq9OaesSPntuO6FyeSEpy+YLVgXnzppO9u7aTdXVpb5T37Uo70Nz7N2wl18rrkVBUZ
PH6itrL0W2PtLYGQ9dKi2VhLvTZQRvuRQ3n27F7FBUda6SJrmH1viFCqZ+lutTwpEXkv1NysLqvR
nd5XrSKZ20/blvuWOJzwNIWS0SfTQfAygJa2ufAm51dPZBHBs1iPVAiolQCOaIlHZYJr/ICE8lDe
wg6FfVGHo/rHd+/8VSqbRN7TD/zD75LhZpo7O+TuEn5aFcu6/fSNYodwzrqh7k5bv2c18Xp6Tosh
WYffc2DFehI4nlB/rdmf5i0KfoWfg0++WsaHC8PAWLMoHua7KWXWLg1xJVWpxa5+tOMcf8TsA/9V
Xjt/EFiII2BVOYuXuzb0jxPFha6qW0fAsHXEkOWhj0ZzGsW+zmUPHsDvzFSXC2yovwz7uozF1pno
K99tYjjM4fQWymTucTxpPp1tm50YCIYdr0iFVSHta5xg+z3M43yu+2kHN1xTyleFSceUz6FtjpPi
hn78PJX/YYBVLUWK2mw8Vawy7DkG6HmVR/LpkhDp/5YUO+6y7Ucrr8Y/1Cs8lqkpQ0ySn+VKhTul
06zsfQsobE6MWXxdLQYOGabJDqsgv+0Jg9ByD7uCIAF+2FbJQBcCiGQ6LSS0bHmmYJLl0TE0jGpE
TPKcmyluC7uF9mlUn3Svkd734EvtMmLBorVNymSRadkNO6Y7MQaMZ7AEvz6H7nr89qjp8ak2Y33b
sQnry+lgOcJibsUTR1cN6EcXzs1ZhRNPcMK3ds5n2Tavao7B1Hl3p/fZOw56JR3rvhgxeRT5pubp
2cpWylL6Tvcfq3ZiTdhy278V8SMeiczDEhWib9PXY5YyuUgrq5/Z7Ax32lk29VDHYXNro2aNae89
/V8X6Y20EJgVB6ulbfo0b047fdnaprv1VibZOa36xBYRmyOHyW5r7sBa9JYTYZDdyRCOeO4vdtHF
7q7NPSykfimG2K9E2VNo7piGJY4DyRJs5biKURaLgXBSyEU0n6hbNrtoCMA1gVD3mVVuX+PY7kpb
/7di1CRPEXsn+jE6sa7sa2d7pZ+e93wP9haIsul9BN9Izv8FVYpEuPdn+8gvbpvHKHIafdeanVHf
H6P6I8WHycHgHRC6CHmlHtMZbmqhMn/+IUwKgp62R5XmnRzUu10M+eRmTGVVKLAJc64Rz725BxpP
l63cj4pY7P/C2q0+4sRbU/qeHqza2AyhLvBrn6MQnt27JahnXfheE90H9KR7EYRm+s8udfXv4AY2
OUN0/yVERxrk4P6zyg+MVr2idj3nR3c4/XTqM0bAAhq17U44iU/s94gD8fOxmtKhGJXzSdDrfeCn
XmR4HO0xL2Kpd1SEp3CzLa2eEVGcx0rgzjNnddKWSMjVWqZByjKR0ZjzcXSLZjPiRNOYI3mSe6mX
iFnAXRoT3EVKOh6pBcTRYd2/T89JoD8Vt8cm0xwbsfFPd5AHmyMyO96TXRDGaqLM2Uvwor26OfUy
+U8O5NHhTJAf9pr10SYPGGNrHwhnbN89hYchja8/j6AFzIn5fEizn71w8JB2xS6VUuweZyORRtJ3
mqP9Hghev3PSNJvMZzs1f1OZWsvGa2v5a+ukCUuHdSn//+jr9Noy0aRnFTUgaIfXBpcsbIbm4gws
Fy6LmMT+tKEmTXJ/0oCA7D125uSFTvaEckimBd1s1zK/cUef4X1V+lp5G1Hc2O5637ojaSzpbgGN
7ErAQF8meNccX1oEwZycYQS2/XzRX1A6LdNpH/TiUSTqhtQaWHCNAxKYWa3JM4m1uLTb6p/GJpTb
eRYqlERwp6LPQRAy9xqHQ/SdO5WXMwUI4O0bdG3yIFaRQ4GnKUGWvph70S8bCKV2NpM7IFaEAbHl
A6evu6PDRXBLs0K7cSsLn2y6Js8Yloe8mjJM92aQ6e8+p7UiPdrHJH8mW6zLefX4p6y9/m7s1uzV
zg7HGcob6OM+2U8BV3h0H4YVDl3NBG3h1NTG966dtxhLVxdVH8GYYUobHIOypZs4zV2C+873rWlg
MXvpwpwAuyQbTl2sN0FbD+UCnpuLAXe/761TsFmI3hDndnuBfQF+/4QBh++TrA/MbWSQPmLQSOPu
enp5YH8x1xeWht54lyZR1T86o1nrb6jMpHOFbELJ92y4s/gXnvlBEpVkJzZiuXAfybbbvvNGrH6+
RBvGGR2dA9h85euOHIJ4Z+EXjEF3ahuRcN0n7Z6eCZVlyeVEwQspIITbHcfk8Kf7uHWxhq5nGnQX
NerjJ8HOPGkAmPGNY9iMfV5l2jePw+R146um5r9VtT+aV+wDeeRYYqXjKcDr4Ve4BOt45mMdDaI8
/Na/rBuKvh/94W3ysYLWrS7ab9ZTutPdkyk2UhKFzdIoD5cw/nmQ0oyN9Mihu844rgdXlzgy9zWE
vmBLY8ZwPa0p+QR5jG+M4Rrc7Fe3HUdzhQvE3ii33tJElwngysvlxELnwQiQhzykZd2+zuPBP3uQ
b8tQju1TdPPZqCfvQwIhBcVSth/P4tj4Qg+Z+ht4aRfNr93aOGNh90B293vHRHMWhFhnz3aPd+e8
xfMuTrgojvN9k7p2yQOfFeo1spO7s2oO2q2Yp1DPD007oHr9fEj6fspsFH/TnwkgTx5vWE0vwzIv
erXRqr3oBPVxIYolbBmMaSbtOD72hzC/JzNSt3bKznVJ/epNgzshPdoPdmFs3tMkl2pZ9rLq6+WX
2ln7ndiN9T8tBKHm5EftkJV7bCb0xlszPO1RbMZb7ShVAAfthXSbrwzUC3da/4V681bFaVVk8bL8
GrRabtxo0XtLri0TJdkYPy2aO+fJ0yHDLiH1Hicm/egxyn1LdPS9x6UD67FB/FfvaZvzisg8GBUX
Vxn283Rpl3p487YjjM+uGDaggub4mYRHllGrhkr9GQLiNGJ3Aczr6UBUHkppnTuVtelcwMsBC+2W
BeOabY+yv1ZtrCpQk7fXWkbZE2wLgKuqqpPfMgjr8Ez1z8KXOTHCPzd0a0c5djVhD+1nYmG0t7F/
rSPfXliaB/fgXeB64Ty++FBRz+Ab6ZQ7bbP/Dn3czVeoEdw3YbedllR0+1lP83acgzbz7ZduxDeo
ibAIObHxn05u1GDJhnwsKlOmEhY5SRd9dFMDDJCqz+ulrk31izW2+Eg78wWieTaVfUJQRK6WbKJ4
+sjr8tWZYJg50ifPrN4AR9e2Mqq0etsva9iFSxFv7rhd/IEalTcqad2SVyebc27XZaCRZLTYDru7
HNuQYYHACfV1r/R6W1sUvgxNWf+TBmF8gunqMoLFS3RdeCcDpjEVwM0UdZ+eh6Ft/uHWFQN1M839
CPBT8hjPUvOboJYsLnQl2r9Jw5cSRbbZvqI3TXLoc33D8k1NT11EVsx53+cleJdkp/3V4ugBm90N
ZDrZGvMd59ya8cB+AkCR5zoP/Zgt2buBARQ8dcG0vzd2URNI43g412pQQwcxZ8k01wrsldxGDnlr
o3Q4/enmsy9cYBNfgsom1Vm6Sbs8SmfQMeu+JvrbpLP7B0psveao8V33xdAVId8JWt29msFFOjmm
e/rXsRUnpzq6/jQRM99cIp2weV1owh6gVPV3cKw8/E5q2Bwh35XDHuNYT1vUz+KFV5ABUIxH753d
zV110cadXE6a5leWiJLm7e8mGrXDxfEpNg73v3f10DEBaUpAtjJgW7I/EJElPX6czKCPU6DrS9sR
jAM4rLeGHn2K1nPjkSJeQBCasqkYoID0ZZV4ZCoM2UELv9iYTxVXTH9DAu3srDITMmszc4hPUfW6
lrbphVN4nSe+xwMkmly3ocJfRNouzXdVV5AbsgB0NMDoIqO5CSkGqdMka77A9YcMpuO+vasXLyNH
Vojor7Pt0/pknJ3mLrS4REJFcbO8x5b0d+CobS4IFzu20rE19BmdQlotzbQNTl6ZTqi7wVrjnz8n
A8Avl7co1iDuOVWXSMPNUL3y7EhawBlh5Ym1A8yPbOsyKEehamkcHYCUYlIxjJcOdhGDtJGsMsSw
NstdPDc2viZo/rZyi5ba3Ia6D5tTyy8TnfcjTHeWPtHU5PHURY/N0Q1fRXMs3xloKgZux51e6sqL
btSazS0zqySTqJ0+oXo1OLdltPWYo7Seu1PVLtOLYY37qztM9hSKQGj6mKX9t9FSAjizgZ2LWrHQ
B+i2u39NTEDvBb3tS0dE5l/Xafs9PyDPBfkos/G+m7vtJgEacWBh1/XZmXpL7o6D/5ehfYR4SLTQ
tzkhwrRcpMfqrV/rwSPlrHaTwku348fQjMeNem/vExB6dpthUw8lt9PX2rr8G6sTjaTa8dJySAcy
OX3d8OCTyoXOFnuzjnLWHyY7bWm43PndoN9CXOKjYq5I/Dq12gx3B5u5+Q7H0SHEkdtREaJG2T37
te73+10xL7UTNMocVT7etD4LsCA3obe8GX+OzysqH9gExDGl5KBa+2l01XaMJo5cEyCTvhryzWY0
4/7Riv+itBv/ch9CAOnroXkm2Ko5fZZ6W6YqSKu/KZTAc5pWLFo7Lxpgi8hqeatwwWAZS2Oc4rZf
RUPZjxN3AZUck0K/gUDEoRlCCtphqBFHuGhFbAPqWMgYtT7vcPYfMntQX0Crh7XA7di2JygerI2d
ed+Gl77zph/hCEJR6NAbg1vvDtvwkMw1EY0ge0IYsuf8hiUa/MoTu59tuKz8nlBOtygac9CmaWJ/
z2t8ipamFeUQy5D9QtAxNBwWF+yLZIyYnrZMufpWARaxJJXqIqXpXlbW5f1pa+pueB2qHj1Tx8el
dxj5FQknYgFS18ixrltbbT1fBG6Xd2TRzFsR2T4EX3RgKTysNaNSSf2rvYvFdo5pO9IOlIVx8sH7
Ymdwrz2ke2Z/g2NNsfnY5eRbN0yqHJJt+3P0PRm3zHvDcALmh66rGH5+xcnc+CUr4qgpssEJ3GJw
q+Qjig7MGA4W18RRS8T2c58152SMk4ch1Mtvnqrz1xVGiJNkCHWvwZQkrM6gULKdqmqa0KTzFwXD
sJvXX1CsmdghkPuPc2Ltt5XjNBdt5ez3hl78OHlT5/7C11w/GPy2mot23PRFIzYJc38Y1HKNlaWb
jcat9wsOSjcg2sWtsAjGHWOsDRYpSJasZhqFGZsmBoQqebORAbbZ/D3IrqGoRPW8DmHd3gyEjrhI
wl2PuFYlgSqcvo38c+sIlwKgPKVKafHVZWs+ZO7FxDE7vsUb1ieLXZAseo+cNN5Q2PlRXrmJZl2w
ZNl+CavjqK7aX2A8bd3MBCFSGpK+S7vgxhCElE1x2qOCu1I7CNmB/8526IInfEMhiHg+acClu1rA
VcBYleR1RIQfvfh0NN+btk2dn5YBqr7MgGJDwRs6717O9mXSNwpktJdwVMHzDqhHSambGUZ2iDdV
clYJmGehdRTrq8bvZyzi3idjLYUlV/NOC8rJHI/uB3Fr6d8u2vyBj1CRi+4xhBDTrj9tszvDcXxl
l9qpYnGqlP9T1tzUEG3cl7aONQRlJFBdHjrsVo5kHd+7Cm7ZI7a5dXMO9HR87/ttaQvddnFwDpnN
WNNME+dFqeXgCsiS3rutDvX60rc47j6EYF/Omfkr2XKfdVZyoccCxewA8dwrGhbHKYlCXe6DTRHq
MFXcA2na83gdR/7Zhzj+H0fntdy4rkTRL0IVc3hVlmzLYRzGfmHZM2fATIAEwfD1d+k+nzoeWyKB
7t5r7x6PSWGygAqkqFYOHBH099HMl7dtdGGfWfys0ZRtyJrCtL9h9gJZtz2E2VrKx5UF9ukuGv1g
PETcEfE/L1bxO5bYjD2SaJjxpUyT4cfnvWb+0XhM5FTEcqyNw8CWnLxGQqusPZseKZ76B1c55V3p
DsGhEnZ6SFXuEi7AlXDt2GTwBiI5RPu1xtIAFJgM/gOALzKZ6H3/WcXBKre9Jrv0kukpeA17nT42
gV6qHVp/M+1dG7a/MAH6zZ0E/7DMlnMHfSzJxGlMNWOVaO48Zx8jOdLTBOX7MkqzvjVlF1Wnlb/4
iiW0IsgtAog5ispT9/iBQF20xSFx40RKzbWNU5dLPZLRDsqTTcrBZAJq3TWkMY79Abu5CIjmgEwM
GpSkNDNM0YhC3RKKKv+REJkuxxjP0bJjmWL/ByoWFjhntm2QNoL1wDJ6Z+8WeXYhDteovfXn4m0Z
Ip61m5r5siySvh1R9YaPy9w4W2OL4nMWjH03EfcwoGv2VTdDfI9QPT+Doix/8UTF+AwYczOhAXIl
vSSvmu7eFgHcSzvZYD8WYfk+KpcxzMRNuHOAbpeNQtl5gZMZ/8wWcpLGoIyf/Ci32abNiSi7zfTV
3Sjn5DLkXfraIRlf2QxT/zekI93UkAfmUuoqfCo8ax+73h1/O8pPKTpSOz1qfjkG/SqsP0pNUb+a
cJw3RvXBf83Kmwq2RdZbJcPmrtGrQ92FDW8XpM78oBsHKZG7pAnjdiZ9vYnWP+7I4F3ZG5xvwua3
Seh+lrKmrqmRvDwZOVudBPP+NjjeF2OkD9XcquPqxu1/aq79s8nC6DyMTvs2uIN7JwP2k2+olG+L
nlW+SzukvnDwHgAoxz199PQMevo3b63k8+CXaUuSiVhXSWVBMhMkS5OtpzpPv/HfEfFR3vQnpY9O
rMwjHFz0dnuhj5WHpCdmfu1pDYpT60tzTNrkXioG4F6wBBuifBGYQ11/AvKmV7TfQ5rWzy2LxZE3
uWu3XRocSrsMd5Ksh9YZvyAU/mvGCRShXe46EMUN/3VmjBXN94MautesJzhzWyhInOmtUIL2irTP
cWsSZbsdpFz0ltx2YO3DePC3Lb3mQ5hHMYy4Mv3fKFq96FC5dfywDrU+T0M0SEa/vYaET1huWxf2
im+dp5uZAbR30o7DYe1sN+7zsloIs1FuvI2SKvxtvFU8rxhA3/sEU0jeyf6xE638O8GLU1qR4vAd
NYHzMdJQfIleBK+taNxH1OzuyRnq5qKlmIadk1f+QXJX3LudbfYpg+g7VH2q5HHxmn8dmCWgTTfn
myRQ0X6EHEJ/99LrYsIbaWTNnjlr/eVWsFGbOnXLS41efExgpBHMSFt/j9ol+Tbc+hcPufRf2kAc
xVcXnUTD8o/MrKlz9AFSYn4gtbJ9k66hik+0vmNUhm29kav65WXG+Q5xnuwpAxBvrWZel67eJ4s/
QUXXytuPQx+8Jbwrp2qyBXKGZZBZVL8k9/YTO1T5UaKPvZ8ivZku5lDC+4XLhTO3Rj302gHUPS3c
A+Ja/J7KtbmnRO54o6HSn9wqqD+4nGOku8y7OILQTyCIJevYSVc4x3lK6junhcwGHBIt8orbzD9+
IPLnOcKXUxeluMZtNb+sZe/NG3/Q3sEqr/gSNvM/i6nXM4aLfjlTrAmLdSTIfpEd0HzOxPkADbtB
8V+fZz4/X2YFoxFtvS8GAuYFQ5KCVlkinrm5q/k5JQL5EwQ4SwSosWV6dptAMItMMTBxjBBasyQS
24CdeN9khz9GtU2xnzrtPwBTqjsDHnnnAXCwR7tdH2dyw/IteJ4rduHUAkImOUddTR+5Z1TYPaWq
WlD0mSC+ZXIonitEb9BSR8yMm2Unv8Yla0f8ViBEZmVrbj4OcjeAxiWbyIQpTUNYsJXCLfNFQwwG
4UNKGXlVwmBLivB//UFXgUD0g2R969oUT3+KwwvjWHRzYl2kEN4P5VXDhi1oUXNeVZDdhJXVy/WJ
osQNnn3jFN6FboxJ0ZoKMf7XNXpyNszYnHc/10MENo6j/TOzwPCnSsup+WPHIB6PBv9h9VXVS+PQ
8CVZv6dvWcNtMorqFRIyrIFT2DPb7OFMpnKnh1qtNFNt5JJEtKoeW868tlXY8cdNlXfB7lEtZ3oN
A8h328qJ54dhAwlKGluWwmmrRJO89HqpzZuIcni7LQp+sR6KWGfxk0myxHuQDXD0PgxlcsYTs/4l
HrtgSfTSjPkppxfontqGouEAFzTPziHv3SZZr52IdKwOA31GKY9DzKyObd/aKosZL1VL8UtruFzL
vWfW5LNFeoj2YVF05nX0mxvuUftqWXAthHDLw9HvoToKXHQrm0S7Be1hDyibgDGYNdO4hgUohXNf
d1CMbJ5DkqG77ZzSGxSMN+KS3s6gdrPc+VOUu9cWpSk5sUveZHyeiDn6D4ecxzB1WrVrzdnLWNnx
0QyrFUdQtMKMm8TC8voU8Nl427ycDMkysIqMntk5xEkxyddRxFzMyUjs5BUsph+ZaQy+U7EcFAvB
W+TWY3u2OO1iRBHq7ksAMpDS0s7TtA2kl5F/XgNm7guov+o+D2KT7fi7i8FBRfOS+TffSA6GH03z
94jh1nldek7KryF2mpn+YCkZ/W3kIBvnk4Bsj+SZlcq1eo5G4/ZXhaLrnbFSd96RBI0eUj7oEWd4
EiqFMWqum+IaKTQ9oMjB8fcB0k18rLusNf+iqK0GlBoI5F+4GrL2o/NHFx168jwmJP6sqVdtodzi
Oje4YBmcs2PG2xYYkbLjOkczKhtNGleH7whD4dtAn+5kQtzRnQO5ka34PRK/OAjPL/zfuSli8YDi
ufD19oMYlmuGxJW84mzBYOC0eUfe7dql5VMNOhzDQbZ+dsJNGWcb0uWX9dwsGPQeh7QYMtT+2Ke/
WAX/aL7h00rkSSTjMi/bgllZ0B6Y5nbFM2k9YfnINg8O5DVxQCraSIXMgNhg1vePIreMQjZS6Eqm
W4NuEYZH/sA0PrlOXEEq40we6zNWdpZ0x3GPlL6Jpk5Kgp3ooMPfTp2M7ndQRhkmkcngWdnjLFYZ
kidmqFt0UNan47GTFEF7xW/oubvaDIE5+gs7Nv0zZ3tClT0WPbOi1lO+/6UcwSMSD5XwxPZGzFP8
Crxb2pKdlVG/4rMJ5/vMMrndcNKJbpfxdcYj9N9tGLL1RavgMRjJZ+576XS+fgohhsrHzE3QxTVD
iv4fzGcjL0HCj8GtlINub3xmKPKiTDTZIwzjlH2TyD31/3rdhcO59RjY7qF884xnVi76OMbj1NyT
tCDSY5wwuDjJuFtZIdJmWbZzY4DQbToFfvCF6zQo98ToT9NTCc8kDgMTQTytLTbszRInjMhwI6Ng
5y1NOdNAqde9kJ6KeEg9Und2TpVP3s4ta579Q8LEW35QMxrNcmhXzL5zCVNdjNOB68VDQOiLuBB3
i2hgXE3hiB5huyJlnesjauHbKXrmqaa3a8f+LghsqhBdB1MGOx0HYjFMS8zi/hIz8gMqE035r2jF
JwJ86/r2QVRLGx/DGk3obZobNrZhbOC/3+RhuIK5x/d1N4EJ2RuWvJRblgRq/YnbuJzOsnP9kFMO
V2tHMl1YYm5IlSn3Cx/KuJyykBzbX53ukBc8vwvKuy5TDpywLx0UgH3CVFg/mrgsyy/llpJXlV7f
W+tdF2OVzQ4UQGxVP4yl2yl1brEZNf2x5iNZ1HtkmNd/OnhXvIUhLa/9U5eEQx29eZmPv3mTs5wh
2rnFmBR0VFLXyaVVsv1nOUnSrahtmR5CaSwGZth8Zz1ms19N90SUY4Vd6ajsU4yXFGcruTTP8WRd
GiK/aubtVBPrw5sx+N7w05G87uJWDBEZokPRsUPkcUy7vmq2TERFeR+HlQg+47VjFyhLjsb20KqQ
hQ4bxVGcO9jVseCddRSk2X0TRy4ziZqVesFF4L2u9z7nJQctXGN6tyAAdGfQhREBW3tt96A9VVWX
mHsWMWdC7Og2YARTysO0Tu4hapnMnmp/ZtMi/hi/lx++qGR3YkaZCu9k3UX57ltvOW//5LHf5R9t
RZKXD4+Kg9Zs0B3XAZqJ3VXtxg5VBB1UGhihmQ0N+T60zBc82shpMJfBTxlU7Se2Oan71rgYbshI
quJhO5CRWjy3CUJ1u6mTuQM6RhKsN4voi/S7JzRwkAznRV7khAeSmX0I+jKYvD2B/ZFvH5NwbNcz
DmvV/uCPQPDgr/DFs1JMPe/dBJg63ykh6deaaR6zF4zbhoUDE1OLbINXGMC589iNfcfz5VdIRqsM
JWbRTMzHngr2b7hG2lwCkxFGIWw0opjEOlW/VidP+9+5ACsIONeqVF0QhIxgJIlA1vW4P4KMPqfi
c8p3eTIhd1Lw6Gg7y6SqjjTrChtEHTb1n5ogsfwpIvSi+Qc1qfN//nTb6bkZDPHkEO7AbAt1WuFo
jFs6xMOJh9DfCU82IePYwsp3PA51eR7BVLvHCB4hf65dfFeHtQzi9jwtpaEQWkmAqs9+0YW0zDGu
QiyeyRo6SMigdt+2NdxJRO0ZCh87Daqxh1oZUeIdN+lij3nouLLblRat4ISNE1E+u21tu3PGKmr3
uund/5a2rqtnMP1wsDCqvHuXBp7rUnoMSinVsQP/7sY0yf5AqY+T2NQjRPVOQ4XFCYvtVax+nLnK
1uW0SBmP72FLnkW7yT2CnTaS1BIyXtB0GOQnVlYhUb5hQr81e3MU73QjrT0opFf92fQM23FHOu78
AXJhW8wW3D/uqw9iw80kgqLrd20AfnZV3pKgei2uI48O4WDQMIGaBLMkt8oOXP4crJbhOWpVogUS
ozWon4faK2/gGBKpj6DuzN7Z9ea+PGbUS+Opiyn3SyrAshKfK6MOyNaicNKPYOwIcNgynszMvBnj
oKz/UuJLwF3iZ+laQvTY7H7xTaxJ6WDY+oIENPrbEnabggsNtX2SAFjLu4QBI7NCcF3vukREwR/u
F+0cJzxmRK1mBQNtmxMIUGx8HWb6UKSFp6/YLkWxT8yigr9Z7MR22AZOE0yHkvSukpIEfnnmF5RR
/83wiqXBAclX5dYVAROhDc47vLhLWHtw3rIQ5AmMCYqGcKwhWG5orWIJddYO4a1mlupNxHYGug/H
omwOpjdx/s9kHGcQo3Kup1fs18ly5Iwn15wGaJYEjlMfujcPGcZGYEH6Es9VfvuzrG02OTtVW2qJ
sbe8IFFrl/iV3PupvAe2wdVd2hsf0Mdj0ZyKbnRgUNi1QVqDGSp/eQ1MaoObVBGpO2zFtFQiLpdy
pobEx/VFtkjfH3WID+1k0rnuDE+yEvMvIiZQ8A5qGRjMLKHFZXRsqXryHVtVPXc5iAnC+FglkoaX
r3oKj004RtCUgEyej69smDMA+W6RGO2mzKvDez73dbmOc+6rQ2CsTX/wpHJi7ZzEGHajyMJbXhXb
bz+hwYJPFbgzt5gCLiruyzFkGLgHMyWZIfRGN79zvVZgAOM5L3v4EcMMasfionq9N3nvDR9Un4P+
8Cbs2OwM5qqa7mvKB3miEIv73TJiHq/PPO/tkOwWqipctTbmAhX0UdYkr06F1yI5alGNEno0K1cW
U9UtmeGJSufhoKthMb88vzHTBFw65W2A+KCgN9nZA2s0nAZcYqUhtmgdu0c35s1uGfMPK4+w6st8
/gWDL/KnlfZ5+aogVMR3SNLc/FNJFjaeOw7WYoU0ddz0m4+1W45LH8FDYZ6cS7lzGmVmcDud0FI7
NljWP+SXYXWiWLOBx5sapzDiiGF5IfxNaAwDAJ5DbYXekIERiBT1EUqb25sLN9L3KxHGQ79n3Bh3
LXzDYCN/F5Ab0ZSnwPqqfGO3QgdZDu0Qzn/TVfbLH0YCjvmDcBd5LyMO1vhfPlaT958z68FWG0TR
oPYeakjqadhnTmvbo3aKgfd7mFIbJ1xScjLhzp07EiW2se4V7pbaMUV9rJn3E8vg4Wk/obYXwXG2
sk2eO0kuyh0Rp9q8VK1KwmuvRda+9Eis5W/dgXYd8mlN1dVBjYs2vghKdvDQ3xffIcP/7ByCT3OP
cIu6O8sS7WLr5AGrGV0koOBtZf4fvTgLNSvpJ357+wlo3PezXRK/vyGUCwu7eq4QBM/Ot0Fzl0ln
rT/CsA7TFzxt+Pdpkyuv3bmKE/mUZmXknjQTrmAfd5xAd4bnQh8Jf/IhfZRDiHCSs59it8x4zi9L
oZ3pFjKw0oOExDLMHEqLDvwnuJw1OEUukU8FH4o/jubYJyncDLL3tOLkCZe4uFgesCjaYSKImzOy
lPZWcqgDJjujXAuxbxBvQsOdC02md2zvyMG/ujAR/Q95MU09bifMk6TzL1rMwZ2a3HYWuxUd6/+d
2owdGd63xIeJG3gNy2UDremL/yafckSxWzLK5iMY5VRcQ431hjXXq58fZD3I8GQCRlc5MRT0Fpdh
XjF54VPvxhueGmHEfuBbcxaaYrdRIAGT1N4ZJ3YbHNpVNIbio1kJAehwsCUP1GCt+2RxzS39Hjs+
4RIeJ+v4YEodtYdcz2OoIElSJ/qmVM/JFcMFTEs2NFFLnwkjg14NdSU+aSDCmScaeGneBgFo+7AD
vZSkdxcYOWx5n8550dKbt5XxPwWzquBZVxxY53xG4rhrYYExCXJnWZJKKtfdDW2U5MwSS9mWlxGl
tCSzaOUwI5hFM+MmLkbnh5X/MX22ebT0x4HIq+G1ByC5nW+dH0fvzUL3/h/BCYl6G6O2xsyVeXOM
/a5FQn3HUOOQZBLB0r7bLvX7g6Z97j5BBpYMDo+0kuLPpByrngEfBYUcFkVeY+gLzz6LhSRjdDQ3
X3fglnXznDTjDWFxtUv53ycjjkkb1ZOIN2mnMx3d510NXN9LsI7Dako7HhdiXop9QOhFSEZDD39x
X8kYF3AazHPzqwsClT6qakV9nMzI3zolVG/ujqVu4/R7yvl4FbVPyNl7bErGTJea2Xi1D/ns03Rb
zTINjjJO+s/hFgaAxzNdQEms707fyWhIc7ww60Nwopcj1YV6miWC97HCCfiVJUHBbJ4eT1Hze+gO
5ftKOsFExQY8W1HYRxCdcGsZRkJYCSU+a7JNzSvSlGnf0IzRRzfdOOTTAyTCtN7+YUao3ZTiPPFa
w0S7cNN26R/dvJdVvF/SzmUInRmfVSHgrHhabOv4eNq1Z5Yr92aHKCUM/g5wy64abI7Yngf0BGUV
Dg38sA9GUDLXKq5ZGmixxRBq+u95GVZ1gtvuiq0sIgIQEsodSKNCTgSCsntmDMNkw1CgRmjRaTL3
D0Hu1+nbrLoUqjdQiRNsOL5yTf/hkdWzYTQ2h3hhEs2vnOAy3RV44JK3tcVpj9WyyDjW9oVbskmp
DzuDnbzTscBgFkq3XXedk9VJcJWuR+VxrgLN7uZId96inmBwxjx8obHy2V3NVtY4eC1Tx5/Oc18T
QM3EliG0bJY0Zs5UFv6BkDzHe66btjDP4cIE/M2QneD+dhJE0ENGUEl9h5eYPFfr2C7JNlEeZhHR
CrFKrtNoquZSFUOHRVQWAVtdjvkSTCxT7H2S90sQ3SWHtO1uG0vRxr2yobUP27o0X106Kj6M3HUv
U5KK4hFHnKIV7DtKmV2LKaQ9CqsQiDfAiZj8doQuAQKg3OXkFDRQGDkmj6qPaVuxFWT9ukcBZoaa
wPDTh4kiCvo9mU42fWSy2xQnThsUKeZ9wks+O0XV+3vptcfUkE8P7h8jIhMxXMBu8DaKhXJ5g40d
tIs4RobLSEKxw69M61WeLebTYFdyT+lyW8iWeWbMEibvpc4glcw2bku5fhqiMAiGY0dUB68A9J3x
aPlBO9p9qmFMAQPz0vX2hAVBzTWOTYanFVWK+T/QSgqCJkZyL+NFApuTTFEXJ68wpskfbrE3/b7u
1wWSaaANax8rhgJOcR5vdVlBIYEpsN2N1nQwSrCb0ZjIC0Mqer+rmlLsChD3oRn/0Qnjltyi+tzI
qzYq6/lXP7lEgh3YyO62d3T9i/PfOuhU+6zy63NPHLxgrkYWBo0dn+i6okHs8Otmy3Otcqd5IeAl
iaZzvPqBqi+4Tkx5xaBTHjqa7+o/pug2YUBUAeEZbKiEiXju+OpO0Uj7qsz0Z8Ygxn0p1+mFuUQS
H52uK/7mEh51s87h6MdMXZ1BNJuV48s/iDFdPwJeir+ZJbKJDULEi21oKf27Kpj76R/lvfskg7ZA
0Bzz1N2FI3YlDFDae5wHZlSHWmR5dRaJ1x6aesl9nJrz8GzdG9YBuGzjL5eRakfSyESkDOQQYOWE
Ybn81ZM42F5zbuHqx+LrdFy68jS3DJ28wZ/eOGfjxN84URct771dqDA2tEpufegYzd2wVG9cr4PC
n4hjce3t1u3dgcYnsLeOIOhCtjfjB4KmzTXwkjfjMYe7Bps/DFzxRGPEcoifuXicn7rOIcAx/fiX
KYzz7gjtTGNuiQbzeEY7OtrtWHk44HM8YBnDngJp3W+W1duh2bX/Wa8lAz8Gk3oF3PEBHYhB9X4P
TcKajbqDOzuFo9LVpUxa3yX9PG28fTsM5XhfQDLq55CVaP4HAK4JPmQTjN5jljDMuBPsOO3vCqAD
UmLqqPH6D0aYQXgmH6u+qEHPjNujNk1hb4h5PaZZTpAuf6yozmWdZQYoVXaR/wOp1/bOti8JhjvD
5MTlIfdXvFuR66TiOhS1ZdjdLHQ8GyTfZH3Pq7CZHgCJCIWY/p8WT852/hSAipI4UZt0vaSNiMyn
4LZMDOUiQ02mKm3Ov8H+G3cEeSNvy4KgINUhKVgteQJ5V54rh1nrSu1giqJlCJs28bzni5vTBosE
1ATyXlc3abUNg7UC/yKOjQkpmG7W2g+fgWkAfZYwvnerQQR3lFGRcydh8cY7gR0qgBOtumr8CMJQ
i4uTQukzfg9nDwouHWx/8pjhh98i1cTBsUAhnM6mqnCdqrSrHoFO55aKy4+rvRv2FAzUNROnSjKt
ERkvhMhUMO9RyjlVuPxkuhoA5bKZA7VP6naODnWZkrXjEYKIibDE4Kp2cCLmm6Z5nnYJXTiG0nJa
fs2iLJmgepNP2JIElbx6elq7m0kjemIVubX7upFy2g9IkOXTlE2pv3O40fPrUi83M8JUfhX4da4S
NBFHngv+vI/qcHnRJYz1vS8I5LqbOSLRtKreu9R4mSiRKToYla8xlqlnhnS4OUlscvyj9nBOA54z
MX/q/So71xx5WJNGKPlH7p5i2CQcZMnphr8EG+ImlMuTkGAcC8YowuAUF5N5BJ6t/D8T+RIS52jA
uh8B2br0mLqsHoCOiUrLNUHFQQ1c0m9TeuyQmZii6mVByVD2y7Rney8LCqRDu8/JOAWE0m7L3jGW
JAshUurrzv3HeVoDJ2lMdE17kQUwa3DESJaPO5dp2Lof5kUGjDW95ieZF08N2znR3SeZnhiJi3hs
ktuuQyNSHlImGLjFMLoqwEaV2wtLGGu+9MwjOuW4hm0ckeTe5aI7rbNTL8+EeOCmorcelrclBzEm
maYtg+Wx6yr/n/b97j88oU54TMNEXv2MEnNfFiNVldPSo9Aq0xKChw9sWMYVVpjfIRirPUiKrXMs
CxKkTSZqAijWwud3I1XhNrNuIlMdMhiWF7D4EvMWLuJ7IgQ73OMw2+6Bv8N/werVfruuVxWnki+n
OdR9HzJTIKFx2cQUKeLCD58PpYjX4pcK5/9buijHLpnDQtgdkQcQQTStvLjMlSLEiin/49eRfY05
4f4IL0iW+0KbuL+aztFv/EVD8Cmbahh/wpwREENtU7Unt7B9d87rHmFUd0pme0Rk8lFkOuBLcBfM
8KgiXbVXpE2AoOdFMz57IO3LSTCaJsrErSt5z6PV/rAOuY4Oa19kLyOjQH+nAqrrfQMYZXkKsF4y
LgjzZEccKmi1ZMMINEs/OE77vVQmlFsebqqigtZQ7z3WMVQ/VVsTKsVgKxtqDNJt6JXezhHIhJsk
havEcaZrG52IJpYEcCQlZSFuAsWLtOzZNNapLUqMbnazZUb+JYpAzWdPExny5DgyW24pUSxYBeVW
dUxog3YpMFcN0LopnQEFbpPiuyv3Y1UICDRi4cKrdAbzH/M6Ef4dSTb93Q9uUf5CBoYEiVGbr+iD
BMcm6+Sd0cq45aV2FnFiypn8ZfRUX1JBYheujCBX+yCO42cYcVMeomEinAX/p0v2MvHADQECLJPe
1j0xdgS1YKaGo8Wv8ejjcmUMmOmC8IFqFbj4QqO8rUXq1294R/tjxtB7ocSqiNcgpFA514zcnPLc
pSGAcebLNbzolNcfGd5NHqVj225rZvSVCxNDW1NRKWL6bOeCOSoumh02T6MII1imqwedabcdEWAu
2FQS/5pox9Sh54H5JwhTvSURdAs9Kmyqc0irrMmO+ZA450bVOrhnZIm/cqhusS+0VvlrxciHzD+6
BW9LCGtyXBAYGe+HtYsDXLDC8EG3sX50WJBcb1kH1v6deHDQZC1LxCOmeCyOQF8XLC1pEG43btG6
ERMRYJBd1cYVe4xtOsQnKgGEUTtVDsgZ8hG7raa1f+E0AOZdi3yYd2QZrbCWCM9+elyMXq9tHKon
k01BfYxugniEaBMfo1kNJLameAOKu46VXYF/aPmiqhMyiKRJptdy91oMYdxfEsXYxX13lQiN3mMu
zEEBcJo0X9MYueV9NWDfPVK1NYYFrFH2d0Fhu8tGN1FHM5Wk3fkYD37ncOEIpfTM7xG5HrR+lE/s
yIi4J8RpJlTYfNsaK82RSnNtd7IMOQoZy2MJl1Xk8YpROwd3khxDZ78y6Fq+iUJB0/9ZdNdipXay
Jq8JHFSZw1pUbLmJhJHQyZ3D/xk3ryhvipsm1hwZ8CGc4MWzOy4NcqabF66EJerybF4WOGYpm/d6
SNdTN7ij/F07a0asokdAkj0U/dL2OC0gdXfjFBFIMXiu628836ZXEnZH1CQNJXIAw0UzEkIQK5S4
vG9Q2D3blHCcVpilub5W8PrZjL8L4mtnUoK6udr5BIale3R/Unv7ySM+hyfk4mDH7E+W3ZXXZCni
eRc3i2WhTG7Hwn1hFYmt/s5aaxSELFGE+BA24/ofQFSsQNh7tEbd2etjoqZM26WfGuUl3TOSYwpe
1MobT6ox2MSTTI4XjGhh8idZiH34zRm/5PeETvS7OYUbR00Z53PBR8lgpEnIiwbPKP56VcTiaW7R
cEF/0NMjPfzcvtZkzv0bRvx/+JJVTfyAF64ck0M7VM1OFxNMMQ6hRd4HoKCMc8qJyA+vAdI5e4TK
k3tSNEt9nKp0Dg9L19fLr8JjYShCapqoiybXNIcS8jJ9TPomxGmrGOtuyhWkllkw+a8VI0kUjZOa
8hkeKyFcQoLSlwd4HbrNeJrr5whJXO0K41XqMOfeSCBKXXF3yiSdxodZleqieNbxmsWrODbqtkxv
bLXznOlSJPvSD8f7Va8uHPjKm31XQ5bimO70eC59rPg76Y0VBoClAAvNMhcJdMPuLwVoaOLhfsaE
Tge1iv6+lRoPXWsp2F57wc149CyNzCZewjL8agyOq03FwP8vV6x8SgYc+EesY+WzmERADsJNLGLu
3M89RBMavNiQ44E2Nblz+BVHN8cKzwqdOy5D0lY0TtPd4ur8qSeggP/fWvkxsExu2uGrcOsv5uyj
vwEMXK+kGhm5ZXoUw5syuSOXqw5ByNPYC4B6DRajg4shW22TxYqvaBBmxsjo0sKNJZFu2O7Nz7xY
DFu3uAaApIgdbmyQs1ey7OmVXbYEvs1dbAgBcX1QK1KMp6+IyWrxWJeOHLEsC8INOTKb3jx1fe9h
esd3VB5zJ6KOHYXFjsBirxYdYWXVSD8P2AjmlCBp7HZNcew7X40Pmkp3POlqkj+25BBmsurMr3Kx
k78fl5U4pwL1Tu8YCFHTkKbt6G3NRpgTweGWaX1ejq//4+jMliTVsSX6RZiBGASvMUfkPGeeFywr
K4t5Egghvr5X9Nu1Y7f7dEYQSHu7+/IkK8Lo0PjG6IMpzfCTJ1y0r0Px9NyWTgigWmPOg7gT+ZB1
sNEassRr8FFj8q/3VWX9arPkJQ9xUHPwb5jkzWeS9bLd1W3rlzugDzNaVy/iY7t2BYHAvrhtMlu/
TSAnMEm2bfUfRsOsvulh4b57Ao7ODfgi/wmdv34HsbOi5olsvMTxrEmYY8TB/LZaQ5gyXVa/vsee
Fv+iqGbyHIB9MxdMdt1wn0Rhe9Zjj6cUYETyRvAaqPpcE6vGeFX29j5oMiL2RYUEl89z6e8RFfQe
X6ElHzbompUOJVD9FduVYu4FZJT8RvPcWHMImOfnQ9mHKA+pgMd96CksSLdAKJJLlWJk2ZFTrMyp
mv3oDCBxOoIwnAgfmDzBuW24nNyTrWzcfdFZh1R3T5cFYThM6QK77bHwc5pzJqx2TH6rrXj3VNKN
DoDJ1jcvLYVzl3eIVVcEuiKTCCmAH3AKLttMxRf6q8sja/s5kfd1VKbOM9IU6lG8hGq6uNHgj+dl
yGp1KDCCO5vSSZL/liEFRVFz4wO+uwjiWNG4ZO6JdCTTb9IiiLwOVRwiujuLDD8Jm5cxp8eIYcKt
oDbvRi29tMNCbksWRL6V6IarbNtm16eQtYGOZ5P+8kTCuLFJx3x6m+kEY/frTWqnJ0cWz/XVLLyZ
2sQZHipFh9RxqikrPBMJdexxKl0JJmweMO6sQ8U8O47sLrYrPjsGR/qu1K2e47b9GSEePJiJqfs2
VSBjsaDi02cRE4AJ30xjGbW3bPgBi8G5mwdcEy4vf2NJQO66dS2fqkDWPyl/48tYMuyQ8eeDZGk5
z6/gQSfFwrFe0X+lBboP8xx5oA/xg/t9K1mFZ33V7gq5xv0psni2eK1ViXdRMpGXZbT+exgXzT31
xYB1PCxt77krIHIFUkAqZYm5vFiuT/BfCJiPd5gm0cyzBQMnoXTtdTsvd1r5vRraMi60D8b5sRiZ
yZky2Q3vevh1hIgdqIhgUXjdlBPRjK0IYLtuJDicN7RbvuDStinvhXxepgO3yzreVeHsAzbunPJz
DCPzBsacHWIP8u0dr0Ra3VJt54xfUSYpy3PnXB3YWdTuPQDm8K71kRtQKovyx7pZe5urWpW/o/Bd
RUcLa2ku+jG0U0oeEK24DwOvnGc7oXCZYB0+DdE4oiwN39sJ6375NlGaUL1N0zrcxai/zXccBuHw
iB/K/Jug9pXb2lu9/7hN9e0FRrVq8EKY6k8fOtVjM7oVBr1IQJazlZtgXPcma+5E6JIlYqJhczIl
rlJPSR4iNkq+7Vs7l8WP9lPX+eMSlSWwKJWVBx6LlFmG8aveeUKSC0IiDE7LyCrgDO1mDp7Q4aT7
3KzcRHj5Nl243NRuLuInSW7e3+HoX6qL1zXT39lL3P6oTVJ3NxRG1kg5RYg82Rp8Z5shHpaZ5Z0d
3Z0REdulzRQ66/BS90GTPOK/FQv/ytb97aoiCS4ijIX7SZ5VP3dTnZrLWDSzJBLheSO8V7y5j8wm
dfrak09ItzO+9WWvwMM+L9gBOyQHPZ6Tkp37Swegl64NX4fHqh3hgXO/h7hEPKHEGfGFTS0K72LI
u8VmjvF70ipG6cKpSnBekrwrk+owujGmsAR5ZhvAid4DHaeSUxeB4z8qQ8vgbWrFhPVqqPSyRQVj
rdiYZHnKbUapF1f3ad5avwi/qkV5XbbtMq8xm6ZPG/zZIdw7PCpDTtKHSwFIRJX6v0HHyuDOxXn1
AXGvdI8pwoSEIiSm59BwSO2ivBMr5SJ9Of0NgaMh9SVsZmDT8mHvG75nzDVj4bFaWccu3BUlMvNt
PrDYE2Gjg085Ddr/E3P7PI8UJLAGpKWm+vED649bLjodMQN+Edgh0im5sGrwGOvXpr8tJiond8Ti
UjirHVPVNnfRszZQ89RXG3g5en2nwpAksRz+JFULJEKtgSpQpCbM/+B8179O6jNBgIUO/q4NaY27
zGiLyBVXKRpAx0gzjFowqjEKdxsaPbiuQeLFNTCr2mFqbWfodGA4Jc9SHdTjA10rLGwQbjO5DStj
IZmO9DwqzOcKUlJFzwhjVneFDmKGOmGHSFmKaRwTXgF/D+mpj8Yt3bXtwAbHE2/c2CNI/H4LWayq
ILP4eag3gmPpn2cxlUPHVd0PhQEZpRWMFLyKU/Z0G3dOp0dSn5rTmwMyBxwZm1eDzeQH5Du0hqSY
jWV0cOGDkXvG6RzacDl5XI6XDXsY0p4D3KanEfsqXsEahspmwDHk72BC6q+8WmGKVmyuqFoJmqi8
K1YJOkOSVMDWG87d5zoiuF/tRRK4lGme69XqI08MQB6YB87TgGcm5cJWDhc/SVxilaEjoAVXOvjn
Jy5rDcf360NhK+cP9npcXqFKyge99LzkUlBePdvfWr3jtAAQK0u6yNiFinFb9dedsUfY4RoXgR+6
S/xFvPcid1/GZu7aPYI0/utKN4JvYp6XvyxKmreQIGAIkgupZiMaX9PAw+aE7ATkvQYMXBQSU23W
r64a6j9rJHJooog0lOU1Aam2dJpSNndVFLFBZ7e68fy4ec6NxIVUGwy3/Glz9GNhqp740iK7zaF4
DOTgisI5uHnU0w9ur2bbpsr7x6HpRUbAs2DhgNVtyre+TQDx0hi71luP8exVt9HwyNFZAygMeaOT
Z2wpto9wXb83rsEzv+Td+qGbCBMgv8wm38o5ih8Kb+aiwKStCUYKx9Yb7QlMopA2O3g7KSG7Q0ry
Jd7S6dx4TAglG3C8//37PIr1G4ZAKQls4p7OEAyBy4dz/u86H4OsX93lRcoqBOeG2YprHJ83d7aM
3adtqfkIOu2Qc7PklF0aNR4GIRdYu/B6483VbnmkdqZNyNgqwu0l25BiW/J7PsO3i4eLrZGDNzlc
C/KyeYy/1ZB7+TKiMpjgQcA+zZVAV6rbNP6pCdPCMIkI/h5kH8Xvnm1YnNfcYZ/ZcfJ/4mS9FtgU
Iz9MZ9K93K+dhPUxQt1b9yJO66ci8/LvXl/JgyTunEPLsZNvVT/ydEHDSe8jryFPzO0BsZAPgtPY
pgmXaZklS7ddiuso0rQtt6RaRF2272Z/ZOlXFgNmCrrD3nCXorYThLlGsW2izrOHNWQ3YTT4dVYn
+6UJSAmU/Fic06hZP2beg3qbjLX8XBZH5YhORfFGONh81k0oYmJggX6IgSW52843sPdml1NrUzDK
viSjl7LAjTTsICRshn6/xLLOIgIbIrmqKryUcuw+EstW65Ly4f1gI4QjAkyOEX+tcnmR2FiLQ91B
R8AEMOl9q1P5EIXW0fsxbPJb0Sy8kv0lLXNYHWH/MI9t/GMLfi4HAhmJs6FDSTR74JEIjDMyBXto
1F/qCCLm0LVfEJ10uBh/F4YKyCpilPfXy6WHoy9YwvFU6DF9qhofLMaMwT/fLbCLu23XTQYqlSrc
oN4YXwgeFtcEFxJnznfC+inhDr5U93yW6NYjlZBnpC/+AlJAmT60tDkxY41Lf9OV7Lt3ceJb/gmr
/hc/RUwbNkg8HndGQP2E3QlSk09hAdR4t37upIAUephbHyXuKHmIR2D9RIHYmajHWmGN3dCoxK+3
XQegE6jMWXyThUX8xxUK07ffqeGfmXEeUBHSmYnizwmw58/qQUYJNo3Xq/j+SgfAjcZj1WF6Y0Xt
4+TH0dGKo4HtrT9rMgCKMDINCwtkIpxL9MukxQlvdc8uARPDPNEE63LV/ZShZUd/sEyR4QlcKpIm
ihr8YZRsjpwhj5cTejOhq25W9lRSjMDdUFY55V0Jmeww94fvQkUq3se5VwNZHqL8T8+L6ZvIBJVd
3dQlORN2ztpuaScSq4r95N8k6aM13Tb5IKfusirfj88sgnvytgm2Wj5+FSod3M4cRM0v9TyWqXYa
RXuthFLXUQaMW8NI0Sc6+U96GMZ2LGWzkJAZksxR9G1+6zfYjrfXyxzE/nohjmYJAZDorNVYbteC
nYOuc4/Mv5+abzTpAOuB17fLrQVwnoCOF3TL8+F2jcE2BLN1Hp5DUhZDRLJH0vVRcHUnyJyxoznr
Vam3yi35z1FHYfuHYmEhspG1E38nKVQrbmVkDDYtnuvq0WTVSCNLlVZ/JCvX5KTlFL85KjYWv2FE
nMZvOv1vsAEZsQZ6JF+MA5qXlmim+j2cvlgdk3HoXrEtqnCjufaCrWhlQ1dOphb5NtFw+Gpgd2Mm
8JPRnrzFh2udUapjjwnB6n4fdq3b7CY5+fdoPnriVcDeNd6Q16qGG+OpYvqTIbO6vw5+dcEpMdbw
dgh+H42/RI+ZYeP60RcG2bn03d6cuypuCISDTuvqLcusov7W6J3TuGtz8sbcKWxGHHfjkfpzbhlu
+HHhkpZ/Zz2BAORPcerbol39BDDLGCInp+UQ3owxFkxKlYq03ExB2FMtBdVpFA9xer0G9hQArAA5
8wgnnF9VJRYQY+wW2S0HzoU1pFn2vVunCmq3qHzzwKslb35DhG51CljcUvyh2epvoAhl7Qv59s4+
e2Vkny0WVlZVyxzzA+8i6IU8q4WBCr+W4mVl+55zjCdz/gbbOVk+8rGcu1vXm4S4y6kC53VXlgEw
BfIC6Y3Gy0e9UUMcbi8j4kmkj6v/C1ClemCTUEI86stK7XqqvLmqhigsG3bt6fgQa2Xtaag7dcPx
zlFD3s7Mf1mJUW8U4j/CdGBTDGa6Feots2Ur70wVJuHO1fwv/qh12QWfpEo9+SRhu/JpY0lm7Qop
C/MQzVj6gZd4x9W6h023RytK3YPROjtyGy/ktjYCoZ3HT3ebBifv+I0nnEUonCM8j6k1LO+A9gCR
zOplHt5ISwHCyGKV6nskgS7cd5od+5de+Y3UfGdwfA94GuriCd4YCkkQ6fod0+QQbabBmod8NBCO
2nVesYjCc5Unvw775QZRdxDv3div884JFTWQG3RvMt0mdb3yH2LB4p8VmYvpcaQAr3/v/IjHhF0K
a48QRzYP/V+DroufSDbYMVZvlNBENV57ajINdh2GkpZ6BWD0AdEZ5KP+homUsavB6RM80U6h4jcf
WBfJV6wY6Vcsotx9hm04g/9iyr0ApVHyXuNAGW9r5Noju4+2xYWPeeFMtASIz+qxlfwDjDNEzcH4
LJxzMTtR+cqFEaM8YP5aufO2KQmyvMZStcErITAfnCB7OCJ8GCGd7QjAgsAgkWQX1jkMgdcCL0R0
5LrvnrBG1PEr4h+dXB6+ymLXR1Y8mqbI7SkEfnBrTOa9pklFANEhLbCvdFtcwtZl94ZmkYFXKRou
S8nEo79d/Lm+XYZroiTSaGdPjYOWfpnI35DqJS5C1mC20HmwFU7OecUTmZNidGETPvhjRnOkv47G
3iMjYdWk4bvw/6s8VNsvflNluMfoieWDSSXkCNc1Hs7/aI7HeClZKdDlVks1N5TWWzYWXHIlqYiN
DDibL4Il13DXdqj3JMPS6W5InARHoAuET5JIS4inKuR7EghgpfMEPXjCLHXn+8nwismp/WaGlel3
wp/5reXIRrMSokJJKdb2Hzk3FbMvqwUa0rIseX5euix/woW9ZrsJ/MG41WBeoZcgH9yx7VUIc3xL
Rb0dRHl9HYWkubaD04hdWAZD85zafvQOwdowp04L3lXwKWa19H+58iGMmzA+VEnLoiCMc5SIdl7A
eaTNkOwCRCWeuqIw3W7mPHbeQ1a60ec0OW8ZiRvCFJ1zDCRHRdDyCW8ohhDxHQ0v68zqxu841hUB
I8GVNemd8r4LlpWQ8VQVyJNqQFGLrVxuJ0FNNdc0UOaUcCSN7lfiC3F319WuerOD6q84t9VzH0u2
xc6dApEePELOr4Kj5teujrHlF/feCa5Xm8mDNwd0LpmrYzmFyVeex/I3xkLMhWBN5r9VEzWUPYy6
B0kA0P1FTVFD+SbdOy12nHZ5Z67F02GL2bsNWqxSNHyZnMvIQFTrlLLBJHlNXUl+9voQuBAOCWKk
a0H7wrEggvEtMS7YlyvjwD4kmE5BnQ6IuvvGFlmxjXAWlsfaHQqqPpvhp05qt2POdnqMk05i/FPG
Za3bh5j8b4cEWX/HZt01LBV7YUCskvbG51zVD7MdQhQkSCnuO0QcqHTQqhkBZ9mI9XZZS2C9np/0
+tREYz8crMvSHXPOIOotra+ec6rIbjOg+yWMLhHh8NxSzeiyEZSknHYpMthTyD0Soijs43HEvKoL
nkPrtPYj+H/bTDksBVFbQe3bHRb75cxNKMjvhOj6TybTZjwKLwqBIowaQHsm8nFHTKsnlQNB7eBH
rTk4kpKQDV26djk0Y6KKc1PgeYeE4iVsPPnRsOWLjFyOKfpSc+9xQ1hvwjCaw/2USnHt+SjmsjuJ
MA8eUz0H/VdYUCNNeYgd9RE1V76nlIhBY6vRO0llx0DZAMtTV1AIZzKMS0LAOJDcqIJoiLhuJ3kW
9U+B9epzENWFA+bWH9eDx3Ksf4zmdfxN8L0iYVgbe83N2GV2p8WVhc12ad3NDsv6G7a1yBtOR8Dh
cQbPT/ENgYvHWsR9cfC4cFybTLoy+BwwzRM+Xwrn2/Nd8m0oPUGzx42n/WI7A5+oT8gP6/MqsiFZ
joI4UsAFm4i+4OswPsq8vzrODZYm/CFNk3LVzCIHHRamHrFPVZUHXifOIw7G3tt2E1HrhHa/Kmr2
cRTIedvmSAq4q5XPZKpb/Z8d4+omXDBqbRN278kx0n40QE+C7RNxlZTccLe2iRQnOHEAeWaY9ha8
/REHgWnBFSOJrGAHVvTMKE/wvrbRUjkfOR7EG6VruWwjeDn2QJMgRaiDg2+AGyU3YcBG6/SxEgpq
DljxQCRPGkQR/uHuiRec+0JFSLo+qUFywUPb7FruSguZs7q/MpjDsHEAIdTTJ8V1mDo8fEQ4Ytv0
LcUJ9x9ioij5DhcWGJijhH/qmrh58Iag++7aKz1kHWAmD0li/dvSGTn8p1UscJXKzr1pes/qP41b
JP2TS4DxwIW5Z6a3YdS+en0TZheJ0F1fXBZlx6DwFZaKpRXuU498iOfDi8R34F2flCIWht6/Luzg
oPgxMU8L/NDsI6pJUm4m2mP57XlZv1v7DMo3RZGUB6Eh+PmLXeY02DXYIeRu4Vuo9leWasArnirP
AxOUbTnpJ1U+K+vO7jHQFHBu4GCwZEFXA6QxC5egDjtz7aRHxOQI4XDMUhke07nXVzFk9NfnIFfL
X5ouot+BK9EtVMgcg4Kgvfo4Kjmvb5jJuW2E3pL+VbrPpjvlOekjLxwIWRiXJ7BiPujWjT9xyz//
vyPk0zWWAxIPvErFzyQzup/dgUDJHlI5b86mz1vn2xlJ9gqhqvihyovwnbBH534hrrbxs2l5T2Kl
5Ch0KVJe+3Drhe46ffnL7DqoRlfrwy7PhzjFDUJ0eWOYAHDIN3mvzgVgXvmKRycAjYUo6nyNaxDc
gLqyCoBg6RGXSioNhVyHPvx0l38ATjUkrAPFqr0YT2ZmF3DlucXqN2Z3fEX1F5HOitKNsZczdQ/d
eKdHkJ4wbvt5vpm8nFK5Te43GT9ovvL2O2MvFH0G/TgKBoe2oqKLlStedWYivhbN98sND6RWwLun
oYc7bibnlvAf2JiJIMt/sA6SmHeAm85npeKlPdUSv+4hkLxwLzk3vPDk+mF6VzNJro9Bv2L6GOW6
ZBSG5CI7MwXjxt64CJXpZbh2cT/iKVjXo1uEvfugfSDkDbA0rABeA9dK1YPmltry15J/rBIRPrV+
pS7XkOy6764CAbAM/zECZPUrLLu03YxLCrcwveI7EoDehVhwhAjXxVk2vlazGeefyWnGdsL4paR9
7uK8dvbKLNcHXYiI0YGb1GsmKpqhN4YH6RtFzhFfV4eDv4eGmPqPnil0ck56hrW7ppHRZaXaIrzF
XclWMOYnPn2wxNT1Mal9Z9nmYzJBg7Fq3IFOqaf9yNKC0zS+xmC3dRREy7dN0xE+MY/vMq3bRK7m
zQHk7T+EYL2Qn+mXZt2/661DCP46s93halfDPbvEaDx0DBW4MPKawR1DY7V8T7bVLBZVb35K06f2
MZyXgfD2NCcU5/C+JdoWmnB+YpPiefjvrv4qjpz8HgambNjAsVBDzKdUaytCa9onCjvH+pjPCIpb
Q4fIxW2miL4LM/EWrYqy73bg++TDNZLLuEQ/Y7CJFq9xHls6yewm9EeqVqYB/uLBNcTBIYBRCL8z
oZO90AEivAsOX8mfobO5OSgwAq/LAGB/C0Fd0p+yzDny2zLLTB6awnMuNCnhWRElVJ49Uii3qX6K
vWFbUu1JCqfE2kRBR1l6jYUinLlqt4LRiQ4+W7c/blLaFDkiGe9ZB13NmdBodxlp7JVPY4HXR/CD
G4jJNXgwFhZNe2ABg8QOZfxKPhP0SG7lBGvcH/pF0UTj92bHUrd7zEry2NshHZkUcLgrehGuDcHW
Azi3jSdndlH1pvBH9o3u3iaS3+IBydcV2yHKPKyfAAvv8B1WNwra4rpdS4JltKQ1pblQtFf+eqCB
skMG+uzGl6rI4B74w/LWloODvXlKnJuSVqXotnD9NbkURdjVALOC5TcRvS4+eJXNT01SyO6CVktW
diMRyJ7KxFuupGLXsEmMZzykPqWWFJkvPcOFQTJlEeVxzfH0RIKWHutpn3Z590kIca0f+Dbb9kKG
jqI2W4BDO6MhEirgMfft35IrD2eGjsZmS65P0FQgWGHvOGjQ550+NdR0t1QScaFO65D2kQpfe0/+
Pt54mmxVDDjXxWRbdJcamDQIH7ZhJzlQQQFLkGXWTuOFogEdwfR5xRkoT6iE0fJWT5IQygi54aQC
VWVbrOzXDkqKcLrnKcO/EyWmcV7ihWglrzfEvkfWB8GT07EXeMz4hKhLz1NWPAEB1qN0SkyqPYrX
d9dQObzpjdJ4C2SwHB3bFHfo9iI4lrxBLsZdTI41BBjnfRKEmuYUXsClT/Y1jNsHgrPuMaLVBmRl
16rxYHMM/S/IldkrRaptf2qr2DmaZqKNxB1idali9o1PC3Jn+U1MXsO5i6O1+KtKh0JUuKA8+Aik
/vAxY9m4SGdw6cxcSK3Pg5M1t2YllbtZVOXDOZYE67cxqef+YjV0bFSwJKwPUjsLpB1LfQP/xEDW
8fg7dw4dD2wlZtQ0elXC7GEGgbdcIPkAZM+hff4DfqjxMqHrPfP95/x9sSzkvvJBEeAnmGr9Uddp
R55aohkKOorZQKK3tHuOQxUcJ04dkjkUO3kbZWtApEQt9G3TolU9uooUFLsL8sM0ohbd3gwl3EEE
kJXrLxhfWi3NmK771BjQuSErGXkbQDN9zGc67LZ9nlcfUxOX/iGmdr6gXX0NH2zrTemenNIQkla8
QrhXpJwnTDQIHOx0fewQpZf8RwgJ4A0gkWm471iKyw2+mv4/mHQ5m6f0SjosucohjM0kaJyoLins
KxnxNqEFk/CUGBcvoXDL/qnjVuaeGBTERzhqD3m4jM2J/tF2fVxc3Fl40PBik6Ze3RtcRxSPLaqP
k+dcNrHar6JUrIUn8Y+NqGG848n7y5XaXDCK4kB2eReDRpmV++9qfqaBklpF/zJEvX6K4RmFW8cx
2H9wp5EbtRR/XenYAx1Fuqr/emOBg33LzS4+gGwJ0lcdj/nFA3FZ/5Jf8uHPEX8VOPmKcQBIaNjM
U9jtL+581PAnlveAYdb9m3r+UJxi/E4sBQkwg8z32tc5DfHPrEGRkf/NBrpAd8hl83QDECOGLE+c
aL9C4yeq0Ab2ZQQEwk0ryW3yRReghLAjAANCNmnze0oWLD9p62M+yh0pCrCVS0ETY4GX9CaNi/Lf
KCM8ZhH4s4mlTFx6hBSuXZuE17kUyVllL4ta51tjEYu3HaW06dadGktlIkGzB8FZM76GbZx2m3GY
2uLYzk4AEiJZsnskNf5woTTleq3XiZtkggm4UelKZsDgYOU9hdnlDzdsnfEvDti7b5SmA/Eka2gf
Jz06w7ELSOkfqSm43gwdhPbz0AzVaVE4/Le2liuhvsxTN4Bllz+4e5qaAgluWve20EG6y8cuhl2s
8b/vgCGGxFEjYAeY7KlwOLkqthl1BEFKN5/XVOk/1kW8MmCF6GTHxOx844tmesw7F5RjGgS6ea9s
uiIzhUTXX5jrQac6kpFxi0MC75gopThRoaftIVq7qL+YOg+7W656C/+Pwgn/wdibIFaNQh7TJI4p
OIwa/LcZcfrhTJ8gqTkLayxllc4H9h5Phf8Kdj1GIY7IVcGlyQS8jRKj4EoKQ53YbvTTZxb3UkY3
Ptdk+9Wui3LOC1Wcd2PUEEVi0xi8R5hYom0xBlRtwTBYKWEwTjdiAYzyHlMgXZiAANxERUd+P3lw
NEkFu6/EtPM6KurJTiDQc3h0qtTiWm0QQIR1RxZ6CHUM7WKuGA29RFcOYYdFX2NDbrwP1GAfQAmJ
AHdsMl7nLuLUe1H66XyAcUBPDA58uNzd7MZqQ7ksTFIOXH1LneUVaIU7l9nELg6QJr9cd8gIWu0S
Y9XHbOh04g6DIW3PBov0QSyFfoOlO9E7yRjwpVWHmNxjJua1DmnNxchPbdUmZZxJqFgep2eQVnRT
MJM6xNZc0V/UaCJ16zIMX2mLkzRHz22He36m+Xpjqzn4r3QqpnZaOsb1tiqt+z1STNRv07WXb6Op
WqZysvw0k/ImzbfkpxuLwM84sIfhGL0xHGf0KJS+M9Aw4ib3S+VO8d1YGw5osBneW26G5J5NdVVw
5uU1e/LWmNtWdJRDwU2ZD2oFjXZXmaJ4WDwTZ9uhU3TtOaVu8wsHT/XQMLZSBenJJL5bWLMS1fYn
/18JfePoSVvh14cheWAL4kQXiJgLLwuR5o8cZq7ZIGRH3t6sBR7MvAM2J3DC8DgNg/NJnF/8xPVA
vSZJ5eFIHVD92wun+9NOlKdhQkpZxDPJlmULdTbzHkP6KyEMBcLBiglfj2FYWLYU29Gb8KGn3ois
m/oTza0d29vbmTI3seVHDQVq6lfsfBvJw2t32WpDve0DqD07zzjVoWOR52+bvvCDJ1T0Su8Xqpyu
Evys0v26gvrGreo0/R2XBlr/NjONhi88MC3Nh2wvmaL8dHqPqo6rmFtSK0XkO8E16s38KPZtjCl9
B/2ApPhIyvc3EHP8VnGtpZ15yfs/0CVxi4jFWH3Xm04MHz6K316qWoesDB2EExju0weVHgCaIryM
D26f41qnqxnHDmitj4YuqGRL9AJyRMHbPkSpmqdL2MSLu6uEj0BS0eP8aAOW3aexnJbpbMYifgZp
wN4gYGuR8D9d0zhc8JnTtwROZ0NBBVN+m6R0KJIIzeNTPIQSK48gdXmmKhwzMhAyQdUfFZLvPjOE
8wePcQqXyyh1t4Qmy578WeKpZm/3idEHw08YEqvcs3nKEdmzOmjHj7BLk/XMtKZn+KJdAlo9Tlf3
pPik2X/TBuheqUlh/UwTh32wWjKm5ATOzmTcsubQ05jZ3SN1xTeQeEMeuojQDsiFDu70Sm9NfdOA
ZvOOqfo/n32JY/CkHTD8iY6sfbKmgToWAViP/3DpiwezcCnceVRi6K1QkLu4fVlgG1sMIDllJYvp
Za02PcSB6khOcCYIGTqe4PAKvJoeAn99moUv2f5WZnxq4LexMZ5CMlzvoUsvwHcDoiK6SeDMAhNL
ZKa9/jHOAzzVO/5trXU4riuP1QU7Tx8xlAPRwECKa6qPVzgDPNjFzG7fw1zzAlLBdAezmPiJi2XQ
7ad1aW/6sXbnXegFZNe7lQvJJ2NRnh1RDWZW4ZUYL4kPNW/HZcNP9vUUjW+t1YwHfe4aqEO2CE+d
ZOe8F0pEfwkJa16OmuNj07et+ChnEd+Aniw/446Siw0VLZq+PBUN351ymaiHjroFqnBxzGxCBDIm
HG8KHzFzprTlyW6M95Ma247QY1edfUw2+mS7bgmOrGdoDuIKiXC7VDitjzQ2dF8rHZ7Op+tautYd
qHg180w6n2gvXR4TQr4YLJyh6r4dB5vuNgF7wB026rASUsLnsPrIVeP/B8t2rc4ThQJ3I4CVZSNS
O/2DalFGuzXwicuuEYnuEz0UJtqzPeuay2zWa3QBABO2VVrgEuQ9gux43cLxR3pZ+CfvB6LesTPV
K/E66p/zuSUrQUq1zs956zlPpNsVobQYy8Ut/Qype8P9PMUKbcVgwmNHiVZ2pqS33jU6xa6xhXyU
NqckAUhyY3wLhgYeAUa2gIX2lommyW9Qbu1TWvCQnohzWs7mKKfxU4UcoVj64OgcuNljj1ulGcIX
YnHUdjaZzv098SNiBBhVjQGNEdDEBFmNyaUY2Z9DRPd1XuzlVEe0Z8Apsst1hCBfAqZErZ/JrE14
dtx6LH6qqiKi6DRKUL4Cjh8v34b748rNnv8cnL0DCmulvF1JoMPfUxNF/17UBQy0DePcCgiCeCDN
UfwX7whWYdkHEDHtue0nvxob6YT9eEAI6gLGhU3I2M8eR9XZR+a3rDQfImSY9IW+OHKWQBoTgpv8
SDDC3Nh67P1fbiFreZg5oH47unC++okS7XMSD9CsDALNirFBoJrwBP6Po/NajtzWougXsQokQYB8
7RwlTSvrhSWNxsw5gOTX39X3zWV7bKmbBE7Ye+0yOGGvaE+kEkThqW46+7kPVMFrybbC3uX4qcyJ
7IjpP1KZxd+SKVB+f2Fyf4v5RrEE7f162bQCQjdaQqt7ANdmrFdnxAoVzglTBuaNmUujHCVItpiO
ZcNLAWBGXMOIWfZvnREXsJ+RJPKZgrGSHzyAmC/WHaSn8BDz5Ts/reqFfZwT1HzMt+rJyg9auyLD
vOrI/2iiGwT8E1/RKZwUSbIby5Y9+kjJFO7X8lIKcJ93j7CEsGvFEQIWhmILKW94sGceylOI2xVL
h4N4lBPJgUYfekLWmiRX5NZrFTLKHTbOBC0WdAqcEzZxruVxjQ0ul5AIY0tda8DM8EYDip5tFABf
34LdUOpm2w17Z+wuY7ITIz/xA+poxFmm89qjsizlHhft5czkpMKqNULqcullLK/ZRY3OH3hOQxLO
Rqb0QI8zADS6L9Q2gY4l+UhZJk8nESPCY0bs+fq1wOMAKC5vtcuCuBo+RFI73w3ameClw50IGJ8F
4Skw3UDarkr1jXPeIuFsNoxaYROUl7GWBHE2S4FWH4JNcOhYUpFrb/fueQAbPO0pMWm2a8v3mS7i
ayk2nj9Jb4fEQOfvbsrq4xgbSvKXIAZhshr6KFZXoiYQQcOVVgnqgrRQ8TMjWY/mPWNQoPZ9A8Wb
0W5xB1MEHnxW0Oma3c1miSx61pVuSDV9RmAli4cFTlWyY5IW/pQVkFI8i8jRdkVPRua6sA0LKVok
cvwmXU8f1jJOH7E2yjrUXq3llZkaXj6klNmmBVLyWw61RM6oUheea2fb1qrA223QFioGTQtahWw1
jwLPfDoMk9kWBN8E5FrJujz0FjmWW6/1yXQVQFisY6XGdjhxM9njwXfpvm44aca7t7Cg1e0jmOxJ
wLJ+teA0IJRMCuJ2fBF6XxQPnChdSSW2d2YGFqsQQQPS2pw4o30RSGLmMXiCOnV6zzyhvfbzV83Y
7h4hPDhnfoHZ5WRELrLJwgDCpuvC6A3yes4/A4zqM4SBOhmtm+pKZC7JAGQFly96jTeAvQqUIM4d
FPcGeYDatkPaJeeQTGdEuJaMs/NcG1l+Lorcvm9+qDb8rj2n0fZ32bE7PeBGj4Jd5XbuQ+/Tv2D5
jiNrPWZALU7cNwv0SUpA/p+2Kq1bCquK8cxSN0v/bCpRZai/B4gDpwE+mdoNHiOwE5uJYf6OnWz8
uJNMQc2YZWTuGIZiA6Yhloxs7CKKj7iotQUBuNaoQPtoFGerFcpfT6QP1heVjyQrBozgGCAnMioN
4WecnWAsIM/Faztr/Yf71gXVUpoUkCUHgF4rhL36nDphRIY4RBtk76SH0xMjhgLweu9eqnHR6X7y
i1RuSb/h5VEdkBfIiTwIz8yZfdhCc8DZDr7EMuspQrOG1jWQ3GJVH4V/sbCMwZ+65ea9ZNOi+HwU
fzZ4TNUwdy9k4bXpH4U+567OGeyQqoGcHNzLLDOPJdwrUHyQ+fDWp3OiIFphSt7pKXBoFyDX18j6
kjDcVyoG1r+yJz4nLBQJFNVlU0xu6xAQrmX5TqM7/RHKLW1AtAk+BAZk6iRYJFk08ZZEGK8z55n0
7YWsLpMD7thiXSz8jcOxiqMmqav9oJpGv8ogoatkGbnssGHjcmhg/vTIvtnUsH0ybPET7ehXjlfU
4DiHFe9TqwfiECFtfXWjdn5jcHLoijgq4ZAGjIuQWQjxHjN4JZISxSDR5KL2vqYkI7WaUoRkeLpM
gibDmiAe2CZcl0+ogEjycu3SfWxm5ZGoBm2cerHqNOfYqgkh+GA7b+E9OFmQiO2MrOkeeqI8sV8A
tL6waGaPUqKpzvaKkQYysOj/kchA+3CFDK0jTnJyghT6vCJEoC2oZFgQ9iSU9u0kv1ChQCthY4bH
cPaZy0Nabbz8HBStt3MZUhDr0uRq2lA6OpysZNGhLFfpxNJtGBB6cf7UcNlxRzB85noO11A1on9J
LxoCF6sRtHSwuL9DQgpflIfJDz0QWAs0iL/QY8l2sPGIH92CUdmKAPLU+uEcRsofdjyEW4pEoj9z
y9ZIynLog5eqkvDopDs05SGZUMUiggNU/hDTbn8VzKrSjW51+iJq+TgNU5A/tunkXLQesmk9t55L
RsyswTgGsyXcQ6MmCeqDdSAzcbAPCUcEWs1n+vRe7ditLqQZLANlTp7PKZVo0VFfQflbTIn9sqB/
hFKEABCCfZn90bUzJtfBWbK/9lJJe1sUWBsGfjOLtmdN/778ZDMawn2xuPW0Rp1K9HY00BOebEZ/
3brUdlqvrExVSB7KQry3Y2beG7vRza7wjR1s29S23HMVBeEHz8TY7OGYetH7mAPkXmurY0Cu9ayu
xUxPsfHR+xETPdURMU9N6MzcsKHzEviGcLo66JfxrW0MCE4TeOJSkXBSbACVkAzK4MudNpUt47dy
Fjiv3AxMBlYj9ovBZgrQ263F1HXFFW9JRUVblqh2ZnsWZzF7hFXXOE+BY/jRIFC7pQW134vA+Sdu
Ixas5ExAWl1+MTbv4UK3MVapmSdxCvMbnW/0AX6P4RpWLGZagw4jufYiYeFFjArUvsWmI2YAkV2l
4Mit27iy+stS6qFez/Q9yfPoNS2H2KS9YBMgMcNIODLmA2uGJ2VCZtw2YS451AeBN66zBn7Gu8YE
UwoDVlBQPOCj3UX7supwv9Z5UQcw02Ez1awxmihldpbW+Hea2jCcLBM1IPQ1lm8jD8eGR1ORd65d
iX1MoIlZrriOYxayjYXdvn1y6qSxd3RedfU2l2Ihuct16z7YZUnY4SNXMR7lTuFxvhW1HPhgIcsB
nUBkPOC2ZJkdzKd2Qca4m4jLKa6NXyp1SZOe8/FsR7IiWQWltj+Cs+Ock3APam/Ys5Yfhh/2UJP3
EbIhTd/auEDLTAQKrIS13RFqu0nbeikvgmE9arKCCS6YMD/swUU1Gnf8yAg939slf/w5zvE7gVhj
VYFQtx4865QOzKn3iyji5KnJ0WquaPgb/qXCmBiIXUReAJr3sb309pRPn2lUOQSwWbMkpkHk5Tqo
ZXcmi0YuzwLOnHuqxxw4lGXPoz4ONMLTKqEEJT6UPApmDKWaKXdlA4Zpb1gf/KX/MXgDMm0jMqOI
REnFJV1CAYrABtFJQQ89taxUh3U4uM5CfwxSe2ND+ISEoIQpN32FhngTONaQ30RK5l+7ahThudd2
5uJC7tUDbLqyflDDLXXcrrxSSM3dm2fofpltZlG08awJ16CLEBd2iar6v73nLvEDrnnnUtpD+4LM
WxQHt3GggynMIIKBQUWczexSCealwyyoskvBJihp+ks6DXCQcxNOaE2a8U4EqwBFfZYp6lhsQJn/
k/F+mS1gUZUTyULJuepjQGJIUUUAAZ0vRuq92wSouhNQvOowB0vHuo3EzHyNYoswVFDNuJECykAC
ZDXQPlbtxtTXqXJo08sGmDRRuxPawYzQleCY9XLwP2zGtu8Vyl80L4hwrnGeJsuDNY6i+AIx0iZP
JYZLSDtgYhbk4G0e6OeBPq3ZwFow31VnUbJXHpXJAT18+IE2uD5CK0N1jy5O8NLTTl3GokHF2N8L
NWIdmTi9sHBo9BmgLr4CgfjSXptmsqfDgK7A2TaF3aunmIcXQ1gO4ePBGsh02Excez9+i5x+7yhv
iHFAMlxctbav0o1d1nlw4okmnQLC3z2fwdSfbEbyduMpegFIIt18mvi+xdp4DJYvDboCVBuwZ/tz
W9fRMhy8YbGL38XzZ+vE/0EXz4ndTE8kv07iYjnCe6cylEVOevOUgtuEzoC2ZF2nnW+/T4Wc5mzP
d5FFLKKxD3pMFok4/apjdwh3uavTt4RVKjFrGS8ftr07QP2ZhWUQs/4Oyv41TKOoxWLvtJgoQeHl
9s6jQsuvrJ/D8IuXd3GB4bLQR7vQxJHY0GHefft9YYhLxt/U6gIMgJOm330GsPN+VtIBpZ7j3Fkn
maedjePnDPaGPOzQUA5JIptnw1/mx8zjFOYMZfIsX6qln05xkIJgaLhbSLdJKyzKtYIZDyTYuz9q
Waq+acNk915gLD3xhBlU9KOPM8upFY0gieoSym8EhPgHH5YnD9pPyaiPIdvX7zmbk5rEKb51zPyz
jdCsATG4c1CJv3vExT8gZSAqENZVZ3YkjTk9IouwnhiF6KJnROXLNxCRisi2fLTcVzT6stobhEf2
MbsTgCinyDC6KQ8/z2D6MT/kwM/jberZNb5PxHFnE9dRQJQSLouta+P8o3SxwqOoJzxG3ZJmP7zk
7ZfB5g5NVgn3g/0RuXQzVMRgHyuH0Ga2aPVHqUObCNuxi96WphiewEwxua5wOyBvI1gah0clx/KH
qiww/zLL5X6pPWIxN9HQJtMJc0lxK4PB/y8GP2LIZHeMjxjWh4yVxn2ZrZGGT8ubnqRz7Ga8kmvL
ZWu57pnI1qxwuIr2LFRDpMDlACUlKT35XPntnOG2gkjV2vm9YqrtwmVxcY9UR3OeTowLiRk9+v2I
rKaox6LYJf2k2o2hMiMKEiI7icIIjcn7nWrWxnEQVUhk2oTZJXhKxIzUZnZLQsng7AZiyq1t5nne
1cmsAc3H4qaPXC9s4sfAcWDJt9pjcV9NqtHrxOJ02pGiMvn7cNJ3Njhw7bR/D7M7bShv/ahFtyMw
YnaR6b4zOwG75gMQwvBLGsKI/6Bjbuq4xUuJMIf3nEJOrgxGFaix2KOd7maGADnACq394lxHrMT/
LQmo8HVrpJWti5lZDkQEsnAKqG7Rs+24OKt45uc3NntU0DAA6caZQ3TwSRO7QsKrjfWvS5vkLIsq
yE7VEtXxwVJReS0zgrMx/TXj6KymZHHJ7pZMdTYjhrLPCYdcdEoURL43Kof0PIi2TO8W2qC6GpIj
xN/Zc0iewqcbgtyxnPaDxwYud4RJoVkzP/bAG6k0enNtzDX7pnBQWh4BexfT54g3APnq5AX5fmBy
doMQ6P+OyPjQ4Y+FLT9N2A/TlZgfojzRxwJshsVfEQLWY8Jf+bFTs2m0y7+4LPwrUbkIGFxcHs/a
OOQPo5mQ4tG3GHo1R3sRC/tNACzDQ2l7Pbkxoi3sJ2+ZEnfvcRsFSMEtmbX1bhiz3DSI0ElNGICH
ISCkgi89X8zngMpPgySztRxXEKEzi2aFFT7rwkb4v7iifMkPQf7zAT3OqIk7Rpq7KpKO8QN+RgMO
R3QzdunE7gDZl7OCIiXplnDcFbhdqDynS1CTzL2TRvgnyBLhz6hBam6G3HbrD+rIMSXTnrPi2wGS
8QbGZCAWJCr/6XY0+1JO7huWDP0v5kYm6sKmI8AjTjIXQecPAdoCs3EaWHgYU6bqP/rrcT5MIgXX
VxMA8oYmm0MfQx23cRMKNiG6cZjSxEZ54RlM8PKFKmX5xpbpfoE15pdxfNY6TPCw1O00EqJ7lA6m
u4Qwl+WwDJQMa/wkWJcCSsEPIqLthU8+CKYDSRzD3SlIc/7I3DhVT6inSoHMhYqruXqJo5YLtEJr
3uAW1PjJiVCB/WffuVttSZfEu60BA7boqoqfplamO9YAmmAbaDfNzyE8KwsgM7EoN0/wp9JViCqT
YTBae45PkBH2FYBrhq1wbPVtqXtSNpDpJyRYD/jaeBtIRE64Ql/dWli/GOFt96Dhk4k/U9yH3N6o
CQhNwZdWbVq3KNKHu7r9lbeEPJkuzec1GJzUYRU7ZwfHbjKQ1VlIPNdfvCyIP/vQkYeBWBQWpKmc
LipIO3lMCeWEyUbND80eyxHpKknA2r56s/K0oBFL6JrJssUQv3XHgrAdOYxOD3ctNvXX1Dqt3riN
3S97FrfZfPKZa7F7h7hc/qIjDvggUt7v6rNQgAT3+Apcs7uHA81vXmaN/TrN7uxP4BakibDWasLg
5qa851SuUuEZw94PZMkHY9BmNWm1qxStykpUFtm5UUQ5dVJB0TWAeNGch7v7dQ4MJidJy5H9Xd3q
2s5LybosZgs6d+XaJWjdWS8EdI7POZV8vIOjJW5VBHpzJe7fMoPNok/22HuygBFHxYmaR71BSWQK
cRHCLw7ETpJVQYu0NAfAPQgFUkr7z3TWmBkCTtrDiMqV3xf52RNAGhX+wB5L8M5EqqHkCVvyAFkv
zVf2FyRXhLFnwb4cPUhdPkfuq3FmRHeDtNmXTsptITX21rwVjtu4T/E8Ltw2OPkRA6GffuljZ8aJ
uCTNdRRcz4FTm2AXS5vJFAvZckHpm0vybtF8tDf6iRYTLz6if37RuM2ZjAFDVsGUDBfe+0KjyxX1
C8IMgr/Rc9C/tFZmQoCE8xBvh8rzHlP2hAv8TAyjSdssPxXve0R3NcA1Zizv2bg2WfQBQoFpG0JN
wPlKVIE+4LlhBw5IBuZeQ/uH5MoNnHTvcuqUx44ubNy2kJbLYcfyJHG2fK82ZvfY+OyW8sFdtg3z
naDbtBWbFrVH1dFzPooEJKV9c7KULq9pPcva95U7t3vP6fgUnIRdAo9ihD4ktWbxOkjP5DRbFkqE
WjBz2ogkCfW/Cb5LSAoUqR0IzRrAeSUcbDRWZup4xZis5jeEi/P8kNbYq3iWwdhWw1hzmZKUcGUZ
OjAQHTjd9gASvG+WHA5CWPrqft+UIOePSCZRWCUZRIW1h1Pj5W4Ei7mfrQabRDl219SiwCXbcWa3
Y01Oz2w46qka+9xB7EfIQYRTCD1DfzIWF8YGEwxHJ3lrZXRS5N8Cq+/86JGpOgwgg0/HbLUvl+l1
THsyUygbYvB0EamUH34m8msQwTEgkRnnDIZtpOC9K9cMSznOQ6vxfySCEoh4DRreTce8nBFDGQ9/
lqgj4YTJg38ieYP0xToLo7OdWX7w1ohhOORkgGQr5Y9II0gCm1GTMZa/awNMu0hR7mF2OubC9jXW
N+BHEHyZ0vsPhS0Iqqrwpv1bSLnsNwgojVyLu03hoIp4gmnkBXThFtJVg67KlYc6nqG4Dh5pAxRA
pe/vqF8G81iTirTNadD1NgLE4V46P2ibbUuQiVyNAziCXZY6VFwjeWrpcQKL9q+JJhR22BEBbZIL
+F+7kB93iJUG6w2xhUSVA8unZDk2owFImKQU7LzJkmB1MFlttO/Z3LDS1Q1X9EONnkS7fBtdPR6y
rOu+unTqPRRN5D3fU77BOXBvt0OX1Be8s40/HhRpfN0pE05uo+PhOv2wmxr3QWFgDiHJagq+GuNM
bDYbPItrhO4AHFvamO9G19mI4mBu5hFhJniXz1Dk1R6cWCHeJGLw7Aa/I2wfJkBYC+c+tYWZYC6q
e1BqEmKzc1g9M1tcIC2gV8MzvGoYtKXPqtCoDzS52j6L+5iKOKV2x6eURZ16wDNBDhAbgDujZSFc
aF5XTseWIcvG7u5bKTIy7ZKMgaIdeOrPnJA7cNCxz5m1Ujmzc5LseqJuUOly/LMZz2dWs+FW5n5J
G8VTKcN058SEXMJnGcAN37JC2MEdwGJ10y1Aoo/MovHqol9lRFjO0Y4GI5fNZpmr4Muz8izeNLa1
dK81yW3ZJkeR/IDlbHpOrDA1K/yuDHomunh/3UEuvpYMJG9FS6HMbrIzJ9d3UWl6GPdvkRUldDOG
kPYdoZnpUSOanvc1pFr5adGtp2S0oP5J16OVRuD9liSHS9mN3fK5SIMQd83LnQPSFY6pUc/CIfvp
k6G4518FRjUPLuMt7kMGoGjYfS/LQ9alSErnflWENXoWoRN4bDJmRPwwaOQlZx+KHBvBIkQfueGu
8+SOjG7LJ82CePLqgQMwlIg6I4/9I0Z6wFrrlmNJki+uI8gygKmggW7o36rBWTksHCG3o2NL8r++
iwqN05JzGR0+WVsA1DKiG5EkUgfE1sVqJme+DmXk1b8MAyemN6EtFOb1yknsfQn+CJVejqEdgzzk
58Xvt8jvs+i7sv3A2copnqKzA2plINnSnuJw+Zi4rn5j1HATZVQn8j+Eu+BH2NQoRCaK3S63H9Ik
uHunaH7f2gKf3o29oys/are3gHg4crSTSyWW1ttOEziXLXLhbPgn6SFkyFI1ho3Rjly+3gN7W69A
y1iFcGypdNz40Sce3UbRlKQtZrt8HtsH3JxjtuUczMtHAFESLSGIu+iSeEg3nlqbBvsnnDq4T1u7
k1PI8hhZZ4xXniWN+utRTjh36W+Yf7jcbHg8BqZYp0DAXP6YseYhgS+6WiTs3Sp2Rcaw2qs3Dqbt
YEuRD/uG/yK44e9gGhYVvUjsDSwVWbEkel+xWh5/OunbLc7cuLZ2pmqVvfebnpp5AQsYQyLSZGxs
OhRhAeFXfmgEpumCEmvtWGSosOeOdXVBBR5EhKsli2ThgqpljI6d3XoCblejzPxTERus96NUrEgh
8uJM/sxS6maEl04cbUZZ1TPiShMUlylrnIrc9JgOegxhgPzYxoNjYxhF9QgfuATCR5gf3A549mxW
WUEsoO6W9Yj9tEtAWeqxBuoCmNmvnf2SLu30AINWSyZuEHIQ/IgpeJ0YeeTbrghmvR/w2HS7Gm12
Oq0Lry9IvId0I57JDiJZk+GU0x6FW3fkCicyyznzsPS4AEyqcGTwDGrS0iSHT/RmmCkWJwEkiBgI
TX5AfQMNFx7DDqpgU2aHAsiDrDBgcBiSnjZqm7eW6KBUrGZ24/Vn1ve9elENQlnyllpFLJHRpF6u
q9TEboeVnI6W/TGTsKDe6BRrCX+TbcVPOcxZucZt15nVFIVCfmZ+3KbxmfdGu9iiM3T5FV4CkPkr
4kI4pRkJCzL8ItGGUMsUiLiVnzYKCmYryWtgHTYBeIJXhLeAjrnml2m5uD8mZh/uhX1FJv6pEmU9
UtzJAl+MWFr6hElkTEOhFpNmrgSyebCNWh7cOhpcJIYzK4VToZi0Hoz0k7vbUbic6kSFkHmFeQYN
Xs/Mf+0h5fjKqePGX/QNjP2IMHL8gTSUBkqKhNDSceUZY916QjDoqqThoZd2o5TC/81e/apBj8sn
34WgM8DUBeiEE7SKh9tA+dUEJ6bZHaC4Na7PBPxOid03Tx40xCCTPgAnrIy/q4CsNc0W369TgFgs
hRb+Gmw+PumZ7AODet1Pl3GXlanOP0PqgPHs8+T1e1O2ZFMUUZAY1uhlFxzGye7NvhY2CXxWJ8EV
MbbA6GrseSZd6U4ZPTLu70dkwDE6zrYrHPBgxvdJVI+gfW2LQU3HnN4KNSgfUrEp0KuxSEatwMAs
zZMbStmGOb83ZiQbNbQN6xkfRL0pS2r+jWWCntKI+QXdWlySTody2ll17tzHBwY23nzQbP7EhpWW
eHF4gIKDIFT5h1OeIWORKnmp3J4QW6dd3ptcOMNWFFlpsIV3uLckZhFmSl6IigC3AXPReorHIxFR
4b+ucolTrr3Q7/4hD/G8b1obu+YrQQG3VshYvAPhyo35g3qO2JthcqErVGlX6B1zPRjIWdNZ64po
NdZ97miNLPM4kbpNjafPYDRZfPmT+aY6ow1JAeplC12UTdVOQZR7EyaPyMHM5oMkxTDeZMm569oq
OANdGCvczDk6togQe2fLaopSTUcRkSU6TXiwtFWlqDeryVs4FCE3IuX14w+rr5LlUIBs7Hi27TI8
cwogk+pHv/8bs3V8EbmYWPniOEMpb1fUw6VE/sFsijqBoTgN28rP/MpbTdjlgErMinfAAnlKvFKg
gi8bSID3NLsUIluqG4UAhQYlPpEuo8dHpOJpcuwCrxdnPeWztyUZIn7tRun7qH/pAa/wy5u31Edc
+a3KiKlc6YHT2oQee4FdndnWV+R7+b8eR3nJt2F3r4O1zFiqyPwr1gal1w+wGCz+5PCyQqjDe/7m
qERzw5JcOMeF5La/eaTqCpQThHH0fPWSkBgYGYc1X2rOHfTNf/2IBgwaaRAsf8jNih8riE/zPiwK
r1mz4b2H11RCV1tNmjMhM60uD6iMY7mx6ypomIEicvzTO+yadn1LLNXj0jPZf2ZbRQoHn09ccdwS
j7RiYeDtaZGg5cVd9gZCwf3Pq5L0gKQazD3GreRFNkPUnFLlgr4gZwcuuvIt8TBHI85fokWL2yjk
WO0KNds+CUuBJEoP1G2zkirpnptyyhhOcxjtUsTN5d5PqujRl6y2D6PLtIvYnTzAljoSFbm1ukYB
j5JxKFauZgD9GJeFUaDGB4m5oet9BjJRaq2VnWBBIANA6iMzlumoLRun92C0pE0oI8w9ZEA3D3B5
iduxlMZxaiMeIqQWawwxFIGy9mUbkoqRoRTImD7LlqieNmEPTbCo9VT5E1BCuDapu0KUFqHKxOl0
P60xte0axWv8HUYY2TY6tLwbuiOg9UNpoj9NIdJfaaXiUjImZxD3f0iXFXjI9rNluR+IeO8RJRZz
D4O9TxmlgeMtLx6YCvRhfSfuOukpDMhAAmeW3aGF/RnWgEZu1i3cNiorzF/bpgbWJBlA2dBVchyJ
IrjPmXD/IQUcJdlc1lL0G6HqZj6jbY/qC+I0LBFTGn9S9c2KEK86ehnwengn48UkXuFsyN5Lq69/
UsLjf1Mom/bpnuT8YrVILtdsGctTw6+UbGKs5IxrbPI2Xiq7C94iztGbN2V1jv6Lw1egwW/FSwFS
tz6SxjPu2PvxKfuhJojQrT2z1ojPO4obwLET8Ofwh7GVi5wDSlm+F17qOgfR+MnfRYjl12e5ROLi
sKT7AIItrjwrF/6BUm9mTRnw25NQLSKsqrw6AU2uMHpTIP4g2ivyuksPSFCyHedJYW5SeZA7ZcbM
jASm5WSGUcPfQmh/RWrVR0e+QRdos432eVMKL2PRUQd0dJOVhUC6+7yzzz0exmQ1uBO+Km7e8mFu
EzNiTzA2VCLHLjfuAl3nsixt8zb42fCBzxGcTmD5WbbVEXXkeujte4eYRPVXwzAI5knCkO2ztMbu
t10ExvugN4QhIRZJlX/OnVKNPzjvGM8CH1Y/kZl5KQdHNtOK5Z74R+zp/I9NazlcmiVEjrlSZRj9
tZHwZHDqls49+AlJ36sK4A6nKWp4Z4eM3C+vQ+N75a6jrXPXrm689lkWIYtwYu2CHfLAgYwPolzv
L23bv5gICsuWNeodJYiIgoAk6nYS1OC/0O2mZeziOELotja9xDARxbHzqVgHe5eONLDppcQ9DdTG
jQtiexEtYXa2RrA+bmjZR38IcuJcspayWPWhV56RlZERCnCi+ptaC9PohML+2a9k9oGTLPoJ4eCZ
bTlzd6PmCOhM+1HjbE9k+xjWVInrKB6hpld9G32C1sZ+BLZJsZqrwoZhUMQSD9GjB9gHXeOw8bRL
FhZBVXmxziQufwLu9T2UUFryhviHhaNKCGKeiOf2nwpbub8AA0ZA57J1v/MYPckBuwUdsVsh9iHs
a9ZbRZxR+ehiG8m4vxORPdgCo96DSVrvTkGFf4CJysddvsk9fzlCXZ9AFBYTyERRBLW7SSYbv0tt
sk5SzTcDaEz0hf2hGasJsBk0DXtvBygE+akKwot6UCSbGFuxWOHu8Ic/pqXlWfktVtVT1XnpoRzo
Es5zEzcAwlsmAKuFBsjbxtaQ6h1n93ykpZCIgYlyVdaDkdgw9EGEND1bDKbu+M5YNBaPRc0e4T9s
Nfi0t4OugY3uRsTUSXRl+UeI9J5Fg9v121TjKaX/cEYv5XPOomdrEl4CjCkIh/ZSDp77yiGu9daL
47RbzzqPPjscE93vMuOvlltmub29VgbvNoHd0i2+mzhX56HHPoC9BClBQQgUGuNNNsuhuSLEm7vd
YOYKQSGSGGvaeFRiIU+7Y+GCbEJGdzd2vDgiPFi5zSqbcyeA0aCd9l3Bea32uHDr6mHGGWphmwzh
Pa9BcJXxE8lficPke2Fog+pmRjzM4hSqA/5yEnGgjql8nVlyMWfDwZgcFg5odF7EBkZ4kBEZHdGP
9DSTUo/3oAEVcGhgecvXiyem13gJWonbtyvaHbIiu9jaKBJvXoTJbKML8oMYp1j5a0pCgHMNa0Xx
ykACuSmT/Va+MpUb/gW8wNTKvjcSCTgprmW8P0qwDSS4ds1Tcz/+ddUUe1V7oz7UNqNltlogbA4s
d5zol3gvxJDgCqXaVXWM0Ftj8I0PJOjMLotz2Yry7MVDP/xywTvJFSgEn1eKYe8O0anks3Ov128o
IaLwGcrUfaM4LxI4QT7zWO/ujvF4ZxZQX9xxke8cpBchuqSKHd71HM/JPoow/a+absJURkeOZJ1e
XjBYiW2aF0XJCJlG5X6xTn1q3nWJQsm+eTT17BYKotTTx9jHoMoNAEIqWyA7UxRBfQTe4PueD5io
np+oehxyAXyoUFfgjt6/DkDHfGGM4Xcvoy0IfWMm3iAg0pY+FhmQpD8mofT9qHFMqIMbMRxCQlUa
rOfxMq7myLOG9zj2/OpUGQS1ayartSDeqmmDR7eaOrFlUCm4G4inrP5zbFaCO+RrHozTuIwZgbpw
PJ/Rt4/5cYwNIzPmMQHSpwhpp/zjIkD9HPCDudeW1OJ+Z4cUGDAUHOw+c8bXtRtJbr/TItrJNGvM
fTEJ2m2L6OQvExJ836QEyAtiwMkGFk+UAbJUK6zjl7rw52/qinn80wQEOBNRZGxvjwLOwTJk1dIv
VmjNy/oaRWWXnklr0OlDXbH82QQADFlZ4/UoGe4A7XYxbGIDBMDvuNBVGYD7cJjQY9VNQFQAbrXu
UqF86ds/U+GF6cuQjQn6fr4WDq05ZRnPNROE1lOibN22L3QahujRyI4KNlDW0hNE0ciwV+81BpUJ
iMWAZ51/4rvBe+8Hc/ebBrTRB4xQg3cYfc9O3rnybOuJibkJbzJKm+5AGUOyoJn0/zg7r904krRN
38pgjv/EZkRGpFnsvwfl6ERKpERVUScJyqX3Pq9+n5zFLsRioQpqYKYxGHV3VESG+cxrLDjjluBJ
yXSj8k8j2Oxwu/R8xLWp4bxt7QjkFjk17Wx6TSYeJL6Cbu5nmuCUMKfBZhalC6MGdKR21KYHImyJ
mZF7WwYQbra2jprsB4IE6FqMoRMdKjUEN6OCxkJBSeKLBWikf5Y2lQ5Ac9Uw3og+hhOmgsH+4eO3
3qxrCtO4DyUGj6jj9fKBUjhWJEnMXt0sL5i9VF3tvSeRFqLgjU4UDcACWRpgQohv5o2or+fe7Ba1
qgpClekB96RlMyUlogIuUqR17s63vgOViZrXiGZk1btmhUDggB9PQ10oWCctAJU6dcdvRh6lj1Po
hSHEqVCD2ASKjXIzmnj7seR9hBJZB89miOYL1fnBuDcgOcBUajhQawB5RPOA1lS/WPBGX8Fbt7+j
oQSNZADBp6NcRpp/BIUMCupGhGQ5AeBPiNdQkDVoYp8eMly/jfY7qJDAv4Em58Ps7hM7iYtNBdz+
AK6f5l5kjwM+s/AMX8DUSAyD8FK5sTX2dduewvjXdl56PI3MpoeaTXqPpiGFzTQp3G6PrGj6Os+y
WSTVBt9Yh05nPSIVNDwN0m9f8KzMf8tGJd99/GZvpRw6RBxLgPmrkcccmhvQoleKoyCv6qmqy22N
DoOx9bI0PnhdjgSeAP/8EsFT+2yAjQ+BNwM/2QxQFh+yEMOslVcX4K8Qcat/NAnRCn12mTxCpbW+
eqYlfydR9B+3pq5z1rOb1aCzO7syUb4UCdaAoI/p3gW52NhCci+OQE+TDV3k7M4FmYnyETbH1QoE
I5rKA3KlOZdeBX9xUhXuRdAjaWTEPvcarig0jjLXhiQkVcx9O8cTNIoqBLy2chuTjIBsz0hh9Kni
d63Kxl7jpln/Is4qoq0ccicigMlR7Yxz6dy1gA5NmFSKTrhblMy1wtwmIq1wvPTWttIWYhH3VYdZ
FMBV1wSjAl4x9vsrLoPs19BX6rsxcN8uguCZcduVdvXDocXngeHLcpxfPQry28BA+Wrbzap6aC3h
fubNCexrnPiwb5jAzSKGkbNOq457lezNiJz6pqYEirxfH6Sf66rBlFLyXuPoW9C03QpaLr9V0xlf
BhDB13NVyo9oKi/qOsgyNfTMkhDACU/7evBimV1FfgAJbQpT965OZ+85RwWjW3foOIBuLApoI5Ek
SAEFAr3XoyP4yQA0U90MmSuf+r4NHytf8BYGCgMtRAeC8UE0fY4wB1ByaxUiTnYHqW/+bvZE5+vQ
wut6ZY9k4XRYBYxa1Y/j18Gc0MkkGaXvSc+6Bp1t5dSEQy+70YCd+nVX6/aRtlr1JQ6m4j7Oscda
gZmhcKYbp3lMUX2kTBM442+RxGBH6ITZV1bSpsWuNfEn3xkGDvRrcOcYWLrVOH+DPlV9dus+AERi
Ltzgthd5tiNuwtGcc1/0a9MgnNrmOpqH9RC5yFsBpjNX1PiST3Fiht+hPTnUiIZCRxs4jPGTR2Lr
EDX62WtnGc4PL277eMNOwCOrJCV78lD74WcIeDxbmgjVnbfQFNZzkBlU2uYyea69CZxKZgz6Q1CK
XO48Iqdq5TQxF2hQU0jCNoh7deUhTnaox9GBfGzz/YkafLYGDxoAIe4GtNm7MhKf8ELknkKQS7wG
9InYVEWnrpqpTQ+6k+kB4Zb8pW0tgJXCnNQHGg7xFz+30YJuc8r1N30WZ1fpiNrfZqSv/QIMhwzJ
dyqg/MMMCIrYISbsdWSB8qYEbR5eo/JAc7yB3trfqJz02fUBfCPvNNHnqjmMyDOVJeEAxjaArIRj
omZM7oifZDI7P/ByrwdkzHR9yMg2P1u2gekyBBAXOlBlPU6whcatARPrWxqG/cfBhaRHeC01QVuf
qXkBYlEFQ1IufTZMkF4rqKMmmMgg8IYN1Z4m3pqAgAByNtSBV03nLfLrdFuo5hSO+Opyfmmo23mC
9PhAsrsK6qBr1xSH+pK+OEiALcAJ9J7xNU72GuMvczUnA7bmSd24yMr1Ic4QVeOTggXIhqldxlX5
4DpzcAcwphw36N/HwUvchNbvCKiTvQLD1VBeT1tIGFlYvEZINdyZ0bCI/w8CdWKyjsDFWGXK9+j+
iukjxdoa9Q8QW/fhOMrsRsQjSiaIdmRIFckKZc+YxKW4zut4AV6iQYHuU1WbwdZAerm/Q6qSZqKq
QXhSrBD6oa8y41cHGPtKLz8dvdZggDqHo+kPe8oE6PduAbBbvV4gr0mNJqEXl9XnZMyc717dDLyi
3IHwVNEC2U6mVKgqUQr9oDqFzCYJGlI9LqJp6RWuh+jG8U5Ww6qWMhuxPkBADngoNEJ0dKr0Csfi
AoZQFfjhtS4LlEbcgeh9G6I/prnU9fDbwsEo2ApSoZYudmMspISyuYHKKQ4IrNPDHW1eonVEvZp+
roEMOmKkvZNT8DC1v+JFozWC2Bfdhy5yvSegajzd0NaCe3rCtLFMsye3M8WQ71PMcWPU9Qv/K0B9
aJ1+MFhXZUvjko8Dn1zgS7h4Zo7uwq/Oyd1kmb3UaZaHdwQQ6iPfvwIVXsbhdyjIxXPmZpSfS18F
2W2AwgaFecOkQhDRSmp2de8Wn30ccgifk0DfK1hOyO+M9vASBC2vND0OVW9CIQNn29v42K9MmZXg
eqhYbwY6Xe6qj2FIAtRv6o8WiS/cfG1U3znp+GHYtl/8HmH94CcLxAKgquriV9eDQW11ZJK73AzR
gYKZ1z562A1RaoyL/AYAe9lTf3KwHVuCToodzij3KSLz9EPoFS9cZmxokKt085s0CJfyf5OAF+wg
CeNXQP+V16gKQdta1sguxWAmfxgR3P4RoFOE2c1cRdU6bJPgawOcdOTg5u2DW2SjQRODw7qSSQd7
JbXqFocDz//FBqecg9JwTnE9Nj9zM2afgzmv841um+mbgHrxSMOh1WvK6xVS3+hhPfhzu+wYPOv2
jjMNNzjVKnM9N5656FH5iGeIoE8ChEnG+SCAOt/DBoRYYXYIabB8JmU3R/clOH3MpgdURUM0HlkM
sv1pFGh3mTRWCVoSQxeb1DOse0EAhldLlLl3uH9DVeJzymJj1Ratw2m0CMZaDCbNtTHUkh420QlU
IDF7w7ZODLveAtJm9bmGnK+piqjZhoB7qHtUpXXN/mdqZSaqvS1d0rds7KljtACeH6dsoUoR3Lqb
HHn9eCn0QIutCGnhDaWKtKyDNHBdw7rBsCXq+2dMDfPPJN799zGME2hFDTY5BqWGcp1Ts8xWIZbi
5jqYM3ElW8wOiVcX8m5t5clXIOv11wblvZjHcWEyRMZEx9pDzBs9hhhDL6uPnN9cKq6zgXsSu9sh
bYfXEFWs/VzSf13ZFlXcLXZxkX1duRDLrgJi1o+N25F6gQ6PwX4NafTVUrAXkOLEmP42bIz8CVxh
CFYHgjw8LT8fX8KSWGsd5lQqN2g1ihtuLhL6BhBKujGACwzXUAmCB8hcdLUsKh+oMkY8OziTZTpe
wzW0PTj4UcAbQKsbkfSgGL5nKR2fHcyoZiuwDqBLWAG2odxZ18aGLn4fPlFfDgi3ysLYjDAhzYd2
jMW48fIUnNnk0qa9aXEY/QKft7lGMNCkPTgDd6RdS4uVFraMu23czT7SC2wJa4MSj/XSGS26kTUO
lO1N6EJm3y3bRbO8nKIt3Ww0N0hAUasEN1jjyWU4drUzoD2TQGEHPqEliOv4WFSEV6mr0IZwFeYG
gJTwfaWz2phIIHrFcOWKoerWBJ88HdCUqycHr7JgVwl7/NZE46L4UksIw7RcFQgG4B7YdrVd8Uqt
VSFbIKGhrAzgxs8xgjaoxAg89FZVDvhyo5IELR7TjACH1ChqI1MXFeK1LRGZXnOFy48zekPAZPSA
d1QPZgsj1lZNNPO9RVa2CZNhvhFjHDW7PLPTvTtNoV6VqGwBwCBeSK/bpvRwkYbJ51/h1UUaQvUQ
qdKa1OZ33MVwIGULmusmM5wGtUJCGWqPalD+dUCpBGr7iP81ekPp/Tz1yuB5Cfr8i+1gf7KBNuF7
DzH387cuHEJ6RUXlik2V+wPpK36+3ykMoDXSjU1JUYlenvWINkxZb+Bbxp+ipLYGYA384QbC8sy5
gEqC57ZLkLOxtBEeZpWB+g4iK/iU9rnVbnF3Ule9Y+KpNOqkuyfeG6MrSUoZrRQPkcnp71DTaYxE
/EDgKX4VHVov67o08voLOu3uY2Z2dBaHWdbmle5AhoJbrknu6CFE6HejQEWNR1bxK7TT/BfkclGs
U9OHs4H1pJi3hrJDA0YX7A6u9cigpkKegtIewV2I62W/4cGsiWRQ9jr0iYtQX9219quyZ7eGG2MJ
gJhBuLhT211/7XdaAYTEwi7fuUS8vywKkMEmBkdOgAmt5RN0IR5cXdC2g4TV/nIp0dSUJKSDmBKs
OP+qN2HdI0uhs68ghmjdlU2rthRUQIRQ0SORS1Fa+EK9rfxQUZSDY5XW+fAlQ9DQWQHIodsCNgdX
ZWDMkrJk7MSLXD/Wo0Gmo+vG1JnDLs4mRO8pt3Y/Z5BV8bapgVhsBHiNQ8Lt/jPnOvo8IUEbrXNt
z1uXlBN9/CLQX60uzu/MBieTjSosuuiWLr5ljgWMBg2p8hPCZuHH2XIVRIMunX5TpR1/mdBZXggn
y1uXemu8KZH4Q7VKtdk2RW30a8gHfqJJBVIo6SjtR2GBcH3l5QpMebZU2ryya0aaOBm2U5B5kgdO
GJpGxLr9UCL5jrVz95Pgixoqh7KM00dAM6ENRtUtekkpgut5I8Kp4xIxpe69zx5ctHzXhr3trKSY
hgS6TW06fr/KXPrQ3XoW49R+iBJZ0F8GaNV8wweAZXISeswUuJvItG4CdPo7WjfFVIE8oqxMnz2f
JRWvtTAyOsAR+3Ox0Wit6KrFLnCk1z2ZnJRKBF6iePXAwt4sMh0Wru8V8iFt4lnjJwlsBi6F5gar
PvnSkTRv0Baw8V+L7bQLvkpbmJm77vjmMECrWCP8j0YWMpafY0yhEckfSqe7w7rOUzvVTbG+sjE0
zH/AaZUOehGybAY0GMvC3iLsgEjireWhzEr8H4gO0fkwFTYsXoqeY3sfup3T5Neuh+eSfQdfnwbE
NgrdiAUZrRLFnW2TwI5QW6QIR2RUQnzrVib1fXPJHsjw4fSNhGqeMX9K0enProB807pDwpNLMlMt
Dz4vVOPcxvgHGutR5AWuE4CdMFyFaLVogQ0Itce4j88I5uAMvA5DKOtILkiuH9g/4T72UBhbxTW4
VCKLKBdwaG1tkZ8T620UlqUPGmg9fvc1UJG04X5awb82vtUU3H7bStVfqeXWzTpGaoCAKsOoZd1G
vt7T1MbBpyukAIOnMT3fRAUEmo0ZuKm17nu7/r1AhvEAGFS8yJ7UGh4+UHa8zhMLyVEEyBXp2Dj9
dm2I1hhhZyMdIWD9RD5QGpItPCzzGkih1JQgyvq+7Aw9rVD79r476TDtUHqnOo+lRgvyqGupojnK
AhU3dG30MgLR/xZglBdtx9zKqTuRrOE4Rl9MX/M76L27JA3zNYQponwEggnKyrFCwj2Ydaf4q+He
q6xE+Ju8zgEENLcwDkebaHWNAqhfb1E8wiC+0LiKRH3uHaisA1+BCpvZtzYtfCCVTQIA0msz48m0
FfUZbcXV75Ai7LTOZq27Ozeu5WdiPpBbgUdgvJpNnEO3gwLzstIaYSVlmlZ8g/cJfJIyp6GyhvwI
+iiSLh7uljKc6rZdtsgmhjZjXJnDOEcoSAnAu74fO8EaA7MYyQ8xu882GS3NVHAUEu+8XkIEA/uJ
l0iV4KY+TODDRtpYxHCSok9ZQgDnesD/jCQYgDdqBDnGIV1Yu/Z1U+ftbew3gb2Jejn0a1f7FCOQ
X+HvRldHr+K88L+DJGr2HqhQglRIFr+0qKyfCIT1bBN7YmeXskUsfkS3dhW1iJduoLapvWdS/d3l
VKkfAYxRX2JuyXUHxv4RiaXxu86t8l7aGNruIno4/harGuVtG0zYeDGtRdrIqulbb5SEeLzWFR8Y
fwa7Tte4alBVQ8vVM1cobaFZ4Pb+RLM0jn/maY43a97kxgOiTinab45Z3+ZJjr6yY7vVVRZh4Hjj
Qbm/M9s6OTghFzIeoQgJbtA7AIMIuhn8kmht5az8Ocr2YDwEPD/EuL6HUTL9GFAwJr8GbdKs9BRE
0YrCMLkP6TCisywHL39DTfTZDuXwIue2+ORrPhT1xZxCRG6gW4+FmIVc7jSYr3Gmc9r0XfSUiKXC
GmXW1COy7rLfFJ5z0O9GqjZke5AICF4hBDjBEL+aBaKtIol6OAsGQg7wnuZo703CsTchWEJvV9Kg
LlcEBHQKEFXWkPQEjzUC50OIUAQGWzB/oc/h3OYMP0j+JmySq7G94ztCG4qFHy1ZF9W4VcdVhJhl
KbW7aCo4L9pTCy15zlCjIffKgcPhR/GRFGskYzci3V1TmayrdWcL/QkZn/EV/mL9GpOx/KCXG3Qk
fPN4SOEWP9H/bA/IdtefRzTKURkKBfI6wrKZMSKQLMR/wXwDfUmkv63QJy2vK9MJEdaovR4Prq6k
EXQbgevHnsqGRyC3//7X//jf/+vH+D+DX8WnIp1os/8r77JPRZS3zX//W/37X3QVlv/35ud//9ux
tGkqrTxQlQ4FTzCo/PmP16coD/ibxX+FZhQ2dUOjubSy9r5HCr/0w/7T+UGct4No7cKicBzP5kaw
8Ko6GoRgCdNBWZdYsAkDLmbWPxiB26wtH/3o0G8SRKD8bHd+UGGeGpVqpYPMFsow9vKr/pjaKEli
0aos9tpyUtzNLQMoVtTdxYOwP5hWPn+F++Vdw4zVt2MA+CGaivjl/I84MXONB6xtuqZjeray3v6G
dsxMHHC6el83ELNcEyrAOLjpCyLI44MFzBLkovI/nh/UfT9x7Qj+49i25Wm9LMwfExcKz0WJ/cq+
L0jfhwm9Muou0w24lGcCq/lGp4WxyrOpX58f2H43MAM6DlcToOZl3m8H9gqMtEVTDHsWd0Dl0Apu
cP4ztmNpvmal29ycH+79PG3eJqE9Gxyb5Tn67XAI/mAfko/9HjHdAZBKTJo3uWSTDojQwErjx6aV
2SOcavfCRIV4P1NHMrjUHBulrOXP/1hiM55FOqJQvS99r7/tZsImx8DMIq5S8Wz6ZrIr6RFIOk5U
iGPDnTZNOMjr0QBXfH4Rlkn+cYA5WzbBKrUDtKZMcBNHvyRE0Ckrhnbc++Mkf7VcXteaZGjfVJW+
MGv5/kTZDlhv2u2mKwRn+u2s6VAjfa6bae/1cK2JWWZUIoo+aMDizg5onbRMFY0BN488SJHl/B0p
GYHmfz/y8QGph8+1gH5JwRgLHau0KY5E5WgZKHEM2TfEBrCwi8GTLY/Q1FLG6Hz9/PfrxYVH+Ke1
g9PC0RyQrK54ePW4Z01JrqZS0BZu/Km8Ur5Vfzs/2PsD4Zim9kCpKC4hLY8/Tg/kpPUcQbEv8p9C
gb3DdiZe6za9gzL2tpL07K/Oj7kcsrcbwiFrEVJI5kgd6ugQ6gACkm11Yg8jY17QB3C7MMVBFxE5
67uwDuHVVOhHtYlEEbdNk/HCbX9i0uSijvjPClvszbe7BI0Kz27cWO5pY6BjRoftQ5ZN5mooTft3
FBX90/kJv79j4Um5jhLsftdV8mjC0odPGmpb7o3W9QGeJRmKZTaABVF7OyMog40bWmJzftCTk/RM
V2ulpQ0Z8u0k7bBxDRRhJSaidX3l5xh7ZV3WPmjAzluqE+WFs/f+mDvSkoJHlL9I891DgutHOgM/
2pOmJ4dmblqqhkEnHqex1+LCnXJqCylJh2fZtlwpy8X7x+0GydBC47Cx9k5ei/C67LwW6GPv1Ygl
eoT+26LtB5qwAMm3Is2cTxm2AuGFGb/7rLCXOKIoVNouhe3jfSwtVVIVtew97F76QKqejatJ2Ysc
VoEDZgdU6YEjV96f/7DvHhWGhfMmTJzRltDh6FHJ4McOWldqn8+Q6G3cHRZ+t0dWEht6j5ZBf+c0
crpCXLC5Pj/0uz3lLaMKadHXJTKzjt5tTrRhhNas92Uexd9wiYtvvcl3HlUJmX7A3XT3D8ZTgsIz
eC7Xdo8OjjuNLjrent7D7wck4DojGkfI3kQP2MOEV3WVzhdm+P6bCpOgBKSa4oKwLevtxorbsBRw
UOz9iEvFMxpg8UckMO2dIepqg9to/wwdzzb+eicJye2gkZT2JFzyZd3/2M5JNg9pjQbUHjfYZ5z4
IKYDKt+QTcppXbXWr4yULrlwQbw7sFzBitCRIIxIzBNH+wj7GVA9WKPuXUTYXsvW5h3ESui57x3n
+fx3fL9ll6EcZmebRNfq6C5yExp4eEoaex/u112JGs+VNYbqUFte/HlQChf1tqeaRt1junBTnBza
URqLD0cRGBw9cEVfduRwYXCwsPGbntKoUU+ezoL5NYVMVq0Dy9A7INmwMHIs56sLw584MRYcUtPR
XFZcFkf7acK2xJWALQ8KiPVvFwnxWwAK1eOixgeBFUj9ha96ckBlcUG4wNoc82hANXoUvksZHkbM
NiHryfB5GMv2pSlR2kKRWl84MCd2kcWLxkjSJIPxlgP1x9ZN29rK5gBE34SqIGatPsHEmpa4LhGp
5Qq6sJ6nhtMesu7kglwI9tGmRXaiwRnQ8fcNTmxbXZmaRrT0zWtZA+j9+7VE0Zzbx+N08oYerWVa
ulOTwJA7jMKqxHU39mrXtqT3dDIMWks25ZCb8yflxPwYksSIUEwLyFRvlxO8c0kAGwWHUlNMgvLW
G5+xBoGx4kfVz/NjndgqSkMwF45rStbz6FSGNiVmp5zAzOC0ilhzkHzMAURdtQj/7zJp/foHw7GO
rgf3h0zz6DIHvjDriWv7AF0FYRLaSuoWL6F2B8piNhAkG4cLm+XkBBWwYwcdA1wAj75fEltdjURN
eEhlkbRryvhRf9ugWys3mFjHCX5sCVTW89M89QW1JtuxbFaX1/LtF+xDyD4JaOQ9luOGeV9FdZGv
hzKa2h0gOn3pST7xYHG5cfg0T7xHqvV2uNKLmjDzsvCAMRn6WTb12XxXex0i77Bty/uy6e8TUH0f
/naWklPBs8zZd+W7l1lkGNg3VhYd3FoCwKisUK+LeuSlFtOlY/h+RRmLu1soQXanzaMpykIk4Iiq
6BDkocTUAvM3mY/dPV234sKJPz2U5WqTwaSnj4aqaflOVlkzLVuLYgNaCmpll9iPnrkgkf7BGnJV
/7/Blqfrj6vTHEo8c004mWU8DNWqcPoJTwxpx8Y11sz2hYv6/UZhFWnkWCahIw3lo9FqQ3SALZga
aqlqQs3OhTVADyynb+QWDzNeTXc518WXv54kFRAqEEIT13je0RkUVRAKqonRIULP/loAjj+gt15s
Tbxtk79fUAoeZFoOpR3AxcvX/WNBYVtIe8B39EC7N3+GojNStqafuMKoTa3/wbyIZMRys5ho2r0d
q8JeJ6uhFBwmdPU/2LY07oFqSDpyzaVM7sSmBCTMrGx4D9wpRxenh/ZCKZyl9R2OGWetaRTVb6id
SBYQTIQXVvH9rclrR6yEyqHrAoA62igx+7KTgLMPtbbFJ3sonunjG9e26MQX/Jm7p/MLufzr3lQD
lsf1j+GOZjfZRahxYwsPoMKNcWWZFhbDchg8fIvt6iONYLP40gwl1W/YHWJ7fvQLkz3OaAwwaxJ1
6fhg91FPPUCCIyJ6AtULOpfucHZh25waj2uTF95TFsXb5c//2KKI1LiD4v07wAsb7hIvNj4HLrZV
XjLp15ou/qXq28kBlcd15Qrp8N+3AxatLHKej+jQT57/GeWg/L6wg3LdunN6M9t993B+QU99Ttvi
hlHUHmz9rsKqOqvqW03AS0EZOFEX9eZ9N4UVhMBu0e3yOvoHd0MEu3uN8kx7e378U/O1bTgGPIUk
qcfVs97ALAESITd4qYZ7NIuInyan2me5WfxkNYzr8+OdOpy2S+9FacGw3tGdk6ZGZIWNHx3Ssu6f
Upjvgs5iBHEBqF104WieHMwjgoJHt6SnRxEbBqF9MrpmeCgMCP8f67avbrDRm8qHMUWA8/zM3peQ
PUnzBT0zBC1MSmJHexUhtcUUw4sPWVHS40qRvsdRZIz0yrE8WJBjUKXfXOR/UelAZGaFKBccXCmS
DyOJ2IXA+MTzpSUCbYi7sdCmfRRW5Tl28H1acnBEYeuPVuCNDURW39sNoMJ8jNxx5LmmtIbC5YV1
WI7I0Q1FIMcjhWSGS1x39ImR144gdbXJAS6Ej56U307PanGJtpvEUxgMtAN/FYv5WROheJsPVU7s
AH/1YZq7/r6VZXHhGlk+9PFPgo3HwV0iIxoMb0+1VWZOUdKiPuRo8k7rHno4zCwO9tX5uZ84TZoq
Oi0ecm9KBUfjBMgxo7U4pwdQy9DdTdOIryAug4t1YTH86qrGeTw/4on7g1uRxIOukBJge97OTCY8
71qDl0b23L+bJjvCwDqbEWj15fwzqjzjqcHODu1V17k7P/SJyZK/Ki5nzrKr36ULdpgDalXZwerz
Q9WY7bRG+KTaBKmRQ6GyL97NJ74iYD3K0N5SxLKco3Jab/ZN1vUeqxtniOgWeKkBOdIFmrZ/PTNX
8u93BbJF3MxHYe2YIjsPbjk7lIkygXI3NYYadUQXGSmLYlPYjbiwQU9dHi60RyG1RWMBvtfb79jF
lsY+fc4OuE4h4QmbFv/LGSgbyOxbDLVQvbMsnLTSSen10pdbJ7Bvd7Ewpufzkz9xcyAsQtlpyapt
Aqi3v6SHMDvDIMkPYS09g1LpIktacLZWduMcIhPZy9BKzO35UY83ky2pUbjcnOS6plbm0ckpQMM7
VEunfdWL8mYoVH0bRx13Zzn0v8CRomr09wNapqTHxh1FIHQ04IzPXmowU/pqlnuHZ1V7g6AluiT0
W7oPKEFHfxnZLzMkk1/6J0seqI++cAYUPTNiKfdWBnLwOkSl7ZfEZqDZNDgbX9hPy0f688JbBqOv
R/RHAdqx1NFblFIZhLbZmXsffk28oZCaNU8G3oAhYq15Ol+4hU59PYQMaV3y2LARjxbTzzGxsjGM
2Icpqu+7OC6y9IMaa+ur03nuJkjA6G/Of7/lX3k8Q95aij6SK+FdeaTqQ4EEejvvEWaB0WDT1qgB
O94N4EnCdTGTwsO4yF4o28xXXeQFly6J43OyLDEwC8rPS+BEfPH2nCAxWJZ9GYu9pC4FnQBA/1Om
acahBK2+90gQfOqVl34+P+3jO/D/jkpeCqNpaaYcnU4E+VHybyexN6sK69IyJ9da2VKrC8t74osq
Yf0nCyWeeVfLA07YuIilmPvZGVRzBQOi7kEhQ7y4imJpfgGGBRz8/NxOjrlUYZfjYbruUcxitCBq
TETA9uilet2iLEQbfjVAaI5vO58KH6Bi/Fxfzo/6DlbCkrKeIA68pYKoraODac39QOVrsPYQkvHx
MVW2MX3EIdfoSgz8z3CrQBY+CYRawSIBhUTLpLYvRI8nDizN8f+U+yW37vFuQhoUP++qU9SFHQhY
jWsjtx/S0MJYym4u3A7HQcMyY2tJ/AUJqzCPi/yzGuGyQdfYJ/40e7cmduGbcpR3rZfUYoviJLWb
Bm2eDxXmGRfu3RMbmAuCEwO8A+He4wJHVMJeoVGt9v1kdRkY9RFPL68Nipvzn/XEZuLttim62Zpv
exyN5ynkNeTEFWAhXXu3URaHV+jq+eowTHP8Qn+s8q7PD3lyWR1ax7Suuemdo40EuYZeeOQzNRCC
01UTlONE4tgCyUOk2fjQooYtNv2o/EMKpfvCRz1xIdrLeQW7Qn/BPMZyBCOmQQ4J6x6Iov1aAtuq
r8Y8k8kuCqPhFlu0fEJ61BueMG4jGQAt77V//4rbNJm1oOrIlXiccIX+WPYdGN19agZxcjfB3SC9
E1Hpfcw6yEg4RrvjpVTn5MSp1XnIPFAzM4+uDQSIKgefIrkvMYFPHgx/xFPJdGNza6U9dEJgj/MS
AOeFhqJYVgiYGqE4nP/2p7YbjY///yOWpOiPQoUhoyGcRSn3lSnajyCqshfciOTWznWzJumzLmzv
E68PtwTxC21Q+svHXW3EQWaog57cS7SsV7zKab+h+ym/oMaCS9qUBtPPbPRs/8K7cGpcnhOiY2r2
jjru8aB+3boCFs8+LOrmFc6a9O/DzDSMXZTpJNv5U+x+k10snv5+fXnkyeVBOAIeWK6VP9d3aHwk
oZS1p8TcbJG48nZ+JxDeQbg/2s56nK/OD3hqog67eMnoNbq2Rw9tTwcCJEij9i4aYR8Sb+jvC6eI
XWCniZvtjDwPIUVTtqovXJAnB5ao9zH4UupedtofM00MKI9OXVh7CMRiF/ko7g9DUt/D/K6mFQr4
Rb3G5TdM/8GXBaQgAA5Q/uIMvx0Xo55eqKC29shVNQ/j1I1PfQYRcoUdN4rTNGVHhI/iFhLm+ZU+
9fQBg1kySG4vAKVvB0axpUBaxAScYgHp3KBti9abOSqUTs25xiL0/HAn1xeYCXUaevk09N8Oh9Is
6iMhH9buwnSPq+78aZ4m1PZyOZecVZQHt9gn18WFDXVymlzMlIjpbJOVvx13lklYgNPkdUDyR27E
NNN/iiLE8KH1Uca58BycmqZL6Mk+IkUniX07XJqraQSCr/ZmpB4MdF0fHLfvdiwxjD5rnj8WljG9
nF/aU1Mki6XwhMQpYfnRmCIwah8pMwtI/Vg/W0Y1mzvwaemOQlyTXfiOpwcDnuSRMQoKEG8n6Jix
r8reYdtUhvPLCAsknuahBymqJrMdd+entvz0o3RjyW+AhlF6AP93dDoCHzk5gX3OHhVT/06WXZFt
CrQ3q7o+GJCergS3IjYqcoZM40OmOD/8ia/JTYRcDy8cZXB9dEbAD7XoyxT2vpnG0cbjGiNZVI7U
sK/zca6vbXRhko3Koim9MPKJibNnFQusyM7Jl98uM5Lojt2nLiNrNaxn2FQbP5ZRu2pL/zdBho2E
SyCpcKEygMTKWETKvPClT07eXqqYACDJRo62VQwrF7cf09kX6A1fYdmzaPCP9DZCD8rjCu+nZkcb
Nb1wgpaL9uiT06kCjAxBgAT5GE2FWF3itqXr7CskUgHzawu2uUAgBS33Do60PVj/YK0X9NZy8Sub
RtnbtZ5QqeYzR86+M4Zg0SxE8PJ72cVZiJh05xs7CwVj48pTM6IGXe3IL/Ckp/LCfXxq3lSyF6Dg
Akw8fghGKSdzQr1wH9eYKc9QQlfIuocw4mL/KUspNl4Y8NT3/XNA+XbauihaI518e292KJFt0cg2
n6IRQXfkgkls3R4M2UrEgVFtz5+qE1cICTyNQlCGoGu9o4JiLZtxTBFa21d5WGJW2iONSbcpj9cq
aLsLOER1YjsBw0GMiNQd+MjRQbIk5G1bQWgLkhonFoNSrYIr1o8XVvPUpEiwAI4J2q3cwm9XMyfH
iIlbSO4cWc2wfKy8fwxHLCG20WhN9f7v13DBbrhcEVSij3eLMlM4hsj07osJmc1biIlOgzmwTeMz
xrXzQrvqRIq1lFogQ/CsAaA6WkQHjTOTq17v7bzwTJ5PUE0QL83PeZY5z9rr0HJEzOkplsN44RY6
OTRoe09TDcG25uhw2nlKfWCw1X7kzQXJbpnNjUpUHt9IAEf1raz6HIk4tP5+Gv+HtDPbrRvX1vUT
CVDf3M7WjuMkTmclN0JSSdT3VPv056P3AbanLEzB3sFCLaxVheIkRQ4OjvE3/O/sDZ8VmDu4OP7i
mkvgSuwhsYJ8vPNoRFCSo75Pfqp9be4l+3UD7/3yPAKmMrjFgZDA0Vx+UoQ82sGMNf0RhWdUdNBh
qf4ghWZPpywzrA6HlhhXJ7XGruLL9c30MvTo1H5YYc+jQEod5HLvQtLsBMIW1iNaxyE83SDMD8hY
mfqXtjSqm9mCNPzv+pAvjwtDOiRl4DpxhlmWLjUjr8PB6sHo1nn3PoS8le9r3rCIN8Gk2viIL2MA
CGxVNjHI7GkvLG4ytOlcQ89i+1Hvy/g/zZnwngkzD3mE65NaW0dTdy2P0i9YCH2xjqMuNDt0GQcl
1qY4pamD9lICBRImslE6hxSDWPd0fcyVXQPchWIoNuFcYsv6Nixlu7XSxnuk42rUpxaisZ8ldQJl
1unb4K5ye/dv62j1VqnyZYbCK5hyC89hLDfZO5ebhkWc6OmCGQ3K0vL2o9qHp5juZnxy29D4lbfu
fJieDLDRe+rMQz526VYNYmXBn/+GZWuq1mHcSU8mv4Ax+zFsRZwc0wqVvYOL1+geLykRvDoUysc/
2HZZeMeKfvGN3cEVXY/2tc+VM0d3RmTCc61jLzVQOu+LuxaFFGSup1x8DxLRbYT9l9FQjm7ytLBl
jW0JwY4nXs4lFQ5fDyztK5oZItiTTthfG4F4Vj0WySdS1PJLjMn1RiBeObGcVjIkiv88pZatbXTy
7SwzbeVxpBpzh2fW9C5PHeWLAA90vr6n1z6rTuZLhuAij7gEJ2Zpm80IwYd+qQ3NDhm28JOXBNOh
m7Mv+uhZX68Pt3KEbNlQcHnPeC6NqcudDA5GzRGuVB4zbNwLZBC6ccLmG6MpNORR5grRWgSLFjqj
vdHLXQlMoFBopNDRIBiqixSs7cIJfZcg8qmzT/Yp7YfQOQsntt6woBR/XVu+gimvyN/xrLjRG1VS
1pEV+xqeqmcumXE3o3tzzlwUa86xpVBiv76ma5+QK4VeGN1VRBIWx6TJ+9hLRiP2BaTF4RQDECjO
3tRY0Q0sAgQR89KuH66PufYd6Q2RwNPP5dkif9OzWeZpgFGECVJYF4aDkC6s4FwJUFMohfdgd1Zz
bM3c3ljatWNB7ZfqGKtLX34xqDJDL9FrN/ShTztIqhMNb/XYyB/aBsri9QmujuVKcIkJwI46++UE
E+pzCqgiUPM4mH5SEZhAmjVvvUPZDZi6XR9sbW+SdvH14HyAml+cisLRwszxothPdZH/UjXEUM4i
i+vicH2ctUlZJhewx+rBPpAh79lXa6O5aY009x6z2MHvpSydYG8IERq31jS3ztfXj8bWoFUg2xNU
zC9HwxvEijVF9SgHDapzrLFgREdPqNDG28SI/lwfbW0NeczSYGdqAELk3382tzGonCgj03i0aO9/
qPUCCBCgqCY9Xh9n7VrgIn4CXBE2l0mypG/hFpAFj3Q9rPwGW8H4nkaJe4+ki4sCcuwWPUgofJJ/
hbzwmo3h11IBqiM8W6na2szzcpqq2rsQY2rlMUXJP5cmK/2x0uvyrmx7iOmjV59Y4viMcVnaHnPE
F75dn//ayYcdALYcNCjVj0UuooVIqwUJETzqquA+gNd2n/JmeV9YiFVZoU1XqMmNjdO40sEEUg5M
UmUlwV0t8SpmoYVqGcTeoxZOTXpflg0ywg5C4Gf0lpB9DIoglzKl/azrd/TLkK2zgtb0cWhr/15f
AE2exsuqCSUyUMW8H3gOUga8/AQhZVfU7MrgMc8ywlDDct9Amq8CaYwo3qm9F55DLRWIx+FEq4AJ
lqoMk3ZEnHuY9pmDOF5tFVu8m7VrADkETpsmS+vLIBK2uoVARhJAqSpz8zC2WT3cVqkaQ/Gewu5G
wQ3i9vpSrA7JETdtuRNoCV6uRK4pHXrJpvM4ihktW8WoxT0/b3CPBmJmpGZRbn2/PuQTB2Wx+sB2
nqB3wFd5S12OWdVxhvFMZz/ac+Vqj5HqtdOJnaFo0u2hafFxByOH6ZKSN4j49OF7JzPUH+k8Bg+B
p8binJZRcevVwVj4CGUO1uH6L1wJEPwsSWzjDU8OsLilYgepRQOdYvo4VVLvsLjqvP3EO/pR9LqS
DIiSWPnRMjLX+mRV6L9ujL/yUbgaKeAi3sChWaZYI97IbqtkoT+NrXVP+R2TkMbFWS3h6aDZ1rQF
h1wJSYCpJF0IEX4VEujlF3FaDfOBUQ0eO3CD+W8TMztfL4fgpp5q1bvHyTHJP8M9s+xPGlULb49K
+NbNthKV6Djy3KTdTxa7BI0UvBP7YJ6VRxAVAfaXhYdGID5tev9nwF8DdcjCRg8RhRi0I69/77XY
BIyMuCTLx/B/FyFZ09VE78E++cnYSwXvMNlXamDhuxYo3o1jpc6/GkrSBzTqm7NaiCg5znajbPyM
1RV49isW265v2wHXTXhwk1G2eHkbwB3wrjHm5gFx1/HvgCU2SVrSoD96fQHk/JYn0pIrgHgM0XBZ
Y8wCKaaHhtWjjg4kVWNkrR/aimomQvKQx64Ptna6iLlsb5fu+4vr14ottW7w9vVxo2nUz+gp6cpu
1CAdH3ozRTe4FW76FxkF/NurotU3hl87XHTw6IJL3KDuLmK/M1tVVjZ16GOekJy8Kk8+zkVR/0i9
ovkCvauwN07z2uFyaAuAN34ili/CHR0sLxxKJwQ1Kd2hZzKgY22KxDgIBdGt84xm1YgFpjvhv1Ni
i7svilSpNzD8a58YdDkvUS5gj/Lk5RFHJb3TyrkKfRxngpsBLbeDMbXWobaLLeTO+lB0vEB/Icmw
PMko6TP+bIW+Ng7p90aX7yUcgeydJno8767vprXBoAWAV/QYC9Lz5bxQWRxblG2VR9ic4z3i8ygA
VvhpovGhxZa+Uc9YHY2ATDBi4/LncjShecPc4i/3GNWNphzs1Iim06C0IVZA7GnndH1ya3sV8jii
ITI6g5K/HE5vxYh0IJmaVdPlGBw9PaRV5X6aImzMw2B6ffuXfIiyvIR/UrdeVi1iFdfVXq2UR7Oz
g13l4YK9y3osyDwTub/99cmtnAtX9ciEJRAJwvQi3JkNLRwFutyjg2TYnnnO7yDkl7fdXN20U+99
RbrMORmpgjS3WyI4sXEuV76lxGnbFDFQXniRkFZwEAP6AKEvtCm5QWFR3CHQrOFvgmPlxi59AZ0m
i2AwZKFg6gG+WvINLFwVRC46hRu2bIoPTqg4f6KqaOID/3x9zAdp2zsjjwfbAhs7zE5dbCqOhVM7
/aFuq1eTluQPolNJ0xQahEk+frm1cNfLR4Rv2FqVNpyzBjuuHXLseFqPonunsQZboLq17823Jr91
CA0v1jtP0VBtIyv3Tb3/FzrYBR1wmPeMPUrW7o0zK/HHwAmyYxAY7k2DZtz17bb2uWXxFfGU/xHa
uJxwqGPJkUkvYx3nu5+ZOwCpiGbzV0Hg//OGoYDmU3ZQZRdkcWxxIetaw2sSv4sRnNvz4oORSbNu
wIMNh8mNstjKfQpQA4ELpG/ku2FxoZlIf44Ck1Q/m3Fs+VxWVq5+Qsi5Gr41c+x4+9nr+/y/QNPa
c2OB+90oJK0EKaTOeEfRbqIssWRnVYCegjBzcWcKzQkPR9rd/0ywuV8do7V6vCuxntkIHavfUhpG
US4DS7fEZ1IHBXucKolvFvY07u3RcjIytj6bPwbJqP18/edEJI36qgO24gX2JxBgxMe4TuGPjEGO
TXEdzs7HHFF7/Xc8DObr7xgef7KI5FiUBJfYn6zLq4hqS+KXJqSVHXKwSnEQ+LPd1E6Ji89bJve/
oy2icKAj6qqFceIbSIbOD1M9N8FdXHrWH1dE0/H1gz0xJyg/sJrLqVlJjDOWAsO8wI5SfB6TLHH3
6OxaxoMuvMDamNvayaCYyiNOxhz3Ke1/VlDKRV0qUzPFPhjbPt9ZFQ8nHB41fJmM0E7O4eB6+DDp
OW6QtIgH8YaTASWULYNMCmFgkflVqImVYeWgnNQ2zq/WwepbS4b0WCqt8YD0LZLRb1hfmh2yrgtw
TF+844RpdzHl1dQftEadD16q5DZmtxEGrblao9b/huFchOioz1BGXt4hfRX1ogKd4NuRMUCUazDb
3Lcqku3CHZoN8LlcrMUbBQgVtCNeKITVZcN3CkSLL2iS4dw0uPWdOsWzcTdge7sRW1bCmQeGiG6V
RJeAQL+8J3A/CvumNnI/yEc7O2mxaSXjLh6a6WTVyjy/K53M3CpJrg5Ke5DiP8pTQP0vBx2MCNcn
SUfsRqzrdsloRujwd+OAv1iZGvZJo0W6RThciaLwean9UAxDd2vZ5wgpZ1t6raa+YjUR/BRtSDqQ
onUdYEBrod6rb+yX1VlyV0nGGtnskrc86c0Yzm2Z+lY9DT+8YryZQt2o9lWt5eIIiktsPfZkPr7c
NMBLqKbwRV1655frqomwRee9T/0ZrebP5ky03Y/xbKOWWhNl7z0ltbWzqnZO/vpbmR4zfTkgO1yN
3uLsz3jZu0DsMp8aUl6frEpMRydtc+M+m9ES2UejjizoLqwCrNwbJe/d768+nNRzKPJK9DVIrUUS
QumwV/HDzn09T8s/bu8p93Zv2AEuO/V4fv1Y+hNDTWYgYAcul9lTaN7GQQPDMqyt97FWFN94GgUB
plPi1/Wh1sIAdAnZ/qCpTDp5OZRiClIR4E8+trsYTGDz7ITH1iG1uj7O2uGAkU3fmuTYIORcjlM2
tj6Ywil8fF2s312H8rPddsWhTAoY0W8Yy5E7hZcQAy72Sp4JG3kGL/fd1spuEpBzn+D3O86OHbYF
lVydF9GT7q2sfy/fy2FH5bUrzMyvUzgQt2k6tGdRECLOGvahX69PbO346eRp5MKU2VGyuVzEedYi
aKBwVNM+scF/Io+F7VH2MR0KE3DgOP5tTGO8vT7o6gwpozsG7zqKmYsA3jjSdzRj4zeY+L7PRNb9
maymnw6WUKwt2OdaSONljlIA7zQHiYTLGeajCRFXZecnWZE556Yw8mkXa7jE79VZDxGBKDCUO71+
hjzSsYii4QgXbXEGPDrvyEDCw3XVpox3qKLiN21M7l0VOtZGHFtbTcg6FtBStAk5cJcTpPxn6wFO
175nDUOxR+89OZbWALlAw1r6DXcv8F3MBQAWcLYXg8WmE2NwaFPV71orPxl9neW0IJrmiDhR5L7j
Tbwl2LP2AZ8PudgtLkiJCmJO4eetYnfvEU/vf8JbQGnbrdXu81B3r2cR69S/NBUNbBpiL7LSpBZ9
iwVQ6aNhj7Vm5I0fAkVaBvaoetxOWlJ8ub5dVqfIQ4kgxoMfddbLT2jN7Vyhhlf6GAvkZ6wzZ5wS
kSLv8qa943qaN8LZ1niLrzhYYZ6ZYVH6A/xTwQz5iJQezb/k3sWvTKvcjdrm2p1A2Z5qI3AyOMWL
WD21bJewbUrfUfMmPzT2iANPW7r1xvZcOwtkCBJ6Al6C/75cyGrsPFTrdRay6eofmYa2dxvm5YOY
vFfjcBF4lgEaDJFkYi9GmgXgPK3oSx92WKIfM1FEv2qkKrdSwLVPRZWC9AjzI+65xe4vwgLhTeKH
nzhN+JCXtXSObrsbrR8/F3VjbASTreEWH2rAkw1sXlL6GGXDw+rzwtuVhdRCHpEQqA62077hyQke
Foi83P18u0VqQt7szZ1uFigfIUd2cBJMpOwgb+ovVqOn7uH6UVvbiU8CCTSRQNUsmWeRUtRpGA0l
ECXL+ZQoXdzs0rqyNq64lYctqTnJpeSoAp1cruPYp0E7WYXfAYQK7lw9Urtzhv/queLl8l5YYBn3
TRCV6n0xV1ut/LWv+Hz0xZ2nOq1MV1xSo9lQH8IyDdtTnmult0sdb1QPXgUO//XrKhcUbA1oQpRL
Lk9e0diZmida4WPHkQxnXdGG+lT0uBy+ZRxefnBoYBYsG4G1yCno81Twcw1fif9wjRmqTx7lH2Vj
oNU1pI1A/xsZVbbM5YQSZ5zKOe44CXWcK+cob96ZYwl2uXA+RDgvFsfrE1sfD0aZxLWheCP//rNS
CGZ3gcIrsPTNMcBoNRuC8jCFSO02tejsfWR5zcZRWN2jJi5tRGSC85JoXNS4ONatUvqI7jbv3BIf
7QJ8yL+ZtuCZ09o+QBrBIUHn5rs+17Ws03o28uLIN6IYDLxKKn9ucdtTxmG6yZQ2RyKliM4ztMVH
rwqUjemuDorIMHL4sra9jDNlaFchwhKlH9CgHneQzNxdNbjYMZHKHFTCeLdHJmzrSloLONSzdYmv
Bau9FDes0qGiUx4ScFx6J2dEWh33OLfYFb5hTZ+NI7/2s/3jzSoVicQmaRnqo40P1X+QyDQ8402a
8scYpMp9GgrxSkVKmhSAMCRFHjVK8uvFqLE5dZU6y/fDnCvjORkx7T7VxlgZ72M1wULp+iTX7nes
JMB8cifyZFkcSl4NbTc2XuqbVqorv+EydOm92lmVjYIc3eItn461jweqDv6sBH++ECcS5sjdG4nC
d7OGQp2mZSSEdePZWzzhtdNPf4BiFnPDI1tu3mdfz9YQIELCIPOdtIx/ixL1nJvS5jycsFprw2Nj
Gd3N9bVcHVK+/FCZkvpLiytq1idDnbB68iFm5NFHz8Lq5V9faqJ9FwrghHsUcY1mI79YA3bJrjNY
DA9y0QtCKT302lFjhFqTZg6tX+0c6eWJbCrX/uJritU34piZfkagyVY/ZkOmOclea4RhZbT9hqjb
OeXoNOembqP4/USy9+36qqztMN6lqGBJWjpF8MsP0Qo7RF8rYIfhF/mlmPDAxMkpmzCK87wv18da
i0j0hUBu8hWolyx2M69fUcSGkvldWU7NQY2iaviiCxPHaJVK/N5Lk5+uO+f2xrhru1paIsC9B2T4
AmARCYrCNWpmft90mffd8UyhxHsNtu24MdLaHpMpEGxLG9j5ssRVjA2+ttWU+1illsFBj4PpH3R7
9U6kQfHTarXpfH1J16ZGTRjWChgAXlSLm8XJSicXU8ymVnIxPkRibrJzU7rFsL8+0No+kYfHsGk8
YUYgf8izA8sNZs1pwatUpJmB4rfWxN2Nq05de2qjCZPr68OtLqSFQD7FWbLkpWJmXvWIgthZ6Rdi
HM+xbqh37gw5Bwey2MFUD9vt4C1LiTqEbL5TylrCz5sUYJmqK4WvJTBgjnjT0g0xu6z8+4apwemQ
CR17cllbQztwLDLB49dWREz7p8NgfR83ZjzscRaL7ENSiHyLQiX3wbLsLBeTDgyC5i/K+TmWfuk0
GKSruEEeMO8sul1gz+3Bmd0p3ff0/9BTDIKbPEmrT3Anqt/XZ7129tFpoxjLY5WX6iJfBltPdKdj
4KtIisS7QKhadZJWkj/rpAJupbZ4zx1g8drfrw+8tpOQ+mPiuD0R5hYnBMs9rkke/75bKiqWgIlu
7uxeePaBZnD7rQXBNm8kCatzJeGCcYgqOFiZy7OiVpWBr42S+wLbtQTzPuF47xSl6ppfSjJHQEgb
Ac9ghytlupXkro9NJJBYNiLCYp3rrLIGDUq5PxtUBEIryZ07cKkSneNmxY/RjVpj1xsg6Ta6YWsB
gqYCPX8HsTawtItJ21NrT0pLxR2d6R4tiLQd71ybwPfZm6ck2ipRrwFYQHRBaAX4xLFd+t1ULYID
bppQd28G7bs1RrfmoFN1V7sxfB85TfqzSfroXYL03nc9LcDsWnr+Resm6+H6Dnu55E9q12RnsvPP
BXM5cy0eS2cGNOgjl1qjEqE4d65AOGlXN0nQYDJPQX+HQXT76fq4L3c24z6pQnHdoLVtXI7bg76I
e+ymfMPpq7OO4XRy5OBaYp/F3Sw/dZVu5KMruFQ5pi2l7rnnXiSk6jwqPWT+hJe2SJ1d78zZjU5R
dPgmZb+bHa0l23k3xl6bnaYg/cMzofVC3FTGSttIrV6GNH4KDwD0HWgavGBOOg6Ed6tzYj+pednM
cTH+rYZ4jt/lNVjlYzDaozgriJbwQlAw1bREajrn659gZRPyI1ya6TJ1ggOzfA9QGijQRo19JyGD
1ZWmFP8VRocAY9raRyeOs3s4loDW2MSTH9sD/yeao3i72nU7hxu35stsAOFCyKSSBkzYWQaeCivK
Bn18NLxH1655ClVafqKWB0D8+rxXBwKn9tQ2pSy4CKrlpIJbgrbh15EiMih+aTycMiTYtnA1GwMt
r41Gb2yrTmoGMrz6JqZIkRyd0oqrjQ+5dpZA7biyCQxEVJV//1l64zaqmqbuGPttil0KinlUy8/m
rDjDqbatrPiA9Xy9xf2Vm+PyUmbXoDODzjDxEg7K5aA1rVqlCFHNxtK+jO7mxBh/e1oWfhjLYszO
oCoipMqHuT8XU4296PVvuLp3mQgJgTRne6EFqWPhqRk1jgei78rvDqah7/tIhNZpDHnH7LI2MswP
YZngp51QrTV32tgPdrFzA1f7W1SqeK0FA6UZzOqlkgedR/6zuEKEiThN4KG+nAxW8T1T54ZeC8yk
o51zjq7Pfm1j6XAZ4K9LqNEyU48Ak7fanKS+GEQw3iOFpRe3c9OM3lbxZ30kxLcMyVF9CbSM+yAV
UcusQtOeDhXIWfEvE0q11VV5eQMjXAqYmk8q/RiXdmVJpre1o6SAe/TsgzpG5Q+lF/9N8+S8Jc5A
q6WFLw/CC1+OLFDov8H29/kZQ4Z/jNchKENfoN1Anq3FeOThpMajFCJfGgfmNjj4wuFYxlHkTJ+9
csjiX41uxckOal4Vf0jdqA92+qDW3blXRPgR3ZXA3nj7rF3wz3/F4oJXjV7VgUwkvhCtetO7mTud
cxLngxga852VWfodyIpuy0Z0bVgZHHBN5PH6ArCR0MS1uipKsDAeivQQhqF5i7u9+hWcFZwkNE0D
BQPXdlZO18/G2kYyUcaW1ZknhfvLuBR3A1ohtZ74Mfj4O8CU5C+6M0z23hrJDN4yGnX0pxIEcNxF
xupFk20lw5j4Pdy3Yz2N3hcvriZKeGP85frE1rYT0R3MlsTn01+6nFjZF7VpVZhOjHYUAPDW8aza
6STDyT5sQ0vft44BCLdK0yzehU3n7FUtMt3P13/F2vJaEgsnpRelqdXlr2i0rpt7s4h8N7BwOFbH
WKseyjwenJ3Rl1Cfrw+3drWhnEbvGlELniOLSevw0zHK5gqtKPT87S31+9DhI5LEwv4GpjvZGG59
dv87nAyHz27SsDYnDQFaSM62kTbHsQbw+1DNM/AKHrfx1i22dkieSkoSNS5znsvh8la4eqOVoW93
Zpm9z3UsdDCaL1URn5vEU346QT1Yx0hp7C11sdWZUqIA0MH98aJ0xjU4jdCigOtb9vC5x3QKZh7e
3we3UN035PoWqlqS/0epbgn+ERPa3kbDWFGtDXs31Ky7uupULOGT6BA5o/PqBrakWyDJw1POQl9w
keCh5zIVdqqE/myaxXiIcjv0DsrchRsBfm0NSd4pp1OY4D5ZlASdQYC3R/TZb0Udf0yaJpdFFyXF
7kHoiENvTGvtLFB6kVKzCOBR8bzcLV7e50FXk66P9J+m3Tib1i9lKo2jiwHt93lEA3bj7lid4BOg
Eb9vpJ4Wx8FIKYZi9Ss9FML+lPWRV+2VtBT/KMkEW+req4PRWJZdNS7MJY8cy/KwdID4+5FuNPnR
ntRy2umxkoldier3RgK5uphAqOiI0Md+gda0W9RLmtiJ/IEWxX3sttW9BmLzAAonsfaxGpMrvj6U
UX4E2URA03n1Xn4+DXbOlHS8b5yyLj7iMfvPwkr4oajxNdAQMTz8n4Zb3kyNbSsdwnwYoVjlcCjm
kWecHaZH3sfxv5lqwt+3jCe5cBYQ7RcNym7UlFkxsGCKUsf+AxDu3ppsLd4XnT1hGGT1bwjV0hdM
gm0lcmtxM9Q2bn8ajQW/twtt2ldownxFLSvwzmT6W9K7a48djoBFwkhvidrM5bdDm7wdBioWfqbV
6lGn5ndTAbO/syMVvwTXaMtb1Aq93Vzryq/XryvFT4jEyCuTty62TTl4mdr0SupPwviRKaOa7GzM
uu9MbdTvRahmj9fHW7uTqHWysEQYaq2L8dI0b61CGaFnOHb9l9KqKA55mRbHHpHYG9JZ78YLGn0+
Xh927fRT8uIPiE0YgYvP2To5zDanA0jZjfrtOFCI2jc2JKYiqZTX64hS/eGZIZn6qBAuCbrCKeM2
VKMMlFrf+jCgOSGW03fHxjG7LRnR1ZmBReUlAGgGCPHl3snUuBAJruh+GkKVaIWXP7hKRsOotaK3
JBTYTUh4tkT3LxmO+Rjmc99oqT8qXT3fOG46/7KrqPgUw7HfiSl15p3eh/oW43ktmpIQutLDlvi9
rJ9iseZgcwE1QyR188MsXfcDiex8nmNj0G9yCuvOxn5Z3abPRlzUrmY3xuPZtXkvIrgBg7Pw9p5S
hw8ABcy9IcVbdnY+Refru3QtDnhoFkvdYk7H0jcgp4DodtMEa4IK3kNmJfYXwygU5QgKONb38+Qh
fJvZ6tloEmyOrg++usiS+iLttBGVW7zknNpK2xSEnJ+0zfS+zIzCfXDdKngfKG1Q3FYNKdbW+391
mZH84fpnShDMLzevhm9JZAs184uClyPCTV7zp4hE/KOfU283RdpwwhM4LTfuypV1BofFkXHAJ2H9
s0g8UFWkFFzHqW/X4+c8UKpD76Y1wlF9r+VHVAWix1QrcYeY2izzNrIe+S9fVLYYXLYkIZhS3VoE
+0mfhjgp2hRP1Dq6rXloiXel4mRbPf2VtQXhLMvuZHWS8He5tnaDUyPDMEnFzo/YhgfHAUBWjfZ3
L74PHhCNIrWGH9d30Uo4IuFBVF0GeEhjiy/qdmMBKQY+HJt8LHdRJoLpXomlModZiip6famK4QhI
Uk8NCLn8Oc9eVGOZWvgtV0SGBo0LT0usxwhQ2BbvbuVsYGpBNUeej5fcsF6b27HP6wxBwJGCtVYm
jXMS47RzEkS5dmEd6cHp+kKufT4KqdKWCqgQW+VyZkqo4DIRw/eJB1OPPwNOQi9OYaTpGA6VWf50
61Dt0dHFsXDj4bG2Q4GPc0AomNE7WQQ/wLmA8nvItyi3uZLfFFX1IY3D/uYNU3w2zmKHun06u9D+
M5o0Yb0fRR1+geBQH7tqTm/yKNYOCHPFv68Pujo5ky0qaT6SxHG5ruCZ52EyDNA1Xin6j2la6/2D
HSXt4S3jUBrjCUBytTTxdL3GgbPtZoAgJ0M9DK06h59L8K3exkZZnRCtRXAOoKFegBPh69qi7ooc
I63MOqeFNYZHZGudLQOo1Q1JPRjjE8mKX/Y1sswK8PnDxcvOnPBbXnqRdqTo6mUIKbeO/o6kq9WO
tkOBeiNcr50+qdP2/0deNjqIYT06B4wMSEb9qDkQ4XeEHk3dTUXu/m5FMm/E6LW56iB1kcMA1f1C
mVdRkbUhRkMU6TDdC9Q4uhd4gz6o0RQe86yMD3an9OnGqGuxk7Ii4vPkOBhXL458XJtzNbRF4Qdp
QmMwBUz3G2eViiedm/x3fXuurenzsRZnPB3rkiQu5mvGhvjuKaKudgisWjejGjoPfd7Wn/9vAy4O
O6oqdCuxSfRz8HNMTrHj4mj1bvVFa3XzR10MwRuexBLTISFA5MYvHJAimCF6FXMEKY2b57SzLHHv
Jh6wvRkxqPwwO4m9xe9fO43QREzZ7aYctTwlgZelYDl4aFTx3NbAunFePpI3KxvLubpD/3ec5Zmw
iqQGi0Par8zRL3w9pj20VHjKbmq5X4u0HOLbIA6crYRtdYs+G3YRPYXa5FHvtJnfU33X9pabB94u
qMsyPWPVY8YbsW1tOK6/J6gI/Iql+F0kkn6aYyBcFQCcUyom65bMMHzXD/mWmd7aggJO42lDWR+z
Vflhn2USXFNVmEYq6a9ujv+lkdm+KwwdInrmhmfbrW963AM3PuLaISS8wIXhj5QcuhzTzvHxtCIu
QNBHqbO3MLK6LUCh3w1dFhYnAaljo6yxBlIA4Q1uFkMAHfMb/XLIKbVLYSuAS0cUA3452Xhu+v5W
6Utnj01Kvg+nCh8Iz5tGsWsUtxInayi6LYDy6nfFmgxuFekpIh+Xv2L2RGPlBioUCtaI5U41s+4u
BA/k7nlxVFsAr9VPC3UL4wHQ9Hzby9GsRHH0cKJZFNiGuJ3zrrJ2oz3rn+18VvfoD7mPKEeaGxF2
LRJI5WqZv8EKUhcR1kyh1U9I0pEJR9C3xNTjyxhr0Xi4HljX1pJEhgzYpRcGpfdydhm+cnVowJo2
FR1RHIQ5u9OYzrW28/I62ACWrA8GpkT2oGU6fDlYXw5dEXkTbt0oEP5Sgkx5p4Km/wZiujten9fa
4YDNCwqAhwQ6NIuhhDHZBSU/vhq65wm6KPxljOrpUzuk4B49q683vtjaPkGZyoQKRM0PuMjl5Oq8
VHOniOD1i8ZAEb8ch98gt/A979BwEAeFFnhzFhBltzLhtWXlOEiBT57ekA0vR3ZbLKAUm8JKDOpP
7Ke40o4zFcDhgMaJs5F2PwnBLl+gtKepikgzkhcvUG7EoJhSkflW3Db7yjSjr5Tnxal0auOsJAWO
SbgtmHtKq8MXs+vsfh9HtvuprZFy8Gb+1Xt3gvy5S4Nw/o76mX17/dOvwS9w/ZSYBzizQBEWJ3Zq
3TLrAn7hNLvD+yGwnZtcaea/KcJL/7RUSz8qoOAfelSXq13UaaLbV7z79FPkDRu/Ze0Y83z+HwY7
4l6LTyOGQdXwIk38rGzzcldGahjvy0Ftozfcdc8HWuw+PDDHNq3QWxC52v6cqzmrDjpANu22K1s0
DK8vsYw+yz3gsHVB+3PlvQBnqXDXReIik5NBDyn3s94qCrQJoDj7bkS0TJYw7+sxiT+oCKDsXz84
bsDyypPP2yWYBdwewdoL3Ucn12d71yaqUX0SZWAqX6pEn5JzHXRWct+0RSq+Rk5mb6mwr5w30nv2
v5SbBnm7iM1dNURNy+96tHQRpgcvw0jlxhQga6oSkdvXT5fwD3yHm46yyPI9nfWpo1FC8x5Vo2u+
1KNWClx/am8+WZh/xgenaF31UIRD815psmjTI2IlrkkmCT1SFaoFLcXL6KKPaPqntYmYrwDkdXBC
4ArFPgtq72HSvGIXmHEUfraKbQHstVADpgBJfxyfKNEs2wtBook6QY7h0e7pBez7DoAOdraz96nK
q9Y+NR6CdZ9npfUIdd6AzDIyAA+GijnfUQm8pjkYoh/G96FJTWA/V1Nn3E9jAWLo+o5c/6F0WSl8
0tiFvXS5RkZDMauJ9eDRG3W7xJG2SDDssPrpU2FyfffKlKc7racmvnfFOHe3Ab6ywxlPiHHYZVVv
Beew5roKd6aXOmd2g3vWMvUNCAJeFxKKx/WLn8kiMDZhLYagUt1HYJv9yfQCSPCYVfxnBEM3766v
ydq2IRXmizzF4GVtLc0UJVTzPHg0sC6sD5Y5W7gF1oN2p/RFWCe7uh0ic49UpRdvAKblNBbRSZ5O
GmLciDyEF9OcQ2WUKDgPJ7Y+sw+dCLJ38H948ZuFmjUf28Yq/2WkHz/BqmWfx0zRko1bcm326DWw
1iBRaFctwnGmlsCJ6sB7DPvUekwLZQLtWJXmty6YM0wikcH7OQVDusUWXkl7yIrpx0k3TAoBi6nr
YdE1ma6hdz4kCAohEFUX+wSIZX4K5zQ+55THi425ynC3XO4neDpXgUvnYZFqzWYat30VBLj3jk38
rurxl03SUkdHmefsEd+yrtmJuQApb8xR/+P6PlsLxk9Y9SftHXyCFkfP0wst0npoYLmiTwfbizNE
JHW3NpKb3hTNFsn8CdWzmC4IDlYZJAABcamBN/TsnlpR0AWlYtXu1Pr/cXZeO3Lj0Lp+IgHK4Vaq
0NnuduiybwTbM6MsUYFKT38+eePs7VILVWgDMzBgX7AokouLa/3BdW7nMKu0r1E6qi99XU2f0m6a
g3JK6pvaHfX0xlVKofhFbYV8mrJS94obqleK2VtpDxnPAjrljfb2UjadslN6gbIvwn/J16iZ+8eM
b4Mba6Lb6a5v++KpmtHU2Rll3pq7mZj/MY/73Dgm+fK5Li/MxlbkIlbhLFCBpjqzujdCmAz2MCEw
moe0DHgUWqn575wns19SlYKk5pg0Uy+PubEVeYWjdLko/hOMV5uhoKnqdknkvcraMe6qUscIQqA0
6e48u87E3hyKsD1S/IhCXw5JHn69PP5Gusd0qaNS+QYvvpbD1XKlEGgrO3ilZsW3qYZ8HKBvimPd
5XG2vi1dC7w1aPXxPFyFF5DMem04YrGGwGfMLydNfXDiXguPrRe3d95Q9f3z5SE3IppBTKF6w7jU
vpdz+EeFY9R6r4pdxXv1ItHep9Cu42OX6JkP5bOyg6JJkRmpIlTadpcH3pzr794JAolEl2XN/xjY
kr3deMPgvWKIAQVBhLXj63poHhfV3i+9FjXv1y5jppTeCWdA31DLPx+xh8Q+tUkZvuZxCr0o0aNv
k6HRnKZoq+6ETEbtcHmOG0GMm4on+NL34tJYrWcjqzKOw857zQimB0iz+X2mJ5+zZrzGSt3aoWSS
RC6OJLqBq2W0UQToyODc1wle3E46vMQDBQdy/S9WDXtkc6GykGiso2Qf2dTZC8V9NesW99zOrGM4
8Yb9YihJkR/KSnm/dCdRD8A/sPOlKbu+cu1Rk0lF6fu1rcza202ENxtAmLCru7o3k+79tQzkDjw+
I/XFpRJ1vknGOE5SjAwo/qRFtIMuP09BgZinT0GnuabdsrVq3Og2+DqyTBKK88FSDZd6XcdQw2Uz
7i2aNEWQWfl8jeO2ddb+HGdV30OEaUSFZvZey9QZXjCCc7JDhX+38KkMe2Hg4njzz7u3/tJtwcZw
kZ0iZzufmjbhDTZhXvKq6PoPM8y819mYX+GM2s+XB9oqXjLSglCGKUmqvcqNinKcmsTgNQH7JjsW
XaM+zkMSOb6lNOWxVLp+n1teLjCiSdxXa7DSnd6K/N/LP2PjEwPoI/tcVF3IUtcVAZ5yMotH9g0i
0XsjtbUvw4DzMuMVT5oohyvT3ggtPJIplFKpgYyy5rJVsUB7JPSU1yJKScBnN3rOwlh7rgvdu2bz
t7FNl7wTCDZun9DqV4HTy2o0c3UzfFXm0u780Aun+qAmS8X03R8R1Q9Xo9BGwkkd4nzT6InTWUOK
orXptu0Y6JrMpN8UltLeWJSn2i9or876lWfFRnJByFiOO/YpJFir2TleEUZNN2O+NthG+SkuI3ev
6WPv3FpDOxs7ber1+FHEUZLfFGN9beNs5XeMD38aVhgPq/X+nbXabuoxRNa/cbT+oLORPH9o+sgL
3Cz0njUr0m8pS4AEV0tZ+xlest/Gocn7Y+wBzw3evwb8FBrHCCAtHIPzNcBLINNLByBzokwGpYDR
2dNURVnczkY3SK1Z+3x5wN+KCavMe7FoIXGk/LN4gZ6PGEeOgOOLu0LlKrVzS13EOhU8guob7BRj
B7NnG32Uj44bGeEOA93UPPV538937lwW6kEdKQ7dRFUXe43vzlryJFFM6vyBblhzgMY1JGjPmVHY
BnAew+F15AZ9hLKuaB/cNukcn5tFzb7AWhtMJPmF6ewFkA74r2nYNT8vz3Zrt1HKQtkCOWPwgKvP
G2XU7QYTFfnKJoPNoOfX3vih0Kby89iXznOhOcXtmNvOQ4+l4f7y4FtBg+fNou9JJvsGZ1njTLLY
1GGS4mnt1zBB2kp3yrL1MwAuV8Zawu56VYnJC9uYChePl/NVxcZ81GtrCl/LxuCJqKtR2ARhr0vh
R8Xw6KDrWvGEcbV230eDOviSNDG9spk3sls6vEQtohf0kbVfpqG3spm65VFnxmEPlCw3ok9hGasv
BPJ82Ekj7x6nzhqL/97/pbnTlwYMH4By4vns0cZXETHp8IHSRLW3WzeKfCLzsFcRVz9eHmvrBoTC
ChaJwv1CdljdgHVteTW4AMpUUTwbfiKK8EFVpqgK7CEdP2pV0mUH1+0A0KKETEkogfnsHJq+GcW1
VuISLdfLvijb0XJC/O6NYHaZTpYWY7H0mtpu8iBH0/yoC88+upNW4FivlJ8QiANOp9rpB4ypjK92
buHi2igzR68jG0/wy/Cu3Ctb24DFQLKYAu8i5Xu+GhL9kkb2bvgq9MJ1D7bRlupNlQ2J6vdoR2q+
6ihVMNEf/Yv9BxPNWpg24H7X4I3I8WpNIJ7ymuRuHAdOO8oPauyCMogo32NzD9pqD5e1da+cvo10
BLFkXgLoBkPcWBMb4hgJx24yvFcjs+adO1sqNP98QTZrt8ZkDFeWfXM411hq5/B7mOz5B1bnysYA
Nma7e03xxR4pgPoiVfRgdPS5vePmS/orzJSt+EIAJXOmiQtwa5VwVdU8CC+VrGmvN7WfhNidqEoW
Z0+CVlzmN7WJJayBS+CXxkQmyYw799Plg7cVTpmtagExxPVqLQ5fGdrUNqPtvSZWOd/0JEndvpDO
PzKN+2p3eayte2O5LkgQqA+g93j+hZOMSro9Ml2rHOYb18PbDl+XfvynUIGxIJkTKc827r8stgDl
+RchBtIz/lKLDj/k69ULYlKquG8lN8fQUN2J87J9sSPbTPfm5Bbm3s4Gzk43hafJcA9RXPRABCqw
nbeXv8LGFwfUBuYDFdRFPnl1kFvcHbumaJRXVPmtr2iEOvXRGrofvQIt+8oX3xyLYgPy2yTZ0M7P
vzhWCrHElhNGV9Ekt5lbDLrv5Ll9wOpn+Asw+9JlWBikSBGTBJ8PJnt1lC4WYae+dtPnBYLmT2GR
P/alGHa6Ul3ro2+cnt+NVNAWCyl5jfhAMww7wh4quzQyow06JESVw9B0Tf5gR9MsoSZM9k+1mKHr
Yvsc34+qjOVffOGlGLPULBx6F6sSkDtESoYfKbgBZWmtA36rPg8APk9mqxpXItTvftbqYsLA6/8G
W22drrcMcHtoB8Rm7v1KwCSrR/Qo5bGZkLcm1ZYhyF3VHKwHizf4p67qTfDJY9qkKS63WUn1GZmf
H65SzXqgmXK6ppC5teHo3yzXFKANIP/ne8DITGD9Mb9wUs1xvsuQSzaPhdHhFE8R/Kr2xUbMRk3f
41RDqFkqOufDVUltAbTzGA7lOv2Q69CnD2Ph4BKfA/SJH7CiuJL8bi8C7Lcl0afYuO4phHEcRaBQ
olOpeyCr/KSx7BeRTZPu510yVDe92iveLWq87UNZeHbqd56TObEvcTu6VcldKGvVGWAkBYD3P640
B+0KznlrFajFLBcnRTsKheefBbsmWUxg5OCU2TINMrDcQVWE4kZp5GReSUw2B1v6vyA7FyTSag2i
2HCKFsbRSXNDuPgw07vuMOd90R3nOi7/uxw9l4i1PgJLA4EqKE0kiNTnU6t7a3LiMUpPRV3G+MS2
4BVfCnear14Xy3XwZiQ2MVASC3nb9UMeVDryEEWB3kGtOEmQUer+UdqD6e31eRF1BvHUod4FaJZi
czrehkYq9uBZq2CwrPqmio3+cHnuW7vdAnTNzUm1iOf2+dzzTkgcTtT05H5Pk6a/g29WP2lhnIS+
mZrttXi+lZNzVwJi+5/x3rg8m21k2KWdnEwz1frbKZ1kcZCo0DaBasf3NVWW8ONgZFFg253m3PAC
8hLsu+rqGilza4/ZYE8pfoN0Y/3PZ77cJWRQeXrSy6KefDWM091c9sY/sFGvqc9sfWVKtTgggI8m
F1zt57kbvBkTIsi7pZWqfjs6BT6cElifr/a1YwakZuqV3GQjM6KASmA3KBotoeV8fqPWIWOKGsBp
sWAvH71wzLqjBnPyUWKLlB2SeoimoxTFZATwUMqrRLStu5QDTPWRrjCWlKtMVBQJQE6T3EhpcZvw
x6IXewiNphl0BnbpyDbys/cjRccvFiQ831FK8y8guAisMnvqoBRB1+Z0CsL3ocrpPhmV0n8dxPTS
l7nHPQWB+3T5JG3tJ0ow5JvYsBG6VvsJafYEJCEk2Lge5/TOblVzn5iZcSjKSqo3lwfbqo4BjuEd
s1DCKSivPu4wCgn9ipKg1yj2TjSF9qOBQWUctaLi1igNdb6LuzxW6E07ifdTkr24O5l6HX/TMokr
ecTWDmd/I2JFqkZhYXU9JIYsnQqBYDyMFOcumsmSZI3pwV6g6dju6MMUHy9/gmX/rmMp5RpOE5kv
Q6++gDWiuJca3JlF2PXRTg/13rzz0IKu9kKxUJtV3D7fmUqURFfys+2RaQ7+z8hrqVM1zNRGA+l8
ml1XGns6u1b/UmetB4R9VJzHwisAankkRNe0rjdHXpQsgT3iI7FWCTPNTChcLtgnQ2R6BnEY3iEx
WZk/ev7J78H9uHdIyNX/vv9T/8Z4LgkKXqSrxdVALlKI7GLQuVp36JER9xPC+E2ce/HXXgxjF5hK
ml3jIW/NFolJCuyMSlq+emnUmWvJMaLkWnWz8QnHdPdTm8/1Xa0OuXHIiiwP/Qj962svnC3MA8GC
W34J2cCclqP+Rw+2YmBu3wRLS1UbpnsXQ55bTYWgHERq57zMoi6C3E0a5x6IrRW0jrNTajYDgrty
ng6eKvQvHdDqvxC5WDo5tMLZ99goLB/sj99lzIJUr2HjIe8Jk66c7OG7PuXdPy5k+2+X13zrQFMe
xM4DHOdCcz0fyx4bAN+2GZ2ifNDMoOqdEbvOBvaQ02tyl6fiWmV0c7nRVF6qBvDO7dVyU/SCt6Tm
SOBlUfUyzi4NuESM/+Hy1Jv+TFVhp6KLF/zFPE0qsouWMOF7tbdHynFd2sXxKZ2T+UQ/R6ofB682
5pcQWFOzM1vtasd966ogu11kZpbq5JqibU5mY0RWj2Ba5rXfmhTJUir0rggco3DllVx687NaJO4w
u2nErQer9KJMGqiDUGjjVvcL4czPvBr0KKhGo8lR28tmykJJpb/fQYirn+YflSBKBZQ+z7eQMafo
gM9cvnGuhj/6LHYf3CHrjQONo+81tnfNlbXc+q4Ue7kRF5wqy3k+YKjkelilBjobMJz0QA/dVr3L
Wkt0+54XdXIFgrSRYdHQxNaDRyLdg3WHqnYNQRmCDRvzTG8fWmOoMGdxoskNimJupycpM729cfIw
0fxEyaa/EA5CtxKhVBCOYLPeGPrN81zNSKecZKzpO6GLRfnXcv+ZQDl+evcx4W3EFlpQ3bBhlm/x
R+jRJtjdmYn8zIiMz7ibZ1MTdwq1oH6nuSPwz8FDW/D9Fy2VBezMF2K2/QZ0YMu6pqJmJjyXem3n
eU3s7fBGc/5DB8e6b6I8P4YaONcr22gJNKvMYlGCRVN50cCgdns+VyfSZK9YgDkA1iJKKdSkF8+F
xP/kypt642gu9mFAOGzeQxBFzwfC4ES3I5QCX3kDh3qQ507s8Sh0nXDnRjgPPLeVYbcB/XrQ/e9f
T87lQm2i5KC5q2BrxnpdqFMOxAIH9wcbXsOhT0V3D/lP33WaMl2JQlvfFPjIwrpZnCTWDG14WnWe
zh1Agz7UhlvNygDJOiIfruBUtkopCCQAsKDFZPCsXaXhltmVipdL9xU84nCbVkocwIwZbidnUgLM
brPPOoahyTFqqn2TD8o/lHpwwIvszm5v4Ls1n6vZ6epDJY1rOnxb8QKeIxZgi3rDm+ZDXcxSjrJ1
X0ELeepdnfM4utGdbpCf06y3Fb9WTPkCkMKojybdqej2/WtO1kA1DqIVf67W3Ol7K3Fm0LJOXbjH
Mm6n3QRk7zCNthXUc/gXxGCcAAj/PArgQK3x7LxJYqNoGa+FXf5TFYaOitRgD9mwSwSm2D5GksVw
P876nDxfnurWdgOzwLW+3DzABs9PVjhBXVK1QnkNHRBZgaHUst8XndP++otxuOMgri0okDUcNzSc
qnBisNfGnIw3mWhwazYp0F1DgGzcbNhNYF2PPDXi6+sCYRVrMxobwBG7Ft8xbHyKe1C77QFCYPLl
8pS2h6IQSZrJ+3LdsyqLTqmAljAlJEBv+kL9mYXN8EW03KV/MRK4BmBQpLOUYc4XSZeFnep1Er4W
SdztsrLq/Ub06gN7OLxyVW9NiooblYhlqd4IGeAI2WMHwdHTEnv2p6Itpp2TiBI5CuENV+7KrbBO
FgJalZfpIlJ/Pq8yH7Ft0yPl1Y4j/GYTdZipboh+LoPMzKtbj7bjfOcZc3Vl6ZbYtr648COi2qKS
PmPceD6wkVOPtQAEn3iaND84H+JT7qg/hdS9By2NwyPdQAysxkTUD13WNYfL67kxb1clH0H0g0rA
m367EsKH7aKe50nhlZ/wJRqnYOo9ca9bff7drr3kExY0nXblut54qfBY42JZuthcpatZZzWZR+Rm
uMQ7bvltuaeBXrZW6NtKZr6QNaRXgsvmgGzZJYTzIl7v2y6EaCEsbOnjaK6+1nMcfhzb6JNWyEzj
IsmjKxN8G8zAQVGkXJDujLiGede5BcSyh8cyuWX6Emom9xVJmPHjncsHdYSVAw9CfXZR5FrtnlQt
SsWKxam1m/yTV2pu5/ejI1DknYzuXq0MN/Hbwnq3VsZq3FUWhEoHxvYRBl7wu7kUQsd6doehOhZK
OexTJ1ElTvHhe+/CZVDqNxoah8BZ10/pfGRjxqYhTj2ruePpZ+6yRpDG2rH+4glZvTfWMR7Py0XG
DYrXG4CwBgeSSinyFDYc9h6ehDBUv+tsoXxIABxd88J9cxSX4Za6IKWxRfN3lcJmCc85Z8jqk0Vb
YZfh27fDRrW8yRqrOVbCtAMTM4kr5+LtoBx/Xu/EZzCfIIXONxAipqIwrbE6LeUT7M+8+yxM2ti3
B6rdyB5TeYyvmqe/iewGg/KKtnn2EW2t1a7F7a2JC92pTpo3qM4upkL1kk+pOu3q7uoraHMwQLss
JUwPmu3nM8yENaH2kYtTTb7zFfch8ewIOvxzp6jjezPmZWJ/jLXK1vrEbQZ9KsUpn2xr3HdZZOY+
YMPsWrPtTThbBloADCRqS591aVr98bTTZ5HSlhpQThHCfR4yWR7wEc+C0In0u3R05ZUUfWubwEJH
w9FeFAbXCcbIbdAAWcQBiMfRbcfmuDWcchp8kfOqc6pWea6Tbn85uL3JvZnkn4Outgl6kSVFHfw5
i6aaH9gZigycBLfJvTs15VdZ59HP2EOuqi+s8Epg3do1SA6BbQRkiJ7q6gMb6LWN6DXgZGeULXiu
3O13Y6849o7W9vh6eaJvLotloqTbqP8tShlrTbHQzXFzSfHgxZG0fs5GZXJ2dVWW14rgmx90sa8D
yQgLa33YdcVwFPxU8YeZaE96hdf5kTf/26jhT2xM1CmQlRXTVhNlfiV0v8lyfs/w/49MP+18v9Zz
r0ehbPA9Zb9+FYtBhT0DeNVlJG5y2XufZ0OMwi/dMg8XsLTy+fIn3jowmsMHBimK/O9altOUgydE
YuA4OVj3ui7MJ71x272ey4ILUy+/Xx5u47yAs4HsQUylgbguMwmPoM3ZR+moMjuqEWMx+9KlKEnw
yD47auM+DGl4TU19Y5Lw6ngB/PbWeyMjmaFmUnrSLU/A9Z37RK3CI+S68g7Sox4Dtrbndxs+Al/i
IgZdDeoCgeNVwKvF0LRL5ngqRZftx7jR65uma/Pu3Vfx+TjLcf0j3mHxTbcTL+rTJJuwDxae+bGX
ve74WUfx4/LibWxWHtusG4sBsnidK8oiISFIKozcDFFrcLo9eavJpv21IKlxqk+hJvstOZ/uN1nT
ui8psrLe8fKP2FxLZIBJPYjvwC7PZ9zIWkso/rKWZThRWsrmY9SF7g0JCbqgHbj5y+NtBDxwaK4G
Io8x3yQ7UlNgO/dGeRKZXu+Vjijnt7Rdb+bZK8sr2fHm5MAUo2ioQmBbZ3K6VXehFeITOk+JDKa4
ml/oqau3TRtrT9mUR1eO4+bkeGEteDROyBoipjnRmA0zk6uyvnkYpam0vsDpoMR0bPSMw+VPuXX4
0Z6kPEjjh6byMvs/NqstdKfJ26Q6cTpGP00LhD9DR33WXCk/cqnP+9Bonf8uD7o1RVT/QMOg5UHx
ZpU9RrZaZnY8cUJMzX30hAbNa0it76VTXFMM2Vo9OBXYN9FjUuHpn89Pq4y0HqYYi7MuLceHwkgT
5a4apTY9kiOP4XdVKvQWr+yZza8KaxV8F8VI/j8f1aoaytWwd06pUNXPIMkw7u3UMfup1br7uQ6z
x0qNHeXKqBtXJqZKJnH8d21lXe51OhPIpNEWJ6wFki9eOtV+J3Xh7twh0fIgLC0v9uPJ1aubWCmy
+EpCuTlp2GDIBCzCTmusKr2eKtQURLvyvMp93DhwX8TRzfWVrtH2Mp6xK857Q1wpvWytMCYVfGQC
AbFnFdYRLuhiESNIyA4uQDS5c8AdKW7SGnmICLzMX0xzIVYA5yLc8Y49X1sYbUYZC3z6YPPk35RM
q3cN/OSPs9r1t1YHojTIcGS/ArveWlv28KL+QJ+Crsz5qK6ihgZIVaTC9DAJwgldINKg6FVT2/Ew
DlLZS8PsfmHgk326fFi3lpU0GoMF3eYPdbWXyxkHcXrj+anuO+exLbUuiFK8gXwhxLTTm0LsPEtc
00bbuNeILgsagFFp2q6vlF5FwCOJmC/J3g2WRcPLgLHMrpxgVO6SVtiDn5WSay32Quslbnrn5+V5
L/vmrNi1qMsCCgCqyYam43f+xees19Sw5heU+uymd0mPFy/9E/fdmuG/x1neKXQtcDRepZt6GptN
7SA1VEeO2wQyn6S8beYmq/ZJU5XZzeVpbcRethFeIItZKQr+q+1LDUanHG+nJ2Qv2EkV/C39wQ7N
cIZrVuUI+r0/Kp0NuAr28zDbvJdR75ZE2l3rOcroS8VrX0XDI7Dp2+qmHJPyZ1YP88fLc90IDQwN
kIY26kIHWs0Vv3I9yxx0lYyoc3HTlNLNDuWsy6+1N3j/ZGlhXdk0G4eFERdQNUp6QOZXI6JSPnZm
a2anpm7iD6oRO4C0xir/kVCZ+K9UeuzKKruPr3zjrdPy57Crbyz7ulQ03EhOXtT8qETl3Jdml2W+
XfX1DxE29wCJPlhdK+9KNanq/V98ZsrRwCoQMiNROj8pbTkBjupY4bkX0Qns4X1dRNOPTjWno9k5
w/vza54LwHZ4ovHfegcj2Z0p6ZDlOOl0P9ummkhRIu2E3yNe1JdnthF1gfVR0EfPH2muNbZBkzIs
vcU8AGOGu7AWxZ3RhKP0WyWSRxx+O7xR49C9E9H78dBLWPhj6NWSerWLVWGLyrWGOyhGQbXn7D3F
tF6xhB6vfNGtXcs9CTIcGAcRb3WFgken95+Z6akqZN8G6ax3/Z1e5317aBTH22WKXod+X2vWfHP5
A29FIwpdi6E3CDsc9c63Tikjr8sVUN+gW6f70YKO5kIM+GXKVl7JEzaHIgfkFfgb8rUaKkQVXGqx
kp6AIDe3bj23t30F8zNHTfzlL2ZFG5UpQcviBjuflVJNVoaTLAqCdpEe3blO/DGT5lPicJH8xVA2
/qbg5yjir8kLzszG1RZvhGau+97vs8k82LEp+0OcO9V4Jc5snQdEX/53tNVGwVRiRP4RaUQdy9bW
lwJo16MWDmaQ5HgE1M5YhD4Sws5RWG15JQV6i+3mSAAOREgEdQP2y+qzzoAv1ahndCz9NEhB8ZCj
4qnrA3oK0MQcMNaj/kAZzvpUJK2tBjMo/7s8U/JrvoJbewlhMkIezCzeMKvcQK/lpKV1WpyKoR0O
PTY49zTmm71tZco1n4/NsQAy80ZbnOfWjyU762BbaZjRNzWWD0khUy0QSQuouu5oPV/eTlvfGByO
uWhRovdJA+N86+ZWK5SprNITfdNuAuerZcN+Ume57/NGmkfD1uQQ4EhpT3dap1VPnh1j2QDqq36+
/FM2ghLvQ2IvBhi4JqwBgpGHd3qbIy6XVLnzUCaD4QWOMvhW+CsssmXNC/3a/t5IGGh+u9xlLvcY
9ePz2dMJs+dJAPCqwZz+tIDmaQenKRLn25A2NcIAiVtm+8vz3ByTRxOvVA4qt/j5mJ1eobo6Yx3p
yjK9C+exkjRPhvEGmqn6FPWq8m4pbhA+y9MUpipS3Ojhno+IpIMaj3aI4O+kYI2sK+5tq6T5R6ir
bmCn0XBtwI1UGswMC0mKgHTGmipgDF2lOj0DplpqB7LTx2qfaYOmXvmUW1sGZWoewDy6udBWm7fV
InuMNJdPiYnSs562or4tKnOI7gdanNGxFi61xRCNifG9I3NiaE0t+DXKRKAazj9pkoCW0DUoPuXg
8bDGvNCOkW8yRA6QN4vQIwFH2wSWVzr/XN4+b+a87BuuNZ5oiDsi6HA+MuJDKlLDnjxFGu3xwNFS
tDtwGYmhdCf2aARaOXeHqdeuhYo3cYmBl6oRoBQgilRXzgdOS9dNqrEYEMTvmseq6u8iiQ6xP1XF
8N6S2JJULoq8NDk0mo2rDTsmUxOixOWcMrOdXgtpji9JFMaB10/OlYzv7awYipYwEQeAA6fkfFZ1
M1hjr6XOSdL6HPaVAh4A31hrvC9KM9tdXrs3R3+ZFlUwsmZwN+CmzgcTKY7hc2rm31xY6nucPef/
zMGeXuNWrb4s++xaPvt2szA5naIa1X6ojmsJ91kYedt0WfltiK1ibzZtE/szdIL73BPzd0TIxluk
Nr2/mCbveGBpi4fzG3xBGHZ2OUJQ/1Z7jb0rS1VRfbgnIB89u7gRbdppfzUipr4LQgah09WbWnAS
U5rh+bdCzIM/wvF9LBwZPcZTWh5E5Q5XxnuTF7GQ5M3uorixSOiuNuhk2GJQRrf4NsIH2k8yUfad
ao1f6LbIQxNHGG4W2ZjycPDCd1oYcWHwiodhCx6ZuP7myVmUaay7TOyT0Bp/Luegu2ZetCYDkeKQ
c9FjWByUl4xnOTR/FImRE1Gk3RraD22sp0PViO4bpT6oAbMKQdmIv4mxVQ4ZLIEv1B3ah1S2z8Ch
us+Xj8tvSaA/SjL8DuB+v/UIF4Aj8fb8d5RVB1JEnevvlp7bivANJR/7+8iAMH4vpYfQlF/BKUj2
aGGo8CSyNDJa3wnbdPgw5+Zs3kTSreSvrkOTY1d0nvvVCe3mp5MB7ILfMsJBuFWSCiAD2Favf2oG
GydaxbJepdKpra+ZRf9kCFsmv65MbYkr51PDTA1kDGS6JdSt405nd4NIQi35Pg7AnZ9AOnTf0ymx
8MHyQrD1k6NG+wyVaOsmMWrT2Nf2qObGvkzKfL6fVKFpH51EiXN/jp0h3k1lGk0wPZNZHDEOzcIn
DUh1dZtGFD1ujRGNnVtR6IX2nGX8o2P3hnVF4GkV3bjrAU5w4Bfu96JYuRQt/tg1M4C+0HHq6QdQ
4+pFl14ifU/DWqHTvehgl9dcIiGvrj+iS4bMe4uSD4dQXSOMRDKUSg4T77uVJ8I6Ku3EQ8wHGF/b
d3MxOtG+7pG6DhxgMdpjIyGOeWgcTXsrrLTSX6o1xaFJI/e7GseKtgu9qUh94F+9G9QJ5nqHVImb
8qVoMzXzh2qOPlgS7seD5XaGA9zGG8pj7NZa+dqaYRjdN6gazfWHeexE3T12xVQcTYMey8ucIip5
k1WysGhhp4oo/MZsxv5IN6a5U9OyaP0mH7Xk46xFw2NpN7oLgVGmP+02TmBGm8382SzR4Nm1Ss+Z
zJ28PqTTNPY3XaFk4bFKe70NxjyqsI/L6zQ9SOGN8m5054YK3GBMof1UYWX9K6Ms1vuOHjb13jGU
MvkxmROC8m2WO2mQF5kV+SNanGZ6sPMhTD7BA8m/eROf7L6kUe4EtVXk6aOo0euWFAtMWvN+Z9WW
cm/UofPdIT2K90bt5R/qZpYdEgthah8tJNSifetNuXk7uokmdp0ObnI/980g9i4bu/O7fPRekFfV
ha8OVusdQeploT9ZUNWDMWqNZpcJY+oOcHpkctso1GlQNpiVl5bLLLypUB4ofOBXY/zZqwfh7kvN
jt1dK0G3PpSqKnIkt+3C6/coe6g4NSKj6tz3ZqU5NA9QlwvqOkyhB02j+9WgTGrfO5Pu1Z95PZny
yaqs0gQDMGd3ukRH4JOIObMPTdmMT6rVSOnnVpx4aNXOTXRb9/rocQE2tbU3jUorjor0nPRRzfTM
fhIYXYPuRVp/vmkTN/X8zo1BsRdzCUHfHJX7RNKQC3o1HcrvEcpoMhi55n+6dutMQW1X4iPhc/lq
qRmNexP19OneQFsif3KqYf4nmrsYreyuckTmp8ioIP6A4Wjo6L7ok8ENuLPs6RhhHlM8zYOqaLlv
ZARXsVMKJAQeTRKT8DNWN5q8revI0x5NtVHK27ComrEKDFmXxeeoKJToMKJ9GP/Qehv/21Z18q7a
tV0e6vsh1AVaVE6RqOnXUIllrPuD1jqVHhRDUlifVKCH9n1RAbG6deoqqmga8XoIOHqy+6y6il5G
B302DBEFQ6I4vT8UthneDYM94lbSJFHWwO7uczftfOxEkHlsQj2Ld7o9hVTWMVY6iSmO1C9x1Kgv
M83ByG+IC+ltQmjWDkj+6/+GeIbhu4pSwA62+NTv9b5Rjc9zrEzDD80QBnCUXpXpl0H01pOpGHH9
YEnuJp8IhXCy60Zqc1eHgzcGkaV3za73bMA5g14V6ktaF+m/Eqir9aSqvIsmKnu2PyppMQdVmlrH
GZlnzVcbx/5pz6XxWiOHobG9Y63Z2dOMbXEojCGHBOq0rV+hchQFeh3N6IA7bdWiuOUiLWEWYgRw
NCcasrmz/OVq8VQEbaYUH1uAi64f25U73pQ0Wya/b6Nw9C2nrIq7Gkuq9qDGXXw7G7mh7ZqumxTf
m7qpQwlPSaW6J6mqih0Kte6HHjvg2m9N3Hl3ZmhV8dEwU93M9tjpKOjKwxjNbnuYSy1YBEwcrW8I
kxS/wt7kXOcyb+MdorS9+f9IO6+dypE2XF+RJedwaq8IdEPTgXBiAQ0u5xyvfj9m9pZ6eSEs9q9R
j0aaGdWqcoUvvOEaPl7TXiQVerRXKNJHXbqL5Ek3L8LKF3dGEo31Jpk0QyDWr+qZZ5WB8QsaetRv
pGm0OttF97HLA7e0yaM9Fd3s60CP/eY+cUAuebSJ1AiHQHmeXV500obevlrsiAIQ6Sparqgfead2
B7nPVJK2Ci6Jlw4inS7rPvHba/jXCCYkMHTvK5pHbzxvevA7yMZxNyioW700GC+rnlFPQL1Q+k/q
vVFM2Y3sxI7h5WYVGVtt0NtiN9Jy6rzCLPVhJ9HcBMEd44TpjjHIx0NCl0RsMl+37jIwHuNl38xs
Yzsx9PbYNs5sg5qHudtPTZNdVTGYr21hhoN5zJSe/QxLWzVd+oh5dauHWVjswTJ15taXMzDpdWFJ
ylXXoTekbGokq5TnMUWm6rsMzRQqvTFEiXoVzIVU0AAB6wkLfGg9n2ymuGujvsjDPTx1XbI2SSGm
1Ps8Glq0M2j8zX5IwFmoeVGNWord0zz3W2fEzzYKjLo75EGT/CpRmW6vfc3njNs8I4rLa2MOu7xp
tMJNs9b+okzO/Cuo8BG3UC1BqmXJ9sPrQDFlYSpPvpaEoculf680TpxBMVkTozwLlRiK3J0KOGxN
Mmr9NFSCvBCJoCnUJ27F7L4em+DSEmH12GD+3u0LxYrXDE4WGQuTw8MeQSeEmec8flk2iJHKigls
xbOT6MJwJavovytdqlw1EjJpQYGjgJUXOCgMjVKsfN5Fjj33dakuUqx4zwmNJcAuM3o6Q5UUPTdN
MZRePJrhQ0pJamMOSbKWM8xLdxJY2wCF33tyAIVgWy9KenUV2Ab9qegpEI10G8GJar7xduT5RoHP
YG+MgELuPjM6w7lOU+jf21Juym5bBRNBWaxFMAvglJVHH1D+Lx00cEeZt3G6N78Xdq5voOq34Z9e
ErK8g2eSysfQqeq/ZWaaCfemneaXEyDH7kCsl2krWNezjQNZH4kRUjMOI8nuou7URYNZIyllPE1E
y9X8mivBTayK6rKXuopNW7Z5tf38dJ59Psac6eszc3IWnltkYVWb2aNKwfdpfrVaF35EH160EqUT
N3eCdk0F11imRiwOpZG57g8Llq2zmGPQIzc6iVB+GiKc0HZFoWTtzSDV/XRpkMj0W6NSJlg9fD1j
k6mJ/Qg6o1M9mjOwpUakP4bEjWB0Jj9FiQifuYdJOlXf1SJrlUMyBqZzO5WE6KEbze7KmVtomihe
w7HwDcLzDnbC4OYIfYS/C16yYOujw5F+d+wkTT0V6GK8VVtVeUBjsldcUy9LsJMFXTSSnCKqL/JU
TOKXXhVGdRNkat5msM2HNt+A8pYDTzIrSbI95Dr96JjqgErdPPRVDI8hbUpbS42NqPMas1OsHWrA
04T1ll5baOdwWVAg36ad0Q35ps2bjCaaHxVdfatPPGF3jh+k2bMlKqP+Yu2Ku2omCpLe4a4OjmB5
ZaFCHIV91Y8P9AuCbThlOBaJ0P5uTdozFo/SSp9r+SSYsN9IkOFyUUhVaWmd3pBNJQalF438IOXk
CjtzjIPdKMXqjZwYSbCX7anbqHaiRW4sEO1wazOP9ZWNvzxs/AaUebmiKYHQbluqmvaBLAWJk6kP
gRloHobr8a+sz4VLBV8n5IDKtlKMPCu8vI/IwQauAbSJysDprONCaY0yqtUHSyeqCBvI+4mowl2f
+74r9ea0R51D8bKw+SOFUnSptHrg2WWyJqj/wcxZeQ49ghUUmtRFPS01RMoBT7QHvwnDowzzaqt3
1fgD4JV82TZtf/j8ilHOzjxYemo8PFCzuiqvxenEq9Fqe6M39Ycxcuq/VpOY3x3yHvMSOo0lu2Eb
2c6maeIp2WP/JZHiVlK1bdWumDZ+Dz5tB9bCXyloLKqnNEv4UWjKwmOgXqsviQUBFjwtVDf9ARiQ
8FS0lrZ2XrayO3VZ/5jmaBHspkrz5buV1ZiX9983bB6YDiZ0G17NcznTOh7Bt3EzPghh+3/AmFTp
BnHN4lCKRnO2IhfjtIn9SDzETl7d0T2NthBvZeWLr83772B8wEpUpqkJnn4V3QnzyOgH46GtO/sm
qlTL8x1hNgSBpUXQaedxu/987h+sOY4/VP6p6MyU2sXlTzdSliZUax+KMHyLej2/lPUc96kU2tWG
cl3zByci9Wu4oflDIxACo1hHSXgW0TidZ6dQkpDT1nzohl4+6LLAl6OfpuGWArfu2kYcrJFxPrje
ELGaFxWxB2Ati5V1iLGTrsiMh6yqp2qbjdV0id+LNbnIcvvfwWc1sadFRtd78IFyT660caW9vowI
50kzVQrYNAbYbosz3mplIyc1k5ZRA9g3gD8uiNFzbyDJ2sgx1MM01LLNOBhrjkdndbt5aHCjILTA
r+I1MV8//1QKW40CG/aF9kM4+HH/LcrYEbci0Q3QILGhtlv0w+LqO1RvzRvN1ta2HRl870XolH/P
kbwTxzTqpUNn+u30hvm82oauTNch3NW1pQwvg943bYRTjlBuJ+gVtldA5rqCGlQXX34kqEDSqkJP
n+4RAPXTuZRVjkBVnrCMBU94ZLRN5IpBT0BLOHH8XQFRtBJOn+8dRgTcRh/JpgexFNI3A91XGmrU
D10P6WjSpeZ+kJpx14g0vXCwrzrUmjzuC562fcJDunIpzFvz9HLi63ExWgRp83lZvFE4EjY6ubH5
4HSi3at23mwC4Qyo0Q7T7vPL4IP3kMuXI4kGLUBJGh6niyuopo7+UJgPZl+h6Nai33RsHKUVbl6a
erPp7DahitUq3zCUz5xDw3HbqvS1gN2FRR58+XLi5/BMAWGX7bmbfvpzEEXSu2RUzIdyVLsfwvTL
rSjGZGeJQnEnmKV7K9G/KFfK5cSgLDg0LCTeEZ87HXSwJdiXRWM+ECJaezOX++fIsgCF1PB3vtZ4
/b9joeFBAR/hvGXyRIlYq6soNh+UXI3+9Kgpuhmq/8c6z7OVb3t+/czzQlhjfvHBjy/u3NIBliXx
5R8Ss8PeihfY7QK18sY4P4ZGIHnBhJKjagThyv79eGBUuADOw2tbzlFo1IT0zjAfpL52NkPYZQe8
KXCByhzEtNt82/XVk28o6cp9u1QSYXER1WFQEnBiSiRPTz+k0bWhoYsyedQHlEp+gS92FFezA4XW
bysnbm7Q7dmNqdbruzLVS2vD3ooVzHGKPr3UhdKw4fuCKnLdadFWw3FlzSzzgwNHT5EIf8bQQmhe
dv7CvMnjPB20R1E0j76fxDuji4SnJYm6iQMsCMFi6p5eT4VbBkPi1UPg7CNKd5vPT/75JYNVFShM
jDoQPDCXAWgTynUrRGc/INYlAB51w01ddtLT2BvSWvXpPOQAAYlaBJm1Tnd/CakDYF6kJhnYQ0wH
4tJXtOroCyMCdC9LfyalidHXrNZO9XxqT29R+kTg3an90JsnCDjdDNEUWMlkduFjpWo0L2jCP7T4
VNQkVXqL/mI7/P18RT8aEP252SZhLjst/Z0oS/Qi0OXosauN8Q4Ab711KlXeQ2gY79tGfv58uPfg
eDlB4guoKbObGy3r0wnCvbWK1rKCxzK0C/NnnsZq4VFPq+XLRMihKxWURhHY+lsPwr+sNKwV3dFq
lH1BzLvtzDoGSdmHbbIzepzo7wuoritL8sGHRwLc4R4nBoF8uYiARmcYtdCv7Qe/0otNbhB4RUOT
UA2L+xc9bW23EhEPzOcr88HWRrAVfhm5BZSvJT1aqpNywl6bUdF4Aa4Uq1eTMxj3shTVa3Kl53cd
e+tdVpJok+Bk/i3/BFpSYkSJQDftUbbCyCvrvNunVZ24GeH7pSnk9nZU2sILYkglX50lo0GkAHiG
r9gZ7aDApKDuW5E8IilmaS4opczraxxB3DjV16R3P9hsjAaaDmgmFGX0kBfzxG+rHfs6fsQ2U1a9
rCkHnAt1hHhvpAhjx63e5Ma4CRLUvrZJ3NvWE1Tt4bqgB+u7hurLbzJCiNblWHTluEWH0o5+xU3N
Pv3ispBLga22MEGi0HxWvwuxxcStpBHP4cij4+XYjW6Ikkd/izD1Gn7i7OvPkQqynqSwZLCAOU5X
ZYrTCpsnRzynqh9fdWac7O00pU/O8rhdLmm/KzO80uquWnliz+6auUxEAYH4FHkqGBmnA4tsoFJG
Ye8p4n14okQ3XXZdMfwoknJ4ghqyZv/x8XiAuIjDqU6dFYsyS8v1IVaf/DrNDmqCXVc3ZMk2QzCv
dANUmVeqUx8NSAaDdjzNGZ7KxQQtP+nD0B/0J4AY9tPUDeZNltAdk/E93Gidnq08h+f1Ea4nbJs4
w+9Zm7X8lIosqtZQpRc7rVpzk/dlQ8ajClrgvhNml1olku45UUbLkI4CwnN+CyK6aX5m2lgGu1Cb
urI6pMow1ivfmnicr3ly088cYLgSPKKWch7X1HIQVQ1qzC+gAgTiwapTCyIpsLyh5fVDZhv+lU3t
Zh9IdjJd6xXdINqCNcmdFBnC+V4EarpBhCazNoNipP33pmiRhsksXa4PVWb12XGQAoSGEojWCDAC
ijIOUx3q4aHCurPb9XKXSveN3wJ/pFCpJVu7bcSLRqwgsOlpiM77Tgmz2zhBBl54MECzMdqahVaV
pZvROf5N/1Ya7x3RWA+aQWL8TdFD/YHYPEpeJr0L2m3kZInwACwkz6JprNAtMgvbvQLH0L0TlKjs
990wiptSrShVNIXG/+oZMskI6nt0QftjHphGeGtFUXuLVqU/HKTMT3/q4JlGV5pxTJsxsmgDSvFQ
XI5qo/6anLpRHsd0wnIrj+M0uu5oAVyaaEKG7kRHMZktQcz0d60Psny0hxqsmzvV4KY3talFVw6U
V/tCD2ytda1AqjBOSaoYB+WwcJojnRJRvtYplSOvLpWKjsyk5rcRfGSdJn0YJ1f4CWkyn8/xfxtW
i79LreSj6RpmrCMf1AtpE+ZQA/ZINUtXfpoOjhf2Vl79MstRyP221csizramjyavwAsoEPZuANJ+
P0mRrL/Eoov6XZhS5d05paS96aE/5SlEJtuhYG72QKL6lQf47Fqcy1kz4Jv4Ft7qsqynOIEcpoU8
vnBFNHuR9O0u1JtgN2fVbgX+DvFdLLflsI9XUoCzkS1IYoBo6aNScuEZOL0XcxNpgHTs9L9mL6cV
AhPwijYg6JQf9Jfy3xXoHOwnqH7mzr7BNp7GwefPz1npgMADURaUpsANzkS50x8wpkNopGkWvDVo
9AU/NLux76VemQjE0uoaznkUXU6lX20j0aa/eZ3GlYvsLOQCZ0vtgFYkmRfd5kVAQrtNyUhc4mfC
e2Uf4mkTbIpszDQX/ZLvEoZyNs10p1gDTS4vbKqJaMMQcBNyz0H3IvdK7LIZiko2n0ck3HflNJbH
QrWLfYL6KAqJJQ4Yn6+0vrgUaWOjOoFMA91P8LdLL8c2CdAbtgbnGcU2awJD1CWuNL/RKzrpy2hy
Rr2DtOUVQs/DpKR4+kVlSSomXlnnmUpR6OpD3f0y8iB9BXRjfFEYDfknBArmeJLoRZ29oE7HUkfd
H0O1959lXKEOUT01F3VYyujiIs9SdqtSyu8B+L8vy/uAwJIg/3FYCGNOB0QSO0lCJ3doWhvih9U5
3bVvQ0Lu5L45jhi/Ba5fUDNIq0I/amXxpDaFdPj8Q56lxO8/Ak4XcRQ7F2zA6Y+oOqWgsZ04z2nZ
qtXGNyfbDYnwfoumGy/60da3wozil34I/FdVTP11YmRy6hqpbO8+/y3L++O/n0Kpmv4QNeMlSTrJ
WnmYms55Lhy7NY9O12WV27WYkrpOj4rNRlPKifZjHv1Q2jH48fno51uaz4+Oyv8bfbEQCHHpRovc
53PZZ+HGrO0x8DSx7tZ7flYZxyasgoJODWJJtho1deidpmbBEzX+qTtwcsypMfY8jf2lGTrTSpvn
o/HArsB/xhIISO7iTso72xwdZ7Sfh97QUHMdsDsfx97DIUd/bMoqXHl/PjqykDeIjDm0wOPndf4n
KetmJO+QBs5zElTGjTpUwUMm7OE46VGyRib7aG500ik1zGQjosfTseKKiLDC+fgZo3pr2OetmVzm
WmhPrpRIDra9iaH9/vI2ASugkN1QtkHMaLGcupL1thTl/rPkK23g1XSvgp0c85SvXLEfnIbZtoCP
RqeSRu0i6Svw/hhxKPCfa7nIvTzzHVARhbQ1Mew9qNWYeGXuV7+iqKr3n0/xgy84ZxnQ96EaUJde
fEG1QYBTLyvnWcHG3dlP8hThWqXr01YegN+tRA3LN5NTjxwlCTwiiih+LVntZqg2UqIE0nOiS3o9
F2THxK1VU7z4hZQQRTSpG2iOf//5JD/YOlzyCEBQGWOXntWdcVOhwmywvH4VIDSRdwdSxeEoYWSw
NeJ2zcrno/HgqkCMIYVjzDl2+edY0AysEkUepecZH3EhwcrZdDksqq1kh9GVziqstds/+oyzDhZx
0EyRURefkbZT5PhImDwHaG4GG1i1viepZpR5mYj8ld36we3JWGRKHP33/tfp9BKjF3UhOv8504tW
pZGsAy9ThkleuV0+2i3EHeT7dO/ZLosT73RVqcWT5T9badAeJ7Uft3EShxf0rf0rq5ySYzVO/soj
+dGgswE5RW14eGA2Tic35H7uxHUbvEhkCp6eVP0WH2kMPYRSHtqi1b8VahitnMLzQdFLo5ip0kBF
TWPJN+j9Tg592Qxe2lBAj02NsqNDBCltZw9BeZWplVO4sMD1zecH4/xLMu4cAVHXgga0NOahYl0N
gbA4E3GjVW7JhyAkoWT09vk459uTCxSNJpYTvA192tNFxRXNTOu8FS9DbzlX2piObtRb5q2uSs72
60PNLArwHuQG/ODTodIgjCOMB0OG6tOrUVKjX3hLgm1GyuLL18q7ASPsF97cGVZzOlRQ1qKG1sGs
HC37lkq1dBxGhaPQiStb1Pnu85l9sEnQ5uBx4A6dxWwWt4ruF1bahvB3ark2NqE1NPeOpCXH1IlC
MHOaigJtvibMvkyzWEQ6KOiE07qgzLecI/iWKtOzPHyR5b7fa2rkbzRcUt1wjLXvVJgbeIaD+geQ
x7B1YtlcuWo+2jiEFnMpbGZvLbX4/bAcrVKTwheqc92RZzLydCtLbq2pC4+fL+/5pU1WQCUbaXTO
Arv19Gsaud0Zk1mmL/WQaOVWTsM8vrGRzFd/U6FqfgQFpOs14amPBqUWxkEjmSS0WXzTtIhjIOx5
/qL0kHxlfIx/UBfSrsYhEwdENoaV2+2D8agTkDhj4Ekqtww0MsecKuBP+YtWWYYLlDlEW7Svm00/
9vpbRJl45cU//4DzK0hDCo09iprLeibAoCgL2iF5kUd12tl5YP3uQg1jIKWb1C9vFkh2SBbTjQCl
S7X49AsSRuSi74v4RfLpFPwa44r033f8VDrm0AV+fb5fzmY253HKjF2di99nS4nKZFD0Wti8zDJP
jw3aR65CgMrjK2nd/8dYZGYgJOZSB8Ww05mBHitMeQrbF03ODVACyFpteRMheNRSuNaCOLtnSMKp
zc65ETMjTzwdrNPhLJe+Orw4Q11faX5oeghQGtdDFx07J9qGahavnL2zdwi0HGBg8Gkqx8BZIjLz
wvazJIjUFzmWCV/wxCvlrUqtcCXvO/9mM6kPs3E69VTptPl4/BOYOXFXd+Rp6ktDjwJ2LR4jF2Lw
u8ZLZGctCpzX6STl53vNWDv4p+gv0wM+HUypDTgvrZP8TYxWA/yYGb/hhUbeNCQWANAw8yCyOdsg
VrO/n2/Ns2oDMqFILMwq1+jPyiCUTofWBlNL26qr3iiZmk8hQmeXZFbjbRnBNkqqoP9bIB74K9KV
4QK3SfuPmo79ylovrcJmvLOloVVKIZ24hj+nPyLMpMHPJ6N51TSw3dvJjPzKNcI2KKmLjS3yJqGM
9hFi//pvSU8FoLhRUw5pb1QxNeNUfWpi0O/HRFZyebeyQssdN1M0eM4QqiVLRsBi8eO0EAGRJjHU
V8SKtNtO97UnCaTVPRXvCgczBTrbQPVoW5KJXpZR1lmeY0jKzGnM52BC7/5UUzzcwcJo1xQZzlok
848DQDo7rLFTgQ+frpxS2UnTKZP6KleN8y2k83Sv4ANZumpta9c9HMHedRpkldyecn3q0p0QYtNV
RX9odAGFVuilMFa+5/LpmH8UiTCRAFnNzNY+/VFWR5zYxabyOo3J8GqUSv5mJFRVdb7aLWJla55n
H+wfDig16tkKk+xbX0biEItSoQzWa5RXMm4UfdagimiljVuKOrjO6yKTrywxyq6eRK29yXmqb/1M
71z4genfbCSe2Qm1SaPN55vnfCUo/c7JOgkQmO5lXmInOboSreL/jVvjSYpNn3Z/1vVXvoV2YxpV
r58Pt7yPqfTSW4ebz1YjIVnWKn2nraFCqMFrwCPgTjIeMbVUSpdVUTfHXsu6C723xfbzQZeX1/ug
eHdR4Qe3S+X39GtDlxNwzBg0n4CsNprQ97S8HAiBuXLTonu6H9CYOdYBjN7PR/5gdbmjqWtT6J7B
yovP3k+iNIxWCl7RKeofisbONyIKtUu9HeLNYIvD58OdrS4MIjRHuaV57dAgWUyUSEkOwyiKXjk4
depqCGu9DFo71kh0pL1LXQuFXkPv1vLM5VOEFAirOhdEABWcF4QVXGtaXCPi1yrh6EC5yTeBU/kG
Xr+8e1/dsQxGaxNmOaHYrF19+jWLylI7O2vjV6AV4eiWcFqlbaJR/QB/L20R7qiKLwZjzI86PtQz
DVwQscTiDoMkGdEo79JXIwiyQ+Xb9iVsYP84hUBYP/+EHywlQwHA5aFBxGbJuZsgdRexXKSvIlHD
beoo0m4QqppBS6RAsDKvs+05zwvHkTnDxBxjqUNCFTJSJGzHXkEvCi+MB+3Q0ozaj2Mn3aR4zv3/
jIdQjU2QCTB36ZgjN6CaIiXMX8PICFCEKPKyOcrqYFwGVZZLblHo2gp08uzsz1PkNMzXDfjQ5aeL
BT15KbbSVzOKhh9+VBbbKo9Mt2pjADdyrTZXpW7MNslFvxY0ffAteV7QQWLvzInf/O//idBGg4Qh
gOr5Ktohh87UlfmhLvsopNOdmjefb5wPviWDkZZwjxPLL6kaWaaFaaLV+euUxdo2x71+C6Rw2Heo
Mno91LuVu+bD8Xg5aZ3OWLLlwqaq2ooiHfLXtorMAwWJGLfAKr3h4coONc/8SjvgfDFRV1Ko64KP
ns2HFotZDqkV9KkSv05WL9+WQVtuKDCPNxTy17Dj5yEnQRTcJhLnd90zeXGPKgX4ToKl5DWwywIT
nklN0FywzTunVqMfOMbDGYvkEuRUp12bcA53dTeVKy3E8wXmR9Ag4PVAh4TK1unuoSo5ytGYczit
KdobcR4hN5Fpf62hiA+1k38VrcNIeHQBh6VoQKlpWc9G17grGmnKXutRf6rbsjkEGg9XMVmbkFRp
9/l2Pf+cQMPoxFKWnK3Ll7JVUITaWPOl9lWLdf97KE8I10ROeNS17vXrI4EkJOyguU97exHrhQ42
mY1Uda9+rxZXk+qIbd8F4Q6z+Wr/+VCL9xdYF5KWoGOBMCjIgC3teMapRqpDStW3IMt1+MK1uqWq
Fvwpgto8prYRbHwh12uklQ9HnSFl3HMaAfa8kf65ZnqAmn0jGuUNwoOubxu7VP80etPuQehoL1qh
JnctIivK1y7zebIUQ2jxkMzz/C/zTzqzIKKVRn0b1VHBhSvztdsATe4fIq19xY3iqlt5+edn9p8k
9L8RseKi9TzfActyqDngH6MGmfYmBrpIQZtPf9TIklaqPItz998o86yIMaD0LuF5aUNhMssU7a0B
x3NEcAWYZC9B/czjDJfJUcU39Gu4NYZ8r87zRJFiEm8v7jZ7aAdHSnXtrcxx2d7Of0/35RhC4Qhb
QFITAcfnO3Vx/P4bkdsb7gJVQnLb0z1TlBkqgWqivwFBDLe1E5nHUKBWKnW6tP18qPP1JNmiD0Cb
jL9oy50O1fZOODtzicCVg7EaQYhN4caocx8RcTmFOqG1z18eEWU1EmJNB7rBn9MRlcDOewPkTODq
Ue1ctLbzIyLrdTZRpUP0rTFwW9mZ50cQyTHWkWeeBx8Ow+mIo48Baawj3eG2Crpq31qIKAiBSONb
nQz2Fr+z4EkDDZc9fT7T+SE6PRGMN6sOksNCzV4CiZ3YEKaTVAirgvqUvwVDK46ohNmuVhbBXZDG
yg1aNzieWLV+aY6yteY6fb6P0K2E68RLidAES3A68UZ1OrOR8yhwY0MHfIKl4zWrDIVbz9cYImfH
f9ZBBeYyj0XZa2n2WWR5L0m11QX0W9BPAbGNik9XpEHx1a/JQJBs2D/QqDiP89f+50K1+nIYq04e
2LF+OsVbB919dZM0iHj9yLgSTRdEXRNctCoKHCu3zzsI9+STMjhx3Fw5pE/BPXc6uF+aoi8mja3k
Q18adxNVRPVSJEVwE6YaQmSJbTUy2HDAhptRKmXnQvGRJoOFNOVeGQVm5pZZPjauGvcpWeCgEKtE
LsIIoX6Tp+iqeUgtNLoLUtbEHBeVj/DJiNpc+mFWhcgujEjqZIj2mOW5mimPxMXKgFhS4fpwQ8PB
07XAfkapKLsXqUCN0ZysSmu3/lTZWr6hCDTBF6pQ67j/fLefnTIem9kbiWiasjEyy6dLQ0W51JJB
UwLXdNL6mNV++k3Ty9QTosgeSQSH+9q2qzVmwCKFoGuESgZ3GCec9Jo04nTYzkBoRq9TNXAFFKL6
2Jf5WHl9hxLfZVJ0VnIBV6q/RNGtSLclTZC1POLsBoUCMysOz505uKlL5I0JzQt6T68JlKhUZ3QB
vjbUscHyy17uZO2zqQfGyq19NmnGRNoSzQ4ip7nsezppkOII6XToKbm6kf/NsXK7ztAnp3HbOxfq
MOh7A3T/zhwmc+UEfDBbom7Mqnl6ZzrG4i4lPYoNJ0ZL0R2r8GA1QRkfAlWdgtsm1Gr9KicKTldi
7bOdRY+cYtQsAArRCtLJ6WyVQG+jlkJhBAJX190GJcLGUypDSd20DwpPKiTnWwWAxV+5at7rayfH
nYwGDOTM7ANJAuX3dGTEknIn1TQoJo3cNdnFQDpZV17Rakpy18D1B2Gst0pzsHEEDBvPsoHvXA1m
mLXfrKznCd+RUaNxUaH7eN22kyRcpVKBoadS2hYb22n0vSBYhcdX1OhHE2Qj+OZC5Q2svyJOzHaj
Ex7LR0sjWUVsiZ6df+k0nGbVlTJLCfHLkuppq6epHH43Y4osG/Spq2KTAHL8oqQ30R13Hi7wZD3o
XFLIP12PmPhZJu9R73qn3RjqbycRbjr+/NpFshxksehx2zfapAj1TvuJXIbkDqMbXjsre2q5j5eD
LJLIRuD+bUiBekfq5mqKF0gXVXi01/R/l1t3MYy2uJ1MC0p2Ib3PJThYt/LP8bg2k2WUsRxikUHl
gWGQRPBNEBoQV0rjSuPGfAl+Nb/V288/zPLWWY60uHVKKOSWXDGSch1foMJlbI1v4gI7ls+HWVuz
xUOigvXP4d2pd/63bBNt5J841d/8b0MsbrGw1xtf8kP1jova0ze+K7bS7vMh3l1M/r07lqu1CL5C
LIi0omQa5VP5vdzvQlgHbvu7A6f/N5Tc8N45BhvpiFScsVYRXWoFLM/pMvtLQ6mMm575RcG+0g+1
743pjVw3biUZF4rqogfz3bC3gXZUNMmVjBJAzlGSL6d6x2/e9Gh2mL8QZ6shGH++LMuQdLkqixtE
BrwfJQN7SFjPaf+jzh7aauX++PBA8FzM9Wd6J0vSpiqI/NDgYP/E7q/0Qnl0HoNNsMsPn8/kw236
zzCL05CPUeiImGHyt/iQv4z30nHc/29DLE6CZBaNltKuvGu3wXbepqP71Wj6/Xv8M4vFSWg06ORT
Mg9xUVwFF+qxPMZrJ2G+gc5Owj9jLE5CJfTCqnTGUK4zx+2uwGThulY9F5Xbal78V37+35ZtES/U
gSNLTcruz9+mS+mPdpHt1z7+kpf+3wn7Z06LfWzFiigkRKXv/MfiSt3nj+ZNz7t90VW75o/4rU9u
cy9WzFnWdtziYWzifKhEyJjj6El3ZrmRCs/5Zf7+31Zv8TJmRZCg8Mjq9dvh8N+m046fD/Hh40vR
lHgZ8S6O6WkYgcPOBEgvVu+s6iKXftr6T6OfXK1/+N+GWextOQ/8JJoYphBbx9hH8UVReKG+ckjf
29H/bm9SfOhGpD4m3gJggRYPcGPBO68SeXpwaltkrhIO7Q8feGMHTRxi+i7PcpQJUcIKDxJmHdkm
RqvxLYwrnbADK4SVqsNycQFkgLuaQaxAXWgdL+6lsR8qLWp85cGOE+zf5CG7roiQCddKzSUNHVYi
qXkVT6c/i+HQ4UYMiKLqkp2E0ho/J3bEY2Ckju76UZjg6uxba2Hh8uUg+ifpIQ8AtwpwZilX3w4+
sty66j90tWqXwgPr1soXJMaTrXg0q+ovOnYBqAEmR4wLUn7mur8/sv8UGhLgqmFQJcWjVqaGx7nL
ZM+WcLOyjAkL4Kgp1kQDlwecvJkna64TI3qh4S5zei4a6lRgr7TwqVal8HIScXht4mn4DUFj+3rK
p/wqAbC/Umw8+36zP5his6gI09BaWRzGVEvkQUJ4GQVPFRQKVYc9xgCq9/lZPPt6qOLPnXaA3NTg
QHudTk0qbATXUyV7qqTSKTwkuPOfzmypvAdikq68OOdTggkze2yCPyRNXYqS2gX1QIxv0qfCzNqr
CtvGH1lprC3c/DVONj4A+BlGpiAoBKVhCTWWfKSK9Ng0f4ci73aFZBrfOitUDlGQ/untzjxI2FYU
riQpnTe1Xb+SiS/7YABDaCTa5KVwcDh8SwdsQ07iUhKB/bsUPAtQXQe7erIGGeB4losWZVu7CkOw
1hMs3l8oUmaq45pBEEuvccJ/trLo7wDLxXpQ90eDD4gp/7CEePMc+giz68GfRkL7GCmQuLayvdE2
XfAjRbrDuqyaTFc2dKCr2gsQQnZcWWf3/axQWyhe8fBtR9+rUc+LG9eEkG2WrpPUZn2RqrVRbEh3
my71xoDi1mHU60j/orURS0pfBK4jiCj2D2t6ukvL/8Pedy1HrmNb/krFeZr7wLr0ZuJ2R1wAZDql
kcuU9MKQpfeefzTfMT82C6qqLiWzWtmat4640R19TrVKiSQIbGzsvUxswdagi9TbodWFDVDCEBVu
0Z09lGYitQ5EcDKAoD7fGSeb3kRTD6UpbEE0iQB8Oh6zxAL2TT0xb3MJk4aip0sghWEsoTGvLFzg
hNdqZhRnTuDTtYs9D1gRnhY3eeDxjwd15a6Nx7xyb/3KR+OrDNUqhpNmpYAj3tSmMYs7RRoWQdKK
KZgBcuoyuQOH+UxUmN4o3x2Hwe0FGAQ7EjjJ46/R8muYCor1rT561biBoopXMjiQ68rCB+qsYGOJ
ep6NCk2Oi2CYuNqZZOckLHFVEd5hQTUNJIxpaUkMc1ULRDnbj9EQdGgKhH3vaIU7+CRtdO9cYDoZ
DnMNvB0WFxBAALxOArzplQbcNoxoH49xjJpPlYIBL4SglZMI837z+co6mV1OaMGJCckmnM2Ahx7P
bheBRKb5jXALu6nhMm6Uhuaxks7yyOuIOaK2NMRhz1CwM8+s6dPY9F4ghHcO/w+gfJNFjSqVBn2Y
uNwrfilsysSyLtQ2tDbZ0GgUD62ulCiRLyVX9Teq5L/JUp2cyctO9hVONM4X5IRB/MuUMWhpSaQK
XoFsHIdNyHX5IjuXu+il67R0qRbefQDdMvtrUw5tb7TpgYFCHgTz7ilmR1M7nlE02r7Ms3RXoQt6
2SWd2l5COnx862Sj1lmijUW4cf3RPdfvmb5wlJ/R38bCAr8Gx+3UiRPK6EXUml2/1zPDvHBjlCGf
qly2YhooYYmuAdA8yWxQ626WDRDF/epbfy9/4zhEEwD/e4JycVsPpU89GPYdLkcS9UPZXKaR2URL
pYUJDcmAXd+klZxfh0WlL9N2CJ6UzO21M9FtmgLz7wFoPsgVHMmIUvXxwhc0qbOGphD3RVW7A0GS
kJezTq7jEkJ4ngdkUZPkZxAwp2MCeAyZAAz7o+F2PGbTJ3B5gFT/3oI1CqvV1tqOhQXpkUhgQPmc
E3yerm7gwuD0A10TXDpEiM5NIkmk1aNcVXm5D0cIhvht3a0h7jE6gmV5Mimw0KHxm1Qvny/vaWKl
gIWAEwryqlhdOOsn29qLNCUHYl7bKw1spbnMZXjQ1EE5dyb+aRxsHqgGYjD0kybnQtJ0ZlBC9wdx
shWC5egKsUETuSzVM0t2GpDxQEBkIhYDGcJpMfznH3L8qh4syLQ10t6L+opEkpvZHYS7iS+65ywM
TzcnhkJWD0IAoK6Amx4PZTWgTsJkSdpD4Dy7UMbSWDWd6qI1iyUKNkLIaj8bn+IWEkefv7XTpQnG
HfehAwAG72yKIpYqy4BmqSzuYZ5mOGlcGuKyQMZhkgLp643SwEbpyyOC+o9WMJYoEsIpZKKLUjGq
WtHbG35UOa5u1I4lpZZtQt6EGCBUnoFonOwGAE7B3IIGI1AvsPmazK2Xons/pM24DzM5npUDykop
4L1UxB5ZeImo23nW3H3+jCdrFJhhjl9Q+XHOtTaP36fURiCgl+m4jzJL2EaxojpKNWRnDpQ/jmIC
jQUiOghyU0Kx68HVoIFl4N6S+poNRazCcsjvzwRMfHV824/JOwSnOKYObrzwSARrZXIL1Np0bCCV
Edy6QilA0K8cYFiqK1kRPfV6EVQi8SOwIzQCIFphhUQJAz+9G8tWS7giPBDUL8BZVMNc72ITNit1
7MPlNkzhNkNjgK6sJ7RCjCEiFsQY3DvFCt22oIKvd6VFALhuBBzRva6PVBk7N9lWStaATpz2Va3P
0PhuUOgKwUCRaDeUvhYxF8auQw/hXSNPVl7uwjeAoDOPyu+sqrBIfBrWo6Kj2m7CMmgBZxdg+Qm4
2bEJ8EeZtOjHK7Gat9q8gQkwTDqGTC4knfhASEcGKpNQniRtB5LGhRXCoWYDDodSdgyCQn0R2VpR
mdEKumR+dheEcpZdQx/OD8IFDN5UsKE7XXThqjSk/eD5JJdk2PgQH1I2hUBkOY9hTiMpWYt7jlDr
6Ad2WlEsUNmQwsMYyvC0J74LxQqZjF3u6w1uSqhXzBNRG8ZtXUEKaYZbnRm9AedlwXxC9aD0uHW1
oUHZE5aFoVPCGCt4BqcqTe0AbjG4mMK/EBgTEaDzdtnhBHEdXL718C3r60h0Cqj6dFQrxlbfKxBP
KoiiRXLi9EE2ijvTU/36QvZiLYCLjZI3kUdixecycWENO1FiqFETb2rJjQF46Rt4O89BoTaEuecp
dXulAgeTQLsY8d62eivWdlEJj5Z7UUShpadSmECGg4K1pColFkmaeQtJFrJXqGbnXLlW7gPbjZVO
czQPDi8zy0oFkQ1y1VfX8BWs0tmAVNef5ajLDwtfz+OW5b3ihqxNfa9ihil4Ku3cLu5WjaeU6gw2
LVZHy0KB7ZLqtnm5hNWkbl5HptCYd4M7WOVIwxZwF7sX4syjQdn42gziLYkPdoJutg7yMXAWNLOC
yW48mmVLBnx2wFoJ+JSIWgEcSyAwA5izMRBZ78yoxGKHhZYNQYsC5nxwOqyHneALwrhER8qrt13b
yMF9K1eqNutcoEluxzZW4BbvxX1HEujwjY9eCI89G14oTZIiqau4gRuKb5V4AzoO4NOGrvi6aatG
Dh1OqJOqiqPrsJxfA2ipcmKr3kK4hXiVVokpOC0D6OLEbCAjRZTYrcobfAWzW/S4tcbzsGgt0W5U
pU+uMkBQ89cC1/wIBjuQNtkNplRoIg2gigUonNxB4kvG8oPpTjGqQ0bzyNCGlIqxVFbQqUdWnDC8
OiWAE9wI85RNrvoGPJTjwG3dhwJfCcY8AqzVXI3FlQoRjq5I3f5RbfveBTVH8SDanKQIBOswchNv
AXpnYOo0y+uw5i5SYirdmIkPnUwViAGkQUHqhaNGwEJtcLJKqSdI87YFpP0lBXgiqOeRHGI+mFzg
RvQCroQZ2CkYSNbT5+fFySkMyY0fBp+4jaFaOslp8DAhLN5i4UaKqxQYMBGQQhqXZb/W4wABR0zz
4MyxOM1uQFUGrBZhG3dA0Een5QygfAAPKoXkPvSNomauJ1ul0wiB0j9DTkUz3j5/wmmGo/K8EJAs
JN3AaQBMeHwipiGMEawyKjFcZ1m0cfPSfwVtITVXUdki5shRaLQpXvxYVzNf1nrp/vNvcPLAQDxx
83MLQFsw16foFED68xyBJz7ksG07WL7iv/SiWV3KagE7vy+P9a7sw/UaAe+dnsxKBSPDoTbCQwPV
1nmWa73MUJeuW+InhVmcyeFO5hauHrhLo+ytQhsLslXHcyurgwDntiY6SF0GtzSA3qwr+NPWuy5I
khkMCeV7pLmRzHIjzg6fP+lJhwNIcBQSoN0AaD8UAab3qUDVBJgnJ/UBevLuTa6HKF84ldfnOfyT
hVRt7NiDtT2Fh6b8nJWD14PeBP5BY1B5VHvpsjVcoT9Tt35vLHxMWaCciKsBpgMEGSy36ZRUSQCG
pFeKe2jOtUow86EgBd341ERmskPM6vvYqQF+VlHQCUcDtcTQL807LzUSQPGqNq4yyIGLcL6hVpGa
3hwFwVT3GCzYEGOUvDurgHmyPHEnRlUf0lxc3RVgteOXaAnZ4CluKt/1EATUZ4lRRPK8yy1kQsiQ
/HM3jpMqDFeaR+aIrBhQfs5xOR4vKLASg0ET75JwVJUNyu9yz1xTqXIn6IsE+KnOQ3iYybJQhxIx
EIK8nZdrneKUmgH3yc/X0ckaBuQXyTLAkxCO5l/p+Ov0hSh7tWoEd1XlGrYURz0gc1DX1UKpYvLo
t447agXthSg906M6nXiuBYL/Qg4IwFFtkt3i5QtBjlPhDtcy5JvK6EM+OXctFZKu4G8nX6wFQL8Z
aTTnT+icXzS9nCd1V40JUt87YzSiBfhkwUKvLOEq8OtwoTdy/EU4C8aD8JeEcI8whLLHZGJTQSpr
N+6rO6nOXFgd6W2yr4PELVldZHJJqlED605JXPVMD+J0XnEF4lr7fP8BHD+pQnRo4/JQ399pAYxn
lkVoCenaD9IxZEYKue4z8/qHBc2PNAjgg+UO1fGpiEWKBlnStV15J4D4JN4EYYW8vSrMFI4ng6eG
S1QIIKuXwX4jYUAB1z3zoRIZUDMLonNFiumBjqsfF2vGV4F4MpDPfHI+1A6SKDH9qO38Ow5PZYOm
u4tK2ZSGQj3UtOaf753TmcbtAjRAVI6Rt2DE48F6V4bCdzVYdyYkE25BQZB2Ya5DZ1uE+uXV52O9
d46OIisXWEfuCvYBFBCB6z0ezNXT2tKbUrhL6tTDvQr6uEYVUMjPWuiEZnmcDJcZcvvkApJWogD3
V4gP7PMC7byLXBE8r0bzh5tcwAam7NxbMSx6bjsNw1hzXtZtJa2jIffjZQLoGoTUYRKm3fq92V1/
/iAnkwbIPxICVEMhDYIuNX+DH95Q7cFR1khF6YBGjuEvsTaKexOXQh8aBZEusK+OBikL6I5Cqvq9
lzGZNSUpRejkJvpBFSLtAENbwMp0QbOLPDfPbAS+r45eEFfNgK4ZWDZcMXPaCx+g4QZLWl3jGFSJ
38Y8FhRjNU8gk87QSlFJiNe6wLEb2t6oZl/NK7mgMhdihxcEcMDTzmejATUUBYV5cHEfCdAxstLI
iT14qaw8T7SEM7nPyUYDvY7LJIPFxMedUgsaaJ+i5CNCx1lraqq2o0LDxvOWmIIKkO40PIOzmY6H
VQOAM3rVaMKjmDsFkEUBLK2tTpSfWlnfmWbrLctIb266LDngRnTOkftkNLQmeMUeXGlI5QBrfLxI
86qrI/QU+mcQB9B7H0sRPrhGZgUz2ciD3B6gTnyuIjit9gCuovMsnRNiEFGn/L64rcuuiUbx2bLc
dAeaRbpqQqM4syH+8GSoTnP5E37i48pz/GSwWw1S1czEZ6Fx273War0NK4OYZQNEG4ksFK9f24Dw
ZRIB1EYBHjV/wDcm4zXwC0dK6kbPsDIXSWH5sd22Q0LasBjPJBSnj4YuC14atjvKx0jnjh8NhSjM
bRnXz2mvlzMxH7sZLiXrHAnkGopK7RfvGu/od+B5OM+Bs94mwyGJDYtBHweobXbcWcOsHU/1Yqpn
+jmfKf5RH0OLhiQf9Wm+BxA6ISd6/GR9yDENBjR5KqPJ4NOejIsA6gwXPmyS95+/r5NJxIuC/QCk
zXCIImuZpKdQodUHZdSa56G24jsTOi2mZwQ5fB9rf156+pljjWdBx0/Gtxeqm6hH4yCdLnpNHIFP
AEPm2TNy404LRQ01tF7sYGzdGH1qQ2cDkFcOPfK+GC/RhIQsAdpi2HLcP2eS96tdLg6jmSbPVoZT
jiCLc8mIWzDtW7hCn1krp7OKeIJeNjrNiF5YnMcvsNSLFsax2oB4oltzL4vaNwPMg4MZo3veeNm5
+HUCNgb9BX1Wri4BRAqwS5OnQ4nLj0FyEp4gcGP2TzogbuNCMMLAlagZl25aUWMcoly2R9hodIu8
D2A0kRZB5i8GV4MiIWkDLEaSN2adsLoNwrSGKViXhvUqxLkgE0kMRKGB25DiJhJpICRk0DiEzLEA
59GyQQMFMjT5OS2s6UxyLAi0jXACoIUNJt3k1iBWUpIMOoS/B1carjJUMOexNRQ2xJyie00aujNv
brr1wCBCyeLduQdxDPe24zcnNrngykWpPEDMKKTAhfQEPvfRLEL369zleXoCcMEmHN0cZ4aIAjLb
8VhZgD2g4ir8BKnHVn/NRSuErJg3eI0QswY+O5njjQXKyHKo4TSkbQAQZE+CgpNFqVVzqwgKulqo
hKwCpkuFH4taNgThF34FZybmpAChQ7YE0Bhc9DkZF3Cr42+Lk9NvYzePnxvVqrtXuYDRLAiqbdTB
pxu1XMFW/EqMXltPgOd8X0OZ/tKDQ3FKPTMNQFEK0QErsjN5ySSgoBjD1XnAScLmhkXQNE9ocDMa
BUGsr4wMiYistJYDugfqbKLp2RGkkmZVniX250Fzegd6HxUkVssAOxgWZ9MiQuKVoavHWn0FUTBg
c8LOn8epVSwzGcWPUuvaFRKI1lERtakOmt4WNqjngOmTncG/A8BKSDwBHcQOmYr7NeZYZq5qFVd5
F+UhhcaZZNKkGcyZUVbmpvYC/xzP7w+TjaoeV0EALAu3rsmCBY63y/tMKq6iZlB2adfnMwFuNHe+
Z9XMNBFyRleVZ59P9h8HBSoSnTcAGk7URIUAAKE66cqrBFY8Cx+9ipkoFcEakmouBZmxJUIWdmfe
8CQMvE8uJMM0LCpUuACNOl7shWbmqL7U1RUo7eCahSWCnAIIM7iUX9Vp/zGWjnIiukdwDJ7mMXEo
lOhyyOWVnwl6umhQQBDh7ZGp7mocq8pzUhDL0NuRzVC6KqVQHZjvymVIVFOQa3DZJK/42mEJXQ8E
P2QDHEsIhNQU1jiC6NajK5JddU2ogPdmxvPaEtFMcfvozAaeBMEfQ/FkACOiPjYV8YCsTi13Ygrb
lzjw1oIltXaT+eeS7cll7X0U0L8RbHH+IwGYHCO1FOCuUeTpVZ8N/rrJqucxEfprYN18CDFppa1A
zgMOXmExB4Ty4fMVPF1MfDZRN1a5DAQIqlMobCh4Rth6anAljFZ4iVNaoFY2tkuo42VnNssfZpOj
CXkigJsTUEDH6xYNqD4WtCS7ElqoEHpVX2/hABA9fv5Af5hNjgpBbQKIVzilTZLGOIlcGAYJ+VUk
ga0HV7SShq6rM8XyDbtt1GLeDira1AX3NYcB+zmxuGno42ooYJ/jQALyl19rjp8yLqJOMZoOQV8s
/a3o5uhSi0ogxgwa/PlDqnnuubOab/gPiSsWEIeH4s4NGTiurMWj1IcyBlAdeeQXcnMF71KIsVWS
KDM5HWHTA9xP6rEYvdNN6tbNs1XUyRIolvq5sfzkWYKg31OM5/jpyPWfz/3/hs7a7sfg1d//C39+
znIweT2/nvzx79v8Nb2uy9fXev2Y/xf/1X/81eNf/Ps6eC6zKnurp3/r6Jfw+T/HZ4/149Ef7BSy
t8Nl81oOV69VE9fvA+Cb8r/5r/7w2+v7p9wM+evf/nqGf3zNP80LsvSvnz9avPztL8D9P6xH/vk/
f7h5TPB7tCkfnx+zk994fazqv/0l6OZ3gGq52gRweFDQ0/Equ9cfP7K+Q9sf/zeOLghlAp3+17c0
K2v/b39J8ncF4BVe2ngXH+aiq9Cofv+R9B0fh038fh3jONm/fj370Vv6/da+pU2yy4K0rv7217tB
4u+VhPo3zjFI46KNA5ljlPYmh+gQiKrgj7rMAGsXXsai9TdR2dX5qoXPyzxCvYNlupE6ea7qNB3F
+9GUw1Vb9YYFXEbhjsQD7WgwM8myg6pVLgN0pego5WVHVO5UR9W8Kq89CTQoFVQFH3fvzJhLPq79
81SiylsL/fHFmLauZmdmRg0/QS88BOFjXfsB2oRGRFCrH+9NtQAAQbO6yrDFakT73lfmqB+i/hiD
bB/DN6qJExZCtASqLyDAOz2srM4cRcd7nU8XL1uAjcGJPcg/JydxM0LRXqxTmQlNvMzMtKMdsBFi
kPc0gKnoj7LTlzbVP90qR9tr276WdVO+fsPOq745TfryWGMd/1tsLxxQ//lrCZ9sr2us2292U9V4
nqY63mX4xV+7TP5uodeAzgqHfKE0iDPg1y5TvuPiC9NfREy02FAu/L3LjO+QuOENcRgzoFDEPTZ+
7TLjO7wsscnQXEDOAcTyV3bZu0zmx11mQmMKlQaooOFyhULb5IgA+3aIwlSSWF64Bh0Ml6r9o9d7
9Ty1mpZCWpwFy0Epg0Pc8fUs6New7GWymogMOngJLTr1TurMEP0w48kDbmZWxtVO6kRSg+/ETCO7
ll1FnClhd5l1I63D8Kc25pcW478e4f99FyRO1U8X5CNfkeQRcfr//p/4NRk+rsn33/29JlHpFIFZ
hfodelPmhzUpf+eFciyFH6uVy/D8ivzGd3QLICcJKgna67j0f1yT7ysRQl4oHEGJW//KmnwX/Jus
Sd42Ay4aXwIkr0nkr8oGUKymk9kg+iprQyjQ9LUApFJ4qxQp9ODlWVEbr4Dl3eiQKiRJDclOgFOW
BkBatJaDG/gRlqblqOhBdaFssNRSFjAEhJZYU+9rMfdolGRrALuIAS8+CiGKlLat27BwHA1SSkI7
M3p04dOwL+0BaKKVOEbLyBVe3l/Q/6zcSaYCIomIA+uTYPq+dtdYu0H67X855WP6/PofH9fvz0/4
vYKRgCD4oZjHPbs4Eel3VOVEChyFICei3SNjcf9aweZ3lNxxd0JARcBDivp7BZvfIXeHYiYn40Eq
CfXdX4H/X8hdsBM+JMHguAHujmo0Ku4y7+RPmTpRH1V1j9jPhlGS56BhqRTS+6KtpME5ZM97LeF4
swC0zGv7vMN2anynaCPQtqGlMNi1dXOjsuH/GzE58lWqZACZcTRf2nohLXUrZXlNQDGJHbDtegKL
O3UGdq/oafM6gryuqcJpSIR0vlqmF0Ykas6Hd/pzno5yuuNr1/vEQDgR6SYIJwg+02atbNYGMjFF
YVVmAMY+RqRvTXhQmv46s6A8n6O+Cp3MW9SMBGYUc1Ec0lnIwXRJZYpEg4cABbBIIoViPqGrd2OU
YBRAbJICnyKSHpLyDNf/AvtYAHU5UgAIbesZ2LFLUJF7ogp5bKNYa7JwI9cVADhebntmCQFOTk3A
hTBwJDlcmmK4KvWQKUHwgl72lVJY/czVhBuzcJcagLn2/8SBP91Y+I4A1A3VXCiXoyf1Xjf+51Fh
k5VvkHv9tqjiR672/+NWxK8+f/ygH8EBR9p3LjYFninK4Dyt+RUb3n/CMx0UF/iln//kZ2gQZBO/
hEQMEYA7hqKt9I/YIMi4DnEzG1h1QJsaxZGvxIbjPB28SXTE8EkIQ9Cdwy7Ad/h4QQbg3FQ7t/Ah
YjHA8JZUd+cIBpOq6+kQCHMfh6glpS6lEUMw89Z7bO/ibWtgpI6l54rdx4HuZKTpHS02jCyyACQ8
QP1tvjtXRv3zg4CEjdcIqXuwQY4fxEubNOLK/QdAnwPSbMaD64g3+SY4E5fe5cx/B9Gfz/FhIB63
PlQtVKk3w1zu/UOKqOnbyUgMp5SI9eQ7i5YoS21ZL/OVu0OCQJrFwMqNYoN2qTPTiRa4hzqJ5Ujn
+HkT0ODpt+Kz/+Fbge/o6WM8+GD0zseaRnMne7XsxqntjpWP/b596FWinzMBnXCjT4flK/jDsH7p
AoJqYFhxKbHyBr6FFyFU/w7VbbuSli6pdlVLQ42ky6Vx8/kB8cdHBpkZcrAg2eJKOykfQcA/1IHR
9w/SMxrTJiTLHjLa3EPCTb3hKpxb6GvLiOAkevp85OPq+Y+H/jjwZFtacimXosSX2mDDdVQqybh/
PqvEclwdOx1lsjMrBXYR0CX2D3pJuMH0vQhFxIREAR9QzUgDN2uBtgr5/OHedTSm6xsZCZJ6ZNWo
q0yKAy0khsxUsvwDoPhlWqEj7w0j2GPwT8txC0U9RBEpOvqXiQZP66FfQGK0Ikmp1ytDEmKKhBw2
621TUtHvs3UsqRurjiIW9cY1yvIPQmruATEDnM8FkyaQ+lkqC2/ZAEdoIzMsIoEZ5/RwzY7S6jBC
3diWRuCAPn/Kic7Nr9n9/ZSTcJFKvjH08Ew/yDNhW++8dX8VUGnjkXY/PEn3CsnOVTv5J342r5O4
kaKk07ZAg0L+TTWplBGBqDbYDsTcQuDXvAMl5vNnnNyNTp9xEhPcIS5hACj5h8JOHou5aw8mbeze
iS9EalRUtOx2N5KYJXZPpAGsIVZ5NrwF2mge+IDQkm7uz+JFNY9n+HO0FZi8cn9kM0cF149pHt8r
J7NiQdECgCTwCN7f04cAMpqtCK4NvmN5Ma6sDSpfZxoF7yDu6QhgLeNMQK6uo+R8HKKGOisUFYIR
B5CWKDhXLVlHV9lV+VIDkUHA1bKfoXBU3Jr348pnw7Y+QOpTsIOHejU069p0QLLaydcoYRDoexyg
pm33IXFhzb0QHOm63yH1NIj7GlLrviPaS6mySLIvRVbsmpdoB7IY6VYQuCKJTLzdY0dCeuY9/+lk
/fiEk7Uc+4Uk1r7gHzTS2P6iZelWIKNT0CwmIxPt7kpUSbT0r82FSgqIu1KXyCxx1Cc4ElD/QSQu
/llc+3ZDLHaO0TtBXf5Yhh+/3mThD8MwQh7D9Q/DLLwYlqJPq300b2btHAQl1EXNetYvpaV44S+V
nXWRa2fm59376rMVMNkHaZt3YutiBUQkv1CX/n3MxnlGy1W3i+iNMQ9ZvzJZRA/lsmIW5YuiWBYU
htZr3ylX/WX6tHt87i+hJOHENKR3DW2Zcm8mmC2/J+E6O8hX1QplrHwNEtaZbSzzBXry9dFjQx4K
sMAJ3MwHJBEGgX5wqFnN0kUpM31mPWuOxFIndAwbMTm39evRbrbBS03rW4+9fb7C3pOnk6/A5dZR
CEKxforTkn1PGEw9DA7BXt7Lr8IVXOuhC7tMEzsamQp/a4V053DIE3TEz4XzYdRJcjFWnJedJsEh
dPKtNhfIrrqoZ/6yW53bQmeHmuQSZW7klitgqGgDjE6yRkRwnWCR2u4GgfMc+fVdmfuz+ZxkEIVi
ZZGRpcFBnbnLnoH1uXFpzfqLniEgbfonwR7uxUXFkD6SblFdRwx+CIczb5VnEJ99i0mGYQxJPBpo
gx+wKWfdLJ+Ps/jJ3/pP1sZbarZi52sITIRrdwMH83NQi/dq8cnoaNxySWUs7Wk1OY3TXkpczEFj
jyxm4TZmwSpmPhNoQPO37r5gDaQB86W8gpBLzdYmFc/pvoIy9qc5QI0B5UMAh9Ccn5wOjeXlmYo5
uFs8JSQgd9frp70TbFDPY1hxFW1XGXlarJ8MsqoIshOWUFsm9nIGO1myW6g0oVuZijRZJuROnz1U
JHSS2Q1iiO9c2RGdX/jMiUiCz1vsIHYIlzHytPec64RsAazHbzorCoALq4hC1vBuJxV5uFwbziqb
PVxGZDvidzXiGERj4HaSy57FF72z3rassyvqMhoTOhvY7tXZ3V8928PWhJ6wPToBWW9FqhGZZmTV
Mn25Xav2w41PFfIW4UnX+wdWkJt9gX9/LtlAt+uRqIuEzDNyExOMTyRHIXeOuxDs5H0C4L1OfYZP
rfCpI3ndPhj4cpcZS8j1ZiAv64cRj8BWArOvtqQkFzHF114w53K5B3OSrPE8LyUJnNv5i+eY+HIx
zcn8tqEufblz7f2DuwCcnu40HF8xvQbJk2Z0i7nkq6NfPeF9eCQlsJfDTwSy0Mjl+pq1bL2oyc2s
Jw/D7GFFX3qm4P966PFQIh0RNXGWW/jm1Wz7gJsaci6LOgmdjXjCaF2TK4iX0GGn41MSyKZi3zn4
/JrYEGUm8O4i9rOt2fbMJLRfKpRe28uNTqLZYuf05H5+i6+q0FlLFxXZgRaLdXtx2FyvYrohu4sR
y/livgSLjBbMXl4s7asLkywtdleQ1bwh16W90OwLDEKRaRHqYnm9PZqsoshIR8zP7F4lKlbczrPr
pUkQ3tcN2aTEnmvIJTK8ioZurmUyt33yMjoaJlRZPvts1jnCUlkS2Xkkm9uBRTceefBpMtMxcfYV
/pGTpcffXUj2FkHlm6QUlG5y8WpQe5nP3JW9lCj/Zq8ZdZiIxdZSfbu5wED4njSn623A7DebLWev
PNGxNy/rhi4b2yK3CGgi6XZ2as9eQTeeF/a6WV4OdN2y1mmZ5NRsHpH5WsH3l5d77O4By2q9vWmZ
M9DBLtntfr3VyN3cwI5omTkTZ/a8ZgbZr1eX+OYRQ0ZmA3AJ9dBVY2/3ESMZe1PI9d0LVjLfRgZ5
S5g9v91Te7ccsAA3s3tMX0Le9vO7jmB2BxT3Hi9KYpLNvUfvB6e3l3Z9OTCTjHZrCzNYp5FwBSgE
5gWvIiVI4pw5JjtfgrXL8Kn88xpqMY0J/Avd2rf4drW9dOn15d1TR1Y9qzAhBsHOcypSLm72It6Y
PjMxhZcGi29FEs/zTblM6bKafx7jJ53xn2foh/g2AbHKgqnDnR7xzUB4uRNWdyN7WldYNXu8KWzY
hU/XKpUx9Rl9upnVdrJ4RtmgWBxMcsFz19YuHIVe//9lhdziDHcw0KymtGHAS2DIKKBXKC7ThWh7
AXVn+cKLSHwdOjUKUN1Wn5sZSW1oXmDBfT4v0p/u8Kjr/WP4yQls+Zavq2nFc0L58iHb9AsDcXAW
2MrGnetb3cmX0bY48zb4h06PPBhJwRUM0FtgfCZZhgjhw9aElMOhKkGA8DV3Z8kwsRCk4jGFOxIs
n/KMen1pnOn3/zF/4/ohHCeBNsMU/J4k8CaRBAzc2eNCfDPf1PvuTr7DjSRfGzuUqn+k3F/qVf03
2t3lYxw8pt8IevqPzbfs7ds174BD6e65+ndo6iPh/OcFZ5LFQRsA5fW70sw75j+7Thpa76iGoDiF
LqjFqQe/KsuCbn2HHqZuAE4DmRVoxSLh/1Vaxo84Owe1Y/ChAWjhKPefzXxBRr8VbU6g7dGzeu+q
fqW2jOs13/u/lyOq3pxYwqVRIFgLjs4UfWx2bSkD9CUCXgYTe9vVxyzRKUQ6mnadeoHc3YAONYhL
I4Y3OhH9TB9ZmUnq8KQNtfrkQZ3EeKilOvTg5SMINQXDYwhJDGMI6ELlwxhpBDaJ6VWdWX7gcA47
ilZ1aGkQ0hj7HvIX45BK2yI20Ysd+xxiuVqpaMWFKGaqmdNEMfzuJpVyDQk59BLmbltqmWK3kTb2
Kh3roqjsui0GCM9lRREt1CIrca8tje6tS/L6IfRK2XBgQR7Dbh2QOWgghsy1gk0vKv1NCZkJCp0T
ww7CbCs0amVHkGjCXw32etNkz0Ina6yC2TeD7cmTGJjKauyFpSd6LvUN9J/8OgoJrO8KAkYTdFoS
CbqfobACdjFfRZEGhoAX1Y6k5+5iaK2VVmnxVolST2c++JTAgFxWA4yJIKZfsGDoPLuFb+1mjAAE
AjkT1WLDv3STTidmWG60pvcXtT+U1zBN0/8fR2e2HCevReEnoooZccvQc7fdnuLkhrLj/AIESEJo
gKc/q89NbpKK3bSQtvZe61s1DFzk+Mg8LYM1WXYRcoKnMXBVILMnmibzEeSUkyD8v8Bb70CebGXC
qQd+Svc+aKP3yCPbdtna83swhN9538flnA8xmCFCvouxm2tQUqa699m3R8mfyfGowLrkewRp/4XZ
0HvyIy3qsOsR5ztvuMYQXBdC3plXluvPFS/BixD4qDPAI8Uw0eadhSv702EFHDqRitpTUFktM7Fl
QGHxK8BS1e4NLcHW/7GbZB8hVFXozdhMp69yAv8EESxNdFLGLNFPYxBKgwXJof1U0ZjY8IaU0zjf
iS5Zln3vpf5FwKdP6nygsj21mmSvnlumYEDcrGeGvgpi2QW2ikxA0OshiP5NnzO4dgjYjCqYEvKf
8GGaXy800yoPn9uYepaiMbb4QXdScyKmKt4yI/cyGTEMiOmmX6gv+HqGPyyYK+rNwatF3/QLlmlS
esvmDrpv5R2y7PxurJoPHdCjZeDggioMqDtlCqzPJ5ZtVG7gtSCJN0ULe/HH5dCyWV7nphf/RRR2
gAl5b7IEsy492YmuN410HqVqLprBUx+qa1ZbZoCJlMxMYUmp7W6Bi55pxqNKIt4a8nbPdEU+plBO
sKbHKiZWC3MesV+QUxgMq4DUH4SJ7aDW7MHicd7ZBoN/QL4HBqRNEpWx56113oa4DXWNVBclJJ0P
ALj1fqUm14CYwtmaf+etbA5DYoQubdssSxFT2hx041Ew09V7O/Pkj2d5W5DRtLwA+cbuVi3a55in
6z4DbLbOvSDfQa3m76ChQ4WAm1tJkM5dhGM8FC3vPjeRIFljmeQxsBgKz/DHgRY3N0U+dezeQbBx
UvFIYlbQOOrJk+rC7jw3YjoKOuOFTWYHqN5sd4ACzZ98XL0zXywy4vlCrmSz/Rel3VQwh2WPpjge
RkTREAdXoAKVayqsjYc9YZYA1RQgegyyv+4MNT1qVz6TPQk9dRwQYQebZ7Ihc1rkF4zSyY1PcVTx
vPcPftz1Z9ta74yRZPzeJf5SKgrAk1LzUK9bf1Stk68+3hMEtOFHsmWVr/HakMLP//9b5R8UXV/c
tkzepRW+Dvzcbpk///8NIvHZP3C3RRUJH/+Dl9p/s5unQzK2X4wDzuxsjMQQ3tojbSf3Blc2/llv
m6dliVQZZGoo21mgM2KWZafiFJ9PWruzPs+BxGUYhgnoZwC5A4PBreGTzIytyYDV04mkLYVLf5Nm
7b/+//N5nmKIkqXDnin8C1/S/Pb/Z8gpd2++G5cjAWDfXUFnwogJr94PQDrkOkVt9OP6xb8/og+/
VAb4uJq3/ovpaP6cpmb7dqOBUz6jOiyIWbH1OZX+ZoHnjgv18rdMOfM6b5P30YlWFoB8gPYVoAUv
h4lcbJAykCuI/a+zHr0yRbJzHmx5GcxTLsgvQBlyLzuKpnc+ezxj6OPxqm98MKfIpaJvSwalHuUF
at+wRU0r9HICN0PNhcgSdvSATn9TXRKdHMYQ+8WmTw33XxfJXmDMOrgp2irYY1Eiwn85IHQq07tQ
rwcdRd+CQF+KiNe4IlRNJz+TWPxwYttIYqGTAESr7ZfpcmDAmITPIo3ZbhsDBSA1MnRio7GY1m3d
dfMCIBVVbBfrRNQNJxGmORspCHLjUI/nfgEQQHwGsUzt0aTHlcV0UZmCVlxkNKGHOcUSVzYdg3KF
8jGTQVg6jf56Y9cPaN07PH/+hgD6P3pu/iYy51Uwea8B0Lc3nCUA6dh1OkDcNda9tljdGbZiaFMx
lthgjsDQKH13PHFV2G7qc20XUWcmg1C8M95e8batpxnTo1S1xyCXKzbumPznfLXb1uzgBwYJPqD9
FlG3vQCXqc/e7PaqiSpj06gSa8CeQuZlV5G4tiJ2QURf1pHzOgCHzhguQmOKxqpo3xuAlgrPwoxn
pTrJpf8ll20v0tAV6WDS/UIitIwD9reLkQwNO9VUDqBT/Lc8WFRerPwqV40p5i7AZD1AFKH2ZK2T
bKx98MAqoMWRzGsJnK/8GK8GUrY+HS50EIgvsaNDKrsl9TS02AaTzDsZf3OFP+sj3td+77k1hcNT
AAD62Kt5Wy50nb76FfQXFS3R3cKNs6fWNGXSyPx5TBb5EqjUYoQ3+NVEBvLK5yzc02mNDmxsHAZT
QMdUdFQdsm6DDM25LJ4OBuGj9wbJKqgGCYSeuQ2PDJJli8XXdrdNjcNTPgTjDnu1QRrU6vn3mTTz
r3mNU6RimE4fQSvIKxSk6FBRjmMkXcPllOXND65F660JA3v1p2VA5iVw2kSI8d75cLdtUgKahkO6
bsa5gTs4T2FGi3W0h6wa6zWG3BuBx3I3+/38NgoWo2nqcV7pVG5/JgDV9kDXzpVLwOfeNmqPxowp
lKq9efBivHM3EnZMJhWcoxTMI4v96sdpDo86gqGeej4bLFPKLgE8RTvsi8HRpPFjpu+sK0Xr5WMF
KNhWIhYxWqtwWUOJ4zALtwIw/RVxmp51wKS1+aXbMlrBoghD4cjFlXd8rnrGhh1fQw9UQH9+nWzH
yjVCxZiSlT5AY+sfA5BN0SObm5ZALdMX3A5slSVmqydn2399ApWRnXS/l4DdAfUHY2StV8yJl1Ek
SMBEWGGz2fVZ2DC/i0Y9Smi3Uynzbpbb5i/+Y/ac22WoF4n93/jL9m7cuk+bGMTyzuuPGwLYIrvG
VcrW9R8Nx/SHiMzfe2lWIvWRVR2L4kPXN6pImsbuHaLncSCmWVe1vEGsQIczifTNfzkaznUKNUiB
M/lzYVZdg7nj95hNeWkn/iG7GUDj1nenaWbtW46SscKoGqgZnmBIidzH/bLqtO5X/Eckm/7Dif4C
q9dUNDjKCvj7bibXL40fY4YZ9khksTbUh3nGaQLl/niPV1D9UNVgV5Mu+zXky1uP0v5EE/WT5fqv
P6SovaAfqyYm4nKwAQ4zGm7pgu1ymncm7L9T22NSRvuvbNhw+m0jmqVaPs14xwoGs1+xJhonrYCn
FKUGupbAYBYp88E1aXx0lpbsOoJbf8FdZNxPDrZY5w/tB1g08LSIfCBnCgowkCQQV3ciLHNU35j4
c7tzE/bRGXe7gnoTeEd++EX6AZ+v96ev5bEiUMSfQCFpEb7I80MTd+LupsyWOhjkeWzZhK8pbKp5
yM1J+w79SX99XSeSHmIp/aKDWxUEbztUzRDfpiT9IoN6B+Q13PkZ2+p1Aeo6AGZkp2STIq1yYHjp
N/HiZagpIVl6fKn/oo6goSJT/Uw5wmUXJv9ZQG3KQM5jMYsJbv/ITK9I3tJ3401Inwi7NDxtXijK
RJIei003H0oK4DpRYKU7i2qpQC40cnw6QA7zrJ1LN+R/jQ5ZCYzFVMYxvic1h83R4Kg7DJH3xnh0
jDwiT01s/cMSdemTYfLqxcG299qRnuAqgc+Ig9hP4hatd5qj8+PNYTlote0tHmOBYzuaalzS6ZEm
MZYzKvAKqZz+S9NG3i+7TGiSNe4OTusXlArD+2Shz1hi8aK8qH+jcRjuTTxHv3GvUjtH/B+JScQp
B9+yijL5hJSKp83ntxGhApag0gLJT5RC9NORpeN6DHg0F1i438x1FziyQCeBbg1JxxLfY2ALBbv4
iaXQYAAbEpRLgoTOZAD23oQD2ycLUFpIGxDxxcbL9GJjMBagnJElzN9Qk4QAZJp8Ay1w2Jo6nmh+
Ng1Feeb9yaYWaX+5QTd99BBk3ZP5I+qCsSJjB720Z5MD9i/Io5loPqBfm25D59v9libNFd0mHGEN
8SvryABtJGqeBg8zBZbg2WbRVG2rSp5glWcCtAeuSujV7TVZGAD18JBeEdaIhM1RL7cem3PZepEr
tnWUty5cYRsQDoDHALf4svU3AA/zrepda+6IaPb27nEPRbGSFkCCJ7h4S/0dtwhVQEThWg1BumKS
M7ZT6bzlu4Xg5SFn6coVUr992iX6wvFiwwAc/E42IEoSeERPXSJjrP8Vtc4Sf652oEg9dezBQfV/
TV4GDjdMEW+Dyvw7NUt8AZQUzQVnYXLN8600sKCfu4ndjdy8gi5ptJvC4ReYbuhyxiKphCHw/i/S
HK0hqiCttNg20k7u0tU1z/h0XS0VvyFiiAlQXG3yihiO33OKSCaXAqZbaBHnz9M0bXWXh+qbp5AS
Tz3kUKjQEBmW+KhEtEZOaGPBXd0sHQ7JgnC0Ke2bCpRMqP5Gl9/jaDCvioQUd3bkpVSCRytstDSo
cRdGItiUtKj/en3BFXWpeUazo2kBOtOzZW+IleQv0bTiGIixz14RnbqB3rPM54gn7KYbYn5Wx7CP
jzI8ZGygryOmzgUgo1PteOx9LlHqDjyH03KYJ/E0ekxC+RSLUwcKqigo690ugAmyWOKk/VBtf299
fo1x+aet/2dIhHonaGeVLMyGnbCoXae8kfvNJe+dHJKaJev4KcNBXhgVwFUG6IpKwAUvukcREATb
1xwaUfcDzOV6TrZLnEz//NwEZ2rb7YI4d1sEsXaHiLkF1YRGY5/glQMeXR3iKaDIXY5H8ALoX+4i
VTd9822k0vthHq8zrl9qU/xpBpjjnqVr+l+TkqGIKNWXBRXf3Zubbp91eutAgKDwXU7JcMGj66ps
IPE+W8O88v1W3TMU488aly00yRv/LNB0KOENBDYpkTqtvBQvy+MZNUUGanCAX2ibMrwQeVD5bZpU
W4uo72LtZQ/eonIH003Z3qKbV4IbZ/f5lMFRO0vvMxdNXPrJ1lZcNuPrZgcoxVsKJUXSypNAObRT
sNXlRR9aCA/hVMIijFxSBAw+vHpcQ7PnUQ9xydLIG+t1c3M5e1hc17Ga3BT/4St+KQXduUKfQ6aH
UMjxZUNZDV5pgAyNBdeTdgYmWocZ20+PLoFPtb+Dq1gWK/OPufSXA36v9pgDtlWi1zBcYzPMexov
3X/D1kEynIlgZ9kyQGQ2qr2R4/pbCWw+Ps3nocDGF/9NQxmVgm/kiySc1b2Y9GFLFnJI1cR3K9o2
n4Ov17rvYqCPO70EP7n2p4+FCDUgH0vnL4Eg/pNEdNTfCWGmdWKQIrksWfxPo51UUbbSCvI6V+i1
n3a5RocmbLAo89aJD7Sgmm8NFtyt6ZelnJaMX6hYJHT5k/3b5fpXRGN2s7STB70oFDZJ7vifFbG4
LyF4L0XsevebdGLBFhI/spK39iw83xwYDu6xdHZNX1Ti9a9GNdiEuRSlHR8X7Wn1TtwFG5BzbQer
Iw4h3uLWXNBx8iOIDQNyZYx0Z9FrJBswO4C9B2t5Wphw7J+XecMYy0S9KFLVERQPc3aLUo+tZ7vl
ndi3aaSKbkxreOtZFYtMId2+fSBq+8CctZfLY9yQAHc1KvOnyfXZC7pt7Bog0eNrCKXoCrC2u2K2
yHg2LTG/xoD6FQRu+d8ZPbe3mKZIj001MmJXL9yBdGNPvOtEqaOpRa3nef80kBVF6HfPSlLzHI6Z
O/FmRP+M8W7fBBJ7I9uusO3TvUG/8dJnrLl7+NpQlK75MwImAjQ4U4wp9SCuovGbE/bW8dayIKrH
RLonvB5Lka10+clRCAlOv8HN//YS/zVGc/XiTdMvUKRfu2hDPWR8U/mJcxVI2zVpw59x1LoE2epP
qvt6GBp82mikZzQXh7cFKW2ogsLKZ9l7agW4f7Dqlv5Kd0GwQHoDymkV4G2oozWsEhSyhSdaWrbw
SBfU9buH+HCfSIMtXlgUmKs4GYS1vc4ewbJR7GpaGmK7G7ad6WEHbWEdPckoNNWwrB/QVn9ymUPR
kOhaTQbJb8jHDRrfXANQioumGQ94wcFMDbzmKpYlrDY0uc/gbmYHFwwCD96iXIsI8iphZy/D/sGL
TNPlsDq17td5HSo/Zyc+N8sV1yTMxAIXfxskplYtxcnf6fAOZrs9yNzbxYCilmEX0b2Yt/hf6ov5
NWXKqzcWozUb4SK1IQCmjOYgPdgHmAgUUFambRLWuFtBCJBpdrVTjt7ruCBLTibgFpO+/9Q+G6us
jf3nvl+8aye9APqXTcc1jpT8CUIWBO515m3shqAKVNYgkxayJ7ksQSmTaNjJtGnvZkH3wLeZV6lI
XTeKil4NaN9qPdNjrlJ+ndBL2mWzxT0KUG1QpfHsiZ/AdhNgYv//T4bl8Oam9SWfUCp3hsUF6k5U
fVLOCKLHGDpvMZmFOansEndqNACoSKUSN9vzY8j7X0LRqxHejzC9V3ldaGp/zbqbT9XdX6GjMdmy
ltRvssOGSPjKpwTVX0K+SYocaMBlPtHikaVBOhguUQRAo4iSUjSPun0MdwCroxzTY41kkOhuRIQF
YEe0pCNoQ3CdKOGpkTCAGq9gecRJ4Sx5avFyl0gS6WCMZuORjNllWdROhfzTrn5SrEOGa7AkJSKn
f6m+4zWuD02RYjy0kzEiXBMGkzZo6n6F4cQ17vkbcjpwvs3oyU5ReplyYMhhP+2LqW1tLaPM1dsI
vnpPxC4dYnT3WoFBd+NCwLxZ9JZ56jcEQLh7YE6MqOQM4NbYPzec6bJfia3GlqhzTOw7CJUdmlvc
343C/+xJRLG1MHNIwe8Hq2yr5RK5K0R6ipW4i+7zSEQnkeiXLBWYjrjB3AB8pxA7pJ6oc+66XTKt
uzw0f0ybvyYNWiI97/fY6XXFlvDhSBfkqB3z31A+9vsu/7uRJEL/bkLT18/fUEf+op17wkWDAx/O
29cOfuoV85wbg8Nup/1susZe8IPIQjSaROV3kLvMi9jncpsONtKQWxK3x4kJFbfGkkDott2vj2tA
Pkw7RAj8mGU8tjx8b2QTV5z5L0DR8BNy4PrL/GDF50Ffhfn0lZIW/S3wZHAIGoy2EFx/ZFGC8qLB
8QHB93TZ+v6EWxI92cwX+9AL/g6BeKOs+zJdF5wocnUOzPbDYcwHTJJQsJ7pQpN9hFLt4qdshgCZ
2IPiualBjMufQKX4iUYzvDI/dEfuybVMWiHuEZEwA0wtr2ir2xKX9/lOt3DdT5MGph/HyMVSW3Xt
G7Z0exxGC4LsoNd9OGKwY1JO/wgngkrzCUvcV32Juuu4WNga1sYDFCoxe4gSj4Pdfo86uCALabdF
zhXS6dPA9BPXWIBd0rBdMPS/Vx7f8byPLorrZHosT4ZjbpV+ja7rXrHu1ammcj1Gf1JPzTMYz3Nh
9HiepVorT4kXTNpeIge+edgeRUKqMQyhi5JNHYwGv6EUyzluIAzV7bPOgw+P4lUX7shY1OJvIUEe
HPSFXvCtRv+Y4G0wWBp7QGiuwidHmJ1egzQaShOPJ6eg+0OcFHwHxZaz8Nn1PCgwX4MuGB3KKvX9
08BVjvukTD/aeQJtDiZBMonfAKE+JwychEC9glkGLc8WHC0mkS1uizXmvOLT3/pb24D9NS4VjqjK
DeLdbzXMOiLfTWl0iwIBsf+6hkedN+uNNvzAl64pZ9LFNXDgcAusmHUhQ7Ky1H0D/Yw0uZmwk/Gs
RpnVfCaPyiLxUEGlg65SzS3ga1TVw+p+j62P5NetuYa4tiTG9+tZNtgb8B4NOSwLgudPFAOEHZHZ
iZI2P0sVdLjhRVP2Cw2xpMC1sCvAI7FPJPPPckMdh7CEB5d46XZoNYjPeF6XZ5cB2OsBin/NkSqA
TkLWo5sKF8cQpXv0Wbpjq7x0t4SDwZubafGBcAP7DZUOAigc+i5Y5NPw1aUJbuuoq+MGe76IVg/A
iFnUDqWcJ9hPmhqID0E4wUDG15XLN4rUDYWZ7ugrzPPQempNnNURvhk4u/saxmac3ihN4iaoMjXX
iUYnmaKb0ZnstSM+O5jMmTpW+m/MGDoPGFKhZ1Fo3R3xDZaoBjma6nqqpOUzNo0kOYV2fAkAZsZI
w9u1ev2Im+kkMwQdat9/TvXGauA+Qaxp5MfQ6mdrwvcHPbpIBeb/Hgw8lQzofJy2ea2AiPo7Uxng
Yu5DH96n/E1zk51I3L8sW3okTR7ttIyaMnLBWuh4u4diE7CxGn6azValwwrJ+xT8NgsgOlaC4ZWg
Oa9in90TfKNZxlIkpiUoXGm2XzEYLQgatBE4HuU4NKxypLmxkb5kE5oWKgPzfmmXAqfPwbQDdPK0
2XGd/FEk+KONG8oZM8XaiC4o5n75oByoGn+pZJNjlJImtYlph3UcPbfaih0fFEZBg/83Zd14AHRl
LOIM8zlE4WQoHcLakA2i12E4gyVcUW3TI8/63x7HMIINIUrF5TZ7NtrHUPzvNiVfwCfDlTt5WdJs
fqIuc9XcuPQy8xjS2QXtbQNYdIHtMzqRKSszS3mFGXR7Aoww3m2B5IecoWzH+BzN9AaX0CzlYzlT
8hHkvbpNgiXXdunOalK6ziZ6CBr31MdYhv7joGlwwZh7Vo9c1ZhcdoVh0YwOECa4SJ94sj6MS1z5
YdFnCMuwCMDcaQzs6zZGocBICLUhX7vjQNC09lOY7z1cC4pmMJdkiF/NZtLaJfYuIyhG/Mz/UKqH
s5eKGH+AstiZ8CtyaGPw8bpQiNHXcBquPo0h8I+QDhcgqQ8VeYTbzehlE7q4uNg9rC09+p7Rh4mE
GwCdoSKI/m2haCTSdzC9L+Ck4+YYcZ2xs3NbuhZCqiG6YiYbzGWQGDYfFfGC4CIRBYG4kwE2G7ef
KQJCd4nK7QNQHs9fPVjQ6NMvavvVolXn7gqtJFF0aEbaPf7SJlfQsnJeDyRd22ec782MUGO+/rc9
Qk+BkvcF+vUjbOiHcUxmGNoa+LPDwmFUwsuRSg5bSjJ7wQXqDxSE6Zq1v6WwNLotSZyJlxBDMVTT
WPesu7ik44AtzQ0Izh5FJmSloVGaThNtc73LMe5G8z7JdVqKSBp/z1N/xqyZbZx5Z4re63qzrsGH
axqOlhZAb2qpetLjtlDkxiAgupgX6+LPSdrNP+VrAOhZ0bs4WGrUPSl56iCewDq2o4cUV4+slQ36
zsDWRvJnqCnILc6CbyeTZzIDzx0bk5ZDOnX7hSn7QqIYWpBeyINqmqbHctL0z9hb8ewxIPOKeUJ2
XBn6OEtLpKWQI4QeL5vJkreRsk86Z7u0b9EAD5oyHLXZURY9A0H8E4Hl4EGBMxb9Osd3DM75iXpE
kBK7od4+4k4T8p+Z5/Dx8016zif1bsWSYoNpdx5t/raxDvbjkO3zft7Dl15iWH9Zky6omj6Aprjn
HUYh7YYhTIeuYxbuMLyAscrgLwED3Y7ByIdqBoNyKLLFfcgtOYjZ8XOzhLi8oew9W+SAFSCRhecx
adsqezykCYlraH3P+9mL+FG5fN3bSHxPHrm1ITJhwk6erECNh9uRwwa3SYfXMmlrj2IfTUPxsOjh
DbFLFrw3KsN+DATodYj9uEL3coWUoYf428zxr9Vp6BTt9gvJOz8cRUe1uHkPjEBzyITsS7rkU9lt
iM2bRP4TrqQ/aq5vPJvZnhv71oKNejbofN2lJA9bfTbv+s7/My1gK3WtwikTeehHz7D67ZDqohET
BcTSV4bQuirftl3sMCd3rTo2S+vqCdo1XKokBhFyPWFoFx0esdlVvoaijgO77hHckaJKyD51C6aq
Pyl3p0GTFilyeEpQKHu0jxuITsHjv5JsfoknIt5A0mPAfmzpHZq+/GAlzSoMV+RfpCuxwnY57HEy
cZjNqOCgDDRe86xwl+gxqW3nkBYRPn2Bc9aDIlJOR7zt6LsScu4gpvmRGBygub8B7WDt9kTC1S8n
licFYAFhYRv2m6W4f6oORxsP+1fWG1eOxJEaY9jXzY3jNWcNxrq5RDX44JdUCTK7PhCDNKKYgUbq
hIG3XqG0wLNH1B9fwSwh+fYFeVj4PQBhwu9LjsshoIEmQGBe4KAWWHmvdovf+qekH8X3ZnL0AwuD
D3qJhxFpYt4Q/2Jd0GHCyMU7lG3JGaJHXXoRBpx6m0/bY8sqEN7FrjERE8Zh02WAXLCUPnouIheq
so/iJlDedkDN0X/0TLTQPLX2FKrGnbCBobAmzcDKGZz9oJ6a2bblrANUXWqyAu5icL+QzrZoR35w
6QN71+gEwXuumRCEzSoeS3tylMcvXoJgZaLHsHKtlz7no4PjLU3627K200srpr/hTMMrXuIJZJfB
A/F/vIM5Ko4zgi5fMRbZo3X8L5l7Unlzf0lNgq1wi+O70IE2VRc0XrWltG+gAWq35UxS+ica+Dsm
j0ie7eDDkr537BtckcOue3EMg7x4RW8K5/CByMj7N0loDHielcjV2/fhxEsnN3vEDrFLEoh6CF6S
evQe5Fo1sLgKkibAyZyyK838V5NjtofgqT0mX6IIY3sW8RIew8iDHQTJMmDa2t1GGJ69tap7BovT
oJyfMI9c2gwGwJFWCQQC76FYshtNx0zhYqiWkvczjKEkXI5By9ZCteH8vvXsIyIhDm8tkYTnLS+Q
4EHlwO1ri213g+7KuX/g3L6hQdTtNOYtmNS/IJuwLZs5z1B/2zeUoEjB87FPSM3sjmnxa8vHHO3Z
wZ4a5eOrCRbMxG06PW4XdrY+pDiry5f+QpMkgdHZZu8RS+PrYJNhByFDt3d5WPfQAa35uNWPVj5+
NvpbpN/QB9cpr0foa5dLhty7eBcG3rf2SQp8rUeOyFzzb0SvMd46rLAmgE7FzgTStIj6heqT9BBB
HWCLdFmXMthYcNv48ocl0l5BFGH7AYmA9aBpfMYwUt0iJ2MEriB5C+uxErpjZzlDtlqME/2Xth2U
QrK2i9uho39ZQ7xpuXy1hkPOhqHFYZTmkiHwI8hNexgjCDqiZUOYVzZ1JY/8Dks9VKh/ckgzUr5D
mNhBQfmD0fsp18FBYyQXrgt8vArGxBmKCKRxvuZ0uWWjuIwhdK8beyS5jxQC23hGyOAQZxoBCrmA
W3/2IN/p2yKBUqmaJ4lpKrVBlbYNL2RHmoOaY3HQaLzh80L41eXrxwieajlkoOz1eEpAAlPIenv4
IFz/4invw1vYivkWLON58j/uzmtJbiNt0ze0mACQsKdlUd3sprcnCIqk4L1JAFe/Dzjzx3ahMIWg
/rMNSSdqidmZSPOZ1wz+rpXjxFNvvimyPnlMc5OeFh3zyM+aRyWR6PJZpUerDlcTjZC8KChUikRF
vyVxviKFiSzroPwQ2vh+Kjt931J+PyZ1/0rKWDkpvTkVu3EiPcTS6tdcfL7Iyf6lxe3Ms7b69pgQ
KuykNk2XnMV68tGKIAP5Df7+I8j7/+8qd7P06X8HxO/DKP31Eg4//+f/gcNb1r8wg4C/+m8tsP/o
LyFj9y/opOAhBJrkoNH5H/4HCa8BoP/Nz0D7xIK2MCve0WSfxSO5wf/1W4VO1YDJchWo4k+Q8Azy
EgYPFpvaKtQIAPE2ona/qSIvKOjgoESsaMP0qIVmQ/XFKaz0Lajk1P+o51mhfQyDuPjrxcq8+TfI
/iXtfUE4xWMYdyTkYRB/gvWOAs38S70YNBrMIPNxkniwd6+D3bvPr57fQ467P8g1v/N2jAXdxB17
o7TMxHlIdl++Qf6Cz/NnxJLbIRY0mtEqsaJxGaI5vv3y9OFNfHgz7b+qu62paDMP8wVX4Wa9FlxV
sql0NEcGepw5mB/CA5OhfbhBFV/omdzMZ0kHxY1IU+OCz5L4ks732c5Q55/COVjeYbG19wU2j47n
2u+1ItmrGULZA46noGIRxdoJ4yHJXOpZ3eF/9SXNBYvLGP9nmafT69fu/vwMzul/OQSklJcbsqIC
32Nx6kBjhST4od0969AB70/jWqgAvD962siq28SX2uxyNZNxX2z6MvCJYl27PRe2IY8K5YODFQmx
qyi9v7k/1DW/699DWRQu0U5CVd02Fpz/2XEAdBD60woSXB8C03nICTw94LzJgwTptgORpG6ct8VF
ApBHwwYDpSqiRQRpfnPxXkwvIdWeEhIMj8IhKFQV2oYJtWau2OYPvMPR+f4cf6uYvzgUvwdEU3w+
HIaJ281ikpSjK7RodAbMINbotWGB4KkxDTUT+9CVsjokSeWf2xhMbdhW9qNp1qXXaJIeixtUZMCt
/F6Wal3uW02DhVuidpZG0UBNNhqmgzL4vOc4au+wL3WfbJ+Ob5dFhRfUpXMuB55W1HLtC6CC7FEB
kUQLCXU5dL+rk6k39EptNTxSfQI1Y2fpseyzTZm463sBzWo4VMSks7gHevbu4o4r2gwGOz2cE0ry
6slNU6CUhexP91d63phXC43wMa4jlonv3Sxfv7zmFCoziTpVp9HK9L3E2+NUK129McryePy298RT
yMLiBwjY0gGBNIrsfMyMU9u69Sc8d5QHUlz5vkOFfYOJuDIUaHYYRLzKPLPmYtl0LGaxMMdCcgzs
HPqRknwcs7Y7OpPRvbu/dmtDzeKKpoE/De5r4vrQw6LApE6oc7kxMI82paEDBs7aKdRDd+N+uflM
aBrzfmsU/i1cQX87urw4gGRSU+mDqDq5NsXXySnloU2xp74/oeXVgl6ki2soIYlg53HUryfkNx0M
R+l2nu1r+t95qWHIXqcGQBOMFyFYQmV47za9m27c0NfsUbY5cY6hYj5vGy5mj2LxCCBWpFat0fvn
ICDPBeCW1l9SM5HJKVcRN2lNu/4aEWtBZ9AaYEL3Z7283Lhs8C4wrNkeA8KuutgxWaZjRGMgd60l
8DT2U1BopjegzQjJqKY1qPduoP3hSuNoCVtVqESALup8xmLGTjYA2s0VC7hOEXncusGX0gKRR4gP
E8+ZCmgKRbtxNJabyDBxM7XxfsS/DHu937JjLzaRmflTJkyn8LJ8DKiimMUTsPpow4tteSp+j+IS
xQodD1omeb2JNEujeJDQ4araJntECKOATACLj0rdls3cyoR0lTeCxcSQAdLn9VBBj6XPAGnEs2pg
ktLWlJ09Tf3x/v5YmZAO1ZWrmDTaxpb5epS4AEsNIan0ZK4XBEnNlEanwDVC/UA1wzI2nAJvh+NN
h0KNIA6mXrgYXQ/XAXobEr0dPKkCXCxMET46Iov2OUySDTPQ2/WzkXslDeHoYSyzvFWga7RFaFqj
p/p+/Wz64Mooyw8bofTaKHhao6YM81dFyv56QgpU/sDOmtHTqMOfWhnVnlLlf93/SCuDAAnhuXBx
PibZmQ/5i73dgLfIXCWWXllo0zGWBUXlOAq7v+8Pc3NXsFo4iKK5RbpHbrfYC4UzUBDRUukp7MnX
dlf5r3RaCU/l6EzUvIbxx/3xFokOuwDmC19HhSo5W3QsD5OZlkE3FoNn5Ubw1kpa5YhPNkCZLKsO
lSuTQ1u2+hH6ARIfIvoz20guZtNGkd2G0jQTvTV13qsvVjXhvrRDvQedYCIu7ZcRnqASAsOOLnn/
8f5UV76gzZaf7eWwd8FF53oswvQszXtNegH0iRTMDPU+N1CjLRnAlfNlY8uBdDzlQQjni+1I21fE
sXBHbxiN/Dsrajeeg16Cdi4YrLjcn9UyHZ7dj1g97OPnVxXV1MWOaQBTRrZIFa8PpHBOkFgq542q
BMUn0PDK8zTlWfM1zlzng/Qd511eF8I5VnT0g13Rpe6WU+ZvM7mXAR9TxlcGS17Lnb1Il7J0wWDF
RixV1QtYh5467tC7Z1qIYIqR8DPqQ9WOZnOMdIJecHzEcqcktHo4srEOaZYyfQuEBrrWsMuUKUbW
CEDZJy2Ixjc67L74cH/9bg4Av67NA21aGq/0zfINlh13mZhGL8Zd62fuKyoYPh1TUboS5qPUg5j2
ntM8dbZEL0wd5cZtvAyJ5uWyMa5hx/D1rGViZ7ddaRpZNXrjTELUc9fYa7KPziLL6i9+b0SvAEZH
G5vmZosyKJUb3INNFdfYWdf75bGbuqkd9FwZvSiK+2+J26fdPkiawt/1Wt5MG7Hl6miaC+CNSc52
59ejlTIZ6t4yRy/vo/5ixxgH4wVUAWYMdXUjOFhbTkw4uTrRBedFWMyMY+9L2jujl7YKtB9SLq7p
Meo8t4gkkHt9OA62HRgb4dZCUZWLbF5RXgfeb6QrtKWiaqiJcIIZC0WxgBtaTWHanfVW+G9gnUhj
D8PIS0cKyaWdfFYDWb42BusY5CJBCLcGsD/00ZNG2pLSMwpafSMwu3lV+O0IA7ECR8cRYeTFqigI
/adShSQ9szr2Yd6MHyjBKxJ458wvUNOtzGXtM6DzjL880dpct7j+5D5Wj44qM9UzUyulV5S78Bma
4mNpVMGxqxFEL6SlbOiErg7KReiqGqhd4o3rQdVU9IoZ6pNXpRJURA7YArSSXr3Xozp8FwqV5k8M
J8Pe+Pgr+3v28MS6lBgfkZiFENpQzS6tbaR6kXRhvSVAYpRj6vfOT4uP+/n+fbUySZQiCHQsnH+I
FBYPtjK49Ppse0TSQFXYRW2a7szI6p5pPeZHfo8O4FHX/GkgN79jRIyzNTDOO0uXdasXRSpqa4Jl
T8MB6wb4bntVxnZwvD+9m0f690DcxvNCOjyh19/QCUMhaK7CfIlpSpNQJV46qFvCkGuj0Kl2mZTO
k7ksIavwjQb6MJrX4lrYH0xf5upBs81sU4hx/hyL1xDSH+U0NEdmQZvFycut1FX8BIRmVasqmNp6
7KpDCXVu2otgXj4ETrIPTRsYDkIIWPrsylpvgr0S1jaEZJmq9k4tIbF4kROZ9cbOXVsHInTb5mqm
AmctglrQLHkZZaXmxalTuvAr0F05WUYIX//+Z107Ii8HWnxWclVIQYKBTGgrATizSkEWbKjSd1pd
ATO7P9pNus8VB9yFtq5D2kZ563oTVRWeODKha4tMlg3jBq6hFdPnbYYhgzTV2K8jdKgPbibEf2zQ
/qso70o4AZuApi18A6G6y3dg9GUCGJu7YMzc/IPpTK26B50yvONdAGKf4lv4KlB8kBeuiSZun5bx
xuRXvinpHXNHX588ZZmo2HrRVa7VQBHP4hQRMLVpJAywBsWM+6u8MhA7m/yTXNzAen7xrOfgnZM8
aREMgNx5SNMSHP3YZn/+dJGhECHxtqLptNRPbUQnW3cAbA/Uw6J2n8nBPfQyyn5wEYUJYFnf+HJ/
YiubFcgLODpOhkEDbTExPSnCEjK47RX0zg91gNuHGBFzIgX0N1LXlYcZw6rZYmqOmY3lO0lk5CCp
oxmUodv2W5YE+RuBmmp/cKsMVaQaFFC3Efst+0FzqIJJKxsU6Cpl2WXd1yxqFBy0wPAyfarsE4oW
+rgLqyx5U2th9TjJvHwXVEH3t9HCTADRF2lvaStbxeH+MmsLBdHfQRPZNOVG4gTETJfJLkV4MwPa
bHl927nxHlZgW5/g0VVvFZCI1rOm1iI/O2bZguLv3LpGP0Y3f7SBcNWTnrRWzAnKe/NoRU7yKQ7C
qjg0vCDFBZo2tg9tWocOlAnRfsrzqO72UeTr0SHoMZsH2DT57wvQRZ81JcqeUVxvqi9iSmoBsFMb
XmeWLVHJaQQcj57ClnWGueeXJyWNBXIfugJ6JEyq1tlPRm1AnetHG8ysk2k/67pv/yYArYpXoW6C
LUmlnnyqoE0rbODWRjUrbYp3ZgfIeBc3ijrtygbI7LHQW+NH7zoSJJLqt/Bjco0lkaPifulciFd7
0xiS+pCYveKcBk6G3Cs97kn7LBH+a/pDffEuxrLHP9gCbvJOoQZnnkQMBnNnkARqu6xydP+IrPTw
TUP5un0dR1391EvA6zt4PvW3uCRAB6GgKd8blFWcC2IBEjFd1xw/tYgQfSjbHN62AKX+QUSx8msE
3ffDaVqjOje9kG8tKNM6HzMugcL7ujse/ITMjjB8MMVbOMR1cOhH3X9b4+A9Aj9o3TdtU2raTkPo
6gea5oONSaBfPreq39sec+o/Fl1n+q+tLuD1MK1YrY4pemXPHVAR4HnUs4Z9LaRSH6WZZ98kxHNx
Fo2TfhykqSVHv5LdT0PtxwAuUQAVB1WXUEPXQzV/OIGGZrGoyjx/DLNWzfEmHyokKouElohldDq4
2o5f6NRkgVOdopys9K06SZBiWV6B4LT6AfyIkwoVzF8Wj/2+1VWpIybRw9YMslD3AEkW6nnQ3cLf
F3rWiENQSXU25knEjwLembtLNE3a+8Su++zBwUHn+5B1ww9CyOkyItYBNUfTUYIwZz/wUw1c5q/A
UYu/DNFm2qmouxQEkq8q+bEYHeWLEqgWWPYmrd+WhBFEEZ3Kr8E+C46O2qK4jUyDhO2mIjxzgAGa
GceAR/Lv/4O+hRyauBI8n838R49UP/EBj8Ci378BVt7pWbDP1GwyUTCo889fVH9iUbqV4jeGZ0gB
S6VWsVI9JsMQfqmDQeI9bqKvBEIzIKZF4Gsr9V95wLCmpYhMvQ2w4rK9kgnFz6Va6l7LNflc07E4
ZGkablxzKwE7We88P9JD2jiLSQ5j14pCZLqnN0oP2I/4gJffUTvsT7A7wzO9E6n9V2iP+KXeX9+1
14Xnmb4YihfzK3q9vkZXBHOooHtw+ipklCNzPDdCnd6ZpWOfB2Sd7o93O9VZLhWcHL7GlCeXL4sP
yQ0UujS9yc/aBBiqAgLLrWSJglAyQR1QGnMaTuGkEP7eH/p2K9kGNRTdoYZIv2z5ZtN00uAcDvGl
HIPYPRatLf4KokQFN6dKp9plhZ13xw7bJLnTw9Ddyj1XynAUbmnVzUkLudkycQEhia6NFWcXK0Lc
Cc0fZAj2eYTOHNRc4uxjS0oH10GJGuHRByiVU4+0BcjpRm0/GipkxY0luQ1jaOVR0wItQAjMNrj+
+okSVSD8kY+o6oY+tNvU7uPYaOZDX0fO9/vLf7vTGIuz7NJms11SneuxShiPeYGcySV3BEYKiFYc
HU3vnkJDuifT6cONud3uNHIWIAMsOZVrwxbX4/VwMJwI5QPPieLkDCLIAZ48ZU8iHrUzTEJtN6qi
2TjJKws6FwihDDBH4BiLQYU6zH53wvW4udNnHvIGtqwFgrJT1Y353V5Ntm1zYbAnLPW2cVIHoWW3
0CG8wiz1k2J0yUMLxP70x1/NpjmDvC2Hda6AXq+i5k8kC2UHKEcFDQiFWHnfhLI/RlKVnFIt3Kgi
LPwY5oCPSJ5+Gr1BjgrV+OsBY+Tz5EDWRm1YL1JKXw7XH/UMUT0OshJviyqHuSPhLGTQD6EqnGFI
hK8bWdtvIsVARdNBGi/YxX6tfPBHuwngEossfYp1IweNimBZd25Ks30bq23vP9v5aHxt/dH9OAWE
QhvLt7IfAAKQ7dG6w9t12c2ORp3Q0mx9DzecAfkYDb+xo3DZQLsxMKEO3v9aq8PNEAceLcxEl5mQ
0uAjNIH88cqqc0aImnmG14Go6g+AzQvlj9NI4DhzQ1LTNX2+V68/VYUElmJD+PDaDFpzFvTW187K
6g2s0co+ZxRM5IAa0ZdZ9mTcmhHSdPS9wlKAziuJiLuP6mBpzsZAK++DA9ia7irvxHwhXk8nsY2+
sozS9yY7QpeNcFkn+oPpVjddZqL/Y8kjfI/wVQQcdqsosPbl5nIA6SvbHuPu68FT6sVK3+i+pypt
9IGIqNW/JLHIP+oKAOEPf75NKA2S5JHDAhhbFD+CxgmkO/SKp9Stsuur2I3hvFbqpdfcLUe3lWuf
jU99F2AFUcYN7GZAwNdAr84LUoTc0r5tocPr8oTP+l+QUfuNW3Hl1qdZAe6TShoN32U7GUXPdnAz
TfFojYevdbWqD9aE4F+TpNDYy1651BAqN3bO/HGuK3jgVCjp87xTzsHF5frjtX3YDrzdCtoqmaWi
66GG6MJWWmMeO6tBANFCZNhFKzGX3xXdd85604zGH5e2bQotoP+YNbWlZRkxyQcrMxHp8ChcZpqH
LhzAsD4w0Q9Fc2hUD5MbBA2arigc399OayfUBmf872oS2Jnr6XMUw75rMsVLq8l6zFAn2Aeksxvz
WxvF4WzS/yJcRVP7epRGKSezdgq+bDKG9k7Sh0NDrnMbe2OgtR2LoxIBGr1nGhSL6Vi9aySmHzId
m2pS7LblHlmKn0ZAzbUOsi3w7drJ51jMDpQc8ps4pXWjOC2F44KIaZCHRg+U9lOLulbc/4PDQQ99
7r0CS2OrLC5sx6TBrXcpysBJCzysc+LurRpmBkjGDErPLjdKphdXrrvxDK4sKfcpuuvEvlgS3FwC
BVu/nZhjhzixR1kWHrE2WR8R+KQegrTG8f6OXFlT1pL31qZHMBsNX+8VM6WoPieTXqqZ8IR8CFBj
6GB2OzbNnz+CNFm4RlUQ9hQ5F2efVn4ukP5zvTI2o+dUz8OHzurj859PiBCM6AjoInt/MaEAaIAs
iOS9AMGBR6eJ2yNM7uCXG5j54f5Qvy0IF7cZbwOucbO+PlaFixnpaVlrMo1dL3YbNFOpr5zQGobD
UqsW3E8f/m/a+siwBh0oPdTCd6XlOp9rMQVnxLGdjfrnyrPskityoc2n/yZtSylsZPUwv/8oStEo
dIryXCCEi4oA2riREmAcVltEfDxo1cZarO0jFFM5lPN5uWkVR8DH7C5jbHotkNWkNQCHcnIDVK6l
DEO/sZdWhyNH5drhAr9JxiMBtzAXJtGi4paX0BqEc2BLyDeyHOFo3//Oa2fSdIjqXW4DDsr8y7yo
rMDNciX6Ci7hDlBqbRhQkxG62PmALyDGqe7GeCtFZSJTOoOAlHX+WsbCltJLyEmt6zXp1OK71Oqo
JaC7YaB66au1crIKP4gfKfM3yTkLmh4mey6iinoowoMbB+p3sr3c5bS6TQfXNRLF5RURS6MxYseA
gBVLpPxcijAV0txZEb6ui5pya5jGqPb4k4JEo5ImyWMPHfQXonLdFwShC3QLuhSBTmdAJ5J3Qcuy
s9p29sNIWV3uOh/FwuOff7E5uvhdmp87k9dfLPejYFCn0PcgQte/EKeLvqpJUnwFL5eOhzzu0bC6
P+Lt2SMVo1NOVOyS0i6vAptzbobwxwEFTLI6G3Cqv/qosKoH0BVpe2wQnk0OgHKM91ODqNjGlrl9
8h1V0CLj6VDnPHfxXnVmk7iTnzjEVaJ290OAfvApGQD4bbxP6wMZgB2B2XDZLAYKQf52beDYXhUE
DtqlaX7pWmPLIf72eDMdXgkAaxRb2HPX369Jgxo9tIZRkjA9aVNvHLI6D0/gEoeN7b06IVIgyE/A
EQE+Xg8VjkUXglO2vdQHROPCD/BKvd+yGVqdEGEEhUOqOkRl16MAslWnZrRsL7RrNOJdrdrXvYqI
tVL/eZTE2pFKU4zEVuUGAKuLwIywMKHUz1Wxx6ZgPJbo+u2nsdiyXV6dlQMSZjZGB9G9+Ex5RoAN
udX2pnD4rAEWAogtG+j6pdx42m6v4BlhZauQWYB/EHBer19kgjKcrMEG2FW0l0jLnZOaJXI/uLkO
10n8x9z+v3aeV8YDRAyYExggcLJlbQVFXT0HXeR4OeITD4WKbmmVYgGcC3ykNUtuXflr4xFtcqgc
nb+XPIg8yUMCByQeaXupbzpa3W/J2/Cx8LPe/KH6RaxvZGIr3w4OBOBNAHszIWrx7QLZ1kmnlI4X
Kt24iwqJpA5rfxgR5du4G9eG4sMRHBBqajdwLrstWvBjAkPwfHIeQrNtDrSAhkNu5P3GUCunmaoh
B3kOgeYQ8HqfJG4lrJZHxxM9Vdq2bpDSQapmf/+yX/taL0b5/X6/CAgElN6yHRvH42gAvkQanJ7f
2H8Ycbjwhsyyjv9gPOD5FtcHhdolOEASvo10c/lWxYQcSV64b0drwPJtKPKTYcTqn9dYHMor8Dtc
NgblpMWlqDi9TY2vcDwbEeaj3SDLYgHIo8s1bLFJ5i9yHV1QBIb7OrfRqQK7i6E6M24ICHLWslah
VONlcUgMdmSSTUjY4fHtlZh/7CqYCqgF1PrP+0u7EsMzPvAEqiCA6+i3XO+YtpiSUFisrbRj+OUR
+vq/UKbrsKKJHBvBKN1qijdjldTy7GCHUxEAieZ9ZunNQ0mJjG6zDONsYx+vhBPcBSA84bmAqVrG
XHk9xl09CJu6kzmi62MV2lNc+/b3rqsauaft7KLNLPrub60yaQHfX5S1U0SXC6ILJTaYhPOBfrG/
sxkaXbkEvFatzPpoiFJDI1Yu90dZuxbYXALcGNRI/oDrUcLANoZIoe1gJ9X4XKM4e4z70Tk4Q/nj
/kgrAfVMzual+s1YIl+4HqrlSE0UeBwPyEP/WuaANfYafQ5rP+Sp9RUDvhgZANRaL6pKsu1qkm5v
q2w1kVbWFYqkg8ksV/xti6BDUhOCzeh6uRsiQp2U/a4f8z+G5uOrh7mfoFvlgi5c3uw1Riu6rDUk
9/M48n9XR0Bhj06bbgSd86otju4MTIdiQZdhLjddryq69TOuAvskSAaFf0jRma+Q869xQUt9K3pA
RrF6ElqLN83977ly/+pk98wOHudt52Os6bznRcr+TBPtVctq418TBk9GUKNXjEP0Roy4un9mvCHQ
PlaVvvP1TO1CJ0ZMNKokhui/Jo5fPllN6NAjoXcQSn84mhExKnRX99wkcXaSWru1edYmTfuA/YM8
gKEvyyeD0U5TE9HF6lDO+IoiYuOeLTuLMYfJhSGO/AtE7u4v9MoRJQRHLoGGO+/q8uGh7CFF5vLQ
Oa3d7esJUTRRuOUprsctL+q1oRiL0s18DRMlXy+xMNHz68yQNw4gw0e8BIxfDZezuQszM6g2du7K
9QpW9f8NNh/UFxecqsohN0eyGKsLVWOP/2fytZswOBqAjyH5hFjuG8Aejr0rQAgP3v1VXbsGSDfm
xj6+S+ryNtJneS93VBxP0WXxHBmJfAVTQN8ImdcWlBxqvmj0uSgz//zlHBPiibIbuV5Hsz4aAs8W
PHqMY1iV/sZyrk2ISiktZICit6wZIwymSU2JuvwuxhcDdbGDk4viH4wCBHPOrudG7g0ooI3h2CFC
5oVpFp6nJCsOU1SVx/sfZ4Vyg7clbUHCYnUG3S82IgXsoZyszPKKKi3h2mnNu1EoLuLHBjU9I0GV
zh/Dc4l4z6FBf3uHsjYKwq6kaWnM6kqKxJjKrurnLEbS159ic+PLrt271Anp+5J5oT2y+A39fg4V
Q2ivbqx3e7StEH0/HNU8VI+DZjoby756+b0cbnFY4FJmEdY9lleirffdbw3xk6PaZ6euqKW1z2oj
8RARLD5AFMAfAfBMbxxdf8LQ6P6nWdvRsIu4zOYmMVHR9Y4uDB2dD6u3PEXG7Rc31KI9+K3gdWLm
4cYuWNvRDkEpbaqZ7bG8jfjyoZU7+HdJVRF7UCUTMr5gHu9PaO1Kp9DvUqiiAH8TZgOjlpHDNeOF
4WijxuroBwFYizJHkb+psJPaWMCVjSPYADZaDTYV+CWuB9Jb2ZaubxHWT92jj+LzsZ4y5ZkVGPaD
aeKgAG5qYylXvhqtb0FoTUmHGtmihaonrh84CoOKNvV3SV7qBykV09M7M9oAUa+sJxwEgDNz74TD
u9yp4YTmeRXy1TDp2VsaLjk9+vdn1LOTPSS+9nD/+61O7cV4889fXLGYMExxH8e2hz9KtK8jXX+2
i2YgQ6jijTdjdSi6GYLaEWu53PvlYKcdeFvLy0r0rQIgr69lpciPheVvTGptEXnsZ3YuKHGi8+tJ
uUI0FcCu4CJxUN35kayOdeO0jxOSZvsY+PVGcDWf2kUUKYCvwLpE/mGmk16P10eZIibRBhdR23Z6
af0+x+VJ04o9Usbym2MNbnqkIuTgYxkL/bFN+vhy/zuunHZKG6Az6E0R0C6rcyg5qry/TnDpykY7
miXJH29QtXHaV4IOri7YyAiEzFiQxW4x9TRKq0oEBBlt+QqdkP7Jcib7ya4tC48izIkPrFCLSmrr
Bu/uz3ApKETvgy4ePVoVCIpJSW7+6i+2aks+nylDHl5Cu8BBYRjBXdMNwoT0VddIIMZo8FIfHEqy
SdRimtB/MNOeTmevZGVx0P3OONcDJj+nWe8Bn0EntrHuVRwnOZhOWaPEgMGCjrSvUW1RCNYWzoRT
w9rN/yz72R0oclHidOkFlHEx/dEV++R3Yfgmjab2wVUBKzlJox7tMXOO99dt7djxCNBpmoFdN91E
3y58TKEHxVMzVR7cbtLPfoY+XFIMcmMTrp0D4DuzEgNR1G2OwaFTs3xC2a4LE/dcgfiY9iCd0/ab
5Qv9m9ML7eug4OGxi0LDeZVoZEAb/Nm16aJCps/5HM2eZadL4EFXIzMbXhwNgXbXqX2sB4MfDfqS
G7fMylMEaoBURp+b3MjMXO/HOIkD1RgjgDVu2eEUGKECuMdaqca9MAMcuestt5XHCKh5vHEOVy44
6j0kUFQ36NYsLxwdAUAh+kbxBPXr7inrHYyjUe4m58ed3nzXGGFXbbxMKwuLJvMMWKKvD1piUesY
wkgv3ThRPDDSH9OqzT+qafYxa51+4wuurSurSQAIlggpgPnnL855apudoukFHsdpjbC5qmRkM3A5
Hypp9yj6Ay3A4Mousq2cfG2GsBlJA/icdB4Wz8aoam2HiQnN57QNnUNSKrmKy4QWi5091NNGCLxy
JYAV5OsJng2uhcV62p2S8pTQbq6HUg/ObmtDR3XG3mm9AiHqAmUvx/oV2vh65UrQjBtbaHV4Ktrq
nBdDSVzsXmSeQ44rmpSEWspHDetqbB7sBtH3hjBjeNXB5C08/EUL3M8n2Suf7l9LK3fFrIBD9Z6e
O2doMX1kjgptrOPwEme93f+ET9GGDwX7rz9MuoT4UDp2jKysPRvddyD/y53mNuU/KOzPcH+AqJZK
o255iAHCYXlfAmfCxDJ4TJ0u3jlpB1XIDrKNA7TCCXcMh4bwTHFgZy/T2QKH2GRSbMWrKwsvZLdE
IvWEfAkytf0oDBTqixICYqc0aCOElpo1n90siIe9qgcYulR9Vsdn3M5wlhgwkniUGIY/Dx39nY2t
uXYQ+DJcbTy4t1kKpmWl6iLBDppadiYifEnwTen72tj7CYL4G9nZ2mXGJqT1zGXKx1gcuyzx0dBK
ACiGuUViZFaFuTOccBKXQJTB94jzM57ub76VaIkXEbC4Tu5JTWhxxRDjoHeA1MfFGLHZbUq7OE0S
14D7o+jzb76ICwlUsI13AXzNZfDrmyxxpmgoHJOIpW7D7GcVJBr6/6aGW1yto0u/i4QeuA8jit/D
GSuRSbkUnTRhtwDeii9YGqU4JBtGiGFKLWr5iGR99xzKyGr3rehLc4+NuT1C5LC68UGP7bJ+F5Gt
W78UojB83bNyIKqBArGl07JCb4DhyaEBpUs3+Ob4SkMbEgCu0UVxU+FeNGvC8UeZoS6oIo9u8NTF
mElhyYaiyr6bGlY4M41GPwmhpM+lm0B9u7/aa9+UWhFnGWlU0rR5U794NvB7alQprOii2X55iSqr
xLQLON/9UVaOBnEN+GQw6/SyloWLqtKdvrac6JLZZvygEg6/SdqpxGcQq4z7Q61OCHgDf1tcGMvn
aMriOqonllgPAgTbAV7sNeiHG8u28trOfzbHHLoMEeJij6ZqlahULaNL24HrVuwaD3RZAyYoSvhi
paG3T4EWlud/MjcWER0t8t1lLphOvcirlgOoB1qQ7dzRwA+oQM9+Yw1XXjmwnTO3ANUJKA3zz19s
Cl86TWEFaXxJsDAyDsyRImVk6wJB6ST38Wzynah8purff0R1Jf5zQDT5DhM0Z6ID0JbFRRNUUzkY
CXotxliTlrm6sUe+vXzOa9X38rYNvfvrunKXMlW0hiCJUBxZvupoPgQlldTwgjl5fJqABXvGVIpD
NIbjZ3WIt4QTVsajnonkMCADGrvLGw5Ulw0JAU/xLGnKYxrGJo4gUX5GuWnw1Cr/By8TusLQeR3w
pbdtPVtgtUrrIsCJFmPSCZ/P08hVfoI+ukVOWTnpDMULaAAwQLtu8SxxdccyrJLg0liRC1DO0h8r
tdQuuP7Vl/tfbXUoyrVs1RmIsgxCUFPVsLknO+wlbNMpbtJH3FOcByXr5AblZuW4o7lJTXDWHaQp
u9iQU6Flsu+S8DKhAZw/Yl8pcEQiIRSHsppgGI9hHOP+lGFt8/n+LFdQeHTZwJXRlCXmu9mcmplU
mI9rAQ5IaD2dAZFA5Bwct/jZhK3+mAwEnqduqnxxoGk+IgQM9s062VYU4lQfd/gxKKI0PvfNzMGu
us5+1Vn8iyOWBHgDqaYRfrr/K699GCD2GgQvqg9UAK+vjwRuEqiWfvavMPGLh7iHOQae4GQ+W9KC
azVqChzoZM0t/Fv2kGIAh6Cp684wZv05qiuDQLiQx14P8KepwvAos2Y4YrQVHao6VPdVG22JI69c
l6if0DUn9ONFWF5XTeNIzM/rue9a9n8XxdA/oJFhHHzETPejEcl3jplhX131G3tj5a0j26M+AWaU
lG8J/ptCzISigYZv0vuthzSI9cYe5JbqyBpSgogFF0YDufNbytQwlp0YVBh7hNtJDsleMXx8Jtou
POmZqL8Cg4k/t1h0fzbbnv/AiMOcXDMsiuKkTGFine12csONaHTlEqVoBwVdQ0+H9Z9TpRePVKql
TUjnHqxsXSdPkR1Mf1tuMCGJNOLqNPrll/u7euUrA0NjofnC6Dnf4AWlHSD9Qq9L1vRdXOtv7Apf
h7X1VAXW51oT34scuMr9MVfunZl4avMOgwm+yXYbCSmgTgYAyBgsfm38bNyrDkKCOG1Rpp3Kn2pi
GRt33crp5eiSWHBwZ0reYl0tkYUtoS9kCzf+SqWp3TcITyGoM9WH+7Ob/6RFoE8oOIO5aW7TKlgE
UVZtWghFGzS2I6OP9kqrI7vUWHGJl2HFadsVVmv2hyLUqr+Cemr8vZvVyp/D4YjDWV0+Ke2z5WVV
1JiERhUFBa1U9GxnJ6r13Nj4nex7q62KPw+EaT6T2TAmXK9lIGw2A5BWg2IJhhDYg5lF8Kk2w3gf
ib76JxN7MdR8ebw4H32k9MGQ9b4XNXF+rjrlqyhjeRo1DFDuf8e1k0hBB7Ic4kdwHBevY4Y2hB77
HZyZbFAupR6qr6aaywFnn3bvDI1xvj/e2g6FTMld5M4w12W4Vv5fzs5jR24kbddXRIDebJmWpVJJ
JS9tiO5WD33Q26v/n6izUTF5kqjGCD0LAYpk2M+8xjAopuV1eDVUnD98BJ7V/qS3XfGvoS36HkJz
6wySG0mZF3rcN72zRKi12nY2XA/barEZmZIiffLAimRHfZ4rCiypruFeAvp2ryW99aGE4YCTueRl
O/L1EnrGZI8xqiXXxU0x1WRCnkRZqAcDs6HT2+eUCh5tZQeQ1w0mS5kSe3ZjeE91iYFjT5/10JqR
etV6d68CvPVV4IOpkIALBa20OvbYxKkVAHXnmpVj/rFQNUz9qtk5DAsGtTsX6NYVQ+BEW1C2W28i
7dHxRLaoNAYrs3c+1igmBH1oqs9A8xEN0LqxfU+a1eIx1o4/R1oze/n11qsBltKSwscyiFvFQvil
K8tYWCSGcRiqgV7j/XJeKJv8q+ZR+D/8gIf2GI258Z1oId/D821NtfeiW0Fhn1+w3kD08Gg7eM7V
KebiQ1fY07lyW1wBwJB/f/sGovwIjAeOIwhc+VP+uG4wc4/xnI3ca9kP4blJjeVYD0n2oLb6f8Bo
w6Wkfs9ArOn6yjb0mdxKYajWc5fHyjZQigHkdojrdMIAstnbsBubiMmTYBpwYLfNkchKRZ8srnuV
6N8W7Je1fK1BMTZUosro52xlvF6NQFOJJKJ8mPU2+ff+5G4EeoASeJK5ZSXzaXVksHRvFqMEOKRX
2K43LV5LA/r5p/ujbOwWeoX0KUFYQHdat9swY+5yPQau3U+ucx5rDFxdoU+XtMG09P5QL6Hp6u0n
bEcbDPrAhvREXLh9afV43GEGjI21hS+6IfyO3sbfiIaN3netykO8IPo+b/6NlM56XCYzedKq0Ki+
LSZiPCdzqJzxaUSvaDqPXT3n35RxcJog62ZHQ9CpjIr3hRYXn8uKvosPIWh5soe2x25qbLLlcag0
9TMN4K45KUiH95dlDuffXlqhs5GErW6c9XHGDhVMKO5jcxdjQptjISDLzhpSTlCM44d5DP3Gy70f
mjPO0zPCfDi5YqpualeRtPlnbWnxrGghjQ9HvfXK/7VmnwNyrtqqO6SF0NG4s5PuL6Ws9RCVtJ6t
5NZt/MnO3HnyKzszRZB3Q40fq2NWCZg/D7cMtU87AEgqbTJsmCt8ct3KNZ9Sb06z72jkGerO3th4
4+H2kWxzCtiA6+M9Y26b9vLMUdVSDvheVYFipAhhCWsJBl3Ybw+UGE8CnRA1ulUJSQhBQ2uEnmrh
4fpc4u/x0FUArwbV2zlbW7ueOxAKFcoaqBvIv//j4uoGFF5Qmo2C2DKz8ozzYxQdtCxy27OepGIP
gbgRTvDySfsGaFs0W9dHuQbsQO6sXHuAQWeex+iLNU+tnyLffExNE+dLwxx3jtvmN/KvSjFZsE3r
k13bDY4wKux7MYxtwOKFT2ho2R8gOnen+yd767KEf45ALppQNOpWD17rTOY8tg19CQArAx0hPaJo
YTWJjWqPtDQ0cizJD0mumg/QrRBjw23TqK/3f8XWB4M7ki1XKMc37z7U9AKiBNVCPG6jr6BlxcFc
Gvdboejtzk59eUTXVxm7lNo5iFmwyasvLpLGMTrUta8NgeD8ufdE+Yt+qFP5VZ6Y8TnPl3E+93oo
8ndLouAo2NFAw+Yzs39k6PE/FXnldYGRW4o4Ippm0721QDRBQVLM9DmJbGltOllYGStx33ytc5G5
h7HtVNTHukwpDoLeyF9gN9JvhKrYYEPG1h7wOcpxGkbg5F0ThfiIv3mGpdi8J60qgGWu9/FETU7R
bF1B9ab4ite7d6lmGwlmdTJ21nLj8ZMaHIyD1DZPsDxRrw5oqnsINnBisi5H3b7g7i2rZGcZtypJ
lJppNdKY4TZYp2ZlVZleU5gsY2JOj3VpIIthSS1vT2OKU2Gaf1dw8U+Tnf0YhzhBsEj79/6cblyy
/ASqSIB2N9RitJ5CpvAUjilqAFfFzPLRL5NqOQEU0s5aJqId0MDGMeHao8DPY29K9PXrqW0XOxvz
FuWRDHg7zvJDfjA9Jbn0Cm/v/W/bXEViYK69lzrZ6pTUy2SkVm8oVwvDnyvqXvN19BprB+i4NQqJ
tQR0SVXVdVEoETUuMWOoXNvInLFpke7vHRje+9+yuVckSA4hVUrqNzlh6SqJO80U8NUQs0cPSuxV
TIb5YbCpfFvetPyPnrVq++bg2Y9GYS3xEQSY/Xz/Z2w8JQiqYMrNH1nDWD0lkzcWuAsllPWzKb7O
sEwx6mzSE6Epys/e1F9oG+7J/W0NKrFKwA/AlsPGeL1lajpThRmNdLnjCO11VQkfDK0V73NUPDFP
EPUnva+7nQrDxqOCagwblItAmnqsroCmrRN7mhA2ieKk+qYhTnqKuhqQ4mIkx0lpincTRPVDPPFy
auK/MDAk3gRTLBKc26qNikaV1GbjXNLkfC+6Shw1r/o3dKk0StLtm48KdQ3AHeDQYeLdtL9SrdMq
HV/ia7w4+hfHmGNJd513zv5NZipZEFLARQKd+SOP0h/X6qzXXd3R1bhij+w+N0NTfeg9vT32ee88
1YXhQMKrACWCX3pzosHQkEqkliPlZGL610Njlxam+Dn012mIe9Vf7Lj+1YbLgq2vsMI9ivztaZXS
4STftKRo19KWeD1cNLvmAskWN5iBOBpRglLJUeJMl+jDgI+5fdQqCqGHRVSYDtckHrqf66Mgpras
NN3Bs2xMOwmyR8+S0yOFel7/mDTtbDVKxcC3C6RlM4D7xSliNr6nde/+cNW6N89RazgjTSWLZOL+
nbExPBVl+cAQHvGarq7hfomNYaTDfyVsMQ5lR2HJ7xa79UWWDI+tANVZ5bnzoPfF97ePDNFZZpa8
5TfNCg/HJIoszcgDEDZolFT5O1WYOMKbhRgv2hK575qm7o9Aq8Pg/tAvbimvQjT0nsA2EnDTIiJc
We0AFMrwAPGs8ZouzvCQNZ2ZHWcR6kd9iJfLhC/4Y5X2xk9v7ge6Rkl7TlUj9Gu7XWQPs/FRw4v/
6UOxp/pzc5tKISoefP4Dcsg2ZETwxyEsDYjRcaoP135U7G+uQAJLVItzgYOwfGm82PjaY1H99f50
3IQZFN8sihkwzkl8eJBfD1oBromsVu+vVV6p6gl5y/zaOnHyYfRKpTlDVjT3LOtu3mVZ7zMROKNj
I/n8612PnrueRtVw9QR5r6Un80mlDH66/2Gbo4AdQgyDx+IGKta1jSnCsB2uTdNbf6P3X32gvGD8
h1HI0XiFwAvIHsnr6avN3BVNQtGiGV0LseapxJLH2+sUbH0LDXtHBSWLfMQa9tbOllnNwzhczU6Z
D1UzxzinxbsaL/KqXZ0M+tlYVwHo0ojlVxFgVVOpsNEauJqj4156vYyaowht7WMa1VZyrADH44fe
CutpScryIz6fpXtE/QpbhbnK3b2n72Zrwt4AR4KKOQENHQV5ff15Hhw4/I5WL1KcINN9Q1B1QYBc
LWPf9kpdofE9zb/fuGvkmJTXcI6D5nnTZOuqMh5aAGBXhfD0Y2927VNRhePOrtn8MsiyMGF413mQ
Xn8ZFpSWhd7qQgiDbG9pYt+Y9kn9ifatftGS2Nuj8t/c9PTDOWr01QjSiJpWpzya0OBm1efrkpvp
yQPO9uiIJv08GXHlT1rkXHStrK9Rl0Rv7SDKkekl8D/eGGrJrz/VTmgGgQJRr4pSV2ezMJJnc6aX
YHtKt3exyH/r1f6VY/GesXoSFLtODl0DrmZXKcsVaLN5akJvfuwaO/48NiZ+7Pc3ym0gwWCo3sEz
Ivglglnd1hMdQmTnsMYZc6X+box6/I541E3OxdgMnj+YaJD5XWt1/4yRZz65gzd9SFMqgjsxxM3d
QJtGqn1xN0DnomXzeoLdqKsGbE+Wq17r4iNkje4MEgyt6PvfuzWMJBt6us5/Ya68HmYoutJKHbYs
GyxM/ahG+eLgadG0l3vvDbR6HTJNL5Q6N5arVijmu7QZ6lOR5W9GXTFrf3zOC+70j7sFf1Hiw3Re
rpCNWz8Ww/Jcmek/ob4MR/Tnp51I6+Zpl8PhnyU5P5JVKj/6j+GaBanHGJmIK3pYy6nEMCVITHO6
jOlS+0JqAI0FReH/sGR/DLqaSSFmzVrMYbm61qRdUB4qHqJ61Hf23+2h0yiQcO5kQZhNuLpaMqx1
THvhHOBxPX+M9bk+dU6KKzNUh52hbrcGATsSHVAxkZG5EUNXlDTuWnMwrkLJ4qMZg+Ax+3aP+nb7
QXIUeaSpOMMxXt1YsmIJ5hCtfpyq64M+5+NhNKbqc9JTfb+/QrfvAIAVNgYMAqCjN6lsaup5mCWq
cZ2hTvsurs6neWndU1cUyXEEjfv9/ni321BaYBJ4S84EjCb99Tbs2N05ZHd8Srx8uGAmVv8qyxTt
3qiKklOaY8PtA2VVdwoxWzMq+wQoArJ61JdeD1tCEXbQiTCvADnjI0i94ZBrNMtLxVB39vzWjFKL
kXAKphUI1uuhBJlcrWJTdq3zrA7irs++RrW9PC64l/zrzZRsd+5FeYhevzlgzQiaeA14eW7kli3E
c5Mqhv05Yon2F9rwTv0A2RtCglEVJYrIeBRYl7wp8Oaj0h8IUy//ub+qG9Mr+7lESYQTRLqrlyjU
xzavEoEAV4ibbu85GD9moXZy3fTNOmn0RDgdbFqiw9vG7jzHdKkiaPFLacQXSHH2cWFuTvc/aGMR
ocZwKACoUktf40ahgFrFwDVKtFI7tOYspDQqqz9CHK0u+GrgaHp/wNXFQieWhw3tEmJMkD8UQF7v
GgcUgKDDlAdUVtxHK0SuujPjvfxuYxQo0LwsIEgAGK+z/bzpsTBt8xy+TiaesKBsjkvp7pE8V2dc
fouOdR5lHB2e501zzjHrLKuAfgamJno/7zPthKjF386gLZVvzmjP+BFIiJ0ZXB2Dl1EBxJDUUUOm
j7uKaPuu02BZNHkwWon4gi9N+zCEmLaiO5yWnl9mtaQR9wmocSR3jI+ZSz/tv/wGWNHsTclhWEMv
FcOcJx7VPEC92f1kGQRcuFw5fh2F6cFOlua9oni1b89p8SM3m+rr/U20NfHkOrTzSKbJN+Xf//HG
Vzmt36FsyoA2MwqX82j8DB279onPuoOu6OI95DBuvTePakCpRz6APj0qPKutu4zN1HpzXQYLZLPn
qFP1S21P7bdWndz3aZX9m4DB+HF/zI2NzP6iY+/Q5Lqt3milyLulGUTglbXxoS6V2o8VNb/eH2Vj
SwE/4AHWqdWAuF/VaVBqAiBXKyJAedf95dZpmp3GesyqK5ENaleFHokSV6Motf2s9JA3qdqwSZ7v
/wo5f3/c73Jjg2OjtE+kTxtr3doaO9frNSsvA1lM+BGawz+zmC1fSXr9y/2Rtmb1BXRIhMhFvn4l
Y61acCssyqAOw+7s5ZF1Xowpu9wfZfN7uONengpKy3LW/9ilcZvEjdksImhTUk9akI1fGqFDpqK8
Ee70MnU4e1BSgOgj3bBfD9VaVpkKXNACx5n0b6ORwwjtFc7ue8SAZQSsl4MdRGmcVkcKkVbx9qNB
aYZKBvhch3L96k5CJwYkbdJVwdJnyrHthznAk7E/jaVZHNHvJuKZOmMn1tlYRUBIjqFSRZc6/qv5
HdMywstrKIMxUo2zEfal703jnh3jxirCiqEHIvv44OdWn2YgzE+uH4og1nLTz5KqulSGjgqdogyn
+xtmzVOTy8hYFERMkmq5nK+XMcup3asKp72t42a6GE1Ytz5GOMXHfMSC7lwBPH+M7GaYjwN6ONmj
DmNPOTWzU4+49HpiTyxwa4rR5sE0HnqcfiPvOBVx1C/azMcPk/in1scOMjx+oTs52+YwvJ8grCi8
3eia9lOb1cQ7ZZDVbfMcjZkTYECrHO9P76oy8zK7/PMgEmUf5IZsXye53kxeLQJr8DLDFxQz7aNR
9Kl27qJ4fDDnGKXpdFDSS6kjAbmzuhsf6ZmkA9TDoSCxYV8vroe/W6S0SxPQ+jC+KFY5Pmher+9M
5dYeQn+ZgFyKT1AmXQ1Dp2EkLymaIFJM9aunNOGHqlGdi9Jo7aHKTOVQ4Zx3GIalO2Pe6B30bKq/
WEqR7aSQGweHHi2EaXqWGunI6k5Kpr7RuzhqAlAg4mmwLfGdMlGNimI07Ny0W1ML5oRsFSQBf+RP
+eOmTatkmbTUroOentZpEJDn2ENvbMFKsBLBuNSBgnRC5Le6CaA7hwqZchaojkC9NWen8TWjN3BG
eT7VM6X49mOkh+MbfYVfRibSkdgESMA3YPlcEAqlNcRA6pXRJ6OD9w09td8hUt/MIt8HeIgHhGIs
ceVqwUKv6YSrZSkcMqf3BbRHX8z13lm/3aByGLoFsF8NEtT1Bi3yKCFCDZMgGmrO+FxAQvCtpvCq
pyErxvCrHneL+jCOemucB3VIALMXllBOdACWzPUR5Ej14P7VsJZreZlh2RaVhFwSlHVsF1ai1Z24
TQNRzcbEu6USPs5mVNAbndhwJ7UI56BqysXxYzf1/jGIfkMffpiavgvjRDayuizz1QY/Tn+yjfan
NkNOOmMmF39pmyoTCCJlyR5T5eaQMZmoQIBBhzBKiLFaM7MfRIyPUxagAjO9S22RBFOZ406ZF97O
c7s5FMEFaGokRG7uL8WjSVx4SxbARsquSxvr/lRmzjVZ8q/3V2NrJGlFT/ILUPWGbxsVJRC2qEs5
aIXtd0bTBXk4GQgr5Mrp/lBrU6+XhYfuShonC1Hcmq+vjgHF4ggDsSwg1tR/lyZ9MqhrhvdVgdE1
Y3mcF79q1uBXmqpZ+mDDunV9LerVn5DcmvxQN71p0NvOlP69VQ3Wc5d3lnJy8sQpD5Puir/VMDQ1
f2gn41vp4sXq63kB2nSMjHnvazYn7qUyD7ro9u7Xa5D8NNzTwBkxKANDnPq12tSHgcbKTsS3dVmQ
wiPWDeGbs7wKVXC4jAW45TQwEwyAl35OHoFuRef7y7M1Ck82ODfpUUbJ6PXqAMjtvNxx0sBOPfeY
xsgelclsH98+Cieftxmgy617Ad61C8X8PgmsYraO2M0ZZ3iHb7RjkTuNGxzshwS7StbO629J4KvE
JV6WwZjp0cfJRZXbsvvi7Zc4oxBHAigHpb9uMs+KPQqjjxhFnZsTPKTsjE68sRNlbGw0+iBUwKRo
OxHr6tppFK+k+pdxF4h6dk5OlLUoL06uK3y7wrxnZxvcRG5MnWSTSGIrMdT6fc+KGAnGbkkD4CHz
tR9cAYkkh5XnYRP8fdJiRMHV1PhLzdO9zErusFdJqRyaxNt6ufZu1NLa2LFlQSUNSq8xjo0R1QrM
J20xrhP+te+1eBq/CaBu/0O92Pldq9bv+3tza3wp2WyRmMPwXp8AO7QyIRovCwZRlPOZqM9tYA/n
vRvYXpZFmAfWzXML/K4/cWNhdmAsblbuBFhyPdezgPgsoAUEBW9D5xyJUAP3lSyI1aG4GFPLRWwC
3frUaan4HGdpoj/UZrtXYt7YZgalWtIPIkl22WqbIYg+on5rYUs6WsZ8CF1RW35C9RvsLTSGtz9w
JJFcNLKkRN6+ju8MBzSGJURQ1qOq+xrO2J9qt45+T8Zs74V0GzP6ajD99W2QmWFtWU1Ixt5nxTvF
TaMjOv2q36ZflVT9UYZWuXOIVqVeef8gD0CrBSVcrtT1IeqTbqy9yswCC8Xowc/ydPzSCtSGcaBO
VFcqKRXT+/u7d81hfhmU5r4lG/0UB9ZI17JFznPA6T4o3Hp5Ruc9Qnpsmq9o3WEibYvxPGCbfJxS
W8NWsxwO4B+aE/Fj83c7iz36y9ak8zCCS8dFDUjUqs7F7kmmVncJLKyUD1aH/mHy3Oqxj+L0GJI3
ARfPcDm+Pwkbj5i8KAmrKdmicrt6xNBxyoStlFmAJ/ry3JUAwGpVcf++P8rW8tKJgUIoBVLsdfSO
RA+O6h2BzBK7ylngTH1GkaD+3IA++JRhk77zaG6dTc4Ix5LzwlFfPWd2R3jeegpzaVBvHpapPFlR
j0WNXeyJ828PRVxOHZRHZ92kUCd7wjijyAK70S3fqqe/K1NbDrNn7RmsbC4VtBdAgnRYb66AtE0U
JQe0H8R9Kh5VRxkfQmprO+XWjedMKooSRUtW2Y2wsqc2be+MJFqY2i/DBxG20eRPXrLUpwRV/gYX
5sjQj1441c6DiMv4f/e3ylrbS55KdDu4CRBEIrZaZw2L2TpOuxDKZ8JFzBHkuHqNFLQGAmVpsvGH
oSVO/l3UJbbOLkX10U+UGfV5v/Oc8uucpLZ5TKu0aQ+LlZriJHDStM9e5Wl7vmMbC8Iv9SAH8Abc
8p/AGQsjbjg7bUtWk+VJ8Y7ixs7R2RqEfUxbmF4mw6y28hCaVH9BVwcJ7fsLiU3mW8tc7dRDNg6o
zC3ZxODXqZWuHjMUhMQgZUEDa2ycT1o4Jx9aa0r+mis3/1oTq+/ZBWwNKLWSqBe8dCxX75kDolGJ
iyEKlLKsj12ClmY3RfN7V1l+GjS/T/d31UtouQoSiNTpjYJ0lRn+qvJUhdh1jOUQB11Rl8+GvcSm
D5Uvto70vMVnbQyH8r0bqjZcQTqe17FfBsr75jg/2POiW2ejz9z0KGTL7a80LYwCXEAaz0e7KwbD
V+csCg9dKibz0E+6BpZYM+LoZHuJkVHVdg3qMHB8FF8UqaYcyibKENCVEjznXC3Ks+ekSvNQh67R
+c2Up8axSJ2GrjX4S+fcaFOZvP2OpCBOQMH7R365npFSF6YLjRUNmdmcT6OLgRJkG+MYdu28M9TW
YtNVJRbnWMsC1et4IuevRsqr8AMmbw5CoYsvXVfmv+AuqockU/T/sruoZSIEgmYUD/tqO4fwKswi
wtR11HrnGJXGU6SZ5Js4sT0si7Infbh1Rml4Uuvn8pKuVK+/bykytQe8g4esqrbHxLCiY4U5z87N
vPHSgJNGikp2qG+70yo65FHt2cpV0zsValetvWuLpv2EIEj2+f5x2fqgP4eSC/pHzRKCGOrMLjJK
LXZ1B1PJiotTIkb1H0aBaUBRAMgEIkqvR7HtZYoHyZiJ8qbxM+riF7p4ex6gGw8aTUNAh0i/SSbz
6gLNk3jK8XGIgtAxMATJNOUEHTw5Q6vVHwq7iS+Rm6vHKOfOu/99W9vee0HlmXA20AZ9/X292unw
jjhh/TQnh5YjfymHXPO9jM8dh8I63B9vI4KkdIlZpNQSIZhe7XoPWhh5qINkmTkrz2arueeM8t95
jnCYQ0Mlhzg77wECNweVZg90hfi/dY2qo9map5YbB6Omh6dsXIZD38RWgCSNcxxKq7t61FR3otaN
o4C8E2aY6MHBUfXk/v1jfzqtXYeK0qJ34wrtqcrsjmTX6b8pg2ec70/q5lDwqEDn8sxzxF8PhWGj
Pbg5769IEvfc22HuF0oRPbn18Ps/jESOB4ScB9haE5pS4RVWUaHI5lp13R+0BAMFGmxl8bPAFnMP
e7wGrso4C4IPAR5njzf4Rj9giuKqy+I4aLu+fzRdJTs72N0bvutG9ud2RM3vZBXLUhzMsDV/maVR
P9ZLUey1Z/8/P0Q2vzgstBZX2zaqaqcuc9TIE602jrFWZxeMv/rzqFdYmQ6eQg5YD0yFVroHVLO4
lcK+Od2f/I2zKm8H3ijYcyRh+utlhtUjRmtCj73NeqTUUud3Yegtkk6ZRWHFdv7DBjZo+lHZBchP
Ze/1cHk5mnpYSit5Wd87llOfQE/s4r878NF7wpQbtzm7iT4XVWQK1uumxlQuuLyUlXJNinE8wMxr
HuZMVYP7M7h1UCR4UaqzggteP4JzUdu9lUP+naqkHY4WeK3rnEHr8ocuMX7eH2xzuciD0N+RYmfr
dlc8qnZZ6jAOY+hb1kF0JSsXanRB0lI7jgt5wc6KbY0IBQHBLQpd5o2RVmU6E28LHHaYCOjku2bR
A2NIo/ApV+y5O1p54ag7F/rWwlEYoYUvQaE3ENS6UkjU8j4K0iTlGBamB0nA3htl6wYnLCOuoPJw
W8cO4RbR2iMUb4TSA8SwMQ++NBDWzqjMd+86uhD4jhuxdbm/hhsbRraa0deE8QfZaRUVeiPFpVio
bEsr1R7iuExOmTE6fghsYGfx1j4+8rKzJXBBtqJgNdtydf94MFD9XmYvHZJgiKNCvehF2NXHQuTh
cuhHvVG+haNV22ej0IvkKmxLqQ+haEHG6EsINEZNVfez6sb0UaPMKK9ZXwxf86JN7XNqhZa6Ezhs
zcyfv3Z1IzbKnOZdW6AtAnDkaM4D4nVjp/tYar7R2/7/TQx4MR21dtya1olf3qb07+hRU/9Zhi/q
tJSHUtA6NpS2/lD2lXlsu67fWXm5sqtkTJKkiCDBVpPtr5I/pJebumyIGRzhpc/dqM2+rWjxocdJ
++DauXJEA8P8yfKox6H3iuf7G2/jKIPKkcIM1BrlM/h6MwxlbHdjGsWBrQtDHKMmp3HqWl2hX6IJ
Yw5/Vp1+LwfaCENJDwBBEeiSlazz+AJBMoCYuCl4ip680/qyPVvjmPmLkmtsIkqsGhaAQAXjN1Jv
XpaY4IwoiZ4LRfLV505RlWY6GMxAqUL7Q+moFQ2/WDvoaePsLOzWzEK6QfNQgvFoi7yeWWe2weoV
sheShjKkrw3tUtiZfrErKpeRWi87J2VrVuFSkBUBP4CUshow7YvUACGYBnE0RN/HNqsAXNXpqbG0
2XlI2t4rfa5M70z2rhQ7g7/866t9jFspgTY5H2DXdanK6rWQrnbNzPZx2kMcVcz6mMPjiB8MRE+a
U5SWA/3OIYqPRkfKSxckVnW/MVzxQYnb8WvUKMBis0hvxQcop411qCItfHCMvsuewzDpnr3Gbd6j
yYsfalW51XJuXKsUOydi46GBbgqNiRsSG8X15pyauDaRIo2DukqnD5iMapHfY0F1vn/wtobx6JmQ
n9AwuqkyQXvKUCDM40AMyvzo9ogqCdPZEwHduD2RjkUygy2IlvI6nrRba+nt0S6CyoL1cjRgoKCL
rVQg5EzKwr/uf5O+sQVdNLgA+NA8BUG1esYGTJ6qTDZLQqN1o3PYVtPgg9DSPyeFOfYHO65E5LNN
O/0y63OV+uhzejCs22nOfxW6lS5nviPJj3M6978NNN+WgznpTX51Sod/YCoUFOh7zw3bS7lE0/MI
NWP8YKpxNH7ubDvKDqbAz+PQ12GkPKBoW/NiDX3+zox68Qyzaal3FnJjimHyIaID9I4iy3q/IIRS
9E5vFETLolgOYT2MFyMy4yroU/67EwatqdryBsMjFfAPjB/4qOvhllx0A+5+THEyaO4BnatcO/SF
2hS+sPKoP8R6V/zqME+sHlWo4+qlipR09O3IocAErrR1fWVotJ76vIEu47gUVX28vw+2pgRGHLh+
YnqEMFa3rFC1YpkG8PYidVl/terPyjS3vpXnb9S6fJkOSKPAPuGRgfheDdWZZRzj6JIHCKVqZ8TQ
un/CIhSHXl/E/97+VahHw/WQ3VX6Q68v9Eh2tyskYAK1K93znBn2sUPn5GBn4sv9kbaOEe8TADnK
s0jqroolY5j12dIWeUA15ldeJO7JQ33SVxFNeTa9cThg5ZIdR61Kd1KJjUvpxf1HOsgCglsHI2Fn
RWphMZtl2VUnY56d9zPgr7f3b6UqDFUZhL5QDVndEnlr5qJtWrYHdm3XJVOqUzzh96X02p6yu4wO
V68SQ1GP5GUCorQO6ZJODQtNTfkgN4of4mIUh8YmI0v6WeMBUuIDFP/y6/3l29j+HggIdghwhFu8
c9hJA5QB6kwyNy1gqDZ8l2oYtpVOsgMi2dgokmeIgRIxxq3OTpfoXsNtnAXjpAxL4OnI9T7EXKbV
oTYm2B1LWk7T0wDU1P4cRa4e7l1HG1GO7MZwKfPA3MIeurkp1KhUIfCoZvJPqFCzx0s6Tr9odp7X
fuvYxRfEuqjUIv2X2p+UuYJo0xDx2n5vmckHvcPD+zKgyPAOjBfGstUYRaafh9BrT/fXZWMzkPTQ
mORFhBm8Lioljjn0aUY3rSIkuxT6ZPulmi3X0jKWQ14Q34fJNOyQvTeXCJAm2ST1JboMr28NtypH
NXSGLOid3PipeWX+dS7FSF5uxpe07bLHgvnleVOt4P7nbhWTiDA4xTzHZMzroakezQIzyCzQnTnG
xruAiu3DVFnSQ44Ue33kpclzBEXKShyGIdMMbO5cA4r2UCuf7v+YrTMBBUBCxwkOaVS+noZOGOTO
jpWjPmnXrk9+r/9IIrOW1i1qN+2s9MY9BksGkgy1WBn+yF/zR4pLll3EZcUDBPTPgebQIsSIvtzx
7d9EvEs1QtLXbnSIIuIVCoc9o+Sa8wyI1vBjdRaniHdx54O2jhnBKAVtaNiyJPr6g3AfzGqls2Gw
WWF2aYvCSQ7GFDvfp2yMDfoFvfj61o+DhQuOCDwVwRyRzesREQWGtO+lRaDniLf7rom7IdKLVWf5
5YIV/P3RNooSRMJ0Pyks21xna2KKMCkDKiH3iDu4qIr3ZYqWtCis7Bum4mQyZtG69aGDIFg9e+UY
R34YesDH58ZS5ovNQzxTH46G8CRGO41Pdm2O4lQLvQt9bChq880LgmIx0kwy6oDcts7u9BZdE4HM
ZwCdvDkl3mQ9IKeCLbKrZx86r1t2xrOY7tcPGSxhupNgdKAO3Zh5gKerqLuUaRAiHXwg7GgOqYut
gzAG57qzFvL9XY9F9EGBlGIUNI/V+4xyGH5pWpcHXCpze4z7AUF2W8pS+6hIqF9K0vafYd7W5WVx
mqQ/zNA1Jh+OahrBla6rzK+7IrbfgUqfHvIp8n4DYmp6hGAnFR5DNI7REaqrPR6HdOQ13vn9+u3v
pyHyoq8JTJRm6uut6yxo4Do1AKrE0ZqPIeW2v8eQuA6qp77Yhya0zH9JHD1YUIXHDZQ5Zvq5yLJi
frRFjkZyDJ8m2Ql6bk8wMjXsb4AxFN5utMqZzx6nOflUa2X1RUsU2zdGzzsNxaB9rfrp+/1J2BhO
Vu65cImxbjXnE0Udx3xIcphz5CMxquVPfboAaPJsijrmku6xZm4fV44uUTGAAHcDK5OaXPFKZoH9
Sbrk0xiDyZ5UdYa8b7pYg879FbnzdCf+ub3nwTQjyI4tEQErPfXXKw0boITDlg1Blan1aXHbXOpM
OzsPqTxit1uKlilJLVEO/Ll158suklAdstwL2qgx4rMNiyV6ErNjnTxtVmK/GDE3P4zx5PzUurFs
T7E1tc4R2YRh9gtXGX5jwiJ0SUuzf3STFX2owjwunqy6xUut0YqhfoRV0rWHUUxzSZu5iSMgPXrU
XsI5ROysjrpp+NiOIrf9ZMFn/DBlYY77cK8WDYr3jvdXo+bKD7O2io8Fr2xEGU8Pf7hRFC++nRNW
HYEdKv9bUDabj2IZyietiLq/5nnKi0dvmaZ/LG0YUqgR1iAORgav48CnxLmP4h6agQDG2m/yCMf+
RFnUOtedFc+HxXPm7CNKZfkXVRTZDyfV/4+j81iOG9mC6BchAt5sAXQ3PSmJbrhBSKKIginYAqoK
X/8O32YWMxNSswlck5k3c3z3zNEuF+H366tIwbVPXnMcR94vWpMGtFVd9w+LGDFeb2BDTp5mvdD5
FJHp+ktXgyJAhNvILrxoHUOdZM5mp991E4ARWjtHPx13TP80OpujU8Mcri8+yWwdNgqdWu46B6r0
TnIuVZdbZPrudpOOdW8RjQfBn73PGifHXEkff6loHW5bc+8jV/eOoSqazPb30o8dOt6yTN5TP1Tz
Lxk5Vb1zLWIy9/MwczZcOf6sg/s2GOFmiQI2rk9pTpyhX67J1EaY+umnYosLdFiDYd4Nok+YhSG+
ZYG3l84e81ps31k5VwbEab/q073/FJW/vUMYM6lI5Awvm4sF95Xp+R9yVJZ6KFtlfZPjsJgQHITm
fiILT+i5QEBUf6XDFIQF947tkW+D7D9GW2uOu2WtIS3mNP2JsbHXowiT4m2OqmnmxGzp/1M4uvaF
n67M5JZml6FxQ7h3InxEzjlqHu/I5dEj1emXIUNzxcX8Z1Vjv1Z4HmIP5Pi1rUt0allfAvea18oK
74ExRv2HiEgNJzGt3XLa+1ov+ULW3ZbH2P33RZph9Vss0bF+8Y5H5Y684odds6HJG6viO2fYUqR2
CcSjHL3OK9hEuqKtpngr9kw0P5x1wfY3wk95yznz3267Nu1HwjbH5bWeu/62jYLh4gxy+mODWGYX
v7PeVK7kZvRFhgnxj0aNcZs7g7+bgse/a4lJxNElX44o+eftQfV+kJR3M7amMSeuasgGG9w+6Evl
0mfuxDz7HJd0U3gjwKvH3J30ers1rUW5m9TVD+9wm/eMFtpjq97Uv8auap/daD4+hNOuRxE1wrNF
61f1X5KQhJM3/t43RceVZZ07xJDZsuqSIb2aPGVeA38OnrKpD7a8Gevu1XRH9JLV4aaLY7bxwyZR
lpaiSfXfMXSsn2/7CH65pOkouODaAk7/16nFwDuRjVuKcbdbno3H7vDvt+zUpttSkTQxto8YtNYe
P1mTzG25rWM0l4FdG/uXsz1e5TVrIlGO8H/9laPm8E5CmT0elchKyYU6TiaETtoc2WF4FGrn/Lcc
IfdkLvHuK2S/6p9OEC9raZX2H8M66PlHNCylnI5UFubQkShktg3vTbf0X8TmBpwND5PHb9fWieIp
HIan2ZJqX0S22d5E3a91MZtaHjn5J7wg+2IUztDRMP/pIkKv8opiJsuVhNrqrEQcv8Zuq7/WOO1f
g2HrzEnFu4qKbI3FUzQ5cX1BT84hkB3mrS5Fv0QbEi2AwJKBP/OYcupqzXXt+Jdw7WR9DkZIpHyv
1+XedL7bUemkfql8H/BrCJmb8zFpg7+N29TiZBcMo85dZ1OgHdiX/4JjaEWZApUR14oJ3MvqiGor
ZBNHb+B7izq1Tr2MOXeZx5cDz/t9xmbSIz88x74RvD0sRVY78moJWaoLPXceZhP4snZlzDOT5Z4z
DU/cuLXvCCzQgO2r2k2eZa76qOtqJjxpGN3f5EWotx6tBRYGq9999JGN51ONrV+cZ1rh+5g0/F1F
2zTfNxZcm0V5WzXTl26QEJVLFLfytO8mSYo5dftHn3OAHx5XCaZQRghF6JoIXrnkBoN0my2dXirl
xgpF2j78Pr4FJryOnrOcjnogOtFPSBoMPanckqQ3tRRpIszrxJUOoymRtRFpTwMR1R3emvihkGLg
5cfiY5wJaIvHbzwcR3JKHZ2gwUkc5AvoVDFRDfEPvB7dKqou6zh9X/wlYcOX4hsQ/yLqOt8phsn3
5KnVjv8KPDDOmL1qBHrbOAafq8yye66PODdMLDcu+SzHbSDbsrc/ArNPd1En1iQP6wVxEy2ye7T+
Yl/CsTtexn7mWcUoLP5KK+a403gwTlM7Ov/GtB2er/1Sp/M5NMTW5dm0KYusEjvQ3Gll2N8F8x5e
N/UmftcjZYF0RCG6wrb7/LKGgejO7c6Ryw7MP95gxXPM0D/hem2m1ftN+GBLPMbEn7Dh9t5Q5je3
Pg1Lor+m/Qiw1OawBzRZrpRBdx2ze44cqrq0m00unj+scxFUUTwUeH6qf9FQ9VF+TK4Q59aqRPKW
1dkXR9wLEbJUEyc/RrplIZEBCsJcG6JA4aDl19bE+8FsIUaw6LEPbe4hK1CFVy91n3t6yB5FLTBN
cW1kCtsTbpWHwdy+7/0m/o2Tr/eySmRqQbWd+EcduCPvf+SEA4xTHzFg4GqKQInG2s38nvNwG9bH
I/W3tbCMzD8rh3O480rtv95iU2WlkRXD8UQn8sEK7ZYip25wvuVUj64bx9Xy5oejfyDCqbvnxR5Z
fxpGBLA5aVLp44TfwF4mpuKZHH1l1quOa7V/weAMT50zEKgTyVDqok7TqSt0m+2mtN131YLFsD9M
PTbxVeu3zT1WVcRXrMT1oeeIlv2pI0HCXuzIkf+ZKuE+pSTCG4YCz57GTU7ZAyt8+4N4C3bfJZwT
WQ6RRepmnW+5BP3GUpGPup9ObuP2Kp9ql7ZDYptIMMTp3ebOceppzNUy9lOhObagP+5m4hWl2v8b
DtU+YZfG9u+FgsxYUkkO/+pQg/nMvK2+rPEQZbwvyjyPsR1vhQ3Us+tK2iCW+/APw7zOVT76VNiC
PAmpcxm6NH+n67BJSRN0B/Gi4//6tOUNc48luKlamSp+AqDPvFooyoXX64n8PEfsY177Y3zPLteY
PMHAdirDNtjc09GNvl8YMVMXl8BEUYlIBxlRjzuDzyuSpY+IgEjmSCpRdbmjbTXw+AnnbsWUQubT
vO78x2bPHsce3o4+k5AqXOlM68uu4Azhz3oGr5bUgH+TH20Nl/kMscgpJUGl/erzrFR26z7JvzUV
VsnC+yXlVL840Za9J6tLk697avrWEvN00UJUy3khJRNrotj3FhDqyRlJsTGxwwM/OFAo8TC+75m7
TyB33XZF7qsYrnrTBM9y2fqA/cNrgnxafDSN2bZ4w9mdnRBBd4RGo4TVwPzQ1UP1GKbfkcoihClG
ixRhdcmG1RPWaX2hzwKqRuFB5mADbTgv23Injro/mz8cy9UQCuenlC4mRStC9RfvWyBSRAsGankb
Ix/PUUf4V4N0DPwdDrBEjxm9/cqaaXaLTqX7x+p69Z0gS8YW3RL08xV7stcWnFTQSRyWnY7xUIYP
S1gNcIOp8G60dTx9kcju1rxP9faMTUrEp3ajnqAvG7sf3dS2NzqudFcMCWalhZon8zYj2lO58NZY
EwQcGFOIbdlVjg1MNZE4rjtx8jYG8SIb2GxKHlVvKKCSlr+iC3fcirImaXO6jOPeew5CkFuWg6TP
fWzTWKV2X/6cm2Zcc6x//L+cnUeMINmAWXUyT/Kk24GHLCSoRecYfsxPNZLGMcd5oPoTbJ56PSa5
mNIwfAx8T9+bwCKNXMrddgrgPDXdkleQlqhv5rn5tbZH9sjBAv3/iO2izytjUpi3c1b/VXNQ/Yb2
9GQRpbO7F3EVTvy12Ag/jPBIn0sYMWELN/4pMQxc8sFZuod6ciFg7RCZ3wQK4QyfedxBF+E4rbq0
TF5/wshb3r4dxpyzZh55dw5v+8K1T3bckG7pd5GWVuUd08tv2e/8eP5qd9Bl7gAeKvgYffadvvnL
ima++qkXK4RAzyMaymnp2Cb2WeetCCnClYn4wFp7mLb07BhyBWKqAnWPoiEKi26Y+r+ERy1/wzqj
a/QhBm/5LNajKVXrhO/hxm5WhCbR7yy0FDIKFjrJlPJ819UybArrNbsoGfOm7+9HYimijt5+RCae
p5z4HnbLyD+CDw5FmXycZlem7KKsX7hf2sf3pmr0Z7RJpBytZHXKEac4j0zsEevrNvfVZZ+lp/Nt
U4Zfcx/NzYmg+ZXjBXSWiq5o7H+ywYQuV8niOgUNvr2pCEOh2iyd/ePourkdfbO2PwYPKdDoyPhV
cCjenSdtM44RxikLbjFAb6YyXWV9SatFdSVz54SAxbP7dJE79gy5WWxQM2dX44DsxN/YnGXo81pL
0xduFX8DxrKmjZPMsvwjNDftcm2Phh0Q7K8/fTftj8MJjcpjpEFdSY2uHswcNF9xrMK2jFan/7n7
bjOU3w/17UiWCoP7HLtzwV2BT6RDmwC0rQr1nGZ6/JXaeFuKVWvjFkhCHNqf022fXXVwk5Y5xxjl
LLnmamiz2csZrZaXOrWpKZIWB4rcWRbnd0/T+FOZePzogvrAdbnPNmp/NEZsxDFTlxcaL6X8TU5W
tP20vtk+iRpidcySnOn79lfrjs1vZDLzD/yX5McSH15yMbs3qyLDDL7O19hOdAw5bGMhDplQ/iVy
4Fyy4bAcdyL8vW2Legga/t68IRHk00yd7Nm6D13hI9AGtBp6dVS4s9FPPf/tZ984mXOJpWf/q6TM
fla7arOychBe8SbMC505BMDP/38ilAtkDdd7Wx2icPotQA6WHpFfaj00Lx2z7yWTafahjzikjmdD
G1HvsKnPp6nK/uH5M3c5w+CynLKlCvszvghpWwSpoKDaSss3pkbvTuOfvuXhFHmksSfeup5Hd05/
m6q1H6H21U3kfXvUEd1qPynXPCupivgLM7kNVEkUg3XuAQF8Khulj1tyzEeBeWzzh/koC3ObOsMN
RxkqAaXYUByAB8zVtZgOcKR1dg99aTPdAtm7Ld0jPpYkY6EN5KVlMzdXCxljDkfxkeOdxNqv9+hW
rC0alTYjjWkGghqcmt9+O29Ln6/+0NPOAqvTW2fS7ssmlu2Rk2+GoSOU4o6hmXXNir4eUEmsO4HU
uw9g1xxOwFyI0q/PxYT//klGfv3DJTfkavD98ac+1tUhzILYmbzyUjOWuhLJlB/prgcMItK0KYSw
vB0bJxXAZbtvT2ko+j/H7mUfrqOWlty9zIOQnY9sy/fU+nU+pYDkxbZNwXPg7uNHqzJDyOmSag34
vE7uNXvjpplY9dIUpNu5XiEAlus8SrFdrcOJfSPeZ/HgOlk/F0x0wjlzmAjbwR1k9LMVsTeUvb/h
pRsAcNk89GIMT9rEjJ9xvxPTV+/JQa/P0vW1a031U5ugqkpIBv/fyk/z0GU+94SJ16c/TKMMn1G2
39fIfvJRIcmSedeylOVrBaidh0tW/1bYOdaFHOeJDlOLdD5NbO3//ECnosRGfKStqD048mgKOAsd
ERY/VIGkp84ANOvZ+76wu1HHvD86fSsFekCVPU3xslGgHfcA2EiWQJUOaOtwOqLR4WGA8fZyVx7+
zbiNccgHruJ3vFy4Zkv7Xf5wQk/cEw9iYhA9M74ldlvDwo0b86xbv+b7qm184yyjk9wgP049iKWt
Npjc1kl8Q465+ZrwZiP2Af3c1xRaYJk6dLGzlshRmFdUv31Okd6W3KrOv2Mys9tFfp/65VkDxlOY
YTKPC2Psx5DFGz41kPEvGXFxgoV8bUf8ILf0g9y6/nknW4FWYbBJRQeZsot1x7g/ZdnYCjbt0fdO
oTxkzElV4v6CEHSW60GxW+dZ5ccPfVQFNxgNZ36e7vX2YepI/mGC878CaeECBDnChNNNAUY+U5V0
gont8JZLNTTuLTek04KwuhpNmep6+t0Em02h0LJ6xcQhi9eTOurldQdr8xne6246MQsALSbb0WAY
LcX81buzu8IBVfLvvtSUzx7MNi11Ojq8eYeRT2vniS8UOuzY/rztz4e3mkcbCv0fz0fwMyaE7o8A
5exys6IOxRqzmj8kfhH3dT3W/uXo9vq3ZWJMi6W18IBZwjKWH50/vtV6H/47Os993wdv+rXgFfTu
yHWJLxr94CP3+snvpqmrCVtE27XlDAI3lIfjmQu6NFSFDJn+vwMV+H8rJkbv/WCkKbA6YnFlUvU/
pQXnL3GSinnmNl6SLQ06jPNcr3uOwwr7vM6vEJWE9H83z7BmznIr+2wpItcYc8kWEBbGllG9Qlz7
P9okG39tkRhvvblJuislXVeUHd4gYaFpJiZXInBJQfHJScytDuvnypltDQ/nt286Ew5l02giHMZx
if4NTmKBU6F83o9mw3FT9M0UAm137nSC89E3U6xNguohUa9e7YuZolYHyWXAQjrNeS6RPPPTYTVg
N/eOQkR5a6qxgnmdvP0LKSFVxbWC/EjIpdE58319s3085s92Sgz7gmLLuQ4mo6PcjvCI+ZR1Js0Z
PfaPmauBIefsJQWLa5ll8x5WYMjnqQkJNlFUmFwiwG6gTDYerKD2+38rAAN4tucixlzWYDiHaAu9
IlSErpdWLJzjciZCaZydnpX4mHBVySOAQluOoKc1UpK+f9q6mchqoWU80nPHLCvqdl5utI+9Gx+x
3dtSEmB+388yiwvCmtzXyizx1wp98Wuod2YM1fF8bih9F3DCaAwpT6uTkdfXD2++wqw8N03SvOxb
sAcvBLmEP2ekZNNwTidI7zc46/XfNvsONX5NN5JRLyu9LrqQBzDdd362sc/McrnzGvQcVxjw7fJk
97H62Kgd10yGRp7bCQ1F0cdq/AybqsU3verTBf/WGOiZqLuM1Xnct5d51QKUlZotLnuitvtMKW7B
SYHfv8Ssvzc2FsQfke2mJ9t4yYDTwRJohv9W3uvJ85+63bjNaeZAq8nTcbVfrYyD21Ek9jmavO5N
8pRGOB3P+smaYPk9tnP8OkC0g6A1MevmELTbS4/cerxLyM1Z2Ih6zVo5+wzPu/RaIKF9j9glKKTN
/DCBri7eVT+mwd4BwkQ2CoD2XTsqFzVT4ssYsGBZ6xOswJAw5bSWyd1FGNydxOJV7Fxe0NxM5P/x
rwdi1HInNZ5bLtTXl9bpgqcU5JRxAynOP40J0NvWrc77wmfx8gEPfwsvtHqcJ7KtfyYqCKFXWJGD
AsVBe6PAtKZSrNM3DkiVecBYth+5wvL1fGorPg6sholvOI0YwrMrOBD67D2ulfMQ8lvhOlftTDIZ
AyWOXGz0FAdkaAoPtypuqofIhK4pdiuzX4OezXzlY9VrL7vE5fUbXHCnK1+zxJ0iX5r91AdD/TY4
6GSBLxYgHWIURVy42L62pbDiULduXLfVyQRHkpXDEKcqb9Yp0eWIFCNlLFHDTy42bAsxb2ek2Inm
i+iyRf8CiBjXos16N/0Ubh/BCqZicW/WzTuiPKF7imKdAsYzlVZ9x8vEmH6BGCIMYd1YHOZ4mmU5
Szlb8FNON06BN7gsgE3t4saVWQQeZ+JijfdEGs6OdJMe9+bbKgX8H6JvV8cpDKR7imVrXvdkU1mp
g0RxwRxDZeUh4ovjkV/f7BcqhnEr1Z5OtzRt+b4vOrjK2n7+29HBxNWOMrc7p9rK9hzPc/Yo91V2
JS8LEELrJ7NgzYi77DR6XIvmzRYxIDYA7NP5uz1617VuxuS+ZVH4W/Uh4XXzHvw3KmHHsu29YcgN
7ixjkfXcquA6d3hf0RAy2eTAYSq+eMnkqycbNdvxDuhh1vsDCDw+hYwxIq96Xf/jiq+2Fw/qTt5K
Io9YCTaRyNcRD1L/7M1YYZSAguF8jbS4rc97sojxIbRTZfJaH8lwrYHTFzbRkKRw3guGYNDoxt7I
IFy9d8oWG002cYXQ5I1etjjvG3rwg3H7JnpyMoxPgtzJrFEnjkf7Z6aqKr52jRyXx9H/Foh1aWT9
Urrj8Tk2QIG/t+/jzYviQVO88i7EnWhc7xRQ8tpTU3PvV+yKyHSq7iC985zWG7spzw9UqqcxcWuw
Dlb8n2MV3uBGFavb7HvofiE3JDV/297ZVt5gik/esT7yfa3Nah7wXt0obaPbLnj19kFwnxgTNzds
u7IrOI9oAdK1FjiHVnT8+O8YR1N2AcqXddGnK/yIiOpsP8FNZK/CZg5awPnw/wY2XM3PvorX7TTq
rsvISN4ZUdcZJreQ3tj4Fz3ZWd9jMOt4F6dtIPUc0lTGM3Vu/jKBs7jkQlfYNii40HN/ePpzqltw
kK6yRjO8ZN7Xzh++3wHBzd05AMRUL4mgBl3sMbA88v14j6PL9VkxcaHAhIsNT1B42IuoO98Zmqtt
2gnYw65nu/NIVVw+aSypLmCeBu/JqeY0KEQ6Zc5TyAA3YdZwbPtDVukUipL3X//wxm3R92DVSfju
YQiSnFazhjAto/X1TWtTre55BzxVsGVO+HQqXogyHLmSz/d9jdy/Hjz3UqYN0Px1oPt+ugbWxV0A
/T1NRHGPsFK3aBZXS6QmUUZxo9eLvyEnyrlcsf5zDzy05rLTLuCOC5RezHY0w/2QrPSCnj12LfUy
IFA3eNfIvMcJus8RSri3rre3gE5NsNjCn8JMsRphkHqTAbx9HpOFY0abvqoTi2sVnOu5wgmwpl7s
d0M28xxBcR+mVIw+46/2+3iCXtVgi2M2sznlSKR0x8fcqjY7oQmITVGNav/wu2MPi4zD6CPngVPx
Vd0nrTqv3RGzRWTk1Z/8YR9UsYRk15YrCYX2VOEw55dChbN961Lpu5CV4RY/R+vkJTcZ3CpLIr6G
ReAMfHCS79TLMpuKCxdiqsdi58jUFCvZzkfZ9PtO+K2ySpmbb19vW5ojbNoTVzU+P1Z8cE8jnEWP
D5keop/84TTIkR/udVV69cpDbRn2FvD6n2xS6wMmSLW9guQTb2H13Y5IFk/dO1cYV5+nTDNZRJp5
E8bOYcwTcS2nm7ZW9MVOOEdcogA5YL9VEky2AEadgxsyjMJfIest6rtWYXCXA1Z2A2tDtR2vo3Vn
mRO8mFbQCwPM75htVXV2dzecXiAiVn4xeyvrW4AMVABroxQYM/xWfOqNQIiI7myFyq57b38Fhhf1
+TAVbqNcSsRzOZH9g847SpV5GLbEuY+QV6TXwAnxlDuT23i3EdjHy7ZXEWCpQBAGh7o6VLAlG4Dm
wi4kISlBeVj0NsAaf/XlBELnyUqcVVLHMm8btsmb6YjwBCYV0PsJMsuKIfsFbz2VDSCpcqnWDxF6
41GO+miqQsbHtBKVN4ZN2Q7od/6bpGTyDaCn2jwJ+qG/WsZmdR+zjhvKs9xl6t67+N1RwXcgAzhN
eBKmHk4DgujECIGpT1/pWF14GA9i2JeV0x7R9oC8Hspf5yGokJ//iL4dOd46JYSADN5ha09TW7H3
hiivo19T3Lh7ue0YDH+2qkpnyALqaM98Dn4DOOvyoM8uS9glXIAsHw7fa5vSQfganFSkM3U11OG6
nTP0geLXtpiFcYKruOFsHJzEp36345UmjflZ4kd9uxBxvZR+ow5YRXQeZSC8aLhLgnacrulyEqWh
aYBIGrVCFC5NsJNeHzTyHbyriotmTitBLEy0fclDxQ0GAf0WXk/1ginTzinI5zR566OG/Hrntt38
HzdxIQKUssEZqNjxiRkCHngmuC21RLeFyVz6U+tUeAkxEhtMkCG9UBcE52HAOvAZ7xok6wlZhP/a
bTXHzUAR1CdHNykqEEoePvgTtI3mdfN/or8YR7eQHfD3v7HXfXvh4rSTxQKPnZT+kMT7eQ6h6Tkr
M842j3lytB3x366779N9ja34jl0xEM0dmtdmP8ftOH+oBW0UGNXWgCxm7oB9BtaeFRWxJo599Q8O
9Pv9WN7YJuT+uESZuOOqeKkvYrF7cB4BiUEJ9g7eds0Ob0BmMwQVAXZdR/K4VinqnngBFFxnN0zy
iKs0mRsn0PcNnH12aTTFpPBWKMMiksa3hGstbHObszbbeejm6aIQW9VFQFCVuPMhzWRZbVwMX6UY
ZKHCtUNnS6KWt6kYfesdpaqjcSvgGOjYtPkmgNcON6ewUVLfG+KGMFIfdAqyl3XiQSHhREkktogf
rPGOU9x4KrjYbFj+a4elfti5WkYL0/C5PQyB5flgj3oVYo4fLJ97KLIq3di+62Z806b3f2OC0P0M
o376qCtPorzYj/B4+lbepPdesAO6ol1aMbEB9J6I80vHI9c4yH40XTSJPFBpvwKBOETT1WucHZfD
OMM/r+HFPvemUsOZHMQouvAyqvTki2TvzzhHIJJSo7XTxXfizlxiFAVrsTZ1Ep05CFqr531jWS6X
MPxuCINy3/jDvOVOMbB6v8mczaLLODqeX45CH+I8pfGanW1LmMnPrdqbl7ANeXWbcan+69JsBcEw
YfAB3YOOq8U27JeyAIYnU+voY6k5IclnFjy4YoYWXnkK0+sK5iaKSizzlyb2V5YN3NADiGCHrCZW
yRPWAAvihjTa2zPsuuFN8kXl5m4wNuiNxs0dMAusY5Bx6Q4vYjTZS2vj6QvVcNjfh9ZtEC9LLh/8
fexlkYwCjC1ym4mbtplP9ktF8yiukG6RbWh2kOvnLfkmLZi0tx+xnu0fDy2OxGwyZWdNnXH+hKBr
mztCEWn4VRyv4W1g1bq+a/SSybkilyu8LIL6cuM7QLyX+liDrZzXYEcz42vJCWrFYtMCKZnrrUnU
L6x5eUQdJ54+JLdsfzTK6x9OhpNzMdSYzPBGkiZ91RrsAkox76SMTEflht/qrIDUUjSxw6Wa9v3n
oXbJPr1MmMIoGPqs9FMLd1Q7vQKuEw1ZAdPEeouYQ9v1CiHTpktnn90nToxAy0YxL/iKsu+Ks2Qd
/DfuqYGcsglk9FLz6P3tBrPUeeCbwwfF3M18jeiPL4FBYspXIkLkORDKE2VsVPgf+wWSAUA0K1+3
UWk6+LbTkwiihdXOuQ0Z8Uee/FWcNkDY9r4b2+ZV6K7vynnMPPfUJdsyvidzNcT80gJYlICUXHXl
eirUOAtJ94+qNMIdxPjRgaRK739W5Ry4KczNpq5QChGZkEQRaeqpJo2nTPwuenSZh/VnTw5xmG8B
9Fyh3ZUL4n5wxIjCa4mbswhbvGUzPPdw5wum6VX7OF2fF72QoEtN6oIT/+zhTVjhBngdj+d5naXS
3KM2x7sn2mq44PCL9xmyvVCdKh5UYF+U9i9tX7vJ/RxXNVqFWnn1yQgFhu5mTnxjnW0CLBLJ3MPh
LN8TKqaYUUEUHIKRmsNzwNXarVAkQcAM10NPJEy5D2ltSrRvQiAzmYCx9qlWpOdOKeigNybOqx0k
mxRf13+ukxKsu02ckcHsQ/+WZhfQRGgtXUQQVGiCPmt+y+Wx9cly1UCu/z7WBvgsATvemePqjkGj
EfPzvjfZfm2E8f7Fq4ir0wL+/aM9VkRGtErBZcWUxN/0pNxOnGXHnJQYEZbwidHzjJwmPnHSUP3D
ixBtzreJztMR+7K9ZJV0k5v/UXZmu5EiURp+oUGCCCDgNjPJzbvLVWXXDXJt7DvB9vTz0SONurIs
W62+bHWHE4KIc/7zLxyfQ7aj3JaCK6Ju6IidxYRDRD8f7yPKRu/g8OJ/mzyvhvq2V8khh6icv3Yt
TvkbSg5m0ptEleLIWCA6o4w39AlRqZ+tPJil3rrFRH8vgCCbx8oFTd+I0gPk61LPmq44N9Nx6/i1
F3irdmzTM1Gwjg7GrcWBxihG7RdlcX6GuZxNkDKdDmG6Amnbs8PL7MaCYFrwBYJyBAj2w3PZzu1N
3PP694urzU8Mz4ZH35P+N1EKpt5xx+1ogk+bbB6IiubvpPWNbNMz2Ix3DIIsuc/8ieEGKHwOI2wC
CNdN0j6q0TbHHak5E5JOXdbepoc4N0Jc7kYRgLpnDP2sRMAfB6NPrjIyTVrkclYfMcgH13pWpayM
60RSCOz8hjHw1jYz7OpELIzlAc4GyFvfhL67G3PTucnhgMWPc4W3UUqOddHpLayU5CbvJ6u8k8vY
MuTr5tg/SCNJVif9zno00WFizmckYnpo/CpCPGzW/a+p6tPxagIDru4oSebV08ALqYdLszIPjF4p
R2y3b8Q9yFTVBwaddM3p6qVfq27M7I0MhdM+LeC/lFNZBDZMET4ZX62mMYbrObeYzi2IS5xb4K98
2JMm4NifjSpf5A5a1wR07CbSW7uUEe0GpKV411HYJptsTHuDx1T79ykNGvA1g1HzCKHZf5Gwv9N9
r232je/nE1RGKecfevBn7sCsYfQcwaRhU4V99NuoW394hDrO4NVmrNre27E3wyIFLBrvF6mHbxBq
sxZKK8y9TTMsbnGwe8hQQdT7Roer89x122pSw/2iUzFQyIbVS08hFKE/qYyXuTYoFnNHoGryZTGM
Tx46kP6HCygMldwee8Qx1VJPnxaCQ8z7HsAIyoTQtt0ck3HggopgxD0INds2OIjjfy2t3Hxt/FZ9
kTD19drnNS9FlKf+JxGmkMfFUqT+9WjWUX4/LXJFrLzEaw4C2i0cX8ltta0Fw96HJQFZum7bpvGv
rVoxX7D7IfvkoDN1b41ei/RABRSKQGQMUkgq8gcDnMsIWzpbN0qm69QBjwpG7Q4/fK7aYdvFdc1R
3VVmSRBsQ6sfWlYH9o//210KJ7HYuEmtoV+UdML3MwBStcPrqww3VBoF2a31kg8baLEt7phE0oHd
T6ubAX3XQNVSL+QetxRja0LdEvZb1c4VUFgltNxGPHesq3QzVlQXrldvTQ7ctYRFN7irZmbfAPtw
KM8hn6C/nRMwzG3WFF5F/VI35RYbZP5Cz6/N9vcypVLEKz9az0HrC0dsLWDxlyQb83GDBlSKQKtY
2TddW/Ee7Q7z5ht8LaBQ176ou6ccjHbZz2SUrLvRB5RDmZHm28XtynxvQ1WZoWLS3aQ4ecCJ4r7m
Ehxc59mqAZq2VLpWcciMrm6vxiFLnqy2Lrrt0KWzsdMTLF0mshLOsg1+fbeQwGHsCTsvZFDWUVSf
R6tJ4yvbqwcqVTnA0eTRUH+WyTjflpgmYPHV5BXuqlNapTSdXdlRevvzGT1Imj+jeFZHHEP1YyNj
6ENTU9evo6Py38wivSfSaYDEtQih3xOAeiNMJ7vLUT7fj2XVt8HEpAKGp57FY04hzMybcfejPXAJ
MdPEAonaaGz7bZgL6M+m7ob9WHbSvwamtNROe3H3ja+h4SoFAmA0bo2kOlRUoS+FNwyIJeYWOtwc
Od7vaPJFFKRJl01biHFdffTjRv4uDOitgZtDqqCRJHMP69wmrV3m0dn0XSMB+Dp13BHrTNvt9vbS
ZOadNXPObxljiPYkEx0uhwzK+gssKUQQYi68J4vk4/auhqTXA1kpawRn8cLqTnszh3TnDdjYDZPn
vMZJlqoDUAfTsirqkrNUs4+oAQf7/Mil3kM9VZEZKEe1RQCnFfJchwbzaqGynGHaYTB4Lizfeqj6
rjqGZQWhSTQhP2pOxpBCpjLts6cKTlnZVt3LUBjC3Ks45Xynb+eQ5Y+kScqS3G1eLS6Uz1Psdu02
xh5HBqYTS+9YJBT4AWoou6bKKR28ocKoUuheaphlqTsWP6bc01/n2Wj02VDmeMr6aLAfvX7xZpvB
crL8NOsRWY9dCkYBI15iLy3sfOdq4eDaQTBPS1S5dePvF+3Qf4HdTnGxt4zJSpAwjPo+NozyJ44f
9MOzabbfqiRPqz1ULfjK6TAA7VdlXTnU56X5lei0Ln5ChzN+pkNBUzd5s7+bF+5NWBPSRF3Tcg/P
lOrfiTocp51RaQ4yArKhZ5nSg/5c0GLepnAuP2MqwLjNbuLmh4Kr1m+8zK+vlKxI0fZCDZjTLVly
BfTB/sHxduq2XiycbwSHp1/mxEvUpmNgEm/aGZoH2utkGTZ2HifwsNbh4bVH9swUWGFHXal6C6Y4
omuoHKM0BAhKN+P+1eOk8WQvRcTcAp7ED6VRO5/UMC7oqM3FbfdKQBTfhuYkm4OkTAvXub6fbAcG
GUFjxFRfONhXPxI+xPjcl8jWABOFyHfGKDlgtVHZLRczJe11UTDSgMnfwC2BUQiBvhQ0BEHeeUYX
1H403eKcNLrfF54kPitUjOZVrewClVSqxbCPE1/LwB3lnB1zNdkNz8vhjMiXvEfxM8RTsqOtwb9+
M1FIdmSeMAsBpK+rb3hvIfriVchkx2x0JRzVpv/drGFebWCO58ntYnZ5ExiuB7eLisS2ebh2ydlc
NkOo9y1ime7oGYDujHIXWLNtb4Exd3Bfux2JIpUP42aG4ptQfiPci4gRC3D0FlBb4v42U2N9o1Tf
RTsV95G6duVsfZcT3sVMVofRPgAsTfOhS/yxfs061YltMsCRP69ssXpHLAYYCBCfN+xcI0LlRWnh
ecfOGtP0Zmms6gfN8fzIeZYlB5Q0yY3Rubo+jFOUOFeQxP0n7KmSH2WvZ0zOYDnb0ILLlvivqkxi
WkosvDeFGriaYVWVCV0JtNMtYgPkSIxvI0CmijZxj2MacX5NIrmaIeI5C6HaQ2/fI6yykn0o+vQa
G+alDzpK3ey2o8PYl1riu+UbTctpSQTib0J87PQM8XB49u0wubXpNKYddMT+V+Sa6rmWyK5uPX9s
q+PSmv2DyieZvZggEMvnJRrG4uj1c9SzR1GR7ErVDD4lQqa6Uxop7hYOP+vzZOF6u83tnFOOYp9j
lxtQ4ytK19ThRmuV9sEYtW3s0CqUjwDYye/KGIwfNTQ++jrNNBHqoC5ejaKkQlQW2QVHZkZuEjhx
nlE+pVMckKy6jrw8mUBQopq9bkEUyl1jQtNF2y4zO8gsZTig9ov6Xk4xwztrQClE9dJky24qUZkG
uUrgEw7YsMmja8AgOaR6ES9Kw6jaWRCz84PpqvC7O/KntjrUOB4xj7tDNQLVSk/QYlY3HLg8fVHO
/ckB+95n7jw1MB7YSwWCuLL9GqeDIRjzrA6ErXTG6dCAfTYcCoX3ioZYPkCvEN851Qd35VJl0R6w
sYk/WbGpa7j93NH9Q5yNFRMcWKZhkBbTPHL9OEl2tEQkqLPdmeYSmntZ7Qzg8eeqiW19kDOtFjOt
qCpuYkGICtq+sNL3ZuzU3W5o5uE6G7ISvinkSFonySTwBuFFZUKLTRaG/4WsSZa0+0RPR8MC3t6A
sFpHUeeuCc9rQt2DaKNLdxgClVdOWjb2HZkTcbt3jRWG6QY/uecPKr/BM+b5bBbmZNRrsxUDKZC0
XH+S4cTQQy9DD80XS3tUMWM1d+dUVX4R+CYMtQy9HVx8zMq9A2ecORyNGAIr5Ai/43QELH+CoD5T
PzuNiG6iVpf97egvi0YHqRbYCyZyCEYXPZqXTiO1P4Dph+qRP6oEv0W6E27H0JSfw4rB7ra2Etpd
Fcd+CBmv5DD2YyiDs6mRnQ/QB65DYThqXyJ6uMoyNv2DMnFOOtKnQ9Cnx4JE5zaWET7n2aTBQ8tq
/O1ARFhOtF3tdDAY88ozdHkKTbfM5B6qe85GSpPsRlfWCDsVjvwT6inYX+zTKn+k+PR/QHnM0A2r
SDdbJF2CjhWD0PjJbeLoFZ6Rmvc1Vp4OnQTZfCi2bCX2TfFP24lTnuS7A3P/Ica6HTfwadMbMKI2
OZP0UAz4cWXd70nEoNyAQfD+G0wD2UBNydtOKNyXvenoejlXfMrRLreT5D6JihSFhuJT/sLtXKIF
gBkQ3cSwpb0zxPJE7nSGHBWyJGPcXTj3zVWRyzTcguB5XxtMp7ID2kEqGV1kaX1SrZXFZ0skFema
BEMg0GHEhHsm0edgsyFz722b2139dawyvjIhUkwtsUsjBsEpzb4PQLu9/A6iLm777jSjTplFHd0R
HVdx6w75FDAEsMOgSEcg7tqQ3mdy1SsYKc08hjd8ZFAs1mbukxnZlj7mi0flEiqPI8J1ECq5iH29
XWd1XP2+rCv3Wk8K2YECBuDwtUZ1M2bu8py0Dny5DlDe3xYyZOrmZyY9jUiH+b5gHZ4KSoWED7im
E8mEKpOtCX3ACSTJG2NQSHSBQWnZIBRVBK630S1Mq60bCTs7QMfJvL1IvMI+TAbDUjy5yvZgegn0
2qabZXK03TCx90MSy5U/5qR3fT+GFRy3zK3vlqJNyge+38o9hZYxTieEFMDFua3vYoWSdlvV8QBh
lIdILY59lTBrS9/gEDR5Z79uy9toRtB+8mdcR6C/ZAs9RDJ7sF/C9PeC0rU9Md6kfQKS8hPzvjAc
r95gsZbZ7LZ0yXdFHzvVrmWM+r0rGOUHqjOqdtsoMCRKrCV66NAFTK9NL5mRJVRsWRBCDnEP9cC0
61gPraJyJB7ht+SKROOhyGfama5Iy8Og7WG8760qcxH35fMXNeLjzxJu4SFYkO2VV02ReTB7eK8b
vUSMJ7B84GAvI/SK4FANN0+RQYXZTJlr8YeGKXMPwLkcurJpuD/9WEXtNhJTnGy9dm6soMDS+jT5
HJ9b2JbYnDqLcFvur6ntPndDtLjMqUhXqiiaKK3bSM+fuyz0HiJGPBalA5T+nWn3ZHpbEJPgO1cx
sucS+2ZUHbnTjRsnVM0roxDG9n7pS3pYO4ZqyMNJwCyoC7MjZHIrC4RUC1CNq+2EKRii4gD7nEjt
rRbw/zRDpQG0KqGfUoJlZgcYCL1u16gxMbZp1nG3hTg/2qdpgVB+dKbC+8nMATEWcFAaBXJqJhks
VTF/5itmnIgYc9541lxZB1niRYuhwmA/NfAPq+vKH+f+HDXO8IUPfE3oG3QUFH5V/ZS9nH9D101Q
kDXGDCfMo3h2NYxPLg0P/VOdgrebftUz8UZU5x+MqVva7RSF4RK0UtI/sd3vKzhSvxmi+zs4gKsW
CWS6fV7mYUn541xq4ZF2A2nJEDV3DKkaysMJzsuJyn30qMvb1ttU4cKpJ30sHrZIb8oqIMTDgf/S
cBrtphhb+A1F7fx18J3+k2ys7mUq1HzMsSlKzg049ZXCKW0VsY6Ib3KCVODxKvz/wbTC9LqBA/cs
4tYrKS0rq4aGzcHNllfNFOBpFYJoEreijt5oeNluljHSIH/EeSP2IDscaoh+WDoYjQcjwYvKe4LC
mhfsbuPHZM6MF0uXDHYKxW1yjTdWLgOAysHZQnz3rlU6ISQhcceGCGUS6iczBUGiCMV4XIegjPYg
3YOrw7C76eyp/m4SfzwGerIxIsBQAc248qrIPUzkd/ggglCOHvvZ9WnwuHs2NEv+lw4uXoJuJtQu
NkOh8+TAZk4Z0YjpSRVL89W1M2KnpFXFrz2n3hTk4M/fGwPG1waScTQdcKU3X9kSOIfSppj0RWqc
7jCYsFfHvMWxyRFpsyzofN119+S8tJCq5WL9cJulpBthDlfuKoWb9i5aVP0pwf1HBk2to/sEC6mf
XObK3Rk6nwWNtCVh1pZ5/r1kUjdBQW8Ufc0y2rDsZMZIqx0q6ESLpJhfajSrcGO9zDkqQXO2jeHd
Ax4JPJg3bos/xVZYMRMNe4p8PCoS7Ix6BjT6kEXVEHLNj+4zSewj+hZZOHeRiuiFrNSXz0OohDjo
Sk0PaZJH+ZULceW3q4bkuTNqvuWCb+sfiHTROxzvCrXFGin+oqoqHY5NsqDXUJHyj4YvxXiLPoyc
r8GfNHxKkcj57LmwTikeB9CQKiPDdJP1k/syjxM0gUn7fXjIGEtfWYj2kn1NeopJadStsDGCSPuw
GMt8rZt+1CeBBM/fuRlNK4rD0VdXTEm7go+w4a8wdAUQjU4zzZiB4imxc6w+rW/LKMTigt1rfs44
LcoDlC2yngyZzd1j5ur0Puvm5YeF2uE0Wagq1zk5gfT9UDURqfGzsyBO8gCs/dD1xdauqQJOpdvY
JlQUA885O4mz6ODgzcBQ3rGraDfZ1JcHEPnY+jZ10/hU2YPR7RE1ujdLHxXtwcUS4iXRdBbAq3Xx
CKGzHDejw4NjG+BUsOXGxG1jDN3lscq1M28AEmbYu62BD1tkubBZtDHT8tDtz9ExAqMMhDkx4U+T
wrIpXIbmZy88moQeakG/6Ud3sul2lvCh0IU09hIBwQ8zz6V7skchf+mldgqgFde8D5esgHJfefp5
jZCGLILwn1LBLn3nvEC0JOod15C7Eu8qqMwMk/R5rgdn2SM2L+89AHBuDRxIX0cE9IDmntO9+m4R
GycNvPapQZ+QbpBEJ7c9LOKUGVBt31tA4eyyWTILEHOVhDfoDxN0nlnr33VWnk8HdJmE8Ip1IgOD
pvlkWD3AlFkKPw6cPm/4fIy213f+GE1RMI85UWIdzu/VkeOJissvLAJ92Y450UGTl+XsJ4WXSFLC
HYkjpmOcRL0nD7WwHfg7/yBExaoMBdvgmtrO6LuvnGoa2HEFLCYKp5hJDB4uGmqgxczqe9bG/l3K
9YY7DBfJNxd5V3tO4jASgTEp8AcAiVEGCo+RZIf0Vj2KcLGgvMs6LoiraNV9Hzec8p2myDOKBnUs
ljjw9gAuGMhtmCdEcrdkYQ2+Jmq1N5lLwXEqY+lsNbMX8EfTrB4p0ijkxsq0kLp1HFOHxZHzXW5x
hm6GmTHa6KTJWkK34M3L4KYgY1USb5MJHvBmCAlTupK1mXerHIVS8js9jVI4gjjijufMXeI4Jolh
6OnnBxs/rq9h1XSYL8QSHv6ScILsce3q27NJB/MYjSpDhu/UCRQhBFXDpkqho98AOwCERVVnfwm9
LLzvoyW8MZnUhFd25S5qi+eGMQa+P1rFZpktd76qIxv/tKk3i9+kD9YvRqzDLzPk0eWU4cj1m+FH
QqBZCQViA6o44ArexGBjVugX19hDc+hKe4i/42cUqwOmcoQlznM+u7Q/2CKcDFU3d2HcWCDwLo1X
4LSM+ngNcYmOyXFDeVQGJHr0+O4Cm7FtWmYQlWft7LJothlhg86RsRijCtgxabizF+VBXoPpTPZG
luvyEc2Dvp9TPTzIouo4piG0d7Dx4+lra6/9CfqR4YwXA7QxLyvUeMUZF5qf2I0IKdxZlgOUNcex
gigELEEICn9tQ2O6Gu+b/XgVehNcScdwcMtkeFdsXS+yzGiTEbH0q2HCvlLWUBpvAO2HF215MMDp
U9rHuK+h7OOGc1XBknKCcGYEh29ThB4tlFHyM2q0Ne2gjGP9snpmiM0C5SPcO+AuPYYB0v/qhCL+
glV79SmbEj6cxC774+xWpskYJravEOhEYpOyabD+p95JAyeTuErMiekfKj+V10xl+5I0bmDuu1Ln
cHIAqp2n3veGblNr2fIhQP8JgRMibkyb8rG7XcKk8TcRZlXOtrPKVcUdUdcERmSlz26XNsu+YdCi
7/lTp8eWywljfqPxQVBdR/bBgtwAPiV3l8vjcphwFvbSfcHyielPnnv1j84fVLuxItfjqsg1yg1I
HHBG7LaHCRit4QjbVIZFcmjNCaYPpjhEd4AGye5WLH7yBNTvOrdsxBzPUOHqMLAahzsN8J/ReaRh
WwNaOk0UmNmIIwz/6dAE2B/jW5CqBSs89IyY/PNs0VwBHwG8Yu2g0l07jH2677C0jWmw4uFWiMFc
TQS8+GZZpOF9ikJ7firWjxF4IqXLrSvffTJhgGBv4NTZVdR6ucRhx++eB4ae06FAY39bcCEQp1YS
Cxsxdqq4GvT4rcca+heOCfa1bRQ21kbKC71tZEOiPqNkM3FwrqvphDuRc25bIhc3CFtgRSxUVuxX
+nznmwUg+tWCoUnZBOcIQBP5pvrkilzWwdAOLk43XMjbDpHRCSOKoTnw7+Js040T4ptcuLW5kyiL
ir1n6/lbrkaQ7WWI/Wgn6ICLb4CyXoDEd4V0ZEvdTHtnyCOEQn0e5ACOZHiNQ12iHP+V6ZnIEeFb
8Xo/4A6NXiIf5RNObOanqRP5D4N98tIVU3UT29G8ykZCTlAnnMsfCPXNVaFsAZf5mNj9iguDMDvm
L+60mbm/rnx2+nyV20V+b2Rp5mwXeMHpxlFQDZ5xxohQu5FDjDoNe2Zw+4VOkXuGYfOun+rxcUrT
pX+sGNehm/Lb/ksBJgk1FCP6ZxgWo3eAPiYbWEAlJyWhkMrZNA2N53E0K6P7xmDcLLdiTJr6Glyj
OlfUV8uhhRYjgtiMDCQNULgw6Smm+IE6RHyzopDqs1ygjcDZ7uHALWba9NjpkPywaZgrVcDKsk4P
y+LPKMrKnOK5dk2fPReXNmUyB+C0L2jhOAWqzqrvoLlmt4hp2vR6rHMHKpBZQLrKIlnCFk7tKHDA
kmtKyGGdgza4MD7ggoZ03bESrzzBknHlFl5W+IoDV5Te19pp0z1RGKIMWuGPkDI90dwS4Nw0Gysx
+asR2ghxFh70b1jaXn7IrSKPzwCkFXUb8UQDrKxuNp97rzZ+0o2XPN2xUg+zW9hQL+e0dTfYRurk
UwP1ay+jadZBLiY6/kUMHQRYGVZ7WHXpvYXTEVZRVVUvt0nTSGJnkdoQAAf7Nipu/wdmoGv0ST+e
XG+Iz9hz1upmEEnobxY1T9buf0QoWxtSbHFawoGkLKso6xLLHbvMgxFX4GkPC92s+F8tkBKqtJ6P
dTuXKsg1N9aseXEIJ7LxA3fPN4xEXQoc7DVxd6VHWf/9v6xxGX7ODHpqfcIw2txaTiXhhcDfFfSZ
H5lDr0abF0aimISAsbpYUfLPhZFourqFoujRJ41Nwi7E9ChIXOHdzpjDbEGI1DcjXOgnfOpAZtpw
zyqqcYSAqfzAffMto0gliY5nLKSIZbqwBDXY0sBlpj51aun3Gj9MbLKT4fC+6eYbHpiuwhzOE3JN
dZAXdpRGBIw704acdNh+4gVGXyUM83W2aJzAD2iimhxB9vuLWm8+ZQzwLfjMhAddZpqUSCDHENDx
NA6DdQ+NwTvYwjK2NgOZPVUXzkXwa4Kic5ddPWbNhnBTf1uP1UehvG9tLWy7/v8PWT1J/7W1cFtq
VevykIeiwH0PmpXnWckVctHhg4jWN18ndA0CoVZj978cXt3JzZXd6pPL/PggPencutjGfeBZ/eYq
ylY8LSkhtl28zgF+irZgiJ4E6aygU7ZzrMbWCd5/f29umn+tcuGMLfvIhYU16VONKPpEQkUUeEyH
vuLEVZ7TFiIlNd/wwffwxqsi8sckxNQyFbnCFz+NAHkfoNHWJ4UfYuDUc3+rszHEvA3Z3/u/742n
CBcUVo0LXQm3+gsDdI3ZEnyQVJ8IqhPoZ3vX20OVZHj+X9cR7AZTkn5jYUV7edjEJcc5JBZ2X9rJ
22oRUEWXKfpgT/ztq8sqlJHSVmgk/3KcxawRXrjDzguxW9x7VSM+h/5kTOclScUJHDAUH0Szr+//
z0OUPCoiJTm7FAbyl3tdEHWi8CPqTpQI+kvs0GYYaZ4FU+lGWCqvXv+ZW+H+FgrxgfHtP0EdF2sr
QhN8F89x8lbV+m7//UUzdUEIliynfjBc65RB9MV6yTZ8GuC6FNVpUPAOT62mHjsyFXAb2hTLOWuN
OmGfmX5DXxWiKWZGj2+Lk6u52CKJCJ1jiZwWEkGBDyiTVs+PzoVymMLX0Ls3OZL8IiAOCoZsgecJ
TMF8sZ9Uu8j6g+Pz7+2JyzUXgw1jxia75iJ90PLzKkkSMZ9iL3OfMIqCx7DE5sP7m/Pv721dZd0v
nNCEI118b21mZDYzjZlRFTYDsTH2iAtjcRrrpTu8v9SbP8h3fc+3sVDElunPd2YiVV28SLEUedlB
ZoPMrtTBD77qt34QIRckyEnXdgHa/1wFAym/bX2bkEHIRNu5c7A+WGjq0Cx8lDb4xgcAsmmCrdL1
KKZyfy4Ft7lEt+hNp4gGqdrkxYg/lB5XSyMMDEV8jc1q/Dr6GtqtyI05/uBgWf//Fx+Bx/KWrZCs
Mhe4OMBAU9NC2810Ai4xgBAL5rXVCE0PxOGqacx058rqoxDyN56vBwLokFTGMUNy858/ug7rJFV9
O59SIyHSwx3zQLV6DCS2N//9VbLUmpNgk+BBkOSfS0Vuiol8xt5M7enZFpNG3cWs15V28cFKbz7J
f610sWn6xsBCRhfzqacIfYS75d6WfjUjjRHDqcHlhJms5+7f/x7eXNRnmigJ0jGpOP78eejhaKA9
BB0d5I3vfDHRj6KmefFKYd0UlhavM5PX7+8v+tbrs7nzbB6q7ZmXfuHI1iKGOtl4itC4nJsCjZVh
o3gAom4/eKhvLeW5woaL51sCR8I/fx/e07SoYz2dRhtT8NFuEB8lwy89jf4HN9EbTxLyhOkw9uAu
IIPqz5Wa2a7KwXLHU9oN/T0uonI/Ex7ymdFuc+2FEfTFxPzx/oN8c02igtCccQfCzPxzzWQGUbTW
8egALbhg6tvlVzkW87tkwjgJjwAT+58ZNrl9fH/hvy96aVncB+TRmu4a8PHnwnDhygxfpIZLz4mR
TzNsz8nA+FkVuvolMSmJPniPf5/bLGibDvcsQR/uZWhWy4c3xqJr8LI3OnpGvOSKLOk+eIdvr0JJ
S/EsOLsvdovVlbg7Tn1zKqoJ+ogPbf/BT13xwY/5e1PyY8ii9bhaxd+vzQI6tYewb0/tiJ8Z7J1u
ObjgieMuxr349/uv6o3F3PX2JpULS1/Hu3hVTLdm1SRxf8Jwx7jqiR/cx1NY3M5m/VHg0rrF/7wL
JBacVEOutYYqXCZz+aPjMFAIu1Ndd03/E79muiih5/wWg0JY0wPDx+GMyCe8J8Eop9O1uOrf/7lv
vEJMkPj8uNsJg7tsS3CAXMIMSPXkhLG+NnsN3QW90Zf3V3nroVKt+HRz5Ac5l7eelywV8VKVPsWF
iPfhUryi3C0CZcM2fn+lN7609dsm7FvRvIrL38NwYYytSbUnN13Mg568KAXDxgyamfOgD1iu9v89
cpqekCBfkxaIq+/yTqgrwhQk1gQnszWme24DXIXcxb8SCHP37/+6fwrIiy3DBc69wye98lfXE+5f
NTRKvxgeDKZINtrP4rwG1rVMzJHnbFBV2OfOaatfSGPHV8IIRMA5aD4JbL4/OM/eeJ9sGCGIIJHU
bZc3EszmSTRi5S3A6X3Cu5YxpZd0xnEuoNe//5vfeKO+xHCY44xUJK7BP3+yUkXu6iTRpwR215Ux
1s7nsNEFgr8OoAgbSDJidv91SRsCOUenDUGFIKGLMwCmTlnmSdqdiJjAycFxA2av3c7E9nxbjijW
31/u72+Q5QhhJFzFZIyoLiqZZQTuinuvPcVWrE8YXlQHg9/6wSp/vzNWoexdA8tMsLqL55jDK7bD
MWxPSe8vt9jteIc88iFXr1Yv7/+gy6V4U6Zyweq4eVxSsy7uBaOxce7XBgP0dmjOXSU7mKqq2kdO
8l8Lln+W4mOXHp6D/l+RjQxgYJG1uXkiSaQ8UrQ8IxwcV1VW9MHzu3xLlyut+/Rfn56FgUOW9RUB
FXE97kcdujvbwL7j/Ud3eSesqyChMWnTLbquy/5kSGeLm0JbJ4tqBMdVx/0ipa9O1OwqGHorDXCF
9G/ITOmCCY/DDz62N34kSV2Sb9uiTqEV+/NHZkQlk12EZaSAdHEuDU8fk1Vs8P6PvPyk+ZGUQwrC
C0JHDyDnz1Uw83LthJPlVGYO2vQCHWqCjSc5MgmsbuJg/mOyz7re/9Uogj2JDOfP9fRiUA2Fhnli
MGgO22LJ0ue2VfjRvf+73tj3PDnqIA+WjPnXTTDA9pmN0hWoV8hwRTWdLngs9QC5aGzwN/hguTde
FsxTHiBwmI8c7OIycKoG3jj6A9pmBxFSk6bXvFx1ev9HyfXp/PvO4elx0NN2CFMRhHd5cIjeTWlm
YeHxxXf+l6QqYwAOu+qemtqAA+aR7paAqUTxvrS7mfSLRgiu2wWXTPirg9gaUWJheOJplewj32yP
7G2r27aeD8O5WeKZFASOVWTpzPMeqrbsjR2GOu79AlcH6CY3pL13xyzxXzBmnnFDqcUA/xo9gWAo
RtDJeQrNTG9xkCnjLSk9JtxxGJ/zB/fvWy/YI6nNMpl5KACLPzfSFAl8Z3AtPcWml54W9Iab1Mgr
wATEZu8/9je+EWBTHjtR7m9ASWmKkQV+8gu2WfHwVZFgc0KONu60retf0zx8kLa83jEXL1kyOpB8
KCs+ctkweO2oy8VkOWL68BVaouI3QZPe54ikii3mt+IObw+SnwvySt7/of8Uf38t7dCq0LEAg17e
tkUepV3TQLcC242cq7q0k2f4EP7jYHjOmrXq4WkX6+hu0UbzLArd7OH1u09NWImvI04IdwOQYfD+
X/XGm/4H/4WhzkP5C64vJsuKkswmBhWB9jFq++6M70f1+X9JO48et7E1Df8iAsxhS1EqsYJdyeV2
bwi7fM2cD+Ovn4dezLgoQoTvoBdudAM+4olfeAMIumRnAraHorVF99Vc6nofN5Wjz0gZSCYrLWQ0
I8sGtI4RFw+lBMDkv/iqpUqvUgTifl89zHmv1viq81oiZAJ3CZFs4WVSFD3DOBeP18fa2MDakj+Z
lLh1jKZXn1VPhCBJa88++IA5fQuJ7b6MgAkeugxRoHdVnaSdx2tzRJiMS+VJ44/ViJGUx6GSFrOv
DJUFxx5JSVBvOL10IXXYLNxzpl6XE7gYeSc1gy4BUdtF/tb2UmXVqZj8NApVb1RhPfYVSCrgGTlI
0fBddjTzLyPv32OyJ7mIiXhoP642SwSOMw8NLuDCKp8Bh8DnBAJ8Uw5Z/P8canl+/gh4REn/Ouzt
yZ9VO4mPBeYDT3kKNsiVMlmddrbm5mQaWMtapoan4TomQCrYtCNgIL7TDsrdgMD/Tadn2a8FPH8O
56p6Qxe32tmjW0dPhcWl08OmrbR+2hZQXjV0VCsNSEefRgQGb0TVxMghweG+fhy2LljK9jaD6bZp
rU950jbwvAtnhKav0qQIy/oMTVGBLpmi/DUQ/WCLhUspANydKs3eyMux+XMdET9NpKngI0EmHurc
Av3kTIiKjoVz1kel+9lHLZiCxiyLnaGVrbGXHi6HDWtbe/2s1EbV04BPWdW+aUpechH0IBqnuPeQ
CU7sA1Yj0egVpEXDwQRi7E/wWhMk+APnFh0tW3FlCADRwS70EIlr2NGoq01jYLuNUbeYFc3qAC96
QPfneH3BtvYGVSCCH/oS+kUknkd5oEzInfl1ZmenwZEsD+mAjOhRtnf2/tbFRUAhq8Rx3FvrfEnu
kXjWh3n2+6aeTmEZtWfsckpPDqf5PorK6eb6p22dNaQCaQMS5BuUej/uCODAWhgi/ur3TuCoJ73T
ugewLUH42Gulavt5sKhKKGkrnq8P/LtftH7rQYxAP+CpJ1JejWyGvHMyAhd+KY1qhbZErH9vHFxg
fGHVdnOjg4OwTzh1pfFxaNIIdYMa+gs4y9H4Z0A2ofgM6yRVkZaPoTMFpT7YXjXFSMXbyAukpxbu
t3wu6z75kqOEtmjlBFUHgSNqwlsw+POXpO5lMEqTYQIhBb2m/ytC6NgHOEnifRbzjF6EDUTIgz1T
v05DYoFotusRVH6H4t0dqjkavkHXJ2ZjB1CtRSPM4TUhyl5d62NStCac3ZFQvltkzColk+6SNBr+
BW6bZKe26+L69PdjKhYlMur8lPzXcVeFp0TUC4kKfAm33qurYmLbcTMcAbwGCmTVnqLHfzMmHWjd
cDRKuqsApAmpDo8NY066FbAICoBmwd1wMqRxfOllZ2fDLW/Uar8BuOCplDXK7/Q1Pu50BAq1PkCE
3g9zvBvcQGBjczAQ7t4DzmwcKZ3atEGKZJrEBasFdFCIhXiWj76O2kOEwoSsSGj75LiVotWaIvMf
zfN90k7J9+szunFN6ToSy8TP/EFT+OMXzkPSmrJBb09FZhx7CDOenCOWPVp/7FVD3Wlfbu1T9qhi
6ApyN9TjPo6m5yOatRCp/FrMHdpGAiFQPZbU0bPEjF6JiYD5zj288YTQwjDYoiSvFHlWW8Yuo1Bo
UT2DSEJV80GkCz3YjFITyGP+3ZSkB6uwtPFQ2CLYebOX3bHePbRLl/BfMfAEXg2NGloht6SnPndK
febyz465AKDX2Hri4yirn01sq7yiSaTZrfq62ZntrbU1HZJrjAo0aner3UsJOCc4V7gVRPFkYyXk
Y3jwY8aF5eb6JlK2RrLQEF9qPw7x1/L//4gRUgVVrSKsWVfCJPVzlBgUVSEeSIWHSg8dEdeZ8+pB
szq4wXi+FP/WbV2cAWnZb3JeaKAQYTb+4BTU5m0MbkX4SCtTR7r+OzeOM88VriG6ShRFeezjzwSj
IiwnH2dfj+Buqp1ACbyFhbwzynJYV+sOXwZ2PXVFqtzrqEVSFRwEkYX0FV797Cbo8666A3Yd3nb4
A0FU7odGg1ejJHcWRpyoPYXF/I06bok76ZhCbQFAX9zIVgzo34JQ/LOVQXajpKxqmJzMqiUOKIqh
5odeDxQTUkysvoJ8gu6ROE5i/TClFlFbJKFl9Y78MJvOdltjumzqVjogZJpbqARXYmKR4rRCgF9w
Wd/305T8GPWoetLjMPylVmYuvGBQQti7AQZsB8xKMapBKb+51VClC71cMqcCh5xBvdXkNi++XZ/J
Czgh6YpJ9V5ZMkF6keskMEMwFrGE0CCN7mL1naigGv7TIfbzFX511D7KequT88a9OdzV3YhiaMHC
RAcKadMvC5B4vvMAbWx0KvocJepzBKXrboKtIHCZ1YruayWodzc0lC9k+foj3oPjy/WP37gryQnp
d9nko3z6crH9caZkpymGsjLw1pS4W5ByEzVSOomFx3Ao4I0+02aI/j6hoYxCDRIYDUOuL8twjtUY
6X8NNYjcNM+EDU58GlQ8aP6ZdMXa67Yt5211UGxQQQYCekumvw4honaiuTgrmp9rcLg1WAs3jYkF
AMrr+Vfg28Mpl6un69O68R6wnygemzq9DGUNFiJ1tHpRRDpdbQv8KUJHKtbidj48NrVD9Fz3lKnC
Ob2DAh3uAZ43LiAM6QE7At3hSnZWazrkM5x7/BZBpaLQDdUJ+Swk1f/+muMhBxlIpxQiyRopN8R4
p6RTYfppZwx4U1rYbEfKnt/9xlGwF0TQAtmkhb+uiifCcAKdgMwfkb/3HLS8sFoT0lEr6RxeX7OL
viX3ADmggVSV4yjM3jKvf5wFcPgwd7Fo9pvegl1u5sa9bov4GEvGfLYma6JSnIt/9K7XvEiyE2/G
92RnVjfO44I4YeUo3PJLVr/BhIOAplRi+Qa0o69ZYghEzZXgVNqD8RWf8HCvMbz11YCK9aWupwKO
tZdf9MdX221mVpB9zCXaLTC0N6DLzAUUTceoPHpJ+PZN2OOkw4gKaxgPmDPO1s6Ft/nVNlE+ISI/
Zn1c0kmexiiTLaQ5Hf2Uwso94JaDXhWQAq/UrGQv5d84Io5M0Vrlzl/w2ysMJMT3zEyCzvLhPCU2
AiFOilKtXnjCxtrEqvTF9tqOnwE+IBxlyy229tT7JyNp3J6Sr4f+vH0To0Hzdn0Tbv0w6p46PlIq
KjHyKnhQSiToB1kyOLu2/mwR4rpG14c7379xJTLT/zfK6oYwEEjCDD3G7iJF6pVn71986dWv46B/
7xEAvm0Hoe2Eqb8bPatrmIeGjjWdXYg0zmpnI01PyG7zylZN3kluZUldcyqLscIOBUdgV2DjAk8n
QzTgc4GeBVylCoGhBzVBU/g+lUX/DbHW6YzLTdB/izNJx+9BLRDgmVBKQSQEpBYSi9B1w0MzDOlz
YA64GaVqbx6ojy5seSkb3+jhSDgghmFr4M5ntJYXg1i5iVKBBpuG9S+MQ2T8sYxpEiXwcCYxgmc7
GMElldpSVwyB4odeO6DtgMiuoe+1cDcPpEapDz4qBAdZVz8eSAtxLHSkW5NSWDk5pyQheLtpakuO
zkqK56vbNrojucoUW2fF7CYEGFTQrxCyosC8ub4dN67fpbXDboRCAhh7dU6cuFMW1xfTn+k0HBMz
xB4tUTH3cnJ55w7YeDIZisr4AjVfOoYfPzs1UmhGtsqrFcbRzxSOE7rFFf6EYTM9QHwbzx06BLe0
9I29UJq/eb0zF1QD5TMuBZqvq5FzpD+TaTb9dkb8rTDU/qCP8V6vbGsq6YGSJRJlYfu12v/IL05p
bFuGP8wjZomhknOzJdpXhGq//P2icbNBabCBSxFBfvwe3DLwiNFyXmYHv+c0jcvvQG61h1gAp7g+
1NZFQq0YQ+klWKUR+HEoqUBhsKrYH/loabehIdWvZp6r9zFJ9706Irdumc1ObLU1kQ7ZFfUZDgdX
4McxwwTRtQQ3Ut/Sws46SgRh+SE2+uqIvkqykxxsD0ZeABqboFVdHUa9ceoc+x7Dj3Ez52YoF/1y
JTkj8aTvHIDLoUhbZQJGCHmEx9pqG05xbKR6z6XsqNl8VzcTctWBMb9Uc7RXy12m6OOOXzJkDVMK
CrqEGquh0HtIuVRVwzfg2cOO5pHPET08Xd8c5uWRVpZrDIzuAjy7KN45fRREapdo/hAatXMz0rVQ
n4yuHKI7jJ+LDFs+p7tb9tXPApsK1It5VhELa9NXLAzlV0cHV3ho8qRGtkpJVNrmyLVZyL7ipYbX
QiuUxksCYb+Nlgn3XInU4tcMt+Glr8Dnn4LS1KlQjkHwbmZwGV3JiMIvMMXK/N5GDc12k47aowvJ
QlIOdh+Y71mXGtpNjEjgu2WgtYBKtmT8B6de7b3BuO8zvqr2D4G6bnkghe0neOlqhfFhbbU3kVN1
1itcM0pc6TzX/XM7Zklxl+LQ8DQXxpCegr6af+Kg2OTnoES835sGIEHIadbq6wA7HgxSDcr3ALKr
UE7U5HB+0bNi0NwQmYD3LA2i/lhOiUAphID5Ia0kExO9vBbyLT6MaAIqci67nbXIqWem1pk7z/hG
skzjnSfcWhJGKhyrAxELWcY1IdV8omAcGpG5csIfch3xGmJQregPfaUN4CjSBEPLyHQy9DhVa3jk
yVK+znblNDsR0++QeLWZAc6QRipsZsVap5O96AfUImUaE3n0YuPGjMxHgiAZetZj82BPljji74z0
RULrqpR0x4v0KEFySNPoMUmIB1FVfr2+9ZVlGtY/ikI5zCxyCRqwqzt4zktkJbNS9fVs6lJkQ2yp
uI8L9DjYbU741ZrBsJzHIkaRpUX4PDnkjjxLt3BzRHabV/mYnPQ4x6Ny54ctN/L6h9FUJtAH5E2p
cvXDaH+BM51K5KqisuxRJQuq5JhNQ+08TI7cfZ8lJ53cvk3t8oCco4wfAI0svFZ0fMTe1FyM8llC
60nzNJxyK2QhhPhOe376XMVK//P6r924p1RwPfaCqib6WGdDBuaeWKI2Gs3yXH5JcSwdD5OGkOPO
rDiXk0IBHmQx0F9GM1fPWN9BxLIjWfPloXC+ZX2IgQMgzs8aoSraNtjV5Eg8DwgQjW2G6FGNlYKy
Awy4fEp5XUD9Iz5C+RCsIL/xjzxMgvuNTFDNncy/vLCkNmqxuYrcCIrxIdK2k3POgEXupAJbU8xD
QFcHcLwC/vnjsHGFilMrZopfc69iwZsntyQO6s4h3XjbVF0DDoDBlkYfezXBQQaTH06K7tMFwCYe
1RTnvXOq8EkHIZ2c/nrXkGgQSlKQhnu2vqKI6vuxQBTbL6vc8CcMQZ5mkYQ7de+NiSN5tKjx0nsF
7LD6pHqwiwQFXc0nrAxvAxmJG8hc9afr37L8LavjCnIDtJ7qUOolI/i4PMUsrEAb6sEv4iBwfjmD
aqYevAId9cuWA/hQ0LPeGXNjJ+pwGSAaExxc9sOL2Rxtq4T+pdRa++8gL+gU5EZcC5kdr0I78H4q
cfK7/qHa8iWrL8WowKD4Af+Egt1yRv/Y/62GbXU8ar3fp1iaPORqDVYOaX56J8CZmkemBycrrEbF
IiAb0uNG8cs4hkYbVYtIPNycoYpwDonzPFG8EEXF8PMIu/jLEM/0uRagxoOV1QW+BWlUKa9RSMjj
AsZfPJdTLtzvGuYq6beKp+q7JCKlPKdcGC1ALjW2TkOWIhSbE12Hz5nd56YblfvkzK25Z0+By6T8
I7PyH2fBihzN0msh/CTRppcAQxeMQhAWBM4i1NNI/RprFKUenq/P/sY2W1pzoPXpz8G7Xc7vH5Mf
FTUCbjr4dQUS1WMWon6OLpB1gPJqP3FZiZ0Ld7lV1otNjZJeJAnuQhL9OB4lsI4AGiA5tqrG01Ao
7TvCXdEB1QSERxsxvwO0qQ+oPxU7+2zj2JJbcgcZpA7M9GqbGZXaVkFDD7TTW2TQEBm7MUJjvLk+
n8rGhDICp2i5HdAMW0XY9WwnQ12ZcNTiDskSYQRyezYTRfXNajBDNmyZzi5mRZLkZcgQzXdGy554
6TAhTV0clQPxswkxCDhx0fWIm6mNCu6nlIYvKnbU+s7v3dh23Jb01Rbu0iWhCHsRvIubhCYecg+0
h83qccoyxPd7oaWdGzdB5pejyBzv+jxtjcsVDZ4AyLOqrkElVaIhHIPIvy+VVnXOOhE/6U2JJ3Cf
Kp95JlsEWZv47fqgG2vzuzZO5W+hR677+30/oqi+8Ac1e65QSJRxd7J7+zh25VuAx5R/fbiNHYfP
H81Z3leZrvTqSDdFKus91pV+23ZIf1i9gw2DXmV78Iyt0Jwe7BJtQjJwuCg+HqrZqGkHYmLpG2Ch
Z28Itfh7QYVpkfYtJmyRo0b3FfR7e6Aaafwio7eu3vR6bWB8rurT9+vfvbG2FiGNxjIRvAE+/Phz
xqCQ0JOVWz/GYhM77yy2nir28Y3o1PIuRWZMPSpZVP59oWWJFDkW2rK2F/2eOU3lmJYEjMIeIfAg
wD0xS8P23BMWHK9/4kbciPQy9Q9yWwot69RjciZy1bhq/XKOlIMRmopbN7JzkJNYnEatCm6UQBan
mLN0ijDTe70+/EapUGFT0U3iLqVGsQZ0JDPY9lithI90xhx4qtUhSVRgU/AYI1YNS91CCAukErv9
qMWZTpU1UcKvcoTy786NvhHhWcSQRLDwBUEjrO7VkSwbqUeYO2PaTZ4JRsd0dWnsGq/ty2avx75x
hLnBYTBwroCirZ9J8l2gW6KF2zWUIPZE1J1JszrXwUPHQyK/2El7t77O4oKkmMFqEyl/3MsRzmyV
5iTCR6gZ0nbdaHgJjcUUfsOTo1U/X1/XjdeRpizpGQ8VW2s9Gg39ChXFRsAm68ShkxRE+Q2l9LtE
kU7WiELwqFjGU40a1M59bKh8yMeHmXLLEjbzmUuPdrWMwFuSoMwgEMHwSzmqPaE6Rg9dPruUMWRa
YFBHPs2ZPbw4SYSRYqnb01fEv6XBA8MXUGW37cA8hvNs2yhBVzKWUXYwIKA3iBaTh7keY3fCQ0Hx
UIOqmmM7ZIjXtSFgmRs7LcdFRX1GETTUAuVX7uA9g6ZjOFmuFVTWi1K1UubOaJl9CjrF+JVaihSd
jJGuga9RM3ktwwAl4L4pOoAebffiDAhQnByIGsgACkPSWLwJc8reGpwe1T8zBcyLGZlnwEpEXScK
hl9lhMCdD2lPWAd8X4zCa9CaDA6KGeMU5xo5osuHsI5MY2ebXS48RxksJ+UyhZxsjXAxkwmiH1Js
PtrZlf6yCDE4v7DX6qIb9NFBk0R5A9ck4b4NXEI2dQ/6tv0DiIsoW8jKBcSvDiMs3SyJ99jURfI8
t2BrUClu64eQaO6GnlHyCXBH+3mCUfrP9V1/eaaJl5aWB/EHl9q6Jxe39NrmVJvRXOZNkC10RmWM
5NwBEZXTNBAWXR/v8kwTcBAEMtWkO6jNfDzTWWpFNW4/8Az0tjjGKJgfjUb+j+i74XB9pMuX8ONI
y6H7I7oeVbWIca2QfYER+lGMTocBU48IPm/iSY2wADLGqb65Puhl2MGgnGJbIZ6nFLWKQEUywUeP
+Dw1oIg6xJp9249psxPc0CK+vDGIon/XrOnfXlz8RT4NgvrJ0jVPiuFN65G7/depy1T7XlmQKu5k
PVKHG9hmmKmLuEFfPEDnGpn4DI3Fo96qTu0TqqSUpACvJW5lTmL2MONVsfwt89lwNUVUtZthDLYI
6FVVcpc4GUXx0EyrDv0dsLUeF01X+22lZ/0jscWsov9v9z8rPYAZG8W1QHs6CmYJ+X8Fe8w6Ha3e
q6OWu1VpFYHydxbgMRziZtfDopm07lGKLKJQQN3R+AokSPpixgnamGEWduGd0duYymEyH/4KTCu1
PL1Crdaru5jOo25GrTsPKA8eZsyvkxvq/tUnOtpxdlyqSzOyLbH5WadXEiE7Ior3kiDxpBuB8mQD
fn9s+PF36uDgXBpGoYxbJSZhrTfPlCLQ406S+h5Cs0HhGc33N0UodnqI8CAb+TyhfhqEMif/tDP2
dC6VcUGlPSAW4HnMm+pfO+ns5ofISoqiSH450Z2BcuD0aZal5E1MUxR4dd0O5QnJU+emVwtNvGOK
E78gHJqnN6aJOvTZxrirfJRLjsx7QU2g4XulKsSW0WxBcolZfUHLHy2vduiS7FiNVVc+JjXUtIM8
Gnb8XW0pj962dsPTIjEx2kHJGxVVQ6PonTPC/0Hsc3hRD5mx24BFXgnE59NGmW6xiLXtQxFBwfuc
CWBZ4KILTCRsPD+Cb2aVmLdCqPh4URynvK9R7v1HMpq2pySupONrNleq49mwX7TPQZzo1RHWQ54e
LPSb7bchBEB4P9egCN9MNLjL72GaSoqrWo04aw36a5T7ZWt09QSV0HtJBOHgjmNHdDXTstbvmjnW
k3OYlw35VAuS3EUUWFJwwp7MGM/tuW5PCCby6mV2Qw9ATgyt+tq3sTV8bQ2pVd2sVtXvYa1F7V0Z
F3h/hG2EoNHI/SufJ9xCR9xElnDOEVr52TBMrknIl5Z8wpJCRtDRRKB3zAH5eixE0XiCSnyMAK2p
6MlRNPikg8abs1u5xPv4MFeG+i/WegGquhjogZbNxPSEjRbeenaIKZWDbLPGv5rjQ5mnU420ZhF1
hxSAxY8gaExqQ2meVHeF7Yw/ndaKeaOGimWnUDViiR5ZhuRbAqqCm+HRGuMySoxzzPCFMF0yCOz4
eJrV7ND2tlAw1La1H40BDuJI54cOP/6haC7lkWhzL1QbOfaKUYrzs5J3Sg5cLUCuP66c5K3EvPjO
xM+NprgdZE+yIUzjaCdg1W/h9fTTbeUocXuyZivwuYPT4TOZRPyA14hc3mSDKZoDtt0cLCuaaC6O
0ZSH97IiBu2cZfLwkqG89A75HVddPUOA9DAbZhd5w9CHmOdUUoLqo9l06SFoEQm9wW9gfpgau75j
1ph0Oti0smpaULk72XKhHOfEweQRMIrZvY2yaKyf0D06LGjbDrsv3oUAs+pG5e2djGIxzQMSAo2L
J+tngbuH8j6qcv82xqJ4VDJV+WJAkwlv4iiL/WFsc8WbSqzNwC3WTXPDX6H5vU3m5ZaNQcsGoaC9
4HWjH0OtculgLvm1c1F+tdPKiJMstv1AxGFNNBfZJz1X9e86AnIvqT5p/1aGkT00ldY8xHFon9pQ
NQfXaozo37AvxuCIIyga9dgMKDs56UaMgWQQAgOQ/tXLVr9kxqo9dhJU9SCoD2z76jQ6znhXyM10
J/eF8fcvPwKAHDyq32Ck1eX3/PHyixBDO1ExFwl54VODj8bo8opl54C9HLlFbDqvUxl0b3/99oMf
VUhIDWqJF215PIaQyE0ny3cQpfBIUvv7gL7d6fool9kvU0jxDtw7dS5l3TroACcLJ1AsX8o0J3NJ
CgPspJNB+1TgM//W1FFxpxtVf4+n4PA8N3P9fv0HbERwCFyZFDxUuCHaugSPhl+iiobZxTxGeK0G
DrEKgciOuGOdrw+1tXE0MIiExkt+uwYdyFBS5bFT+VaKY26AYTcpGY8CMvPOJwUK1F4idhlVLQV4
k+IhAgQX0ZuatC22BZrlK2r0XQ/N+nbOHPM5C2Z558s24kSHo0orF3QK1aklJfhji9IiV1OuE7B3
YURylA3KJ6Mfpufr83cZAiMXQf8Cr05oVSjDfBwlmEy17pXR9o1Wku+SJJTwGY0sJlFUZzoC5WFQ
2T3XB73cH9DFF4z8QoxYqBkfBzVnjM/TnoKeimsSgoyYOtBANgCl98rxvxmKni07hB7e+ixg2lEH
8tBQ5ppwq0cLUnMj3Zhu8iSIdo7d5YJRcgKqRE+Us30BvMXUK44I7Gy/jgDYL4D0B6LeeqcGcbnh
GYVWAPI0gPWosnycuzkDXJMMuuVzkwfyEdBmmLlaaFjYQUkYriNmiVr330+iAwKfainVaF6Rj2PK
SctpwMINQVN1iak4BcqBh1g6mKIednLty9sL2LKJvijyQMhGrluSbdtGAhcdw+8WywIXOZgwOg8Y
tAN9HYAze+Oo2fiLE9nhrgsK0KPjNzY75/x3QWVVcPmNkOG9ZJ/Sbvv4zblllYh52aY/1HYoHbBy
Mj7RpzX0A70J5xVCQvILSqCBOyPI8cpdSBvNoW2GwsTpA6iiSzvBqk5owErljRn0g+L1VZikp97u
MHnA0LmxvdAxq+ZxyIXakVBMYfESSlA4HqZ5Rp4FfuFivkVFFbcDVHGGA/AE2+/nZqIFlKTaO2CW
Tt25vS/3MXUO1La4chwYLGvYXV3284QOluWLukjOEW6ed7NcdDsTfLnMKI9Ar6OuAmnxYn4dJ+4r
R+IiLdF/fu6mJv2GLWdZuZoqFA07TSu6LXI8EVy1qcsbfOLqr9d39W85r49LrIFP4TKnA05BYQ25
kNs4aQJU/XxtsArVA3diFi9DWjXdnV1QIj0ArXbyQ0aK9NpjZ9piGyVjDw1zPxbfIjRlB09IWFKd
IbThFyaj31rf1clgacdJGjApUvCT3KNFXy4Pa0LjmTrk0gden49stqSKTaNTtFDmY5woOU5iGGhc
n5yNK3rZzYg+Uffi2C+/4o/XZ8Dx02lix/CLxXFZpDQJ3Cpmh891pu7pFi1nabUQGhp93JqUjRda
wcfBEvxXRChDjJDIiQ+dM07/9PNgJZitRNOjTpBaH7rIku9jTezKWmzMp8YX0piRqZYwpR8H1+Q+
1FITnH1tUbYLJzM9iMnYexw2yMtgO5FMgy+L4APo9o/DoInSWk3d2T5qteIBPh6fN2GY/tSqEpp0
5CWTRGFNFmpNls6hgP2SkhWkhaQNEP3lUMHc3py/Q+IC2EblNeSUlIlSuggsiBwfnbnAPoSafna0
06S5rQTQ7gOmqfFDTS8dIHLaNd/MnogDb6nI7nrP4vWXj5DxnHdbEaht4Y2rfXJysnzSP1UqD+j3
4MStzQVKt5hGOH991yxS+EtBEwA6JbH1LdvnAf8xsX27a7Mj5tXaWQOG8/fvF+KP9EB4WKieqqsg
p3TkwAxHsosYXv5hFFaK00CBr1I97b1eW7sJRhOiYvJvfY9V8bJXM15RXC2JD1vZowZueBHB+k51
b+t0/jnK6oMo6CW1rqdMmxrPoHaq/BSOQf+aYCi0M9RGgEgUiqzGAsMm8litUDDEWZWGke13sjJg
vTxhMMndjcsltaF7p6ZZD1Xe2okQN6IcGEwcxwXibqtrElMwC+zHFIqXeoQJjZHNw0ke8IqkoTAe
G5yUHq9fd1vLRlvHwkaM/XUBC8zlZuz1YbD8lLn8NOOufQB8Zu+ENltzubTguFkJ3djHH+8AJwMx
FPcIslGBdL6VGHw7WHZSV8Hz7LZqB8nHQKrf0xXf2CxQ7PSFakdQevFg2JT4soZIws9GrD7iSgp9
TN7winMieyfa3lg2bm8acSS50M/W2QS3Ozi9QnZQm4oKcs7UUN8lTRo/0eXJHqBU5jvgvI1OKyA5
JIDB7fNy0PT9OKUj5g4hPoSBT/U3fEBfy/oJUFL7Sn3KeR3BP3pFKrgQ59TxUjU3n+qkDMadyP8y
lgH8gyQ3Sh8moIn1+0UwW6IIV4a3pUlpHc/3ZLibk2lEpwSNgreIgMrBsypKo4OjFiFBulJU8c4l
tzH3i/oNPlJEb6hdrmbCinKo1ICwfaHI8+Q6spRPoECl6VcxB1ypkRmVO7f3xrtNyUZF9wtAAbJf
q/2sGwiIRqMj4aEzx/4IfuOxxCvv0MdTc46jenQLJ5rdnozi5q/PK7z2BZUJ/UW7WPYhzI3KmSle
GpawHgcTHzWncLKd8/r7clsFJgi1IZhEtrpEiatHO4FIGs5OLeF4MMoKTusoUvUKbp9uOoAxcIFz
y/+RJSt9TOBFY2rlTPFnGbPR76oyG/NrHqVJ4JoEhxFZkzGPn8o4L3MXiDnSspVSm8rBkXqBM0so
xcpJCMUK8GtKZPyDutCh0Im5/HzsIbPet3Ar0SvpMmWA4JThDxaZk42Z+hQP6X2f0Wdwe3DrxrkK
Q+UVJoMznBXQ1fQ2wl57boc2+IpOT/wsmiJTvRRr7vZIKyUSNxM82KcZ/SsMlobFAVyQu4NUn2od
29l0cRjuY318MVP4+4cUCb4R2/RO+YzjhIldmZFnz30R5aaHa2rx2hOt4fBoV0QaIpBwrDJiYKWH
Zswb4Ji1sFov750qPwhs6ExXhApucwb9oWeemR50P5IrnRt1Y00vpxyLJ6OMcGzCiwHzcLvIRvWx
SJAcAjKuYZiapPZ0W5CM/soNof7qQgDe1cQcH4ewy/9FlDJ13JFydnuQaVz/gGusvTZ5nP+gpRl8
65qwebczvBduky6Zv8CtwhTP5lMbpDc6+x4qLUSuxJKyE3Zh5HwB9SFsMRGVyqC2Jbb+JZcsM9p5
ezdu7iX6BoBF43mhgX+83KbObjWl6yT45vHXaVRNugONYh91vYh3HsCtodCRRiSDOJwoaRVR1Bgc
8zMIVOSiGJ+QXykfC1y2bmP8XXceiY23doE0qhR/IAdcvLU0+JIAEznbF3RMzikmn5+mBMOs6zfE
xnVoL2wIY0H5kcmu5s7EWArjesv2cSyR/mEB67soduQYpopmkzKVdtl714fc+jBwKCB/QFXJBC+r
5UraMKHBR4I+IbshWX3/kKlwV6+PsrVSxH7MG+XBpar1cRQ7GpQ6Bi/uD60ye2mfj57eDe/AydKd
7bf5PdywcNYXTq62PHt/5IC6KWWmGfE9FnbUZ/wnMTitgr1++Pb3/O8o+up7JIigRVYARKPYmR1S
1C9uaBzFBwEH9nx96rY+iPeKsv8idoPMwccPwt/eTjHzo46l4FLfUu762UpW8uOvR+H9XezwFnLa
Rf0E/2M7k5rI8cO2z49aV04npSyLvz9FcAhlHiUwdYSUq2lLkH/IMblzcAWIbYUMbQicM67Sg9iZ
tI31IWOiyLRIli5yFB8nTchzkOdtQ8+i6rrXdEgACqga6ml00etwJ4jZGkxnp4GvAtN1wUdQg57y
iyCxgYwReLDsQeG2/ejiKrbnCbcRvDhAgfFHo0Vhkel+/K7QLIhcVHoxGeUP6YC/J/3xILUTzZ1K
qRIAAnr7RxHhhqeQdz9d3yQb1xMKySwdKQ6h0/quiDQUrPKZujvm1bkrTRKOoENU6bBsq+kVXZNw
Zxm3Phc0IjRcWkL8s9r7c0atNQGc4SMIkb6D+8Xwtm+D2aPdl32SMjCYMDLkT23foI93/WO3VhWa
BA1ShKao+K/HRp0s7pbsCnjvfCvM3iDUMRrrAfiHru7cjxuHHHqXhtcJGQGaWqvBWi6QYLZKC1Re
aB4bzck/2bma7Yxy+UmoUtA1oYGx1EjX09lrHeaKbRv4DnCHM8iG1u3aqPw8Wrv+HxucNRSN0R8z
YOk4FMZXXwTAVKFLHQV+UVPo8cjSp8hbykYxZQzN/kJK0QwHjGPNwWtF3o6HMsf13NUrvcAWV9eJ
D4/W2Jp7MNvLPbX8MIrEcDHgrK1FQGQUhsy2iJf4ZA7DE3XP9AcCo/oJB2KlQmavFfpBncImdrMS
W9Tj9W21OfwCpKIzwWW7PkOjXWK4ISuBH3edkR8wzJ565I1Af7pS2JZ3/SBrX8FFZvFRDCib/XWE
ocuEeRRG0OzmulpdIGWDKSZeGwHC4LB+dMlxvEKu+mMRONpzHqZ7rbqNXJcHhbzaRj2GfHedbjVN
XdNZLQNf1vBP73UBoxS1A/Nm6vA67RQhHw0lwQWksodH/Iuxl9SH6vn6pG9tfBIuECQUTK2L/hNO
C33bOo3kR+OgHSZnhDybieKoFpaxc8YuT/LygFIy5c5YqOyrCbbS1gzLoZR8dcSiQk/Ipy011/6L
XUSP+n84O6/duJFtDT8RAeZwSza71S1ZtiV7HG4IR+ac+fTnK90ci000ob2BwRgzG1NNsmrVCn9A
J42LR0iVv74HrKXrq6KwxVtN5qOsZNg4dkXiTylSUj3WKYcsHbVDbCHiePtViv/y6+qS+xuXCCGm
CWJq3eSKeoh5waIHZ3R/Ta82Nf1d2NeFZ8tS8V5iArF3u26oZeswv8VZZc3raS/ObzpGX51zXoCH
iLotT9XvKISF9ZMxLGZ+LPK++GJ1nfa5HQo98ywc7S2vCOy4xJ+6bP4OUPc+amVLd+f2y9iKcuAh
AVULXQuQ3OK0/5NtGqm9ZHJTAcnIjDQ/DmOaPstmoiLWijrfl3GWleoIfbz4LktOqLtI4xcftdhS
m8PYW8ni1VKlpDtb8LqzAwSVdIRTZ4g+0+pHtalQQ2ks65zE8tPc5w8lMuSn2GmNyxwqmU968BuP
7eUQZnX29fYbue4W8h74HzUMghFXfoBmoUaamdMtDBXzXV+khzRqPIBI2WNWRsDeUNu8u73ixtkG
HYTvLdemzTREe/0JwnBIJa2unbMTRADAHXnwo0yRf1fK/HZ0A51dkkquM1SNuUFeL9VXM3wvJqfn
2MpVT5Oa/gDlq9v5fJsPBNNETBrR3VonHmmskaTSgjkD08PMlMKPCgOq4fMyahQbb397BjR3/jNM
CknLXz8SGlSqHkyU0KEJqBDsaXFAEsfA5znYqwHFtltFDsDYBCzuPQaY67GJXMJat6XeOeeG0cd3
3QCFzA0mrDFcTKem0pPNGCS6Otjhs4zl495h3YhcrE+aRU3A39YAH3ofNikWcUS2peVgQwzwF62r
D6U1ZB6ktT19742bACA4D2wxsIXOsorR8E9VZRbFfN8a4zuKIR1V/Xhv5rn1VDRbIGmRkHPBre6b
eZCYA1CYnMPZMeOLESrlcx5rhGG5soLeR2zo7Vh3orDNMBdJgg1kxYilZKuGVHHWqP1R5bZ5qPIl
eEcnLtujdm6dBfRlUYSh8YKhyeodzlLeOyN79DxV8oi8K3rHDT1JT0bceKc7u7EU00FUuxnvC13Q
1VLyAgJGm03tHFmg6P1lZPJBy8yQ/lZRm+b+7XO3dXPQmoVmJQIX6hqr5dJaWcYF5aIzyM7675hr
iIGBO5ZTN8mokU/zUpbTk9aMC2r7YYNAzODAnj6kqdrQhW1hs/qTXMnZzv2+sWttgDG0oNhLdGtW
MQ4BlDrNQyj8mS41XxY5/DIZhfR0++k3FnFEWUf5hjjV1aRMjgJNwa/ZPCuVGnoKncKzNIPuv73K
9dEQDS3QOODYuZ/XqWcb1EqvC+Bib5fVR8nsnRnPrtgE/LIkP+I51HeC6XWEY0GhoUojxUD7YnUW
U5QurVZBbw8eX/CxM/X8OMVO9VwCDXKXORq+wjUqPCcx2p2m/+ajigufHh7Q7HUYb5Wg0xJ5sAC5
T/MJ1FjFMEkzPRXCLZNI7e2qCKi3Gww5uTcYhF9FndQxmfDXwHKDYTqVU6DcNcNovflqR+5HNKNU
BInJAVd7sVcR2qRHZJ0hL8PzkrXwoWiWn446lG9/f6iW0igSu56J++oa1K1+SNURRCaq2eqj2jvA
orsW3dlGUo6LHBs7XcrrNIlJI0QadPOYGKO4+/rabawhiUyYV0AIED9PzLjxJ5QmvEEKpouU6LOH
cM9bXct1cEOClW1yG3ENryd+ADMcdWkrZqqNYx7iEnsQNlTlCwX4z7eP3vUBB7UIfEFM2BzqlFUX
FrBPz/pTcDeZcfRxaMfmbFfKuGerdR2zxTJcsSiu8RLXrOBZ69C4hNt3V9q6VHmSopQHKIl48Mpq
ujcC2FyMvhcQWnHC1xrJSCTrhMY8uJtlMzu1fYUfk1kHd5FS7yG9X+aer3IlZCsZ65OT0Cw3ruhr
CmZndm420UWabXCZEfIcli/3KTJIzax3v+a8GqdDifK66cpNhhZRb3TFj2JxksIPLaNAwX+a6i+F
UeZ/xoKm07Ff+rmk05CVPyPWhStWj3Xg6UZvZV6y1OCdJ82WrPdayDdT3TDEr9bNlkS3EDqK+8wr
ixKF3VxFHe2w9GkYHLhM5y9aHdR/xjlNwBMC7OpRkALQQWSf0TYWjFaPWG9hl5jObLait7rBq8ag
fm9ICy2ufAkjvCoXLf+yFCMiWUtTDH+XJGzuwBUZyiEqHAWn9rHPIHzIS/o0LTY0mDduWPHChYkO
k1k6jeuaCQZiXgQ4IF2CqQ0PjHqKc6ECcLi9ytUWAmTLCeQMUnEBFl2FGTmSkCjoJuncggn7rMuV
dsgWpX+MAu7020tdncCXpV7UIljpCq5sR8hAGAboDKtpY18bGvV+KfI9EMHmKtwD9JNEW2Cd0y9Z
35voe9BMGzPnhIqk5Bfw13ae5ep2Q64F+RKh8wnR4qrrXS1Okwy2EZwZLqp+YHWZp0hq/DVw+uSi
N1O8522w8Z3ocqObK4BvXOiri4dRWGsueBRfMPZGsraVrVMAFs+NomGvKroGdPJwWM0zpWCKKbTv
X18FpTKrNbBM6bxEQf2ZylLrDqKZ9qB0yTK4NDeG4RBnfTZCdVxGjkpkdhcsA8OnRE2mJ7WY5OfJ
0LoIR7pJ6t2yVBPb5+AWPxk9N3ujr41PTlRCZ0XEWz7H6t0oi5lMHVS2s5UXyUe56ePvkCvlHdkg
besTsATTDsagwHNWN6QSplJWmw7EKluKGcJH4ehwJ2uUGHMDV+4uHSZ7cdsgRqJ1xvVKugsZ2uMR
rnT2jzx2tOijVoTSgOL7YHzFCQjGVIRUlHaXFmkzu8wfO8sfZYLn/YBiT+oZkdFEH5VgSg3EYnIz
QUZW7YyTFMdS68E6SH8Ukz7MXjsY4BVRxiyIcCgMar5h9XV9jDQjKGl1y2AtwBktf+kC13DfgkDd
c4je+gqkmip/URehNP1610hGohi4F9DHTfSIYFvPFy2oIZTejiJbX0HAqlEPQuz8KooMrToaRV8E
51qXil+9oUXvKiWbdNdEwP7NmC9OAgAzcbWixemsSyJlQOSD9nxwzpIhhXa4qK6hZvkDSLrBv/1c
V5m6WAoqDJ0qeoZXU2+E1PtAC5hOzPGke6OJ7kOeZrY/y8vw0NLYOkkFVjr1ZJp/bq981ZxjZSFA
R3ChgXvVHx4ixCole3TOtQNE0a3m1LiLc9oCaDfWnmQjyaiaGfC63Fh8UPjlTua5tXFAS1C4IwpF
yFltnFFZZK7T1jkbRRBdxshcPNQA8uPtp9x6vyAYZJq2SA/AkHu9PdHLXAYjkJyzbjVI3OFHM5wy
I8q+CS7fnSSNP5rRaj1AeW/uGPB+mTiJ64gpB7nh65WlEvAWTtvB2RgX7VQ1mnyaQDmBLq6Kt3YM
yN85y5wMZmn0XsSr/qf52+oDCn9ivwZ2kz4UqlzcF3VvHZtq2KssN74aWxVEiBAzvm7TzaJFh+ZK
eEFRvP2v1kLB+MyHHfm+ja8GrUrUJYyXqRVW784sYXNMOgJ02mCnf0N1GE/FAMPWr5rR+b4ouUZc
M4rolKdVsLNjtp5QEHVe4LpiUvT6ZVqpZNsdU7BLVfbGCf69Nh5kHcbV4fbOFM/wOrMG6EwvgAKd
mRS96tfrON2SFowNwssCu88HZ3635IPvxN10h6fJnq/2xhsVVDVoorQ62M2rNzprc6yrURhfIq2q
/SyznGPVzyamOmbyWavV+qzaefO1gyO0szmvKkzBQ4KhwvEjzDH0e/2cU1o6iFA28SUzwfhNymCc
uixLP8GY1e6zpfkLPz7Yabi8ROjVywXMiQAXJhUMptYRfM5NYIZWll2gJlSBT29ZQkLILsPWtUa7
n/yuLfPk2MVJqd0Fk9IOlxxEG7C1IQq/ZPj5Tu6MStwvmPyq4Q56XFQ+bX+cQ1SnN9ysLdvO1Qa2
qdvqUnhSpMnU3MZpDJswZsjvp0hTskszmF11aaMm6NzS6jBNj1G//G3nM1wCyYnPQ9U3qluVTvwI
tjb8auK7+zUI5fFvHMrYdIU1WC836hz1F3iL7FuBWUHom4gBRY+GgR9vlxr6EwPa5dFiw0LWX2Rz
9tBarj/d3q+b35FzT30LYvWqv1s7hdKPGZoF9MiZe+WL0ilurjqj4bZ5WJmncca8zZvgBGs7R3Lj
qqKoZmF8U+lRvLBD/olv6LXESJnn0SWx+qw7ZUMagmNsQ914KtO2eceGH39K4KXfkxb36gParsy1
bj/+dZ+Uffyyp0Q+TnBa3VexomX9qMXxZU7SLv2YGVzb4BmZ2EMkISy5PYqqiyfhnvwThvr0YcKv
SD7A8W0jT6mt4XkZtETaqUiux9r8LNQNwd0j/QdFZhWuzGkMwrYjVJZF2w4+C7WVN9QVzJaJIaTi
OrkSGydFGarOa+fayFyjNfXCtTNd2akqt74TkGIEpTQmOVdIFb0HMEE7ILyosPAOYszpJ9UcPGYZ
GKsgN/FnlYriEE8QDlOGxr9ufyLxqOtDD2CRuR96j9cFTDAP5dg4eXgp9KZ2bWk2HgKS6p1zsJGJ
IjCOkQkoNTbleq4+21SAEK1YJaTSBPaEJgqrHMd62Qud20uJ4SmjXdDaq+SFMrS1AiflikhVx+/6
Sf+oJcp4QMOi3slDt5ei2c5jwcFd189V2JPFJGF4SfKxw9lK1g95sSxuP/R7U+HNLUs5i+MWFpgC
bPT6RmjGLCpK7A/PWZGa9+jOFL4UaMYnTSraxykuUQiTi8yTUQg9dpMC00sLsv9u75XN4wziX1Ao
BSNwXe3WOIvFkUIi0yuz9Y0xZ0wOXDfV+1bOEpRMsIzNT1OqR2C6U8LbO/w0yuVQhtr4rdQVyXFV
s9D2DKm3giw7WBhT4LR0BU+V03yxiCLhhbtt+IkU+wSUPQvlz1bQtfdIasKoVUeM4G6/jZf+5Oro
IBpFJUI+jhe5rr3+JHhODkwQpfjC1AUN+hrjlJ8luPQf5TTL3wq1r5+G2cqKJzUZSpRLarmXXdh+
Cfo6WUNR6nSd9YQCTvJ5QUY3c3NrkX7gDTgUXrH0yietcubIjYu6HlxZGyXdQ8VG6Q+2Gc10FaSq
OQ6lrsL5drhY67FqYeP1ifWMJ0JmXDS4f1hNRQ2+tdEStd8ZXxTZfY7p4W8sfwcq/8yqfBzhXqDq
yNx4KABFwNbnLHlK5rr+LSVxOXolPAAA8uidoI2UR4nmp0UZtETGufzR2kqpuAjY1+iyJVr+gdJQ
Kr+2tlHeAxBttedwmVI/19ulva/bKflVR5nxJw6j8ffOB7kOZa++x+qIVOFsz6nG7hyN9Ic6xJY/
N1btFXq63L15JUj3QNZhcTLgXMeYfqZwGsmDLrMO6M0Y8O0qxsE6FPFkfLi9lPjRq00m5hrCK5Px
kLUuU4q2RoBZ6uLLUDrlfbegjGCWTXm4vcpGJEP9k1qIuRcC1usL0QIEi+XAlFxoifdf9CCNHwsn
iI8F7jk7aea1NilASZJMkC2ACfjTKkDTnUXP1wiTyyg59Y92lJfvM8zC/2S0X577qhvfj02V/1Dq
Ia7uYjka8Vkatb7yR90Ovt9+7o3Qwb3Lm6WsR1pjPTmKDBDGQ01+AvatebS7BQ0irFmOTHwt3ygT
9atjZObOJ90oYmybdgxRA4TqlaBH42RSUZdKdKnR2vIhI0DuQAD5MeybzsPDJPz8PzykGMTRptzg
iiHM1S8hT3lJ4pgek1Arfw6VwuKPWRx8Y/o/La5OF0rbiZBbe9dGvpIZCKCRK8QNsRBpJ2a2l4hy
N3a1wl6wo47sp9vPd40xY0dRrwhcuoH5zPoenvEl7yx1ji5NFEBRBiA4fJL1DNHuLtCRPavC7IME
B/NXXQTTuR2qDKm1FndWf8zH2us6OVGO9TLUOx9661QJbiJEBjb71ZwwVKFKNH1E9q8q6eMoWeNp
DGznIV3SvVnaxqsWgnsUi+Qhojv1+i7KosEsyqqOLmo0yN+tRtWO3QIL8vab3jguDgKz8BgIFniG
rY4uJta1szh6eKlVLpxJWw5xH3iznMxekEK56lGweHtkAs7BNUvLjxb7OtSOU4HqZoeVaWFk2UE3
Q/lkKgzkTYRcdqL6xrkEW4vwPJ4LrLhuLiAmlkhyNsaXam6l+yGx+8clTqTZy8j6u2MhlWq/c0I2
OgwUhUKgWKB/GCq//mwViF4lVDghspY172oy7+fWsud7ZEXlSxRH/b1htrbEhC+Rev/2x9zYneLQ
MM8SR+dqPj+oi2nlskkbsdLyk27F34ZaKj+odf3n9kJbexNXCbgpoNeBAqz25pyCMhrE8SzRGn4P
XOiHDNxgp4zaWoSkH7Qy4h50EVdvMsAVUVtoRFyUFp+dCQXRyI80vdmjgW4dAS4DAYABhXa1SSRD
KeKo42H6bniuaUOfmF1bR73L4gYio1x5cQO3emefbH0ralWQYswdr3HYZoESC059RBJJDz401Zh7
toIvjFnOeybOL9FylXEI/jutPGhYBNZVzQ5jQ2tDs8oukHin4Kj2bZ28Rya//9voBsqP0EdQaJu6
UD9o9BstlxlG96FCbQLw7BJ9S5IBNUkrDqofLVChX3IY9s9F1qG5mBdGVbujU1l7yfj15zeYy4hs
ArliYBnq64PEEdLbOZ+zS6XZWBH1geKjNVztNA62VhFzM1l0yK7nNrbTk+xaIR2ysYgPCboo/lyn
1ZsPJttYo2vDp4bIfRUU+miKuq5GknExsyMbPjs1jVKd0wa2xVuPJsMa6CRiCMzQ5qqga+xEbccx
uVgSWPoqayu/KfM9AanrMwN3ig4Qx0Wh2b6eBuZz1+dhlyQXuUP/1VW7euk89DGs90HHZNZVq0lp
/AHIyR4U46UGe72ZmUiRFog5ESTJ9SzYpJhCWTLOL+CDNJGItKrtDWrfTIcKW5DITZRFd0aKrLBs
T/RjTdOV5En+UWVq/7lAHnQ4jEkPpZLb1GTYNLT5rzrvFEyk6hBNwwhMQPjglHEE+BWY+B/akNN7
A/1U04MUob/XnSh+qhUTvZRadRqQFGWuTYelUzJs/7rONn20SjUg5VGozie+VzF7cbag3G4Eg53B
YG71Boa2knee3QhplqzN9dgrK1n/b9FK6NKDYxByknKmANSzxkZMyOAf394r1zGIV2mQt9M7Q8lw
PV8AFg+eUlO5HosuOWXYfPtqWaVeaaXOTjDf2jCCaw//F6zOlUBOFczRKGlTfJkQOHVBrJo/9bQB
52sNzTOcFBzapvbNWFwuQeaxxFi6cChBr0LI0HeKVqekySBHlLt2hvAilw6WcJMqHYBz1jtn77rx
B1yFgs6kuAPTfNXRaZsOpaMiuSh2aWSHOI30X0ljBoogA6YoxXIDHa3ZKUYfxIv1Sw1rZMpvf9Pr
/EOYbZDuYJi2JbyVRKnUBgP5R5UUgTcEc/iJXnR2385j/mB2cn3W1aZHVobfv7P21n6i3GTMwWu/
RpQ3ALFmdWTtIsscT+AfhYayjiputtfw3YrbwunMpA6hE79+1alUU+Lk7KcAEWF/sovqrnTybidu
X+ePyGuTTKF6QkcIZafXd1A2awvn1kwvqpR7ZZbnp4D+uyvXSLsAu9jJxZWN94fnkChaeaRrKYww
yVLJKMHQhGqvogwwh+ZdAvrtkx0VbeCLaDAdjLCFd2wPdHPcpk6lhyEHVdTEceYVEtaFd+aIbJgX
QFS/T+RwTyzlBVa3ir90lsUECwgoF+fqnUwhEQ9dM+6yEGeA0wL8BSQMEwFsmTrkwR8U1AVlv+6r
/n0YTHrngfMaSj/uq+yTjAXjX6yA8+XelOPybKhyJ2StGx2T4jixfBOKXXKQh9iGgJjJVXnO6H9J
F3xyssGzbeEHFSDEMvl5YLYp2MxkaHe28cbeAmiEIoglSk/0KV9/dZNORjz3fAYFNZBPeq47roaO
9I4GoyVUnNYvkvEqZp0wHUBMrl7kosUV9zhAI8dupvkSoxevuKXJfAxonlQ09wA60dzu49pQPhpV
qUueljK+cFtDUNlUYHk5al7zGHiJJRfPQbjoiHrASJ/cqZc7Wrqt3iNsONilq2J7kB+dHnCil4RF
1njhNNvvqEeAMM5mJS9eL6fxr7TTe0aRi/kz7xftySjnUXMVIHKxK7dRnPipOtnmIewloz20GZQu
X+lrUz2MA+NduizW9F/ZaLnuDeMc3pWlMXZuHivy97qKgz95FZiPijnj4mABiv0Uj5n2Ewo9Eold
4VTOfVAg3uxWND6D45wuw7dmiXLJJYijtJCFUjL6eQ+h9sEK6Q665ThKzcHBSvkzGZaUHheMxs5z
msm/7aCwRlfSm+5nXg8z5xfsZogWCqroLp2NWHmX6PX0n9LgvH60IcAb5AWztlfubnTHqGKAaPEU
NNmvbtnZjHAiQgv83LQT0sz0Sg+J3oReKOfTe9EnfHTapGRi1hXvcqnrDx0zFM+yenUnmr1U1usd
B9pJFFTguK4B+KGq5ek422dESzTdd8Ihqg510tbN4+JMNSdLjeLwPnWcMTnlHdkBCvdSGt+1ydQY
btc5o3MCphXMR00b0aDPLaRVUnSQDdegNW8/MDaZ+z+y0sSdh1ASbe+c7fJZ7o02wwF2iZCMDxv4
PZM0yOVT1dtDdSy7dPyZZxb2AOieK+U7216cd+Yym/qhiczmQ2JIyVe7wuAVMoae5vzfppZf3uXz
7EmtNSauhJrAt7hc5PSYW3IHXHyOKUyWSM/HJ0jlHJgZYfTiMsx9eRnbuMdWmAAzHTJnVt7L2oJd
nOWwz3aCyUbiQ3EhoD0ccxIDccX8M7QdasRzlql0zqqMS26t5rXjdtRYh1FhD0hpWx8iMt2dVbc2
HcsiUAG3nAHTejwXlAKw20j2OUKewE1M0BtjmpeHuOqZZvVl5tl5G3hdSzoqq9V4j+pWc9LaeQ9i
u5GPcD1TjvBbYPpe4UjQWE8YffBDoJYdxjpdHiV16nxmUcZj18sTqva5dTSMvUbwxmWqCm0LxCBl
oUK6iuIWuAFHq8Rml53iGLSJ7CW1ox+FVOPpds610a7komJmSCeET33VqpgKRq06PgBnO526jwjr
YPub2GCw3VZbmAGbebp8TOIByX2rlplkQgjr40/9KC3fNRXxhBpxRthObhgHcvFmhBm4f7IYwZCk
kr5q1kxYroxCSsSWmsxP43y5aNOY76yytc/F5Iz4BknkCufFv8jzGZI93oaJxHAL4OynOXUacXv0
zmXqUwtHZiOK9zJBZSPrFswGZu0G6NcrBB3I/NHq6kg6h0HWTr7WhEI0MXcMsCv8Kx2EflehC20M
88/JiKc/xKLuiX3DcLVIZwXT3kjrHN9UAqO+I9tM1UNgVcOXGaAZwzwrkY721DC/T6hJn3a2zuav
F9Us6TaQ6vWchnbyqKgh/PRqIVKBI2WmbSRZC0hAyfWHWcPGAvJneKxKRb6fglBtXOpiw4MPpj+O
eKV4rTRI7x1tko6L3cvP4dyOd2BRpK+a3k6nKJP2NH020mIE87jRqJ2Boa6r/95ZrNaJgBwTR7Jz
suTRaaz0/E8yTemnOJeUnZe0cZQhyAglJron1+3GKK3hlHSsB30q+5XBMKm9cuibDyGX/h7zYHMx
GuIWPtgoMqzb0x3i/RjXmdJ5nvrkQAsKlxZ0mu+QYjOOtz/+RqIJV53QKBBa11KOJfpviMTwXAyS
J09Z0G8uZ0PbqUq3vpbAOLOjeRy+2+sbiCcknYoKaoQM6ElVL5mv0yI6hSRCh6hU9zB2Wy+Q244u
OJS0jX4qVJQGe5DgPOVmfzDIrHwJH3UXNY23N1GJ7EIEjGmMghX3qrGpB4E1ZaF4tHjuHmCmykgv
25h+ZUO8E982nwqgLu07wRO7ggZ0I2PWPpXOejXE73rJmc50LdvvuRJZ7u1tsbfU6oNhNqNEU5hw
vBBlOVqyTWsNLvHnMIjfrGxPZ51rweQvpqVgG17vDQsM4AjNNzgnWPJEbj9rjYfZy3g3WQSR24+1
cUPQFkEJQRTUzM9EJPwnE5KaTk3AlMA3T/vQb/UleYzyITlYxvK97qM/equMOxfzxpv8d0l7lQOM
xWKkk7E4Z8WMoYfhbjc9l2inDiSn7R6EYOv5aBeAWXlBO69TrlpAbGT8Ps6VbRaPEg4192nd6veF
2aI+O4Yjl+Bi7fTVtp5Q2GOIrgt9tTWglX+4dG0f2HisyunFjHp6r+WiHkNjLHe25UYcwQtTCGsx
3ELndrUtZ/xblbYjpSwHqTssyDIeRq3DOE+PY49S3fRv75et9YQoq8CwYRywngHDDg76oUDdIe2H
5Bh34/J7bI1vetepl9gcnJ16fONNUp3R6WEMSrq65pvHSlxIWSOwJlGEJrGBa0WO8c4Jack9v5HN
pfhWL/fnNY92KmN4i7ANLgTf8UErjPmRro/5obfhGt1+iRsALwMdNAS7UOJgpL6eBxhmhuuZGQj1
UUc5TnMuedVU6IcJXMZJUqyZQmSBWAtB7bHRqu6/fEwLT1Uq6T4M6Xjf/jlbT87Y1wS3wF66mkRp
NeuXjgq5CtVTf4YAd0dOJ/khndodVMrGcUR/hp0jrj2uP/V1uBmaIRitAW4fXmjzQ9WW4Z0SS/Kx
WcLMb1rjwySVyQ74RByBVYENKoB7iHE9/dOXls8/IU5u8wxh+1k6J20R+s5cpB+ZRTQ7esWbL/Gf
VVZPVsl5aeL/IJ0HM4mpx7G1dBOnjl10oQEv3f5iW5Uk+Hy4r3wt4ea9uiL6IFv0Dvu3MzQP6wem
6MZ5RIriMAQwBEhFHe1DjWPbfRdMzn9KneqWFy8aULI6eDPLneoCwoWYVlBmXNXSWkPxnmikZtUs
Z5fOtLKLEzp7phKbrxeJOyFfA3V/XbFKcmKFSV6Fl1YzpoudAaKxjah7dJz8fxjW8U6hBJAmCb70
6t2OIAqTugZEa08REEzVKe6yIX++/QU3D4JQfaP9QGN+fUUgROA0dgA0OsCFw52tGTcQM8VpMEEG
d8ji1uvTaMeKa+sdvgRu4DtcT2udEMBJymQhkHvR57ClN6iWmMPyNtMA0vDtx9tcSohKEN/427oY
KQmfGfpl6EfDwPPmOcVso5Xzc4B8206+Lj7H+ngD6kCkGwLJNbCbCVpTyjW1GgKt2anvbRnJlT49
IqKaHPJ+TL5RgBmfu3D6H1rSgBNNkk+QLILN8TqYjRMCOohFE8WjyjmVSG4drLifdwYQW+GLAot2
Cem0mJ29XgWFfmU0bI46wGO0QBpJPqeqmu7cAcrWhqRwFEoEuG3B+nu9jNUrjFsdJMukxlhCF4mq
GhRtN8yKa2JR1dwF1qL9YUDGILVZlKk6NO08NKc8WwzRt5qGymUS0DkHy7GA04q9EblltuS/5WJp
Wp/2pro3CtraZkJEmbqGTgop7OsfrapLNGHIJp2LQZ4vi91kv5xC1XzTmpT/4cBaQPeZ4iFKeIUm
RCerGeUqo6FR5vZBwKjc2JT7U9UVwzFN58LNyzLZ4ZptfZQXZz+02+jS26sdBrLRiRoZuJkUjAPa
jwoWmBhB+KkhfTTtGboClKz/4egKMrxJeUqTbt2ZclR4NCqe5RdLCfXntGxiDyXu5tdsLd9uB4mN
k+u8NL1Zhap0vbPzZFGqNgHmJhUoJTFO0Jt7LQ6VR7zvHOwljTB/Nju9Wk5AS/cKn41jRW1KgKcT
SadnHaGsBH8rHGDDizEBvnWVRgaziQKuvPM6N9ehB0YnTOBM1p0LvQzMqG4NWPJNWo3uYIzWccS2
/efb36VwgAS7J5Nfrd9llKMksegDTUyUki4MmxG1mgGDMu8NLsjOd54TQhPE8mOv3N96QFqL5LMO
OLer1ozKsMtsA9qsTZ8PTwy0augmzd6lvJXxUA+jX44AjcUZXIXBAF8Ua66hrEaRkGRd4rq1D5AV
hMZuNS+0Mceisvw8cfLAhZoyTnRvo5FhyaL1lqc1hVbtJLNbTy6ItGAYQGteNbNLewqNpIR9n+vy
/NjSfYARMO1l55tPToFHsSDAoDz/6yBnZAgkVpBVzrAjlLuJzvQFW7TyEJpQPLRMUsGD5uEj6JvJ
daJ+OMudUx/60a53ui2bv0TM3rFNAGJ4RbMbjV4aOLT2OZNQMjnkERAGeOFGXB8Kc7bMOySIekQc
5RrHaZVCxa8QaWmOGlAD200lc0x2ftLGBeCApge6ImrRK0USA2hlMxtpcE7nODs2oHQetGRSjgI8
+D98bTBpQu0CAP+VLnC+lAHiYjH73JIj3+jqxJemeo+AtFFfI52InjLpBMKG6xttmotAa2t8KcwU
BFVUV+HdICspEKAmOFRL8ut22Nh6fyDfeHUq3forhp5DMV1mpXDmNaH4yw3SEFUx4CAzpNnb7zJh
1ShgRoJcvO4c0J+o0aYKJUTM4uDUam0iubrZVA9DuxgamWikaG5qRMt/tx9x4w4lzSYqkpqgtLTG
WZaIqXcY5FIq4cNwanqpudjWHN4HiY31BRIEl6nV9hITbQNH4EAoITAQ8im3Vjd3VEFvx0iU/L6S
Ct2PK8SXvDhCi4X5R0E5BpGzv/R4emtuokXNr76xseqyakByUDEDLno51aUDJBRrvuugaqRuDwu6
9OqmmXvfjrLx47w4EtiTJgUpqsT9lLhYcSQ/aC9OTNbzJY+PHfJHX3HfTEMPvm/zTe5gnnxonWHA
ZQ4Q1F1SNbblDYSwcCel3LreCVnoziJmCQJpFbcsKariuqpoOUtRiaj8ZKUP9Vw5x9pK6DznUVue
Iyd1mP9U8en2R98KzUDobfj5hOcrhdXMgEReKDUi3qoa+32tdac8DvZQBFuH1dHohYCtEkuJrfdP
Z6HMma/LI1efVCfZnSE3MjhVTJ+DysDipNTSnb7iC7p6Vetwyf7/gqtd1VS4JkI8QPXUKk36623u
CYHu9+EEQJA/Oa4+Y4yUAXhz1QCdLytmUnL71W4+NC1AohT9RorX1w+Nszg6KvDSCBlV/X6SnOYY
L6HqSbVmuKFT7k1Kr0MU/B2GCeSjNpKBL5PGf16yVLfJEKEZg3/JgIH0oKP8AyvBN4Nsrwi6DhWv
llJXj1YmAIycRMg221bxc8mX0XNQU/KY3WmPLXNq3nG+JxUkOuyvvykPJaSbGdkJC4vVN63JsJlu
8k2nROV9Bg54SEAovh0H2eBmZlt+TEO6f47UYkCVmW/2PRaMYRClCkcU8vi68Etbw14mtY8umpZH
76NpKR7svq6WcwK4NdjZwVsfk3OC/AH6stdSWO3QjqqEk/0lDcPsUQvaDjeVYPqQlV2yc19vLUVV
iGLvC/li3Wqc9HDWkyYD3Go61aFLbEyGkCrw2xT169tHYmsp+l9Yldkwzq7obXJTVHLYwYyN51i6
nxUp+91qQ3ewZm36dHup69NHD4xeAymYEL5b942yPpdmrh0g1tSeUsttYWhjeEyDMT3QJFn828tt
pHysJ+zXhAkauZ/4Pf+cvqZN5jgc0cxFKtH+NDRF4E5L8H+cnceSnMq2hp+ICLyZAmWa7pbXlrQn
hMwR3kNinv5+6E7UFFFE74kmUigLyFy5zG9AI0uFchLDMINAM7Uzjgyzj9FV9lRjY+VNmaIdtEFu
bxNaLTAP6IQAMMcd5eUPMfMxFrXgh4Rjn75zKsPxNJPaFNkCy9On2XCTRgL7XQrjwNBjp1v/cun1
svnrHSBylBtimLOgWWS5A6nT1b1xko0se15sNPrcul0S4dJ6hkBcKK0WDJgK1MGQh/K542LueXuN
dhQ4dm4DrGjQvED8kCN8I2kwDQyxBPV5oJbYRpRlZ156aUnOqZgo94q8ftREl/q9EDYfrY0vaTXK
/2Hrr+qLOORR497U8J2uYFfBHgmy3rC8sGzlb8ow9J6Ju9nBd9jb+vR6Vnds2rI3kBIhRw0tJIhU
Wb18QUqhlD0bNRpf6mrrY0kn4SCA7L5fEhiSVWSn8XjdXAdarKNVYUhxEKZDflZjhQ5XMheaOyih
6VdaqJ+MlrhVqUr81mjo2WJB1B70D/aemkxmxfSSv1Jjv9x86NTbZRfBllOa1P5XbnvzrZiz8oys
Rveok8EdCYztLsj7xaATfNANlcNS0jTMHeKmYrO1jELOP8xSWjxaoxS/z9GGPkjV9i5dCh3kFlB4
IIJuIkwVD5lWY3QbFANKFdY44jJYThjVlUM6U9qK0G9TXftwP7DtPiXojhX/+afN//K1xhGZfyrQ
HGodMX2b6rh3SylO34xGyLA2So661Hu3PKOaP9wYqE3bW1Zt2kLuSzsOrMbEfW9EKkYpxLfZDA00
+YsF48A482aqZbfM51/3H3ZvJ6PihKQ8zBLi+banZ4iKNr2DjWXInAp3wUhB5FJRUBu6SL25nAts
swK1Va0zRgHjM+0y7UMpltg6KNfXSLnJdRT6sbDrEAVD/Hnzrc3GmOJ8GqIgZ57t5ggsfKxHST5I
MnZXocoExq1xaLboLZs3bOc2s6I5abRfdOY+N0gSfjl4pzsXEnU6zlmM+ekjbvetRt+jGVaLHLmU
FsOlTUQbMVmS/nmQa3ycZzoEgWzH1ldObp6BfUU01S0F6FI3H8D8ulIcLq07O2xGF9vQIfIWE89x
3CAao/eHUqzeklWWSUeX+npXbj/D2qojiO4Zf+Xk2U5SKJTipt44njTGy1M6xZ19SYZEl68pOU5F
6qn2X6NCFoZv2ZP8qIRZ/T3qh/DJrHK78MkFqlfbD6z252RRCL4DLLtpY47wMPLSkACVSdF4nppe
O8dg6X+peSW/n8rlSAhvb6uQudBQRCdh5XW/DANsFUsSiDwHKrz0wFBDxIcGOLTv7m+WHX4c2vwk
UKCUqBZv5mHo/UgxXbAoKPI0t11IcvH3ODT1z92iNuyEIkTNEGpS9F0dLGV6lmatuKJZ1Apvgf3a
vdHmKrNOarHWJNA7p2+xZYIQqG1Vsq+WkdstokJi/grK3/rRirSXL8rEifdNO20QPliK4mNlhxiK
usx07P46oijmnKqhwu/NgIZquwvmE+N5nJBouM69PS/urFfVI+g+J3JHoWQfy7lWzWc5ToeaNuwQ
tRcVrMS/Fv9J9ruP4acDrW0j69TVpEgn+DJN9PHgTe5sXfJfFS9GYHM3kcxSl6xa5h6GrjxrAeht
883YdeX1/io7dxJzQwIm0Yrm2DZOCSepEABg7lKnlfzY1mPzaJZJF+RLVryBffjZqULl6/01d4oI
yiJCCbgQxonbCXcv6k4tKrY+Ogu1NxV68dAwA/ZhkCQHAWDn8gM6AOmYWTqSwdvQxaWf5s0CaGhu
qp+1Ywu+aTZ/xOzDeRtGTjkcJIk768HboWewXoAMvddQ+lcCPYd2BKikACIQajMEyhUycG5yiYZV
JGnt5EG3lNPP99/n3qIMJdaUiYLzZjaIS2/ezIMIH/pEUk7LqP6w4qVzzblGmrFejiwhdj4f/A3e
JcxRAuu2S99YSQdBifnE0FYj+Xa0Rm/+taF7VaKlB19wJ24B5qRzyz35Jzd8+UYjXasjuVnxH1WD
QoSMKR6YQe3gIt15hUh2goNFXWQFc28TYB0Sdm0yXm1lhijnRqU78dEcnRgItNMu1aluq8j073+3
nRf5ByFErUm7FmzEy0fDMNboUBOUHppRb9A8XKRzVqeMByl2D97izlLMVYBCrFwIBiyb58u7OY0R
LQOw0ojqbFG+PotaiwuvyQ8Dl7rzydY0l+JlFRe76X9DATUlddHywEJ3uTyJUIGOaS6yIVzDEK3p
JpSRP9vBSv5NimIoXF0RUwZNK9f/l2Vp80zErRdfa2Eun+pMReN5imL7rM+28g9cHtv0YqdWHYhX
Axwhaey7H4pQ5V+aHZkYplTp+NHGTevInXzvuUiyVDr7tHRuWq36NNAhmKQsqBOnRex+rv0QK5GD
iLy3yp/eCl0PrFe3x0vnJjKmiBrc0Jf8Wo9I3DjafNQL21sFVCOsMBJU0o/1Xvg7UEVKlNiayAOQ
gP1TAi/L66r+yFzxaJVNOBwalhnVLg8SAyiBNpnxWTUb+T9s7jUcrbwDUpztfQI8HyY75JKgLmTJ
GzX6RczfqrMOOPUgTqw/+GU+CVaAIIEY7v+LW718baBGpq5b0ixQwihpPaqJ9hSahf1BKGYR+dpo
WGeUf6+alcUHRfrtESbLp236p3OJ3crmCDvkhaY86VmwlHqJsVMiu5ou5iCWhvmgeNl7SlCLDLCs
FWi7xYXFiM+VVN15oMWQ3C5xl3bDubUmO/LyEgL9T9US6BXohRYG/TRDwL0fGHfXZ84M6ZlMEvLa
y7ectNnIJJq33NdG+agvY/SG/qns2p0RX4t4St9AY5PPMMq6g5V3XzKiVmD6KRpueN29avUJOHFW
XmRl8fCIt38YMD4j11bro317ezpQBeL4YTDDkjd5UDnW+dCh5B8kkLHxmJ/jJ5h5w+X+y7zN8GAM
AEEibsHvv/EOSbVyZM5bQphGUq9EvW8yCh8dgq5yRdgQW5u4D59NGi9HQ6OdlupKVkAPBPU6ksvt
PmrlqBw6LSuCCgmKz2HVTs95npryqUAt7GfcG+J935WWj8L+8JhpUpR5WZlXuWvauIr9h09L2w5W
NRiaWzJ9BKI6RVMjp7dZf2riwnqIjVj1YR3Hn17/xgFLrCjRNQ/cyj6BMlb7wYyLAGR6jrawI7+f
oay7Tl53n1pnKM8WKMiDofNO5wOBHZSf1kEAMoLb+NCJht5tERVBKar6PJsRGhOKMb0b6TT7g6X+
mpvBuWRtjyhj3pUneh5Hs+C9Dc2XZqfRN1nrls25lcYQvQIrC1oa5JehsTUvBdd7EO53nxRUAlBS
kCi3E2dJtyNFDo0smJw2f4/RqXBcWZ2c1M2VOl5R5uP8VPVRfLLNpKjcsjbHzwsOhkfg5NuscQW0
rjb2AK7tm2gRqiN0dWzuAjxVssWtNWv8UWfQPpHOnKJTqWT/5TAzPSMoK0Chb2hA7YCW8EBesFKI
cc+xuVwfx46hv5eNodm4Q5aIzGtV0RoHx2fv2/698vr3fyUMtL/xNerSPLAraXmjj40ZYF7cHnS+
d1eh2qVFwZwO9PPLVSYapFHRhHzazjHKABJgiM5pEg2Of/+M7n46QCeIPAH+uxH1jeWRasPhigt1
tTkb2i+UqH5g9KV6pYN08/3FdkIw0YA4SA92LQ3Vl0819PIUWZmWBtmoqukn5iTZFxXHDPVtZlrh
BSOE6kGWh+l6f9mdZ4Tax0iLuAAveNvy6fVZZ0ptoPneDSCgxUJ14IUpLbBEzbpHtRzEQffntveL
eCnCkCjYoh14I/gOrFPUSUuv2SxHuuvu2Ixq82RLvQQq1q7Eh0VWhXZuyiSPf3coUvXnYox6/dPr
Hxyw7CpcSHv/5uOiqKRmLJ0ENoDoZyitlV+rrQAmV0VPsTUciULtzM14boD06FHDd7/hCgkCIqMR
lGdsbcAkKw5rXySz/tTaS39pLRPrkDhDcmlWOw+vnNbDCvcxkyLlG2mdOPjse7ttvXdBV63gre2t
i0j7oOs0doIqzuho5oMuFWejc+Z/mtZOfDHo3YNTK9HrpQfBO8OXAr+wAq22vY8IFbcwK5haRVFY
+PpS5n5rn5UCuH8inkTvvNNSqzy49nYCBkkqhjRrb+B2IA1QCASDcBiVySHyLXVvvXGW6ogLtpMW
sgoqgKuEwqqa9/IAx45aOBRKCJ4aUuJBzmjPizKH/lzgWXt/7+4tBVFv3UUrNnnb0i8BtFTWgoiT
s4zwn5q+xfUp650QNWeBg+T91fZCBBQlCDY0+FdE+8sHayRYxl0spUEhTzi1JaBbegAEV2dJfizg
ql4fdanPaI8BRqI7sM1RonSp9KRV00DtiuaBMbftl6PWPVAiZqc0NLqD3HfvZdKEW9vRVOw3iLgS
EZFBlVhPjF0cxGO4nHpUdfwKeaHT/Te5u9SKzGRiv0M5yZVplhJk0gOpICmpl1I9ZVOnfOnxYTp4
i7d7HkKZuvbWUfkkym12Y9dFjpPWUxagSk9+SeV5UnvokPcfaCfNYhkdexlukJ2eERB8k42vsgwC
wx42s9llLWdOtRPZ0Po1+x3yYc3FQtLUlZRJ9029bQ9uztsLZf0NFo5fVPao7m0yyintkRKaySgN
Y2DDEMWvk5Dmp5Tv7Y21Mxku8bxycf1CW2dOj7jQ6///st5nfbQGUadlx960x+U+MlEYtMlH1K5N
XdNsHzO7a08R8z1vAPnjinqZ3/dWlhyczN2PzMGkhYZ3O/vx5cnslW5AZr3g7Rdxf1qQTb90pa69
etf+aYwzLV2BJrA9Xq4CnLRMmgwhqymWQq/iX3ljq1h+1LXSQWDbe5UKEpfMQ8lcb8DdK49ecvqa
pcK+uo6W1Z97Y6pdS14ceFOTfAZFOZ6NvjOOOFo7Aik8JnW2SlUG42dbkXWN3isSbYygEaX1fqr0
9GchDNC/6yRCXGhNYs6Rx1LyzOStbq5ObyUnLoLBN6cu+dQtMVgTxB1f3dLhZzF2AXBEan2D84g0
IUpJM8gLI7OZQW6l4YcFWcjOl9oW0PD9A723o2AVAB9HhwGC4WZHTVGdW9hFp0GIeLbmoo9lf2rs
vnu9BCBPxWEFELuSrLZ7KrEYvC9JlVL1D604p0g6frYRBxboddjTY9UX1PaQk/MIRUItPKggVGXn
yKI8hN4skM1bKX1LF3ndO0UaLMvSZB/Uop/QLNOiJfKVVXnwSzHVAimnUknQFhvTUZ19DSSb5qoK
4m9uYut1jC9CWlaulIAM9Cejs7trvizd135SaygZQy3Qc5xD81wX85RcZVloobvMeqwdBMDbawVl
tpVzQTnE3t32Ng1Ub4uqzNKgldUiKLJp8nvbyK/9oh3tj92AD3acY4KSDi2wTbBVQ0dpOiHSIAZM
9bYSuoZSGSpVpxl9tlPSJNOzbYzIOUFw+5/dxyDyFGyTXr9L0TBCkg6OHnOmTURK+2SIDAMBWXCG
/ZtpEZJnFYV1EPf2zgI5Kl50TOHJGzfNVCSJ47K3gS0UWSMeDKuVrmiG2UcNgr2vxxoIYfLx0OPY
vNFF2KJCbo7paquYfiwnptf1MDadPLIOWNm3mRwNCJBx6HwBQ79R3CJojxBTRrKcpe6fFQTisWyn
ZTkJRfiLZs/+/e+0u1vASjI1o89FF2fzCodsQntxdWLKF03+gRrQLE69VQr9MVesUvFbmuGNm6Mu
mLtOmVXWu2Qo7bdy1kNhuv9b9l4zmrxrm5OE6KbyoGcbSfaMpHsMSci39TYM4tSxzikOdQePvbsU
NTwzXs7JjWqiDooEMiiw3gqsoPCVXO6U5xGdLw/zFua+9x9s76NSV9I65YPegkRirFFkS8ooqXqj
9CYgTY9RCvbASUL9JyDMI3jv7kcFHwLTiHoHSerNHaHWKKrTcsP5JhzV3EXjMH/Uel2vr+gcL5k3
VnQPUKeKPs1lnDanOmyjazbV2lF/Zuc9I668Nv/RM9PJv14mJh1vZdTQ66JlskxeoSw4ygC3Sq+i
HJuDK2N3LYIr9QGjWBgOL9dS84FPjRdNALxZvZpO2p4cCz5dpkBCuf9Bd+IOo176TazCCH37fqOx
1WNoxGwftAIvRdHV51AOj/goe3cguQ7GonRjuAr/fOa/mnXaPEHbhUARmKi16i6ClNNPfKWUfwE2
2W80payw6hhDtXwcKlFzGeI9OH1Haz11Tqi11597Z5aHk458/7Vq+0j2xzodM8XVlBlbVEVHtdpL
qbxbF3OTbAXw2NZJn+vcef3RBgJDMUztjS7KNnPDc5wJM+rFgWRqWPI2tuLmRZRdMzM3Do72zmFj
KUIn1w4Y1G2tUYhEE+qY5EGFvvizIg297bXQkb4lgzSdNT2clYPjvbfxoLhAGiIlBvO97pa/PlPc
L6h1FGTfuFTMz0On25dGinpEEwfnoJzYyb5x8QB0Sv4LJnP7cPVcLQJaH1MgO0reSaWTPixtZlYX
Xr7+DGXOCphrNthRwjM8+IZ7m54ihjwGlBG5//ri/3pMtKSAbhSsnaDjcZoBY556I+kPnnDvZa7K
WFzphEvu25erVJpQwn6dpjlN0ZgusCYDjXYp/W0uenrQV9jbKuBIwbZTM92SrtDUTJG573N82sz0
lKhx/ThJ0YdaFZVfWvZ4oA20txwwijV1hxTAjnn5aCPiQ/UInC4oq0L3O26bf6IBerOki+xSaMbR
AGvvVdIyJgdDM4rB+iZtMZLManW9yIMFXXo/U8fQZ0uWfqlJrx8Z4RNAO4jWIRz/GwwM9QpaKqC0
AjkU4aNSi+aURsXRQHn3gRB7YGgCSOpG5RB49TDoNm2ufo4sb6I3+6aqHd1d0Of9fD/C33ZfeSCo
OBC46bnftAozUYGOqvMssNt+OUvERWZgsf0W6Gxx6boue8ibUH51F5RFkbMgXyZO3iB0SxB8TRNl
BJKGVNmIFMFdVv+6/2R7uxBSCn1JMi3GXuuT/32MCyzTVSizgQaKFwp661ZOM5+jWTS+pJQH7/Fo
tc0e1Juy41pABVtUifFU58X3tMmydz1Hz6u7OTvdf7i9HQKYjVydNg9a65vlHHWGV1FGWTALeAYD
kANPimGfRhUn4P5Su08GKBmoHgqxNykkPrwLgsZsRl2SnHOiqflV7aLeS9JEPrXxJM7319sLv+x7
2OygjG9pd5q6OFZp03hxMiU/k8rXQbiqKt9fZe8FkjshbsE1fTvjqnWsfJ2hQgTOFs7JgIZ7mulU
XqNBbf/Dt2LCQIXKuIUkcfOtbFrG+WgSDqNUTc5VmMSaL03LdEL8WRQHi+19LQtJXQY7dMlumq1V
tFhtpBELpViGpKjEo5dYCDnLC/M6q+qOECh78QPUDchUSIMA6Nbf89cpA3UC86TkGpudovzcFn3n
IqCbnJO6kz+jL7Oc1EQ6gq3uLEqSyA1DJczX22ZZ7MOizdY+OS+gC6oc1WQ3783em80+8kypwMx4
aLuv97fM7qrEyFUZiot7q9IkWSocU2tJg67E6jChgr7kjIjOeRtbj8j0lOdlqZTX79NVsJPZpKGs
vfpNhVMLZxF12rLo3GVvhnKJP6RKkvmFOukHYLGdI0HdTzMMfhG1xfZTqlasOyLEl3CyYsU+h2be
vI0ykJMPlUlpc1Ba7GxU4smK/YAVuapovNw4E24euRaH1ONZbv3bxE14EUPTXYxklDqXWet4cOns
fT6GEJRoq7z2DeyYl7iUQmDxCC1O8pIELxFVj6OrFqviXAKP93QZK+z7e2Y925uG/FoOrGPdPwnR
5vOpjT0IE5v2oCmV+p2lTG8oY81zYuHLacVNcpmjcrpMmHV9ur/w3sdkTcoDpO9u+1JK2Q4ZwBMa
cQh7pR5+PUj/FiMsJmGa4X/4litonbY/cfumPTWrpAyowyeBZlZx76GRX3derdUxzbAKStU7u+Si
P7iXdu4JLkDudRTbQStssz48Z4s144UOt85aTKfMn208uA4+4N4q6IhRYJHxEcM3HzA1G2hRPT3v
pjBqP5vXdmMtyoOovQM947wx8rMg/lBYbR8mjfKxRjobIJ9CEuEJ6r6vTlNL71qOYeplqFaUblc2
Ze0qMIH8KNKN2F8SgCaypfUHHYb9n7OCU1fS9GqF9vJwQk6oChCMpBcaWI9IVIVX4p/xpCyl+QWX
8PpriU453lFScc2Zu/lD1vTP0YRq5P1tvP9L6Kyuam47lLHYmXJOrkJBnWdG682TnjwZqZSwpc3c
Cbow6t+0Squf58qY36LcLD/HLZ7yuOj0r+e5AtKQHbYD82c0jzZvBWtgcykrer1tFv/M0Zyhaks7
F9FV9TKmUvMfth5ZF5GfsH+LE47yDgiKYZJSKunywbCa7G0MVOHg7O4ECo3MX8HVYRXL2zawEd8w
5wjd9ADw2XjqNPvn3MX9mVS5PrhfdmIhjH+CBMdo5W2vR+3vVEGE9mSVMmT8tqq/63GVTg+F3eVv
ZNgLtdvFRQnmpcH0YrAnU7rc30l7q9P4Rd4VrSYA65tEJVrsustpVwQSvVcGwMBt0qarzko7xdes
0c1Li+/ASSWQHXzHvTdMG5KZPoGYu3X9ZX899xBFyjznBa1uOZtPqSXZfmyF2YVOVXUQR3bmz4AH
gEdAxSckbncoSi5E4W6Mgmzp+kCW+xYbkaLwii6aPllo+LsldmkXK8Yr0mXI+nqWIAX4eglw4xCY
t6N+bCNGzLv5xLPITjBUlvPSL/Bs+i7x+bIHL3bnRidi8jOhHtDm3aJB8Dyv0GBsw4cydVBjkgzx
ZFvx7LVyO/sZc9tTPMrRp/v7aIcxuDIg0XQGPUBZuW1WdmTeVZRzI8i4hkynJbKYCpuLWRSnpalw
eBGgxVCv1rJKgTc8mh9So4+h4BtmKLzJqpUvihJhW2Db4295jPPGVzOsGLy2KaSnrA6jHJ61ikBt
i/uVdRHLFL1PlKnXcRPq68ewyhbZRZYjSs9921Vf9bZS5gu1VJa7DOH774yLmvjMsKv9B4vaROej
o5jqz7mT2NfSMOfEL5SoeldCDxz8AWnI/CftcYo7tByW09IPenSdmipSvqhqP3/Cf7Y7QkrsHEcU
Y6GmMN7lZW6nrhmSiRAckzgw8rC5FDg1nMWADl4u1en/0pqBzByWMWScRL7e/4A7uwY6Ag0cFOvI
PLdjwzhUmrYcGXKpdVwF+ErC3pzi4T1dD/QxRNQiiJodYed3Dib5Ozx6bEVAO29z6ybHMmdwYEcW
Q1SfnCWX/Qy57C+NquWo9OT1ZYpK4XUW+DMxVcO3+8+8k8XQLVhNC4ExreCJlyGoskSaQQslQUOI
/KFLrOQs50t7oASytwqdFkB85DE4NWwCfF3gkeXM2TpiE1Xk4uMr/Covp4P24v4yjCPWdgSM021K
1i1cDzHoRWNcysIt5qj4XsbVkbPFToGCthEBm4D2J8N8+c6iVaeGnY/dY+wYz7WNH1HSaarbIZjg
V+NyNM/efSySWfRjIO2wSV6up404RTklSXTZS3WQ2n3+ccrF0axlfxWHOajDXcwfL1dB2N8YIq56
+n2o/PvRLBtelOWJ+vq0Ar9jYJ3cd2ThW/SGlUJjB4mEeNGo95ErlIp6q7I6aMujBMj99fublegW
QauSAae8fKq4UtS0aMDM5SX2Z20NIjtuD4UG92IWLBtYwKRloFI2q5j9MNQNCKRAjzTpDcfJ8lPE
3Z4WO+tQtpwsn4hSeooyvV5k+481FbwbFSWOmxbSIjlwxTJgo8rCAHOuZGzpFml4D2vw6/03uZOs
MCFfUcFwMhhlbnbhGNva1BZFEkRmLb5VRtnwZEn3aQIoffDR9g7YqrQPFZih0o2zeeoIzU56PJ3x
/2QO0TpBr+a5Z5bLP33cf7n/XLuL8c3oB6/bfpsrQLi3JS3TMfseov7ZMZLYLQbZPte4c58m3sXB
rGznnK2PhbgALXya3Ju9kiy6mo9ahURNkc5nEon5YYFL6t9/qp2vxSrks+Ru0O22qWXS5+M0KxNm
3GqyvJ063HBMpoFPQzceoTh3Nr8JxobMkhN2m2yZMt5BGKDEAYMWRw9SOctT31yG9lrZkmPgLWim
l5ZN+o/TLOZByN97TqCjkDaYKVGXbu6vUqvwjcFnKJjGvM38cCyUj2E6prUvx+p8vv9S92pO8AQg
U5hy0tTcngEpj8LSbMwyyNEwPCmzFvqZPOVuavXSWVhqeE0U5xOFIh7IRulASlZi3x6yg6O4s2VX
Nzb8H7h+GBWuf/9X3YDWfBO2qSiCXK2ihxIlHG8Cq342CockTaRHOcrOF15JhGuAWzFG28dW5UrS
m8Qqg1Gb5BZpkST+Kk+S2vmWEs5kLon5tsvixJ8hJP66/853jgsgP6AjYFUYr22vi8YeucxDvQi6
AogfHzg03kWy1R9pKO0kf4DTyPsA/mNcsuWwq8XSGxIszSAfRYQysYAay318KjtAfg2S3l7XdsX1
PzwcHUcwPwid3hS+UVqjh9YqZaCHcvdY6G3x0I5pc1Be7z0aNQksWNpw4H3Wz/vXdgGHqteZNJcB
kyHjZycW9RoqVvbNqSsNNk2ElBPaw9kRZn3vy60jZRojBuDjrS4uMBXgi2Fc0hXPhlPWWgmim+p4
ABfbCQBMeqAZMBFCwmHbHwtpfEM9yqtA1upKdoHxaN/atKsEtpTRoanZzkmgIc3JozetYLyyCd5N
T4YmpJCTEJrOcLWtsXtm2iK+do4Sl76lAZ308NkdFPCX81QZl/sbZg8AzA+ACMXokoJhW6PooZKx
a2ymOMsEOWUZ9Ex2wYm137vYSTHia4x6uQrCRuxaWVT80nCt/2eJu+lH06t2Sm+5jxRXgmsdHtza
O1+CG5sjpADy2oFc4R+PhqDJT4vQUpUjez5bWq5fqXzkg9ewEwBJQZiA/4lKN4QwCQi/SQ8sJ5dr
at9YKvGEOeKANdpqvQ7l+iAI7b52Ii1BCOjHrSO5ZOQR7GKQH4MT9m+61DTekfs39hm31dk+J5Ms
LfgHTpnsd0g+m4GWm+1H1FZRcbcGKZUfliLTrmDwkbO8vyX2XjvVztoOhJaGwfbL0y3V8VgpEzui
So3ip5TMcNslJD7C0dBfD/Pmja8XwGojeNP8lVQ7n8g30CfQkt9GqDtPdjuIs0bz4fPrH4rZFjQU
WpCrddXLh5pgDIWJauRBNmeVP8tJQnWFwFyhztZBPfKnxN1MYpiUr2BTivDbFBqXTWOOk6YI+jxM
/x3Ldnnfj/kSumPmZA/K6OgXkw6M6eppgfaOXRmnsad98+rj4xBYGLHZFMi3WJVUKSUnrbQiaDRl
1D2YhUPmg3VbQW2z2h7JhN5uG4dmPRnEWu6tZL+Xb7jKBmHLMehyaw2bVTbn/8ym+R2hV+3Vlxwr
MaEkH4UIe9McF9zqZYj4fKDioOUacrg8NFV+hL+5veRYBR0mVC1xyL0JjLTJR03YCYMJ9Hc/s0/k
K0lc9lMDb2e5cmwOJyGjMX/w1W4jEXAwXJ0IfOD6bnpGGXd22qQTooSLmX9ECViF0Vx1b8xZb6KL
0BJFPd8/GrfXKitSzNKThxdwA1e2qpYCzdCTYEwinLbHvvCl2lIOIuze62RXwLJYcRA3aZdWEew6
xvVB1+TRta0q5TQXg/0mwVvtTCnQf1zlPF9/FBnbI5T7p/Djj02mEicUKspCNZukpepmIUdvcYbY
o1E4f2xRtv09Mi19UIY2PyNCGLk1nPHy4JPuvWCiHECkdZpDUvjyZNS2PvJOGObQSS8uYeyEjyQv
R22Q274fQ0N4kXSqTBDK27ANvmNWsH5Ig1qS5uEyJ7pzlbi8P0UqWn5ntReyDP89zj8AwE0Gj0lq
++71OwmEIZ1WlZ1E3Hn5oMj2RX2hxnAHQhE9aJqk+CNiuQe9v70TwtEEs0n/yiA/ernKwEseegxq
AtWOFm8upuFd1qrooUfRjzQH7HL/ofbiGsHcpIcFcPgGIVei4oIzD/QBWSG4Sa2m4UoT2w89smMH
G2XvjODiqKwIubUc22wUUaga288C2h3ntT84BhBztEhhmFhmvKos99F1Kefhn/tPuEPSpisCeXfl
KHPtb2veYZbqUa4ouCOjmULPBmjjTVMoP0VAXn8bRdf2Hpx55WJE2ey41Ip6eGqWxX6L55bEeKeM
7J/3f9PemVk/7srAJSveVqQFCoh2O4s46MZE+5FFdvlOF//B0HW9pulCAbEEQr2tBSVbgqnRMhqw
jT4MrBEZFkcV87PZykeS+X8GYi+zAj4sEngEQMZVN3hOamEkpxwCe5olOWauqDk8NcVYzO6iNR0Y
jSzCJi2ykPU6p1yhn3ATLKIfbVTFsEfU7osw6+Gt3PdF6/dmI7SLbbHladH1i+kucaUrLhKOGjOY
CVTs2e4d44RjTt1dpEGuT3Vn6znthCb52mvOOHtaJ5gDKNMCestRksryFvC6mjspUicOov/O51wl
u+iXokR1K5SK6DS5ngSCYqqcT8qQm885wuwHZenOSWUR9jA+H8TCbQSMtFzts15LAshFvY9fODMB
dWkeDTHKB3fmTgwCnAsmZP2Ut1WTGmf13KyYF32UFTTll/Ht2Kvxs7Us6vdSnsRBZNhdb511sk93
hLyEVSKZb3FHSzkiiUlifkWHM78KupdvUfC1D+7Nvc+FLgd1IbXULUtCqh2BOkaMTl0rD8znlOkE
Q70/WGXve/E8aBHTabttcjfRonQVzMtgmvP0URnM2q8kVfGghtUHRf0aOTeHb5UMJwFYpcO5oV7e
GRV6jLiQAHCIW2P+maE16Q3M76/TkA9eLdnpk4VT1Ls+PTSt2nlIVBOpp9apPO189eXKSq8wXNQQ
J3NoAxlndD2zN0mRtt/yVOr/vR80d3YJICX6CDC+eKVblSGz1WaklVc6gTwnZ2wcqt4bdGbGZdZJ
rduWunpQwO1sFIx5qaqYu0Cw2wbQTNOWckrqIlhiqfJMUWqX1XPmdP+59t4hdALaE2vn+cahyJQM
OIlLUgRtp9PhjuIkwKjX9AClHUl17C1FDgWMm/yCXvlmo6B7NTgYjRYBOlzLdxwFo9BjIGd+TeDo
/br/WDvXPYIwgG4MpqVc+Ju1BMFZTw0MUyt1zJ+VaZxbLyw69WMSqknpTqpSoZZa5QexeH9ZmmhY
xSnMeNZv+lf3bljZyfUMjra1p3JwB8JK7Yo4N07xpEuG16JaFszy6BzZ7e29W6YwoD7BkZOlbp53
5pT8P41onAbTT/AX/FRqOJ8Wk6x+uP9q95Zam6701Vc24jaTkjJDnbLC4iroSwPFGQTmXavW81Mx
asAd7i+2F1y4b0Dhgr25VZ0YsUieCxM/Dnk0zC9dPino22qd9WDmrfGQLrV2VWAPPadlqh+Rgvce
lBYz9Cxeqm6p2suPqYOcnfWerMKwob1Ujb6c5CZpzkliRwdnfS+6/L3UZt/kw5hH9aQwNbaL9Fym
dnceuT1+L1qC51ATh68ftYKAxlXwT/NvJVe8fDZN6po6KXEhGJTxd6KL8CnvkiOwFvcM/83mblgv
OrYLrSF6cZsIjRBKwpgB0FRYx4b+qaC8WSoXtrwEL3dQ5XO+JJ3lhqGa9R5iOsbgxSj4Uy5DLMF6
pSwLz1IGab6YjW3W3hwZ8ntcbrQvVldElguzJm3xEygmw5f1vDPfzUvW/s7+j7PzWm5Uadv2EVFF
DruAJEse25ODd6hJi9Dk2HD038X8VX+NhcrUvGu2l1tA99NPuAMUpcx33db7GAurLO88G7mJk+E2
WnzokrLqfAWB7kuuabi6e4WI1CAp5fSfrZYuDiyVq37V7NLTwxiU5LtxnKL3YrSX7jAVelmHti4R
cPeyeHyjSK/rj42XGV/dUpFjaIohboIyN5YizBnTeGFnNePgY6KrKBiNLsuj1I3aPtfTANZ9UoDc
Bx40159WR2H5PqLTRsyIbKGd9LrtoD/OC33aEcm5YE4rkQd9pDjSn62ekfwCbBFPxLkou0cIRzgN
N7mb12QXlfxRIDiIwjW9JZApZSw/y1iKT0QpZ3nqPIe5lA/WP7d+ITYpkYLotORblzXpdC5q0zsV
I5yRs6JPXXwgm9eywBCqmx8iNRf2QS1iExcJM9YN4lpqKEFlZOnjAl4gD/F66n4TPaR9r+cy1Q+x
orTgoqasHD9lM0VOuLhmUb5dqqb7UGeN/YC8Xlz4iz3J9u1s10nt5629fHUt4f2c7GU+ehIPK39I
Efq5UzS7dU6l2hQoHE7j+DiIUhcPUzeNkw//NHZD6sqJ9L6wRBwuxQh3VHiTudypeOPFfqxy6x2Q
6XfyUJsHsw3qycbZsKY31d0JddQKP87rxgzb3kvvy3nqBoy/hfcVDbLJDXpZWp8az+pK3wGs4z7o
yjRdrFqbcpSF4fwGKheNvBuTam6QfXALM8XepCs0v/dgTkH0qac+zMFHNWdNJDbeW1wWje+Ocf+r
MZH586NcsRvs6pg4Bx0u8up93S/W50GJEgBgVlYG+VAiqmgLZtT+DMotfjtSTHZ+4dqN8rmUrW4H
MfTqi1J3ywcjQ+T+bYnN7uKTs2Ujm9Kbx7NMm/bTOHdW75t1b3ypG33Rjgit2tV/WFLqRaBjprHX
QLpxV1IX0v9jkkfecV0Z10LGMP4gYlhDYbwFiBt99BrP/VlQm39oOu1XK+t55zrZhPSVgIEEFBck
yc5GKb0T7uQ0MAiw05nToFuxdnWqZIdZsX68fnFtWkZ0+FFrpiRFG5O1ri5kSVtftSanuNidnn9z
pVe8i43eBnPkZf3XGn3O0yC6ipM3y8/gdbP68PoP2DwqIyfqKNqPpKuMEq8ivMxkt+RTg25041Xv
ZCJnHBqjibKtFcf/ZSm0M4B2c6VcoySysSxjT4UIGE3wNYsyXqAn1NZRV6I9m6r1V19fKGRzjA5R
sNlyFNJkAezolsx7m6n5tbp1/dQGJmX//kCrNi435KoZdN1VjFO03QDzUz0ZI8e2XWTmBa6bWd9X
+dhlZ1PeuiQpeDE+BXK3gotf3sVmXxuzV1JACZj6b7zUmE4jA2J5sg1J2tp4qTybY6kdKlWTe6fw
1jbB+Zq2GNNmQChXHb+yAXxHi4hT2GEdWfRmq/o6655Lpe//XQ0XEA24AHR5ga5t4DSlnap9stBH
1TU4/0InRLm9PHWYkey80z/I0xcbZYUuclXyRvGt3dQ1uq3YFZKsDLSzPJvCtWF6P7de92MxS/e3
nZjcV2rhCt0v2rZ8EHabuA+zWRtK2CeKmx8jmaff1KhUGdlOFLav77DNN19/HnZrMBGYjW52GJad
s4ldaXFJorYM8FTnHumWyQjz2vs+xo5xcF2ZB1FU7hGoNqkmK1MpgC5fIaTIdL7cbZWWJlPcDAVl
SCQPilEWh7yux5MlnOWNnlrzXn9ls8PWBan4VvouVcN1JER6uImahAVLXI0v1axKjlX9HkpKvtOk
+hNorj86LFoKEwaRtATXt/5X+YXrzQxC12ESqS/R6OtTDGJb6pMVh6bRt9yLUeNWPhnLyqpsygZJ
2zlrn3WRVe9UTJw+6lZqzuEyw4i/GwfEsv0ytbrkzvAa51PRdfaEEUQtnoEL5N9yPQK7NEse7zDq
lbYcpsZYfpZSQeyzHiPADQiuajnWeW2rf2bPD72fdYsc37UJnbqD00EqZcoGw94n7bFpqoHS+9bE
sSV9ygEnDXAYzTyfq3Ds/bjC/eWRsCU+tMhARb42u9OX1zfmJsDyteAN0rNGAQ9+pP7yFZZlYsuk
RNY+5VkP9hL1n6xUEf+Kq1tXoQvGOBMGziYQqE6G+5WaFxc173XiXKo8tEWzp2q5hYCxDPMp4hdF
yHY6lGZZbudgSi+LE6WnPI+mA/mOGso0G/j+WhQkuW4+JWmf4jJnLc9J6xhPE3Pr8PW3usl11h/C
GJDMDxIhLKiXb9WeIpVOFnP/VJjzATMigr3SMZtWDRkKV2FPEhx3jsOtGMNyHAUT/9ENtY6T5i0r
8IQeSFz+jq1iPGdK7Do+9aVzjMzKfIYflj1EiHLvEe5uHXr0fFZkN/gDMuCXD8zWqjlkdXmxh3m6
b9V8BG8WYY02envyvzeXQuSYliqrbdRtMqWm3FuhS4hRuzQ4lRimCmIBUizuTqJz4zO6KgNWVFlp
ytHvf/lUVBGxMaPXc5k7rzrNpqgvtXDsg8aoIaibpLpXnajcWfTG89FQQh0G3CQTpOtkpDUam8x8
KS5IbffPBo6Up7Qd+sFP9cXZQ9ZpN64H+mVIBdEOv2F6SeOMCmJk07SUjX47WtrZbtvCr7occcJ0
Vn3g+tmhFYP738SoMKxTMHfCVru7DBLNSSkX60wXrF/VKhc/atQ9NaMbmTXjXrpBCDWpYA2vLrBV
OUiTkvsktRzgUwg8FgRLROqOWDtUHzED6r4u4IePUqARhdpGPt+9fppvvqN1TMqRXSdOVzGycYG7
tJTal0UX9r06WG8xqECZcypgSuFwspPL3FqOuQ7NYMaWW2nD2m7KhYlTcaldTfnkVh3CA1aB8mg9
5ofFmXu5s+AWZUMbEnoLZpNglLZDy26sSy8vejCrkV0/giOKD0VfJ+guWSL7hjfRdMybvnYCo/Tm
j1GfjWe4TtVOjnRr49Nyh6JPFbX1B9WlkreFCcimsLv0voD9hG7v2Pi9UqQ78fnmK8Y5izqNXAzw
2MuDXeTq0rhiKi5ubvcHJ069E3op+Z1Xx859v7TOt9d30K1Ho7dvAowDkcIzvlxPT2Q9TfYAHzZO
umdWspYA5WXzkzWOrbnzOW89HNuHQ8fECb3VqwMzYDYdY2El0FrCXVtoYjlpjd6cKoRJgsGRyf/w
cFTZOGLS0mTXrg//VxaWa6VwogWnhJqTclqi8v3oSXlIsUT9/O+v8e+V1if/ayVQJVq8kA5deobM
IbAwQd+Lvhv+sXsN01tfjHoCa6SVEGldn3m9wwXG0ygJ566u/Aoc30Pe9bhKwX779D881YoZpRsK
v+06WZjhvWLGCzoqU8v+kjoc9rByiW8TNmzKTqm77rSrlHmFbBtMDf7onV29QkGrTKVLlF2GJB6C
yTXm+6R2l51U5NbbW4U1Sc2tG4Xf1Nmp2QOHRad6MT5lSyIOsreWY710ey2eWw9EgUO5QWW1zgZf
7okx9+gnNQzqujhHlYh28gXwzh6C7UZuxUYgeeUaYNp9PQTBgNvOZIPbGIRNdFHVLvFNd+7O1mgn
h8SlPZs2Y3ciIdwLVbdeJRk6FA5wgFs+eWHnoAq41JDlylL4Gup8RxdKBLkU1fH1jXjzVXLDgRJh
YLuhLnS2xGQqsfML6TVs57lHU3N09sCNN28bsikYX9TEzAevrlP0tRPZOWvJEXnDIeuyhUapmnyY
jSU7klzmmY8+Un8wxEKnbho6DIudaoebskUNc+etrBToC1x8m4w1GtDzpPjJ8RLv9fiQ6ZEt6aVn
5nHMkCIAVOIWsIIViPZ+VXrtcKqqAkVjIXBspdouCh8owXAm595ret3abMQcfhk9ky1Yux3jrIx0
hgAlcOn7yW4YYtiO8rZIqx9TJNXvHmJtzyMjh52b49YGIDRQPFCnbem9euTaiuHV+UWqo/3g9FP6
BamSPWmqW1k1tzzgHfhqGHlcfX/MKPRS1EVxcVIn/lkMMv7qKf3saxKSOxAi6XtS7Lm73zpGPNKq
ybMCQq+DbG9ioeP2yDlZhaU+FNpc1H7kOb3pA8nSf7x+kG59wFUBDmcQl373NULabjt3UQsW48dA
qTXSqT6hFxGRH7eJeUITKHmUjTqFdKe7nVJ7DeBXAX7FKlNfQnKn47MqV/91RyZ1HiPKSTxkoGS+
bzTll5C59x9WXAk18DC2O6PMG3vmxXpXX7NNIn301hF4n2tj7pd6P//wFj0LX3+lN5eBCw2PhJRm
k4MT/qE3JoaAv18pD0oDX5kh7k4mcys0IcCwMimBfpgbrXS+psrcEhuzMdHH8Q6hIVpJ2LXboZ3m
thYqtp1qvlUOtu4nbd+WPi47aR4W+I398zgawSrkWwH4Un5yUK5uatURLcGPnLGpimfDErgIu4Md
gDqt/v22xtoECwRiMq4g16MDNTJbI+sRmhyGovrcVy5dq7KCHZjP9v+QGawfEUHLdVCxAfCODPeN
IacR56Iz8aF2hPWUZHUUOnJ0dsq2W+2gtSlIqKEpwcm/Sg2wASkVu0NVzerMAe7JrA//FaKufrRq
U7+RmRYdtbxrIPHjoXaAQjmedaMcNB8vO2Nn/96IP+wo3HpBnqFC4Xkvj+XctbWraCTJup3EX4Z2
1gJrqtpLnsfz4fWj8vpSAKVeLlVhczwuHjCpZI7SoBqGJkS0qnhUDArn15e6EcrhDaBkSB/GW/E3
L5fqDMyAuzUhT4QGZsmBnyCTLD17shenBmX0uznZw05sIwHIJeCC7FcKOG7wl2tKPW36rGxppcsI
B7Yotj5SN6p7msDbOMoybEYaQGtefl2yGUnsWItHL3Ec3fmQxqnx0E1KGUZKab9Ju25PSODWejrS
hlCC2bR0ZF8+li6aylg02j5pUmt+V2vRgz4l4lE3Rhv8EsY5r3+6W68RxidADYayaw/45XqlLb2+
a+CpdtHofBgUTTz2qtbsrLLdi5hEYTzBSNIgo7kuo1KTWt5GFOEykfr/RDM3OoohkQ+GKnaE4rZ3
LitRgK7sbaqb6zpAmMyz5gT4HJSS+ufi4ZoUOL1qndxIMhRAt/RsWcxeUxfDyJ1jcOtdsuZK/aDi
wZfi5bsExwHb2ABUV2GrdO6k1N6kst5Dkt7aIX+tol99MTNKkmLWS3ak1atvY30WxzqZ56OtDd8U
gM+n1zfIreXwV1zNC8gINwjIbCAxhyWP1PFc90E5KU7mY2AR36f20J06/p8d/bJbX5C5KBmvBtxs
M8G2O0OLJliJl1ZrpG8nDhAbNBSQ+pPRBwXsNk3JMfuGsbu3F8f+WP69zJroOYGLYv+sRf+mvgPP
P1BQFZcpm3uwIQ4ZlN/jBq4FI/ORj3UjNKKoChLFiIaLkIPyBtQ+RlaYQX4hn7O/I7EqWt+VRVYg
VBWNO/t7yyyAlMswlRNLSrlaELzcZK4urIlhAwQ/sCDvY1GJ49SO0Uc0jMY3eEYvd0C8MLHOsRRp
Clf10Ww2gnjs3Ie8cpKdg/1nT1+/MQA9/CKKYqLx1c+xVNBQaT/CtoXQX/qDXURtkAnDvEzF5Lb+
kFhlGmJ+WMxHZarqKnQlCqB+qhm5GwBrMgvfjVrbDQDz4jwda32Svs2ytnOCfszwI3OKBexVmrh0
+GXf6urOI6yn8voJuJPJQQgJwEbXA/B3pty4SZV6dnHxqP0OJk2k44DCEJxQt33QI9R9vByhuLme
SjRY2z0t2xvny8JgE33+FSC7qUgw4fXwS9fLizu2ytOkjv1Rs3Lr1FazF9AT2pN7vJHccpgN1Bcp
TOikX0dIDpdSxjEGL03mqecZn76gsYwvpvSqJrDmZcEmqa5AIEDWHh+bxio+w4OS//rWQehyylaR
HhQwNvdqVdr4xDPNPOMk+7VpzeIt9Hd7Hbtad23dFk/G0oICU5d8xWNZ59eD2iZhYT61UoSh5K4a
8dfDFR7MxipE2mdPgQtSgRt7YnY0PjB6kMdCx+KU5uke+fpP9Hix0xDMXgG0XFAOVETrqiaTrre4
mZp5Z89EdvCNoduQVLpJmOLetKT3GblpF5GnfEh9u3Wbt+NQq7aPa32WhAJZryd6eapyF3kzk8Ml
EvGHks37qNrooi5mt9yTPeh79cdmf/KjESVAbJnOLqJba7j+63jQqJYyrxT3PDbJlwyDuZPpxOLY
QfUP+s5sdrLWG8uRF9sQTgG/bzk9mAJ20WqYekatUb6PnK4LmBDj/z3Hyg+3aT/+60aAjAo4gaba
Ktx5vRFcJ1ZHE//Xc2WUBgMtEQ1vjFH/quSR+bZAtPIOJGi/c6VusiEcOfCdxfOVzq1Jz/LlK5VF
3YzURt4ZsNF8ds3GDcwZdcFpQtzw9efbpCQsRZsOlh3DRIBGV8FtHCoZR51ky9no+IUu6nLxnQkG
5Nfr62w/G1QFaEIrGYQXeq0IN1qcJnpVzrmZcjfMzFw5OwPwnmhJ02NfN9rONtkEbfSp+GwIKjFT
pp16tSt7fXKbQu/cszXE7TtPVP1dA6DiLrbq6qJJb/QVp6oeXYnW+WwUe+3zbfxApoNiBy06+tob
cEtj5p669JpzLgw1ekLaIf/G2HJgVau0nhE25FL2nCYOX3/L243DsshxcVmQIG2S9aHtUY2HY3FO
HGU5CfDFAfKi3hEt8Wxn49z4oBA0ScJoHjH6uN44cRGjOmiMCsde/QRAWz9PqeocseMuw7GW+efX
n+zGcqv5B3I9wMU5+VdpBGqFRbXqop8zu50KH7pX921yRfooqwIh/mn+ZzwU6AiYc3xExvrrRPfl
GZw7CHR0AryzO5XuB6WpVT9D8/ErsHOmO1r73+vPd2PDrIKTa+lPWGPfvFxuwO+PWlXzztFa0U1w
bR9nMWhPhuI0futpw3lRjeH4+qKbTHp9RoQKmPSsbO3rVBEaCvCUpfXOfWF68SnG6az2vWKFfSyg
jMQZEUfl2cpL7XtVtP2eU/E29rA88IxV1W0NQ1ffFC3WYbJtQnnLQx9n1xB3EQ+507W6tQp/HXlW
7nEO47qz/rqf3Mwwhqh3vXPTNuaXBg3RS5XG/9x3tNgsDHwsQC1w+6/bqUXcydhTIM86aUkbXun0
w1CLvWz6xvl+scrVG3Nb04zp8yOqNnvdofFqcMORofp0Hfau9RuvDZwwe5I7ga9zHbDjim1vxijq
Ov3ShNow62djcKOdgHVzFT4NUG+d/vc190smtTcpZPTMZ4vlrEkBVj5e/tm3kI/DtMphjgOxggvh
5RbQYk0rmhaxRyMrPy99lJ+KVkuDxrGnnayVCpS/9TKHI09fMRlo3xEXryEDetFMukyxTO4m13ly
qib+OqJf8aQtapL5gyGQGErL1JT+VBWIrIEL0fPP5WhBqY/GwQYJmSTges0pvUPQA8cFk6bkU6Lk
2X9Cj+GAcKSB+65MMvGQ2qiHhUk2qD/VKrEHH6qG/t7pHUCiJW09nCWz0XxI3CKf/cKk/+wLUlpM
nBX8PRxQt2ng9emoH3Otb/SPJOWF6lto8IwH5McdEs28ULOwanAJDDB+ZdY1O5X91l5EqVLzKE5+
UCaTm80bNPeX6Qq1hr0Qc9+IVppv3XmgNurixVv8ZGqW+ZEk17q3uhbFyFG66vdKetl/SWI476D4
xlE4KejN+zbOJ7/NNi/f5zmSc6eS6P+ERlJUhZPtgL9UB0UYwYjry5dMKavnbhwKL5gsq3DDfKyj
CQdMJ/koXJg1YQ/97mBE7jTcRYO0H5pRkf2lGtI2D5UuMr5mPRwMWvXGitlJhHKYBkPGvo0Oo3IU
Wtq8KeTUpcEkFPGcIliV3pXIfknf6bTWO+KLnZSB6ykN+NEUsQf4LxK5sUG3mif8zbQmjGSv14GZ
F415XjpEndBzyr5U6MI3ODAmUFyUdBka3+p61/ZtkYxKCKPMGYKs4j/fVaz6CdFiRYRNBFk4tEnb
VD6SrdCB6LmAH+cWDBSzotm4dwpHtg+KXszduy421N9ltWhGIBpUF/yxaZbmrR4JccrsCneNmJ6V
4oN1aX/WfOcxmBYRZUHTlXBGTFdW7xZHTo5vZV7T3im63vyHEkGenFuW5FPokGl8K3Uz762d1br6
NI42rRkKk+4NsRYJBZBwNWgsJ3e+Y46SCEhSY5G9j+CVVjtaFduQsk75VxIiEXmriBG5YKJMRJTP
XOzWtzGO+s/cKuO/Bi54h4Cu8FYidd4idepkURiC45aGM5B4zBCQenZSy9vJYjfPsq5C7CKTY8QD
uP9l4CpGoUSOYovLSOgFKdMOF9A8+d3racBmFcIjrQVm7QCBmHpepTp22mgqdLz0MvfxdK8ZXXSw
7LLdKalv3V0uFzFVIqnphtczc29JfF3QhRmmNIQPtTC5H7KwjaY9k6FbS9ExoFWzirwxIH/52jA1
RHk0zVGDXxT8k6jVgJWk4kTd2O2w3G8sRVIK/Zve1o3Jhqp31WRljXKOst4IsqYtjnVjx2+MfvT2
sEbr1766WuAp4RbAbYzX6fXV0ls2PnKAwPHEMIeDPaviYFVW/l0p4vzNhA9iu5Pj39gYXP7kaAjO
rzOpq6Q0hyqsV2MZnRenk2GBQ0XYEJj2OpY3l1mnQquC/1a8qwddnWMXS4ZG7hnmzeAFXot7u4s4
iG9PuvnTGltxZ8+FERZ2XN2PzfyDw5mH8WKXd1OtD0HfVuPOsbiRktO3RqGOagMQwnXiyEwJC5sl
ds+dXWNdEHsJyP5GPfSOWz2bs22dyGD3sDU39hOLgglfbXO3zNiIEL7kALHPA13mMEI75DguMbCA
QXF2AuV2O9HEXgchJDGrePn6Wf5KjOfFRVbQqvWzFsf54CexjNLPrQp1eiqTLv1eTdGeJsT26dhO
TOWZFTBupbf3csm4hIsru1E7p3JywxbdzEOkg3fPymYvQANovz4uLEIxxb/1ITf4kRo559ltmCll
5ug2Bxyj7aOuxpEd9AmiDf4sa+c/UWLGfhR5n7m+ahaOezSqqM4C1PydTzrjvDik+ZdGoZxiOKVg
hST3bOVUvjD0rgmTARtznGgr/SmFXi/xVa7I8JAHNsVR6SbrrddiOHzKy7l/zoFs/9YyUXy2vDnW
Tx7dee+sxrgJvDEIWWZQMIzmQvWk/svuW6s74qAxfXUQB5zvalSBnENEJ/BbiflPCm8575Zjb+T5
cdGmkWlgW1nOeWWN10fNy2Y3tEfEQO6VoSNViRHbMUPLzFMvUJVpQKgCF5jokFQSqLBGdvhcQBqu
cMkomszXIQ9YYeoqve63ptd+6DoIz6QaLnAGxP0cLaiigeYCsvCGg/r32CY+aVUV+Ypnz7pv5rHQ
vsmisitA8F0OUUUY2Q8rbdMoIAsQP2OmYeaxTD3vq1K7cFi8uMzvO82L2lNLplMFuWl3yXGAb/9D
FFqUHwdL9u81UQ8ZvgdpJf0SUlruV8ZgvJmWZVrujdpL4gdPKO4YROC5vlpTapPHJg7y04UnlvtE
nac8dJFz6YNRbfEuN4eo+tXjR4udX4VEYKilkVDgaRv1G9fLxRggMDObfiZj4/eSF8Wz6HvjHm+V
ajroeSw733GyuLnLRKfeYbqp9v7gFWBAplL5pdtIH7paaz3Pk6fciVHPfwxt13xtS9wZ4D68Rzun
GqLUvMsjw/swC2PODl1MfnpYoyHMZbvISj9ZsvE3H715yIxh0d4i8m/bB1cfh/wd7leYmI6wH9uw
0ZX545hK2EZFPo4nJZtT42BGRY8uQ516T8g8KQ388yllhmIv/aFw9Sw5l4MRVQEpT/2c55CifTNt
rf7YeYsq7hw7Mn9XsvaakKpRAdWWkPmE+bDAYJXCio6NGtdloPfmkIZlN8RsAVWR7exPmuzeR9D4
V+/vymjeqDGFg9+XneWEkxoZwsduENK5XJT+zh7zxbtjNIFwo8QA9qlREpPTYE/vlyryHrrKVD/M
CbPNuzru89QvRjv/xAwun/maZtwemt5141PnGN0ztBaIXTV0xvF7rC+TFhZeo1F5iNlqTkkKMaBI
u1b4S99USZBobj2Fbj0WdzLV6jYkCOvvey2xlkdPkd23trK9Hw5+BMo9bvBqf58kMeWFEqfV/ZTY
iXuI+2wC7iONXPMhQ/RPrTByuIzQyJXTrKCoBb848j5huianD8hJ8Sr1jB3O+STIP1WkEP0HxEDT
7t2il10cDDm17YWvogOpX/ovEUpl1sksl/pjXbXNEr6eDW6uPXLOFU3EqA74zSYbdAuUumGYMfBv
0kBCd0SMdTAPedrCzV86+zBW/8yfWZckmoA0XmW6rsllTsVsEAwDMPtimo59ik1G3bVJSH+iPTuL
k4ajmc07pfom61gXBV24CnYy2LtOEsu6+iNKDSlQdtHnQRfmO4q7PQ2yzY33Z5XVnheoBu29qxtv
1IwUa+MYyoRsioBhqBZAwW/eD2a1J/i1ZrUv0sM/S9FgXTW/UHi6us8pd+iDI6N84VoZU38aasxO
WgF0EZGFyO/xBQLbVOVHYaTx1/9h0/wZWTEXp/txtXaV0sbrBiBUmGc5QVf3Dv11Ux5yp0dUQaZC
CbgI1OfXV73xcsEuMqFkXEK/5Rq4VRQJehvTqoJRp+6bHJNsv3GU7BkB1L2G/q2lmJHwAbEj4mNe
dd6g/valXF/uspgiGGeUtjWjKMMBS4p/bVjSBkYFFf0Dcs7tyMlwo86UOSYXeqk9pWS+9y3CCztJ
9yb5IzkCzrMeOg+pz23NBya5XIXb0FuDqBWr2XhwLWYxaVOavkcpv1NLbF8gDWZ1lT5gkk439qqW
mNQEp/kehn6csSN6RTXuEV5dghim884LvPFsa63MyyO13aopO2OkwIjF366Im+KuEaU4tHnfn5pK
rQPESXbntpue39o8J3BRQVNsAld+mdaCrrDsPp3ExezTfA4btB0VnKqN/F2hZEv7W9cEuVFi6BNj
WZHMb0uJ69OYzJrmz3OG9I3F5robnNWl+fUjso1yhHDIWpzNVRj5OihEZlKMiYmVsJK7HUZWWvSu
i4bh/f+yCgh5PjCDt2s9H89oaYcIl6bnoNehgs72IxnL+Ov1VbZbiIOx4rZWqTBGT1dBxuohunF7
IPLQJRGuiVHso+mdfOwH2e7A/m8thT8igZSWPrJdV0tFAr8CAXXiEvV69jDL3HoXFcsk/V7IKd05
GttvtNqk0uNhwgwA9RpgAgvW8OIJpVPdFmowGUl6NLR2j5py45G4f1bVM24idIevmiKzLZaKLn6G
o67yLLqyCKVS6Gc0SKed3bBdCWfSFRHJ+BWlheum/jg01lCXKMaZVrW8iZr5V+7MGLanxj8bZa87
Dobven8zvrqezpvZtHRIlAqk2iERjyUdWrhsiq8n9R4sZjNQXpfiYWjGgUje4FF6MF0qctDcrhX6
jPHQOt88GKfHHJXNL1Vl25945PFcpzHkWwUY2k61viWirD8AwCK9OgbaWPi+DDLj6FhVVXMDzb3T
yFNRprbnG43q1QenjsrIN5jTOe9a3BZ/u32tibD3mDZg7RkhUZALF02bPrEdP9YU65953fw4Zivg
dQgAWxMMxK48o7NoVJpxpl3qxTZPNOSVU4XB505Eu5Wf0h7RGcoiwsaGfvkeUHaaSev4EDjvwu0t
tPzRLm3hTxMQED+JmAJU3bIHybj1+QGMgjxZ56UbdnGPWwBy68jm45NuHZBZIJJPjX0yqMdPPVO5
T2heL4GYkpOW7Nk2bS80UjocRmiRATPeBHHHmPD8q8lzGsWqPuGZpvgxUpZ+VBhC+LjnqDtdzVvv
GDQz3C7gJ/T/1rfxV2sI30I1Unr4DdKyos9jEisBjjmRL/qpeBjqbFn7HvVOQr4NGzzl/1+UhO7l
opDzCZFZSoqFVPnJQh/8fmpWJnmzq4x+I+ICeQAeuQZeOMRXewgMcDO4MHsvo9RphtDbfVIjsXeJ
rH/lOiFfvTRWsc5VR3P9rH+9RSMZ4ElHPBADMv09RrfFsRutMkA7y9T8Shb2KUumr4rW7c0NbuxW
dIrA2XBLApHdFFQNSMpmnuNLI/TxR4zy1cJ6rcZcXwev66MZ5jXv6tJxfhpzqbb3SJhme8DgGy9Z
h5lCb3w1n92IW2ij0UCdLmM8wO0Z3GYSH02l2uM93lgFKsoKLCIAaZu8sl8qSaZLrz9DoeDem2Ri
BU5Wu3u78+Y6tBHRDfJWr4CrLQMiQ/Y22nawpVMNO908fsphBO6cgRtbBsAjpkT0+O11JvNyy2iu
sPWpUJSzPhRlwIzWw9ZbW+gZNfqjW2d6kKAp/zYGOfbvGQ/Vof2HcQMU4/rS1q1EHVPEjS9pHCFV
ZynRAWV2NxziJdmJLjdeJS1ZDjviIzi7XsNOYmOcdII3lrkIF7xtJ0f7Djku21nlRgyji8FPZKk/
5OyXr3JJm3RQhii+VC5+kgetifXflrA91H5k3rpHCCu1PFcxtc5ObXUjkP0/NhZzLiBS19izvBzb
ytVBafQT3TIvEW2YzksdylJJzv+cEpMHuwQXdGXBD12FmEnr0hwcGzLydYrdKfVDCUYxTo/4G+n/
w2NxIaxDNWBfm366GAVS55ETo2YYDzir5Il9N8NBZaycltOeQeetl8jQhXIKDDKk93UT/RU8p9by
WiXt0otouNwd9JnCqYms0E2VvUHPrf24FqVg9Rwy1usejatrvZvrC7VwGcUPtBfnk2JM/73+pbaw
ahzgATKTsQCqYXh09UCV11qTTdZ2oTqqD5kh2ncoRmG93k7GQWZ9EzLrxYU0U+xDlE4WypzzPwNh
+A2rMAJ6bsjvEJ1fvtQkdYZMjcjMJ7VozrnRaCdjQk29ibt5Z7fceqmc7lWLT+MC2OxMJfXUrERM
VeRJf+fKbD5J4aY7rNKbbxUeMugxZlmot1w9EQ1FJqAwCC5qrelhUunOsVqKxXegwQeDOuThhKBY
UCFC47fzULxrIvOfyUvrW4UNAtge2bYNFDKd5zGP1TqFSltVx5QGCIDLavIBveQ7b/XWqaCOJ3bC
hwd4fXXeE1yw66Fr8XOXMXZhw+z4rZTt89ztIhxuLgXLG8gctdUme2kcIzEtOOYXSPfZQUcVLTRk
Cg86Nf4Ztoq6CiBLDgfNA7gpV/2TVVzM8HKtgGM/tB8AzjifESZBLMGzE3unOF3f0FVStsIpWI4Z
OjoaVzeswul2zBJJFyXvx6OqqoO/rBRsvc2Uk1rW/8fZefVKjaRh+BdZcg63dofTDQcOmeHGgoFx
zuVUv34fc0W7rbbYHWm12pmhusoVvvAG98fjc7+xjIzHcL8xaHfHXlX6NNJVNHP6WhYx4sO6eG2Q
jr0A1wp3dsfGk4d4zDLUAhy/I+gOZj3CWVgoj7TJ04NFrHdAIcErEU7ICv4PM0vPCNw6Hx7PcSNq
gZ/CiwAeBuLquv6lWpVRIx5L5K5X8tjqdcL9puZvjaFT0bhNOxpTvfq2zIvx76MWCpmIt0JYWSo1
q/MwFYXCKbGQQBDjdLCiOD7gjZgfp2LXH3jrqmGPYoO4iDOSPayums6eUfLKcRWnw2s2vpPY07HW
temUlrYNe9/Qm1NvV85VVwBeHaqp6e1XjWf0X/56tZfQkJIjBdX756pWrCTKdQV7g7Bvn2Ml6wJq
b/R6s/BXpuPmq+Jcc5gmWGaPB9640hnYhhiz6J7fbWWc6Y25tsma4kL3nqGKm8+iTpPj41E2DgzF
b250NJ54Otxlk//x8JdR3vBGUb3Vacx81NR+POnRvGhp7Iqcbk7oj6FWdwFeoYMz0X68iqm2D54m
84Oj9nuVo43TsTgTm2Rki77wb07hHxMC4RrX3ZJMZ+NYfIe2G33Soe+ca2KOi5mWSQqD0Crp29p9
+enxYm7cdjdjr86HbsxDq5LaXs2sKI/Icjm0nyiecntofsLa7myRey79wtenPENxZgnt14i1qkm7
uVMQlQL4GcWACKL8korM/ULxChfAsUfOyu+A/BzUOYyYuZcbr62oks+oBhZ7IJCtvbRIFlCaR4MY
oZTbvZSakq+PJd+Vpx+tfoeu6rMNlqH2TWPsP/79WkNxh+NuWICGft8ff3xnCoGT4QFrQFeo/lbS
YzvFKcLKkByTQ65Nf40UYqVRKlneFa76u/6lh4IR6NSZanji1dfYNLsgdUzlEEe2tVN73NrBZKRE
jSTYzp29th434RgbuOkaLegK4KJh/G5UKjTT4x7Iy+hEtDDaxA6nA0ij7O/3MNHHUnTlWriPecAj
zJOFnOBVTaQNVKf5pc5I3Vh63b9LnTTf2cIbewZBFuxceEO5g9ZPijYa7pyDPL4O7SBeUI0y/2ui
sfmnHpR+70bdHGthllJQtu8hZq5FN6i3EdIRjjW9LkPbumhA0S69Bb3y8e7cGgquBwG5RQPg7qUs
Q5Xeg8a1GoshfiOVUZ7sqBg+pkqjnx8PtXGtEuNyc8NjoWK+DueycrTVKqRPk09W+jIBDH4C8PF/
fCfCUlZOhzm18Z1Cms6Nqy49pyb+Z+5EEwgAO89D3xk7E9I3DgANPp5b0hkoMeujrSAhl4aoPFxH
VzoK4OXaaY94opveaQJikwRGW6R9ANcMnJVeOvaPsDQR+E1bQ/0mJMbMpCbVDF7T0rKPXTHxr8Ri
tDFHUYYOHd884n8La7agc44Ewk5RuIha9WiH4V8/p0PgxZ6SHHAbYsNHVWH8ws96TE+qFWJAkAgX
5M7jr7ixYWisLLE/JKil7XZ7d4Lm6r2pgMiAjGpzhNE1Hz0EJ9/G3fjyeKSt1cUwEjggShokUsvf
/+PiVNws7FrkzNFf0VE2Bo95dic7O+PRUOHRVhSB0UcTXnxY4D0eeeN5BCbMR6Wvv3AgV3PsHdGG
hV7hKTakxTFlPfwmy8ZzKiLhF6U67Mx042SAcKXdbvIi3WNO6HXPmDaBge5tMzpWVSi/gqz3dsLx
rS/3my++FPA3YBF6HEswjMk1lPDz0kEf3ysjwmQI7+5F/ltD0fzGvwgEKXn++tNRJ7SiSKWg0NrV
oUmi9gRHJPczyPo732qJ+1aJG13FBQUPz4rHfFnbP3fJDOle1UPcWcxUGc+2MJqvuoKIVeBVYXIq
prR4B820jv6Pc7BgCdADI4C76203o+bIKHUZNwYYCF9q+qcIpzd96DTvH+/GzcXk1QGWRARxV0eg
Lwsg1rKSq6NEKUpzkRmgNmoGs1btBdlbG3/ZgtSyqVjcPXJi/N3+mBO0f+YisOHKfs/DXA0sL5pf
Ow0FlMdT+22KtP56aPsTGMGnZrusThpeYjbYThSAnDG2vtJ00L80IGffqaBav1h1EX+c8gZznsRp
4wEl9lD/rwI78cGFWKMGau8oc0C8g0enMzTlBS2CfvbdDr+8EQNUcepTZ/g+WJ1b0/ZsJmhOk9UU
h1avrFemLM09I72NDgu1AyaCnhH/tS5P8lYMJoox6bXs3YFGt1L8rMl7f1RO2g6BKU2X+k+rTwdJ
h+iTMbqd3HmUtu4SZICWstPCHF2fh85yJ6dtHJj90qq+GDbIsiqLph0szdapA/VEb5svtyhA3546
SEJisBZkh9LOJUDFpDtPSfHJ86bmCbBwG3jYJT893ixb54Ci64ITp4N1l2hLMs8uNAFfDI7yA8qR
9lxnafyk56LfKZhsHQN34RMTglF8WucHMqJAQcAFOkaqyjdXMbXvRpdnEbpmsno9duWe1tjWU+cB
x/kNOIQhuFrO2MOvw7YWx+64rd9yJObAS/CaqhXX9NV6FJ+NTpmPec7efbyo9x/SoJgF0RLI/wYo
qjMgqlQVN7XwxvyIA/MIaNqdji7WssHU42fZFFa8s3vup8ug5PHQIVFyuwPoyYYIJk3x7FRCUT7p
ivljtDMzyGWkY3SUW2+7sLIOOtaXO3WhDbQEI3MyF7Fqehbr0+HOltEmI5YiZlVnX2m45pY/JlLC
QsRW4AglGb5z2maIDwhPGbl3LO9z2HXVmwZPJ93vCGH1oBvyeO/qvRfooe8FHWFhQhgbkCz0z3Wd
pJB8xkqdz2A5SnBMyKiHB0sbyl8YjFUW7AIlfdvNovxRRJKAyBS68U8GaFT6dA6LfOeRu79M+E3o
20D2JaukonZ7zLVqqpS8J5hWi148GQPypnYLJ/HxHrw/2JQVQG8hT7AlzuiUKa3vinDLCwvrOiiZ
Gwd1nii635tesecqs7X5SOFA5FGMWFS3bufUa0Xi9gpXdBYnyqsit1TfU/PpSDKpngvVmE99VJmv
TOR9dkKVzXmSTIFPRrj0zjwH2gnMxx6oFZgU6AADyOm24RlTNDSXHi/p1iQXPW0oj6D77uotjdGl
BUxKYr0oLi4xBJAkKENPMQ9urpS4wc2h+7kJu/pVKpFs3dk29/cnrRfCFVT9FjzOOn6O0shOTb7g
tTHmLpjzJHvnRE7sy2pMz6aexTtvnrN1i9FVpbqNOMqizHP7TYE8zUlTLR7Vg5E+J7oYKzjAdSkg
WrTIv2PLWLR8XJgVgaxcyKk5HcvvTuZ17tFx+6m6QNGY2/eIu8EYkYYLezYek/HNYEjhfhmSURFH
amZp8SwdveJW7EHZHMjvLOWptbMpPOM8nGR+F86ad4hN7O9OU+N1xrEYwLgi5RqWnU+pojcgFQzN
82gPqcArKrRR/dK18FWRDVANKlfaX+hGu5Gvxk250GUq8zms+1gNwMUONaR+Ub3PnQRV0XFSjOqI
/lKRHFsJP8J38paaWcS7iKOFmQ8LCMlAZ2yg8acw6aSCdAOIHsutfjYmdJvs4YcF6lY/jNbk0OFs
h5xDnrizE5SdxEpWt0QLz61TyvEg1U7AypiGzPZraQ36Ie9C2z3pfRJrfl6rxcT5jc36qqS4wZ96
xPCbJ+I441NR1mr/XED3qA/NNKgvKh3+xO9De4gPUoya8f7xEdjYhKQFqHcuZQD2xLJn/kgMphqP
FL3mTc2wNPMLei3B3Izmm5Tf/dOOnOHj4/E29iAmCNZS4vR05BhW4KhCq6RQmiS95lWvK4HpvS5Q
tMz9UI2Mn0Opdu+Lwa13XtKtK2WRJl0E3ehUrzd+j4AFzzOYgjmNjAO1K6wXiYHPzSjETqSwOdTi
zcKlia7T+lALOvJNYudgCjxZnLil2wBRmfBVh0H645Xc+HKIx5CEIMywvAzLq/THl7Ng6MsiGWje
omRh+H1rp+/JtOyzmFzxw2rUPRT/8gfeZiGojVAOppBJKecushSOHABGNTCdC6e0fCWMGmwrFe6L
nWt5a2ZwzymELyTOO1Es1e5teiWYh0s1bYORnvOh1xrhU3YcyGDmPbW0rW9G/w0uC0VuYovVvTiF
JmLpLlZBhirrM55RzaHKhu59TwP3+PijbQ6F4hepI74YlIZuP1rEazqoZZxebbUfXkVooF+12uiO
82yb/8dOJAsgyTEgw2prx4hyBkqZpxOrWJbmUeky02+iuD3GJpSFv5/VUumi/2ovJYbVrIRtT0Zc
oxY9FxNag8o4pU9opYUhSSZq7o8H27hB4NwisUcN6Lfq1u0SJqY2o6qxOPsZbhYY0nN7H9hy7yND
UZ8FKtlvqGPsgT/uU1Z6hjCRDMCzZK3re6vOK2RVVeKhYjKTH7SlmmNmao3rt9aEfzjdi5B+jA3V
CpqrZ3+KlN7bDX7vSblgsvjXUUmma4E+5e3UHbXl3eH9vMIycyhJlY3yRvFGpFbruMlfIzbjFu8j
CMst4v6g8wNsfOpPhaoWxBcJojQ7n2LjoIKKX0yilgIvTezb3zNphT7YSYVK+FSh9ofCpN+mle5b
cZsdbRHu8TE2GmSLLQS0cjYZtRd1tQAeLxM4PEKmWE91X8ze9NT00vXTOnYOmdVkT7ZT1SczktEx
kzKl2NyHV+liiPp4E27chTjXU/wErL8Q4VY/RBssNSlcns00z/snJ7SSd15hhqfHo2zOlzIyzSPa
5qgprg5WS7sT5WcMUlJ3wVu4hXfCuNrE4R0ZmG5wy4vj1fD3yYOC1kI/JeoA8pgU2M+Pf8nGvQUA
i7IaHRB+ynq+6PVVlYNWw3Wap+iAnCGXiZXJABfxvWrX5qSBrLC8dEGWnu/triq6JEwKaHZXM2yM
wVerzrVguurtT2LE+i0MyvRTlfTWkxXPr0eU8Un1Sv3Sxd2ezP/GVbO0CZk2dzXA9fX+1m2CE1kz
a6tT4NbG+fCK7lb/YvdJfyYZbz9TdZj2bu6NYREwgFvGcwSnc10ei4SgQkdF9aKVE4aElXRjLTBQ
MT210JXKACY78kFd7SLf+Pgzb4wMf45u4VIb489aoTRqJ+rsQWTexbSEc9Lrsrx4ozOdFROKborW
D+Yy5Z4u18ZZAjK72K4szJC7aqCB3ogTlwya4ONwAiOTH+2BGsfjqW3sYNy+aMlQnaD2uGZZAVB3
6ROiHJ0CXT0oTRodWtM4dVCo//5uwKWPMjR3EcWxdTgRSRkDVeRCrEFd+JPR6i8iSvWdUTYQNUgC
M5sFjMhA6wwdC1ZLYKqCxitmZWMwikZ5n2puR8Q0Roniy762zWcV5PzCiKobhGfjropeNxR20r8P
a/h03FAeYhFs2tW+QVs2dEJVRNeQZPFUoVrwacwcy48duSctuDHvhXUMKpkHYAkElqT+j7iXqDcH
8wbK2y4xVy29UM68c5r2o9ML2QSp5jXiWNcy/JAs2hBBmXbDW0+0xs/HG2r7hxAt8iDBLrnra7rN
EA89N/QVjYYQM6kqCXC9NRKfQlkIg7HTTl1cz4Ge6POhSCbd10PT/vX4V9xva1YDpY7fjE3UjpbD
9edqNJVVY3ytXHq1Rt+Z34NQlGsjOmwVOydoc8JsNG4IXmC2nH47Vl0VZjxElnLJFqOywIia1PCT
ysAVNgc98YSsgC7OVawqqe+EgxWfCitqr2ggw2t8PO2NRwKwI/OlMArxD03U29/CcF4mLCuid9bF
wLar2v6QovP2pojq4d9UMRIcnKT5fs7b+dJXyFwfMQc1Db+UMRpdj3/NfXB4+2PWC6OpJM8Sxohe
quX72HJQ9Bq12XndpPUY5LPmIjgEhcxzo5caXbC/vwoIhQC2cgLRT0Tc6HYxmq42+gHluyuK3igw
mET4v5HRPzBvIPTLs9p7Mw9VeELLbxG4U7wra6GUO7fA/UW+QM2JhqAVOovX2u3PSE02Y2T30TWz
HPFUWPasBDJPun5nnPuwkz+bNH7BLdJaWX/7SjherIwabBJzgszlpOAyrao/ScuOfUTRlHePP+/W
GVv8RCgteyav8qpmEaOUJk1v4nYrauXQTfV0buXQ+0iNeDu8i62hFl4e4BmmR35/u4SlO0SlO3Kn
pJaS+BFNvUPkSgT6SsQ5dqL3zbHAZIIUXPxbfosx/nF1OKlVFmWZRVeRxh1kYECRVqdOYMusvXbb
5lALPcAlI6WJsrqlygwAwRTb6N3mavwOMRnzU2GPwxvMvryvjz/W1iZc8NDOgtexKcffrmAXKriv
2ynsLXMYj2YdKicny4udyNzdGmZhxwAlJZigJnI7jFFEVhWOc3jxkn5KTk5iquJ5hpQevQhL678k
bZZrQeFIus9D3YjvCcyd9IyiXpkFceVVVsADMSdg+Lz0YzFPXXqKBmrFfiNm9efU8nT6dThVHeJA
bZLh+yJy89wSWcjDIGcql11sR/8lZtrWPm8RLjSxkUxpULW5MxxEp8BxlI6VxIFOseW/EqI9qYFl
TS/YE02hT4Uon942YcV2VtHDFMHo6SU5Y9o6zlPkqo0ZDHFslzypuXFCc6NokLbr7fYwiGnyjuT8
2YAXA1iiZ1WX7qdUy6biNTa+AqFqFDGPs5lis9jhkfWUO2UBPsSp4/RJZrbxzc4xA/DDso/CYzYN
hTw7+ah0R01UKHbWap27rwn356coQqvTX7Rf3hhKBSZ6HpX+c+vmRXiJjbb9SXrrxUdFrbNnvREN
KktjgXAOdEjRHwUYcnSfwgR1yBZJg8rv1C76QMKE/kQc4TnrdzpWb35ZajPiUV1L3SxRzOo7tf8k
3XkoNs4BaKClaapqFhXQVewSJrSDdfRvLqk55q9413HzzSMgH5Jqc7xzvu+7G+TCizEMTzWyG97y
Y/4432HbVkZUtsnVs6PkSD9h8tELl4dCquKIwsChLHK0BJ14b+D7LALkDBWIpZZmQaBcvQO9XvVG
67jx1VSz7HOK88KXURtTdNh1V1xwFeYtFnVk78x34xXGjc2iSLPosUPVuZ2va8Rh32QmVd646t66
LMoTqvNvR9OVr1LP/Je2pnJup4FCfNU3Oxf3Rs+Uch7lZYhBwArQBbkd3bOkZhaiT67IiJYe+lpD
fcaXibpUL+Agdq05VFfUIfXOR5Ck+AbOqH/pDY9kErnWzJ+01jgncT8+Pb4PN7YclYql0eTyft0B
qJ0iKmTSqqCmKlw0eTrJH9N+Okw0xXZ299Z3x9WQS5csgGdlteES5Nd0mbYxSkSJDaVU9kHuFb9U
I6r8tPe8Iz3jvc781vS4gk0NRsoCb1o9mHE6F/noQlSEua+fuEC0S4go2etU0fYEv7eGQk6UJJLs
fNFMuP3CmQB+RoDFttZot1r0fg5Dqw1YYpfz+fFH24hwyIfpJC/ypYv1y+1Q4ei5gFNMHrF0Dg2/
yr3o9dhXg6DtnopzAjVM3Tk9G0PSjlz6kYsvJQXj2yEjXFpw3HMjXMbq+IjHgPWR/lN08mJE0TJr
UnYOzMZmWZq8NC8gZN2XtqrUGKlgIJGdeDpPdD99KNu8+gYu2w4k16RvjfP8f9xMgJNZ2YUsBc10
dTPlwMEde/LIHZOmD9pBt98qc0nyPHV5gO6yCKa6/mvzRr6iZlOrRsMKpXh7NaiNhKE72MR0k1Uh
lBhRknSCkAPh/B+fcIlGiFHJSYHB3X5CLeoqlN6kcjEwpfZpaMSBkVbuYdGRO1dJrhwf79KNGIii
OJSeBUlMHXg1XpiFReqISbm0WVt/c9yyD9zM2tsoy59y23ZamMhU3ummURVbHzslGWTqZK5yybtS
P49zXwaVLN2gq1rr748dHUL4OTabkpR+dcLnafb63GMoU4+q51GB8FEY3tc0bdwj3p57qk5bR+6P
4daE0hQMs01/mNw99hI/ji3tPBulOFhxrh9Bp+2V67dWEjAaj6NF8d9Z64wJI+5mJ5y8y2zK0UeY
rrqiW2oG/aCIHazu1lAL+xiy86KDvy5OzTU0Dg3hy0s3Z8tcqvrJrCdWsYdN/ngX/m5krTYIO2QB
oNHfva/DdC1nK3NiPOFKvXyykRrvARWk48Wlef88qSFx3Zi1XnbExjr92Zp9O/ojpWeASv3MiTSN
2ZVPojRQ885Jnu0PauJJ8RHdXlMcTXxk1ABp+rA5FJVUrRdM0/SzW2bWl9QU1RhYYHNexXlpf3Aq
aX1BDZXY3bZlbryhKOeEJ5756medGwWimoMrnkNyoeiHS+A5+/A+cPZKJoBlwaRrcXJwwLCr/qiE
rufXJhB5H5l/4f7o5CDUIyzW6FuCWcns59aomhe3LdUxCBN1+Jrp6difEcKxPlOP45EiQ0El34gR
rzMVLcr8welmsAezk/5XUDqnc/T4Y2zEnJQh+GvJX3lIln3xR8wpbTu1kxpF51jP7Ff5mIWHWUNp
fWkQkXyQNCuARH7lUHx3zu7GjqPoCnMIgj1SM+trotMIoFScePHDsKrTyD9xyOOOes9sTe8fT3Kr
ELbACAhxUdJkvOVt+2OWolYEODNDuSiY9z3N5LZQxJRsJr5mByr5rPg8XmPQxrb51iyN72jfNO8e
/4j7+WLmAj6d9oRJU2Zd+CtwQuytEkhiIWovsIHxBmHryI+GyOTOU31/zy/iPUuTD3FlyFKra7Eo
zNKJbFrVI42hJ6Jb5SnPmv6/xxPaGsVFnMlliI0qiyXB8NQl4Tumjtrrah7NCyq2+h7mS7u/dZFb
QpkH8Im9AGRXgY6YGrSIwFmB1nP7dxoQl+/ZMEk7QEYuHwIg1pTQUcYQb8lmxSfcBeR5TqDFJlKz
v0NeTf5Nx9YDrKzGH2dsBJ5GtvOnx4vxG71xe6lRZqXlhAofwe1dfZNyTa675RhfEbDurhW1mtlX
+7j4b1Dc6Im0AqFBHWrg67mMBvLeQn4sZDYe61RxDtbgqKfB6e23Q2zLy+OftrHx6NYgzUG7hh6H
tdoNcS+TCV8YhNTdbjjjMNg+WSH2NqWt5Ye/HwrWAJBfnXwZobLbc+YqLm2wHFkVofTqQc17PBfK
JjzmRrYrI7ex/YCjw8TgGQHLuW7wl4QFIOKIRyNI398HSqiFX1FmzM6h0Y/fbfQX66AneY38xgr7
t8BfhsEH7SO+25Q1xGsRIX0xmd1gAgmj2nOYpKf/qIF44b7sQpbxkWGV0ymOVEFpT6mazG8Go/uI
e2PyxW2LMfYN2rxPsz6l+SGNQm0pvVTTN88CjHtQrb5/qRcs9sGwJaLqnaKhiloUEzplWmTVFuQp
1fgu6MFQ/s0rq/UH3pD/prGKXV8grG/TkJjTJtDxDgmpRlfJhyaW3h5+Z2OHLJBKMmyq0bSElr//
x/Wo0PHKuhhdlcJNhkCfZHnUgW2/m4xqD7qzbLbVMVma8Lgi0HHAGmS1GXsvt4zQI/2TZfpN6434
LBVLBG5htAfd7dQXDzbEATd61U9KMe/sz/scBj4gBQfafYjx0MC8nagG4sDtcwrDrZGph6L1xAEa
chNEnoexMLwQYI3NnjTP1pQNIvzFvRXhw/WhiEanyBTkwa+TmrrHlv7LRdjdgqXrx/B9GYYzoJSw
CM9xXVFXaPoWiPDjc7l1hy6kpSVOpt9ADfR24kjljLMX6iGq1yJj33l5caENFHr/zTg3aP96FJp6
f6DxcRGgJpMnzJ14FCVtdOXYlqb+Mmap+1mXpfWfOVYjcorOQPFejsoecmFruWhGAN2nNrRRl2lM
UFxOG14KW7oNyAnwZIhUJ8SANcUr2xdJojtwd+TUPtV2FKuftKQz3Z0l27hewFKzU4HLgKtWVyFD
mahkRllLeGJ4czDqdv5ilqL+a0oGCRLbEcbAwlRdZ2Qiy5wOvXblMteJOh4sxYvfTxGKoEE1V61+
Ql+7/vh4L2w8p2x+B3ISZJr7qkiUE2NmnQgvRobr56FVavvcFcPsHcHpeB9cmvufHo+4cb0AV2X/
L+gbaFGrzddpIdDzLgovLRdiQ1B9FAb1ginPip3a2e967Op6IZZHUQwZ06XZtHqArKwJs2QWymWc
bOXZjL3c8UlGpRok9TT9YMNJjAPAIoFArstivmSplvwYqd2UB6Ws2+9o9BuND9vO+xXa6Ef7pmJr
z1Y2Wi/4g0yj32lNqgVSUyeELwtF7U7toJTWddZrqmZORwX9l9ah5xLo0TgRA4R15OFmMLXv+zHB
y1SfpxDYW6bXn6yko6hKkhQXmKmQSh6HoRmAIIS9+EG7BakkfVLMj4MmaS61tVe+KHRKLx71LBIW
oZjee6IS9RXmZZp2MAfTrp65vifxjk4VKGu3Twt5CLUc3PdgNvKdScitBG7pZdBwi1Jpn5KsRMfe
LRstPih6a2Kvhqvi2YOOmr8j9AfQo1czWhGt601WgEeAI4Kk19Ue9+u6f9uooi2onjo0T+Nc/dTD
JfnQI+vU+kqsDM9J3tQRojNcyYGcQDdWhed+MAwSKoDbg/PGAAv22dW6ygU4g+j0IamcxjzFdE3B
uct0kodSyqnxi3ag2YW5ZdQGgnUZfBnhyOQ3ZRi7Bze2Xe6jIsz7A3Y0aX+ADaHmCLJID4LJVOXw
TvRIUX0nq8t/YErgy4Skavr58Wa/f2Lw/ITi7sJ0Qz51nbMPrbBcen/WRaWYfBSKnnzNUWc+qcWA
ouRkTSfsCfbiro0EZ3EaZdeTx8EpXr8xsSCZsazWvsyoi6GSZDYmOldmNVv0JAH4+7bRRr/y1sDr
jOqkyyfR43bOX0FYyrqdJbg/77c/Zrla/wgnkCHi4ygO7P6siA4ldoTHym7046TuOuptrDYYZ+ja
1LVoMa+Jlo5dcLBG3bxo3JwB8H712ltVXOBeKb2T5KA8CwN1scffeGOC4EoJYrhklobJcsX+MUGY
eSLpi8G4DFyb59BWmwPSBnAzxj2l+Y2RSMyBCvAfZrmWf02EjUp5ioVMD3b70AgrfS/UWH3V9Fb8
9fGk7t6F36p6AHWsBcbG+7Ca1Kgk9aBH3qXWlfeSZb1qY/fR6xI0BKUR7T0KW8PpNNZ4EJjhXdtX
K80KWFKKxSkeNUcZCzMgmNACLw2NwCzknv3m3UounbUlMyHuBBG5FnnFKSS2QlWC0Qud4lM4iBB8
lYLFaV1KZU9+4i6GWQajYIckAq/RXaEVg8DIypEVvFhZkoRPJTgiK8hLvTg2ut31gZwb/PYG3Dki
bsk4f9v1stwRi9taYOK93yxIi4d39T2lTjsCW1Pn4tK2fo5m08nPA2jThtg+L1/VXKE7kcVvbZ+b
15dpE84YaOyTcd6lZCa3dwGwx7vEmWt3T43W5fJg0EODGAxNYQBUhWdIqSUWHDivL42DJobwZ1eO
+kU4PeTl2M2iT3USj+Ab6i7roNbnYq/mdRfa8TMpwNDWBSFLrX91fBVX8vwoGME2wBg/6qg2/3IG
468VyJdRkD6EKgb0k6j79jx5Omw1fDbwey2b6VtdzDYYq5kef4RC0qfHZ3drRgtNDEgf5Ye7w1QZ
3hhK+hkX1E6mIzFx/yqpE/3weJStI4TQiQffZpEZWh8horuiIFlhV6djFmR44Zypr9Z+6FFTfTzU
1gEiqQcXAm2Fl3QVx9ljh+MiAPZLp5Vq5DvWYHytebff9X0RfslBJcTYHUUtoWs4geCzaZvMOxnA
1gECqIfy2ELjZ9K3H1DD1AqjrNm9zOADFztQygaQwbohpZBbKuoFM9K9eW98SEppnFpSAnNR/L4d
c0bUnNBcty+kNO6hLIvmyUD0//J4dX9DLlcHlQyLOIXLiQtx3VYzW81VUhWztwiCVd0dKtmN7ZH4
Iv1QICggjimJrHvQuqYTWEfZSHjiuZW3LyiYAqGRiVU1AQ4oivWtxRjppQ8xQvGBiEdRoGpSzG88
ZHHiN6ETV19FZQnllewRxgpmz4l+DqZZEGMrpTwht+t1gWphD2aGCiZbPf4VmF11mpFf6rEKP4vS
SX+6fZZ9wAXbcA8o+8zuk27iExSMbTN8U50ZjMlkjuO/ozCrPXT7xqZfBJCBfiyCDtQMbr+IOg6u
k40Ylzlu2541NepO5WAop0pk5enxZ7kLZqiH0JrjlUfVkIdxNVSZz3FrK5hwz8TaAWAQz+/MOD1A
CpFnSy9ImZAROz4e9L5wuYxKxZJeJ/34OxQGJdystpBNvCDRo5zIy0vSAfo3HypN064JoWQUlPT0
nqehsd7KLiueFQoab4WdpRd78OCQCFO3v3nI8cY7+dzGcbBYdfRqoPHz61bXAA+XJdOaWoCu2NW/
oWLJd3M0Nf/PupNOwFHRSYjXwXNqdI5IGte7KBUadSkCQVUQ5rHZvnYgNPSXVOmqf5s0Q1D88dpv
3HKEIssDQUKwkKdv91ar523dpkN4AZhMq8cT3kFOXhjMdloex7RSr2LKvaPQouk9Rr1/jYLly1N+
ILhkg5t3+w1f3jlDWd8juLT6Sy28JFDSvHjK275GzUrLX7de0R+7ftRPdW7pO12KrdkDyKMf4xGS
QYi8nf2s2WmuNQkRoOu2nxc5h7eWUaksvYNan9aVh0bLO58EcgwmR91FR2/c71hC8pwtojD8guXk
/xHFM9/ZDcs8vJgLexe5vK58Sd081Q6il/rLJHWlJENsm1+pHGM2Xub801ix+QpEx6ghmiyN6UnQ
yPwWhiZBSmkm0csEO7re2SZbV5AH53zh9f8WBbr9oXObYXA9ELqWSdt8m/TUASyQzuThoxGNO4/8
xpED6wa5na7jksOujpwTTZPSRqQBOqhWOqXC+s+e1P6fxzt/Y+3JnwAIANOlWLNe+zLWclVRKh6g
TNpPKG9pn+JZiJMamooaiOav6V8Qe+mHLYgOFHfvov/MEG09trF3GbMyPHcIiadHp+jbYiczvJe7
YCAwpoYOeIvWxG+bzj82ldSR4ghTApdSE7hm5Npsu9QgeuMbnlpK9cEL5+FHp5uI4/IQiO96npg4
uHgmtWenTOpr6tTJ8Pcb6OZH6bcbCF9PB6fLxsUss51PaMWH73QMg4+NGsqdwO2+ErEsAGgFXjLQ
UAQXt2M1Rum0Va26l8kM+/MYg3tKIOf6TuXVTwW3TQDRwvA5MgnOpBNFqr7Ms51NvHFiuNhMqvxL
VYSH7fZH1GkjM6XuiPB5bp9NW4GP1lbhFdXePTe/raEWthkdSnSI78L8spftbBXsrMoU0X+dGPoj
VuXis2NXHx+fmY2TycYFq78QyLmxV+GBZlFJS8DOXTqrM49FGFXvZRc7O1oyGyeTMRZAJNjl+/Kw
dGlcWi1RL1JU8rMai/RpxK/pJWGpoyDzevvH42ltPAMLBWnh+fMUUpK+/VYiLYQTqaV7qTpgyr4z
Nsm3fHLS6WusFUCuzMqLv8s2799PORTdYEBDde+AbO3ahRSLow9CAOjyrX4Eos1O15Sjc0H5c/xG
by48t5gTd747GGXqh6QAsQ+Zr5Q0JNr2FRgBeZ1drE52zs8dHoNEYykt8R7/j7Pzam4cS8/wX9ma
e6yRg8u7FwBICsqtDuruG5Q6IR7Eg/jr/UA7a7dIlehxTahSUeJBOOELb9i6VMfb77LGaF8NqhV5
KeXPZHANX7OmYpdrqByLppTvlmFVAgspoTPH8fN5e5QUwJZgzW76JigEHi0aB8sdZ0paO3Kdxll3
5tyb+xaPVNfXR90YrxG5bDrfQAziovaM+EMqnfhD7jnr7dIX8bkl/EowjFfNhkhmE9nIjS+nRUyK
lZZlbEW66HqMjng//gTxIbSRRdlrTdfsXNGtT29PxlfWGBKJDkqCAINPCdJs6IDkW2FHYrC/tmtb
XcFFSM9UZl7ZMlCUBvMMJxrLoeMeKGllCcGbW5MZFvdCnVt0w5dh+YZfnd3u3r6jVwcDpEH3BYA3
RitHzzFPNofthXp0LuqoQrrlcjOIDb1+Mv96tE4FGpwmLe2t33P0yjpV2HFpz1ZEFQd0hmjkflGt
4swKeXWeErTCJudYRKTwKGqeVWFM8ZJb0WrObbFz1Uqg/CPK/CFutVwG7arl10NW50WAI2R6OzRA
m/xqnnBErlSBIvNff8LQvTe/UbrnJy1tz6n7vlwKZqpep1cjhaXan+DdFaE6uuZw5mh7bYbCXgFe
AeDttLRIrdKcV7e3I4X2XiDpJQX4AJdnUqLXZg2kWwC3EIs5So9epYnL0FjVjEIbH7KeYU1BYbbL
HvTN8P94fBDUOc82XBRSly8nKFKGjdVUDAUfoPBLb5ojL5+9ME467cxQrz07piY76DNo+jjqTLNO
WRsIopHqKOJyZDyQjvM5y7ZXDhP0VrbiH/0BHBqPSwYepRIXPjhLLhPeD4mVdhzEq5STv9oLUsca
0NQfxEg2GkdiLTHrrqsiNMyJotbbU/P0MOdKNnDfJiNLtH30bPuEjrmbaVbkAKK6GYtiBFkp7WTE
JNoR1/oi9XP5w2tDbvCnbSVs9aWjmWODWM0SQsRIh6l2AW9pU4SBcrVPsAC7nI3hXDX3dKpSHgCW
zkt9tmU4Oropoo/CcDMngkAwhrnokj31JGtXdSAK336crw5FQQLhuK14fNxdNmbVACFp2VGp2ALW
tIpnG5Kl+7bP1TMU0e0xvTyMuSt6PkTTDjHssZAEERiNZgzVIqPpnJ0az+N+keOTls3mrsgdSqKp
GyOd1WLQsOTnQXcbHe5kfPK/jd9v26C5X65KNTeUFPiPE804E4GBSLr3OGZpV+oY4wXcatNhNbp6
8AuclzLfqNLpFtmac1iF1x44ex3VMCArp2niCFUut8zEidReE3sdckVgGkt5oen0699+t6/UwTZw
IW+Xs2XjqG7X8nvmVoMwhvNtR4CuEVBFAEz/XubpQtLiKh9KEAwHxRLe+66b7WieK+zuB2ia12up
Tleda7SHIRvzB2co5l9vX5rp6Kdvg+mNgAxygggPH69jM3e5dTCfUVwk3vhE+NWY7yar1JTAUAyn
3ZurjYKZg2iZfg2rR4KUXpRl8TeFNW0/pxh4Nn5ltch1ZQVoQPtd0yhV31xbhWkV90T8fbZrBV/v
j91cZ/7oFO0vsGxu/XOpbJnsWw0E67VUq1y/bj26ux+sjIzAHzB2dy/1ekyACy1qvX5JS6+vArs3
0Y1TLG/BTsc2kvwJ0E87haOxDMZBcQyhXUhXk0bgNbFtBuh7D/EvB5stAeJgRowtoJOd5Df9OHVI
lEJPn8MRzXiOI7Menko7zYs9iHwwXKlAmC5IFPRFgsodhAyJb+lJ9MjrLndpro8U7hWvL/2+y9vL
Ycmm2M/gJMw+Mv4I2CGHpN+7WU0HpetbxGeKYtFEoBtZT+wJPNoFaTSP3zqrHu0g09MhDdV24C+7
LE7vkc5rh8sia7X4IolbVd/hYgduu0+8qf9UDIbQ7dChOO48rVOnJfvK7J141xgAu3ezmy1YQ4Ch
XctH4Blucz3nmVZdTbm11PuuJCX4NtViVgPg7fYYVLNu1rusGhCIqpH97N6pZaOU6Iyuy9eutSoz
hOlRvpeo0Cvf8O2ub5O6MNQQVn1lTVG/9loj/cFOVPOmXPCqCVrTmK83bhRoilFa35xBt+J7ze6p
dqNw1z5adjsWIfLCgMc0mYLCglmtqz5Kaaj+ojuijhhexfonaP3pT80YPCIufZ6vRQtZ82A3TJ8H
CLjiiRaH0/pU64vURx5G+7zEutLfQdaaNb/TcOm+ps9j3FqjvU6oRZn5jwH50uZTmpTlcqDePF2j
G1WL+5UjId1liaXnfj4WS+9Ly54vMckZ4/201uMnpGB0L1x0ZXrQYsu6UtVC+eQt/INm8bJwBmeO
CIYljb/UpHWWr3ZxMYaTXFYUETytcjx/yJx0DaCZ1E+CXm4SmGZj3HcUOcYrG/k9BA0X7tE3xGAs
QWO0WG+l7C8fnamST7J3Bz30RE7nQgWvM1wVcSeMQ6FkxnCRjUP1E6pVM4UVZuHfhDcUrV94Vmf4
DenofpV29pQhG/JVOPjY+rZaIqGVKJP3MetTVaPvVWiDn4zD/E5pFGLBPG+y3vcsmnP+0NqZtjcB
dnp7ZA7xfFFIw8M5jumxpqOjkeNloookHuXLRWGIJuYizewmx/H1h5xcrQ01rZk/DslipyEOPe69
jX5cNYZ2NxvOu1mLhRkYWTxYe7rr0BU6s0kl2dmgqY9Gj7BeVJZ2Ul91MCJiJehs6SyhAW0aYF9q
gbSqmg2P2JkO+fXUp16MJMZkEfkNhqE8OGYjnCvqbfKjkPT5ntylKDH07Ic4vdG6XLM/zflSXBCs
AqfP6rQHqduW8ySv5iIx4jtHz7LuJrcapw5QmPSu6JTLfJco3nLTeOr8bcxXamAQBzAdyLXWfNek
hVTvV2SaPLZCtGHYSUvzu0YLpAjgq3rzpeH25nigEdlfzxQCbL/ESSvxa3RfUJEEyi3vs3wGSRmP
LY6IKyQRPza0EeRZl1ePE16NEB7MYZ2gl1Obux+avrxV0HWPL8a4KcbdQEUpYdKJxUL+LasfmrrS
wB0vPLHWWtv3fVvU0yctHeJyl7C93K2DzB3oLor61W7c9g5BXWkib9mrGtzuWsJqpSy1+Khbr47v
SuncOwijmfB9UCa71hpUNt7B4JOf105hfRiJ2910NnN7n3IeABbtCjdQbXg6AWrg7RLYBu5bYYWs
4fKI/VWx7BMDONtVvWoZPjDJnNWPqdJL7WDCUH+fDkvl7Hm3rnfLYb8MAW5n410T18kcgAmcpptm
cYCioQrjyNDIurVAKgIFQL/Mll74ZqumZeDU5djuy0K3k31TEU5zxGlDuTN0BPEJSLR6bwnczYIs
GUF/jYVufR/MWWp+NeglAvBkcT6FPCbvgm2Y7yxl/TCDfPmmKUP203E6474UaMdAZ6zyH1nfTT/U
wrHzsBmT3vEnmAVqOA2L+Z5KeQ4yVVtVSDLMv0cO5F6E3lAvXzytjd+P9txf1XO1/Jpde6ZrXC7D
x5G8m32imqX0cT9sHyd9LTHNLZW125dCqz46Rt98aWIte08tOcXwpiibHcqXGoYY2eh+tQpqxhjc
VlkRVkj3/LJd+gKXsZqOdaQNVZ2G05iqd7WrFG2EvnN2uw7uZAcFiPLYlyM+cwGCUulHhLcbh6SE
WR3kqiOaSAL/zEP63vZyLWvbekyBBMWYQwyO6iPiPf+aXDo2KGlhHOVCJrzpEEA2fauzUBkubSu5
NsuqKXxYLSk67Yvswnjs2c+swlkpBUvZ88qAB74T9FvocspkXgOlyrPvaxOv5o6kAi8hU5r91zGp
teZxnl3xid7ipEBFqhHlqayUnRZnJcWJhqVJIxeniZp9w/C+TuPSfDdxsTF3bEVC/bKMc2vt4y7W
8GpIF9XcybapbnVHdF8M1Pc45Cdd3gxKp3+mniDXwDL6YfaNkfzFr3W+79DUS2aHbT8De/FluTbu
pQNX2oAb1o+dX3RlhiwEsm+Imtt19W5ak9mi9C3KIYh7NY4IJZ3PNsleEVBiiz+4FUK2gbu0fXdP
CKlzvpRZA2vXy706XBRl/V45o2r59YDJStgBUSB3dOzFuJyl7uYhXP1F281KOasHfbS6i16TjhUq
dT6m16XurA/dWLfmAQ9J5jiwp/lTV4KnDAapO0OQul5R8kZaEu6iA5oLFMnCLI94obnFyG1dLizU
Q8n5k3j9KJOUu/TA1T6IOpu0wLQntBPnxRBKCic3Xu0flezb7vHtsPe0FArWZKuPIfO56bMeJa/j
yGow00KLhCPMqFDyYQqlWgBmNBZSID9R4+SqRxL6Oh8crT2TgL2SeiAThUAWUSYIteMkHra4WnKi
aZFXeluQlmT3sIGF39j5OW2SV4YCvEitF4V0umHHuR4bsigVyV6McPUUJsRRgRPH/cUim7+s+MMN
IYhPUcfUqC4fZ7C1oSZ1OrVWVPWGtYvRVt8nk0jevf3mXqkBbIJqFG51qlQnnd1aikEd6smKwBAr
qw8Rpvk0sye9N+Kp29tIB39/e8DXniDAVtI3iOIQqo+y1dHsajGVHoBM4sqdNkr9eqoclLzK4pyu
6CuzchN0h8+BdQEuVkf11HmEKIjtoMnWU2vtbkVTehc3S1xdyFjpD6jxufgcyanibGy09JwTx+mj
3doT24ykMoB2w9GdiqLPqqSuAYTKxNw7ahZf6SXYWtMb1RAxveVMTZf095XcExNkqoEooQCaO1qG
gjB/HV1dR2IwVZ4aBA5jvBu4Ct9eO6MMum5Qi0BW4zgGtnDV1S/6vr9uY0MFl1XhArhbEmi3uJhg
Ds115+6T3uOB5Of0OHLfTNSxDTuVM5WjwqixImpV72kxuhV9tk2iKiydIsHQ1tTlo5mMyvw4Va1e
BI1ZWZ9HtTDZqJSsANi8NjbCzTFBm4qqeI4Du4BRs3ayIW4aEZUhGWgyZVfonowv+ZZ4vWrMbacn
ste6MG3ozBSI4E7uXQzuZHnoW8fNdsooGvcwt2V63zXqYn7tNGM2MLLS0UknoNSSoKHghyJMygGX
hGXjKcJXIajFBzvpJpKjWOsfPK+vN33pzS3rNhfaMF8AtdAR+MiqmTZLKxQ7UFUZD6GZGQhqurmq
aAfKyHMRjkpi2fvMm7UqJAiqBoRa7La+aGeHkDvR9by5HW0NIQ/YDG3+0UFnTvFdNFazK3jLbbNz
GrNBdAibcKy5DOgfH01S+Lt1BmMf5LY0hqAZ8nUNEgMFed/uwTdQ81nU+1m4Y3kDnNt6v1peXgep
B2t1N6aJJnaal9TYfSP8Dqic5oB50Yz1+jTPq/YpRtmHo1g0TXKtaE5f+fS3OHtMUQt0VTKRdQdw
fO394G3QLRRJhEecpM/bL6LEuNOxwoHjSbE79ZdYWV26gEmj7OTYZTJwkIyiVjFYeR9Ujde/UwxX
cDJwjsm9IlueQVDUi/GhauxySHzh2ZP0ZTGU7a2Is7b7la9d9WirmU36YJmLe5VpbnKNjCi2keRS
xRCA3Ikv267A5tWrFBcFSrWs+2sx6b11sSg2iQtUbfHJq8rWhsahW6wDQACP4zTYl00z696hX7Qc
crVIlktZWl3tN5kVj4dJ5NoaStstPw8ZrD+ECEcz9cu5MN4PVuN9Ic3J389eq18lNCKVYEgtUV43
LihZv6srxbuAIT/clOYC3XIqVie/QC6/j4O+oFGwl2VO4CAAI9chnptD47NUVfSWWt29LVI0jQAl
V2iJ9W1SNYE9ivrJNHHLYwmW3nczEenEulkbc0ewpdKPTBLoKegSaGugQ4SxUE2sx4dBrcziWi2R
aIDHuMSPphCrQIXfzT4TIzplYJfW+sGjLP5rXFt13bVJOX8o1rkZDgp0c4ksubF9Zz5nxb7oRvsh
WeXG2FAdSSGosqrbZizbmsanZfwgBViVm2XyhvdThbKrP0JxVnelm7UFNJ7FcQ6xO2SUewTWFPsa
rMZPpbSbBYYLQEF/NIQhMBWwlgck79oqSKkx6r6BjYGIvKbqDlkvPC+QKHLXgbp4iRoQwovqas4A
qqG7pWa8rEFCPF69waj9VDHiXVY0seerit0WezI6g+wON2leqmLtjSkd6G5o8Xw16OOQBzQeZgEj
uKGl7dRy+jBmnUuL09P7D3lXO3oIrMC2A80i+6LzVOLcjGnU56RPTP1gtckcxvnYID9GFycNZNKr
UdEZ87gTXacMQbGAbopmPcGNQBvj/J6c2/4q9CHtzhwRp10VRP3g1lOpBsrFKfGycFpqsMwRZjGi
dSuh0AruQ31MvHP12e1rXlakGQbAFocetfcTKRjNqUhK2tyMQMYOuT9ZfX/nVXnVsZ6n6idd9epu
6SvrUKSIi/qenTf2xiHVkU408i9vBxynUQDgWcRMVST/CE2P79ldMZh2qIFEWBzV115Mfqro+nBJ
3c95R4kvR0fRG3zXFMXh7ZFfCwCAzD0jTl7pzMmy7XWn742o73T33TzMGjnGIvbm4Fa3kxYrZ3pm
r97p5gENTAsV0ePQykxRN5ya1oi2UM+vPVmHbmtk+zKuv8aesD+TIglqld24f/tGT2M6pNMJ6Dag
OVSb4wBcyUdIiYatR3aZrEhgWUM464VLVUtdzgx1GuIwFOUrBNDgbWBX+HIGU9oo8txKjAi4wxqW
ok9uJJvZHeLc+b4waHmOtmMHb9/fK8tms5okWqWuD2R/e/C/9RtGe+nrYc3VSJptG3lD/N1a1HP2
Ba/MFmgoPD5sGHFfOu7jNmNaZwjsq9GsSbsN3GES37DZlTdovXvtrncz6wyj9ZXXxmyBusN/YIiO
Ma2ZPSCAnhhrtBTsoKqVZsgoVdl+UFxxBrFy2iPbjJtBanjEwRR7j14b1ov6WFuDFuENsu7Wzta/
bdJiBzht5mWHIkNAftchPjCQ5SOfemZHeuXZIhNlo36B6gP4iqPhs7QonZJ2TTSiArfrRiC8hZ3H
hKVrHgyT+f9YEOBStjD8WXDjGJ8jCjphQqprNOqdGjRrUSMDmY2RZY3lGRDYqTge4AEm5wa94QGz
rb+cnJ1lT5U12Gok4pqVrSpO/7TJ17e+NqXdd6/EKwdhLKNq/Dz3lDwg5ZslTNFOux1kW0B1dNQR
m+TZq/5ycsmlkVUiHLi12I8fg9nK3h6IvZAmzayHzjCWb9o450U4uY35vdEonJxZqa9sD+z04KIQ
PsPh5Lgz2Jaw/GyngJQB2iIa1X4Ol9XAkNFqhsvN/DAYoK2+vTucLiMqmxuJbMvzLJTyXr6A2qtm
zVpXI7LiWu60qaKnNNFm8BAF/OtDMRLIYqotOBkf7/DgKO0sLjlRtMqK6a5NQ3lALcZedsWAUMCZ
h3m67bHlQX0jW2djgpf28sbQVccITnH1aB3B01M7tG9WaVpntobTVwaKDQwqHDSAVoDZXo6SY8rZ
lm2iImukZjedRYyb6cK+thboxKOqNsFilNrT2+/stVuD8AeGENMutGaPBkVHMnbMTFUjDALFVW+2
RVR7wznRuNdujdUJRpEKywbsenlrLjQa3cQ1MoJE5N7pwBxossn+vigS80PbemrsLylI1TNxwGvD
sskB0GGGOFh6vBxWsvVkazaokWY06jslyxGsKa1sP9IEMwOtgJ5AdJCP7ZlxX0HTQErhgbIYECdj
0rwcmImkmyM8pojytbNRYDo6s2Xnro8o6oOpaafOisOeEHTfZDOyYJoUIiyq3jln53K6JrkSyDn0
5zcv+uPzRpHwTzTREoEua7GPKWhHutpbO63tz2GIXhkKoRKqdFtkcHq0VY6UmdjaM2bb3MaZK28L
TaJYUin67q9O2ucjxQaBhXkgR8vLxwvdrK97jEwinb5AGyqxRT/MqoV2ZkWeLg5It5uF7AZqYbM5
mrb6nJaZwNglsua8vgbrX4XLqKtn9rJXolWCAYiQkNpAsB7fDbXMSrEaU43smYMANg30mv285Lm+
d/O2GQNLDvm3hQoareS+Ks4tzmc45VGWgrXOVh3U2QdO5gjkDHNI7EUjqqMM6ffIJcNeKSpyfjqP
ZUNGu0yqDyRdf0DAgjY5PFHzOxpx3mfPbozvajFPn2Ns0bHmodd6O7SU7IM53eTEJ7qXXwtj0scn
XRuoJ3W07311AEYbGQgc3BkkRE9F6lpfGj1L2xCjdaUPnN4ZvnZWvl4ZfSEVtOvgeITNQsXmzGJ9
JSQCtLsdWJuQ8Yn9jZW7dV8A9osMjA2otc2IkysJfV9S7QCe2XDx9uQ9XiZQwtytQaDy0jf41/b5
bzF0Lwy9cm3IecOYdjTO6NSbStkEikib6MxQOt/1+5t95tcCDQZACEqdTeflWAiKCZei5Mw+lNPx
6yno3ZaKM+u3awGQPvC6WV6huIBZgZJk6RfQk9NwCXcMNT1Jy1sP8qnu6s+5GS/ObQsEOOjAIj/N
MWbwPzqr9K7VSfbq7LttatsUiiYLAcPR0ooQ4QorvevT2aJL3jVDHcybp1aQlHacQC931C/r4q24
F6IaKvdzqaKMqjdtN4dKb5d9oGxsKx9/MSjV6tq1ycUwq/OjpegpKFlhc0NSuG4SpvnUVPfTNPV7
a5bjcmvGgsJFj7Srd2FOXmbct3qSc5wmY4HGCUFpE1HSy5JDTT3EvgCXs+DW51Lm/fj2Gzg+gXgB
nAMavRjcaU/pkUiqlArrYIgyt3ERfEBd7WDE8VBejXTbxwuqjPpnr07n5BwT+OQMYugNib5R24mQ
AIe9fPeYpeimothjZLhdUgRu2uCilE518lWtC2cMUhxDlEtboigdaVLRPrE6UTQX5Qo6/i8/BQI1
lpZKKwco67YEf5vyzpCDgqfaHvV9PIY1Egp+ruX2d88EwWA3oglMp0/ObN7PN3g0+WnngIwDIwe2
+xg5i1EAhb6mHqIJXNxISm57d5qgDofI24SoWW7OVH/TJa7VGzEnECfapJV2qORND0ZHS/JzsoDH
S99BT2g7T+hnEQTx/5fPIa2yPEOtconMqvbukkHJI1edjHBt++LMrnZ8dDEUT3ubAGQA+gmet4Q1
SrI7rbR8hvzClKK8bIDbHd5+sa+Ngl4MsHb0uZD/PqoHiMJbY0Uf1WgtBxGmawHbuCvP8UtemcoG
datnLx4e3glI30LkaXILtugMA/RNWVxFF9Dtd047aKFebNb00GvqrL3ylNa+1apqOrNpn65jroCa
GdVC9DHo8L58c/XUg9MxFzUapjK+AGGXXbQQcPeZEztRYXRLUNvJeiYwOMlot5dInYUVjNop6eNR
nGOMCNyVE+KK2FiCx9FjB1taBU5zuh+qWY3GpmhNehSUdzV96ZHiM9X2CnxdKlH5oxeTOonigItE
J+XMtZ3Q8Z+vDWUFSA2cLSfHWJl4aHWkco1KrdSv6nyyt+aR235zVlxqALGMYkYdjkZN2G9NCjBA
3lpF6tiZaQDEOqkCUKBIQi3NVGU+XCahX3SS6CJQJFaZvo3IVxcYkrwkiNPJfjSM3p79rkF6Jhz0
tr+3SarnQAW08QVP4b5BV7sdaZhQyX+aWP13s0jzzo+38MXvZCsqX03U6Rc2Fhm1T+nkmW9J2gN+
Ca7+3kTF/os6yOaccdVxgLc9KngCKMbwmk7FQE27iTNP9mvUWVp8q1qVcy3yBBcNcy28HxUovF94
GA/d3qk7+8PbK/SVXZCyMzUY5AAovZ7EyjDI9J71s0aAdbN65yy69atI0KbwzUI48wauiu/afMjL
oGdzrMItaHgs5Yx3g2ZKquNvX9CWK7/clQ0dhQpqs1sARG72ciUpEAlMT0o1akRdZ/sWNYcROSz8
2DQD4WhfpgW9IA2ElwgX08hA6zKJzmS9r2zE6M8TcLN5UZc/PhpmU6mSeOmmqKm7HAiDuuxUpYjf
E/g1Z7bIV3YOFD+JvyjmExwf0zrNPo4J7tc5WunJ3LWyoLUs2iaYkka9rNj5Q1Hk5b8e8n98n/8z
+Vnf/+t59v/8L37+XjdLl7HSjn785934s5ND9/NvN09N/zc2hB9PMqur/9q+5H/+6OVX/PMm+w50
pv4lj3/rxR8x0p9XEj7Jpxc/7CqZyeXd8LNbHn72QymfB+Cat9/8v374t5/P3/JhaX7+44/v9VDJ
7dsSLv6PPz+Kfvzjjw3F8B+/f/2fn90+Cf4sqDFL/ZYxL/71Zf/+i59PvfzHH4pt/90lrWPzcoCU
ICLByTb9fP7I1f4OMwqalrGJZ1DF4qOq7mT6jz806+9opDFxtgyXyavyEQXv7SPF/Dv0Uz7CBhfZ
FY5C+49/X9yL9/W/7+9v1SDua7o5PTfzcoY+S2dBK6JAC3CClWIeWf/g590tXlqLfb8z5bX4VD/I
a+tz8qDt1318oJgXrPviVsv8+bqL3EMTrWGzH27br90D1MPxV/Gh1X0RXI474Ou7Jfw4he+vmwBc
70H1Gz/1+ygLsjD2Z1+tfbHu2Yj3xY/fHvmfd/X7XTz3A/53sf/7LjYF6+0uTsw6JvyunBoc+J5m
8a4Ju6g/oBI7q75+rw/B/Mneg2sN00hcmQ9nhn6Z1v05NFAxqCBbVn2c+iABtiQaDPW9flj385fc
CMrP7o1Ate9QXBWBoPMHsC1cq9vqDArrlZHB3jIu8S7MumO8UubC2nOHXuzZAPeVW1xPs3PQ0vm2
HLUzd3kyFLIH6B0gE45XCLPyKKCMe8OgO05Fy3EL7HkV3wNaq+YXdefu3n6ezOzftm0e59FIRyG8
PamZuXZb7cx4mMz35fzx7e/XXu6T2wDkKyiAo66+6cg8q8H+liPQHs0kXeBib9Z52j4uPdnnXlbM
nke3UER7C8O8tvaWssbtL5Ats/3epmvTREVf9vOnhpDednyssJb+qhEKEsf1PDhOYC7SHD8JrzKM
nTl28fCXTAier5sdhKowuwG7vHMUAqtzrTTWIvJ9Nn5cxL2N1H/VnEllTh8+62fD2dnQvZlYR/Xn
EhS5GHvGGEZWjXVp1edUXY5C7OfbYB+06Z/QFd+gYi+P5cGROSKccbaPLfmj0aqdoeV+sQGO4vEj
B7kPucRvzRiowpk5/DIg+PfIm54KI9OX3m7+txevdraTjCoj2zfJw3IT38vL7H4+TI9nJtjpWtk6
wRA22dZRuTxellbfV9hGe/iU+l9bv7k2fDWYAtLRwNuth+SDd+iC6kzjQNNPlg2DIlnDVkBXBO70
y5urPCcGMVyC6jqUUX1rXciLeL9e5rf2hRJp0du3+CzU8WK7xfiFCh6yDmQMrmkdZSmKUlgVgM1s
PwX2wbxU7urbLjKD2f8pd9N+3I27NZh3sW8EnZ/uznVJjO3rT4dH7gFxIAiHx1xqh+pyrGd6tk8j
AF3c7HwVR3BkQ3kxXgBgu3EerAeLgA7VSR8AtRvkP/Ofyg/j3r21b53Ii5LQC9UrJ7LOPJnn5/zG
pR0fp8jCqNPa82TmZJemu4T53VN1P7hl0IC473xRYxMHRtAX753c7895shkvuYn/muUQI6n5Iw5A
mXGbKL/Ncqeq5xwkabYXfnJh7L1Q2cNAC6YLd1fcKp+Vz9mVBL4HM8A37+M7c69fKRH4qOv6Q33f
XZoXi3+OxHy6q2Cesm1bm7QkzeDjJd/UjYN1ebqnml6lN7QRO7x9EbE4Ix1wOg5nIHaT9AQ2EKp6
tAZqpYwhXxXskPUwl+FS6hTn2O+y+cwZtX3Ry5fMRmShhsHJq4PDPrqhqQeMOE0tAyXmd1sMbjCy
VoJhXZ0z6/pkL6FSTEuJuh6EVw/Jv5dvk1KfUrnNouySVjkAKNnp3iXUhsCozp3w+snE2YZC6op2
J/EgUKKXQ6En0seyH5QdgsAPy628U77J99ZVd1dcejv3rrivdu3d+nGe/eqr+s09c6NHDFPmrbO1
JjbzZ/DXOjHNy+HhG3mKPuHqJPdN1EXxZRrAqiJ8onN1K8Im+PH2HnY8WeCf6/yLHAORzaYc83I8
zc5gBG7rBN0odOcDnIvCt0c4fneMYBgW7Uxv67VSX3k5AjRIvRrSJdtTswnc+/KiPlMrOrkFYOrQ
ykAemyrp/vEjS3THaJ1FKXbJjJJ3aq2eb8qpOTPZj0ehEb21FoltNQLck5aqUtjIyyxCg3qxYmje
tulVARHmL94LVWvePHkIR6dJXnNUREa4G/yjUZQ7vVWam9zR4gecJM/Z6pzcywa94dRCzo9eNACC
l6/EKydkdJZa7LweqfMB7fWgdbtz8ITXRqH0gM41XUp6s0dTq2nXce5kJXZzjIhu2PWs70CXaBCc
WTTH+xDnPFKjtA3dzamR1/TyduTkeUmsd2JXjbXjo15bBasppiDbus5vT2baCcejbY0rFgqBIdrO
LNajANQpxqwvPXhVUCTLW8w4gR3f2T1GFG4WtqJB6ZzSKpzRvjGZj1aRrH04W+jAUwLLpw/lip4Z
ALJOVfeFpcK0Q7yzH2n0GAmkL2eyf8HKNe4IUenfV6VUDwmavN+MtHbSnbok6n1uG00dUmwUbrjQ
aNi7qrNKP8eLKfHNllTWL2uzTgI56AieZ6kxSArvo/XB7lK4oHnnahdYSGJXCkgWcrQnoWjvbIyz
BEHo0MeQRjN1vXIE5aywShGICfVSbedPOfA3OxCYJM/vDUqwYAhSKIYyyI0NqO9i7ILvAv4lAxdS
jO96gJZ6uAI2vy8LyocHDddlmIjZ9MEtFi60oZcg/HQ2ucT/Zu48tutGtmz7RbgD3nRhzqEnJZKS
yA6GkhLhAzZg4utrQnVrXPEoi3xZrddNQxyYcHuvNdc6D/X3XmbYd0a/HpDsY3H5TPi0c92n+jQm
NS4fL5o7z8BeKuvROPIwIXkXbp3egn1FzsvbE10M/sno4kmbN0k3tZt/WFlneWGgL96N28kZiv5i
lySai8L9NHelgixdKr05OLkx1zTB5vZG8KO6CCSi+RXE44D+P8/gLdG+6IuwGKZuORTrgEQ9JyHL
i4wJDHekvGIR8Qz89qpVyrmjDbWgHd4m1YeKsYgy2jYh7UM3Fd3FVqNYBmCfZTgapN5ZdGdcgWU3
WLrnnuiywjwzNk8fMDLV3quJRqWLPASBbSg9OenRXI6YIagNY8TCCaVtUVUOGubxQkvvKjWlU5KT
k1EU5+QHB1l5HNBpfi/NrYHHT0JAkXjYXPtoMy28rIba1mv8B/4YLz0V1FD6CPZjWTqtl5BaEGhx
MMzrU14poYUl6PwhLgOLLZxftmi9LNmuSd5VeOZNnTiTuBPLtEVlIbY0NJtmeMy6uehwAEhLXc0k
CY8hjv6uOCPAMfUTZ5nXOskFX2DY91V3cIzWPG6NWHz8FtQeSHJDoY62WmQ9o0lZXz2aD19oqdU/
TL9xvnut7nUxVtbGiian5UzlMfecLVZh3DOmlXM2uFZpJCX/9feGvNwh0pDpvMgCRE+IeXN+5dtS
sNpFiglUtQFpzk01LSTzmKOOa5r2qnc+Cduv8bJaQOPKlTzUEC1fucWbNxo8r0XvnwKnXfm8sQhr
DWa60X9E9c/w6ienyaK+q3RxZgJrA9Aomd1wiEPRinMUFpddnW7Y7dyZ/ISNwAl1bc2iuy3Rbvoh
/d96PWbEP+bnNNF2ciAnlJexbIos0ftau9ep4VNvgqqn4cb3HEr7qkwJnFO5b0W9i1YtmoKyro+F
VVZdlLbE+YVYKIwiKUtff6KNZ5o8l9V7NJdifuqcssviTLP1RAPrOkdNZtVHodXyxvegNzFYG+fK
aZxSRnB8p0dpmfNnnwakwXN00Tj3AKzGY2+X0+WodbUKEWrqP81Vgu1ckB7clB2H/diCvyCxriN7
v89XqWVubKR0tc/73PSLqNyK8rVi26sTfGwvacz3xqrVm8G8xVinmyFxpLOZcbtmDaCAAq9cuA2t
XcaBLvsuThvoMpO53jvC0D6ZUCOaeC7IX0jmVnN+Zpog3LAjbXg484PJtfAyjMWEFsywRVJPZr3G
rsDXFeLPNynrQZG6Mceiy6NABGIOVzGS91RZvdhNPms3hvQMhRPLeuBLJ/svHUDcDL1K/LZrsiMV
s8yMp5J0u2gkTUeEA3HHWmLnXSnPvTwFQ5l1FbBRUIxbZOVB8YzjidDDwNZUc5N5VXNfM6IqGs39
hkd9GeQSIbCamExbjDORP3cGs5Ia1ywq4ZN8z6S0nWRt7Nq6hGrQmmd2T4x7lHe5/3NBXs9QK8dB
xgRkuiUG1EGiiLF6kDlz4aqvwdgFBlqBoM8jUjK6K/i0Jkzmxq+5sl/XZHrgJViuF9o+VdKvRgde
K/MNLBqNnLVY+laH/KwKipFbN+1vGa5rJ7IWWbz2pZa7CSM9RcMN0raiczujOCj9gal9URKEBYmu
sCE3JJY/OxD5Kuw11Wohqj1c2XmpQS9KbUYkEsPCDUt2tz/knl0ccZaZB2wc2MtjN898E4SIz9Qq
Cpmx7GEgUQxmDweMuelaHrZj3dHo0wMsJVg92ifXKycrzC1jnfEZZXSzNOmYXTjjpr1kQpn5MLoG
OEKo+ZXR478phmB+wnS8tkmJMoSFwCknGXdp71Z71mnxDUQ0E0+6ZO2PVKpMsKw1nXGRr66P1QUV
iXdGi9QssSDX9qeWgtSDCnYGouIA+KMMhLwMfCKCQrroDd4q19JMVoJmuZ39rsmjzlysH6qrVHdE
GaT3UZluwRwbxZDm4drI4qGf9b4MNUSyGNWtccGXvWT294a22c/NC9KVS+fSYzuTYWcL5oENhJev
hM/2+z9eyNJALq58hCX6vi0ZMYMZeLsJdQVS3G18Ws1oGEndMnTPVqF4x5HlztrT5BkqDbvRqKxD
jqXmWWs9Et1NNNtdxBdXfptsfHEYpnv2HDY6red5hRMa9T0YQnAvNDRmF/cUEVP6hKqvtski6zH+
/LKI66/ubI596C32YEYjRVDAHLqanoBrNDLWNKRBIQdo+aU2ib+LGh+SSOyUxnBfstAaiauX8326
ykBPUhuiWuQq5jmPM/J3u0j3wUEwk81gAD7wo9RXSDcjifW4qQMfg/vNUMyrf2T1bceDpE7zfYBh
qyKLIXUuh1I6EROr87Wu7IJQ7WnKr/upgavgDYH6vHmZAGWwGLtxOl9eCmcxh8ippkFEU+mkn9t6
Tfm+08V7KFxni/UMwtWhIL9sOtg4QM0zlZKShQaloNYLjyeXz3PPA/kkpO69KioCeTJabmPG9YI0
+zjOM56YNl2s8aiYK6ykXSz7Kuh79oPIyZ1m53EUKtEpKzwGAFbU0cJw+K2SE8dhvR3z/EBHNXXg
xtS0gK1MAdwHY7Pe1bPti6iCRfWSbaOa4k5buzp2YOq89oiB+BYH9MwJrnES7vSynK+k4ZRkpW4N
9deldpjieiuYLmsufMnHPpNy75Y9PXjVBdZhyaopSJzaKl9TvxvcQy5FmrTF1G2H2mYzBJSKTcxm
bM0X3DrSuCu2UoM+lm7L0L9OfaFtj1Sxra2M2BgRERO0AVFvWu+Ph8LqnOqzsqZ5iRWb/+Woma6S
Z327ju4T55zOvcnTvluuZ6H73Y3VZGn1aZ6kO52N+WQux4qkJisc+3T5lheU5HFVkHwUTu1AzHgP
GWqKy4oRGJV1T/89X8qV9ISi8opPvjawdwSJo+u0G4wtCEsYTE1sWln+QinX/4mLkpUpW9sc4nTf
VPaXyRNwXhrP1p9sfm4GaVgo/drqOe9dUL4v7BHMPhbIHbRr8gXIKe3XqyKt1sCJGhbtK0VhiY15
XTYzqV9zodluXBpOZQzMrCQQJpVbbH/N5hpYiQKG/TwNmf3FopzeQa6ZaDIDpei167Jkvj0LpiWF
8aakYwBBMVjtVwAFk0mRpYCpcbR3yMlV123Gco4Vq2M3uWSqvGeF1SheweTNjmanmuwWC7G1nGm2
Ys5mp+81ySAdV6FEK+blAuJZP4dVJnpxYYMbEEevSzOmIDsNaubWNHiYfMIuv4lMbN80i8LCMcUG
ri5W0hpegq0sCJEq9WU5c9PZzqIRK+ZM0Ahpu86xVJlenPe0bhCENMpokxFyn/GJqhchVViE+yCZ
TY25RJ8GkM2eP2d17InasD+Xjd614TymkArCABjVTzOrxApClt3OhSB3r77A6QnAQwiW6FuboFLz
iH3SdO57xxtuVqde/U8a3BwbMKdG3FjYVRVISZ99ovtUQNFku7XQFQ9TtqTT9ahLJuLekmCdhmWV
hBCvmk5sF5wQM6E6EOxmFNG7h9oUdnaHUDTfYVdKLkld6tioIBqtVaIvgpTkEtR5lgjZWllEWXxj
RFljW0fI94eRJwuRgNNfJ9JoKLeN+DYeVfZsITwNQpP8sPGz8m0lrhx/KvwLfVCNEbmN1tqxawnv
XvBPPs+B9O9WOVrtEbnh8OI0npIXaCeq+tOeLf+1z2SgHZkkAgyqwdDWYH6aybiWejvrSe+t8GA0
JCbLk7lsdnZWzWa7JKKRZOhkdmoYn6eqEM9NaxYG4AuiDY1CdTUGDY5NN6POu4s93q9+4VVYAQ7L
MGTG7ewNFY6aZgBzy/geUQTTGoQNE2tdzsOaJkdM2Nil38YLO7UVU2hWvxp1obUXfZfiHA0B+XQL
3But0GIwDh0bRH1m9c02aiQ3rjVMNdjcka9vavMsw83h585tWyOLuxzLXK0QbqjBkgdZ4D6mdt7u
Ox89NSChFaqR6YVl1r79pbV1Vsy6S+e/7NRlb4KE60uqkScWF707P6JF9+Z7rWwFfqeN1GbAarIm
BasfX0zNx5Gei01dYJPVqiMKXXXfdnPXR3aZZz8n3V6GGMN8bf1oxnZOvwxL2Xzb+pyEa6WK7joo
lAkRHsEj3axh4QBjU1X44W/TWp43uihezVGRLifyzmm/ma1uydjxM09cts2gPWlssYJzOJR4hhzV
NTNHlEK6l0KuGUPckNWjLabAj6rFXIY7CkIAahy4exdG5dXVOYSdUgsbzPBfe7QeX+cuneYDJ9ce
oYuj92mMVAbk3IyoVeNMba9L6M4L+1HX7RC87lNWczvNLkuvCQ0e8RueLc51q7le1Q3zSZiXpJPC
UesC7m2sZkS9ojUe84YpItL44/eVnrEFyCtnnK5tY3XF/TpOorjTg0GYF3jnp/Fq1jijAEp2+yC7
6jS7/QtznkeRZepmN2kEJ4k4azrVhii7lTi0ppt/ajhGTKHwMKsf7EKVTkRNvCmj2RlI4Oz7xe+p
BGGIDEfALuY1fovNuCwyzrAvbNuq4Gzr0e+CY+nm6WrD7X0n69yfI6LWXQ54QH7sKpTbIF7GIXPv
XNckcbScVkhc3mAar5Rj0JKzIk7D0fbLPA9L9AB6rGTgMKOw+k7MBJaow25Pb4ya3lrza7h3c5fk
VtprZxM7UczrLtuYMNuWuYx9L90ZEBxI7zasYeqqlrmOCmrW8Nc/eXnWPWw5pKoz4IGcuUi5r5xw
2xx9vPCyKV3CTeuyJazNDXs+m3jye0muYwyuZtr1sVdmeOb3zvXzOPkY0gaN7Ua4VtL6suSlenJr
0/y24BvPYFqXBpgifWOAaYReLGdllmdFBH5M1XfbKmxGAOSfeHaUDbffJocZVVeZBREPfavjFHaa
IvhnQaGZcbiywnXq/RdQjIzfrG+ya7OQsCPGVBhbInsTcPo2V85dOmjec6ry9DPmwDS9tHOtwrtN
b+WoiCumRyUrRl5lVb4fcsQZxXHgSH+BjnGdLhDs53cFKsUqdGahLvIs6LQ4dwUviLMHp+iOZ20j
NR6p8q1SDQ+Aylq2Zr3Qc7bX4/icidG5t2dP3RPPpfjhxuqPkRkQwc55cJm/d3a3/mVBd4CAQely
BgdUjOfwR+2apEsGUWKkbf/YeZr+ZKW8u2Q0HWS2HXAl/mMPC39YbPPkHgZIwfOVP9TjEqIgRDFo
+ptxZ3mi9xED9yyTIyiK+6Vv/U9Dlje3q6C0Hw6Afb4Fm4X6fYRsBQ9kzEek6jiq7jqrFGRiWl72
eeg9r4xJed5+iNqF5yiWzL2upM4hwMMuZ0eecN2boibf+ogzKdcOYyk1AAcNgosocIfhbnFmFneY
27Qm1aq9FlnDEcvPrUxLCJEyzRjcf52HRoWIPix9Ghzn6QB7JiFRGuKjkVM34JSUUbAZO6NbI45X
wXLB8EGryR9nZhmF7RURNSj7ypGjl8UViEY0ncMGQd13C2ADgwhyjhd9VvpHk21EyTQV5Ogz8uUZ
1KaRR71oszNbYfiL8Hrb923qes9yRgUUAx7j5fru0r+iSmXSK4USU9yYKbUIc5qyn+Vsjy/B0INJ
b2RevLpWu1G8NpbmEeTA+tTnenMbgMrrDtriTLerKeZ8X5/GnzjKtKdZLrAUqrbcamrYrvOppRXw
6HQTNHxoF1iiB1OqjpVak0wP7uJgaqmXfLt0043MJwqxelwYtX5RVGkPtb9OOY6baeq/9FhjKbIW
hbp0+x6xTVB0wUVtjY6GsHXfQk1CbXbCgs3uQ1kSZ4zXUtD1IXg+71zR/UgrjJX9yR6UZFeyMqI6
G9qXcavEFrEZM5gpMFZsIUlVG2BU1+0N3uUG4NJbZ4FPGNMI7Nu5jFyf6ToCZlenidqE+LQVejMw
ulv2zgMH8CKes4VNNdsdmUcLtLn8Imjn5t70KGvI0mXBh03nPZSZvTxIaTZbOGSlk0g2mwap4kCX
ODM3gUZ9uZ5/5JB7Y633gD7yhr/jHaBEyK6vvDea1MSu3NsXLhEsB7I0chkWM42jMGuD1CIw1V2+
emzpUk6+ZXmLZSN4Ismwee3SZTwzTc2SCQXnCfeH7mm4con1NfND5rrSjaygW25bDmoPKscyTPkt
vZqcTTghya3zM65CNR7gvjYXAMy8H45e1KCHC9tqL+2yY5JRbakeBn/SLzPhG9faondTpGm1+qGB
fK9CKrfjt0yt8qmVi0/NTCu370G1buitB48mSWE75RWn/BqVFYVn+B4Wju2oDNT4HUOnzaD1rPV1
j+/mr5VyfcRnbCGYoeMlI13pwV/2NDPwGHcDGmWmSBWrbmyfba2oVWQs6S5eZ88C5K9fvHtLcrZl
VevkNbAyRZ5PzWYi1GfPrdlc+/ZALartz2tgdOyt56H54eu994WUvQCVAGiDh0IfxaM5UeZAw7s2
Y+xtq4couwArG62QH/JY2JNOl6Qq0ptpG0YnhLOzQ0FqETwHeS48ikYpZQ5LGf1ny8u7vzL2T7BW
h3KvXmil+AlNeX30tmD45iyrYGTa+U/Kl0xxSK6Bws0BcVSlrsRLQ1tXhDj00jW0BUzg0pjLPgl6
UTyW+QjNVW9N77OdlRyPC5VOLR8f0rY40/3aODietvuy3cXzQuEvVpd0Pax5KmXsESLZ2faPLTPh
4Hld0PxQVEEYq4unzKjqyozV3M8F9JIhtxhKaTW+YB9eTX7f3F5DVDHQI1Ld1whEVRnIEtOAddmn
BbIdDcbrkJR2INjhVKzlmluajDnXnO+W3mBXVE2GwegfmuATcTHNo9K73g4ZROlfq6TdGPpshCXd
Lg88ETJF/ZbMZOfJNvdNGcuZdFGbGIsTLrRfR3MFw4+crV1xI0U+p7Z+b53lWYi5mTFr2ZT4EsOQ
qUoWE7ZbvJLQrIct5QXuOS2cJq55iHAahYQ8HVSjacF5TWcX2tG2cwznLi8SWpGpPJvA9I6ARDmO
XDP7ux9FuJunvcld3+nRCkcBFcA7P3UXZzS9HNynddJ5frJWR4gV56q/Ba55MdqPrlEewbkfaPcn
re3HJNpHmjMm0rikTndjmKRp2TcW1UDa07GTyYMzn8+UPAd7PW/8a6V9lNPwdy3igMa6ZewkeLKk
3nZu57qmAqLRiM5Np3/U6IDd1AKSx/tN2z+vAgKCVi2oud2aZZ/oVHp/mo1ATnWi2j79tgPib2xP
0w7vX+VU54D5h8RQbEbI/k0qK/u7+U1xVI4YdQ3llIkD/vFBX4b5muoE0apsMBO/cpZ/KPP5dT1O
2j4qRR1N/WkfeqJuwz6rTDproGiwlWxdEcSF/4e7Qm/J/4kkBrn127uS9HtRANllIiZ9Z6Jp3Znt
sG21qdKcdehh4/evdypLpY9PZKALVR67lgF/4+31NgJmHK+ChNzs89pq2zf64rKB5+DAoVu7JfAl
++AWTwcNlwSoyN35TEM2Fom3lywLs84lfb0Yf0R61moN9e1pdGJLFx8B5P+8FN8hulucqI7v2u6J
JEIb1ea6q4TCaQYisnez8QB3m8Z3/dGLO/3ofd0kDQ6pCiG7+NFOL8Xk5W4Tt4tbO6cYlw++Gw+9
wSHp/Rf2d9eB0wDbZv8gyYR6+/TADbdZkBZ2XC2WdUYW3BS1q2d+oIv587PYA3LJO2L2Rk90yhrp
tpG+ODqjmMaD9Zlp3WPzppnNocrz6lnWgm6JhV31g0/jz5sDQkGHB3+CQZjpL7XW72O69o102ahR
CbftDtRoACU7Xf7BzPF3VwEthJZZR2IUuCePsChZajwMwnHuD/OFU9gII5fhn84XvwRt+xQIroX2
6mnIj7NWuVljIotnNDuc5/U5qsthPb7/OZzOglxl55SCXOELR4Rrvf0ciomjE5YuK3YHtdIwSQ1w
hJsIqVY7caMX/d371/ubZ4fRwca3AcDDxHz69nrO0jsLlU9SomtDHgYtmD977br+fP8qf35+mE92
NSD5EvsKu/+K374D1SIGp8JpUct1zdsCB/hROv34kApPu1MVHaicTFT3g6/vz9liV64yVXhIqJng
T55lIFWQzXVuMRfi9A8yqrOpDbxczN2/3cv/yMD0v5qR3hiY/h9tTv8fGphcvtX/3cCUvMjvP9rh
d//S/j/827/kOf/ap599FUTECxaXMfpv/1Jg/osFZN9yMTVR993/1f/4l/7FMobDAk0fGn984f+x
Lzn/0jHDMaEBntl5Jf/Au3Tq+tlRTzq/CiPHjs/4w3itra3MK1NpCbing/SqB5qv0dC8CjCb9Urq
oDjK+js6mdq78r054UgcTmt73msSXql5zM0h0dftAw34yUzAr2Ii2CNZOJOx9TnVydUtih5CQIIE
eQv5U/AtomWkRzeiRkvIZ/sQQrdveH6TI+NA5oTnEcjGk2DVM0+0k4DBy5nx5CY4KkfKBK5wmpvJ
VW4aznnVoeaw7GEIFwGoKnJ1WeYhHRjtHoAbuHYjHWcRrllf30i1FSjUM2KkAWc4IyBBfdQ+GX0+
fe2rNR0S8qepSVg0gjigccL81q10TMlYyNXXvJycZ016a3ZMg23r9vl2Ke/FSOZT0piOAmqLdTo9
7HeC2KGWoxEirnFyGhv6QO00GOiQEBLB26xLUc2Uws3pczrilo7arVaHbjVm51goPztqLilnca3J
2qaNk8tD3mS6G7adhSWgrcVyLHqnd8JVivJr5jSWhfoqNwAPl6KkVjkv8qmHNEJ6yojNuYMXuTfo
zHoEdEs+ZVxUNopG4awB1acgZXkPMmz7qP4apSM1aQXtZsIsnAhmhXrx6SPmIbDDPriosg62atEw
oYYEKLeg6LNlux1pv3aJi8iCQ7BVcspSWt264ex7zZRkxECkocgJaomkpjluqOu18yhVj+l7bX33
ywqNE75mvRjTWaZ35Y2BJf6jSO/9THDyMUFQ8C32vIhxWVrezvgaLfN6bTY8TIU1npOpEdy4tGa7
sNWQ2ZE/vALC10p0JnUtkSsQfDR9hJT484MG42bsLicGNbvTk93iaGYdp3HXSNrBI0yh3o/60c5Z
Li+UJyDkdtrSOHT7EGaGq0fp6/DbDHj337f7xk+4rzC/PQUHvf1+oMFIyG4SmfXJL1AEBA1SVXqy
FIv1QPDIeEf5YIk32QxXaFEE5PNMHMghCCLMTP6VttBR8dIGBW6d4zScp4/EvqcLvrfrsE1+EfmT
WJicfdr5bSn2NLcrNp0A5txI62sqHvKWUtDw+P6d/+1VMJ2iCWRTwTb57VWyNTPLUhbQDqxVXG6F
qJM6VVby/lX+cIGRLQjdjJeM0p99k3eywiPvIQA45WZoePt3wew7n6lh2D8NGxUh/dIbYmi+MTXb
cWdnYwQ0L/9glj75xpzTX3Byo3j8dIXWwIiX1Xj1bKSz7QhNt4Rd0ro98h5822HZb+IDeuDJ+Prj
uvve57fXSDZja0MFMOKZDuqF6lztouzt5z5H/htOXd8dqCRtPzbhFnnU6O32wb7xZHX6dX3E6boB
ZcqwGOhvr68JJCSZrRF4VPXZIbWbNMpzR96R8F1feDBF//rgVe+rz5uhxKvesQB0wgw+qVPqVMG5
MjWVq8dmMFSwb3IvHvXOfMxrV49Mj/aoU1cBWmRtvlGGs/7c3Ma7p7cJMvH9n/Lnt20FAOLZU7Ip
4fZPRlCrMzlvqMdgAyPLZYyZn4ltrD69f5XTLTMfFiMUwNVOY6Amsn8Av73gxW8Ni9axEdOGKB+m
YFPnolq9ByfHnwEWn554ltfpB2TRP+8N0gGnDxPrE6qLU0uSRMxMEgqfM10I1ll4yomaizl6/95O
N+YcbnZIGSPX3FOW7X1Q/XZvbZs5G69Tj8Ho5Ie1Wfsjtf7hqjHK+un9S/35nVKQADu7L0S42U5z
HxQ9Jwu/Ej3WfF6uRbC0X7RVkKlH0zhpu6z8wPr6d7fmofLEs0lBBIv921vTVkCsSC71uC3a/ujM
GlWzailjCdvjg0v9shj/NiSYlpn0zJ1K8WtjfWoSzD136PQqc5OpH2eVZIZwUesjDPjL2tJ+BvFi
VrvaqJ/J2wJEfgZJrwUJl/XddtV4HUjwKevXu4U+sEyqDnnC9VpA3AizRWNNfv9NnDwZfi07a4gS
WH92vNSpaUZmk02gV2kmdA7X2MI/Qy26XA+6RczB+5cy93X17ZPhWjuOYO8hMEmdfGCGkkqKajMT
6Ur9eQHqsqtanfFxEDIYonETqFdVlcMPB9SGIqfKfPsCL+GyRcQ10kUb0YSiVi5U8L1Bm+8f7Cql
wt2slv1AFK0uQrcdTTtW3s7zTI2N0sb7N/E3z4ttEzUuYADBfhZ4+yVVFSkEQH2txNgs/8qsLf9C
mcN26c2V/Pz+pU7mmv3VMJuxt/9F76Fr9fZSos/HanBZnu0JCZwybPXJUenIxrIcxsQQevrggFz5
YIb7Vdo6eUsezrZ94aY4xUbs7WVb6et8io2FXqMYP5d9nyJxBKx+MIYU2PA0GDMaaY/i+VStxkKn
zTR2AS7ScETiNJNoCAyGFwKUdi8Kt1TtUSLvOToDSPpoHoNCXBiLWTuXa1Z74ojVqkcwMc1+HVZG
6S/x+4/xZPL89RhdfIe8MjxztB/e3o/wp2VcdE4p5pBN14HsAhRj6iOU7D6DnD41l4IaNd49Q+vX
nui3yZNG5NJ0q48geBL1lTtL90frlm6WFJOfXyAd6LFFLepKSDt4kCxMHywRf3N94HCOgccS6yp4
oLd3iQzPHFsSQ5M2E1fDYF12pg24qb8hCe9nI21Jy8v7gozx5f2nezKT70+X8jmFN2QAAFKDk/HQ
g+UsBLWqpOmsOanUMJ7rUBQid+6LZMKF8sHb/PM+qZXu7mc4eLtj7eTrRGrrBpnWmklFX+wqaK36
3m5ycb6zF0lKwxSWYDXVjjZpiZFX2G7+wSx2gkICUeVy9Gds2JwegGac1gJxHZEd4vXccb6k957X
+EO0ER+HUjyY8NW04DepQrjGUodthS+HrmQhg9DF7vJILiCB0u+/gj8/cGo3wFH2KgAP59SBTT8S
efxg2Qn/FvFUL16J9/rIlv/rtv7zgbPJo5lFJWYnLOgYek+pAJ6jTSNBI3qiV2WqQhqPzguEO2ON
feqF9qFhcr8rhOFwdpxABMdjhZDtuOgif3VRRT8B9UPZ6MlVdaHW0OkLcTWNl3mgivFg4aYyKeG0
EG5tYI1fx6pSzVlW+fgR6CWg+SjIgfyou/Wr1H1yVzQseI0uuPIA6vfbYYPDsu1EYWOVqYHkZFBZ
zdJdQkM27ota1UqGhVFrzwWNbxwgcy+PU1uuu6cM3/lIyGZkF8L5ZBM49/j+W3270PC8CRzCxkoA
MT/OJoj45JdpvOytGjykZEUfk62Eyc6khPPJzwznyz+8FoRvOH42TVaKbjT03l5LyqUf6YF4scfK
HA9+1iCdVn20eqiS/umlOCy4uskhHKDoH42VILeJGN2kH1NPIu90XbyEys18hM7nfXAYOgXfwaLm
WlQwAZbBs0Dp8va2apIcddVxLUIqbxS/igkJ249sDO8lINYxIbqYpLlZyYMuA/MiJ1M0DPqKmDVZ
dgesLvYH58M/Xuq+fWdRZ2XdT03+yQ7IxOZgGaPH3Wv2dhgxV1LQW4BbDNv8jx/020vtE+lvC5Jn
D7opai5V5O2QbFQ1Im+smSgnlX0wAb3dqPCpArliWqAJyCuluH96V37ZBKmkE6cIw72b0Xp9aRFn
fVbr5n+ax8yIq1pYHyx4fw7d/aqsuHy5ONVYft7e4LAJwKwz0Z9bhtyl0pHIBqtdnqOoMc+yOvVx
HUO4sfKtTVwyY6+Y09u73C2GH7MxoNGfA2f+rIgQ++cvmWONi0aUMjF9tpPRpMRcVqKavHjx1+DQ
9ZOKVwxsB5x7evJPRxOoShCdugUcBp/kyeoLhrW1l8Yl/lS1+pmVje41/dPqZifGPr5/qberzK+X
zKX2ev++zlA8evu4ldH1LSObS43Ygp2aGVlH5v3BV7t/Km/mY2AE/HXahpzSuM7JVVzNGTrbSj06
oh7CGRNvxhPZqsQPEYOiwtkM5C1Bk+rSJ439g8/4ZGX/71skZ5yHaSOzAq769hZHHOxoZCQ4L9eS
F1TS5SEDjXnrNine6yYPjhk5fF8oa9SHxuvrc3b+xffMW/qP0O9vdzn//iV0hMFrepQcnJNvW4cr
iFRReNSpt/p6VGn1Mrr9etMgXz2zBDEwXmt2BC3r8qEbpfhAhPE3Axq2EWOKOf/Xkv/2QVQEvcLa
14hNdrT1stF06wtO9vRQyumBnT8Kmkrm397/vv72lh1UBKbBAvTHSuySaKv5a+PFa4ucrQpManYc
fs8xcGp/sbxul8o2mi/LuK3HsnHXh/cvvz/R0w+P0pG7Ezcowroncxg6yqoM1t6LU7KfD1iKJdFv
VXo9mab88f6lflF63rvWydSsd+0y+ACSUVwjt+QI7ly05Whhf5b9JXnTw5lXeWSs1mr+5JCaeqOT
jPkkrNa9ltWW/x/mEOoijG19R0v/Yg79tlBs9pbBLeBbI/GYmFHMqgzs9pXN0D8j6/z7q/7tSqcT
o5YJUWlcSRAsGqUU2hJhFAbtGr2PP3jG+9/68xn/567Mt59wjXIOHdboxUbnLrfKbbIEa4v5X+yd
2XLcSJZtvwhlmIdXABHBWeJM8QVGpSTMo8PhAL6+F6Ky64oUm7Ts+9plVmlplpIhMDn87LPP2l/I
lA47ty92PpN5UdV7CcTS3JouB6X2JHZ/Vhe++1xtFQPaJLr+0dv229WVCJU2nwMvtqZliNctYsBU
o7Wfjdz/5JzfO5RFrg8buU0CfusmyQjDMirB8mWBeDhUw+jszX624gp55+Tjy/u66vv3neR52WIa
joa8N09wUHW+5s5sTlVDe5GJgeY50Ad5DsO03q+5N34CQ7TfuZt8e1gQsYQRVfXmyUkXSYEgW+5m
D21F0pWKGOafP/kAvLcEkVvAIoB257Ahfv3MQOGozd7gKOtqiLNerdqVlaHVafqAW7ApySUfc+uy
tq3mylLqM3ree6vu74d/88jOlvC8YdoWfQfdvhKZT9q3Wx+Y0dMBYIxOhFBUHD6+k+9eWUyK9Pl9
NNe3gjZoFR20FuueagAKAKKoiK9qPiN8v/toMiTJtpeNP4rv6yuLQ7nubI9TK+DzH/yGkGgdj6zn
MVX78fm8u7jyTiEQoJYjbr45VAm6xC2pc4iUJkyTMQN0EDcf55OqlHGT5CQak521X+0TwjC7p97x
1hea6bB7O/TcT56od98TkMjbSXPWb9/+zh68cRBcXYYSzB32p/7Srq3gUhRWH0s1ytOPz/7du/nb
8d5UPHq2NDPNfk6eyfOoJygXQAmjiv/8KEiDZEH4mDT54L++m0nNnJels7aKSqtvjAGYiqYy/X9x
Lr8fZXumfls5x0bV2xgj7zxBoweZtt5edOtnyTbvvfNs1MmgRj2jDH5zLoJxVKNhQj/Oq344Yzw9
10JiLtS3aaF9FrZW3qPeUTOHHj5D41CZk9x9fDnfeTk2zqKH05D1kZCh1yeKe81Kprrx41ml8lxm
EjYvU08Rgwb2w8eHemeJwX+Kn4dcIfT3t713V2ecZ9YgspCO2XybqgHIAJqREG33PPAJ21dtou8/
PuY7zyTHdLbYMso0av7XpydmUt2rhWOmeb+SslEYZ7rDAMH/4ihYUHU6ZNC43378vMld12Wo/FgK
/K2+2f6yeutvIDZOsPd5yu9ePiwD/A8DBd/Y16dCUphcXIM7lVs1kHFN98sdlDjv2+pJ8wv6cnmt
CsP6568b8sXW1mWJNin0Xh+VnbjlZhNH7dEmLtFb7fMy+7STu31d3myYsAFC4UebMams3ywdAliE
rAkqxvGKxb6U3vA4zkww+Fm9Mss5jnfFaq0HZuuAC+nKPJSduZwKcsadUOv7zySpdy+1A+4cY+y2
xry51BPzUy22W8rNrGEeRRETTZKs2R8qxhJYumt1udhwGj651u8sB5sZ8j+H3a7Sb4tOlmeexqbJ
i51FiZ3ZTcnPVeu8HRgGEmnSvlhCzxqCUPnE+jBCmn9y/Hc0K9yYyENQ2GiQ8qa+/gE5RJuxalM/
Hpq5fOADR4KjMTiMK1S+8F78yVE/VuEyb5eOunHXMuP+whgSEWQjwcPtrlsdIntl7dGN+fgNO+bT
/fGEoGwg8QBVpJf6+qeN7phZM/y2mP0rxhG5TSqZY6Ux5y19Jg8142mW9qEQYxUx3kLUsSOZB5Pu
crcq2/4phuSb51VJpBXEezEiXOz13C++5G5OlDWjYdMnEtF7Kw8tOvoSLF2bReH1D16ciuRNDL0x
bhcYZKmXnerbMNLH1+W9JzWA9E7Pl+6m8Xbao8+ano5nwR0j/4F4a6XNIcBetTesdD4EzcLoeNpq
q/PJcf/8bODexZSMhWozkFtvvlxNkxaFF1BF+EaXRhnmnt3gZdW+GMFafXyK2xfo9Z3nUBaNJYxJ
VBhv77wqOk0GGN5ioAn1V6Ek0fIFVLMZu5Jv1bvS0osLOepe/QxIcP7MMfY2WoydP4+cuRFZOVF8
Jttb+9tbqToQlbWfJnFJwIUNQaQvf5aaZA+F29C+KiozgEokdVIOGZhdd+6objW9plUqLNHlDIsB
s9tBy4IsaA9roUJT21IrhEsqQgSrukgPej/ZLzm53Iy2rUky7vlCmlf+kpZFaHr5oHappw83bM3N
602YfBHppDF3t1Ztu68bMdhhW/fzl2YEXvfJDuHPB3mDWqKMbWTabTLm9fkHdJnNpqDcAtKudqL1
ipsBlfMf65YcZfNl8K7w0Xq7D+mkk5PFVqK9DZKuTrMGe2edfoKMmD/xSLz3PJmcDcvb1pd9K936
2AxBonEkPKvdqVdY5r0uV2tvdQMinwZA7RcTXTulOdZnPYF3L6W/+c5Josfs8uatMceSXBcH1Zii
zmhDBc5sx3c1P1j64j1BrOoPntt1YQoFCTQYn8KBXvU5ixp4PcZboesk1w4zp9cfv2Lv1C1beUuV
sDm3+Jc3u0BGc/jGVRMC1CIci7aTMG9d7KB39IFsMCkdZJi1NKq/ltTSJsbGfcyTq89LGJFpl/bM
XMvlH+uA/CZI55TCvrn1ll8/d9CgssANFi/mqWyvqmJMQimn9Ydht0xi9+tawcBLP3PQvLewuZhT
aWpuHNe3FuvBzHgJGR8gQwbcaWo6TE0O3g9jBhTyyUXfTuDVwuawtTBdHgU2xbhC35zgQJJdEKB0
xj0Tomc+fuWwAy1ww3IjL3KfGZZQy5T5XI0EMQCMlIe28W204L64Mde6+8tnWvVHN5v6V1cD8BFW
zGh/svj+sSXZfiMPBnYo3hUyQV7fhCRNtQxYCb8RVM5XCRXjr2RIkhdRutBRRZNn+qFzs/mX5Kc9
LeYqDh9fpT9emTc/4M1WbFAN0Ba7gXEnK+zmWXC/TtDPPz7IH0vCdhAKMDbWEPzxa7w+y2L0YMjx
nQGKp13QyjsrK6uJZs26GJzpfLSdG0cMn+wP3r37uGCpudCV6LK+PqbqAda4G7rGh5fQgGaqU5Y9
d6Ca7Q95k2pPH5/jG2Msstl2kswhscumCmM27/UBHQ0Ho6eRmOzpMolTCLBxIQIgEIw5Dr/mqe6/
E+nmYO6Df7P0+Ajd+rPi/Y+3a/sNbBg2v4bp8UC9/g0zz1mWOq0W57hkASyCHIUy5FzJTna3H5/v
uw/Ob4d6s/+ix5limOHBaZrZPiu87AY8UnXy8UHeu4mE4bn8/2jwe3OQxbOnOdUKoKAMPCa7Zu1W
WI+9rx+SWuiPM073Xx8f8Y8NH9UsV4mEys0uyTjD6yuokQiJC6sPUJMScW741XIJ7LO6ruaUifGV
DKx9szJB/f931DdLVZmMTE0tQ8C8edAywizdX2a/oRIE4EOGd7sLbRHJJ5/LP+8gXxdMgduAkINH
4s3F7ct1defMTGK7yL1zW4egZgCBOv341P589zkK3hS2ONDhOc7rC7oxofzVnJK4CgzYstmE7z6z
6djmimBPTLZARetygb3XFlX+yfPzZ8XlbEcn8SJAO/8zeqWEQTBXLUHKS2AWV2Irs6KpGfs71xIX
ZAEYUVP13ekiMu/W68vghRJN37v08s8WmJ2ndu9X/3gxpMDaJrtpgdA/9t/sd7vcyYdmgOtUQOHA
6deWJzNj2g/JYIxJZJst5OjGBfPamOtnQbYYI7jcbz+KTIk4rBJYWf+whCqjXhjRmIi4sIASppur
LQLDt8pd4XW6TvXP7qf1OudLkRqzCKlOZ0ZFclXpvHgmaaspdL8hLJ3edQ6QjXOLQRm9euRrnz3S
gP3aJhb43I7mj73LRAYXKSutpokCWDu0lVvAXjv4kvZTJmWQHWarJf46aMXwFTYYUIxGM9Q13FP9
i4RgncNJqAcJh5FYuA0nUpVxL/zJDWmb4ZeGmowpqWPYUg8BX1k/mLaYfzW47y+CtRQw/7yheJxH
p4GaSpcXnX1e7VurW9qHAQsM5wOS9cEpPf0ymby5CfsKMm7IDDn/bJKVZtbSeFUVNRje/1rH2cwY
Wh814hOLzoVKAKx3PvP0iVjkMRlghxqt6mbEcEj7QV31DK6uwFzDDHZMeqE55oKNXR/67+SEpWns
9iu5wlTTjzMm6WLHICrgM7fz2+xaU7AXar8o/bsSBGc57XoF0CtCS/InELe+dqL3aYAHo5GDQbzX
Wg+eeW/QK6Iw8ji/uo997AIwi526S+7z1KLFkft6e2eAk/WNA6k+VU1jUJHk3FgZhFyScRVJe1kZ
WJGeeKUbO64EoZhWGZ0Srde9l3FmgnmYaH5FBazZCswMrFGGaHyHXTfcJ9DgzkzdDxuwFJHh5fPP
CeTzdUdD+memSm+E11DrVVRp8IpjnwmG9QEkc6r20P2S8kS4NgimddXHLpxnGkNxZ2huHg3SZ9vW
E/10a4gGKceoELPiTjhUrWbZQyCqANOtO48ZNQiJWgrsCJEb8FF3hCAFRyBSnhq4gcaNk7RsxKT5
CE9iYGX4itICUglgXgLo+4haKo7Ypcaa3Cv/CGOqjmCmrHUAPHX0cNojs4lsreUH7QBITssGdeqP
fCdjQz1N2BkFFKKNAJUcaVCaU5dPy5ERNQ1m9YXtpX89bggpTAnQpNa+7ZA7zcb4uhx5U2A/BkLh
rY1D1SeEMO/VkU9lYCYA9A3JtAy5czCsAmfWv5kb2AqlB8aVY6LoRGvqDqf5oOtTCKHGHsBmAMei
4Ty9WEdiFt1AZgxhZUPSYghivXWSVL+l8Wk+O0fmVnHkby1yHe6aI5ULERV8cAlc341NmUMDkt0C
Kg25JP85WslyBtUZwJeo8uxrYm/YL8sAZ10eYWCCr74ftk42D7F+BIaxMStok6eYwHu6hOmFL+z5
Rts4Y+tGHHOEN2YnbpExwFglJbPZiW9ujFUgZbZWbLzBxvP+UjJILZ6/jWimHelmeAOhoPhAhP2o
pp+5ootn0NCkbkFGWxrL/knoIrw0kESw01KIzLA0j0y1iprOCj1zbvPTbCibb73ZNd9ADFkP4khl
0/sBQpu3wdr8I7dtOTLcgiPPra6JxgrHvGzGCKUR5ls7OuzJBis7qMJSd+5cmifCyTTGOCGuhd16
Jssq/z4vmMlAdVXFUwavaAkh1A8swI4zfK8n+HIpVnkjGn13fCJ+3TVOXMdbvG1hAIgEOCq7h+jn
3puFLMUe7t0s4kXl9fwN1cya42m2nXK35Jl5PefJNINN1ABmBrmly7/yoa8AMi84quGK5sKDx7do
42liG661B+hXkFghZprdAbkzLehpwjKiTsOgtFvSqiQALpNgNvVx1s9AMOhV6CKfa+jOpf7c2SUY
2sVuwZ1PlQaGyjeocsDyTfoSe8IGSjdLUFehm5tMUTSMyrvw8UYPkrJIH2wHJHi4CkjjUTdJRsyW
WdeA7BRupZ+2gCtTCNJYqk7ILlUHvyBuDfZiUcoTo3KtB1ObZHLoWneoT4U3gc7WsTsFIcahhH+q
NPX2Uk/q/Nx0Z+2QZUL/ZQ7bQKE966W8qJxaATsr2FFHUoB0vyd7XjRfQfgs7QGOyjjxvKQu/5UZ
0yLsJhp3ceWX6kl6jt+Ei5OXQWQAtjVOmo7xuHuLIdj6x1gWSsWk1uVNWLuiOzck1N7Uzd17vQ/W
J5sdqLVjBbXXMLeS/BECJxO9hWI04grEkNXuYAk2xfcE2GUfGqSL/MKRENAY1WWFVmsZix5C1Zbg
mr1Me5k0AS5YaUgTcQVMdI5XM8uf8fvNV2tNHMQNj7YitCPtjJPCyLW/BtuW8tSSSfui0yspIyaN
gTaNpLWzdgRjsFpnuaz4CLSNNhosvIGy9wqDj7PDhImbgFmDsdw5i7s85vVoPGgknXdRmpesExr7
kBc/hy4JR2kwwwZyH3A5e7TvUjfRnnphT5Ts1kw9oInJIhIAlRRA1VBmjwBZjTRqS6BWNTYiM+7b
yfil9dP4U1nr8o15acWLB8//3EuAdrFBWQByBKsN9CrT9O58HVCS9w3RAumh8vLq1HGEuwDIb+yv
CCnVs+ll5tXgNCbRmkvbjvfWUOSXQN2sIQ7atb8S/KkkpDnbuTudBPrvGby7LMqLpnYiALNs51y/
mH6asPRWuFWJe1F0evcs20FqRF4a5biblpEBZNhtzvnYBGI8hSfXjwe7K8lCM6rGxGci8StH9gS/
gd+/OsOewRv72s6a+TZpoN8fvI4s+atptRXYeIUMyjZOBh5dBZ7rkBGQtudLiq09pApqshiuppFE
LtEjL+XYADK1iloT0cR1udRgUwSh1zIzzqh51YIyL+YzsmuIQbDqn9aUzeAme1u7rKysKOOVto2j
XKabcx4hvjZoSNMhG9vyvPK73t/rgSq+tbyPYzQBx4cDNHRyBSZua08kZvASOmMmXoZlmZ1oooJ3
duQ8+2dNa5EbMmg605UG9rmXBlK5blVkiUz83rCuTfNQtIMuvtezl+oArCozj2y/TuhbzME2kYoG
DSsaOHjOxx+CslWoVocTrKnzQZPZFd6xpoz10bNvKvCDyIxrG0FQ4qyJ4GV7TFINnxJldhUTgVNL
dd8mazvigdUU4Ky5a/oddJn53CeVAhCphnFg56kUAD0r/1zGMMm8XV+3/Ri5Wd7/sImd+eXDZoOS
mrr1ZcCojROmw4QNv1oKl1iZEcRtRNk0kMlnrgN5rDMD2GGSINSFRg/0KmJUk1QMdr4sZwHNe+bb
HacRO4KTSbihyDI/U62PbYHXhQSDMDRg+OcmIr51p4K+dTb6shYzk5IxIkQdQzTd0HbnoNGDMHEX
68yakoJOCTHbvjeqr87q9/Fc5clt7rYa0GxvPQlk6t3Ua+AgTOfJeTNMTujAyz60JAcDA7MJwGug
rcIcwLy+KliipYAx2/X3H9ep7+g3zJcy1Mx8jQ6c4u34PEj0VSWjnsSbb/9gAJY9tYFbR11nO5ck
ghRRZSTFFRvsjLxERreuhHSzT7xQfwo4DM9T0FOfbRf3rVDszYEaCJQJYtusiFnRC3nDWsN2vFn6
f16YvzrUmzpU08a+bwuUDtFo2UlWGuJWSyHpNRQRh2phUGLt+jub7fHjx1f6Hd2BAR9mqcDDELJ1
LFF/a/hADwXBPJYBdcUAF7Is+50GauOTMvvdK4mdmQob96P/Vlld9ab0q6IIYibE6sfa8nwBZw8K
Larbp1M67x+MchoF0IN98EbkIFqLqX6SM5BSZmLDWpqk7DxvgoW66eOL92f9zgOCmPHfR9r++28X
D+R0hvucu0ZDbD7JvKQ98ZeNFul4OHfTTkWAVbK7jw+6/fw37zqyJu4BZkh52Y/tjd8O6kiVZF0l
g3hh+C9eTK+Mc/0q6y6MhEiOj4+1PXZ/HIsRJNo4oMA409cnODRpOwqvDuKkN+2fKhCOii1nhBM7
j3pMckxzlzVW9QSm1TjMrWM+fHz8d55OpFNnaxjAZ6JX8/r4yk3YdpvoxpapvIe+YqyRHMrp3+24
/4MX/ZalfhyO+J/pRQe5vDQvv8OLjn/hb3qR4/4LjAdT+CjpNPTAF/2HXuQa/6IlyscHMhhFouXw
CP1NL/L/hWi7AQu2Xhs9+83x+Hf6uvEv/oKJUYkOBI8X8zn/BGDEaPmr5xS4IANzpJXyvQCztpkf
Xz8nDil7bglcOMqQ9o0w50lukA1a8teG2WUXQwt/fZ6Y7L1fu8yA6ewHRR45K0geOpPjdKuYgyYl
gyiZZ+ygwNbNAc0By4F2t1CF/1BrFzBplzZnCGPdjarSTbPQZgUKlrypc4sMZh1C0JTetJTXXqQ1
a3kt5ehcGHbiUc7Ng/Mwl+TmUFgSk72FHSjkKHuxoR+z4PODiYe4VakekCCUFOmT0OV4lWc5EpRQ
iTHudWyG5LdBRH0iGCpRsd1Ydb8zZ2SgwZbpNWEBME8zGOE/U5FR/g9tSiWLz2hAU1RsZrRBsJ3T
s5kgpKFOYQO5wrcPWtN4572ZOGlcm9qYxl1Vu2zwbA62M8zWN9i7Gum3UaTychopLEMyPBY7nNJ6
uc4MJvsObqbEWa37moxrjItfSJqyqz37H8hGZr/lW5WeBERWQ3unlISGDKcnLWrntFt1BolS1+uu
VJpRUqXO7H0znDEhccdL6VUlogyyU02BZAqlNxUO114xN5/mU45A1IPyPowIzyfsKom0sJRzW5Iv
cKMVdioPCjsZPN9qNG60OiNSo+fLcWnz+1IsNp5DZhjw/Pt0SDw7dPXMP0UQS0io83q/oCBJliXU
7IwUJa5h14RVrQXf3WG2yEdynfG7MTtQNqzS6CYYA7Vz64w586m+Vk13qiQ5LzRssey7VJIjMGfU
wKZ0zvKmBAqrcgAprQy6y6lWDigmsuIy2nGe8cvXLPIUkmUTQmVvCMHVRmuhLg60Ilwr0+6J8hlc
KnU2aR1sJ03/Ukh7+WGJtv05QQv5hZqsf3GHZe0PSWNawLR1LJBRp6qs35VlFTDraGtkStX9kn/P
XDUqqNvrwobXFxNVftI9E4acpdEiN7WkAaB/UrnsG8LVUZcrJsd8B7140CLFNntkcnIYngtFHyB0
FQT41pzyvWGXo73rmb88I9+NHZWHTIHyk2ZMJtR9jb7imm03fF+0pLqiTq7kbs08cSrz1ONCMjNq
7xY8/87BMyfy33RXmqQdCOfcKKDl7tKu6+5svbb8iDbtSLCA6RLjSaZLo5P4VdbroR2K6XqgxVGc
wgNESSakwTIiX1v9710Dgj4a7NwwSagyWvdq1kwJF7tY1RfD6Kl1cFFXP0bDF8P5EHjZRedWzIna
+jxv+9MOHX20VvJCu5V7sZUj3S+9bjJMHVXylIt2fSGyISOHS3Pdbw2qJfdOt7tvVaZ1WtimBdFm
ulp0ZkIKpy7Cfg3yOlqSbL7zzckpIlWa0xUw4Iwx3dWQzw4B1S+qtBdQ/QXQsLBWTfmlWVftxZNM
Fcd08YMfnkg1D6h2Iu5o8nvjqcXyl9ELGPvbhpbLNc+YJbj6XedEK4VhsUsEUiHBbYEG/dpy8wef
hAVCo2oeXIp23UyBxIEJ2zVMRkk6xl1gnIHeVfPVZOezF47KI20vmSc5nrltwOWwe2SsqHa2ClwS
X1mTebUO7h1NiNICCd+RmeKwXytY5CAlIjoS66POla635ZXTidzbDWg/UNKJO1suC5UxMGpAKvuu
FdRDYUJD0j9UFZznaM11o2A7S6bUlx43RXHSW2BCLlpn2OAfbueQWqEt43W7Cn2NbPr6CUIwk/c3
tqFl5tnAHKN+pvX5nJwNsnbgv625a0gztKd+cefQg9fACORg5GInFqnfe6uil820rUYyic2sGCYx
jec7y6xGXpl+ugwPELrG6mdZlRvejEFpxHXuK+pC7/vLoUwlyjEUDfsRG6j/VfAsEhZp8vfjejaN
71sj+Tt4dxD1Q8K9QurNFdQ5vx7vFNeGRFjSGIJ90Qtv3pMj4s6xWLLsytFLdSbonTzl5D5JkJpB
cbnCLDUOCX2LNiwWX+sjpdrur3RM178IXRi+tH1ZPHfYM8+zzDUeE17ov4xOZWukxoAYNxYdlH5V
rt4PTyl5byEE6iGvWz0Sqp3IAq453Fh6QUTvxYNI2PCTueg/WtMctOcuOjI4qrUe512Pb39n+v1a
85VgyZFqJfgicVtWG7p2FqF6y9oa0RToRKgxU1Jc5F4ub1EH7OVEic55aBX2naiY5XKPGMCzN5VV
Sphan9pTaClFnGI+4n/dl/VQr3ELUJBx4GFN+zMjRwgg4DIps70xER0XlgxEsnFPevnArt62CLK0
7SR0DEkmQLXiAQylsor73FPCj8CEM5M4MstJjgNhIXDwgqS8WAM8okSL6O5Oc9KVxyxvzWdTAm0H
W2DQTvGrspr26HvOswtXj4yFAPwH3Ytu2GO4K741bTs/MIbi0L9LdPc7eWnjHVACEkJqe64Y/jdF
wFd8HuGjt1oAaTsQP/x8Kb8GvWxZMOwJIvfgbMIiwWvV9dLkRTsf+NoGjX7e0IN6kAUBBpFIxx6O
+qgFv8q2Xn5Nekqykd3prE61fZVbKwjluhzEF6fR6pOO9IVLUc/jU+P3VRZbxtje5cLpy3BdCr0P
JdHHaGVG55342oTtvUn84aIaEfRJ1WyscefpjSljLH3jSZJ4AB2NlfGJKPMX1Hfcr/oPV83rEs8d
vYGTxUEmjK2Cfrg+TwHkxMI075gctO+alviUvQkObKMsFglNU6iBF8Zc+HcjOSluRNwlrTKvY/Yg
slStP9Fbn54CvRmtHX0YmpqNsKw8ZKBmvWJi0ZCxkFKcYpb17TDvquJK2mk1XdXIsICh0NDu+aLo
5WkRlMaD5/WmiqxZJPtMbHEhZGSNdrxkvpnuLE+StWPODYHsTTO49yMjpaTjsXN62iykcICYe7oj
kLcjlFnlaTTpmi7Q9srqgkU9exkDe/pRyzL9wW52+V7Jon324d6zChG5RqYngUn8So9bHfHOw04w
OuZUI9dNxq+5l2T3Yq78JEol27FQEbeqR4lWlneqkEmJq9Nwvy2yWM+bNHf6vWMRhn3WeaPhhgMK
jHEq8oQWmE4D+qGvp/YraUBtfdJ21fwDulUmYmC+yOOJVFk8kBWwEallht8l6b3TURaTGY4Gkwhq
XYsqtkThnq0N2dGRzC1yFIhgIVaRZ7jko2lOusWUZpccfGtibVwpDHcrkIx0T3McNn/azsYTe4Sa
YBogWngn+0A8ZiNqaSQSSfOnSwfitcQY1HNo5Tm5P7Ak84JkpQTqQjOswc1C8gcx176n7uyizx5b
MivQ6+omGZDKzeyx0Rb1kzCfKo2bkq0TSccotlHZavk5psbsWvZC64FEKe+u7gpa4Xzj06t88Aci
XfSOCMCA6SAycauZv+13WXC1egYNg4LXrLGk9mQBEbVOiGtH02qlas40VdLunZzFOS17174vpqJj
gUV4BaTniOTLZJn8BqLUAiILF3JfQ2Upq4wC4o7+9ub/X0H8e0HsUyT+zwXxrWQheql/viqJt7/y
3yWx9S/AWiAm4OcjuGJ+/k9J7Pj/wuHASsGTjz35WPf+XRK7UHtxm/CnNwM7piYElf+UxP82XKMn
4aPHA/pPKmLrOF/0/5QbKmJ8byg2mInAdUP3faPcpKY5uAV2HHTDLe+tM1d0aMif7QBwlHyNvW9U
HQP+etJGtZzVY+0287mTJsoMRVkUyYldGOlDVvp8PEUumpWE26o0UfuNel/X9fav2x57V1Ds7IuJ
ADM8bpW2x05DYjAt3+K50Na+IzbKk9bBJ+VjCm2PJGeCqZz6fAFd82LDlaUGZVcuQ2v1iKIpzYEZ
MZEkpknSKUVcFEC8ogGVy+5LsOCWiJYOGMOOT9mA50WjAdjmIi3Y8q9jH48uxRAN3trzosof7O9s
cuYxVu2aGXvpumV3mgqPFg8dzoo9eLPV6XYC6CwcU2epd75PQmdotUVAjW65JAK2VUYn2/ezh0ZT
at3rw1gTDJTNwbWdzskv+nDpfeIo8GpWy+kEfmo9DjLNbszZnIlQJE58Jy2TvdHE9zDb4WxuvhSN
D5FWDBN4XJ/NNYlxtH/90y715pchKIrHFhvtc543HTCvgkTfSAtcIslIJc/JAA4YroxLa7UiA8rq
ZbAq82tbpcmNMmfvsaVcoR1flNUde56sjnWRyzs+PtuHlAGAqz5Lqdms0Q+e8kqfromn7mmdpVN9
6DrdyE+a2mXZhRzHfqc15dlAog5btABLUJyUvZxZmQ2XMUtfA56fWwPEPBGkxFayaRpufQMeMNnK
U/OSFL6JwasY4RykFaUaS2dg/yoYbMjifm58iwYh3lFcTzbRrtviujWftc4OMTjY835x0ubaIh/s
ZOJm1hE9AdqaxUSiC9PCnldGvtXlP2ml5U8Ve7DisCx5zffDTTVSiqpsBAo1VphVkqqBFCzE1JXR
SjhLT8O5cZM97xGYZlxfuEUboQ8puyFU3PNsgNLG59jgU9wYUsvP0rydf9W+PWunnealQCL9tamv
06rrtP3kVsH10g+MBLFRM2Jpa8PTXI1VembYlV6cuhiKb8dJUo/FtLBn8963U6f/LgIYZudYirHS
dIr4wcZ2sAZ4ueumkeFo3XzSD1pyK+syHSOpoZ7QjK2IfmaasupuNJfijh2Qxo4s0sH2qZPMMdOr
Kekp6JmCwj5gi8rLDg0Fc3GhTKUuDTJ8ZEyRtflC0pHYIVO2BuHgXbqOXxNd60h+w7HCzlYX2wiG
zQZjAfyX2WWUi6Jo9kAMUBYIDzHk2ZQ6Vnuiay3CUVk3NnlthoMBYCrT6YKoT8rJROtlT3gjSVtY
YY4lpysoP9nV69dGm/W3RaCX2a4vbWc81ZxZ3LnHAnasx+BHoyDBxOy6tJdqq3WDHHgGsyDcCy4m
1bDtFdOz+neJPKfqCq2AwnneaujuWE7rfUtpjZFq1dgpbCV3NreU353Zd9/oyUNiMn3hfkuOpXrv
OMtLtdXv+E7Snz1m/F/V7Epmj0Ck2JF5LPvbsVX6oT/KAWJTBpyqG4Zz30rKHzAHSfYsjioC9g/J
k+TW7lV/FBqAqyA6eJv+4BylCCv1/CVqRFUVpym72+s+cMv1EBRGrUeWkyNo1Edxox0H04+0Fs0D
cDiZYgzKn5fj1sieJq9csVBtUolY88rejUcJZdnUlOAorOBmqq+co9xSHaUXeoTss4KUvmCYMSle
73q79M5UKQdvl2XtpO1Y3KL8KOoYm77D1oM/S7IVUZzLUQJaEIPKoyxUiFQ/IaNkE4v8BOFIbhpS
ualJsm3gfLnrQAB6telNCYmtMkbwQIZqj5LUTAx6zfZpk6oWuMH9wR8G0tUgZ/aPgPeQtdxm/dFs
UpdVW9uac1TAlqMaps8EXbGD3FQy2AUoZsxUoJ6hzKXIdrkwfjnKIWFNHrW2hNt1TUPWeYbJuVCE
WmdwEv2I6U9k2owplL1aZpdd6rRMd0QnIOpJ3HC35lHq04+y36i38jsho2a2+SKD7/lRIkyOciFx
pswPahjE0euOkuKS9/4pDlyCItHnyofpKD9aRymy21RJ9rYIlGqoqXA1y/TC5Chhguqpn9yE8zsV
m85ZGsuY/Rd757HluNGm6XuZ9Q8deLOYDUHQk8k0lW6Dk+XgXQRc4Or7oaSeKWV3/zra91aVSiRI
IOKL1241FLzAn79Dof3vsCgqs/RJU6P+MrraDRSqGQPCbHFT/97OB32lVap9SOqKIMEYPMaGsHcp
x26aqsXlgkzzTxn8/w6TfxkmISH/52Hy+iE+kuFD/XWY5H/5z2HS/g0x9q3nAQkfAXS3pNs/2yFc
8zcXp5jrBox0LtZHhOF/DpOaEfxm3pL0aAP68x//3zSpmd5vrk4ROb8U6R+5kf+MYfkLv+Ky19wS
3jBYk+F+K3O68YS/cI6MYb45uQke7KR8rA1zIGOR4zrV2H+XOvmJvP3zSpjVdPw3eF8/za32WLiG
Ro4LUmGlLu2gO9eJapuIpvTmb8jN/+5SN2rKhD7iup+9fnCOQ2/23JSeGte0lFmoGc5DJ+K/cft9
Imx/vyULD7sJ+U3FkXMjOX/58CDIOroLgpwgTZMAfjnDXnDMNI6tDyHj5Enx8svDxQynkqb+NXb/
9hn9/9n/j2/rZrvjcEJuzB9s2S8XHOmIzLARIO2qRXkXND54fC7OiA1t+o4oznDoPf07gxdlV58v
S4oivDSJH9D8fxx7fr1PTCCdFkgrjeByvSv6pfJH3ao4QnGZ7iwaKR/HuZ0uqlBeZPWy3XEwKQ84
0LxLDGK9doRVkrtdVC8ByOomT8R0GCH4rwvq6NCuhHNK1SD2AYPJzoAteszHhdOxMaNIIZM4Dpcq
IOSoatr+2I6lf3DnpngrTaeK0ImAlRXUncpQFG2/1kcRA9CV4AnxMvb0qxbe24jUcEtZcG+v5CS1
OyS1/rdYj+13m68OEfciOM6IYiZifujVia2y//Ca8ntaUPLJYfEySi8/ZmaAMKstAvrUrT7n86AH
cc4cI+wqCzWSEOWO45e7KvpMezHs1L84XkcBbjX2G9cdqDKdQXGfa4bSbaZEdldMPlpqFO57WwT9
ztGrD73pzF3c3UiwjuQ/sMrG+BCkaz22nGNAbFDkD6tKqW869iOmxcmnptuZhi1QiJ/AYaHn1NzB
AY7OWj7gkgHlzgG+o4q8m8uvPcaJMO7d7pQiIsxDOeiUtVYMtGMpiwfm2emJmklj798aRExtcTEo
1OZXxDga+f8kREswJWtNr4N2IgWDbt6Mxg4x+cO3hAiyVZzGxpNmtZzF/CZ2slD1VX5yG1HsxqqM
97SY6JG5dMk6FoGklRjpUl6K5NqXXbw3vH4BMec/7oZK14wwr8oStYdyNkWW2xRtUs4aZqSIHNpR
9o+qcjoXXVo9GYBOlXfocyd9S7BiGqvF5xS8jKUbLmlB+sGiWwfUF/WHmVBkjU44N7+xZTO/FZUc
dhNJ2FgIeuGCwQqf1u8MWL6Tgk7mAf2/XTXjlijaO+S6iwy7ZfjeswQcqjkYOqgrMOuVZQnjodd7
8WPQdXnM48Tduzof7kK4zyaTMNMhyD1pA3XH7NWagGd52XevnTsme3fMrVVmcpSkz54mAAuvKHKM
ul7RqrysLTVOu1t89jNkYnM1ieGK0qQuQjJY4xe/X3LO7rn7qtmVfvCrtHh29BEzV9eV72TDoYnD
dLLNF/9Hb9QM+XXmvUKKAX66vXrKgip5qEfHJXzZDr7Q92xOq8T1twx+ySHo0/qs8/bNkFeG/sVa
0pt5pI0vBkFc6N8WlJEphaMU/07x9yxL0jsy4/NwUV5xDPAB39MpKV850Xn9vQ01VEbIV2v5TUtx
EUamCqp819dKbzZkYiFD8Zha0PmqlNTsB1FIq9smo9l1O3925+p+1M2cY+aAWeJ7HZRTuQFbRHVM
v7tfb2PHz2jODaymOaecjncEawf5l6IgcpKG8VL/LplRvY1CjKyiJAPeCzu/KVC5OxhpoDDnwg9j
1dvv9NK7/XoGafE2yGWHfq3FhT2RidR6MGyJf9X7audRNeoQbmNzIhNBa09r0GBgytrhj/3wPTVQ
rt3YxdphFvMipA322fcXCd6v7Go6pM4UNweSOsYXhjh7hHy05o9qRJ2x6mxA+LAz5fxtIKVz2Q5A
28/TwJx7KLy0/1m1Uj0aqkqtpxyfG8B85WpoaipzSfeUwNMhRzdyOx/THFAf8Z1VPtASTJ15hl8l
LsRWRzK+wulJhY3sT46OzIrtirJXidly6EW8GUdYeyjSlkP9dEiAmjr4oBDRXPxsjRn2oSrPf9qp
WkLYTByZXdCWIJ/uzA+2vreytabfcpY8CM4P6OcD/agNLusFn8deG7UfuePhu7C19toDboV6OXDK
Q3xE9yK6Tx7+x4LHq+l12keMYqdzva0xM4L3afAkB3knXHcX15VPL7rm6xs0qNs2cQ/ETeLQqYca
q5Ft3Jm2eka/EdaEIrEDRX4njignj26q7avWO9Lm/DxN3avTYGqfY/XN6YwPa+xWeW9vDTGeoIW/
+Ho6fmEf2sIc7nQXBoN+cIfTTzZAI/XQ++aEjCEZaNlqtovpAEy5y3OBdwNaE0sSzX4fZSZoNC7O
7JKoHMRP2RjbxrLvbLtdV2X72HTlfW0FNXJTezu5hPqDpL0PrA2rirC6NVWxe28E/y9qaV/GOv6Z
2tNTJvo7z+AhCWq8QMOl9ejxatLgRdzKDwJInpVCo7xJpLz3W56jcdl5endMS7QEin6FJU+/zXoQ
EhqxSoIfGE5wAznBmlTpZ86mPU32aMTxTYAHZJQMx0BVXX1ynPktc70dJl5C6ueQtMUQv31Uohu2
+/5DjPzFi3FKC3WHPBE+VnYrTRnMm+3CT3QbSUaEl3t3vZwqVNPuJWlM9n1rODskYT/SsxDhJt12
4/yEi6lANCyac+fHO6AwniOz2jmDsVFtAC9UqrcYfCXEsXCYpp6+JtLxTUwlLJYaeteRYuSp0ezt
gC1oncyau1IAEaExCQTOfoeu3lHAYiJs/FJbmZ65vXVDQ6uKq5ZyaDWogA5byxZ3Q+ZdrdFGFhxj
tDuVy0BndYdGZhyyg52NwRo6AocUmF3mMBrqRX2GKU22hPpuhiXb64t/dGT6UTbF99rSuwcMFpHy
UrWyTfNABj5vFL5xmKvHoPKPqkusuxzXZehPWrDjAtx8XkderNatsPSN12uQjbP/omL1w8bmEXbY
y0KolZTldMCoJNE3ub3h3Zte3l7AW6grppltpevi0rZVj1NGG+4xhtF03jivnL75yKQ6Bl4eb24e
EGhdfZu0ff8wCnJNm6abNpUW74LFnD5MbU7Pnbd4h0FN1zird4qa49BGgHIuNGff+Vqzw5q6F4mc
17OnvVvs9TtjAD+oKAfnBH1fz1OxE2ZCFAz6gbdC90MUFZcyDeRrygkpnARuyUGaWxVPD3Uli3U/
ZK994MqNmNNX5XLFiQuEsz/fyzF7bozpAYDvGEySxmezoeYtwKQymebF8LTzBOMbpgSfMBekj7PS
L4Y17q2qvQ8sdRgyeRoNMc8r7O3zOkhpUMNOdobqXCJfr97LLjm6ttg1Mz3pHYkLajBPtgNCpYyf
RTbtPKt76NL4GZj+wXKsS1KIk1em1yIYxg0J2vRhLPqqpCk+JCz9m4sqQiktsgt/H/RiJ6d8u3Q2
TVqo/m1fbTCjndHvECpR5Bvfzy54Mb5ac4V1IduOPZqOTLEEGZr/btjdQ6IIhoe4uAM6jpDcbcA6
7oQsi5DQmbWRLtrJ1eunftG/1gaKeJI01qk2Z+umbNCuMLIcpKUqRkH8Mj5crZpnMMMSy2eKGxH/
pivYl5ZTNxunJeddl0KwFjYAN1nmWA9e118M/hF4aTDInwLBnYUfrNoWurBvB28VUHukSWNfN34b
6WLxVpU+qj32FjPUhPld9/kSC5j2QLPB6QvtW1vaOoLcwT1g9MKbmsovtHQ/1umgUV0wkjsz1dVK
mk6AZI465HtHdEt4Cz9bwaQQktsQjj/447cxaeKwHtvz4E7agQSiaOHV5lEJXon8fp9FvfZkvjwu
kK4EXAg8PsQthJKM9007BcamH8sXpx8Vv3J6U5Vxrkr2G881+GxbnCmaiRPJXmSz7meZfzdH7yvJ
T1sltaMSzcfNUhLNZnzHMhURr1msyqTsNy1BjKvONZZNnoLai9/1Dcn4CJXC5tK6e+6fW3HrS561
PyiiP2KISNlpZhXqnZWB5iKSNJMiPc6BzfyWY1BxKloQe7OUx3iU9qbpgbwXnJzg5EZT4/0r6m2z
uLmOp6nNmVmTjtRQCyKnUT+qZWgxYozpje/MWDLbOjLLrttStePUAM15i29Nn5+XUs0HMF7nG97Z
4qkIxEVKmtDpca8eFxzFMFhavZ7S2DxVBZ0AWNlcpBlYjMDbmI9JH5q+1gCiSWhWKRWJVuM/ZqbO
BJBw5ru9izx1CUA0GEvzw5jT5aRh/H4Grw6QXWCI6SeLKCm3ytu1yvBu+Mi6g8incTG8Fag+wOW7
H4VezjthW+fFitPNRCLdpVRm9iMfoNbW+Dbdd41WyhDM32F7YKzGEhUXBId0wZ5gj9lcIWFS+2xA
T7bKZ9PfLnXNoSkxKvOUxnN+6OFdQnvqunWd9cs19t1x407OfBFF0z/2vXTuLK+ozqII3pqF1I4M
CdmPuDSMeBVn9GJA2bhhUvCMNkHfnASr4NZG1HVqReE+ClXnkW4NzqWvNSA/s5zJPxTduoVwCWmr
HO/QcbrPaiQHm3KIgUOUauXZnUbvKDNDDpAdMr5vA2oLCqOBPooRIa3GbnjJVGoeoYaMe8CBNidb
wCrOBLdkT3hIGX9jXZ+6sHDiYsMT631DakWEGhvoy8xT+NPzBhGN+WR+xXpZnvRiwbLnqvaYViID
/XVyZouA7kAopWQiqsPh3T8U05RszWT0dp0d92cnpqO9zPQfA87fDTrafm3Hqf+UU3F01wVG9zgt
prZWcmI8q4x9SsnPqhj976MwkBCykBwkfUcFtIxYp3rbKAjRZXgQ1F6Cang5PV0yN7t6jfrdyA7I
RzUsigS1MDWZ11LnuVUnvTKxQPysJbVFTeQ7PA5XLzWVGs663WXGtO4gFfO1V/U0U/YrhRbMiuip
yUVYTrFbRXPplQ2Il2acpXBi++oWvvHS2xV625vqD+jYbpKHylYnw7FZXDHZ7fU0GdENZ02xhcmD
QFJkG/ULkhI7nqqKJYZwfv56BtHUwlknzI1hlN2p9c2U1H7/Zvwe9ahR3RA5JG1ERlfFW9o5nA0B
pdNuHPBm4cuJhKW6kN+xxllfo6iqPSCY3A7JnejX4IT+iU5if0WK+bWbmJaMOUD7pYJ527DxL2Ge
m5SoenxdRTti7ivnA8KwdsuR/1GN1D/yBfv7WGU0evZdlPdTcs7l/Gb7yw83m3NUVXi9R6vXolFL
rUOKXISosQcfyqLAa3pIaAgKgwbSaU5Uvy4Xw9nMs0ijsR2GQ48E+9z2/kSn7VIeU+TXhyyHSNSU
Zb3Ggftt5n3eJoSgrG10jxskWfTNxoOKmtp+ooNv5ylHblCD0Wjam9Bx7RzQ09TH7rE3YQ8cRyPk
mn6xTdzWYt83DtU4hJmxV+Jxv8AFu5NvbOaeaBivhdtwnOVrIFKePChBIgYsd6OMjhdLmWQSVql7
79j2UWDUpEdjOfH3OKFDhgYWrCLvVk1ARlTr6/sla7wTrzI5VYJUcw1ROaK71L4TbXshYTLYp67e
bxJ7Dg5dMJEAAoiVv8imQqIpcUTvB1F+bfGzr90SZyhq+zGSftFsZ9XZkS0TJ0x0q1pnk/zI1FKT
3l43YZP52iaNE0zZeMruumZ4gIN1155InkcdcYqnpiISnXqf+47YJ32EsDKbYMf77u2S2YV56QJ2
61HfNBUwxFgb1quq6m4Tj6mgtJVC18m3LkCdCt6aallOldWaI8ZwdApEgZYsNEYi6LoNiqEV/d0q
rAwezEQvYiSrOAxpyYiPHNQ+dLP4Kdz6mPoszdNSlZec8oxzFsR3voOqzhHm+GYhtNwHCpU8kT0W
Ujgz7ladMdRfnJFVsKyS+7bXs5Ov1SxqixVsRj1Pd8g+9DeDhXnfFrpY93XnnVni89DpaBPgGFNG
bATYZn2vDOc8MyMlPGevS2eIStOYXxfg1UhSR3MCB6/u8nlSHHTy+qsWkwSCatRB5hA4+ZvT10XU
0i6/j7n5SEIDRp3Z29MKCD/eDzD+B5OctY0uev0haJ38pvdH55nQMfDFpyQzhF2i6riqh8e61qwj
Z/GW/Ayve8H1P4UGSaPobOtgr8U49lf2kgNsYrTmcJQHdO62lR9fMDkaqO+7ZzUUy17FhRWOlsfT
aYl2TQ5YBdNffpiZwT5M1ggBId3zYlsXI2n1O6zjFEl5AVOZ19X5jHtiwoFaqMB7NnOtJJXMTLZz
ILQDpfflreW3AoRovhSI/JGFGk3cpF4Y0wTKsIj0dsJ4sVaz5a8MZ3nlcch3UiwwoFNuostsAmNl
joygpBww3Yw8KTaDsjTeK8ybO6s3AJ0tJAG8T1d3HiVJmZW/GQrw+pwIjjDwW/c64kK62MK6iJbk
hdWCog6rvu7utSb70pfGF8NHuSspIF6NjcP8pzoqdmvBKsEj4QvMotZYILxwn7ub8rq2Mb1Xy2bh
lDgVFOIOdWTP7ZuX+7s8tq6W8t+refzKKOUw4ubjtpv8nnT9+bvdLvYmt2UVxbbHsUPKr2lCsUDR
qn2XaRzyOr3fG2Jyrrxz4rw0RX8SbPG7Kjfkus1KtUu7ZI7c1io2SeZp+rUwm+JAOsHZydSL1akP
Dc0aJ7ZJPdaLLh/sCYCDuOuEPmFRuZHZm3ctIagI6mb8oNVkTHSDTcfBpIelJrblhbD8+cWxWs5R
lq+dm4HhucxsFJl4JhKfHBHySh7d0X8mwfCI/qDclFWBCd5hhxMJOsS5e6Ozolub8bRtR/JdvHTH
0LAG0D0pz/bfO8U+WqQ6wW31bvSGx0kgx5/9NQEaD25btqSeeBsnBwrJ9ObsL4gSoZGxsuFYr0WW
3U9CrgHA14L/qXF4FvOh2091tvdm5+JlwWsg9GOOX6e1ze2S5Ieks3f+Uj3Ntk54PEp9PRt2Q8N6
GWT3UhuexrS9tS2GovF3YKqbdEYDBBwSVOMhkdm6TEkNiY0fPQSBJAxYufJak136ji12LRCalgab
7dIiyug0uuYEaZRqecm9arfg3XdSJyzHW5S6h6BLO4qOt7cOjpZnbKp4nEJQh82szfhn5JUyuU3g
VM8t4uc0E2/0+KwkaMx0O9osyQHTMIKtdlMY+sZGGv82Vu5GFMQidnLVChNvCw6vgwrcLzFiJFo9
otIeeIqWdVB0G1WgEM3TmMBeLXRN9je0V1TyxKuk+l5ZbXeZq0DuJpM2cLUc0J60r5NlHSpHbNNx
2tspu3oWz/sksdZpQ5K6TRcA4O6pp3qegynPamyd6n7aAxiEc4obnr+0SJq3NhdrcgdC9o91VbdX
2NBXT2MZ9BM2bWJKK6d+qCUAEgJtoBWaTwmQodPFgBUw+DKGMPfc0+zJbeqOIZjH1bJaK0zyNET7
HHm9v9GCoj7xUZ4DJ37qCaMqzG/WZJ5klm3mrLjak32kHbIgpB25SlxelY/MZpn5JaDPHHYCc9wM
SXJKggaiKaseY707lwr0ix3d6s310lXjenb1dlVP1n2SopFZgndVadRm0IzD5gE+qu1mMycEezER
984n1Nhn6besF/5ZG9pjKbt16fAua82+jjn2D7xjwQzxt2qngULPprpvy+Rkjfn7JIerSuoMCqE/
mPkSpjjhHwDWFWNAuW7ioY9chw6UARGPpt0ATIGaoxnne6swgbURDKDUyq9s+Pel259pxtssegGA
YAKtcffFODPsB/1xrNOHLmuHlfDGY1vKKB0AYksUM1lKZZNt0DdEYZacAsTvSXrF4HWyraokRHh6
QA77SMfv2svNI6GzY1hbcooGi5L7PmA1jTXMWGljDZs+03dZGnP25LnibBu5uf1u+bEPIjG8Nfbw
LGyWTgS5y7ogRMU2ydpMSvFdnwZ2l+HnnM57nNB7uwnWc529jal3D2P0hUxMH+R9eC+t8bgUfrCH
i3iyWbVauEE4znMfpF/VqA7pGGzi3L2qIN8lfsxyCdlDsTmy6DjYeIZ4mBxABXMKstDI5mNnG3un
qLZx4HzxF+2O0liJl3DBt5DYj0NWyzAWfYj0/DyN1Y+8sVZzZ27bWbsL3PQjQJEVgruQBMPB73aU
a7j1SWvuOJusLb04OmV6jIP5oXC7h4FeijB15KFu5YX9773JAjskjPRLmaTztjJ75ifPjxJYwbBa
6jtPFCdhDsU21pYXGOzVVNFPRCdUmSIF7ZdYP/mLnj0aCedw2u5JKVlg5ahtTpg0RnN4XLLqqcin
OUxjYJJC1xKFLUpw7LJjY+8F5BIYeqFOk6GjBgqWSysI6fIl7wXvR7mXqvO2yWz7l5I1ZNd3nvFF
3XhBPUlB6A2/VyvP7IN9OeODM4cawMcXNWE+jLOvWq7yhYcuWI4ZNVtn9FB9WPSy7DZNp6WRIcRt
BPLdDUQyJHJXFruiL9PHaonzr4Vl5tdSdaA+RaA6PCSUNVOtaj6MKnOulpfq3AzpKLsqLvQfI0mB
RKYY08BCFKM2T+KFVjs9/Vqmcyx2cUbbF5F6yfBGrhLpevbUTFejG3CIz4E/sFmZZA/xu78OZWyG
cVWL+w72cNcUpvdoZcHyQmGXf9dWo3/RAqpTQnAjEQVZsqzlaOtRKogsBTq03mIt1d8nkOQdiip0
VU4ZtxsX12qYQ8OVUZbcAta9vtrEXjY9UMKnRYrxJopbXER4Pceolkn2EXSeBWKxDGt37ucQVt1i
HlesPnmPUniYrQ10AirgJg4enLgs4Zgl58aS4YJED820NgYoCQs7xdNYUbKzrxyX76g2p+eyjucw
5uR+GJ3J/0irgP3ZBAVNisFe+f5AY7Ndzl9wwKJqRHxHP6VcNwr51Kqf2AAIcG530qyHgz9wJpoy
+T1P03evd/q7DPQgMhDUPw2VrQ8ru5HjKZiLZq+WoXgUDsBqO2WAMuCqa1z0Rug1Dt27UCk6QkM+
iTKBlARApbPkK3VQ2HXTIJj2sybLbUvs+qrXF2/j+V177BpR8wKxtHUJjd6NcWnA3DczsNtDoC/F
MeudLcKEe6gh64GMf+bgTvDjOqqe9ezXdTQybb/Mcl72pUX2gin7WhJOwv7vJKQ/TZkaox4IdU2d
QL8eCTO8dkiFz3HjaRfVpEhavREh48rJCPBCsFfemWqCMqvt5GiLeWLvmOLbboLiYjXhQ71keF5I
DDLyY0ww0j01du+dMLsN+I+ki80tyYFcArxPDiE1esPGTntWf9FHr8l4AiRkUxE4xWFwiuCRYN8A
kdzQyO+LQZzezW1SbTpvGu78Vq84rrkE2wyLOWzHKcAYRYnEzBHfs7eLLUXPWICIbyWIS+VdAz45
x4IcU+kn/cEu2hLPVLcQ/+OSvDVuqnnOdwME6E2unMfM/qawn1D4UWTmzBbOkkAHAcDLFtyRLoyF
tlWaYmLs1WUuBlgt1LCvhjSqXTFmKdVrWFfmvnfOGGgafqfmXtqY0hUHtx2fqarwcOSNufrXQsWx
0w4GUEJgKoyYfqKbMet1zFGiKWPjNXBzN30lL4LgnTmF2SIwdNat/b/6lNy8DioySkYEVtAbtIvC
jfWdfnE7T/bbfxWk2kjXAqho8wA+K824Vqh4xucwb1X6nMQWZ+LftUL/q877izoPhdS/Uef9EMNf
lXn8+J/KPNf/DSMFybNYJWyaVW6B+X8q83ySD1CE0sTo+BQIGib6sv9U5um/ocmjZpdSVHrebLRl
/KNshj79v/9HM/zfLAfdGdo8wkf5JoN/YvX4pLr6PekYvh0vLw5S3f9cup2SDKglFANFnY7fv22c
ZUsYWPw3Ac5/DVj4I0/51pIB4+9TTPm5AkHAfmEJTWAbRfug5f62DbIPjJJnG+iT7sTxqlnNz1++
hb+Xsf2R4ezc0nAxixMX8Ul0WPstlrlUauspVkSWabH2kPhDfCLm7GPGZH2eazwi//6anzSBv1/T
R9pBkgV5F8bnhuepLxLFbqEBiWcvRpD2h1Imy4qMi/KPF+9/bLj57z5RkDxXJ5uCEJnPlblG42Re
4vfA0bOcnptaJ+Qk0UsCEDiXqDo2dpY+9RtgsHL/D++R65kkcxDHbjH26Z/1iEtuOYVtduDt/ghL
YvfGY9XQWLMuYsLv/uYT/S/PJ+8Ogfa6gcKSTh39po78RYzokM2QSMMWEa2qHJ8zyQJucID/9/f0
316FK3mI2ZA96p+CYnrlKVTzrogGUiXOfs2+jpW7jf7ZVUiCMknevNW/Yzz2jE9XserWInWeOmOq
59U1GE1tYxpu/Tef2Odn8HYVTGVEltD8wsLz6SotomxZl4mMaIZmaqyM6bEh1/PQdka8/cc35HEZ
wybWm1hjYlj+8uUUZPk4GB/JJuNsHxLVSWJsNXp/I7T9/OVwQz7UqckX7PgOfX9/vYpQczn4GfUP
7QTQoTHTrSa1JP/8y0F1qqOgZkIgN/z2sf7yoJUCka3ZdjKamOpXskIhVw0wMP/sE2NhYK1nCbwV
eDJkflqUlJPbeCZybOsd57w8bmd89L3W2X+zPNxei180vCTZIN72b4uDqWNF/dyQyJcgxiHodJzS
co4wzcmdqenFW2L7oNk+4ZLXf39j/6WT99bFSB8SpkaeWbqHEJr/+vmlVVMP44jkEmcP9QqdxYnH
0IqNa+r5wXbbj8Sugu3CIBMpTpJH0y6zE2l66m/unOye2wPx681TSMHzwu6IQ5Ip+HMqt7S9ZfRI
5o+mxLS9sJHNeOuEXzyA9bxqW8RxrRFYaxuhp7mZChFUz7eZndTeeEgUx/wp+aF0DE8HOOdZnrsZ
394rnhe7v4IW+9WB8OoU1MqqBMv7gJM3I9vFFA+En+XZGvPklHDksRexK/OpvUqjmMZNPbXipDdj
hUOb6k8SH822eCKOyK52qUux+zZLEJeEs8r8dA2IZvbwVwNFTjqmJA4IBAcaazlNZBPHIl+isY8X
+zUxOjm3ZFKTc6oDLBYgBWTfH2VBdiFdGBNRqJzXxhCcbmK+V+2iLkYBnKsdTavo/RMpQkTwJtTa
npqswdxEbDZGMOnozRffDzLMO7pso6B2YnKA0IYf81qJfF0QXfs0ZR66zClO1CnuLb39XvtV5a04
lvLKukXmEbYHfKyHy2A0cgOsQLxxU/YVzu7Z1czImgbvRXoCNZpJWLsfQQvo0DBGChTvoEm8Yh11
m9ATmn202el8vJ7A6mudKLFNo0lMQnVC8Oq6Cjp8OlZmEnog0QE6a8wGy8yJaPYe9MrDTCXn22/R
i9kXEckM6qe2CDAW3c7ge0YZy295300YEqt0SCJHn5P31JDBA3pS652KEY8o31yNIy7FooTQtid9
2uqFSaxDlhsTEqC2nd5k0s4/F7tmZ8b8/zp0tvjISCOJ11U2gZzG+CsllvPZfbUJ0ECDHQc2aUC2
9E6uuKEBYAvaHRlu7bcCUVa6y8k5XDY9UTxl2EBgENuU5/KQcOjhSEsTTrOKGx5r5F+p3FiqwdiD
qLMhidXTL6JzxbOsCefaWqOboAoWWavDIcXBFubGtVa62RIaHLNTOKt2HrNiPfZptdWK3Hvvk6x9
xfjjvkxWS3TE1R8J4m3uAz2Wy3kIjGYYot4z620GoY9dKDWDB74y0wYinwj4KRiLplUdzMGzS5fn
FJFIegsVnYAkj76GqGUrPBdCsBAFqoGMypw6NAuHqPCYmkCYjcTx7uwiBgYpiTbRVrbC7HhK0iRH
xiUIW43fCn8Rd0kyT9jk7MT9vphl+9T2Mwp1ufQYx/xgmm9n2m5816bBIVKhRZmmmpwsV2JkwTuB
GurHdALNIX8gbu+axiQLqO0NWEgTBTQyVCMdn7whB4gQfh48FXiWnf1sDcUlFZU9gr3YVkc/cU0D
oDX59pu2jKQ2Gf1s6EfE1jNZAsI1rSjW+twNB8I0AK3r1DmbVWX8B3vntRS7km3RL1KHpJR9VVmg
MFV4XhSwAXnv9fV3iDYXxL5U0M83Tscxvc/ZiaRUKnOtOcd8MwNSMfB9mu5pZxCUsbB9jCxrXSlr
GlQ2zWT6sqVReedFqCjSwgrGZnQUVzG7NZgtF5G8GtiOkaYtRQZfotQho4o6MyPWK5qxiM9WNohq
BIYS9RSUT8AoFw2E3/dOIyVvgTAzQOWR6naLVhihbNvSej2F05YxKTuJIMoMAPTrYFtFV1IHk7Vz
Pc/9l4xP2eCkNUoVsMi9/tZobXInStq+m7JRtcfB0vwnlLXB3ajU4jEeewp0rpfjaxi8xAiXOdFo
1zH8JHr49O+QK05CVewB7C3kIIvTlT54ku4MMOAf404ML91QZAfUNmFIxdKtC0yAvdkiqBixAwCD
wb4oMtW9kYUdqDsgJ0O7yIHhk46kmfKfTKP3uGq8hJcn5q3oUMzqEMKMoDLeOaDFiHdLGnZbV4Ot
DobcM4sTNKli2wLlYrlI/OKe6OrQR8VJgRNnuZa9lUEjUeqNLQUtsa086sBpHybXh70I2WHkTiSR
xUg9JOhoexDqDWNaRJp/YuWttmEumxqwmqJ/HuWuUvBVUM2hitC01Vkj5OFgAcN8t9Mix8MO9BDn
hR+M0hKlUf6iswa8SmEkVQ7uZGOvFpBqIblMlCTPpivttHyDVpiLK/obWetf2YoKPcvt8aY4GTo1
EhNb4b80dSVNvN2AxrpbNk23kkJbQd8LUfHaZc57SEFVqd0EJY5spxFZk5zlcLouI0p1yIyFkUG3
8eMmXrl+WbwrfiDapa55GbJRM0A40weFegV6QN8LHV9PnMrJn7pvIZlIEwsbaYM1OESFls9AY0vg
I00o3UxUl4feb+p6UbhgI51EzcWrxzdoOInlAddI6CZ5S8kmwckxaLlSUvWX6dsolAKr08gbtdKB
PR9etXEaIZcIG2UvQ/XLHfxzUrEGV1h3k2IvP+DipYGlyr6uLVyyR95tqFqDE1eZlsKakYZd1YjW
JIBuyPZqDTUI8J6t+CgVjUHfGpqf31sB+gOnLxWAIgWE9LsYRgi9YDOjyeUPYningiX0ZZM2WbnT
UoQeWwkbuAfmTxf20ihluAcGuRrFWcXJ5WDFPq/2UBrmqYKaOHfQ76aXSg3sGbtOEiMjbRCQJXUs
jPMiFuakfIdsAyRFac+A5yGIBOzkAotPUAsHdSOfl6aJobSI3OqWNQeUCh92+yLs2Hoh22yNt0JW
OwI9y+rNECMEkXiIw2GDmLG5btHBmI4f1z4Cc9vvaUJgpLAdZFISUbXJ+NDIJnKsQWuqgysCZOdF
D0N8pIv+xGpBjPXY8p1KDUVFb85K9wRRXJ7KxhoxZqpba/fA3dQ/I6yJbUPjMF3kkareZUhBg8VY
BtIlUiuEcGYgfGTIRXXJNkB+0eg1FU7C703nWGU60AXU5Bel0pSrPKiLN/Z2Gi1kT69vAebHQPJc
uTpXvbwqV7VlueMS4jjVxgLJwZ48F+lGShR0XzYNyF1TmmO8gFrTvoyJ1RESrXa8ZGhXoxNM81aI
3rhm4xdZcOPrmhIne2KlOUnxlrh8bd3owAET/5kR5to1jSWDfEPw0yD9ShkEjWVIoFs0qJnpMs8x
NDlEoRYdUDw7PKlKXwZTWVHfcKweiRNQR8u6ik1WuAW7LCNfjZod3YQUgbGt4bV6IT15klu7FV7F
rhilSXZCe8svu5GCeRgCp1LFkMrLsauq27pIrPNSo4WxKaTCjVdaUinUw0eXEJMwQWW9ldg3BCse
VYV8nJaxAdWhIl/BbaXYZyObp/1Ka23Kv7VvYUbwoipIlnqGKnKF/6PRV2VjIATRJzqgY9elVrDx
kCzkun7V30FUzGsVVaVboISM1IigrczGREreQ6o/1lYtX9ZjRs/L6kI2Yjj7eAG4+9KLLOfohGBr
JrfUkW3QFIqS0PzCBLSUDbW9MhMPwR7ofrZxbRpl63JKwliVbhCH69Tv/WyNgpDYc1FEwCM5NxFI
09ktrX8QBupSWEr5p6BpyZpB7hD6XH2Q+KJ2Js1VqbQDTli5nbwWZgsMvc017TWj02IsioJGqZMh
2ONbbHTY+gxTgqGGPTBS1lotEMkNY0UOg/Ao2a6jojAP7OcanHRFGty2nA6KVWZNYUZZ4kKJ8PqB
ZtYYpX/Kqi1JpJHxG2BwocWpA1p4A4OVXrZZWT3IouxvuWvJG/3UQqW7TJMJoIqfv4wk+xwQqZO4
6vo+++AgTu0nuhZq5lRDWeE3HYR9welHrheIYCnGd0FIMjS0YoAOqtbDfnBFTeMQ0kN627ZDciOb
1N1omxfmnZtY8WuPb8JAp+0VJ2R3sAhHotbjEw9ZGstm3HEdAWvTudqU2Pw0PzKvc4wQioO6FOW2
TjQ9Sq3ATZ+UUuuwq2GoyNH660BqKiW2X4j3EM3CjidhThY2/S3vF8G3oZT27z6Jr/omssfq2RBx
Zy0EpzeW2AgoyboounAnSnPydkT9gHeB7t9z3nRWi8IrbB5xepUPJpEhAMpGdXj1ejmvFz6x3+ep
EmEvEupwo4d5pzkEXKjZWV3DFVylrWe9WlGRnAptHCu+Rmrz1OhDqrOqee5OqqL40ht0caPZeXfp
Y91E+GuGxZVPrwQQHhIr9tWcQ7e+BuKNzkJPqktbZeDkyqy/9zPbxceXkg2A7Bw1upO3lfjTMBM4
jQSqJTsmuMXnwIukSymL21dUgpg46iZlQ9smWMlA0ob6KqkDevdpV3Y3Q9qYN204vZlJKPnvFsfV
615pYv+0GiBzsRXvNI4uNh7G5VBnCZIphX4jUU9Dug81GZqmaWU9UC6v68JF0qEbJAYofYmsAYUp
SVaIJYmtQbgYyUM5OArGEdiuqZsOC18y0z862SIKdIzSYsdk1DLNw8ZjH0Ku4PDsmsA/UMB59oOQ
AmQ3eAEGbYXG1qRRE6nwY9wgR2zSmWwiQhIXzgwrbQOHcArrTxfTXiJxRik5r5NcfarnCNyWOFqy
Bz3u/OEszElVdvhKNuoqaqeYi7LFguMYeZ3CI7Qs5TYfY2MPMG6IuY6qjJZZKaTHHJ7fm41+nc1g
FjWXfFH6fM1CnVz6RTk8jnD0bk207UBwkj54d8uizFdtn9Z/RF17b03bRxW3YUzrJfmWATlaRle8
D9xSlPatYSLSdA0+maWqXXcgY/1FmWbeFu6d4i8sc2ifTMP27xu4LgRhlR5V9iq1fQxuVm2orDq0
ltdGAy9t6Ya22NWgJunFsd2mAz8UgCbo6dndaZ0reY+G3TP5PAQ6ewQ7NShZlDU85JXBx31YoS4E
skig7pTU9JHapH4kOJVD1V5T55xynT4ynrqevtVSFDn2+9atdF7kj0yo8iMfyvzIioo+cqPgW5Ah
hd0KMkg2RUuZnHD28hQ3JUl5WC1Qp5BCBep4rJjzHmoX9SOpqg0S4KBFOyVY6WQGP7kFPGMtrArA
oR9pV5VKcswSTA0pWKh723iVfaRjNZxg+LE+UrNEWHhDvgvsSpwbU7yWFrpdKm5qpXAN9db06Ngu
u6a1S+wITW+hCx9r0t/21CAQM9shccIrk1+9N6cQMLjtmO+Iri1ewA/0CiIeufJ2MEWm0I6PJLFg
ChWTP/LFeh9bAXIei9Jm/pFBpoVTHplh1NKUJeGTU0YMcvjHwMdLZneCxBMoR0iqWeCn/NluJ0wJ
7lcyPpBg30nylISlTsFoUC+167BKCMuojelFlXvyZvrIL23qgkSrtaTFvKu2pL7WYcqHTh2IxcH6
01dIfyqO+pBMQpLaelPHahIraAgXKqo+e5EYUXdVC/+qlhRImXnil6gehBE5HuZBf4PHSnvoG4l4
Irk3Y0zjGdXiBWjpycJIvBpchgFfEhWbJk5PPDM2igclbCyZvLdUJ48NzTorYEX3Cp+awpNy1BLg
Epk9uT2ydmiqHKA5q8yOpSWGWCI4E7pWuEvC1KXBO4KDsU5I7WnxCOkf6SFW40/6XlD0sYo/wUNq
H/PVW2QfkSRF6FunXd7Z5U0fkHx0EdK+t5Y6Zk2qmohQqvrUHS29uSl9IomJehI9prYxogLo5Hat
NTjK7NE9y3sMswAHkrYMljIIM/3CjkcmpUMgl+G6uJC0XLorayzeewEVunuCHGTEF17e1a277lRX
mBsCrmy2BLKnylAV6ecWZNhEpPbxBvg2WTB09cdgj6TAAiMc16a9bkyhcLCsB9umD1UDL+IDKWm5
XCQ7Bbow0DBUwtB1l6im0QQ6BuBPKhtqRUErdvIGsJq30GXqCn+IOrOJUKTVVHKzZADdYm1pY04y
TiP6yeMTSaW/tmNTzvjUxPEbbsDqvE29KlU4cXXYcnw11MbN0GTsFnsktxGfBEExUg80kxM3F5BS
oQmKYMBwSwpLpN+yBoZQHaVRG2rsCFHjt8Sl5CygCvc70pNXq2uJuZS9AXUVPYgseUvacUqfo3aW
AnVOTTs+k9UixCFbeRn9orDiHvwJzAofaCq3kJqZ0EFf7HrLK7obHbGtAd8LvpO4alJNNimUqbGO
E4YcTbzcgIClJnI6SUuDaz5WVXRXY5lRF5FvjD4kdb0IbwdyY7ONKwqrOItKXQ8OPepw7oTRC5hw
eBqssx4ZJo42IlCqBGMRSCuN2FU5U0l1UrXMEKRB2FnqOkWBcXKLBkASJxGtFXWhJ3aiPiQwwA60
eDKhrvpK2HGA27kMo/5kUKpeGVc16gjP2mAUqqUWORhBgdSKI4GBkhoypyTU40KuakirqDxYYZ0+
z+Ny15kgrNgRSwhjI7zqflOR0G4mdKH/2aL6f9XAJ9WAqtGT+b9VA7cA/GZIn4//4t9IHwEEksYX
IUbo3BFL0k75l3AAPqRmE1xP1LTKfyLb9Mv+LRwQKAcsygI26EjU/PonQKQktH/w39AU+vdvavxG
NzDrMiJmsDVaL1N2wtTyMWatPyBtraZ1VO/HJJUfq3iytABEvmG7hufi0535Syd/1uv+51iKrAmu
mD2MPWvNDbIciKCIxMpMTcLhXCO4alXTWlM1azYNXYvrKMzQFZf++LvW4z9HZkyFjioyAnUWDGH1
AmmtCnk18jDdZTrg2BxL4c+X99dbKbg+C/QNXfWpl/ep85hoTS2ijEEC3bquLKy/bnsejcufR5k3
6P55LZ+GmT0xpc2qAdmFoMDQBhdNCpahK0rpJtckIMYolshM7+mIUMtB5KTH0X0wks3QN94RoNFH
Lvyn/ty/fhJNs/hDo3M8axV27CF8q+N5dgvAdMtqkZ1Li2DDN2Gj8GdKdt2aA4CDoW3BZniPGn2R
vHDMPsVwf3IsW37WXv7200y//un2s/YGhibFYtV2XoYFQN9JhHL98hlzzsJOa+o2DxhOlzUxlz4N
omlD17lNKlaGmutrCsDxBVoGBJKiz7Y/P+j59ZgG2hOan7RjUTQQkTIbSlQeelxWfAr/wEMjPix+
XR8DbYmP9OzPT5FxTBMVA3MWgQav5ddx5EbCWQubcBWV9JEchP/+uFWzZqg4vftuutHaxvc3hApr
LwLZ8uiohityukn0+qnvcixpgTHJlDH0ruOQw6bazTcwlPpoH7UF9HVqr7J2qcdS5EEIzXG30quD
kMqRWCGFT1XN6qyMA5zO6NNjejJpbmR76OdgN+gQEVaZkXQaL0wpVq3zZODOnIQRSQVRkA0X1qTR
tvUd4FcPTXkhU7eRiJ3lcOv1CnQYs9WW4IaGW7OrgUzQCtCsZa9JdbwNpj9v8iio7K1f9nl4LdQ0
p13QFdCfrKJAB4663L6DA++6AGw4wULKUHRcvIPeAnogDC/8k3B257TZ5cojMHtX4t2jZrHyQOvV
oPbYIFqKZRDbaAMwKL20Cje1pgXUtBPLq9YEBvrqQk5KbVOR7cduNPRRDuZUKdeiryzcrr4rqJcr
XUDVKqhP+oQQpK03SkT8jZxTKXTX1quW9blyaccEjJD86NWq07cu0Cc/VgLsnI0snQe0vYtNB4Zx
WHVGbL3acohVamPaPdHT0sD12uYAxVwSFrKDqK/jZ4FSqFmVbM2GdRr0UEEibAYko5ZwfzGdpiSN
up5ypZYqDQHDGKyrIiV+Ez+1uacRYrzovCPZIoaAerBbn81J59uQLYIIXivUHGNsl4I09Xe/Z3ez
ZMPFYaLswQs7ueZ3N5EOGQGHbDfS6fJNiwOtUpRkleZq/IfvJ5WnTmmLx0BL62RRccwC+CFZKQpi
Wfsj4Um8QLUguQ4vLG1WP/dhj+Wm59Fbq734UbPTWJm2whJNFsnK3yP6s+f4Bd0/HmXkK9S6I9L3
oPfKhWo27WU35Ok9VCAWWC/3vMtACAqHJh2dfQXBb3REWgEuNwOpve6xr752VR7kOOO6nlJcIZXa
dMrx78eid8NlIqNscKyAAAdHU8r4Ap4Ndea+sOodjYkALI5RtXu1ETHNHTF0F8ITJDxqLfkHpQo+
bMnBorolS8A+oRoLSViNTUqsMF11vguyRI92SKC1SkEr7wc/aXRnDMscMJaXUuggLIQIFDKA00tV
KoORyopJjLUUY/fQALTThY8UYrw5HcpnmZ1wOsWG+0TLplA2TDPrsitayipUuzqwtGYsPxl2SoS4
DOskh6aeawfbbXkvXTpr71iajed6HFCw2GUWTvAIJbxM3Xy4ZUqBUfMIJ1kiKel63rIwB6XDQnkB
e57bFGIbOFSsIQreEx4DUvuBl3rErnru6onGntgQ9cPQWgn+XpI7lwEz5pCkEObgy5TJG5HaVu6U
oYiYt3QzyXcZ5JzvVkqW+lYrwuRMV5B8LCj5x0TWqrzcGM3zgqRIlaQlGBsmdsKhJMRugcENL2QA
i8wnx2CImoVKSfKJ5CEaNvhp2qseIVdP2KxVvMmyBDwMfRysqUFS+h0n8VjfBVFRV07sI/Bem4E5
RmsiK2xt1ek4CleF4eoksLfIVhxYyHq/z8M8jZygyQYqiklObL2aVbp16lY5KfCjXpQtwRloLzba
SLzFTiFm4w69dUMqCklJ135FLWoDE0r2F27QClhRitDjFTzecjyfgLhXI7I5lSASJRaOmlaXQDPC
fKUrldnjdcA1PlnSdPwWblOEW3kYSDPHj9OLrQYzjAcm10SWeIaWVwuyMijhYY62r1tqQTADAgmr
RiqnsrExcNuwDJaGRPpNovTtRrU9GlEU0d1uQUMO2DTyH79e9VZDmmVC6250KjOX8UVj4JWpguZJ
vsb2bXarKJCbAgOHBdM/0k2aV37cHYwyD7C9uLoqzlAT+B2+ZuSWfAj82NqmGqbVpRh7/apXuzJf
5GYv9JUvR6jHxzQAw6Bk/PDrRM9U6UxpVL2kppqBWitMVtRQKfNbNpietrL8tr0A/S4ZKy8KY2uF
DhI1TIZ8WEYsOCneoskKtKAurBQLQw4NdadD1aQh6+kx1ifZF/Eqz0K1vjHoVnRLPpziXu+L3tzi
rOxtEM8uN4ygrqJf+6pc9kTC5m7n8H7pGTnZCq0KVEZuS2hSIKQVRBUhO3pD18RR7Do8Z1mlO2yV
uXGikUG6lcE8XytmHkAAbF39GkAM7bTSVVM2jUCsl3qT2wYaH1/X+S1UwqZ3RN1373kVmaD2kpD6
fcL3nMP1mKJgNwPEAqcxslkNRX8yGVu5Ng6pqaneo+2PL4dINR7qGizkTvKlKmMlk5C8gLgVu0JU
YJO0wKyjdQk47eljV/X/R9YvR1b2cP/3kfXuLX0bm7f4+bPaXdX4b/59aLX/YcmGgfhwEuWp5Ev+
59Bqin8IzSRaD+Hjh4qTX/rXoVXR/8ERgN+HEyXzGrjFf7TuMvBa9KXo4AnpQJtO8N1vzqyTpP6T
MFDXCU4HtaIijtWJWOBUPduykpuVUB91l3eXKAec16fAuQqcS8+58J2Lq7fN7en7w+vp9aeb9JfT
q/ZVjvh91Nnef2Td05O2c5dPhXO3z5wb5F7OA//w8rbD5jH989tm9Xj/fHF2d7F7vn2/vj173XfO
sZ/jyMXPzn9wRXppjLj4LLtT5JfS3/98nfZ09/73QPD9OmcHApV+vapP15k5D3f7xMmcp7uHu7OX
N/w3zgP/e0qc0bl5uTycXD7dnHjOycG5OjkcTnYXh8NucbHabQ4nm8PhdPq71enp6uzp+mK3OL0+
XTxeXyyur88u94vT97Pri9P98uzs/cjPr08Hox9+/rlw2jJwMUnEoy7Pn84f9qfb86fLp7OHh83m
5uz8wXNWu8NutTndrQ6Hy8Pl+nL6EU/31/uz69XF6ZEz3Mfh6aefZVZ4QIUZ5RW2Qe7lyzRtuJcv
LzdvV55zQx2C23h4uwm4l3hw+Vsw/s5h83bzxu296afZfM+/eZ87V4++8/78ePH++vi8953T5z2z
6/Hqndm1v36/e39lH8ofd/v3O6QSzsN+t3t8fj17v/ad/euR+/uR9vrTNc0PplFNoQv85HK5Pl9u
z5fTX9eOszpZrzcLZ+GsFvyDs11ulz9PzMlk8+ODFfz6p8M3cR9TUHWP+PJjGu5f389eLgkZd14O
b55zuOBepc7u8fTu+er54siTnN6qny56Oq1/GrvuNKyHAxctGdvCuA/kJy+6omkzocicTL77+VLx
/nwfjpqhYepCU4QlZvdYj+QmZgvhLse8OA+6XVOJLfIUp9XeCzNZkfjzNPbPgSToTh+09l7TEn7t
VBqfh+i2wz/Z3HgiuPj5p/rruvvPciR1NJlsuK83IYrHFDmAP83mm5eM1e8QOC8vV8+7q+fHq4vX
a9m5ez32On+4KeZ3/vOgs1sxojoDgMWglUzLW783kSpE+MWHawt1VVmT1GGdKfWR4ta3TwxVEQ6H
toKji0/aXHs+SOpUkCxIiStoR5DahK7OSjqPXnk7/vn5vs7HMhHHaRMTnG+kSsLubG6VbVeXWQ0Z
2R/N9rzqBvHcap16KMMgOSLv/+tQhqLxfZbVqcD89QlSnQxkG8PPMi7q8VofvTpcDJRA6N+Mye3P
lzX92J8f3HRZOiVlatyUXClifR3LzNDCaUjSlqDH9Eu70t2VZdjxkUn5t1EM3hOCGQUbC3m2KLQl
9EaqpSb+zWbcuIhxNqk52sufr+XbLJwuxrDY+lCpx5AgZheT6wFkcFK2l2jQjbVPjfu+G2OPJhSh
dKdBUqqcc906XBaRBQYbM8OfMMU56vz8c/z1asmNsjBvwakzZldrNj6+gAxoAVhfg3JSS/4XqujF
L0exqDmq2B3pZhtU6mc7nUr3S5P0RlpYVRlsEGQjOyBP5VeuI5oiVI1lG38TNUn8hPMCp0cDuvMN
E6JnIctUBFNqar7tHXly32Y8oygYoifzzOTVmW2XjAramU4nbQnx2z71C8VeUKfnsE5j7MjDUael
6MuMn401e7tsO6a1aTEWpgqHRL9DYpnol+tt07gnoVmtYim5z6waVLu58MZ8yzxbSYWxVvpmq0BX
g4K20vvxWRjaklI0HKKW/Dqh3PbhLxcCEMAIDVkCNArM7PFnq6qv2N3k5G6WDb1wUIekTKL6GQTn
QUKJ2tXPE+qvD0HI5BCwd4e5O7sxsuIKbDXcGJGG2bq2xIOwfJrfIaDMn0f69oJMj0BjYnFhSO7n
wREc/ZNYZGQmuSLBXq1rMmI6YR55QeZb5Gnq8mpw/OBaaGRNP8Wn3UDmQo/rC8o6gdWaQEaCbh13
rXphoIFFXASi6eer+jazaFtxopLpnHHi0VVt9t4HtYTfTSmHpbIrr/TL5i49Lx/sVw2em1Pfl2fh
3XA1XvjP43twZZ+6KzIDj2yAPnpknyf3/EeYXXPXFzGGKn6E7E5cywd8HBfZu7HxTsW+wzd0ZQE0
u5WvQrAGJ9VWXCKHO7LUz+/6/CeYrcGtL4BRTqFgXhGSlZZuS09bq3p3msF5/PmGz6cRr4cQxI/Y
mL7Z58z9fVKo53Jd1d1SaZETKlhSrinbyw9HRvnLMLDgWBIEM5Xvyuyeerlwldwk4FTzkxMoEt1y
aJUHCzsNRerJ3YOkKwJteIsWZNPTkWjsWzOBO5y7xEpao2NCgraLh7FbNzrZpf5ZXHbbRKuWiXSu
UhZVZKAFSAVF+Gz7sEqql7p7VJTHHmmQm58ow7AZ5VeVByhL9yZpYpFBKiu0lih4zeqcMm681kFA
HVkp/3LdNJwNbA10ZKnXzxblLNQQ0bhcbpKN9ksfedpTlsRHFp2/DMIOThOU9UzV1PTZIKFiEOwC
AGOpDYm8bst2D0+zPz3yCGdLPhOFQdgdkJoCAWDq739eCaAWlihSqm4Jig+ZLDmJToxq/L+4FO7X
RBJgtvA3X0cx7E53TTXsQOlWYod9c6Av1lhHVpnps/75DZ+uRaGcgllDFUIV0/v3aVUDiWwoftF2
yz6KGqcGG3Nt04M774mu2GReIBbR0Ku/QgrwMZgGpXPA/eM+srh9HdT1kiwGXt8t28rKTk1sIgWp
XxgCYgmYY1XgoVOI41jGbqP8fhYyNHt8ZBjswD8W3U/Xq4tESpMo5a7qAhw4wXpLhDTqkYXzb9OQ
tQSVBRc5HZu+XqCwhkAeS6klNMUz16EeN6cK3/izn+ehMl8cp/uoTcU3XOPg7efiCinGHJtVSbfE
CyvoqNAdLQbVu2q7wTqN3IGeWdQn68pIVf4VoayqLqse7T7eam0nmE6d6YRxcpN35oom4e7Ijze9
B/O5ZRgGpwHOA6pizuaWpzYwV/haLhX62qCN6jJ90XslvywD5BgItt2DYbTpduQ0zDFe8ap91UOG
Q+QW47ORRjX98/OPNE2s2U9kq7jQMRazFTLmjAdAYAbkTHLn4NOAQhwEMjiITuu46Y69vtP25utQ
rAymYik2T4h9++z11XPLw1PVNss2sIBPuvghagK6t61B/wo6bLAbhbz1e/VAW6M/slf5dp2KLFtT
/JPBX6aJ/nX+kcVRWsSAFEubLrVHcno89cDNNlY3nR+Xyurn2/ptHk5SBRnALrQThUFnnzSZQCMR
009bEtt3GUv1Qy5o47nm8ETPWD7yBk9L+Jcbq7B06CraKf5MLtnsoCIhQwUKb0Yooc16JQ8Qd9Nm
bE6MumoPFUh3PjBdvHFDz1r/fJnf1sqPkacdCbeXV282cizZTVtWdrQ0BjqcqpTvyib3FhjQnohz
2aZZ6h15jt/WEUZkC20qqs2ahU3/63MMRNVTVzdYqApM2PkwNa/HLF7+fF2zx2dM5/VJJsVLAbBG
myulEhpFyE9HmlZKqItdYgVxdTAShI8YAdjZbzK/j/Ij34DZFGVQokeZMdOYtOTnu61UJ5bRqssE
DnJe/QmADm/o89FcJ5ZKPP98gbPbOI2lo62jHMG3hgzm2VGk5VjgioguZF0Hyt4Nc/cmGAmJ/f0o
xJvh64LsAipktvdwRxrPObEkS0Gi2GZU/PC5JOP9t/eN+QB7gu890h1WsdmrjezVM7KR+4aiGERt
Iqr0HtxvHq+bsqiO7L7nBwCKHkgOiRBUmGUylzSbgAPcrrhoUUkDChDWiZlrVEIw7AMytEo91vYy
UDyEG2kxjMZl3pXp45gTdOwUejOEq1hJ4V6qAdjWp6SMyxeI8Gn4ZqWkFhOtnHYrH9x9N/X+VA3b
Hdj76qwd1coC7RnZ+18+ILbdZPCZ7LqpUSnybN8mVU1Tlr5rLeTa99cWfiDiDKLuyNs0WyUAVzAK
hSOb9G3qU/MtqOdlBW5lvL1kFKcHFZbCUyFZ7aMCCXBy8mKWoltm3Pzy2nhQFn0x5h9dMmW+pSpA
S6Lp4kGJMbQXWYybln61e2Rf822lgBrEh5M1R8ZWSnri1/XIGOyiJXE6Xto2ugkn0eqefAaOS9YC
SbL0pFBY0H+322YKKgSq21MuJHf025XV3DvymNNkSbmxWHUhLl5Yd9mRl1cRXz8rH8MYCpcG6Ipa
wkd1/tPGMILgSCQt6QZFD4ccVrd30Vkh0SdtMZ4qnZVfFzEWQc8PvHXV9D4206p3FOJKNmZReVvc
xcr9b5/ptDPniKEBWpkWya93O7FqLUhCcOc2FoZtAA1kjb9aHLnyb4sj95fSJDtV5iqHmenGfLpw
DBVBkhSMEpZ6cG35vn/VhaCwf38tLI1T6URDTzl1nj+PIlXw0gEKxKCnVbicjdRsYIOn/8VcYbej
grHhLWBv/HWUyM90Kc7tmD19S+JN36lLNDnDf3MtXAllLQZCp/l1lJF8y4I9a8x6pcTvGbCuFQEo
JGn/fMu+LSQ8GKJDNZ4M1SYOs1+HYU9QkX7HMJjWpT1kABjBwYgypfbrDTXH6MQMQIf+POi3z/I0
qMbWmKqpwqXN7uAY1CSpsx9YYqJulkrUy1stArCOdCz59ZLFAsL+mL3cpLCdF9QipCW6avf+kkox
xzAlJSAsHOMoX/72kpgLBq80W3kNqtbsu0wmlYbYjiJzCtzyIe84chROVQWqsbL1WhVvPw/3/bGp
tCbAMAhKnxDvZ3cQf6JRsRVhuAzGackqAcygG+zUycmW20QkImxlHu3mt8NO77GmTH2eiUo4Ld2f
XuOQgBfklDEUbpnYyJWhVFKx0YsJCtyU0EIU1qxw6SVJeaSqPDvosHBOU4bZCBuQT99Ha/7TwOAR
WggtvsRK2blnfmYmJ5HpkUTVDwPYImzoUhxJF8jNoP6QwXnkur9/kqgnyROOi4KMzEbl63WjWCl7
KOjuwkQD3DqqPfrJGhxLSCxkIig/56rVKkem1PQMP51BPq6ZQjqyTh1BuK1Mc+DTNcPOI3oeJ9iC
DElphbkIpWgY9kdG+f4ucmmMpSqgq1Wm1NdR7BDqBXVB8A9lO3a7MkipBkL2kbIliTHWsRzfb8Ox
o1RBEdGfmdY1c7aseU2v6Q046gUWbXnTJOFdLGRtC4ckOLKyfRuJecJX4ONoyqyZj0RH0kbzS459
5PbpaYok2alaJdp3kJnXP78W08v95Umx0+Nl4BlxakO/P3sbjYD/a0SfuPBVsyRmQO3bvdHEUjA4
YSRk75wTLSzaOqw9ooVES0TpbzfsHDqm+gylXn4nU53d1rjSSnpV8GhEx+dIykVKXh2s4bussLTf
HnSmsYAl0+LhD3UukhqgcSeZRZaYHzb5aRNJ2bmqBcfOi395fCZzniKowseWxfvrvAShlSYSlT0o
aXJUrCRNspOVR51VRlTqmcdKdt+Hm94CRF8qa/e0u/46XA8nYPT4ggCxNtozODzQ0dNeuTQTLVn9
PFv+OtRUrKH7T0HNnL1xXoQTPybQdZEQGTssW72AfVRI5CMUjSod+dR+W0RA3XG2+s9gs6mpBDlQ
rHrQME633TpX084hNiY5sj7+7ZIohfNNpzHPazf9+qelioVqUAe11RYkdWAeDOvSPHioo6EmWHr9
X9w/PKqqyUedk/2HzOzTYGMAAkptuH8+LLK1VscyThZN2qnI/Y9c1/8wd17NbWNbFv4rXfOOLuRQ
NXeqhiBBUlSglWzpBSUrIOdzkH79fLB77rVoX2v6bar6xS2JINIJe6/1rZ/G/W9kUdoJgM+oPJ0W
4edwItEq5VCaI7tP8Wy4OIYzlRTGfCILuiw+eI1/cbeoVsCYBKBKuPopY1J6fWskVWeSeSSgLBRq
tPOcolr//gH85VFsjFWuR+3up5Jpp3l1NSDG9RNi3K/KNNf3hUzTv70RpvJC/Z1WPFVqtvfvn4kx
FnrlOTmPuUOgZ9ZBzteGefrgYfjFHTINsuJxeNOnZK58fxQ+eu5A/pFGJSLnhTtYb6RNEkDWdHQw
UZj3H1y8XzzqdNbwNFJ/YXlunRwQP0qrUN5Hn6FgRfFhkDkmUolGfV2IEvKDSWyZ49/PLJqJUELF
T0zUGhWs96eXwBGzQBYaPuBxDy56DK6+7AfvIhpq0mRs76of1OiDggxb3+Us3h3XtRw238wpOost
77QKKfp01udsIbhUjbittbAZdsJIxDlyHoPImNrC7ljqnfJglFV+oRIRR+19ql3IfXPqBJlXkoHk
VCK5jlIoZ6vOxJVAtqMJPr213MGXRlTcZDAFDQhHFaJ5YbdAkFnGidrHSBXfwIKqLNzbojq4NZYR
PwKHjhHRti0KeMqo3+mN1T0UWNlIvIiAIPlSVHoQOXOIkkaY5rPJH19ktQkyLzOcBTsK4A4zdlSD
4sqkI3qCxarpllQKbd/Gi8KisqLqTIWm+OopHhmghRGKbdaE6TmJRRH1QyP0Ij/urPQKKctCK2iG
fNcqQxZtRKPaXyuTYtZKSkrFK9Fl1TnmiQZvUNIoxHy3jo6JIU2jhyZUayxJUcc5dWpqHCZbncgI
DqVLJQxSKoaBKa0+ZzGB11yjUN6yIcweJFDPHGwVHaZVRCDitazqdCLWiul+RUUqgUPqdjiFdLua
Am0eu5dIU6oUE12X3Xpubkz7Egzf51aZy08omgjcLjBO3PZGBfehy0VykDU4ET/tHbioDQ6rXR7N
JIACsSxIGAmhsK1gKClHUNkpeFHKTb6IK1fiKQGq7zupNWJPcwmlxaSmDBdzZxfN1iGvEiJSbgzz
ahgjTKWgAoYdadBAA93YNIZNZMfJw6TZ8QNBWYT7td2oW3slc3mPJfqH1w7t1zlrYS7a1JG6rFrN
2JL+OEfnxIqJYmOkjvuUwjjRgZRFTuEDZzQNP+8SbEPCzMVXpx4AChRJZn4GdgA9buqsC1J77MeG
zrZzqPo6Hlayd5pjpstBXxUeEJQVdsTuOgpJZPR1M2wWIMJUj5vZdogIwMQzE7k49YW76bva2FvJ
HENXYAVNLx20Esl2GQfzjcw19h3Okq+ZPuZHb+irFxnn3mdMtenozxR4D1HdFo9abXaf6aQpd0mj
mc9RudCg4H+5KUiWASyh4/RgRBKThZid9Oa0AXwGSkw1pDH6ZdyDv/JmgqQ7y9BuXTH1Fn4pTxyJ
IK4dnwUe2SQEfXRsGWM7Pxg8QG8xfs1wPUZKp65scuC5W5kR3fSM8Lf95E1fiDOXwLg6SVwmVpcB
qIbpgheLnUbf6FNqFQG7xygNKrqjYP/6mKA0Ss1DMM1Kt/X0SVm0pplTslKVQJIG05zvi7xvDhG7
yWSjGLX5Mjk9OayONjrZzvb6hkzIEdJCy9rNpLgZTmC/ohbLSuzN8kylnPSZatJsBWVvKBcNTs9H
hcA3sUe7UB5UeD+giDBvfUpcNzeDLhTRPpsbqJC0AhegGIa7LFBQ9/T7QWdFEczdnF90Tm+95rY7
XttNOdtQ0PoW0zGXAAdrIVp1TXZvfqs0bnyv4Ha/0ocO42oE0yNCRlII2xd54j7O2thcFinv42oi
2s/b0LOsrKCA+XfWG+Po+HWnTN4mMXQGKsP5FiVvh1iuIDCW6VqjmIDYkXUI187qra+gLIYW6so8
3jMJ2c5WdhPRX6MGyirQFN3CSgtDqAxGN0uPJEm4Kmgay7qVGtGr69qYYgjDopWX3VzAHeyhRWR+
rTuR6WewIUlf4qXX/AHWKGa/otHUtdsI4ulJAX1JBKAUgs1j8SC7rjvORh19qgj5e9TZiL+R2Nsw
asDkpgKnFfmaBycD8JJDZ/ITMyxfk6SB09pWcx5fNSpqWPpN03STFgV6EFGn0TPpKcUbocrutB5Z
lPc7bVpsvSO0E85b9Pe6kLBtLWyXq7Qb01uz6ewnFvBNEhiyGC7p/mtv4ViUV2ApSa1yp6l6Ghpe
6pXMOuOrR9zMuJPsOsFtDln+SOj8oCJu8ZZMILbd68RoquJMJIl8NkIzzcAtKuNXtEqjGnhc7wuL
wL+QS1fw1NqoqQO7oFW/CUfIuSstUmCSuYo3ZFu9SPpPcRoqn+jKKk+TOg+XS3PgcagIPl4J+Ez3
Ja5CSSM1kXQy4IUYJH+N1Edja6QLgtuOXmNO1OaZURbymcWUuB1GycO2sKtuVDjVz3FsMCMAom55
QXOteYrsfmJoTENmEosMYKbmkqgT4s7i0u9VCVeV/XF4D47IK9UDjjTm4a0QWfHJUEVYwN7pDOCC
Y16nfpZ62bE1O/HSG2W4H0fRPQM8C0Ecltw4njceXoy7+MuY2Oyv5PPCWG47DVJfb6QPdW7XbWAw
E5W+EwErU8bWfvRyIpyJg6kxFhrSrGF4GUr/qGUJMSujotob3isIiygQ8vPMIfZzFTsD1uepGlqu
Dkgtlz1Hlt1lmAFrKIEKnMIQsS0IxYaRD9Mk2VykJDkDVmK+6YpM3iwGMk1qM18XIsUZVK/GgnpU
lzMkHcSNwWxHMCFdzJj9as40juolvR4Hpl1j3WN8t+5Dd7amnY3t8gZuukeylRJXUPhQ2M1I+aHY
rUKQ1waIwK5/xPLMWbRuXFXbZiqcDmPa6FUMuqb7uetCl8cgir0WWBl03ZWJRpYc2qQvyOdiPYKR
tfHk3ZjNzktHX7hdKxE5BVyWzht9Lx3c53wo9c8Nbr6D2U/pI5Wp9kohWuJ5HKr6WYk1HMY0OWAJ
ongPtS3zfnrRlEoofVyfmbKCthRfhmbCEkjXJYbRkPAaL9ATmwDuGSb6bUaHVl33rVLDpyP+CMqa
WSlfpcj1ryCQK7nusjbtuPCjy6CTm59VVMXk9og8nLZ2BlnWt8iyQdKYZyPm4JB1pUu4B688Zzv0
InnWvcx0iJVrMiXI+qqqHjz2X8laYX6p1gQgWzfQiiMPM2oU80cYYcm6TLj2WwFO73VwVYKH09lV
5kCRRfGFZSeOJjYI+bztBJhIRD+0ts6dsErC3djPNq9ds4yHspIx2ecG1CWeZrd9TntLlQE9RriC
TEu4ceMinbDSJIWSnvVUYM01mZQehnqbYdShMAHm5IxCYsdJ56maHiRBV/C8cP2nBF8k5OgBCgdn
p2zMQZTOl7EpolsnG9vBp3zaZhGhs60d7elxKPO9q7SNfSXouc37umzm/Mwpc3SgWSJZXfgJjP38
oEA+x4wpKxFvCViesk+xERMBmZKzuI4MVVHPABJH+plVWJl4MWMWmf0K5y7Yg4IWZo6Rs5CTX4K/
nbYDQQooAGmSeeFGgZ0VreO+7hNiknCpPETzXIfjjkZLA6fYNMLJO0N+U3TnrQal3Gc4MeVNzvpG
Hsae7GPIVcyT6ipBbNNu+GwjDaYqGrw7knERmw1W73o7MkkM89pgyRP6Az269Kaqo7a4cwc9m2Bq
O2oWfXakC6MbNLCrfklLkA4q7wlJn0yeFlsGftNy953ZkB9aAq5V2RKgGFpldQGi22Ae1XxbB7pE
SFxRkJvKZGAFicN0uQUCOmS3WsONO5czgchnTtK1/TatBLlsU5M4/Z0GEH8+wtuytXofge5DkDeg
yU9IAS6duH91wxCKcJrUQxk0hlIQWz8A2L539C7Jr5oF4r8hslha89qurVA9YzO8BPtK0jofRU3/
u2BNxLaFtDCIL7EPzLq9rwYQZ5tIIj64dSNDkT7RZoayjVt7ArrQQwkD+RX1CqNBVFVfOqnxavVW
rGWBEc4tKz3bWjZkQEO5DPUYcWBuX7KvawmVbeU5YQOAitVFd1mrZc/gisGDGLue2Ob5IEJqCG+e
6k35BpKZoT+BDm/di8ouRH9du7llbEWbEKI4Rl3T3+OlcJbpfyjy6fOkiR6kvuPIsL0i9Y+SPYzj
tMKXncctWz4vqcSLmrkZSzVBq5+KhBWTb4Zyz4dfle+rPunnvZ4qls6cpXXFtI6VpsyDJIbqfe51
cUJM5ZA6/VFTx6pdCduUD06PleHKaCmcr4y2VeULRg6r3LhW338eU50h2nUGs1mbbgu4MMpn75om
kVZuDGLBqwW7bMYbCHlDuZVNrJHuawqHHYVnWq0azGM7QpojZNGNN2kbNjVLOqLLnTcC07TwcuxI
Fgj6aTbuwKglg1+yqp8CSTQ4qep64RhrQeqAckAdgMVCLQxyij3FJBa2a9JevxXcxDKAU1DAtw/T
Eiixl5v2ziG63MBCLYRTbedmrPJPUwdrFp56J4qLLCW744KYRNRDEznUhLopw1zfUMsn4lYqxPIc
rL5Oxd1gVmVqE2nL/g0+AMiLrYdGP9lHMluoA8ZgKIEY2vottMbui+bMM/EBSiudPeDqqFgBnCP9
uI+G6Nrz4o4cZgKcW79RjSGH9tFklZ/US46ipOZ9RkvWAAxbSLZRVNIU7QgMcoLsqY/sWWsQ2Aw5
Jdn0a2mzOuL/cIr7XFQLBnCKyOSLvdRmkWHpKWyTapz6r+OUld4RekQXfk1mrYzPUnaW7gH+iJuB
L6SoQZ60OpXnsdHp1mXPF58vFVMfhosCqgG7Ty9vCUNmTQvbwYxRbe5qdeT574batGFzWA7hpgDa
DIe13RwV90SPKvXjnDbjazIOFmHAZchxrl1VMHIVCVXxDQRo9cxx25mBizWQO91JctrgdEaqkUW7
RHgQlm01L+41ECrOZpRqeDTrkr16IstwI+sU3wYXLH2LeKW8DSBR1whiMBNwyWMAv2tO3T3kauqK
A7HBbN9zwzPPwjHFfp+Nljy3rRaUgCAYodw0FtSLFVIN/U0MGrIuCgzMDF1WN88WAFo2Yp0zHlMH
JR1vT04OQ2VnhDxkHXmpAZ+Hyk5XIusLW9xq3s5yzO+IyInnTQHjovBh2XTQfSxhnk9pVBmbqq/0
btstfieQPYRgbGHP5FCRZ0ePN22fOW9zm26JeqzqLYjn/rySS25g7cXykbm5GFazNoCim6ikKKsx
S7ODUyZgEmXiZcMm0etmozW9+tXoklLfVenynrdqs8CuU8dLAjqU0zrBsnXLHaGKwLIhvBYEu0Nl
twa99dNm6p/tQbNfRicqc5i543xdi2KixqZqzYXTEoToe7NufRZtKi22y4j/mrHQZl8QoPAEwoWo
kibpR3fLnrKsL1tFrSGjJOqogr7Pk+nFcTr0rguSmIR2xbayJ2surHPdC4kP8UZSBDeWmvY3VEga
bWOCe7jJXWM214U+J6M/aLW8h58CKKMcEPeuBwR0DzBvIR/ag9nq/pRkXbPSjFp9a8YSyO2o0bPw
p0EV8y5VNMquSpvWr9y4HGTFpFS9j9UseiSIXqEwYLYD0QKemX7REjD5PmmnTJ6RV5ePFYE0RlD3
ygRh3e6Vh6Gcof1CA8o0bScsqZPSY0SsQlI2idLv4DmCzRl7jUs8diYV7LKqvzpGWhXE6IbxxpNj
8drpSccetpJfIHxJx4cRQoT0ZCgszGO2DHf4+IZs5UJvMtcd6ZKgI0Y7uVWTNoxXQphASvWpf4tL
CjykKRDEufXSyHxpjSVjOufZuTLCEQWjzcqY6qUrYDJTjJSHybS0F8VK5Qip25G32oCwbMwmg/VF
Q7lvl0vVm31LFrVGqs8Qk6sM7+ulFJlTsVltky+loIa0ZGGg7VVSdS5ZxZtTRTaq1z+EbqaRYAe2
s0BRg+7Y7XFV5LpzmI3WqCGrR6S9QoqkdsbAItgAF171MOpaC6aCpGGaJ0kesT8zBKzSrCjsed0O
CoOtNrKqJZE7cnXG2cGimNlOQ+tjSUpsMK9T+DJCS7EB6JpewaieKmyFLNc4shhiNZu74ThDbFI7
0N4jRzarIir8xGXeRhQHwhPNohZl+wxgn7siJii1N0B8kjcFtIvlW25qfRkzYn7WYSEJKzEzyJ1r
WWkUiJumb+PLvg8TEl4Z0oaLxM3BCQmY3sQktLXOuiur63PWik3sx/BWNR8K+PzZNIhuC5yplb2f
MOixyRSyAe6CqWvJRB6d10iGA9HhjKn6zrPopR7MtsXalkRV9wQIHYq00y/YL2EKqIKlMDpIKDTX
BgwqREH4MZUWKjKWmd/Uaj4Vl4oSu9lGj73kkYcxn3yXKVdb22yKtjC/U7nvG6C6G5dCf8nAwRoC
faoW6WunqotoS8RKPW9ARYdtIAlrY7ujOiXZSGKsu1VqNCSnUFbvGYpKj5KFHNsqZgVLbKvXFrq6
aiJI9ius7vkIyFMzy40CGUmsHU+QslOR89HulLA0vT2AFUJSEpJuN0VMoWrtuVF0PQC9v/GKghRq
2dRrPh5NI2mtHTZRr4U2ZUpr0tdqrxXtpta9flrrJEeA8mnMPly72Wyrm96akreib8hzGcfZiPc5
BrvIXrNb6ccb6CidXMKBlrJRZziXocsOxkcWqL6CyM3Z57NcPNRLatjWmMnEIjCDleNaGHp/LaRj
3PF6kC3d0iUmSLzSoGspubzE1kodQymyngaXom4qmOjRGvYYrw9Vr7uUGAedZ8FVH0L8SsnGA/+L
edNAlgR0DbTxNtFG/npMS4eeyJxSCdcqB4ZXGyckHLp5SGmXaoly06ZFEjG5V+qzFiYL4pbKTLyf
B5GP24Tuh7vS+7K+GkuqABc0fVXJjkFO4A703jukpGvPh2JgQe6z+VXLXS2sIvKnsmKsitzOvQMx
rDD9sZ5K1jOKPRFd09iIi2PLbuMygQkXrx2odxcW9PDnmjApIr9Es6SENPOtRZeKZDBgSRq1tSQH
1tRr6K5Gc7HaWzGgKYmxOZNtuSO8wUqY0LjI1JSm7mqUciaum4ytpXARZ4cWThS4Ztdm2WuNzhkj
5/ylsfCyreaoxirNGm/ot5RUlZ0YFwZ5NXothSsFNth3fdzfIuFc1a/ljWhfX8XFU/2fy58+V/XU
JlEs/us/3/3rqn9tEQe9/sEvdn8Esnx5EklVnv7Nu4/o/uvbj6PXav0knt79Y8MgLKZP8rWdrmkG
5N8P99dv/l9/+Bfy5naqX//xH8/YycXyaRFf60eyzSLJ+/cwnP8uCPJ5fir/uHkqqqfTv/sLiIMm
8k8kkYD2VaAzC0H0n0Ac/AegWum8mYvSy0H79E8gDk0d8l8RInkoFsgLRJT7TyIOW7Y/aRQuqjDk
buaiaf07RJyT9ir8Rr4d4lhr0UagNjvRILUCLa5p9c6NPgNEjujM0EaaxCYjjWcfsmfc/3CNjt87
jH+UsjhW6Ii6f/yHsYgffmg8QqZASI/bCNOFvZgRTsQRJBp4TTFX/a3jTUZIH4wK+qrVgG7PdB3W
7mACtmKeDVRqyLvKM6NthzujXGs88mdp2JNhIhMLlzTz795IjOm1rOUDdPNoWDkI265bc8ofKc9m
2yjUiD1g76hsDLDr+ynt0ydi2yJqBwSmrmObecQyzfKMiJhAC++XEoRDfWvWNzWlm4ffn/tJZ/nb
qdNZtkx2kfh/v/FZf9A1aHpYhLQOxG2Gq4HZmbw6ORlf5lazPuhhn3SVF/zHoh6nOW+hxMJG8L6r
7Ak1bw1g77elk4hLVh3a3mGbuw4d4VB9jOrqIGGjfaCSWt6Pk3u7NLERJ6EcwpPhnMhzjTiuRtJT
itu2MTQqi9JZ54Kip0k/YmVZOkEJ4P19W8TnpTM+E9kz3v7+Ep/anb+duY2WcDFngcPzTlRFKkTw
1iRI7ZaJWr+MGigEoyu8FfEQl5XDKUcGO4ya+IggVudPKtEqe2/gQVQzehgZWtKNyJRha+dt9pCZ
FBwmQhL2KYrAM9t7oLSsB108zOfQ6/+mahbZGAIblICqgdwBnfqJ8iCapWHkKPBvUpXAo8ivlDMi
8D54NE5f+OUgBOpyAIuD/fTC9xRxlCUO5MYm3M9OXkVRbxkFtmN6/+1W/K1Z4iJ5xjpYvYnT0f79
DPG7ueT/4bywiO/+/bywem0L+fJuQlj+4K8JwTYhmjnIZRA2UZizF1LOX1hvfgT/GU8rsh2Tnu3y
o78IaYb+J64FLFzWouDXv80VXfUtDZwfISVismBrBKzE5I34NgEzI/41HDOZ/ttQaftk5LBQ9CyC
ISTVmLlsNPDvR44GPJpd0zkMRi3bx1a2rZG8DGhUTda9OgZf6xqTz7rPpsvIzXaMZlu+FP293vdi
7SJ1sm2lkCQ23fdz5msdtEZi7wjeYGXU7UIsOa6inNUR5g/jxRSPCIhWYyN3OCU+11l7J2UZhNRH
KP7vNNxq5YDYoArGel4Lwr7I8F5FqdjGIv4cYVYfbSIeKspHrNkIb1optrGlnnOe7VPD27X2UKxc
e/A9lB0rVneLYCi9BZXwJfT66xk48ZAom8wTB5tcTGLPRJFRhGDNSUzqDw/BLya+k/fupwt7Mu8h
N+rtIuzaQDTVWU32zWAfTZlu+sb6YBg234/CPx1p+fkP00zd1Fk81txCTz8q+kOvfWAYXjD2Pw7z
HGBxI9vEmzvUeDAPvz9A49CTxlLeBm50kagk/Lg3kEczLWQHQaTPbaRXvlcPQJCzyzo+GFURgG1c
p+kVbhe/XTQcdbZql0AhxVrb/WeJ4kjV7kcenJhoo47UN0IwVqkAS8lniWY6Z/eyskW0coxPygQw
GflAytqXhfdmqqtNR1uKnFV0BKyHlQwXZQZJl5RZ6wwflf/7W/kNq/TDGub7BUCrzjuC7ljXlwv0
wxVGo+uAIOjbgFYO35gp5jllTeHJz7LqdxklElInTIdNCzkZJRcl18Mg5Ov9/nv88j788DVOZvkC
VJM9RdyHlD41eO4V7Qb2ppQfrI+m9pOly09nvAikfzjjqjZ7j3BOhgVK65jiViErsF796Iy+yZh/
vrI2s9M3MtOpHM6L2xoPJ1e202/j2tqnarjKYUxAwt5CPW69cxjJFAPOqPlfz8plVfUbKg06PfSZ
lnBZq7CU2L1/XRrvv7/aJw6Fvy7Bv77ayexsYtfqu1S2Ae5QSmDOmuI6ErOldRttmFW3vY2Iv4+u
f3/YX9/kfx32ZED2FNqbdc9Nbuyc8DzYfzoc/LoP8vAj6f7PAwfv9eL++OvinwxR5O1Q0pccahqp
jBAKGhWPvz+Zj45wMnLEkmRDr+UIw/TYOred/GBo+vXFAj9lcRYGyKD3jykuCHbrDoOs1K7E9Cwd
no7IgnD7/Pvz+OXrgGscgA+sF/NbvsEPrwOIWY/EO47T5Av7dkshV51vfn+M7262n14Gl2W8tVhj
DO3k/e6sCAN5wRNHdiwjHOruiZkucff6rK5FRv/RDSHnUmQohiCxD52lUgygCOkY9yNlReoCb7qV
XCWDXKi96aKpvOsR1pBv2wLkTfhV2OH4J/qdAk26GO/SDKdWXgZ0F5GYxVdKDhBGZhugEFuCvSMx
BCr9I+nNl8J5VpsXxeTvnfpMqdUzjTIhZX6XPqTFxsqErT6j93rpzDutIqdzLywqaGa2hsS879l/
lQ5vd8Nbo2A2Tcogmok9IrhpNdf7cBz9GDhbSOmsne8bRTsz+nSHkGsnhm1dU1zq8ku9fFXPEq36
mrTOm2X297Y131ANvRbOVuiXgNc/ydx5S6VHWxFlBwG2YareoLikkxAfBBeui6ngVmxSgAcn0kP4
pVIcdNb2cCTZdqUMj21moYQwttZgbSkOEgACNT+6JD1pwyNyLER2mXX6eda8SJYQ8875JJrnDKQc
c+NyCkNpBSFo90lByvlU2s/R/CjNz23mMTk9WaD6wpGC9iTX5uitM6IN57pdo+DeCI/YK7zSQ5de
zGD25bigF+6GpgnowLEhQXvkrqgTIlNOL9KJCGhRnS+Pi5K8NEkRjGq6dcz4mtuzJsDIl8wUSxBq
VFnnU6y/uHIMTDe8Qa1Jb1Z16JVq2Tn4r4sKnh3R4RDj+4EcxmEnnW47NjdhTBDpdCj0bl03yUbq
g6+r9oE0AgIgqOzbO7WwVsMyPVA7TdFuOhWuFd0iXLVF7KXwbHxVinQ9xYzjpH40LyO/lBTk7JXT
2v0qPGVjR3SBEOc2wtw70QGTNyX1eJ+mT4aRsjhTA655ST2zFxem+n1FQDB2qsgdpjG/pZq4kNKL
2tgU9CdE76EAviLxa806xJu6dceyT8ivS7uKFqCnX1YyGNSjird6bhQ/7eJruuMB8KX1WBdrtF5f
6EIw+5EsiUhhzop1hU4SslOg4xELpcd4rF94cb9ucj2wqvyydcynTE0fE3O+Ku3qspqH625wzwuW
smQLaGF0hu2Mjl+8FfJZmt6KbLZ7Q8nZpd/1DWuXuPaj6quYXgeS4VXUz+aY7uDrsRCaSBntqNmU
0MZnP2ePHR9l0lLPftFCc2UI5kNNA8dCxpVgwx1tzcHmOtRbja4DbfnLETumllWEvfk2GKkUyUoe
z+d1nu3QeB2Khi65Xl+MUflY82lS1zdudQXHnG8AVR+MViSuqqzjOgwbF+U1EJYAnQ70jvvcYu/Q
FDupFDyQVpDVj0jHj3ABN7FtBtWAtyKqfSHSC9e9IWR0E6qWrxC51Y8hvW590ykkm7GYxKVjR/mn
trD2w4DAZlqSsMZN0pYBMQiElIX3htnu7NRew1gNZmzdZUzfMtmQMXzuTQ4gkZAlGhzzuqiR+PFY
Ft3ec+aVMhW7eQGaoP5ZzjBzxQ0FiW2vP5IDs0nLGwsJOTeHaOquKo/ofPZxWTy6rfIpEe3Z2IU4
Umh1RAC2lHOFJDCy40iaf0wpdCApXFkM12JqKcaTXxPeiLoKNA6k1XVgFsPeDPOg7cydEcr9mHi8
wn1gSg95cbTKKm/jqkcWmmuDvIzBJodBoSFYpLtIWaMOPUdxtsG6vA0z5xC30WePAUrJxHmhv6kj
cnz1GHs0xfqYziQE9Qh1e/TJ0ftLo3m09Oi6leO+7y9qt1sj39+gFlpNehm0JMCp5b5coJR5tjUY
7oZ0vEQ2fN+GJZGZ8aG1+yvNKS7mLNtJC1cAOX06ae1JB+ms/8De9M1X+24SZFO7cAIgIgAVB3j2
fkonAxkJCP2NwEqqsxShhg190aKZSZwlQpY8KEq2hDrYh4nIXwlWRfU2phsfsl69AIdGj6I/KvF9
NjgffLWfFoQn3+xkenYgduUsyFq0A4h62/BKJe5WT+eV1d2j4gq8rgiE+Ju2OeoC76/HyUrcQG/R
TjgOAmUkRNy8FzLdmqhkf7/4+FaG/emyY01hYEYnjrvs/WWPnW5xlWecHJAaW9o7S2G1LcVRqkQO
KM6a9sJGG4arZQGQxvTydaRGszzQc/oScSuIU6r1xu+nzHfkQUfAZdG5Wfbo8UC6L8+VKc07szHY
NKJ4sSZyXJx1o75YscVbY+8H+15ci+QW8zoREJGfddoK+FS/M9gS9hhMwta3sMurVbbRzC91uDFM
VidRh8LCRGGCIj22tqgpLymFHk1nDlzjNcmiI7kBx+Wds7X+HqnLF+TQa7yBxxwtBhjOi7AvAy8a
7mNb27je8Kmr9cehmHwnvrEjVJ6Ig4Jimm86hQpyL3flFN5Pg/0lpz80szVR9Xar0OZCtLGqnfQN
STFuEVgk4PdEla07MsQSJhIj5YWOPwIxnCIovj8g/7pz37ZYP6xNGQLDluCj5bG8VBkT4/bGVIKl
jOPO7nnPNZ7v5ZnsKnQNN6H3wcr4p/oRbsTvxSiQBjjQlpXzD0fvGne0UAO1AULYLpFBvY8vE5qE
hHp8f0T/Vn3xtir477fFxf9bCXL7Wl0+IU84/aj/h9VH47fVx5sqr4qq/GPf5U/lS/djW2r5w+9V
SPSUf2oQenEzY7X/oQapWdaf+EkN2IfslSgTM9r+b7KgRbfKUaHQLcVjjeSvH1pSlCcpNvAjxgvM
HkBGT2qOv6tBnjzBEEoogrLncZ0FaU1942Sn3Zb5GE5OkRwLaepnXa0WgY38lAKSHa2tLuzPtA6s
BM2pcJM7s7Uhx2gMSAA0VoUt5ZbypvfBxvLbXutf4+H370TaDPtjoEl0FriWPz7XBMaPwoR/fUTM
7HwJzUozV4U15rdGlYevw5QDckTheWGZI3lOIIyjTyAsY3WFvApFb8kotq0Rh9wSGl0Sq2smDUk+
pHVVSCXL4YO38Jup//TrwkjhZQTF8jOt20D8apP7lhxzVZAfWyHNvm37qun8hICmozvFtUuRtiaZ
G0XA9ThZVeQbEXlbWa9fIpLT7/raHW9xJc7Wiupg+5pTmtsqox1+mhBxv+mkMj1bZjzfTUjNbjA7
XROyq9z/fh56XzD4ftmXwBCeUaIrMQS/v+xajLgYwURytPUh3bsRCc8smrXg90d5v53/dhQeWhwM
CF8d/jspS2DYdZNGjDxwqKbXvanhJRib5gBG/SPS87JcObkxHi1dEyInjVfPWX7+w/jYZ4lXuzYn
pCTyLe9Brwr2DZ2CKrH1rLu/f17gPICWsYICy30yiQ+NZeoyNpNjXDvGuZoLsSnL1L3Qim78ANP4
ixvlAYyiI022Cuyjk/eDjm9C1FmbHtMyToJhsfrNRDutf39CvzwKIwOdbyhLsALfX72psNRkJPzo
mEdFGvAb7WZ0UUb/3aPQOV0GIKAZ8HmInHl3j3QNZ9w4a+kRBiR6ZiRLAYnS+gfnctItXZ469DUO
xTY+BubhKUhbjGZChnPGo4BiZ13qRbxTGNNWZHivnKjgAja6vnImFw8imcGr/+HsPJrcNsI0/ItQ
hdgArgTTzGgk0JIVfEHJsoScY+PX74PZw4ogiyitXT7ZchMdv/AGA22EDTr6Eixe70ZEXrRF4mgR
AKSQdf2liYXNshigkI2R/gtganMC4EN3JQrRvp1jMEKLeXUH6HnjxN0uJOg0ZhmNCZ2GlrH8+9+O
AQCyABlJJ/Gbog/38CN7Up662ljI28OGWB9dCtqpBCNgHVajdI7OX3HiqzXG79Zgfddl8UXJin0d
Thuc6ntTyYNJ7ZvGnUH3/XosnBEi2ZpV4ndgtA7N0FkHPC+UXe1U0R6r7PrdbMI2ynLMHB9v1ztv
k7U0B5Gb4Jp8s0i6mswh6h2w1W3mO9M/aTu8AvQ+jJQ/nER9op/3KcEfTA8RgCmCvWurh3z+iDne
d9iJu0nC4UypZff/Pf5RtwsMBAH+PMEENHP6zNfTIYY60q1yjnwXlZTPLiS9v8DoNqfHo6wsbZcz
JGxeBeRKUGm+FZoKDCwEofUky4uWQulzU28cRXceXTCD2IHZZ3tSkm+i6csD+mjuGbxfe8RKcEsr
9Xb5MV1ZdETZbguVf33VambjBEOS+BGl03NVGUBoOnU6ZPlilacWJvnrHNM7bSLv8RzcbnJGRrGF
r1+E0ZzVTEMupDkysfEm/OCh9FHzgeIwHFycTT9A+VM35vw67X2bchJCXi+8tLjB1uPpGuKUVsiX
At2JP80wCaC3T0rV7bB1t5SdqSPVj95znT8pWQyuPQjnjU++t+zEokj/6Dz2OJ+sXtFKAvsxuzzx
7UpzX4yOzE0Qs+yqvtW5s9LiiWJj9zHB4J0ymhCeM8TSs8B/bsSFb5iM6xt0UXnnKTewMTbhJ1/v
877SsHWReefHccdjEZUVxBFc+Mr+ABkCSlSi5FnvgSoNX8CBHgT2kvUOrF5JBQPmT+vVuTL41IKg
BpRBnra7oofdvitDpC7O6H4JJKhaIwb53wXOu6Yr9G8lpXmwWqHr7CABd1/twZz+ypPeAaetN/Kn
Os3xr9px008jRFZ4zRDOf1VQusUfX7DExMsZ5G8O+1ouLMYq1syjtPVLZdC9NiPUbDXAApE1042s
Y+Pj471+G6jx9AOaQwd6cbzRV7Nt2IMD+Xgif2/q6ozEq0UQC4IgKdU/66Iv25yhuLiQJ0KylPW9
Xlitr2rZqVrrxzzFz0oKRMhOVPHH7+ASy6jLI+UaRLird7CWKFtPbwUJ1WCvTNUXxUyH/88gVNDo
7ZFzEEtffwoUzUig/UDtBkbGMZtDfSfdOd54hm5vfNrhyHpai1gL99FqFKnUFZShjlJLqGcHgOL/
ppGx9aLfG4SIRSNGR83sRpnfkagWYojb+5netwdkKn4Osm82dvUS363OtEHcRxZK4EzusYplO153
t7Nl7yfgrZ9CSwLYdtXsifQzPMyzkXvILmw9IPe+bEmuwfGwRoinXS+SsGuEB6XBoCqwh9QaetC+
2ZYL0J0DRMxPR5ETZEHiWe3qvNAay52axk/jQXpunSh7hQkgS7W2/FTupPH0YRcYK8mOYbD9rr/I
yFtnwBy18ZNS0udRM/uAAoZ2rHo7eA30zn2nm9Hk4ZhR0/3TUWUNa+NjVpfJQQz29Lc+dsYfKXu+
HWpBoEReDMQODdpVkCasASX7qOj8Yp7dkx3aPwPFMQ6PLyntziSTPywWmDxQuvEmuP9bcNtVZpip
jdX5aZmEnxXZpDRmQhMoU9qMp6iEwoOeCbLF5gAXCbztKHMP9ogF+4PWQwIkpu3ao3SKL0ic0jmr
3TIvNn7lvR+5xOCUWligGyONOMeuoQI563fuIoozQ8MIdRfZPqeVGzfDvZ1ApPB/Y612gm1Xek75
oPc1JHiOFryiD2akUCNE0uBJnczoWA6a9a6yXOWDrSKGk1Oe8LI0SM6JFk6ePUf2xuevgKJvW2HR
1NcdTsPbZX+9O4tORoHUrNGvSiTYkxyildFUNiysYBh/CC226LXjSguzC+FlcXTNovGpAFWq1w5d
h0IBteN2L50I8fbIjmj/RGBPcdVy+872INrRwqlF3x4jVCzGnYVVdepRIal8UaJYshESrXDV//s9
xIDCdMjklnfr+nucYp4QjXZ7P66N9pBGTQJBFW/uYoQaYeNATG0s+ZnYFJ+Cth2eg+4Z6Ypukb9J
MtEcZJGFx5km776p8JkypE7ZKMt06q/68N+I3fyihwbypeVLY8v6BVPR9B1zCI9lnOjvCkQYn8Zk
dE8OIiz7MWrbJ0WHAofYCRp4oD42XrXbDcx1aZJk4BnAm7ZO7irV7kmf1dFXlVbxInDGX4RoSgBo
xp8pnS1zi7Axc4p8PikWAcH13NZTP5hitkdfaaRxitrsZw2X4/z42rh9ABjEpjb09o+9drZRjLpr
uJomnxrbuC+VyPao7W355yyR8fXbRqWLAihXEygwKrnXnyK7FN8cTUz+kLQ/4855TmyaJuha7YaO
XszjT7q3RAvUn+QM0Xfqw9eDBaNppXkZTIhFNNkOArU85ilMt0qptyx7Vi4m/7tGvDZUPJfRsMW+
HguEZxJIK5V+E1qV54ZO/FQjbHzU6cfvh0Kpn12Ztt+1WOidx/KJF2d0wDlZbdnSeh9zt4OY1Bgu
hY8w10+dnY6/EgNi3sak3FlnuOjoG5Iu8sfXucvYAsBVeYR9Q6KXofaYeosGtt7jqb+TIlETIDfG
BXSp7KxrmnWuK3auMR/znFQxuhwpGhxaagLrGkWDGGtjq80ZPi+6Qmbbat9hhofhERZj+zHoIYJs
PAJ3Nh71OCwqKTXx+K4LhFYYwpKMq9kf51j7PisYinCoE7+wm3afTYgpb0zAsuCrnX414GqnA0xV
6rxmwA6q3wc5u9kJZkDsZZkInyVIhd3YV8HXQpXqxy7LjOMwTX/WrH3blARZ1LjMhf1DIep6U0ah
jYdgPs1+bev1aYafCNVX6faFEZob33vnrBFlLXErGRLeSKv938/wM+N8nP1AALwe3drxjB5FUHNs
t5CQCzPpdmo5Yth8k/9TB7j+LCSvaAON1kzByTFOg+4YKO6Z4UuaNs5ZiQaT4gOeVlEs+8PsAvsZ
jCb2EkupPgWNlmxs9duCBMqQuBZgk6MvpmvG9a9RqsYpZNrPvuR22LXaYP2N4EkCwaZon1E1afHN
6eSB2fvRNIOyEVLem3ekPeBjYX7CqV72/W/BntanVpcAwvFRCvvahQA2prz83BrJFoD8LTZfb+jf
R1rNOlKBUFpGtBVyIbNXwGWudtT0FplIV+u6D7MpEMzJgqxHRtpoNX8IG50qRJWL09w5YEIMCnCf
wg7VrZ1ULX0Audh0ewr3bnlUCr354cQD8Do7Qw7sHScUbwZNdZJ3RV2iTVlXUVhvXAq3t/YbUwlt
aqRQuRes1a4F1DUVmqUYfuOk9REdN+W0qE34kYmQFGSwSrp7V4V3uDMmvby4NAO/yLRU8UqsnSAF
L2PNJzt2UeZIIejzko3Kx1QZtM+Pb5P1pQ0GAhtQA91WgfEYBIHrVY5jiJdzUrY+jDILFIwxQxRu
txStb0exKQVgboD8EO1ze3VljSJPDeR0et8UXXxuDFkchSOHb4+/ZX0TUzYjwzQhoHBcDGT6rr+l
cKuhGttm9Kexk+9C8tldBfn7byUu7CcJZO3j4/Heugi/b1yQqwRNi0Q/fSiDS+N6wCrTsE1tM9VH
C9T+0aUE9rtas0MF4OowhF6W2JT+y8XfxOP/oXcIthgACGOC//9aI0UjumnDBi22IYq/2HXfaojl
FS5CFlqrZUhFLZSNJa/LPbuLxActjyGoV7WAA86fRsjUUNBVFUXf/ts0Wvja9hWoqVHBZbeMLLVH
3wkwuyeKgMJarDUtokNok5hozyGGt6v0dNHbbKyBljRalvtoNLFFw70F3HkHYKXcoy5SvcaK06SI
f07Vj8dT+GZzej2FjrmYD8EMwguOzPJ6CvteU9OiaHvfjbWImib2F2cXLaz3Zo32l6H8baWz/Dbj
TPbkFMipqKiTl3vaFUnp5WbiPqvlXP1XoKIS79IZXN4+T2JMG5u0VL7IwdZa9Lls9TlasEXvsJOa
n+JgaV8DaOn+jSKnQt0T1POZ5WVl8tGNfLURzacoQxzDCzNHeP3cpOou6bvKeO0TWMq7AInE57zv
IGXAVFApRErsT3cgPMP60BuD+bnvQyh2YZsopzy1QgeNkKyo8UXVx9dorg1AiIjUfQa3B+y/bCiS
eAtYLPXaou+r3ej01oUGIPo8Fg6Ez9LqUEvSg2A+wAMvAM25EgEes7Ob+UUZEUJ+1gez+1tPC/Cu
Q9/2jhc2wPZeHMg5r0o4D5eydGZ7l4XqP+ywHiWcqEeAp8gCrIYlLEoATHY0ojpvpGV/snRE4Nhq
YQlmbig/xWlaw7kf0UXxcrdKp0MeFhY6KWZ1yotcRuc+pgcA1jVoPusmKQxclghnhXw2vgZCQ8eB
u7lxTo830PpmIdoEy+VS/FvcZ9V1H72Veaz3ld77KrK1Bw0TlQOGccbxj0ehYEZfFnI9XLW1cUqV
5ZaOTiQxuOnAvzFSMKUpfjOPR7lpnPIxDCP4oAUV6L6FJ789uUHZ5X2g9BLEVosTsujmQ0r10UuM
eTxJe/pulRpKS9IAI96TaWO21m4ka0s2vTqPCxxx6VwuGtFr+WSQsQFCp0FP41TT9gUAjmZoox0F
4sLLUD8810hywXD+ufHpyxt/My5CJgRYBnTtdeRVdoNtKE5Nw6DFhBkaitJ+yZmGbjcqrvurQGbs
l0sQknqJPYv3ldDgXlHr8oWimB6aXZ+1YizQLSE2PEhNNt3OGUMcLzr0KjZ6I3d/Kw0p7i1yQPAV
13dWWwyA0ntz8KdhoKNd6Co02iQ7YPeknqfK7ci97D+zTyMaZW84lOuX9xoS8Bq3iAjY5PSZGPwe
NR1vVBOyOoq33uN1WIecjEIVET6mgL+vEwhff1qhlZ1dq8roj44Sn9VhBqDtxPMAJohw6luHPh3u
T7KOfnVI+dVeUAdyq+JzZ3o5YzQcASOhHr6ufyRDnzWZVMjkR2c+a8iInkKpxxerGJ7crAk+5Z2t
f3r83TeVvOXDCXQp8dOrwI5iVcnDUlMEQ6hJP1ZdiCLdjvjtPYnjJ50OvqxVj7fv+5CZe9DUfsWt
nmkLEDLZb/yOO/cZv+MN60hOyVm4XoCubjru3JBsZ+qmJyfSzRck7Mxn7OHsXWlIPAf1CGWjSqtQ
mdJQjrGkTa9IQZC4R3kqL3TNA6azWftdYpnVASXHZeMtdxP57mqCMtyvtDLlhzlDP0F9iH45CtWW
OonLc6tzK9ZWB1h2CNPvWSKc41yiP9MVhK6PZ+jO7uAUgO5YFoqbfDVBbhnAe1zS7XDs0V6biv4D
eo3qXrWm2guNEkcbRVZPjwd9Azmsvn6JKAmVqfwvR+R6WYSVJZVRSZIh0ECnQAzBUVRpexpnJXgC
HlbsUHH4WGtZfzDx/tg1ScZk0CeAfdM5F/IrpI6LQqN1n9bvzMSSO8jq3QvAIuXY9LP9NGAz/UO6
8fhkROhYThCO9vqgmc+Dan5GkC86cCGTM7DyyL+UCsjjAN7PPEIoKYqcMmeDPJJq01zp0gOtxAzL
KGm8mvFQbECilkvgZjKWrjA8ewd/iVVu05p2kAyZNvutbNqDM6Bz4SL8vY9yNF0TXZobb9I6E+Vs
4opGc0NoUPvfsJu/Z6J1R1s+7QO2nt6PfipQkUVRuDskUVOeHi/0neNHIEq1GTULNvrbNfHbC6yE
6Fn1c6oiz6eJ8zhH5mlwla3s8N4o1LNpK+sAy9A6ud5NCIxoSWkNqt9aBLN6MdjnQeUcPf6Wm2rG
Mm+Ch2MBw2LO8VZJ++1jitkgYm8jzQ8y3ldQMku8ZxBPXwZRpN/CaRq+WG4Udc/ousELCict9+rM
suujkppq7WVlA13l8a+69+2UghdaP8gCZ82xxqU9Bj7qqr7rOgBI0APzYu7ajVFuoEM4atBzJISh
LofixLpAVaL8ZcQ8zX6K1hLCfm4o96Gax8gyIt382SiT6AvFW6hpQRjWfjIYPdlZGkMKGGdkTWke
mvEZTbXiX+FE7XtjyuCQ2SjvuZ5pImK8ca3dTgu/Fx87NBC41+hdXW+JZHApp0mL4oYqeVbRBdxr
cug2nvfbk0spHkQeAPY3Z67VxiPFd5ANLnXfFlwePbom5FlG925us+icjDOqAo9X++6A1ISXlxwM
yfo88dSFs2xn3ReBE+1R0W13AJi0w0hW6U344ewfj/cWBl3fTXzhbwMu8/zbnqc6gFFeb+h+Ychd
aMfJHmHC59i031Esjo/aWDrnQemCQ+KOwREFdPNEqQZthL6s/6ISUuzxK5DPZVt/n1JM62s6FU+F
mJXjZG0sxu21xk+F/gpWj3IF/k3XP7UwrQRkCz+1VZDG5HlFUBSwpIdaVrox1N1l+G0o43ool4hn
nmgQ+K6Zd3taBdSWMlPbiVFGRziLW2Hkvd3M6UZoA6SBSmH8erzQlGiY6bnuG7EZPoWxylchfL7x
VbehwNvJZgUwEFPFmpIRVLKcxlRnc1m1QCS9tv1CpIlnEpMcUVq1DyDI3C+Pd9htguSqFqcHXz+i
VABq159WqNrg5k5q+N1sCA9Ntl9qZTmf6HGLd62KLwSt1Pl7EGOZ8njge2uIqw3KDAvsEDjj9cCG
wKfK0hLDn6wqPnNryz2t5/m9maPF4Eq9/3+M53AhcXaXMvS6MthXltXr4WT4Cgpt8F6V+NV2m8rL
I1NCksrLjazqznFgu5BzoOMDsnsNgaLaHcupz2efJIcgLpH6yemNn+jspRsj3dmd9CNBJwNQYrx1
nTBA+3SMrWb2ET1UT0Vkv4J93QLQ3fkcAMAOK8UgNKpWy1UYk+ksPjJ+j0X0mZgs2s86vZmgbMKN
77mzM+jCgLMmbaAraaxOm+vmiKJXysxKOfqHbiqN1zQV+THrpXaiCphtnLu74y0iATbOobZ982mL
8dAiju4nyWwebRK2L3XW/6MYdvp+Rh9/oxFxpyziEsSwBVEJYt+vazwSSdfKioXqi0pFC390m4sR
5YjWBwGOFqoVHUOn1nZV5gxHq2uK53ZMlY0M4M5y8hsg7mDHjlXczWWtdb3MecJ9hKqrY4wQLN3G
xDgZFFg3pvfO9iRyw3mBpGCRo1k9YUhVdEKAtvWHWA9e5ATvO0QKfOMeu+lQECEt7TtyQRcYAOHY
9X2CDbeTD0vEIW2n+oE+Ow+ygWKnhTL0c6tm0YvaheOzjpeEZ5jQe8XYKUejEvqpFGX+lBnxT+wa
tfMoq+JYpGO0f3zh3XvLqXcs/KsFm3ATJjtN4shWzVVfuj30YHuM3lljMpzjNv42oSJ1AggWP2dZ
/kUPi+KdLdFyqCZKwEWVWF8UCVq8axwgFAPY8Hq0EA8ommbfFSlVpY1A597+YNWQPMSLlM7hKj12
ihoVf91SfbtzYEliPv/XYJtLeh5sUYfuvEAGPUrKdAv1BT+D64XT0YMRmRVqPrQX+t+0HV6nJive
dyJpgQK72sLXUnkh9O6/xyty7yN5EVDfsRBXxgX5euQx1tsoGWYNYgdKRlE8/9Nao3XOEm04PB7p
psu/7E6e2aU1oAM9V1d3mhN0M7YNre7PTvW+pAlw0sK8+5enofiYGZnYUSNq4b5n2j/aVOp/W20m
z4Ydb9w9d0IM7jlSXRWXWS7X1RdPURyXczPofqg36DbN5vtidBB7p1KynxMHyFGofXz86W/X5yqE
pavOk4FomsVTuPym30LYClXHdAosw0ceuFl4FlH2zpygVu1oXGYpIu/pM/LJ8NycMh10lE4ay0Z7
ICswoREy9Yva+kVnsYn2Ov2UgytV94twFfGvQqCpHCM7RETKiSuAUL2dFr+SZJxGxK7aKvWQF8KL
p1HQvz44toIHmFO7+letz+V7aU3jaZadIl5Nq42e7XpRRWGb12gM5PlLkI6CZiwq8x39Catq93EZ
YJtXKePwAiVpoFM1txIOmhpl+V5q4VztLE2ppTdFmkD/mq7Zq2ZLDQgDiVIJ/Bk9Q09YfTt5mQwW
CVi2ysmyBeZYSlH8QBZToJJOuPWh1QUgNbWuMBigZlh6deeUXwxlVPU9NgYO9n1RNXyp5jhHU8pI
/guspqyeuj60lmpf41a7PKwWESa3RFskCMItUPm9TQ1YCHmxpXICnXR15c70oDCFaQ0fZM4He660
d3i7zX9jqtv/MqU6PncQF/c27b5vhRooEyD4qn2vzWV2frzH7jwxJEIgzHi+NZg9q9M1Lp7lejAa
lFiL8IkWIuxD2wlPfzzKcoR1NP/IxXV99ZAVdqsHiRIYflbHzjHQRXqAWP39DwdZRDk1wEAqgrGC
2u31aZmEjm5J1wk/7sb6UJvC3c84XW+8yTc3H6PYeBEs9DkdNsqq09trkTmpgWb7E14NO+yckOAk
yTnXtrl19d1c7/SxOPkLJ5mwmwjy+oPGMTVROUkVv7QTAx326q9Uld0uSwvlGcOibq+60bR3zHIL
WXVn4AUQSILB1QstdRWxWsk8ayX2Gb6gG32xm2r0sjrvD/Gc/+eoiBck6dzt0Vza2o3/Wwa4uvJA
vpMEkyuq2FFz315/cw3wFL+AOL04rU2SSlUnOra4rL32rRLPe/pfCr1hrRleaQMmZ6u1qkMVz+CO
c0imZqhSuBBYoH0wERb6kZeJ/TlGBvvDgPip6blBW5afKKzESBylsgiOWjiK9kj4Ux7wx8sDkseo
bhHZ0xF1aNupfK6Frtc7uwJws+d6tT+kmt31O7cXZe0hHoU9Y4O/5bmZq7BCpmOefNdywxgBySy+
CMUdLlnOAfQkRni+VufuezR1su9JqWHn7bQuWigZpml+qoj0SxJJbUCVbBx/imbuZ4RwWv2nZgcT
Witjne+60cU73jTbV27RRDu1Wi2/dNYYGng9GHl4bFtrERJM2glFfcv4L29C9VcJ7ZesNGkRPVnA
pC4SsDFc58iK9CdpxWiwwjJtf6Z59qRwM3H9hwEsHqNjM5yVNB0xxnDNj501o8sfxpk41+Ms8DYQ
0p4PvYtzqJ2DT9i1kSWjfdMZ/X9DNFmNF48D4nGDbgxHlNGK9kDNPD5rSqaH6Fr2FFOcmpa9XVBJ
D0r0WXDT+6c3svRLvqjcsjalq7x9VfJMdc/0KRQmX0ynbtF9CSILxachar92ZouhpEu85Tv9nBxN
twqfalz7vuGQYoD9rHrjfWTBeMF8L8MAYEqLNty4HG6ChGX3UoWga8QaUxe43r0j3lk2oUF8Udso
RNJDVQ5a3Jb73qy6Q1uhSlVhxbgRcN5Wd+mAoKy7REkYFaN+ez2qqtRmIXonvSgJjThrrKvPMAal
VytKddblmJwc7IZO+AlZi+GifjZo5s6Ywr3YrYj/NAWFB03KQiGGDi4M8OX+/C1mSQTL66ZBfuF3
RAdcRo19Mo3mrsUkCkJX4G48Lbc5IbG0RZ+SJgRjwn24HrDPMtw/MHq5aEna7wxbmU9JCs88LfP2
wzw48kVNsQtoq1w7xTg6/aWhx//tT58e6hUmqT3rwJN+I8ns4MjgFIl+scMAp1/cyV6EnsuNhV7u
++u7USyKFkQLC3Gb7sT1l+o9ZhcIS5u4VaYnxZywM4p0bZ+VEEEjPXrvYKeECp47HEaJxdDjT7x9
9xic546SKpwXTMuvB+dC022waqZvmU34apsYxmYFQk0BmgKPR7p9fQRlSIIFYFRvi3o9khXhaKc2
KZ/ZwhOJ6IbIQiYn7FLg/A7YDdV6b3BPC/cPqeKLsAdhBxWhhTJOxnE9cCEj0KVxa/qN7jaeUOz2
ezjV5tEdXfmcinHco4NTHjCSUrY28RKbrJd20bGgCMUFghHa9dCtLvEjrXPLD3L5Waad+GT3IgFU
akXP2qLQVdbyiTsn2guzdN9PWvLkiuzUKdG/fz75FDdI7Li+7JuOnqiEyNzesnw0SPoP1kw+vauG
Rj+rmfKNyYeACqkkJwJI578fD31ve1PWXOiIlHeA2FzPAW9mUuWxYQENnGfP6eP8XWxP4VMus/FD
2TgvSZXBNk64WUOylMeD37lGKKfClKEXR9cd8OD16EZU4Nk3ET0OcYk8SBFX5yHEpgLPYucfG0+T
XWS2eBPzs+oLgJ3sgP9t8+Hxr7ipp7EDf/8Rq23gBnY/zEUkaJIMqjfhDHDEEDpATxCxCWj28eHx
eG9Pw/W+QzxfQDSEYU4wtsaSTDAJRpwVhd+ouQLkLMnSr4ZI8u8WD8VfVgVk1etUJwu9ruqMr8QT
GgY6XYoxSqzLxVckCjCTDtFLzo792CJxKMCrfiWgAC6HN43odjUI1gpTwTY9E75agCjIiOBKYAr5
FXMaXYE5lvbnTNPGFvucUfkxNcQ8j7/0ziNJFE3XGLYjQwPUvF7fupwIxRpH+HKiPY4ntfLkto37
PsmD/gheGFaTxHUQwAJ2JKl4QbGl31U48hxb3DC3upK3C82vIbJf6rQqZPrVbmv1chzGshY+QLnm
UhTuTw74eLaj3HkZcZTbPf76myxPZzh2NhV8nmbyl+uPj8EI1rE1CV/TYuOdVWJPFsVD9PR4lJWQ
HcgkhiE9WuQ26OpCWr8exlrw2Vxetm/WivUvYHgyexldtFh3P+glSqOh0ilfDam0nwa8kV4xY3zp
Elf5D7oYIbWeh9Yh1HGh2qt6HvguLvV7NTPS2Cu0QW5gF5aztN76OgiOhQLLpbOOmuxMjavekcIf
7XAGDBkiyQhYcQeSbkta+vZFoyJPsQwFkgWrsj5lqahGEVeG7acj7nOh62qn0ZbuSzgFxk4LUnj7
5ejum8FRNw74bUBqW4SjS0wGN/qmYF7gWTgndhReNDlPZzko4VOfhe1Tj8GDF6pJfqDxXWzcpbcX
OTVkwj9ay9zlYGSut0E4FzjFOVZ0QRQie8GiqX4m46v2ca2bu2keZ0x/XfCm+ug+gfCf94+34e3Z
WoZH048nnGodSl1XEWhpdpaulgw/1IE400zqabVgkdsrYJ5BSm3RTO+OR/ANNIW7hW7I9Xipmtuh
zJzokvR1e7LHrDkjF6V5aaagY4sxz8b03h7mBW0DEUbwPFtgzlfjicDQQGnEl4E2CyUOUA0F9nQb
V8YtboIshlon5J4FnAID8XqYHjQz7WgtvujoFH+UWIW3uzrC8fY1lApOwEGRVZ/gTALnTfUOQ79w
KLEXjcABQgEKw8TZmfowjjvDRKK4m4XxM4/GUN0L2eYfEgMNtI2ffOc14ycTvAAY5CKiaXL9kx0N
s9HGqJJLJG1lX8QRz2ea618xaVdOaqGE+6pztHOlNfxaJ6ieUqO2Ad4bykfSaOcQpIlxFk7qnGOt
tw+yR+dEC6r+YrdF/NwZUh5gbfsIMKYu0H2jfbZbpz0LLayesUTV9kmBACQObn8m+r1crIT89A4x
ngGRJNYXq3ARIC2dNLnkFAe6hsLTEMcmaTcufQLtxscH6PZmZDQD6C8iyETBbzvjtxSusaLZ6pww
uVgZYrNArZK9brWI/1NT3gh87+xlhgLti+jcki+vNllGSR0/Sie+YIKQfinVKPfCtG03ctK7ozBx
7sLn4vCvcpchrZWwwW35Ysx1eILAoew7Ex3kx9N25x4gbvy/UZZr8bdpUzCrm62EUSIDy+Jexa07
cPHKVmvtCJPm/3HNkQYumrE0xugOrqZOncbBdgY1udjSMj/WfTV7g5R4JUeK+9yP0VZt7vYpAZKO
ZYHhYLtEI251rUaN6pjZAPFYB+x3hEfaYfQtsBfRCQMtJPz3Mq7Fn9/llNRsFSA8H0lF4XpObZmH
+HEHyWUhypwRUsdSGiDdIYriH6WRbGUBd14uUj/g1UDuTYONcD1cFFpKZHZjekk0pdjZRvHSTcrH
vDZ/6YNxcafknZlb76e6+FPRDw447R1Sen3xsgJzuBqY6oilZdzpQQ+cPQ5tpGVzOWzM5p0Ajdd4
EbYksSYq0FdbtCuCNohU6lPImMDhgETVfSngzqi7MeXa2s2ZYj1hN4jreieoevYwOXGCHRAVinE7
Q49uNNWfuKD60TyPpWcHc2sdnDGZjwiQz/0OyYd0q75151zB6+DUQoFfNDtXt/qEke8cKJSE7TFf
evtdfYpFGp/SORGehKS5cY7vXH8EhQvpns4mFkGr2wKGYCadIKGc1gzfYurgT0k7/IQKs6XxdOda
AmUOFX3BDzHk8uG/XRj1FLh5Ndj5JQxjaNJlYnqdbk8bi37n3DpLg3jRXKFsY63CBZFLzSx7M7+g
8kN7TVXEfoSu5pXCTQ8Fok37BpHSw+O78BZTsEBewEmQESyqdOtJzKeGYLMPi8uoNY4HmDI/urlV
vziACk5NVI6XfDLB15cosyWZa32vUHrfk/lbMKio6Q6xMh7xaS3eN71TvzfnzcLhnWV2CIqXzhfV
WqiC17M/9k4ehkIWlyTr0xdHnamrq/hEV5PTbSzBnYVmlSkM0qCiQLnGcXQdAk42TPyLjrKT1xQK
ks4Z0tmP5/yGPcslAq0S1AEPwlu4cP1Fqj1qKC2l5QX+kglI3LCeA0zhvs718HagaZ/QZ303J+Fw
IvIpj1Wq16+oj1LqsKz6WM0djB6l+tlUZXwEMFUcmiCbjthcxU9iyL7piQWxW6/mHyGsOi9ToJw9
/oZ7MwUugY4oUnPEIKvUQRkXBcjBKYmlVY0LuBXIXkRbvJI3BNl17kew7jrkqgttBwTY9UyFMP4A
9rnVpejMlO2YDPEJ8Xyk3ZQ+N7J9b1Txv1EKM3hf653xeZZhZe9G0wy+047QLsOkT38Helh9LGYh
/g0K2bZH126SS2npwQ8YdHpBAXFBWTdJp2GF7AT5xhG7N1VL5XspOb/JIl5/w+zWRh2XaXUxzDLD
56DDXXpuc/fb4xW55cOwq+gGLnrJkCJJPa7HCV1RTRN2ChcjCBBTGD+XIy2UdKQD1lLVbw9mrx2S
GvHt2Wq9fhqf2lF9Lec/06J/i4EpP9MMpbNCjVRd5uO329JAWYAFLZKLwKrJQ1xuekosY/CMxG1P
7jz+koV97IOu+duYimwD/XFnFghPSeId8IgCyeFVZKCltZrAwCsujTHYUEa16bMRYbUAj0icEpzu
0l1lYIZiqWX0OqI6eqjE4JzgqCaeiBrrUJhGuaHHeec55/paaIJwpIABuauXEXpciLwQ9UjbmMLv
TZvixmuA3PomsTvPd0qtl1inSCdEqc6MX5K6Mc6mAXlu14eaGhxi/qt/M1sjL5riBEpJV0+/8EmB
r5oUgUpzD3eerS7GW8x2ffgwgKQSQlObjgJKLdcLmQT5lEEmJSdszeYvo47E35QkqByGdB/QikJY
styTdbgBvnh2/cSKVCfUp2PFG2NE773aCvr0WBe9+W8ZqNprx8cd9WJqOGeTMgDKEX0C9y9Q8EVr
uQuXsl6vA9eXeuoPigkjx66U/2Hvu5YjR7Isf6WtnmYf0AMt1qb2wd2hQpER1PkCY1JAa42v3+Os
mmkSTGNMtZi2tsmKIplkCDhcXHnuue0DWsbjOZQFmiO4WQd0Kkb7kQtzjmeTVUo9VraEMuiUdVYy
77Ue5iFDcHZCPU9oolygtYqCDkEl6I5SA5Jrj2Ybh7RvlKxii1gbiLIBoeQLYR+JG2GJWjeNDDlH
X3CzOOpSowIj3CwNWtSE4EoEikBg8P1olxgHkBgtl9UIYMaiLfoT2pTrNQlUobnuO7lPqSxG46PY
GGpKgfhEx5iqTYunIBjKhy5bdPQrkczC60yQr6CtQIAeFhNSxBlVBXQ5J8s0CWgqNKZ6j+BrWTVU
gnwHOW9gAGtS54V27FKtlhHYDefnFDVHNZ2tFlnTBKxJOtqTg3GS9G1rvs5qhUTs1zLH+iTb+FHj
mDYEanWErVYbWxFULUZdzHLU6xSwIcgDkEPWZSWibSFas6PgeDFg+/WLVbiClY3iTQJwqzPIBTj/
gA6R0i3ygFNF2rJRXuRpCq61AT2+kVBJQtqgJwpOB7gP0W4FHL3fqmEJOorKuXGLMnsR9a1YglPc
w5+z+1CVH2Kzi3IyLw0Kw1WlQaO/WZq28tQtKMKNmhqXzmSFN6cTH+NCXm5LMcPBqYe6UliQidml
BEItZJK6Oc1sFOxmAS3RDqqy06nKv6M90SCzUjY7mY048WgeYc0jyjIyE14dusMrD2KXzr5aTyFv
yFabg2tJpTKSRlURqJiyTm7QMAL0VkY7A7tVKoOlOWZfDRIRUCXRoU6ddzwzokK0i3LOGcpUrYwq
tVSgm7sWPQdVWMYASYZRRvNM0qMN6vkE2P6JEr2KSxfegckzuZLQjN7c1o0OvsCKVyeoCu9ViKSM
ZY/5AkzamKUzStqUfNmmqJEubChI9QH8tQGEZR+Gj0EdouZ+lFEw24xGxHtGAVJOBaEO9lGap+Uh
7FJ5RB9kTRxccwbWzFmasrz6eo99iski28dBJpAeHNEjriyNKA6SLO679jgmZka1qkLDcbk5tmLY
kEEDI6mWjd/bSbHOhJ25dPsg/RAkR0EZctXItnBi6I/Sb05ggyXL3ByrNFNo2YM6uQxlkC4Gau12
w9kKsx/cJ69U5wFoEWVsa7xSmxTSZKoBrpcF2z5DfKoPFBMA33yLtuwu9hZaS8rKH3ZoYYXiHmFp
IhYHONZqemU9lMxFHtpjxKugOSG8nekg4P96ET/Z8EhoGBx+CowSIiBrO65dchxPMR+OUm0cpz56
zETV2o1qI5/ZLT+4EEwfzo4CmDT2DX/+nfERdCDBCeW+P5YgwGZwWlCXiWSGk9bNOTP+B5cCuB00
yxCAaPG3zkuMEpAKsB+nYwGCYQqZsNgopzS3qFtLz9zV56QnotXvr7VydROlBEapn6bjmILHqKuR
AgwXkIcpqQyaCyhCF70rjFtNg0auoqQhiPmX9tdr+FnWowsHeCSxSREBAcHRx6k10hyYEdOYjjL4
9Zje6tammJdz3FyfEZe4Vfix3FTGVkFA4eNl9CZJa60RpuMkS6Ur5PqwbdAfy27Ucd4C+GDSOhyT
k5kBNpRx8mHg0Hom1Jr5R8MLGMgbhzZCTPA+1gOZ5gQ8uHU3wh9XGzKNtWYD1FGyFM2F2ddT+4mm
E0kC6FGQreEs8ttfzS0IXwDUyZrp2GqKm2bht9E044e6rokZBK7SRyxVQneeah/Ihi0w1Ncddh+p
DEXYG80sonBY974e0w+2NxYAuEZkPhH2WLsTca/E5tJb0xGcnJkLmsjxIhkBaGxkhJL+uHjgjFVw
h9GJHmG91e1bdTbMKqIex0brAERLE/MqGQ3QRCpgifr6tj7nHhAq0pH0RN8L1KABu7LaX4A8CVGo
SscRgF24faJRiI4Kk6sgg2WhrC8ek0qgaKoJSzfn/IU3oiAJu7idQIabYMpkshhaeVlDX45k7gN1
G8KMTjhtKioZuiBXbAD+9O8LakIvshg6lzbT+DotZfoEZdOjY+EoLD5KfaGRjQkwtP0SoDHjH9+/
IIVAxBnEfpxcdCUKATsalHDW56OmlAoqQ9DmKkIg64RMQn3G6/rRXkEi+TdUFeKWqzMrDP0gzKkw
H615mFmRDhmNcrSYCufoLIErj7B+1MuIwqF2imdKES0zVusHwrdSXnRcS+tig5ZdXaF+XweteQHW
ckWI9iiGEViKInoP67EbZas8M7H8CqsRoGs6JBS2EHhf1jomswRtgs09H9sMCH8QfIkwzUKwmgoL
/glC+IdMLAukTZf8nB79bJQAAILicA0Mfpyje2VvI1m3aFGfLUcN7gzag+ago9LHGk4R2ozNk/TH
zyXywyhuRi06YL5rQjm0+W0Gw5jFo4VCHiOW6xslVzp/GlF1/vWx/IHYR5UWL2uC0QWvU1nZIT1a
2C5VlmnHBdiPm8ACCCGx0BeV1jWquMgAul6/FACcQBPrDHyk1mJNMgurFAikujVuvx7OZ13HAfAI
+mJ9EQ5cVzYWoKxtSokjgifrAfA5Fcy5Zn1Gwn5eTBQEAUeGCBcP2Kx3ciFbcV3LtXZs1Ch1xqHB
Lctq4ksd+immQyedCUP84KZMhEQ0boWBJHCNbkAAHmQbYaMeRTD3kLFA6Ksprc75eup+cFfQlgCm
WdDiPNf+Ub72VdsgQt7qx6LRik2KshevD5XIhfcwAdggin8UigVxwAPXgL/zhVrzaAdtnS2zOutH
pFIkmsOatXtxRGA6zCyvq9Hz7+v7+3z6UeYDLBayM2C4xM+P95cXIdgfpMg4ShZgSAHqz1H50gl+
WCPMJi1NS5fCNNxFiJ6/vvDb+nyUO9DGb9hD8MqqkIEfr6xHHQhDGsws+mCNr6oKUzoUssbWeuEG
U9yeKuT7WdyawNeLGcpvKrQiRUpXtUGHMB+kSMuolSjfWxiHaGsYFUcTpMVO0BkqiQ2tOLO937BR
6/EC5QxGC0gsJMVXCqhN0chr6hXjWGdCYesoDKJG3yYPQQluNnEEQ6QVjDGDkzXvyrao4BOHsS11
lcBaQ69IhHp7mo5AFX09kZ/PAeAfgGPweAVSOmscSDBgOrRwCk+BDNj7HHYyTUBKeU5LfFZUKDaH
QALdCq6Bji4flwt4MnQeRvb6JCAeebTqWoD/PfUWiGeqbnwsp0A9GjWCBnRBNsV0khAEQjSOJakE
v18zoutuapQXGbQdaq7Qa/s7Gk718sZESySvSELLjZIE2DczQBk2maoYjYrnsK0XNmtWd5xrDb3D
9ALuNRG1pEEPWE3Lb8Elvmx1vWhykO9FFuoeADkHPllUF9uIktRLLGvIH4B6WkBq0ddo/psZemYj
VFPeWT2q9ocmSk/QzvmzEcZq54F7qripG9UCvKWK5VOwGIYDZyZ/FOsyakDOEUw503EzL8AWiAuB
FFoeZCVFc662m8EqoYwNethWfRPYo1RLPsAryXNcSYkIxZalITVztanBU6dX27ZvktcaJilozOVw
uatLWb9I6j5PQRyfKodcBrugaxjocAPi72kIST/0qEVrgirK3GwsBppFmY59VSO8CpzX1NkyWorv
hBAgbaDPVfT2bRM9lc7sB24DfTwNnIafk+8A5IWwmfJxO3QzyFCNrItPSQfOeUsfZabkRnffqgLI
W5Sh2zSGoNhljSTXAtK4MybaZ7GFy79F65DXQiZzZTnEC/rPqAHa/hSpcp9PEcpUolSnxhjrCL0a
/SXSJeivO4DD9OvTxj/4w32DTBU2EoDicGHAtry6bz1GR5oeqIETkjnNfiqNgTWRLm0SBMMcLUjC
PWx+4cwR/2xOaLDMob1x9IBJgLf6cbaFDOcS50k+dX1e7gINsdQxFyaWI+fu17DbtlqZBk6FhmNI
EqB3tZmmxQ7lufUZ9fRmuKzuH7gIMPoC1wmShHXoo2tkacRY1NMS6UDUTb2pCXYia+PFZM7SQUoi
RHuDUqwUoqthD9DSoD0oLXofoFi0HsCa35TtdoB3NDpDUaiHxhpB31TkiziyCoYSmCUrtNGggxUU
zpiELYDA4OchYNfrQxtgUjVhaqlafgrPBmbpAop9JklFBU4yxMTRSBnNzhFtimvwE4ZGBw329Q74
ZBFgESAK8Q09wUCUs/IO9C5pxgZ2zslCnBboMyunKJJcnKoZCxt9P2L29fU+bXUeQXuLoyG9CrwG
H8+7GFAIrm10hEyUU6s36R7NjBSUHQdmdlOL5XXaiPJDXY7aA7oetmcKEz5pFn5lMAzyPDU09Dr5
1ChC28rCrJzGZuJth4WMAnRzTn/9YHMju4UQCTdNeeR9NaG5lU+jXNXKKZ7DchNbGZpjamjHnaeZ
AVW2hOD7k5ODhMX9ps3pvdmpsQ9m6nPEbp/cPtwucAqo5wAGR0GC9uNEZ5XaJ3HYKyfUS8zX4liU
nlUhyRd1Qnj79Zr+aGbfX2pldcG2y1UVkvOUmwhOTpWQU1hIo/31VT7JaICKALkB8hdtHBCp5KN4
t3NiQxLBsNTrp2hWJCcV49wH4l1BL8658PqqkjahrKCnltgv+zmVpDOi8nOYD4AmxLqBPwDWH/O5
MhlidYTa1wP1VKmTaSdm7sZRkhG1q7dA4z4MhXhol8Ev1eZiMOJzV+dz+FFSAbkD0x1OtaYjrb6a
42E0BLErIu20LNOy71NJOYJFN9oPabewJgZOFGW2zUuqiPk39Ga/KcqYE9c2yTnDkauE1UBg5/Ii
MSwDgv4rldFavbEYTS6cxAaOBJGMEZlskLJ0Fw2eu9RztIMldTFVCjVBbfc6hr3XQciijHRsZ7p0
VSyhtbSVfP96e3w6eCqPTKKyC2pFBu5svT5tGgI8DmjYUe7n0J1EbWeGs+IZaqmU6JeTzxtQ97aX
WgrsTJ3kAuIRafHYhkp87jisjx5vZ82jZVArKqzMNUBMMpo40hFtPhaVXEesnYUqteUIRryV1mlB
USSDXIUG/pNlZ1UCQORVXoO4LVSt7t7EewM2gY59BnqtlxS2KGbGE2CjGtvNAkYmIqqtDrGJwCXo
RIul2AVGNhqkKVPBazJVe6pRRLBDZmFsUAgatw8mdGlPUP9SjQQc5cN3tV/UO0us4l1disgtKHCc
LFoWKPejecNjZ0mYTremMnfAKCf5Fp0CNZBqJYVMYL1VMmvgygigLqmWiXZLViSIsyDdS6Qpj891
o/oEhOIOFUwGlGgC3fqZ/UcMu0Iaqzq9CtW0kf1pAeaGdFEIZsd4MFuZQN6nL0MqZ9eBILeI3C1p
dyV3veLB/s6+x1KiAmGNYDHChokVRhQEvIhiSOi283pmH3I58P6AYKxoLAIkAQrcgVdauxbZopVt
nmCsqMoFkWVqZh0dhlpyc0XsXVWOSj+SytyVkya9mjlhJcAXA5PGNKWIf55jUpHWBxa9W5B1AfSE
V5RA/62sLTDrxnNTC/KVgOYhIEn3EJy2Jf1bZCKk0eoO53Ap9cdcSg7agpkrB0+d0j9oYGMQKKFA
b1Ww46BW5I2k453wBr2K1muBLF5lZa9THR03qbjMujvA8t7krViTqorGbyM4ocHcecbm+IRUgoGL
+KfF6+KglSFBP6qOru+0wNBz42qRL+Ns30oXJbKyptIz8FMy3kdNBSVvkpz0zkLjtvsZhWqKWtFQ
2+ewSBvTVguJWPJdUiSumDdnNNsn1fI2PoAlfx/fugPaZI6TkEqZcQVorJvbpj/YJpnsiBy/3ptr
FcqvA3YKJDKwOxHPW82DOlYT+gVhHlIiU1Ch0IGMDEfozHx/EsXr66yMvFgJqmHUcT8ilUhLIwYW
SGYnBNiQ3/bVvz9N/zd8KS9/O1e/NYV/KiuwrITo2/fWM/6/fv1/+/gJVnb52v0Hf9tf/v4fH367
qF6Kq655een2j9X6lR/eiM///frssXv88ItddHE3H/uXZj69tFBq/9m+nr/yv/vkn17ePuV6rl5+
/eWpRO0K/7QwLotffn/Kf/71F04g9e/vP/735w6POd5Gy6ey/dO/bV9esrgI/8+f/DZ7LJ7b9Qe8
PLbdr79Y+p+BEUJAzAJyEn4mT1+PL78/YwIniOAC8iGoUMGGKMqmi379RZCkPyOpj/cA4wIUL6+T
BgfUb0/Jf8YewhtAqoUkHCJ8v/znQD+s2F9W8E9Fn18CitG1v/7ytrvfCUyg4WU0++GU80DvAui6
ElBoRpAgkqvIrj7kRBu2SejFzRbUa3nudw3T0YMAJEUFovdqCEpeb+o8XdmCKIzMhYJqmk2xsDoD
zyMBZxZaGA2LJ45U0TeNib4fto4Qm0rbitXt1ZC4iuAKgdcAtWtQrd7lMoefsUgH8dqmKXxl3AW6
P0Z20FMtY3rn5tO2QpeD0glAlTVf5w3QPvtoa9y21/kzOORfp0fgZ9TDDHBw8jCrfh6cw3Py8/LV
DK18ClD3oKtFpILBT7Dbb/OLcVd+q7/JOtXuxJchIsZ3qWLG9/Jb+a1/KSKSpmT5PgFgeIVKkMDp
55c5BjIGEo+UPdNKb0y2ffKkpwCr126y7FuFzokzl36XghgKPK0PmfAKIxoNHCIyJZfjfEZEvJHo
fXFL5so9MbKqVYIQiz4a91VzNDNPNLeacFPJqFwmh+VVOJr3/S6/Xm7TB8UWMpI+wFmrB4puDVZN
QYGJ8tfqNAZkBndWgwIkouCN7w7V73v1/d48O8yV2f1PGqZ6ZoOs0///AhvknFRYF63875MKP1hz
kAvBmOFAALg9PLb3zqTKJbAJ6bmuuHFRmwQE4hkaWyAmH+gsnbtztQjnrrYS0n/j1dYWG9cJ4BOF
y4rwFFgU1hZRoy5lqA5gE+6p7s4ULVBpwhKGQ08tGyKeLnhoNGYoTmQh086IJ9jpn0Xu+wGsDdY8
S5cqADerq7qjDbpDdA/qgTMlbQYOKaLdz7TbAUjZqXS4Nh+n5wDtZG7glIDMH9+FDohBkm6qK1QF
1aiTXNwGHvr3eJNPFB2ieVb6Jn8Jjx2yYjoN0cj3RjgoBum28Y2Iak8DORgCj8bLxN9/USsyGQQ9
mMYEqCnSJ8Sw05IgLJ+2dtKRLqD6dbjrXqOcCTfCPjmN6LeObMUmvAwflsdqAoEOLQ4jG06hSoOM
7gLS75pbPaNVRnZGQ/R76bZ9RlnDxXw3bkOWn2qCKsn4BP4CZKVEjVwrDghTwpouGS3RbzahY+Qs
D0iLRgxkrPFrhGdfq6fiqXpqEjKG/H+lIvrhWTwoULu8mQgGTJXqBnF+wEiz1AW+uAFzEpqNoBfG
N3kbs9ZEBpTwuOdV5waoeQZkYQsk9Tnm1fPLvJLvP5f5X3GZz0mTdcvxv7c0WWVZfhNmnHoT/JMy
os9ctr6T1PUwSWY0Z6pbyeHLKKtgz6hj0hktenOBI40KinrO3z53yZVy+Htccu31/XabqIxEeBIA
T8ALPt5mqslpbSmF6gLaTyfW0us7oC4PtD8TSzh7oZU5/FdfSP6R0kPnHjglCOmhWctqFmO5jGSz
rdG0IggCqpjlSAoDndIABPHkeJqctppCz7BQYKWAE9MREBkjjZ5qpGlm0+ZcnGhHMef+rETVJkIn
E6oCtQ7azqh29BmStznUFZLMugmRnARpwYL0epLVDCxv3R+t7H9boPe3s1qgok31GKFi1bUUmtNo
RLsXusBrWkgNpiY00h5oWLAsZlBmAxjuiHg/oUdZfQnFEQwEsTNj2hePWU4MoHfpOaX7w2P6fnyr
dQ3zTETbBoxvhmXvg6Kw8oMMBFk0uWouzHvdMz35voJvYF6M34f95Db7+ExG8NySr+mr/sWXXFvp
t//pJec7buUFwrb7rwO2xpaWUV6IsgAzr36sQWyD8q/HtieACdKv/bhzW2udtfhHbK1z96p+FI9/
9b2uoT1vx5z3NJCBC+T/raRWO0RZsoD21L2/F+nFRUg68vBwc3V1JirxtjjrxXt/nZU4Cc0CJIX8
OvMmPHU+0IBE3ARu6HX+98pvfNQX2jqFgey3ZCKu4Co0IBWBbberDgV5fNwwW3DtjY4/IpN+qMid
SnRSkAOabxHrrFEvryLznyZmLV+ayYxrFIi7JXIBJ8i/AHVmR8uJLqXITmldUtFvFlqAKelYbeqL
RqRoKWqgZOzG8M9syDNjeQsJv7MJwKTxDxvLuQ3zpm/fjeWv3TA/1NvvNswbu9i762hRiFBkjg0z
OKBj0zftNx9KpnRVC4QE9nSOh+Lcer9lRt5db0zqVkSWUnU7Nj3lE7MusmsQNmgA90Qsihn0HYAd
nUEST4mppVynA4KHtGYo0cvgLp3DWpw7MW8L8W5A//QTc3bFVgmDv3XF1vxy6xO6xjS3em8NaYwd
UuS0dEW4xTTwVJVJrwqNUvQ+ZcLfvEtW4vIfvkvOTsJKrv49JuFHAUQAg0Hoxwv5rE+FPUqSSssI
fJ3L2LeSfKuc0d1/A08yu3cSRl5Cm7SsZebFAz22tkK8q6sD8vtkZt52pvce824S4n0tIgGy/oF1
8G5Q6ipGnPWdCdZqDEp0kdxmUDRUP2pkcqJr3e1nMrBowG/tpty2Gxzke32PfPcRmaInvLKigjfj
6HeOQm4F57n2lAeN9dTyAlp7aLBomzcBnJNjYB9vUft/qdtoVEUUz0cdJTWZ7iOQRifPZLHbEYPi
y+6Ie4msqTNtI+cFVEH2QltW2S/NVkW3wOtLhKYEG7bzS7kPmHrZkReBun7qGvaACdQJtR86kuLj
U2o+m+wlg7azaUM24IN0ou9Q1d9Dt3XQihYvBtMufbrU9iTfXZrMsDXbt6ChDFphHDrLiN06HRH9
gRr4s4pXgD6Bxm6wK+5iXFJn2sk48HCZ5Ir+XfLabXrnDo3rNrifp5Q+6Wz3MLK7g0nuEN6id5en
nLpoTborSOmDpxXK2L3DU6DVJ9pmg5wkXq5sMh57Ex00Miabw9XxCLAqAVqQ6Pa2tfnjHkTiZPs8
XaDzgdPThrV2x7Y9fb6VIfpzAt5vltBnDe8Dz7jdsGKXk8G53/Zkn/mAPzMoCDbS+/028RtW24gO
XUS7bbHjH1axxon8cTPc12jLQKqSjHTeJLvE74Fnpcj8kH6TUHQYu5QRPkx280a54JflIwxogK9b
NB3GIyXPhwfNDS5M8ui99uT2VjwC8jwRkZB6B3JNzHFlt0y8tx9Sv7N1Mtil/9Cyno1s2YyOscc0
C3QifkjcmczEK6g34v7OnARuGn6ytP5yOtecxVUPeCIqGlVXI62d4U5xA3vHL92YXOwntjjFbrTZ
peGisnvz0Pq2tMEQndmxKTtj9Z2TFOtquP8RSXFuflaYpKar6w7EBXx++KYK9sbFaO9BiYoU9zeJ
LcwiOd08zjtqKy7OQEFEJ7zcbTZXxzPTc15orcz8n0Lrp9D63ym0VrbjP/JQnpMPqwDsP1J+gvzx
B8IcaS30tOL0qp/A/oLaBUsE9h3opoY1THS5fmztwRmc3u7txVnwM7+dnMlB7ony5+ZNDS3Zvb2O
Z6T4c4BSOuVj4UuO5JibhclUYpoj2xHN7dSO7YQJ9uAZp8EbPIHqDAYNs/AzhkWtgceAyD01Gqe4
7dlEdbLrmT3Y2mawH0NmMdPmmhSkPP5oC1cztCgQas6Iv6JjIUOeBj47LIYMVg2k6SEhEbl5VOhj
hb9zFx9Gg/uSU/OyhHY8pe7lSWUdDKOBnEq6k3uS7qxD/aS4C91B0xZkd7m7e9ARFIiIl8F8uC2J
RZY3rQ01/by91WArIJ5hEFiAoPolx54887l55QO6eoX6xvMjnudGxfPzM7KhG5rYqRM6mZvDeFXJ
7PROZfNpASjzpmazozs5q1xuFKD8iWXu13ob63lmrVemfAwmsSJsSkT+sXo9Zq+nJr74yitQ5Xwl
twPjGU6+jOpmtCu/8E238ic224ojIvUoI4hSwQqPbbQGc0I7chL8ViC+ntsoPceCK8xwIiw//1vt
ogMpghmJE9stzfA8Xu2UNLYXL3dTPDt56R4+LzojiRd5CZNGdBaYoOAC2s336E+M/9ULyW3s0Wn9
xZ4ZLP3AlonsTDYqBGBNV7DBcDN4SBhVbAe4DR1fsw3rjRmwuGu7p/m2tpUL3ZUcEYGgzB+ciqEz
DCxwDdvexMqUTkdlr6K0AJ7GjjxSX4v+clCO5a725V3n0sgOGfCyFHUgGI60KbyYEJjndu0WTm47
o98duoPoiKzY4JP2R4aSKxpt0LOOooUEtjA3PdHjh2YwJGEY0vh2wO+ZXbIJnzggm4zmWhSdNVhn
d5iKLeJOMEDRlM82bR1fBm4IRjs/PAgMeMbO2sWOZwE6p1/PF71DYj/0KciR3Ojc9jkrKlYBq5+i
4l9WVKDY7GtRsXZ2g14VUpTP8+BYC0HR2gDHQuBPTnCcflcMAc6SDBnBn9HuQT0B+SAx0Z5xAgNX
pDNQEgVLnNwV6NMAhxWb1vZjEOTct3AHerbYOYuxnw0cwoxm7oYV+24/+vr9hP2skgBx2GUzXwB2
wHAqQrtwAD/n/gVO70yR/MdHqhciOcj30amj2cbyO7dzcfgcxQX6yo8OpY+kPjXfTg6knf21SAW5
xZl5WmU0miFBYezYqK6CkAA/0T2FJ78fKVePva09Lc7AKqjFxdHuM3+BVELDTaYwLif5QwcmVae9
mzHAoCExVTtjrZs4EeYtxL/BIuSFdsAAwsfP0C7dcBPbmdO6tSt957I3hWQtIF8TVrrRFX9fDnQK
f218jKF8Aalj9R7vg+yVvvNPkLzEqfH+iGFt7JwGTMCED9vc5a/67ZXtC39FiUfk8O/hJnPijeTV
Ln7iirFd09bNMe4Y65I56CeP7ylGltq5XTkYE+6xgBZAEwmMgEv9gEW4j9zF1z53+f3wyEW4Sdji
lXw8Dv+JceJOSryKX/nt64LrCf4+CNvD4OUQuVzsGjAgDAQUYnqZ+jlshh3aAMJ+yIh11Datn52S
k3pf+hDf0K3dob2WNiObHHD4uf2bkTPBs+fGDIoJmMR6t8AqqDSiKbRcb0NjQH6D5cgt32R0ybrD
YkO6U65dZKxX6PH9OGENRJySwK5oRxsqMpCqnTQqIaGQssgWLmMndSI7shmYpGGcCEyAeueqq4ZC
aJzAnr3MDaHSZmdmOZ7rHEQSuEGhYqyDw1V15PI4BThtoARQP3uamUR3plO9ajAsAhrtwa3HZqJd
Ire7CdlVCdSPi16atHDNU+LGDGo+gF4LKIySGWfLBn8K1TCTSMlYiAKVFAwxrkYtt/bbXbsz3Kt9
DVXZQI3tR+hQGQNvaMruJUfDTbeYoNausO35+QL1IMBPqaPQEECorbe1/JHc8js0MTEYMobPvN5D
Phcqt8cBwWhZY/esRGirso0jKj5wbcsmUH0DIQaiBgu98QLoedhlHkLhfusrm3YnufK9+qQ/tWx+
CrEzW5buzN3g+fCrS7pwRxuIcphfOdkilMP2i3PvDLawx9LC8gxdoNQuhc3kZjZ9BTMcfX3N6PEZ
6XR6dXN4TMjNzUieYfUFWDDae8mNfmBbbu1JZCEnHmJpyTW/So1/lLiWBfMQZKK44PPzreU1DGEQ
xrdZbY+edRlihU3MVA17esbW4kuqMRMvbxzEm9zRK7clFobLQj5bAZamxj6YAYZHXghWzw7AK4T3
RkfZRN4GK8nNcbB8YdfxzYRsObZQQBMKYxnbAd3DIVwXu4adSQ239A1XwsQpG/1eQGiocHFb9CAz
jc6YmB2NPB7eI7bl2oqdX4QXryXA8YkbYO8XeADXhlvgglrBXy0socHA2I2PEc6ELLQ3+Ms6vPTO
I1mHdNQKzUuHqUWe5C1aV9vym0/CDyy3UPmhQAblzT+Z7rnvwQ90eYDycUIPHY4dVKBda47EVCrt
JAjY/hBuDfze+aKtxCT0VMrPrk733EzVdpXzXSL9DaQYKy7eLFVINS7HYLE6hZNuereGvIP1epxv
ere5ApnsvnUlAmmH10ESutIWfUk9LpkTSOASuorLOli+iG2mHCWIB9wMC4yQF2DFupKv4l3/IB20
fboLfe0w3JXuRAS8y7J5iBSR1UsLvgGXhVwOozEXe5Oy0Aypm+Lc6pCFv322gN/CnUoaeEwqbFhs
Gy90TBwyvko8wAjbeivZE41uRwevQjh3wHvGy4Hq/rSFZHazq9DmY+w8BGwZAnedDQu2uAlZBhsb
cem78a5xe1bD7owh31J8PnaBjTZ0EC8JDvEMpb1gNz02lMKsbrA9sU5Ywchtv2dwaiomH+HH4fxz
FyhxJR/RUOxChEu5dYufg8NXukGolatOLpp5dJ3/C2FGqPwaQJ4GwVh4p9iIsBnc+GJGjFPAJxYu
KqPxKW8PG/yskE08rArZhcmIsKslxMd7mNUiJKzljnC3qtcDsJCOseNBWuNNjIWw3fEUqlBKfIe7
4XBLHH1GoFV4oLWzJ3uBr2DB51AIP8L8uFoQ2Bbc1BAzkmHOQcJ4md9BzPkBzeHOYK2wE3KINu7w
wvEEYpQnMDp8Pnd3el8kFBIcx8l4U0VvM+MJ+EjjYdwKfoTD/PZwss3gdtTyi4MIsGRxO2y0PZaL
B91J9Cgcocjt4EpHcgBb6RAw08fX21Y0AVf9TaGCD/suxRC4E6EdTKbgiyvX9CbwhRMU8za/Gbxp
yxUzjAeHfwJYrvCJ3KiAUeIULPa4M7jgEH2H5936LcofYgI9hAdfjQRCW3Z2smPYT3wjxzAKRjeC
CwijA1OQ71A2elG5XuwUlGYvPQLVJla3RyKkxvpZLMZW7ly03qgJfcY+xgTx2VZPkct3NfeQ6zs+
29CKcHaw16+5GhKu+Wv5X03aevzfmp+48olrTu4NRi7cKHiDeDXFtjtjEJ71sdccBj997J8+9l+K
j6Rz7sQqXI9aUxSvjojGJTB+ueJoYeQ9cjEp78+BMs87L3w07wAAP52Xn87LT+flp/Py03l5X/77
vkCPR0C/cl1WmR1JyPPQ4uIbUAPEpH3XgE18pgjw3DVWAKG/6hrnnbBVquCnE/bTCfvphMHu+umE
/fOdsLNW9CpR9TdZ0cYZebwu0RDFOs2tCZmSkapveY/K54nzYqdc8MQqR44h//j/2fuuJbeRLdtf
OT+ADiDhX27ETTiSRRZd+RdEWXjv8fWzkuozYoE6RHRMz+0+dyakllpVEtNvu/ZeFMEKZHflUw4x
h2+qIm48mpJFkMeQEWsaEYdh8e0fUSPg9DTz/ZPFZSPjM9Mp//E4rhDeRr2kJTsdwgYgvjB6gB4z
0wP8jQVkWMzjR5z1hvnHc7iv2ZVOch3/viudTX+dMulnntH/0PQXem7+yuBB60TWyQqNG6cQ8q5s
0eanrdnlR7QO8ToWc3t4+HgYjDcEVdGWnT7gC7mJaPoNYIIdfhVZaJ3F+xCHWo7m22Gk2wJ/tTIQ
VL/j6BZQglW6TbeVo+3qR7ITb8VNv5fucitHQLsAckRFuqpCaInudrt3ND2jO0Q1Y7pDKGpcjSt+
CUzqanQKU0aov7EzREd9WzCy5QAwa4H+L+hnA+fatyn+dUvH1XNM1f3X19GnR6QBMFfO/AjM/Rdy
ACLWECGxB64Y44HBNjn75uEGge81OIiNj4/QAPYDmT9E/x9K8wGpDcQFZbZgQDiBCmnY7+w7bPX7
B+zFaY/wyaCaOP0NBirYf1zPTP46in52MhPfPg4iPdKiRgJWmf24QcrHeOms3szok0rtOxTiPLbU
o4ee3p1q2R2Al6m1psC/rIGguUeNjAWuGBPMQpSl7VokV+wUyavQCpCYwFpCxFwfPgC1GU679gXs
S2h9zXFLneCkF0b12UomRnUPbnG5J8gHKC/5k/sJmLXTrdRj8Krs0V1t3+/A/JTS3jcZ67xi8DpF
c3NupOpGO6I4UAKtR8iqafq37F1Bks/kgMUOjcpFhZeBwkGyV6y2o+3z9RMQJ52uTtUDAFT959uY
GOqgUkPDXhdvA/2UA+RpP1kKNDHe0YOImh4NNuCVuk/sxI4tNKE/Rkd/A6plZO4CZIRYTJvhg6/P
6VRgd20vJ2Y9uIAkMcpZbgUZKslAJgqpENGu1xpwXCyfB0AMrRYnrIlRo4xfsDIggYTHzl4Bu4SK
KWQ2kQWsTkkZdAY3QkwVmBjkiDqkMOMNckawmlJHfkaJ6gzyGL2AZuQN+/6ZXA7RhFoNOMyfZQs0
zJclaZE32DDIz4CULcsOsPxQCuBSZ3kHBl9qkYlzH5D7AR6t3jI0WnUf43eW3mZJZhfpZ5ZOZ3Am
lv5mIHt23wMjQfbdKXPLk0xx792V+k0hmQX6yiPwPCxCwK8rZDArM1j3iNK9KtvRWjDIj2bkUPdI
/OIUNSROK+T9WvuUTkMQms04XvYnWJJuRsCvSVuGV2gtccXDREiRKP7Kne7m48O1vr7u15+Jc9il
EU1TivcHGRWY+MXHGzx+6WYFhBqLjrOYN9P77NcOkW/krZEoaBbszywLxGLlSC8iuF6e8slI2f4X
rxeZlEg0Uhq4g4grn1D+hEFAve6CbW93Ly4KyrJnAfWNAKIEgne1gsQ45sZAc+Oep/eJeX9/zMzE
Pq0QMnH/8ZGi9o5J0evv4NcW4s+3eSrQPLtHfJ8GrdhgosUh3kogpDSBNHNaJ2MoMKfEIY1r8jgz
6Jy2PFWInY36v9ry/5W2nL0PE8j+n3If5oQxmQT7/7rXMid2T8jAs4v7v2L37yV2JxbS30yrzxlK
5C8wlOaMTjIxlP4uRuec2T9t9vv3NftVFk24MFXRI5V1FJNhR0+ko5wVHpqOwNTT9i8tkDvbrF8s
t+mx2ggLgLzNTyAprJh+RhsPlhywB2ZzDxi9EaxgXiySFbA9FGAfuHfvvSE7FbBk6FnlKPa4yRCJ
CSmAeu0mOuEqUoNVGfj3OizvIDL8fe6AlSnclwXdx/D0UKw5Y8rOLm/in/2bLe9E2HJxeuhwLwho
PQ3yNFaKcKYxtKRKAjS6RbHsYKR3DSAy0qNqPjHTnGFhexPGuFHewf2AAxItohvlhBUtjGbDcKCh
zcpEWnSvAfsMBR1qzHB7rHjADLcAWdnJRofLzyBHDTLkDHAJKI8h4kzR8t0BHyzNBNopjizYemNd
N+RmFzexFv6tFif+Evl9dnKTdzfwkZcSNCB2ECaQ6c3+AXGNhyf40cDe8YiCOM5OQsSlNU7RyZ2z
2+colxEM+CMz7gRTW9fu0OSJFC46GcUyZrK1l6vj9TOcXeZEZ/43LlNmO3ptnRP9B869QGlKhGoK
i2FJo9sRQRo7gPR6Y8GXt+Utoa/Pa8dD/WiwWt4iZIPuNPjO9g1gR/y1zEAMjYUVButFdKqlZCc7
slYWyo22SI4eWAgW13ePzejajCfacXR1NdN6zBi9be0bBPSuf/yJMPLa50/c/BocdRlRIT1KUESj
GGgwooc3VkwmrCWDx+8pEJjygiE0GRI9NoWFLdww2Djz4H3bNw8Vuot/lajKR8SiW4uGAOHgUtGI
D6NVUoDTaNtZ7uH6xGf2RZ/6v73Cc/6IfUn2zygd28852L/WGj8f55R3IS96vxYLDHBTo4p4BCoU
3bKMDLE9hFA5esduxgjf+w1xVXtJHVSypfiCbL+BToZ+4ufnDr1u7kv6DNIsWlLMEgVtLELowwtf
lfQAXYgCpyPieF+g3gIs72vmdEW2C1dOd0pOxuUjF/I+FgGpMmDyTzp9KhAAZtHilw37SmuCwgny
nRVBrZ/Z4XFOSc3rhzX37vSJGP/7v7sp6cgffXdz13cicJs//fpOhO6/5/WdiOv/rus7ox2nZIZ/
SDvOCeBTJOvMfPvbCGDy611BIkoF1RAjyIHsOZt4GnFCJSud5Lz5KE+qnAyNexBsfISsM44wUe4h
70zUUrAk1UzlgsAzgXEp2H4OPkmQxmNNMk7sUV+bGMVtiIqiEbWwg7U5dfbaJpa4SAG2Z3B+HcVU
PZpNAed5lFEI9XZTHj1wcRcUXIcVnJkCNV1MwqOnhrhoTfcZkHT79pbHOoj5FWIVraPd8Ej/hjRB
VU5misaRx/8Oy95hpUYhAvaBzS/Az0I9VJEgScMCraFFFhH8n8QOrQQQa3wT1R8EBjQxeZOYr8yO
LvCN68IWfTdnNmfiEQxFgC6ULk7GVFFJPaCYhkn8mwyqZ4BZyf7IQ/RvXvhTNQ2rrUG1Mb6i0qd/
ZrFYFXaP2nLRZjoio6w24EXHvyzwZWY1sUocVo/IPu2loPjejx/+jv0d9A+GU3iHEjCA+BnMP0cy
AylDiyA5qFFUGxo9yrtYlh0tt9ifAfdHRRLKwlVUDLSnAgswqeE7Vkp15wd6X1gJUFA9+tFc37J/
oZ9+XqeJfko8IWmyCNeJh5dU0DePLgvjcAeeGGYaVjQ1bfYFdkcSK12+vDwO5qNooHNdDqPn9fUD
HWygw0P6sf9aBbj1ueHjMiTm3NnOXnxm4Z69uv9JF/+XbaM07ecpTpRqUbppmyc4xZM5zyIV7Ac7
NGa+hfbd8g41RKglQgH5yegPcL53b29gaqb7r4cHtB74/NTQ+ymCP+wumYWHetr16uvrC7WEx4Xx
xSEdyw53RSh7z8YRJXoBSnRy1OGlDgrcWL42XB19a6AzMm92dRON/u+1unmhNdH1/yu0ZoXWxDX8
y4TWrKUw8TH/VEvhl4a2LvACCG0EIp6CE2fy0nWVIB566EJoKTBB40lnEPBodTfS1atig/x3NSOj
f9lyVjsbcrLcgHC1EhIM6avCR89r6EqhlSBgqd8kH+WnrdA6SSiUZhQliZ2O6JEqCWg1KkUUFFpP
XYdG+0WSVgbH57ukJW+5D76mdCgdWY0qqnctPzfjXxoMP2csTUy5JIwi2a0gONGJpEUdLiA5vpEv
RTpsEB+sUdi7yNEG5P6VgRJWtx76889o4FOU/8KgO5vCxKBLShVs4RKmAMeaieiDZ7FCOdbOLqas
LQyrG/SAE9rDujp+xcBCXLcBCLOKrs1gYjUlfVNFfoEZbJh3/LHfsIaIWxs9/WrW1eZ+FdL9zJBz
+z41O/78fT91Mr+26ok9UeVN3XEcVi3YBSw54MIKA7EvhDoKwAoKZ8R7YY0R0MmHcYbdoo6PmYYJ
3adAEwQmABLDAkfCrF8ZYX9EOQBS+nq4vlO/lnVn12Oi2nut5TiSYpoP0NZvzMKEVQazEyENZtI+
mU5roB9RTnesyeK7hMZCrG2jc1syP4QVdi8Wd8wSYFPvWDzGQCH6w8PX8ev6TGcvMjvzM4Hz51/k
2SOdaNK/6EjnxCSjPTvfqL9eTM691olcT7xI7KIcdzChm916Js478+FTbPMf+/AT0cSVV37CR5xd
yrAXZd7toJLwWio8YAFtStCYxIg24WNN16wKPjDi2wyQqgYtx9BfA+2+cnqL5gwM8fTBMg7P1vWX
Mvemp8jfv+5NCzNGxLSJ/J9hRMxoo9PmnZ3Yn6CNZi/JRMYmY6CoYP/GJeENtBLzAOSFtQQNUBms
9S3TCRx96U34/I4MEN2AAEhku7fAIjrAMh5Rm2/MWCazc5pK07/DnCby9c98TL/TUe5+vOUJ/+Xk
j//n/zZVXb7GwWv6D9qUn6/NP7Kvfxzr1zqo6uC9+jegvmQi4F9TX94ygsrPMv3H5rXEIl9/xX3J
PuEH96UgKb+Brxs2g6Zpiipo0C8/uC8FSfoNXwJhDagxwQ8s41L9Tn5J+N9kGazpPC+A4lIBY+Z/
kl8K0m+CQAiYyUQQEiuSJv0R7suJRMHnKzKYxDVBAJMbWDAnukQAA3XWu3K/i7hSNHlOeFGjAkww
Ka+CQzsdDb9EWu1st36/Iuclk8yUO1MCGFMlCtipNSILsiJM5W1eaWoqgk55N7ZNawc82DP9AlSb
10eZctqyYURJg0LRwIKt47/vel3Iw7hLiNDuSsFP136YLEY/7M14lIgZcn1L/Yp4m6iLln2qHZU4
95yZGVxsLpE1gfEwCyIjBT9lxc5kZ6a1zTCOQ7nTshqcxnmk210uyzavt2htWcnRKkl4xGF9D7jj
oiVLLgKhmpjp8SISSrQSVsrhpvHFaCPUgnfjtbn3JiqtP7NTU1OR5wljjCaiqjISVFD5fd8pfvSl
UBGkdBeKqW8raQgTOvU4p0sTeTGSsYW3N1YSCAqK24AD7J4f82fB90MjkcaPGpS57ympxduQL4tV
4sb9xndDfRETtbHBvC46uaeFNqih84XEN7tOGbonQQTHmibrA45BaI2o5tMXJeyPM0cwSTxiaZqA
7T8Rs4MHXZl4lGkycEMrSvFO1iNpVaRCb6ijHKz5zqsMvYx5o5HK7lYC7bXlpwNvpzqIF65PghmQ
3+47mqyio70EJm5CdDDaft/erFI6WZPDaNelNbmJY/kxBNm5JXZKYw/qVh89ZKqVcq574+UDkDUd
0kPnwbkrEXWKeK55vWqVNPF2nTr4xqgJj7HfoCVQKHOmG1b6Iqj9o+rKyCZ4UWVyZcvR6yuf+rIo
ENIh+xghF+ScrkmTN5gKepaGSqpvQVpVOarHAUtfjOrBS4PO0kAa7wjDUfLCbUUG5CvArFoFpWsL
DUFoH1QpN5FY+LbWxsM+KrWFH4C1POXQYK4WnuqYGDV6IKmjPlNvfSGgZBBaIp1EJMaeLvMTxRrV
Ug4+bKJvy0BXj4PctVY9FO6M3SmwZ/XtXuDTNRH7o0myAC7syeaQPsu8TNXGbRAmy95rOKcXcEmB
NaJNJIe2UJf9q5hLb0GDBkOjMtCk0dQZYTx1f3heETC0prLzERlt2vfbyUWln7bZSLap6PK3ct6u
+bGPn9taRymWm4NxshAjYU1Ai6XQkG/fZLlQfLPJVQ0Xp4iyZ1ne+JXeZUYd8UBeaXJJlqlcVtRV
QwmtbuuC6RKpfBmbUvy8fsOmJjGbvqaC8Z4IGhQZr04MMy+TFLmMdH7rJ/K65ALvuRJxt0LQ0aN1
lDC0gAM2ergBFUu2UQNJdWnft+5SbWVetCU/IlQafOFF7pRqAxiGi15N4uBtUpcf5/TBxLfCXIko
Cyovo0IIPPTTNmdE76OkStt6K4ZJcSCyXDtd4aowayPB5jgPjW/bVL1Jh7y/T7IcG5gIGYIbrQZR
W4RtZURSmoc0T8J6y6liYftpqrc/Hu0fMuH+/2Q0Z4SA/9qsM7Is+qUph3/1w5TjBFn9TSQC2AUV
TZYl5actx0HG/aZJsNU0aFGkfvifxhyngf2cRyWliCMnCq+yg/8nlTkRftPRiJvXJYkIIgxE8kfM
OaZKfooUWYXuVmRYG7LIQ9Hgtn1/zKrcy41SuuKh4gjil5FXGpKfqU4tUxc4SVxvOnQ9FcZxRtF+
F5mngVUV2wPGXBH2jjCRIglipnLlldIBNISZmak+EtnqOGepsE/5tjxYyrB9wf0uItePV/R9eXLa
hk3S1Px+5MQNpxafrsChtojrV1H34UlhulIFfkZMf3+0WNlkzImUzqq4zPuQ5/eV79LE99BWsUrQ
SY73dlpezgz23WL8MZgEPnueoLQWqmGyjRmXuBC8GMxPO97UUcwJ4t9oMANUrB4TvvPtsxu++7F1
56b4RAedBpQhOmGEixKI76dGcttUYunWKtmXXnQgrlStS7dYplG09LjurpQGbhkQhGKkhdvcyvXo
z1gIkzKc0wRUWRYEFeSkOtQu2/5zG1nMh1KvM7LHUOK6kchtoGe5U3CduuiyBoltpUJrxDYjpuKn
9TGyW9IgwJqn4WMQpEtuWVdtvbm+LRdnjqb5Emx3WePhFMGG+T4pD1pSyONA3Y1Sg7LNahgocOno
95mr40Lri7k7drkLGFDWNBXGhga3aHruZatUilaMyi6Vdc8YtOBYCtyNkOSFnYcDGn7WZLyL076n
fsEZcoeugV0Hqp98yJcEutbkk+zoNeqcdXAhTzAv9E4QdbSLUVWwx37fCJ70UZfoo7rLeJQwxvIS
3AEvSdgUFgxPwfEVft2UY7gYYqGcyTP/ck90SeEVRYRU1KZt9crYU6umxdiqV60TNfzSYcnfC15v
Y7b9o6o3W79GX9NRLiVLEiVvqSOjlakiXKh2GNZ67xLzj98LXQXICH6SqmsnUMTZZeUI5KtXEBxT
XkY7XtMLo/aaz4iTntNKIzO3cLr5jEBR00Qm6+CiY/u/b34XuK4E70k+aHrzqhdkWeac3XLFXd+T
F3+s7/sAreTTcdYwnQpzHepNFKDGdPiE4AuenHoX+DmqmEfhIOnHQM1opHmmlIjUW3noW4raCDTr
bWoqo2uxK9EwCExxrpT6pDDORf1pDkSCthWgVnH1vi8+80pRGjsiHFpU125UsK+JbxKxG+VWLg3c
hS9VsftgoXBgjDXyzPCX7khD6Y+Kp+k0JuIpLoMh9jhMw/tSJLt8F5oFmMbL1uDUlZIabkNDtMF+
VUpTFVbSXC5wYt3ijrGTONuFyRWoMy9x+QHDd+hbJyw8smgDcwxAArztuIV3LwnUL41yvI/Rn/Mp
jXcVioU/r1/6iR95OYnJdWjCJIVnxwuHRkkMuXhuCRodaLBV+/eU3+e4IKWOcP4gzbkmU214Wr3I
wmPw4BVJnajeli8DbwhicpDAKOIbEs/IghvPUHqnHQ+uh87X4gKqgUbdJqx6WnYvY3abSquhs7v4
TgWdqwQknXj0GzPJV4G0TCLDUzaELK5v0cmuuriteC8iNDfUmDS9JjLXlFkkCoeotHuAx1q6VXpT
640MDWSRAATZA7gnIis9wogv3tuvaimnaBXewy6L7Tx1iua2ECjRaYo+CyZvyw9VZja+0ahUEgy9
WZBx5mpPHL8fxyoJPIQMrEVNnxpTua+5CSe25BChkD9aDK8lWXst5dJnFR3pEyPwqLoIJEzeKkIL
bRRGbz929z3oS1ITIZ4ZaXdK7k/38Hw+k9PuhcxPM67BfMD2khiDZ6i3Wrvx0CgnsBXV6hH8jzaV
txQr0+/tpLgPxYUwoLFIs/VeEgiieJ/wNzK/4APKocEO/xh0tMwsUqxU8N+VEkr5nTxwFMQPniJt
H7sLpaT8AaSO168DexDXVjKRXTpf1w1XY2eD8aXWF7pqx8AQaK/N8CCKu+tjXVhwugQBqUBNwr9A
tGIaYpE4X9b1VBIOeg1yQtFO0E/fXegb/UUFg+z1wSapMtyZyWCTlXVgDVJ9Ffe8ASZSxE9al1ag
IJmtWmq2khOqp6vId6Topm0N0TU42E/9eAiANwELXrhtm1s0mOBz0O8UaHGcUXnPr8cI3Ku0QoOY
mDYAYR6DI4hQC6AAniQbRV2Rsgn9AER7HBW7u0pcjO3GD61QMpNhLXom/nHwrmSmzx1Iurq+5Asz
5MeSdZmFsuDyTXU+rE2Jk9JBOAyODrxqYSRoNP4uPnWKURHbDRzEx1vVDPx1ERllMfNKT/nWb3eJ
7TiUMH6DNoCB/F0Pcl0s6WGOHdc9J0QndnSCHk0mgeUUnVpUwRrC21R2MoQ87F5e+LHRfyBQ02lm
LdA023QIErh2F4SUhA+sDUpMXaBnkn3amhLeWrweqwcto9KRLFAHKUZW+VmgcXfypGcHjzOEzPYB
CtLuRuGGz9EbTcvMdJYC9Xso7Pd7BYsKHjBB8eAJSXxmWFV5paujh02O0Tt8NCIgfl95SM8HBdm/
3GiETeHZpF+lyAffNi2tFSoCuVvZoWLylYMw4PVTV7/HjS8nNFG8bt0KSdX3wkEbjAD5RvIQSusO
zA5b9JFp401Rb9tg2yqrJrwRlBVSGA1HyVEuqY+6LIVGIZUgPz2zcs00heti9jiUlHpbzTf8zGje
qgf1PTeHg7+XXxWXqkfcLndc2gpQyjHNNFoeNNt9UggVH4SIegqVvqBaNJl2D8ktbAB9q+9C1AIl
dtcahDNE/Cti5ivu4/peTHAcv+8F4rfw0FQknC7CVryCLBXXCQfuqG/l9/BDFw35LSE3tbTkBVvh
7Abiel2u5M9ypF5Iiy3WnrzCENefgG3PXjnBTG7rg2jlD8ldsZS/yltcOT6h6VOjGTWUzntwSNfu
DQLA3B5EFMtszpuYunSnZ6zzAoFdq0kaPwnCEzXO6l7HIrC5JZhPUBpW0uSWQ9/60sllKkQLHJv6
WYOXNYVXgR7k17fxVIc9fcnMyZMQwYDPfbpyZ3e8q3QuUXyfHPyPFID/ex9d/J2oMXX0kOsoojJx
Z8e6DaEphwb/RKh2U92lBxxos0xyM5VoLMGz2dT3nU81lBlwzvUZTnh/fxy0rJzSVXC44EV9lzV6
opa5omGPQGILfHFM+zvof3lvhYFR7WrUSv8XB5wItzJOGk5hNyst4UpQ5TMFsxdPB1ACDHTcSGgF
D6sunbErZ9c5uQtplLpawu6Cez++14R2t82ndifsw9f2VX+IZ+znCzcOovtsV6cpKE5Jfh/Ne3DR
Sgysxa/kQ/YZ0XcwC1+cG2ySyvPGWvErGa7bAIbcfik2hjdsswyVAwMKJrInX00A84wp7KkMGHTe
ljgj1+wAGti9a9RFRnb6uMjdW172qFw+SOlGwnVr4XnJW7c4Zv1cT/JfGjDn+0O+3zo/5LhGDCBq
CxAy+OZwn2aLDJQQARUR+35HeioN5y4es1Mu3uLPm65MAolpV8eK52NMF+cg0GGwON1OqyNsTM61
xHtONdND6FEsXd65+dxD+5W6Q1yFJ8juw3OatmzgvC6VmjEhB/eLf/WGlfusC1b6lt8IEuXqbZDM
2NanMN7Fen8OOM1EE69NKz0ryEHRLaKZfWTIup0MdynWLhe0xXMPwKJFblTYWRGv2CSb2XImO67N
YHIx21KvJFHFktu7EuzOjemDAzegQ3R3XaZc2N7MfIAo41WNRTSn+DXfK7t+cF3+2PXwGUsaN6uh
sNvEpblPaKA/Xx/uMk4xGW+6rqhJ1TLAeNFgxdqiSay6dWJQOyrGCNK/xKwTkxT7WDUjOM/37b4C
q7UVRDMnPLfsySPqkGJ0uxbT0ISVBoIS8BJVK8F7DlIj0f64lJksevJ85DAbNdfHaBxy+GiviBaD
lQ0qdF6mHpi4JKtVtslGA3xPs7x+yT+nMRW9jSIiG2FGLsVPD6QsgcllRqkYhYCQJsL4Rk7s68dz
ChJ+u3aTmUrfhYscua2WZ5hpDPKY2vDytQ9SpdYJESm89aull90A9zGA2GykYumkeBB9S6g8vBfS
rZTDxnYDeMCJKeYIJpSbDkynxW2ESmXw33DE6EHkGK9RAI4cutPwviFDcSlGz8WGUoCxBqxM3CIT
MoOHo1qox6T9uL5Cge31xQoVQZREBKuR9pmEHmTOD5uAYIVtun3JdbSkRQc2ZVmCVkZ8FqOlDtd+
3MW9UStzevTCSGabezb01F7QAp33eQztS5aqO2GHTTAalKmjEBNPAX0+5qrhL5XFZMiJxZACN/D7
ecbrjF/yRt+uWt3mlQ8VEAd+I+qWWs2Ia+VCXGNQAiwWw2HJPIAB3y+Rz/GBwoeDcEQUri6WEu8U
gK2ICM7Ysk91YFVjOjxwkJy6SYJVGNmq7wiIxHU2QduMGlpzmYAQCZRCuRminSZnuKpFQlPqqHzo
nvUND9Ie6Z17GZ493EUPH12bfkzhH6OXZXsokakGv2Ji6BstoAgzVgIMVmaoBmjPqa31vKG19KgV
Tu2ttNLoEjgQM0/ppBOnF42ICvJ7RASaZIoSivWwIV7N8cdgpBivRNp63X6hictoq+5WR5eG1MQt
kIzWf2sA1wxMPJ/ysV+B3Ven2h13ALgp1rABGxh4km/x2kKs7EZbBM/eXbRJ8C5pL1uBZsat4wP5
VNm9RpWceqCU6u91zmqkr4ZbAbQjZkbX2GNIA40SB6GiEZv56CsIx3+6aAAJHw1R4XDGhL8wrk73
4OcOTIRsrVd61YS47xXZ1zncCCfgFsrytUhQScotrz/sCfcqVNhktImQ9Tlt4FIF+40gy7J8V3HU
GhiVCtiPGSp2c0MDq+BnHNMCRYCpQ2A0r+Bjwq96L1/CiELRuG/RXAToF9IG8WjWjwLpD1QyfX8K
wLrxQTSGwhFoQbGirWfAL7m+8EtjhS1c5hUVH4+BphGXtIhiISl74aiiPAIEhKjnzWj9Eb95hIau
UXfmiF4/OU29hfd4fewJYOn3TT8be6IvxF7UfSnB2EFFpQf1kf/UcnYF5cf2sQPeJWTNiVS448+I
9lSC4T26iKksIuy1R/kZHNKvlPr5RkyibZ7OZ13Qd8KxTowRPIf7RDZ4tB/1QA10fd2XLtFkzyda
JNXHgUvKUThWQ7rQIgTz8BpNHvypwlqFVufguNgcvxmaGbEyO/JEiUTJ4PMoEseNKkwEuApUu4LY
GYRw8FCAzQGDokZlMEfOeoHsKC/k2dlRT1RJEoWSCGyXcFRemofyGXdMeR01GqaUe+A+fd4oCjPu
KSyTmb3+lcY+P1YmZs4CAXKVhJoaYa9l8SCCs7A1vcLhb2FAitvhVfpseicXcdLjzHWa4Dz/eblZ
uh1oMyR1J7aqHqu12Ha8gHyIEYK7VjS4wS5dR9Zrc3hRtJY2/l2ZPaXqSKXwPfCOw/2Yr0rxuRAE
mgi7LkIGBrlYpAJdNMkmhkIGKgalIZIKGRbr+kb9+vr/nO5E1vhuLrQ1Rj66CAJIRg49Uy1d4QHp
x6aYC/P+Usez4BYwcIBqTusz65hjJFy5cExrq1DQSCzvDQENqBnUYO3nHHUDO/dXs6FPkd3vi2t4
NvDkNhRcpuWNnGGVMNtjCh2ItFERmTGxNLS2lmjTmklrjo9IhETErjlDaVCyaaIwU0ffH9FqwCHc
ALxq+tFy6G8IkuG1I4W2qKwVdd9KRw+tqNtl263kZjP2jlvNCOxfqsWfK5hWbWppIHBVUuBaSUaN
yHSJ+4Fo6BA+1z0w17B3IvP6zbgMSTJxpQAzgmpalUhTgEYsjFLW1bDIfHUpjjItw3UlNPA/UlOK
l6QxK5A8gsOTN0ppMVSJ3cMHFERDQevt0o7TBznZxPEGQTeCJvbBth83GjFazhQJLfNl0W1UeE1q
9ljyzwGYP1trjJ9iaVmmS6ItYvTsiMZ1nsQ0jwsrDREvJ4ipCAffXQfVcWaxF+8ACQARUBQF4XHA
iKcQxyGQA1/pYQjo+SaDaSdpYKesEWbWnOSh1JdqvQ/zLV5rktx4yVIN7TFGWnYvVzRXqBsZaW50
gal/1joaZAmD5SdmRMwGthqMMBgPtxxnlQi0p/Dbbmonj9ENJB6svrQrddk9EfQcgerFhtToyZfu
ry/vlMX99gAmy5soAE4eh7qtsDwJnTcaeIhGhf5Wr5rBgdy7RQty9EVBd5NyjyiySrDxlqfeSDIC
UrYEHmWZ5libZGigcyYW2q7o3VcI0mJiNdgm0ckUIxSMinPyHGBjK0nQn1pKjyVPpdjoqkWtUl0z
eN+UbxPVEEIDW1NqpuwZyWgr0WvSWDXZIMReBWZDTGRsy4Q2KEkuaNBTwEfrl76g+Qvc15LYcT5S
xTUkzS7lx1xfX9+rS9OI7RWKSSSe1xA3mpZOlEIgAGnjwTSSrIHYvB/Rsd6lXk5rQIJQXC4ZVbPz
itXIbO9+pdQzwcwLaTWZwMQoLVvS1UoB+08LF1pxn9e3qmKo5KZzZ574pV87GWlqieWyCEwUjG3e
tWq4lsPwJCh7oi6LnDbZSncXUXmjBmaWmdVcszvhQqRNBp9YXnwiFr3L7mSBPnSDocSmjsvQr3hW
FLGu2qXs23Jvue4qKB0hvPVKRykNHZwEUItzobNLAMZkNhPjbCylVHBDXzgm6U2tLjRkJxpLOmYf
wO0VgA9UczbZhYUyGXDyJIHokcqRYPkAOKbDR9EuE82jivjIJ4d0MItq3yRP2HWYLm5fLa9f8kvH
B7gPwgPYpKsKELMXwK+KxH06StExARodxreWUqlOAqvWx2dXzdAADzU8cC6bF6/Q/ZuIuV+VLHZm
pcIbSmVZdobSve3KJDWkYfjSCEDUgsB9lrXyAptvcMRkePc9ux07dQONdTdWZTljbF1Yl1iECHcZ
9V4ySqumHe9Yql4VAyE6likDVShFb/VQW871vbqMh8AdFxREToHfQHru9P0zW7JWe5ELPdU//gd7
X7IkN64t+S+9xzUSIAhy0ZsgY8hBqUwNEVJtaNJVFQlwAAdwAL++nXlfWysY2UnTWz8zWWkjKwRA
DOf4cffTBP73SZcz2l0bEHy1QYkpT9w9qMqPIW410NNQOe1RVGfD1lxvr6XXXwH6KOy3oLEJVgDJ
1AY6TRObffYnlDLzLo2DxldR1Xf+ndfGOgBtKvQYJDZ+VOoTIY+dop9F437tRzlv7N7lNPz2ngTQ
/IA1RUGIAGsI4pdVXN9MU2OyJEk/TxgkbmTxOZs6sXNM+s/YtpsSl9VZWYbjXggUbCH2gyy6Gi4P
Ku7MocbcB/boU+keXGayqDH0a1Kku6L25MlQ1u7rqvzR5MikmKPJQ+fM3/SAV7weBNl5ft3s06L8
Nwqgad/zUzMwZJuTxyKJi8XlUKllPi82ot41B2j58UsVAio5EJeYs9ZjW6shCQPz4ROdUPqYG8CH
rVt5hzDJ7xJTfOBEuHdVOpldQ8osDtKSHNIWNaS6yZud8PXZ6ibfSYfe0TpIjyx48DNLYiXQgIX3
aM7B2db3Xdm4IBByXmlWFLwWB1A/X0XMo036hIrU+Tz57lNWOrux8VQ8BrJ7mFXyhcicvNByTlF1
n8SpyOpqX3XUOapgfOKqNg/TBLAQ9NJHK0t71zM3qhP+QYLXvbOOkz0nmGfU9zOiAJ8PT5nTj9C9
OSrSpZqj90/w+rbDbHwQsEIfnGL0j8Gf62zQ+L0KJXe6z4MK0Xo7w+qnpJMILiqx560EEUt9E77b
H9AQJ4uSFEQaUeZgwWnEbG3VT/eEjECjUFmu8i55UhIQXDr7B/S7iCBlbV4MFRpBkIX521CjfRhp
kxjqI7qRB6xrIaBKgywKwRfOXygWNvP1VJxxCoewrMNPqm71A5HjV4pQs/TFE8dGirRfd1Eh+xOf
gZWyiY9PZQZCC3OD/L5w830/EnXPCrVDoqpj0J1UTBme+9cV/x99y/8SuHv+//qWg1QSSpbKSGPv
fv3v13/9f3UtIvgXjj8ELQvP9r/UycL7lw/iJW51AVZOsAA3/6VOJi79F6RxkBYiBoVYAbz9K0EL
QlQ8AmBMLZkZZX8iaLmBhxDmQueBB26hTSzqyes91QSFNBw7/2xZY+8hSui+DZlHflZdyz9mrJo/
5n5p4wT52hPBjr/Lp2yKxoYWz9aMqGb+tmTP/3lG3hdMeJgWNNsOyJ4+RCir44rHNkudkYizRxW7
M542u65Q+sGbRbgbwsDsCNEVoGka7AtZpKAi1jRKTF5uILHrAAMLs0gFBD4Oqj7i9U3+7eVPZsqS
Kuzdc1K1xT5Lsy7O7dyd3p/vayeG315TAboKJgz1ND4lks91PdUWPkkMHZIzwWsWeZyheVHpwEEx
E2A5JSY4Tr55wMUwR7Sbx7+nukXrsISLO1/lCnyytjiUbtMfpzIFD6qa07tgTJJTNYT0aDpZxEk5
TA9+QaZDXjfewXWy7mtp6rLaASgL917V4mlkdEudvb54X2e2CF8WMRf1bkInbg0tB5SQz6SqHuqe
AAdon7QrH5sKOZ6oTlBE73zL41rDqiuTEbOgzPWolE/NKUsRgTvJAffTjlYCQm59UEqcJj18Nhw5
KUmOhCJzIBtI7e1nh5GAC0uAAH4B4O2uMDyK+5+NxgTnjPrNiQR5uLN1s1XyenMUUIAgnhQCsdQq
/ymnRPuBrIKz5T2PhAL72HZi2ojUbriVr1woRPoIkwH1QyJ2fbhT1uiMFjS7QOArX3oXpAz03ppA
Hc3TontpO69xDixQ8mzbuseTQMf2QxY4rYh8SCGbvWnpOEMi1aT9rp79Uu/L0M5q43e+sRrUA1MD
InnoqIM1gycv2qIDdyE5q7om+5CA0U1txzeulreOGvahhwV3PAQW6xM91q2TZoYkZ4hC3NOgZf3Q
UKdGXY0bPN8cYUqnur1SdXecqymIrGno57DJq++cShsTRKLR2GbyYHX1S0KTexqRSD0r4+c7PxtM
ZHufoVjYgbE3D3Osat892L6sYp1DVFfaebqniuo/RS2Wz+whD6IuWHhLxHn9matSUgq6CxqyJcV4
31rMBM4GP8HUy4+BX1VRr4vh0E+gE6smbz9UQjc7rQvvE1EgV/YOeKhc5lt3+fJ0XF1tIIpAa0VR
1EUEjKjy+mfxKQWSpkx6SamXPkzSRVBIHPYQJBCe2xY1Rlxr7Yeu7Pr4/Vt1laKIYBkZhG1Al4D0
oPS7HtmwufdlptJLGZSPEMn7nwVRcBxJoGZTfrcRYi5P0nqeyEBRqaegHWK869H4CGUCeP7ZJSxy
gBRagKw6MnT202UX100NEFQ2bOPhWCMomOKizF48JZbY4dVQ57fnKYUuOwh1GJwTKFafMlmLqGJe
FVGv0t8gDxV761UX1s/zkQ/jsHFilymtpgwpoQfRCLLsEK/k9ZSVO+fwoqlxf6UDh7lC8Vfm6Coq
bL5VzbmBopeJQqnlQxxHQ5i9rIZq4PzCCy7DMxnaHn0zm84/pnA3+Tk0fXZq2PgoxkCc3LH5GaDK
9pL07mluJx6HqfhncEo0N2W+fmaS/tVPyXwijfcdcZU4zIT2O0vzAXzgihwKL/8n90L5xDzIztwq
55GCtwtsEpL2gffsMjvW2dehMoDKUARweyIeZKfl3gZt/TC7wNHo7O890T83Rdje6ZJAa6Jl+cNq
HkbG4eZOt2N6mLqaxGGrOhRAZgaOuXU2rro3dqRYRCceQxBJ4c9x/Xk6wSc21JM4Q7oYHugAEL0s
E/QrbUo0c/XBDR7Kcoto+MaOBC0sWNJHoEsQdl4Pqnjq1Kz2Q2gwtP84DT6LXVGRU4m79E5by6N0
BvMdZE4BpuPYbxyIN7ZkgKsGIRQyIyATq1NouGOZKXLsk4w5u76k5rlm6Ytbar0RGd7ghfj/B3QJ
EBZKEB6S5eL77ey1Mld+aLPw7Mu5eg56p4+ZZE7c+R38sjM+HnLRjtEYWBblA8ihvhntBrRwg0wt
P4LBgAehMoiHYg0tTGU3joRrci506cWtEfqxrN3mmLflBGcI1t7TuWCP1Ep7AsAQHvpMZ6fOabIN
JO6NyxYfHcxrPODwglkjcTIfvInrWpynzi2OHkLTXai0flKWfzKz4+7fv9vf2NvgeMPgFZElSqxr
LAxqXW+oKhacWwnKfw09/EEF2nkkzPrHQln6NIb+r/fHvAlQMC0PWRgeM9AmIF2+/uBjMbaz547B
uXMyf29l9aOd8mDj0bpB5JHQQyeGRwSmTc5iM3A9ihFI7nMzyosmwGX13MAWJWf2bhx9/1Mi2u7k
snC6T8sG71nbyWPmUnJfy9A8lWhgsh8AU2xt9XXZFr8JWly8kIt4ffEvuv5NhVPBU0d3CC36qoJI
zQ6Pahjn2M2T4mS4dY4ZY3afyEYCCgzG+250xyMAQrvx2d/Y77CzwiOwmEAgdluHzFq7RZlqLS8w
twKLucjMCUL24SPS1uQvwemwl5Oojhpg4olnZX5fDWAeN1Vmju9vhtuwBsgzhPWAx/BbkKRfLwls
4Rw6JY28cKIaHVuTu18aN0Uq3BXZhMYxCPgMilhpdjFBr9lGtHGjc4AdCxJSbwn4wG1G7ng9vjeh
jdsQDsMlyZs50jVl+xFON1Hgoa6H6HQ8jSQZLgBmUfDOZ2gfk7ABb7UKLirxpsd+Grq/uB/WH3OP
pp9766Akbor2vpvxFoLIXD7LLujiys/IrvcTsRvs1J6agkI4VHL3qEIYBFTwoolV0Q4xTHX8jffr
9koBUQA3CmJ1FOKAM19P0dVFZrXrlJdGJ1NctwU9Bor6sW7C4dhNdNpY09vzjcQagSrML8RiJLXa
5ZUuaC2Qgl4qRl4GMqnT3G2CwbfZGNQ9QBRCHO8lsRSrUfymqIo5ZPpifRvs0obf0zKEOkLP054p
y+JmnnoUjCvyseRjemxk92uU1Pm3ygt5F5iyOFRBJ8+Us+SPH08k6FDB4Q5H8nMTZOmyIKakVX6h
MmVxleo81q1mL04NSdufHh+UWBEmI0zAaNDcXX/blvX1RDWtLrOtquex1fXP3qoG3Lt6PGZdIF9c
avqDhCvC1gV7e5mBsA5cAsR1KKrgu3A99Ai6QzfTrrjAAJN+TjnuByagt3WMb9HSfNQ/VQISAwJH
/cvADDQWAYGrSwdyzvtrcLu/l1wNokOQLBjsRpb9+FsA0Yw8Qzs4Xl0IDAIjd0jKnQ99pajCetc5
9RYV6xaKwf3HfSB9C7UQnL9VgshpWaiKltVFsnm6GD4rqCod82BYByu6QAwvjTvinJctOoFRBWhl
Kpudoxr6KKYCHckSmAKEGZLjKivJvawnBDZqZDteyPQDSl89yig+P/IysLGCpH4X2n56YH7dvtQN
jDTeX77bEACXOJYOvWgWHHydyKe6cBLIB7NLN43Fl04J6Km8NIiHpg2PA+3aeOYq2Aq4lkW6znkA
GnC4ZWAd8d81J6bUQSCzpFAXvJX5c1K44l4nA8oe/K/A/9k6VbsvibIPai6HJ1WJLYHb7SUF5Rgw
wgDvH67910Tpt03TGeqMoSqLC55HE3sW/lVjVg8ba7uEMqtZvuo7sDlRCcJTc701bemI2W9EfvGc
DjyVbBoeclWLI7zctsx43hwKgasTLnxn1Mmuh2ozX0xjXxSXQuty14mkiZliXxWHeOr9DfNGaOUj
NffgA4f7d+HxXw8VSsjguM3Ly5im4uACGjiQvulOYmTjLsiJf+y7/hsRkGpZY81zn08oafdjtm99
T+7DKhw3MujbrwmzMuAFiyYXsdVadyzzibSeKvGLki48loDwojkkW3n67UmBYl2A2ORDbYg3dbXE
wk1cW7tjeYFKQz4OYvChRpuqQ6ez8hR6PY9hCT9u3G433xXOqShbhPC1gSwG/WavFxsO/6yYs8Be
YKH2d8/b7DB0OYW/QGc+bXzXmzOJoeBAipgZJVaU/FeZmOOkgXFyPV/6spD7yQ+HPcBUoN9pU92n
MH7ckRmMvoxN/WPVo2TZj96WEerNl4SFDG5yHEpY/IFZsfoNdAlLg8Sjl1FAclCJAawlmDJunMub
L7nwkZZ5ojeES1EduV5UoEBN5RBWXwbayjvSufzRmewYgwgxH1IVJCfT1Grj3Fy/UwgwUWfCujog
PgA+hnnh9aC5641tH4Td15T7j26vXrpxEaFk7llW5T/vf8vVI/WfweCvhgYeAh8Uv/t6MOtZU7p1
2n8t4ThU7IThNXgdbX6EYEBERof2WATGB18Z90PYut7HFG5/+1wQfqcNTQ7e3FZHRyX+rq+Mjdxs
6I55aVootKC/9JzKfSSZlyDYtVWM/Ekdg8oGx4Z3PGq6btp4MFaGG5hQAEM6fC8HqAgIZetmiBLn
jszJ3J9tTcr7kuTw2sZG+ZAUTYm2ZJLuQwveGyNNudcpkBLwXToY0KAs4vFCnI2gcu94Xr2vAjWA
rYqHNC+r/OyIojr2zdg+YV8H98XEg73pxvwzqUW2DxoIPWcP8mslJHlAHeOfSYXTsakSdqFKQODg
gH0cgIgPtv3UaIBdIr/3YD31EKSoec8Zd/eycGqwOkcR+y6wxfe/9fWR+c/KgMqy7K8lFF4r3gsz
urYJRH8eO4W2ar5hu3rEUO+Psgq4l2EQ6mHnIqd2UMy5UWUmWRkaL3HOdggo5m/hMDZVXtwPevg2
23zYwQudH5qW8FMig2LZGRKxTyF3FDnIY1e25aHtfbC3mag3ft3tGniAihFMYPfCf2rtCxokpLWl
P+LHhRWkb+7kRih6hRsneN0j7nUNFs9EsHXw9qHWdH2qKgX7X9lz5xyMKSR1uMhAiO9bSKq84iPK
1Zirm2TBnjFTR1iX5i+HQnU4EwtBH3fQPweOh1FSBy68Q3j+hFLDuLES18Dh8pkAoS0wA+yqAWWv
xcJeJgdHBsQ954rzGNkZqKlyhDbB5QNILtV0ShqeHXuS/go6HJP3d8n1a/Wf0RFRoTiG4vdSf7pe
oDrRGdF+Ss9FMKn7XoCLI1PglCUcwDY+xs11CswKgSu8ZICPop/i6g5PTD23dVGxMzKK8uD1bhIj
lq0iVsMou0RsvrGwq+L+69yQRiOSg6VaCBBnNSBD5XfCc88A0yfed1t67M5pWf0xXKg4HEhCrCzc
eVDcZ3eEzF5E2zI5zH2eP+d5O23EBW9NH7gCuDTwhxB4La9XOnNyIrE47CzH2sYAwfluQha0Y7nx
4qoX1cZ4b3xZ7HhA4AJ1RWQMywn8LWCmlYHpYiPYGRd88oDgEHtIT+6TJ5xya6WXl/D/hc3/Weml
DOe8ahsAP1+PxZM+KIcee7jvtPg4AxyOh5G8+GPq72dvFCA51c7FEUocWFG4pyZsaYRU1QKsab9Q
EAtj9RONpuFpvifcLSHIc7cepDd/I84YvOhB+QD15Po3+kWZ1XPiuedxoN4nj1XTh7HTxd7WfXoI
UO89lEqLWA+zen7/jC0rfbM64PAJyAk4ajmrL0GQNqVeFbq46yg9jDkdD20wt3d/PApQDJDXQGjC
X8GyH3773lyA0zpL4p0Dk7k7FQBE7bJiUxtxOxds34WwgVoyTFtWZ0pMmQqztICBGPDKvaerL603
bGHBb2xdD0E7OhqAirdg69dTcUmr3WC0/Oz6mX+XOiQ9eb2uHnw0Dnj581WDvRyaHbi4mGDpfz2U
zUELYjOGMlWWgESJcmXFyn7jxX9j7wG3XYxQXRcFy3W1AvlX5vft5J0lAp3jnApxLLXiL6Md8wer
6wlqY1SrWRs6W0fz9V5Z7T4fJuAIzQEqgt2x2vdK+0YNYP2f3X4KochIiE32qjTpj6LArodBfgXX
EIKGBg9SDupra0jwCfBVc++XMvg34uLmQ1344cWF+0EVzYOb/CBVR15SxuuPpi6CDq5u4mA8B3V1
1QiZRFWh5p+Q3inozLiT/5gRc7p7H4TIIKK5D3AAFdv6MZxpemDNoPAIjG6O5ql10P6A/fAAXpPk
wUM1BHwP5ypoUwOOnNT2SZ3FZq6ndhe2hv87kYn4GTYDGs91M4MbUMqNZY9ZJtHTtSphZ1jwvtZ7
V3R+89AWgNEjGbTOD48N4hfxTM330zyNJ5ikExPlrm6KOM3y7rP1jPzMvL72UMfTyXPCug+ZznUR
GWYr5641nvj34jgLgUjdjXsEjKM8qjkFbKzcLq/hRKDVQ8jzMdwloYQfi1+55jFvEognGgDmbTQ5
lfhuR2xLdDqhAfy2pQsCkGWIlZNi6OZ9V0zwo2s0K54aRGLHpXGNAEPem82uF7y9mDwAENWgCp4d
xmbEc8qnpPoxl2AIGZTI0rtqpFi/hFn2a5gMEC+Edbh8u8p/alDGkxCV9FUb9eUI8xUdKrWQgjVU
KHzOHHmiTp98HrD8UCDl1XBOB+L/E/bwHZBM6Y9LngJxOV70uyGt2l8sWbj8rKx1DpuCgTq7zk/6
r7RQUxUjOTFf62Ye86NxTf8tmAJ+UnTiLqwWW/Erz4r5kU0dHHDrWhjEZloNaKhrqhxhu7QZXAzB
xoH8izdFVHswtPKGuUZJGhZqz21pjsJOHj1ZhYx75/UJK8Fybu23oSFURA56Sd4XKdMTvGo4eOxU
pWjUUdCk+Q4EHM1smWvgLF26vIkEaVsJRW7d/TPqCaCaC6tIs3OcmV0C+LPC22WeQ0jDpPdoUsdB
+2SrRB57/hR8pKZOInQQyb65ZcnMDk2g/ENqKtVHwLA7ZGzzrP95/ya7TpFf32C89KADoILmLMWD
65uMzAMZgGWCSoe35eukLShuYTMRONJj80NKlKT7vvLk4f1h3wixQZJmAPRRJVvqZasXoRBdPWUJ
T87wduIfGpk0l7AiEOoNvP2naXkCJkiv9imKeXE99k08FF5ySkvqvQRcVjCMgdzfNsj9cCSD+1wz
ufEyrlcG9UTc4gLVS8/H67vONfo2oUxXuTnnfJBPedoV+2BQIvLmDnqufDE3bOkW6vzWoBwPMjAE
gImA+K4/BwzbQcTqywHRrlCRogK9qFM67x00zQ0PYqh+vf8d1uHlMklAg6hTLh+Br+lGQ017O5Fm
OCdzc2wDZPaTgnNBr932BDrQxoNGr6EnkMmXSANPGWqAwD6BLl5Pr/Eq37KBD+dxHsaD588mLsBo
/ZhpOZwUXoaogxJ5z0LZwqNGJacMOR5M0RiNVK2a2KB8HYmsCPf44RA5otwYERDg95lU3YcwETae
e2s3XsM3PgqIC0v08lpYW1MXvKLrwozL8ZxT68O2xwue3Yy6OOyVe6JNn+yzkW3x+974MmyJZAC9
opQMHvT1UgF+GQvTVOM5bNrmZANCTgNYfjswT8dYmaHcCPzfGG/hEQZLlxEG2cgqehrywnQs66Zz
mvqfpKIN6qApj/I6vE89226Mtvz638MLbAR4uQVAoZYsHineanYwbR8BU03nriXQCWcZpANhu5Vh
vDEnzAdgEqJ3IIBrEfDAQM3Op2Y6V6YZo4Hb8t6M/ic8B+YBKfrW4X1zOIFvBVNOF9S21e5GuOaI
VNLpPKu2hNcR3J44iNB3ltS/ADzpjdP0xhoCJAOnBlEa0L81g1FPwzgmc2XPY+BlB9CU9UGL1P36
xzcEXgcRLtYf7lJEv/5SMPsIErRcsmfH8B+86J9DOvyd2ulvMQ3V/v2xXotQq20Bei/DdYTKMhpQ
rLKRNAvEVIM3ci6F7WOaK3TXFWTeD6rzjlbU2WlExLUjwSDvhkHCM7RiUyyyKo26QrKodngWV4gR
3v9d68wCgBu0MEhQgdFjr75ea78lSaEsSAu31f5M0mE41IFiMTxngpOj8eS/P9QN/LCMBXuRhY4J
FQ749NfrjboclzIJ+nOPEHwHujb50qBz1eNY+/WedRp0BTaBBRrC5sQJXXs/eV19TOa6uDOIxI//
nZ+DewFwPWpBKIRe/5wCBsiO9rIBeABp7maKpxckjUUk4007OwN76gbNQL8HW48mE9xv+7mJe7fq
TrKvxg3aFL3d81gddKFbdvwSPKxWpx50mQpDAA+DY/3gDFBZ8AmhbNjVAF0pHEi9rASgbYsAHWnk
8DTJJDw2AQw0EjtCeQ/xqJhNeQxRxo0CktOP3VwEe15z8tR3VXE/FxR6fMjTIpD/JthdQ85sCj1u
kISWH3q909EsD7gCe50PBBPX69qH5TAQEEHPtJih4dIhe8o9pFhZZpxdkIVJVKCO8OAp7/z+F13Z
gi9vMAPJF2sHaR3IOK8A8G+b2RlYixdaD2dcHfD/Jnb+AmIqwuNJwNYHgq+4a6FkH3ljjx16LRxt
GX6XKqEv/VzXF82V2BOEhJGXOhKOSpzswtzl+3ZEvTtghECPEGLncq+L+zbzDn4zJNBZwYd5DjP9
NSj6AL4dDMUtX7Y7N2v7BxesQ9AKsnlf+94YmdYWz4TS7tigzcVGXHe7hTyQsiiq+iiCMbZmlOSZ
AWV2lPbMAwtXAqZHJJ6Sb3zf2ytjaZ0DgHQRKyDGWvFWbKudsZT+fE657iO0MRM7EJCqu8aMZOPK
eGNCEN2DFoFa3hLCL0HX7x/UB8mAG8c59+Bywql4gFFCUG5p39+aEOwh6ULYxvW89IX8fZQUlVlk
4rl7BusF5jdQPu3mOnwOSrffv79Db59RcKTBwEUnScQhiE2vR8qZaFH/aIC+D+7Jyd0m8t3ypbb8
HuYbW37+t+cQ9W0XpDBQMQHw3VztQHbdNunYOfdzsSOpdSL0DWo/OC7wvcQo52S1oy+FM29hLG9M
E5Q88KhBkUR1fb2gM2l75PAZO4djKr50qffDzRznF5Eh7HeFGDdu8je+H4ISkI1RbgVwH6yCk86r
AlOnlp2d0nFjdDEQRxnAJpwSv//6/gfEjsAnur7dPIRd0Nl52BVAyVaf0PWntLUqEecsSB+6pq6C
vWxN+mg0wCpoQjzxZVKmyyMvJ8FnbUAdiUd3yINoHv3qPqQJeOXaIgjtjYegFzkQZ8AHAtishZOu
MuT1jvoOuDb92gqINE6d57ZuzDzkr5EKa1gT9yWMsZo2GOBDUU1wxkulhj+69KtR7T2CsAKPKJT3
u6DtvXsx5uITKJB4u2gd7jpUGs/GSFAVbaqB9iJUBS2dnOpO6E8iKU0PgULGIVdphk/1WMDRIx2x
8DsKXKqL/Tmj33ztsulOTNb9lnnNp5FPebvj1KgCrCFSfFdervpjALmB2aV4Sgs4Vlrw6GuJ35ZO
HblbpORw7y6MjNHmB+lw75gXrkDHB+ZiB3ry8IR96RGo/0JNmjyPUznDHkvUyVdr8zBE/u4M0H2D
tXXvNBrhVJYN8OEExV/ASbcFL78FwT+MMmBaLp6cwni7Rofwnp4k7wGl5IBco9wfpxfbOADm+Czr
BcNJ84ceDQ9BadT5d7e35CduBwBwkILVuE8L/+TmM+59Wvtjt+M6z6ZdSFX5F0hCwGIW3JNH2s7k
ewUa6Je28WBX5vuSVrsCLydoQe3cfQV8O4L9Dv7UZ8eZ0gdD0uLY2tR87pxg/ssVZGyPXVa5NRbJ
awG6eePsHwPQPRWsNa2Z9n4HaebXapZN8pGPIZp1AL7Jnoga/C0rvjfuEuhnQKoIQXlCvWAVK7nA
nmuoaOZzJbvICL8+oWdVcDAZIweLc7ZD4Qp2MY7aONq3DwAHer8wa6FkcpDJX1+YjeS6mDISnmEz
0J6sk/uIETf1Ebf31SJ5BfC6VETBb1ud6dqbEzJoQ84Iz8w93Ae6Ix01gcfN0jSBe1uR8O2FhfEQ
/0LquSRw6/Ylo04yIYOBnOsA3OVEw9hm6NhTB6HhYeu+urmuMBTKXRA9hctTsEz9txfUTSAQnVpB
zrIT2UMWuvPeBaIZO8KgtNMwEqcqTD8pqJg/Gs9U/6R1WsYhH1ms/JpsSdOuKZdLhLb8HLRsAWcO
9dV15QeVvh5hAiXnFv01Y5M18rlrE3sPXQCaVrKkOeDoZ7vZS/l9C5OGKMDujswstzCBtzYW2J94
hZFlom6zCmLciuQypWl6GQnJ496bAVTC52D3/vK/8aHxBiPpAQ0Iaoi1FAwodStHYfwzzTJofFiR
7TtL6dGvYdX1/lBvTAhmBuiDCAcU0AHXKXPCfUt00odnVfTeHU2rPK7RwG1jQiuty+sH9BcYBd1L
0TQPGM71foKNex4MOVQ9HkV/PqeHCcRUlt0BV7Dd0xCFC7/K6H5OR3fX6ZnDFMKSjfLhivv/+iPA
pUEXVRDCEbH5q9tINW2es7TNLkk2gM/fiSp5RJYDw4VSejoFeWF5Jin67aAq0tdfZ4hp4asnSPCV
hgQykfeXfrmErkOCRewC6QlE+ugCuQ67Yc3hpEmmIWwUsPGJoLFKmwOda760SEkk2jAUvXHuuyYN
0z8eGkU6vOUBoERkPmt5fEqDaapwb57RMLNHy6paRW01h1GXl9/zjv09aY/s35/tgopczxZmA+Fi
EQAWMZ6CVXqnSO/486JQbybL/i7AB17UDV1zzryCgMGQwEsFJQQ0GYx8Lmke6QpUsT9ODCBhBoER
9FewGMGavN6Gvu5DKUHyOisHFteeUR26gUGB8P5U3wBtrodZIUSzD+KJKjFME9aoVPmi3glcHQ+i
oe6zIGXxMZ+C9mtZgAxL4S4TwyVH7IpcZk9160P819vmo21UsJGCrQisywnATYqnEUVnivdq/RH6
LnHnXjpwzqS+PuCfFR882OKAi5fVj4U/h/scsqRYyrKNqrQvAOjO01+ENhP0yErFbjqmG8nnW4sF
2Hu550D1hCnRamO0TZjM6TAtMhc2HnPIUvbJEueSwsIPyQ4ouVToGGiC8W/QiMOPtTf6MeJE3PkT
jHe8oCt2JgzGP74Ykb+9VoHw5oa4vK63ik5S6qPChDLQwMYd4NIyriHH2zgVr/j+6lggc1yCFSQG
IJmsHpSshMJxkjXEBKRUX0gzk3+opLXdy8YtHBDlYQqVoZQcpz2bKxjrVv2ROQr9muqMqXBHvS58
DlHufSFgi4i4qyW6pKjJgRFXMokNtOmtnwuzASwMNC5Aq/nqHnezRPhVHqgLs3nwNM8ozxGbp0+4
3eGmMIMgwwTpPqEJq7znFgFDZofy3nPgxZv7XnfQjVMfHR86Zt63CtaYEo0DJxAVNg76W7sKmDOc
P1BNgyXj2gbbCkBdGZ2Cc21hQ0yKEn2gCtrALL4jP9MpGX5lU+t912lhYNNtELvzDq0IAEu1i18G
BLtcA8cBXvRnfPXlDOLCBZEKZSvAXeJGeDWrnnhqCs8mh5ySV2MVpx5BxyQdZht7+IYMu4yFIO4V
qYX15zqQkAR92cN+Ts61E5R3OYUnce11YwQxhb9vehgWK42eC21m52OX8vLYF0n6EbyBEaplPzj+
H/bOozluLE3Xf2Wi96iANxEzswDSMSkaZaZEqTYIGQree/z6eQ5VNc1EqplXfTd3cTtCHaGqIg9w
cMxnXqNZKKmOCnJccg9TsMnDcJ9RjThUHZKyKRHMh76yW6RpBxlEhMxvDux47Vgdho9Bln58+2C9
DFZolWk26C7Q7nRnF+dq2YeFjIRK8pQAntgNVmjvlaL48vYgYgmf70gB9CLWtACfAy1dLHFd95VR
GuTkKRwx+guDzFhR9+xWtWJP18Lsy0sR8A9tEZYBhwAg3PNDRo2jfJICP3kqldB0q05WV1Kc1+/q
rGjXMntjJxFTvSvKul5J2ijvLX/sKSl2GEpyfK2DOTMfoFsqazszm5UVxMG60Ry0gmmPHQN5vsqj
F4H/Ynao9wNPw2oN3YClsAml6DQo8zl+Imw0ATz7UfopQ8tNdZ2hHxIBN6kewFaUT0bHVezKTpLe
9HUzApDRpw6Gj15uyrEI3w3+5J+MwfKxDzLi7MA5MlIBNebkYx/6zvshK5M7aeQccueJosU6V8vw
ALlChr6fVGhTqZ3mv4sdv8rwP2vRvQmaJvpCfTMLAV9GLJOWorvCHJsrJ4tGz+JX7O0kz1rS7T47
1rpdYWSHQm3tme2IP4DTqJCn2LyKBOIBD/hcSbvPchVgNBWl6HJdOad+NZ2EYJz/gEZFIH6+ABoU
t1KuxfjJyJUQx9ysXpVUpb4OSRGuGft3ofgcCDQ0MQiEGYxq4xJ2JglFNkWXYtg/prnSKkRZbdSR
PF2vnbU6jeOVRPwXgT8tTdEAhF7BCbRErxejZM2lEreodzQqhZvJdp7CzppO/dCH1dqi4X8HqR/y
b5amEpAfOUK/p89T/5oE4EItVBy8DsVthE1o69MxcRYbm9+IgnYl9U8UVuqbXJf1U2EPzqYcyr0J
g2hP/GE8wh2Q3cIOvlUh2G2sM8qN3NX1zawYwVqe2GrOqAzEzEWzpSyKv+Ew/0nWc80M6OIYAuDI
9QAagdxMMZaGITbA8jGNW3QQMqJHDL6KZHaH7K+I+Ldk1h7K5/zY1s/P7d2X8j/Fj34r8POOkLH5
7/88+9td9K0umuJHu/yvzn6o+e+Xfx08F6sv7Zezv6xfdM3ed8/1dHhuqIe9DPDXf/l/+i//Ukc7
TeXzf/3jWwENQ/w2ipX5a+E0qiSvDn7xJH/93P2XjJ/bPX+pv//HTZN+yb//h/hz921V5F/Sv/9Z
c/G7fqqwWdofNH4F4F5cRT8F135KsVnqH0REXEuCUe3QDyNk/FuKzVD/EHkWQTcldZpcIvdsiq4N
/+sfkqH9IXQBqOsIAL+oWf2OFJuIS18d0AxNeoP7tWBqgfhcylCbejD4yHJIN5LRZRsni821Wfif
oS2gZQKSa9MZ0wcs2z+8mrzHnwO8Vlx7ofCfjcsSFbcyXAmKLjSFz08yp51xfHH8eN8nTf1YyhhZ
ufngF0+cQ9mXNA+lQ6GAIOwtv21RZBun3iPsVhKvNxN00Yu+WOulcht3JqLOYBeU2yjMU2VTp3Lx
CXxGEK64j8pnret0vCbLMcbmIOp/hLAfTtMcVj8kasd6CvvZ86m/rmMl6e7MUgm+5XX2odaVskMs
2ha0hEiVPmHbET2mToSbEET01AStioEatTTXkKsYC3fJlx+sNIp/ztRv7bh/uY/Odtub+/L/xR0n
8sl/rWx4G9XR1y9tdLaxxI/8LW9oyGwEeoOwNxwgHCK2+Evk0HT+oGhA4kHSjuGIYCD8tbNQP3TI
0oAh/XPT/b2xFOUPYl6xFwFriNay+Tsba4FDYAgRdoKjJuiBaInb+/kKR9oKSm/Q9o+TPqjroECu
K+mn730aDd+rKrFuANEYq8LMZbzZaPWCXs3wvzH1W7XqrumXLDVheRpRxEBCQpSP0DFZRA7KGAHE
9+fkcRBi5rWk7VE6SD+ORogXi5TXu0zB0bSLoIiUDhyUMlQibi1nJ835n1o8mG7b2NkKVebmNFJw
3OK8XN2YgybftaM/vkP579MYSfXq1Sf/xTmxyCDFLNLPIOVFn4dCNn2B81kcY7/trF6KH+WyuUlz
me2HKHqqNPKKIzd5X9Q92oOz3e5btXcec1uh66gm6XYojQGzoaD+Bhqw+Vim/r0x7jNFeX77CRdJ
08sTAvyEQ4T6D/T6ZfOgR9FMHxOeMCMDx9S87H9EPt39sDYNUhvZuKXTUrqzjLeM0jUSggtWsjFx
kqLel67CpsFZNdOH9wggNPdWPhfbxIk0d5AGlGDlLN+MUZ/uiDHkh6rtgnfOKE9rc7BNkBuOf8VS
9QU49s+DmYY+QQTXAfBJmFvEQIukKeoA0CRSWT8kmoktQQ91RwcAbugbW/TEgygcB88I50NjSL5y
27fy10pqzYeoUcrWi/qpjNyWJpOVlvEKzdv23iBzTVzQqLVXzaX0LYtBRHkZ5zzW0BLMNyN/nK2w
e86nRo3dEO+9U2mApEAEsWjsd1WFi+E862gCV22ttJ4/a4knlWlxS21QRsSh1NIn0O127EJmvtfi
WX2a41E/pch25V6BmDYNSerUf/qFj4qM2j7zvSrFTVtZM7BHsZ17wAFqvnKQF/ukt+OA5UDvd/s0
Uuor60VstFfzK7SAKaOiEy6z/Vnai2NBToyqCZqoOM7KRPdvVsxNa5f6tcqL+DVvDcO5+bojo2tZ
a9hFWBzpapRbKZ7DbTrXTki5PPAhudl35JB/sgJDr4iD7GPuy/nJ0bpTNkmf3t4hF2Yo5CkqxUFK
6AIMfCHno1vDGKOTVB7mbFbWnWaO99TsgRvZhf2OtC/zOMTr7UALzkM2TvkxOYX0LuPIuk3qeXZz
yoF7vXJMz7DEnMVDv4omq30g4MUwRaq07+Te5lbVh10WDOyV2mxulSxRdqbe6jiv2YUB7nPeUUUm
UZf78S4Yp/Khtu3RtcK42BllIz86Ke6x/MlctYqrj0SQ9pUKy6KnAPyDrgmqhODFRQUf8vj5Zxkn
U/PbcPQPJZ4kdG/vYuahiVNc7hwvGsy9ibZC0MabaCiOFVWotz/Fos4lxuc7AMMT/FcYy/Ki01mq
UWu2eqIf/Fmv9oYvWczusDdTM3Mrf0p3g+xHx0jK+zU1H9vVkxGvYK2NV/xzLOgUrMWTZLoG5rrY
FOKxBAGbNFPUCRYIHCEG3GnNqBHzTU9mqyr3uKPoN2+/vLgqzraEGISLmAKtAH0ueeVTmGD7qM3a
IYhsbWuqgztCuLjp6vbK5jvP0sUkC94vSTMgKVuBOXr+kVU5thtdS4rDHGOdKBVF2ICjSMJVk0/j
x6xQxyu35HkQLwbkoAZsz+vRMQNlej5gHVZ9lypaewj0Zi330wOiaF6bmd/7KFkhNr5ybPMaNPgX
SxnYDSQgQiVQU+BizgeNSzkBodyXh9FJ3WGujyTr3lx322xsvlqxspqRg+wqmsBx+ENVsyulgst3
BtutkpjrCE2oUMnOh4/MTG9CfRgPgxQGVADM6X0CYNKz+nZ4QLbkK4+k7tEC7a/t4cVi/dmRhF0A
l1YUtZbQax0DhLJLtPpBH/L5Xi4jL5OUYj9QtItdpZ8yN20igHh+UWzmJPOf9DDoNwiBVLuqs7sv
XEfFY+xX6pUZWVQswEAZ9AVZe0QhtAkRMzifkgQSP+JaivlgtkhSdtTY91k1qB6dU/84gyIxR/y4
Wz/RIB85t1aDxU0yDt/tpA/cysqjXUfQsgmpZXMeWcMqk1lHlWFyPZQYdb29HRe1HqHzolJhsXla
SplQWRbbRIKchBDRLD2QzHmNhkNb371TjDtHm1ZqXkDcgbVJjcdHC+jtoRdrh0o62ThdXYpWJJ9U
b88nyg/yPK6HdnqYaF1Dvzd3asOpnw7SiPeTYtB3mOMdLJ4rx+/iBHoZV6gi09VE35utej4u9Tka
+GE4P2hDFK2apmjWkgWIC5juNUiGeIVXh52tAh6j6IBFCTBNqkKL7dFNg9JakZk8Tqks3VuD9C6f
MYQiYXE8GvhU1vTx89uzulQ+EEokVFHA5HHDUTZcNlGAsOjR5NfzQbYwMdPQLlppSTNnuAzWys5K
52wd9HhZaVVn3UyN+c2X6wDIfQ62aq7x6B2QovHx0dtKchZdAxe9nO//nBKctsCCIMUDFkYFj0/h
43z2DTi0OffXdEAp70MBugo0WB1tbXty3nU93nxqMEWADeTwUxxNwzs/iJr7qOvqVRKlwy25PfaJ
I6YU4EtMhDEm3IAbxaZKmTfhZx25mRt1zj2ErS3Pj8zyPlPj+a5O9ArBC/1TZ8/KJtG6ca81/VXv
8/ND6efL0aylIQrEiIW2CCvB3cD+D/r5kMap6Tla1N1qw5Csy3nExrhCXH+TZkqzj+2vqNYA8sYJ
z3G67D2L6IM6AeD0QqBv395eEucbjacS+S8S8yxDmgAc2OdTrhlVn3T+pID8SbTvht3luzCvLK8S
GiphJI2f7ayoN4ovX4t0LuaDkcW1aKsUt4T22/nIsjXqhZEXygGmarqpQynwxslRrtz05xtavJ/g
4CFzgWUJofzy/fw2MAelsusDR1y/rTXjqWqE4b1iXitHn+/nnyOJyQQMSrQL1ez8fTSTgpSuFfXB
aOPgE86C3drInVtVifCzHxs3onF3TcpgES2KQdEXEioyhIzE7ssGmo2KND00ozvE5BIbUwrVR7PK
G1ctpPYYc/isw2kaPnagLNdygxS5Hc5kGKaOs7Y+BrsIpOgqia3m2kkjktCzrfzyYGIPo+iHJO1i
NmYU0LWm9LsD3EMCkEhV/oxUvbv1fW1G9bf0b/0kLcSdlroq0nZ7rpaY0gEucDnFCkQhDKSXjWCL
KJ26T5v2axHYzzpwLa/Np2t6WC8A8uXjohUFIdEWsmPOYhuouWMoqCjVh1odjM1cgTJ1C1MOtlbV
b9BxrvZs0myrWzUmPXY3HvreTmJ3UOfwT/QwbZw4neZGUebwHXzo4J4sq/1qVLAwDCfyb7OgLJ7V
PMr2QY07TFIF0a1TUiTo9VaFgGY470LVzsGJROU9uPo/5SSpPnIw1LorKYp1D2KM625G2iccfOfQ
tyiShfHcuJ1iNHuIUdUKUw6gv10WXgnKF0HLyxrjeOC+EmczS2yxUYNR0rLECqsDsM6TMxX+zp8q
fT8Udr2TirJ9CNIQ5t7QPRqwd5/gOTuf/an/lNjI5HDwtuuECrCrGvXkTU4y3U+SjqNni/2RXY5/
2cxQR6Wp8Pjzm72uW5+H9j+fFglFnhR4PXeJOBBeAR3jLoeeE0rlIYWovnOmtPTQ+C7dYkwNCPLG
vH77AL3c9oLiJ0RfRXSPHttivDY1zMDwywOphvwJ1VRgyxQ/6sihFDO15o1jYKb89piXhxqpGGc1
bFa62oCwzsfMLJuCTR1UB2RLTLcGX7IKW33y2NK/CeEXB4xgaRGkwJqEzrOYTpjqPTAPhrIz5MGl
OA7uixg19yhM8n3a+ddkNC4/H/gO2Dtg1ciaqPSev5qVmWFIHFIc7MaRTkM5OB6YOgQO5LJfK1Jc
XvH1uLj/iMmBBgiPCUiaZLfn4zVN29aAuql8DLW5m5W6dJFz7DdmBDW8NH2w1GVW3NRyf0364qWO
dHbmiEoDeGbzJS0EQ3k+9Gh2ZhmbvGrkSMPnsYrGr6VSzghuGPdqZWhbSrfyJsHk614CAL1JYHDd
pCGQpVKROqQl1GJl93n3KVFzHBDNRsOiHmtVOiAmv3Y1AvRSuHh8u6l3ua5JXqV39VOX9sETDVs3
zR0AO1MRbbSqzXG+6qdhlw5td1vM17woLlaseFc43xRjaWTRtT1/1xJsbzb0LKMgTBtEznD1hR1m
E+Sm0+7tzXGxIRdDLUJ4v5vy2Vc4AOxSHgGdNZ+AN0SkDs4TOONP6tQqq7dHfCl+LL4kmQr5PaUE
HRjQ4gzQewUxkclODyxVGbaiLSGSlToF9IhKWQ0dtE2YXzn8MfWxqjH45ogo7uWsCL26zsJ1B+uD
zWXP8o2OAayUlelWktp648Qz9seDZh6KJqpvKw3UxWQgvTxL7bNILdZmLxWyO9ZziSRXMce3lT2v
qtEu9m2WX3vRRULIi0FZEDeAkLcW+mmLW72WJkx57C45IKqwbjkN3ynTOHn9LNebPJPGlTPqx7DX
2gIhMSd29fHj21N9cTyIB4B4A44HAjKZ0/k6Soee+nyCyATyDYiahJKpP2eDPmwI2NsP05Al27cH
XBRRfr4y2FI6MzCsYRQuRkQdsGrjMEwPWlSZe7v3EWqad0bBzZwPSAgEUqHf530drKAPmG5U6bNr
hOO10thlpMebi5YyZVKqtGD1zt+8qx2LckmQHuoYMbrOccJtoltF7Nq+P7td86z6frhTg9Fe+33j
ryIKqk3Z85n8xHjf+7X9JYyvfY7LbY2CKGksDSuqLHD5Fw/VqHljS0Z+UBCleQJ+hUnoYEZrI5GU
929/iEV/7OVDUJEnOSRnpoayLEaAyKCeRc5wKBs0NAo7TAJ3otOCsk0TaOs+yoJ9h9XJRrHZYVUh
4dMLbm0/DaDKoM9gjKhLGtWEPE62ihI0rpYWPjOnUolr6/nGEgGf1yUGqn8+zpJXLm2xN84PiRe/
R3FfCyLhUrtJVyS/1ENqjjrQLjcf82hDrfOaQtQSESy2KExmcnsV7VwSu0XRj9MAw5ShLw69FDxH
vbUbIvsJgseElY8R7DpDcM3CyH+vSVHlStiibIGtTB8SCj1eKgPpefu7/WoDCZA+JgF0GQxyoPM1
4s+0xSInLw605y0vS1C2SCY1Ri3aPIGjne/y6QF/JQGmnk9qhgFIfy0ZEe/8auop5LBMBQ1R1F9J
AhdBRSApnSq1xfBeoXawxsO7A28s/8gM+GaZ1dTbQLbsjZb3HVLN4MSy/gpOe5EN8QCopwvfOur6
gpG7mAPBJaOjJ9eHshVSu/OQrosm/pjH8pcAwTsPuUsdnk1FeVZTrkk3Lxbez8ExBiAPZlVQTzv/
AHLaGmA/y+YQjNF3VZr0dxTEs9Pbn9m4mGMR+4o55iWFosdi3ZlGjeDQYHYHyqvgTHUMbWY60y6f
o6jdSVORXivN4lZRg2LTRtjT69EwrKUw9E9mOSeHpLDnL2ZcJPfImo5bDSuJT5NTBp+DBhK2rmjh
Rg3HbpNrU7ex29bYhJ06b6IMzUJRtNm1AwlJlgcPvj9QO+16KCmhlWwtJfzUo3K31UbLAfEV1vdm
MmFk4A/Seoon53aex+IuHIEOWoEVn/oR3SkZO+RNqDZoVFW9Dqmw+LOqNsV0209Rs+0tvXoXbN6e
wxfpm7N1SiYvoON8Kioj3DbnXyrrFbgaozYfKif6pk324EFTkfdphlOpixagKvJ6bJnjSB22fjCV
f2I/+DkB4+vWkA2+lkXW3vVlXb63w9ZfB2HYbKQyxNYnts1bnJtxVs3g+Rvh5HhOb+QrQ/WtAV/v
Sb3Tel+FFx+ku7ma5SuvdrEGBQsftTU8MMB84I9z/mZaJlnZYIfygdwB58Z4lN7nqKY//v4E0mYx
ad7RvyVpWUygGcmDM/q1cujScVWM0TqYYPJTLDfDemMr7TG0zR3S1tuIYy8ZchfLmEcl2+bBx6B5
yHFMc7Xpzoaz1Dk5yky7tG5PSYQWOBq7k9W5bDa31IaPBjf+lYPyF1+fyqyCfJCjcFzBCj+fIyTv
gtl0WvvQWUW2sgq8ZjF4JrTX1TG9mTVkv+p0agI6GIURuiqtQrcO4uJOrxrdNXWqO/1kh14JgNGr
+mGP2Pa33rHKrdEZzr6ipf2+l2ky2JKcfk8cBLi5hXo3UvtgZQQGrU5VHXZF7KRX7u6FQy1nLj0P
oU3vIDpqQw5ZBC9KrA9pGCrSYcS4ZuNrRUt7OHhM5358nOe+vKslbJMac2pX2tBZ7mBNxv1QIQ1X
THSHI8S5KlmeKrdCGE9zOVJiOkijuUpsnCzfXkSLmIZnNWVAfSDeQIrADFysISsprGZwOvVQSJJC
sblwbupyRmJZUn9XY/ZlKGqG9DwRHWBvnH/xYBrmNADncVARgiL/qtKtAyBinbC8Dm+/1TJ+/Pla
vBdUD/53IYM1Gq0yzG2pHQBfdLtED5RVhjgHZSP5lvzXDesiukntJNhOClQGZ1J3joz0fhsF80pV
2B1yXPxeNP/yTDaUSCqz4MQ4F87fXy+QHTbmWjtE4fCDWLrM1W1v+u9T7aro8yJx+DkUlzAflMIQ
ba3zoRJDDi0DHMJhVLIPkiNPkJAic2VKcuBaRdBfEfn+xYrnBAI4CZYATRm6+efjBXrBip9z5+B0
WvHVlFDxUgI7WeWR3iMoDfLh0zioVrMCE7mbfVv6bhu9PbtRPs64RpJyPJZTsNaBcz1JsuXfzFFU
3mCNKtF6K+Lpyg5dJM1MD7UPOkt0ikWjeln/HPoxo6Y4x0e0IvOVNKvDNw3Fkh04ITS4U7W7qfOr
AiLL0FCMCnYMZBatMMZ8ORFf1er6sp8dpc+qY9Op5k1c0H7KcrPcTFjkPdQtSBBstrUvHMuIRhZO
/TDDa1vroN9+fq7/D+H8B8TmVwfFBWj6/nn4D+9L+vy9yKMvZzhO8XM/cZyAf/8Q/VhwZ2ijUL0h
gPwLxmnY+FcjzUxxGPcY8H//C+OUFPsPylNcZtRiBcBSFEb/xnGq6h/4/gpkAmceKnm0Lf6Gjf9V
4QVx/i8rvssDG7MtEkNiT0FfExp/51utsK020IPSP2TQLOKVKT+F18pXy+3xMgTvyRNTdYDXeD4E
OibphBqUTxFAXsflp9aJWIZflODUEhu++gC/KGBf7AoxGPAAUDD0vSlhLy5LP3IGFBi4LIfJDb3p
3qnWY7W1FUgDXqbv8q1qXRnyV6+nIi8iKMRkCcucUY5bpdRhCB+6H8WfxQdKOJTrrw2yPIHFa6F8
RsdPaB1cKNUZhCW2lhsAq2Lb7a3AzYLa0w30iTDrfnsKf/E+4IeEqiXNRVGYO/9cPuIDAY06/9DK
uSfpH8r0k1mWLi0a14yumTYtQ1vei5ATqABNP+ieSzUzqx6LsqjQxA2hNJn1g3ZVBW+5wH9ibAme
CaT4vyUkbWiTEHWXKTiWvvzOVu/lAH+W7hpzdVEJp48okLz/HEVM6qvDWK9Uu5/wRjn6/Rqujqk9
+Q9IQdI9t66pCC6nTAxl6ZRx4F3RwbgQo2iCzredIDxSoKq9JNlUBvzwt9fApfyqGEQgvEl74XAs
xQGQTNNyavfhsQY+s5pGbyo3dX4zfi1u1K9h5YYFYuou9iyhK4cutKG3x18u95d3BEGDsD/kUHVJ
BFNxoBQWieGxTz9MenUMh2IHpOHbUJXrt0daVmVfvhxV5/8danFg4LgbW8pQhUenx6TDtQ7yJntA
eeDdeJddAR//8su9GmpxEDZ1b0DEZSjF7G/qEA2f9lpza7l5mTgg1xBqaP8AAXpB7b9ah7LZKZ2T
1rwNoZk9GbcADdexnXmtooBNuHYsXW4u8X0EFoYDECDCItyHEa6VVCeC44hcReJwuLYIdKze/kS/
GoR9S5dQgNLoJZ/vrS6cQefVnBFFmPyQ1B0+ZB+oflxZ8pcfhyKSSm2eiRNQ/MUosZ3ToQjV8Aht
IT7pSph4oeVLv1nIZLkxDK5DRAQ0BS8uQ+yFUBSzjfBoky5PM0UrdMB/D4gFeVIMYgDAxgGEUZZa
Go2TxnQeA07VoV536X2YRo99+LuyQowC74hKAfg25HeWBnhZNZuIUg3REfVztLkUr9al6cpXUS9P
gvNBFp8FoYFyRM4gOq7uHk7aTtVd5wl/0hWJ7e7r4XH2ppW8KlblXr/FW6M4qreT+/7t9feLlYEJ
BfmITO0Z3triEZLaLBCeadBtD6TAbZPiPsivuZhcG0M9X+Mh6qSOL1d8MT3d2dNIt+tKUnVthEUO
R6lOasO2jI5DC4k/NLpVi77X6t+ZKtI2uvpgwZd0uwGtz8HOuuiYJ/UujryZ/Oz/boTFRduOUPQh
yzECB1xDyyHMr0zUgvHysnv43v98iUUP1LI6Jx6iMTrWG3U7bsztvIrcU+bZq+jZh316iD48frO2
w+qezvrXQXb9g+1dYzj88nNB9xXqxwC6l9gkIxz6tpbn6Ngl3U2AsBKtsiuB3pUhXm7GV3dFENHm
CaMpOjoPuDAiZyBducWXkERxDgnYFlxn2sqCmHa+qvUKTTp/0Ni8X9MVyOlduWm2xV1yZ9z7J2v9
7fN+Z634juYhvUs26q7Y1FuEzN3v/8aaefUYi3s3zOIG/rsSHW3zCLqZMNa4su6X/bWLN10syxTw
0pAnVnScPH/r76fnJllXuA8i3Le2PNOdVvk6XZfbtFuhY5fZbvEQbH5Xz+dlulFrpwT3Erkt3nNu
YykaByM6Bma1RRM/+4JWjf/89mT+8kBG+MMywbsC3RGr6tWqacsO/TPZhEVR3PsaXDXpduo0rxiv
qTL9cnm+GmixeFAIcoaiZ0rtKfKguqJAcG2IXy5QWJRITfAHfOPiUByh1M4aN+Px7mu2TzfKrfIU
ICO3s9bVavY0L1vlXurZ6+42WKVe53bu+2EX7uXb3b9xxwgXTeqLQhhgmbZ2eURMMGfxUYckp8XZ
/agU67c/3Ava6HWDBKwjjSLEEZlUUMxLgghyT9GMl0RzDPLeem5mqT8ijdPWbqFpqKAYsA0+95Ux
/yhxgP2EdnP7pUm09EOp9/GdqY3qIQqSaI90YABzb5KAtGOk4X+zxwrNCXsuMh1ni7a66/xY/jEG
yvStNzM5cs0yDe8GGT8nIh5Fm6nMcy5QNO0lUOlqI5hsapG4SB7k783ckO9U0+fvRj1rqHBlqDW6
SVraiVvJ4LoB9jYgc5xIye/9ekwzt9Vm/TBXWXhnN5KpuDMGXdp6bI2kcO20tlqXpq6fuREAxYju
ZUizyulGA7YAbh/woQyl+DTZMkbjwg1BdmNqaIADxsb+8fZHuKhPwHcXtToYaNQMdKqc59tnskyE
JvvBOXWNEzirlp5dc9c4PrTCJu36UzehObWqwqbEoaQjd/W6qrH1LQirBCb35Hcf336ii4yBngnF
KTBxbGganItDI8v1Mo+iuD+qhn8/lYdCN3446YQN7j230xVA8cWeRrtBQOhFg4DoYEkmpQybhMMY
yAwmIwKGCvRV/qGIlM5WOQwQ9hErnVwBfcjFBMulrgZZoUcnO9VYMVOblp/xENG+F5PfIumt5/IB
wL7Uu8YIbt81U8Pa13EY/8iiJHjsnIogT21RB3IpF6f1hy7om9iLRt366Lc+uS+WnsV331azR2kc
yx9tZ8rf1Wbu/pwyVbjy+L0GR9QYm9HLOrus1vLc5SW8PiM5mJVjVBjQaDjyNAqKpQE+0u/txBk/
2CE6lp4VV1EOBkbL07Xk58id1kmZ3+GR1KYuEPfE2CKQhaRLR8goX4kIFqRuQh/OQnoKLFIAO6LG
eL46LakCcVr10Umyy+lOhrjpygrE1i7ATtgVjhN/mlYj7W2/kL3WDyCb5cG3YKiGdeiYxfbtpfnS
cTz/lmQXCBSSKhkAKS8eBwmFrqqK5JTISbmpMiVYjb5v7yQAjeuiVYJb1QIuCsZXO9ZlabndpBUf
EASD/DrqXbNuKru/xyxm3PtNKXtzkUpHuuJoy6B7Q2FwsI6+n26kYSruNF/tNvJYKZt0MqY9Z2Sx
aoZuvutTy1mFg967etxq105lUU47f0fLxLOYJBoei0Pafj7lQysHtdMq8smxUnEsFXr7o7f7IHHL
QlFvo0LSP0O6nm80hKcGt0CB9/2gTXG/q+U2f0CxWT3l9lR/6cx5epyTPERVUlNOzVTiUzQFiglw
uBjKxzbLuKcnghSt9xDKV05TPFTvIfITWVpZl9yZcq1E7lz5vux1DohxgEvjp7BuasulIBM990UY
lJ5ph53shVJVpQ+SmfSVh4beCBK9mYNnaGHOk5TEzmPYdGgCyHGPv1GfWckntY+qb7jJ+IOrlKX8
EZSmfBykuL1TE1Qs3N50pJWfJpZ+raR5WeQRGGPOAkihnHYs7/NJBtKVliOGraeELummqapmjbwU
3RmpcqS7DnflByIl6TYDFn4HiqBwyyZznt5ezheHH+gzqBFIN1Bb0zgDzx9iTnQg/XqfnJoudsAJ
IKXV5pb1+PYoF71KA7kIIaxN/4BSxkUOJgdKJBlRlp98v1TcCsmFd34s9SuUfHYJL+1lzprmpbn1
Yctybbfjw5D5uRc1kx+54WA8Nuy7zdtP9Yt3Bz8klFUhFYqiwfm7F20QGpk25Kd8sO1N3RbGeoYu
feX8uozn6JoIYTeh7Ch0MBapepY0KIehq3JKs7q5DU3Zv7elwNzZImkvp+TYFlX2TgksfQ03nxtW
Qlg0Q+rN6xA5WE8d9l0VyoLeiDqeO/hytlMwiF7NWQKmGvZ+B7dhZ5q+scMMItxhjlXetkaFxG6c
NN5Ma2JNpBF5ja+lV0ohYo2eHRTi3bilkZWha3TRZQzswKispipOQxUEq8a0QD7pMgXmBA/Ot7+W
OOaXQzF5lPRYRQL5dP61gHjpvV7Nxcmml3qLjI25tkrZceG5U9ROc5BofZqcHAVl8BLtpJu3h79Y
LLypgGvCKIU3QVPlfHjTBFo4mW15IjCVvNEc/Xs5jLorMsrqRaTAMLQ3RDQCtYzu3PkwZRnJTYkG
1qmcu9Ab2tCJ3GRu53VSmeFWzaJ2o5P4HYIM92vfV+5qLVa8HsGwnZqm0z7r4MKWY4L7Wzuq7pxE
1o9IAhaezBV+j0TRITd2FmENHaibscyv8aLFgbH4TIBdBDtYGFYoyw6wJGU5sMC+OjljN3uKUesu
hYTAMxrj2JYC5SK1Vybtos9BMk82/3NYoZl6Pmeh5ofc1XN1ShByQuEe4UG7nbX1oCAI7EugT4hk
SXeTVLmy/H/1shYseiIBWXCMFl8LU45eDaq5PjlJpoDbbW0fc8Y5Xet1ToNb1rtjYavXFOl+sRSZ
W4p+NN942+XFIdeZDklYq09xU7TehFuMp0+hceXcutzapNOknyAIQDsAIjifVawkkNdncZ2CEVlZ
3FC/tq2I/IfkmkvH5SzC5+MbgiNif8ENPh+pC5q+NENDOwU5W8txYhxl6mbeThJiDGh7qCtD0oIr
i2YJq+WtWKIUguh+A9EC4ng+qhrYnWyiBX+KoxFdK7zlmx7zBcfHCKEd9q1j3yph9z/snUd329af
hr/L7JGDXrYASIqSJdkW6bbBcUkuer2on34eKJMZE9KIJ/v/MomdS9z6K285tXqzl5Hb4GBsfZSR
WftRFl+Jt14uKNn1KoL0vI9x0Lv8Ka3RmQkKHcopljS2tNT5a0r6Knz7Alv34uXBXKGy7Bk8uAEs
b9tXuaEWnYzT1Xui8Xa2XvV+pYskNCq3wKsqEoe3x3sZtxPfPEMCiG7gx24hsu4Ma0K1JDYhif0N
vPJBRG3mp2b8YYqeLIQoO6pO5diDkMkQy7T0PRS5Kwf05UcjIsgBBSUEJgmlqcuZpSxFmmnYzsmA
DxiU+rzczoQndAWq+YAHsnrllXg1lQaZvGZ5gCDQwb8csCh5vngt3VOcqLMWxouuYxbhGu87fUkH
PDTd8qM5L16PYwRCmoGiV2O8R6LT/CV59/91OZVXGX44WP6/gVKbTV40+TQ4Vu2dUDD2fFUoSrDk
2l9vr/RGv4gMDYos6My1/EYHmLf58qPnVm3zJDKLcxLVA1n6ULCv3FTe1O2iLYGVD/IISlczD9Ls
sUrCq3vOfPjIFb3UJIXwVrjDD7UGRhnA1Z9E6Jqjh+0pInAklW79qOaVtSdDzr4sheNUvtXX1Lhj
BB8VX9iR+56ErPxcQ6WafHoj+LWM+tSFM+4l71MSkUdY4q0aynzuSXqVZDjqfYpESJ5FyifSZjwx
06TDMgpCwejjKlajYWTZdREq6Jh+NNtFP1feUlBj8kpVwW46KvllEYbaITA6q9t3aYItS41/yeOM
lM0UcAYVO4jr6mOuNuqvt6f8lX3moM7FZlrVk5n0zZTHxoBHSCPrs/Csft94ao1Ss6Hk/kosDswU
oScryqsbJ01vrQF6rUjr7NxE8lpb7+XdhaoOqKC1T4kGwQoy+r30WjV14UByS8+qk4u72Ra1D4qj
vXaZvMhIaRuSbdvQsNGER3jzchjV6lStzaL0jO9QetMkqnsnHAR0HC3NqBJG2U3kJt0u6ZX4o9aP
js9G6/71DYp8D1Bn6EpUIlCBvPwNVZTb5lLZyVn1Wu+eZvZ0HqdWfSgq72TMU3sNP/zy8lr1eaCi
ArUmuNmGnDV41qxapuQMtlAJkVwZbhZ9fYksddpbGNpdaTK9BFjwDq+EJAJdusGkRpcfSFqvTF3C
Wk7Azm/mTg5B35lix/lHm7tsGkqlI4fPq2zYiV6+ryLXCJVowIEY4atgcpLyacR5+RgLtCBTkoYr
P/FlqLf+Qu5xMinytu2U4MEU91TD0rOrsQQW4lrBzPCIJE3mjcyWKZiGvjmXydWy/Cv7nC4rqMY1
WQY5t92AjdWkkHvSM2UqHB0JMvdUE681/F95NCFVruw0MgDirm13CjfOyRxcGzCBQ+nKVqW2p0s6
7y2KsgcB73BfD47hZ5ndvputPru1ROqEZaziRQVy48qOXxf8MmYg30HuEYYeQsQ4Kl5uiEabmlaB
wn9OCu9xyua/kA872ZH4GjnpQ1cNP96+1V6GnMSBKP/CNqGk/aJ571IIcZKqys7jYtV3tiKsj1Ao
v1C21K582MtkEvgjqeuqYUlWvtUlkSKyUOjRy7O1eN8yocr33ujkD+kI57rV8DjXImM8FlIDzusi
xP6vv5OMgVoAhEsk+p997H9rV7m9WyUZnc6zszjqbdFS9qtR3N85yLlcieKNZ3OGyzWEI2RQRgeq
Al7A2QSXdg24ePGi9lxzROsbdUiQh3Ib0wdyj21xbSpZjZOHMX5bMMhTD5FCGdJv+rT6XlZ52t85
UQ7VZkwGHX+FpS4yX68r60lzG/F+1pRF7Gxj0feGXUF51ZOxPWEDhIqs2sfGTjHL/AEWh+mGemur
37VhNP9Kc2oVg1a35q0t+vj7hJx/7SeAom2KflTDEEjry4izTEQQitZNvnpVP/cHNHXM80hW/MPV
e5NmSJ+Y76d+Nn+UAgHHYOaA7grbaNtA5s74zqhLb1wDjRkPc/6cP5Dif/TK1DhBZqX14+VRc+4E
4PGS44gwJDi2W8QroNQhH4EaQ2Na2B8YVi3tYBhz56nDPvXegX+xyjV08eBPvR4Z92h0FHgRUIK4
mWuWAQFbltiPqeAdnb7XbwXVzVPVKNFfJMAr3X7qVccnuBi+LFpPz2mxsnzXV726gJ9zpiJIyop/
owKZGf1aXaEFKjoI6iHT6rEORCXjPlDnkYBmkXNMgFmNzsFTaDaxCrQEENedl8dWZMpXDABUGZSm
Buc9dhrDwzgT/flwrFKd7oplNFZIvw1dUiJGUw0pQWU7u4zqz/hF2PpuHkgwg4l1s98rTUWPpO6g
lvilp/aD73p1VoYYMdtRmMV2PvnR0JZoiPeyCnuoLo7vDpoidxW1KNeXYzPfRaXwfiQUcX9Eg1mg
Ly5iLES9trJ3lrJKueNEuZhA+vUoCXvTSo5YDKILjJF1cuaN0JHJzF3Isp4zGA8ewWXpO3lFbsrG
KL/mS5/uZUWFWp2mbscVYCHUoSQn4OkyEFYyhfqCGEmAn/sC/n6cHjh8av1od1lr+BAATDxWKidr
g6VoE1zTp/xJV+NUhqW9iFuIAMU9UKf5e0oJ1Q70ZSrcm9TqF9XvFMdIfdHP2r7TyuJP1yqi1J+o
qZ9aL/JYRlfEHyQH72ufRc7Xuneb94qc8z/7Ps/ftaadABOGb3A3qY2O86DdiR+N7MRnWpaKHbp1
qb5fADVXPmL6Z3M0Yb/mTZWHrQGULyDvKj45FdIsjT3HBxRl4t43dUiz1CbUpAiarp4/VTPZPFOU
LRivxWaX+UIv7dvZm+njTMQ1n9OuRo8i09VvTdd6MP6WBFeJtnU6v+0I0v0lGqx75DtbGaTugpuz
aSvlLpXmrp1ldp51c3iotWTE+7gUsn5MtEVLfQtoGSPYY/KtVFz7USyl+AFzo+fsK7aR38J7Wxfa
exxK1/4S0Q1vCXkUjSLEanVDF5WcfXHRGRltYaRhi3GfRylLqxqcYbMBy7qpmn81rifvhinVb9xu
ZBrmJg6yLhPhOCTqu2xU7V9x60LGiqve+Kway/jIcrDzBEU3a4dORhfj4VgZnyD1jl3oqZXnBklu
96dlIsw/ZeOijUEnveXXpGXaY4+07C+ho6OJVHVdP3kid05q1C0/HGsy6bIhkYXUzZAfZuGInTCN
khJtUy9/DZbtd4XygI/t0VOLGTJP1P2y6VWEZgEpWgcN8FmYmd0EbGy98g2Y+veKILMBPx41t0Vm
SpX0DnlnX7raXPmTgLMf6O6s/qUPTfSeaG18Ehjnfiq0Zr71SqJ1Xxkjm3CS+hxlpLiZ/0xdD8a7
aHozYsq59WuEE5VglU1nyaIcjXtRNY3qE7+kIjQX9h53XKILn3sy/VC6WfJOHdNKC1m70vUTrAs+
t5oVzVfKNy8DQRhPhAoeZbdnRsJlZCJTqWhNNjfnyO7Q4OksPahcF2lfjwZ6mite2I/DfNML61pU
vlX5INtdCfLk7HQlbQ33wsuh28k2MjHn/TkjuU6DiGf3JjZLsct63RpDtXLcgtKszDN/mmeetHpM
5zFAc6cO8rLrHrtIze51M9XRcLQoNamZs3znreuOs9M5wx4VAmH61Fbb6pAXlnz0uKadkAnpgRWM
bXLOBZJJga4Tf3aak2CQEXl5fIjdyVbY312eBfpEFRnhQU186JEavUZBfglIY9YpT5MRAeglAd3k
Cib2TrrXa+1Z12s49+lsfxil+b3wjPbB8hp1V7VVGRhNmRxSY5RhWxRTMBZOviMe4RzYjgRFII13
5jjwfObooNad4/nwCPQHODDDoQY4f0BDSt+N5uIe5STqj9RtxK1JfflKPPgy8lxrNYBgWVr0LbcK
zCmvHFJlVnseFmYzmyuUYWM0P/oCB5W3g7+XicTvQ70Icj29QqJccdrz3McY2iUjov/L4l2J+175
IIMeNa0K6n20E9Zf8VuIOWGeNpeqVZ4jpf4+Dl7/KFy3CXC6tq5Uf175Hg4ELAZ6fACVt0SzGlh8
LxK7OrdycvyJ8q5vZWZ+pQDwyihEsGtCRDC76jlffk8SpW5jD6I+xxNPnMxRTMls7d/SGGBm2vBa
ofWvHEZO+OUos6pEdKiH5lPGSxFUvZkEtQR08fYO2Io20u8lh2TKKJjRUaJvcDnMUklLzno0fKr8
b2Hjd/7iV4ET1P5fOMoEVwEU272wHW4zdygFJNFkM5waWL4eEKoFyU7ZcZczVrq7Vf1k//YXbisX
64gU9AFKoIDPPb3pHRAIgKXB5uKTXXuP0iAyN+r0R571fypddaXkut0Z27E2+U0EubnTTWX4NBTv
TOtnkp7e/pZn9NPvCdR2gE17SddWD2TsyD7deX7je74M+90QHn+YAbRPXws+xsGBqy3U97Gfhap/
haCxLQmQvSG3R5q4ap/BS9rik6CCYFigG9M5azCEDCI8pinzzS4ex3Wmd7daVgMpq8tUqrusQhkN
MNnsIHU/qbm5I2ewHnO1W8orSeyWEPv8u7hfiIVpVCKuuq2ItND9laqZzxHGTV96DXfpzCKVdZR4
OfaNGQVlZUQfnQqxJNhWOIpUeuQjTz+iAVvb+95r28emGT6MWpe/k3MrQ+yaRYiibvbx7TXc7JHn
n7qantBh0lZNp+2BI78kqrOns7c4Soh1I4iSidTy7VE2u56jDCKfR4SkHrYf2iSXx7ozB0Mpht5B
tSh2PySFoiIE2PVBRtntJrLH/xHG+w/HFY4rN8b/b1OCAuyfl9RW/vg/FiUYkVBAclHug4tMLY3b
7m9uK0ap3h+88KuuEQgUxqAq9I/7D+RW79kYiKgGuQYegv8jt2reHxTjgK1QXKFpSEXs35BbN7Bs
QlbyQspOqxKyw+Gx1trUb0/zYuWOyD2lPqvKWkwZYrWNd5Nh3OYL2YAfLU7zILGzIBnXZ0ox/Wr6
Xba6dqAXsIz+nEwp8KZiEe9GDGkH0oNi/DWjHWX7ccoLqTZjC5y17u5R2I9/gGnJ/tbY+8/OY+dx
d/z/O+/T97L/LvvLzcff+IdXrcKepoaB1DXXNTDBf/Ye6iV/oJSEjuxaSqXlzPb6361n/EFVDggS
/K6VV7g2Sv+XV83/cFVFA4dHn39tEf+brbcV/uRQQO4iVAOxg0IFPNrLrZeOupPVhds+DdZkf3Yj
qp2NopoHjEnLG4mrnR8nSMB1XaYfk7ZP71rkW79TktODicLsTlG65t5KneVRmF4dGsJYHgk+nQNo
YISa00X++G123//9yr6h/fn8g8HagAughwyVdROQCeoVYEaAhwMyXsJ8WpbdUNWQq5Dx2WtIqIZv
j/csUPH7Y7/OEFC11SmLKt0LJkHaWWhG81w+DYmnfjIb79EultmfCmXc9ZP7OctNhPjKHO1WJ4E3
0dNwLBGAoOzhuH6tDPeZFF2Q5mMU2I7XvxtG0e1amTfU6twOKdHU2Zuz6RxS0/KORqxfU0vcZsZ0
A1cgFh0S5J/B9a3R4O/Xi4adUTYXiAVbVHK8oufGSEWCPnWX72YqmGradkel65/enroXLUkGfk42
aG8D+6FVcjmwMqVDsZSTfAIohUiboicHXdTJXdHL/taTZosIjNIf8UIZb+pZUUKcvrrQdVvvSob1
2i9hfNqSQLV4CrbJT67pRh3lTf9klVZ3k+aV8Q6V5OFdQsJ5M1tm956Sm7aXndoeHSsFUtVlGLRU
FFSvzMkri0G3ahUkpXy8GlNczkkNgE9Ty3p5IqXsaVXlc+CN/Xhu2EEHZ86nUzt1jp9MKpxLoqIH
TlO2KxKSqIiyzbFXB/fDmI35Z/Aj+n3e9cMnV8lzGOOecSXFetH+W59MIGc4xGGlgUzOZgGNwtHy
HJD5k4v57D36wPXPuMZNwyqT7j420CAyptY+IC5ePqH81d7aQ8kWm5dS26tVNu2Nyl72/GcM2wAN
PCoJEdDbE7pu3svjCVWEc8mNCKkYQZbL+VR60ZiC8v2TmXTGIa3n2V904svUy66xll+bDgQOOELO
6mBCselyLBoEsUc3Tn8aGtMrUXhJysWHdglbQxZ5ogcpYLfTgOyx6mtCVT9S/ZmcfdLPab7z6raF
ka4leoeuhNZPe0c0ln2nJJ72eTCwz3l7Ytab+3Ji1l8IyRqzCSKLLdims1prkbFmPOXFkhzaIVr2
sTlg5CznBumoVL9r8mU+UlktQ0qGV4FwLzY6JTFS8+c2tQU3f/3vv906vZnXfY5l75OhDdbXfAYf
eQsMpMNxBxvPJ2D5s+F35ZRlwORwuPGbnGpM6KQ5jJ1U7axvBQSPMpS15h21qLZyf1Km6GyYufPT
U2OE3KbOugNm53QBYm9DjL2uOyH9jwzQz6S1TYhQMXjUXVe4eApOkQGxxxvT7tgCEKmh1jQwdsYl
09CpmIZxCSVic0vQVWVRBHo0mafBa6zaF0Ba8b3P++wXnQ7vl6OLLvJRuxVZ4LpZd3LgQS7A1LTl
T/y6gGWL0dabsDZnN/EBzWXqARD7Qp+8rvNh78kaVVeJV+5BDCiWBS6yejC49BWFueSg2XfasNa4
56bFOmbuNTTexNKmd7SXFdAUUWvkfgF0LLtPUWqG+OB0RhYmUQJYu+zqU2q3ODd4vchCU2sNOsat
rkeHQbbpFDbZkirH2hrT46jKtto3ehE/1l3pymBEGl0Nym7Mr6VCL8Dt7GnwIFx6KEGtl8rm4hMl
HtZp2jtPdjF5O5qEql/0drIflNr8VsEvea+2fPNSWdYTMlLxrynOzSuXxSYfc/kNAFJWiB9ir1xu
xFW/70l8p+MirqTzpBRNdtAX7BdKejP+IMrqpnD08Urw8OJyYjyCPnwHPA/r7W2n1anTZZZ67D4p
SoLucpxnoVUJZ09R/RpJ8JVPQ94aVCbWBMg8bf1wuGNTxRoX76mtYngQsSX2CLQSp3S62Bc60Iy3
r5dXPo1njMCRuIiwcauJDm64F9Hkek/ZQtNsaUybQ5v9Waq5/u8XjWgX1iNTiVjAlhDYmMDEokKN
nkYaOkfU/0QoaiW6GXgQwrGNpmvllfVVu7g5V0y+uRZXCPgAlmxqA1hYqw5qpsqTmevVDc6oq/Js
ntHf5pSW6G7vE+wQ/WYql12TN+aNl6X1lZ2zrfGsWxWYIghzyoL06LcoqsjThq6tFOtphieR+40C
3viYNY3ahiDr3Ci0psLkKotMetLA+L0xkGxC9ARLxzgv0kLvzcFv8RqH+GUoBYQTyacVLUt6jATP
5RkyjAJXhCbynqyktwO8D4915JVHrbG1JwNy8V01JI7vGdEQqopD17+ax4fBju0rG/BlYE48t0od
sO1JhsjrL38It19jV4mbnXJZKD8j7Pxw5PDMxyY25K+eyZhDbZawz5o0n77rFddcoPYJonjI9yra
F6/zsk+xzKWfGpb4lKKVC1PewU/xPoOGdTZ0PhDtNsdBVlhVqS+rc8E017lpiCCBUXDN6uPlGWaP
o9AE+RBzIng4l1/Ut7WcKA9FT0psxD5KqobfLzZN47js99AAr53h18Zj3tjnMAywztzEM72R22qx
2NGTp7c3ebUqSlNoW5ICYTa3v7KjX1mvFRLIbci+wRJmW0qnatrpMVLST6Vr5k8VWpePeiSgNER2
HZT9LI5x0ylwA/Q2jFs5hsZEXmD0+s+Om/leSJCfOBsNh1y38hsvtXGajD2q8kWEPDQy8517dECJ
7/K6WcAdJs0X4FnXoOmvzRnbjX1P3QeY4/ZyIHRQeyURhHmi9BM7+jaky69u0H8Ak9j92zuWGTPA
FgL/ohDwDOT5LYRKjVJvRhw+nwyQXEFZGN/isYZ8aRlf3x7olUPNSBSU2Qo0iejeXe68se9kMVue
OFVxI781c7V8NyzESv3KnEYlmBsrVYIyjbqERHsYFl9o0v6GSSMWUwVAjvoKA/eVaIEfRJCwBgok
kebmcJul1JKiLsUpt1vnxlGq8b2E6x2MLWBPNe3kTjZq/g5kR71zvch9JC2pr3SU12jg8h0AjggU
jJCf2IVsbTMpcZq6HZqmJ/r247EGPrSzkvnfyiHwtlmoBpFUUCEC4rY59GXXdnbWTABRMhmHMQFY
mAA7uHL6Xtm2q7c4iRyZHJemcfktRVs5dKVphchuacA7d09Au6i/N0Oo9fOfb2+nZ57c5cyRe/KE
UvVaRT+3/I25tHUFR530xIsdlkItKUxOPS6wAFla7dDG0now84EWdpRjNfYBTLySBm2tze9HSpXq
bvHkfM712ns/uEr1Qy9r82hHQeM0B6OwscnKdTDbAVyC9ubt376e381PB2jJAX/uXUKPuJwoWxsU
DxRHeupUfLpser/Q2c7YC9+pVv4TkdTCf3vAl4EU/Vj6y+wzUKwvnjErjbMl7oz0NLpTQlChYJ2c
I2FeR4N3ZRO8NhQ1R4rNsFvWtP7y2/LSEoXRaxmeK7PnxxPmxdgbWP6s4aDz779qVWRf5QBtSACb
a7LVU9uyOh5n4t80XJpKHGwcjY+xrg1XJvBZJ2q7ZIxBRVDjPja2zdMpBvFtmLI6ZWbTf3DtVv8i
Ftf5gam39rXXZuOXMfTKfVrGlRZY+BxBFlaAqRQZaisQBxLlPFRMe5a2NMnGVlQ/s2wxs0AoKRAF
1GFanRaR1RAHLqN8F9UY4oZsSWPZjV3SvS8zqzI5R2YKlSCX7Vdbqe0fbRvZUB+MaSiDoZVgxFIM
cVJfUbXxUZGNc0zjucjfCXuY3qmdAB2yCHsks5tb2whxyDEEXMZ4DIpl0fF98iZ9vlPp2jsBj6f7
AWoD0MBBj0q5b1M1XXzTrpuvSmHCMdejOP6m1pMBpSGt2nzXOHo1+CgTIcM7CoNnq+n3qULF1B8q
z+58pa9zERTzXD20St1BO4I1QWgvBnSwCztTmjBJve6d0UhlQbFgmh4yrTlLJYrSXe7M810ua/Xb
2/vo2Xtjs7gABODiUoclbtgqDOlGbjaZ1tanQhRx4mPXnI+YJQ/pBB7JcqJQU5cUcaPZtSHTTG72
I7LbGcPMvG0/VEM7cmMYjfN5IWanT1tKdQ9iPo39IZq6Iy1T41jOov6Ui8EKVIAkD1kbV9DHe0M+
DPCS89UEZfiQ2Kn3s0MVogswMBhBeZpO9mdjqUmCbHuuu8EYS23aOaNMvySTVK6lQc/0s81MkE4y
F3SJKGG+cL2CBidBiLUnM9O9n1YpeYZbSNoFYuF1PfArMGxCHBAVhNVKqVYPtjJK6eMbr3uBqRXV
vsC3Swa5V6AogYxI9FNxaEWGVdvo2JoY6lc55YjlgAUu7/kkXJDNmhjex6IGdy/sI6hhy1xouBAV
VvkgWQAfzXHbPr696i8vYShp5D+rGC3icNvksu6r1Il6rz6pk67sNa+MbmNt+Cmxb9vF7uzcORnE
m7fHfHk5UhrHuYFGLaVOGiKXlyOyN630hq46aVStwwY7o71emM5Obcf56e2hXgYWZHVrFREuFg3o
LXG5HRA7qbS0OQkN5qCtdf3Om6blyhW8hkiX+4VR1nKltk4i41x+EAVkS1px05wmpGTCTnUf415p
diICohbL+WPZkGRYQzbt3v66V1JX+lIG+TNiVtS5t/fxrJl1AierO3WEHd9VZ1HvnUqN72cHcYpq
UbT3dSbznc3lF2Z25j5QK/X+xIDHuUnaIrryoL/6czgyNGrXXtqLF10Okugxt+UJQOh0MJPipOPI
5EdWP/6Y65g9rrrzB7fSyn1rOcZhWubhQxFl6q1eJ+WVwPaVpYf2j5gT4kar/sEm2rNTeMA4uHXQ
4yGpYAwch2o5XMN6vXJXrKAlQAdsZFS/t7lWI1woT8kwntDM0e6xJJ1/oghI0OzlptytTlboKSkC
0ZfK7G4Lfuu8Q5MpToJG7XsI4WrOQ2SrGYg9V+lb9wibXxZ+HCXLzz7vuj60bIhxgS2a2A6XWceI
Q1XmInRBT+uhHg91dtMWrfUzSqQW6FIpvGCZ2/QaiXULOgFkhugKdDcVa1PYG/Ymsu01dzBFMk8n
8KzRQR86Xk0sNppjEy+YkHjlAZfK7h0rcl7KIT0XpV4fKhhPfkxXbF+IdKZk0VS3U1QOe1zCtdtR
RFUIHni6klC8InrBBkJUg3IZJEx9Sz71Zs1OoLxPJ6E686e8mYYA2Gie+8lqmdN2qYLbgXqzpMA1
NfYKHlyTcuzcurptHOE96rEnv4Ipv+ZTvL371jlczwZHFiwdxrWXV0U99HFn2eV8aspY+HWTDHe9
vmrY93O8f/t2eG0o9iM8F4Bgq0/u5VBCwekM0dz51CcNsgyq1QSjERWH3ojbKxfg9hVZv4q+B/KE
nLhVOvxyKFUC3rMgj5zWlzEYnLg7zWPkBiJthvsyz9x7HGKbKzH2NtFaB4WFqVIRwkwRYOfloJrX
9IntDAzamDkI+snwW3NSdoOgHqU28bUS84vrjQFXWAtZO6pIwFE2WSoakbnseqmeis6b9wbByRRY
Ionf1UNrhnoWNQd1bSYsk0U9ZNDOQ1v1Z1R3vPuxFO2VLf7KnK8UplUNfp32Lae8rz2Fs2WqJ8qV
WTAk2KhW1Bz8cSy0fdPq086axvnKnL92B6zi9eAnwVLAs15v3d8KJW5rGpleu8vJihTlbvGs0s/M
pMEeRshDB7Nsh5RWdarbMt+rS6aecLu0QmpJ9V0/ynuFdsed1Zrqh75W5FFR6+UdkX4VNrbyr0UU
CCTY9bQqaXhSb9kALlA+orXsVMupjZPiU1r1+hpdeft26OorR23dar8HAOwMogxiZ4OtQTl5szMq
beICNnPtZDr9cqRLMR/zGY0PK4fQIuZBJceopt0UZfJK/LZ95QjUabEgzYIYFq2/7UcCJVGpPXvL
yR5m9Va2+vwecZ/vb98kLz8Pjjn3lkuMQ0PpuYT026LPSOqR4ubqqayzIhz4x8+laha+Z1bZ3ujq
6bZtiuGhEHK4EuEY6yJdziyMX3L1NVpELmKrLzLjcgnEEUmrejHnULqK+bEAMA5zBFMZJCDNJGvD
ZVnU72UniJxl1U9jKBHwQBxPLZwdPUxVDWp3gHi1THF91rvYuplo/bdBhUUQhkCp92A4FRT1pZyX
vyYdJllQQ35EHjTpn5Cp+GpZS/7ebUEu7NkGAqY8ZMq/zMWq7jywJMutTBwx7aMuS771QkmObQK2
ITBpMX6SMwaGEOzq6TH3HAgqBpCV5kpI/VwsuZin1aQOJh/wOvwDSV025zIf1k6cnZ3TTm3uoG6p
fZha1fTOmZNcIMaGouKjQteigN9nFh8KB7u0oIoKdFkMlJ76YFoKTA7NBoC8H0mlxP/IbL4rRZ+u
TVu4Y2irJIo/lWUZpuUweRjfjUV1p0gJbGKeRApormiGjwvyKWLv6dKC0RQJ6Wu45CUB9Z7uhk4K
Amxm2aRf396iL5We4PRrK0IQvQWqiFsV/Eopxmo0ZHN2jDi+q+uiv9GstEqCVNil4AaqqsQv4r55
IK1JbwTSdSNMS7uaA7NRlMavoJvgIDrHRuYbSz7cCJhGu3xovNhH30KzQggM2Fk1aOP6jpdVdegq
Y/zDpC8ld26bpfthoXYSRKXTPmajRo2xsBdT7jVVM68k6y+OBUcRlPyKxeDh4/xfLjf9i3rIhFud
h6Fp92jucc+wcvEtfhfmgV1S7QrL7W5UEZvSB4TYXLl3XtSxuVtRXoctTCVltdfYvL4mMsRd7ybD
2bOy8SarimZXOTK7gexohYuw+qMyZoj7ujqPcW5UwVjZ6YfYKebD2yv/UkwG7Z+/G1RAMFb41eVc
DOqUIEZXTWdMceVXRxtdEHMytjK4nG6aB6K26B9Neq1/WdSFxEg4mXgscVAaUPbL5YfCGJxAzeb8
70X6D1Lzv0jcf1ukV31wvv35Pf9e/rpAa65/6x+osGMD7H3WUFpRvTA//g+uaf3h8s6gKkXDkfIw
ce0/cE3dA+MJS4hUBB8dNh5/6x+4pqX/AdiLZ3CtT9JXpLy/sb15ywZnE+ytsg+Es0Q6/L+em/3r
CfztzdMp2swDuP6vuTO5KD6I+fPI+w/WH4dJxZb6F7uTeALbeT7cR1HifKTTHX8fpcX1YHlZf+WC
u4zm19/DtY78Am88QhjA6S9/T7LEEW29xPyqFYN7NyZJc4uJXR5MmX6t8Xx5uTAUlHVnfUtWQ3TG
21wuJHIzL+eUfqujg1scF9SpXdsiRUGDgiAGR5Y8uSZm9+qYIJiwMGFTAIO7/Dzs6+cSkd70Wwcl
pzqAzgnSnQivKZBvrq3/+bbfxtkkRZYzDGMv5vSb3E9huRe3Ytccv6u+El6ry28wbC+H2oTKDSDl
3KCL9c3xEa3xbVhGka+GSfCzCW9G3/ChW4e/HbP3f7/3v0N2NwV65Az4NOYQrLO+0lW2NIicnDNq
01T/0VOmBgpbuvpRpK1ZhzadIvvgqG0tQqcYrF2k1Uod0NivRDhA+vMCXfBkBGhhiSWojQrCY0s7
KAoGq7VjwgYymcDr1MwIhD4WOuHOCLQ2jXGMwjs6yx4Np4xIf8bK/eHKkaYtoeFk+casFWW4JIJX
tq0t+2tUDLjDwzMsqZJ79eJPkJkOXbIMRtBzgBo/j/RsARrd9founxztZ111OWA1o5O/uiqxcXug
aN/uJjeNMoSsIhpgk1pFSKTl8+R33C+naba1GoHGcsbmaUkyF2lpu6h9A0V075BExuIFRU2LASvV
npqJqPrMgwcPAjvUZJl2d0aj1VR1Cy1913myFYFUTFw/h0JtpgDqdG1RrU9Amy0dlp9j+t+cvcdy
pErXtn1CPxF4M4Uysi21tlpq1YRQO3ziEkg4+u9Cz+DvKilU0e9491YWSbJymdsE65xa5SRFSxWb
fQTepCs3ySCrhxn0y7/NM99e9hohV24eIVE/BRUEaYCTadUtP1JjkfvOENRSw6yduV+PK4x1FZPM
hwYCBT6AgtM2wmxxqzd6rP9ovAZhhAIpRMvszvXR3n2Yb8sQ3nwwpiDX3gqBv+Jt5aV5l/Wl8UOf
CH/RmDaACMfREKBKer1kNuC21X+ZSrNHVwbx77JhVhQO6PYeBi827DOFx2m4XfsYDKR9IiCQTsDo
x/Go77qEaDzz1CJxd+hRTLvYkM1FN3vLGV2d49DHN0o8p0/D/A5ozdpYOF4q9eM8MQdRvRAYy12R
9Vo05H4RzXOWRDYjn8hzFYRBOPA30Jerb5/HjOMnXZdfF4b/YHMfAwM4ifZ0CofeMCrrBZUqEWKW
Rr9S4d3sICN6pkw+PkpvSyFtTPIAcg6U/2kx508YquZ0xl7abLDuJyZ/O39szwG/yQH+LhnXB6Kx
xo7S8icxPAU0YF9uzp5s3Je6TdHp9tzu1kSoO4qXbL4OkH54/nwDmfqdrsh7e/PcJPmgGXXqeiQb
v6xwkbVexywvflQGJt17zUE6OMxkN4obCj6m27HmDn4oYOwWW7RShBklftYEoVhSq91Xblsy3zK8
qtuNk8cknqoEvKSPeeW2drAfuhxMuXBt5bH4oVC4KTZTQ38NiX3mrnQaZhf9AdEltzYuRZdTb3Nv
JwbBck8Klf9aqKSHKLeTNrsUHnpu+3R2jBl9ESkPcZZbyYXvcClsaTVpKlysST2B5M/bfRak3hS6
nRZ/wfomLvZ5mxb+brG9MnisRs++NVEuAXNbJMg2LMKdcuj3ljY1wK8H4xfaTaIhk6i88VJYYy3D
uVbyDgGUpoj6bnKa/aTPjr4L0O0INiuq9EnZjf8NdWn+cT6YZR0VFb31KME6ADjiggQvl6uhLhwv
yfJo9uPAvq3jnqo0SxIXa6va9JbbgR55fmEJ0Jz3abMkxUVpVLqL5p8z3nEUxzKKXaMsLlq7S69g
N8M3Bmufp3sg7pXDN9Azr/eNtNQjq9G7eKP0ZnL2DbDkIAwQlueVmaUw7gORrWoswPW6vdc3dAY1
SwE4XpCOYNTLe5nBfk8TpbjnJ3/61ZCYKlLnwrVbo9sGKawCPnTX4EbVmVasUvH6hGKrKbH3dQr0
tJOJCFDEdvK0uIn/UBRVBdJcmH7CaB01DnqgbvAISHR6qmp9LiMKUecrYi9dxSAiqMqwnhwUYmTs
2c/jgprOxuqDfDPnC1MavRzyduNBzcTaohvandWOXfnVaECPg8WMvf6yTIN83CxeKfBwtqC37HO3
Sp+GNmifu2VJfhZzkFhXrZW31xOzsHhblH3tb8dh0n6NSq3aRhZ9ua2e1cG3pTPTP6pCaX8bt8g6
RIHqLY7zm8f2klvpUyNT2wgd8K8e2kRmca95tkQYAKGw3VClqNrQ2nb3idUvT64tZR1ChK0JmoZC
srnRzWw3SAuJVjg/SDDWqev2u2Ls1XhZ8lO/TnFvXimGR/R7vBpTag1xrCbq54nBmQAkvUV8KI56
F4g7BIulzR/L1A2MA1mUn/0qSHr8L0xp07tkENo3p+8N7ix9LqYbYZp5fqNjTCGvM2eCqeT3cBNC
MQf6daJ1Avk8ZapiVwXeNG4XGTc5aPB8ekzcUs+3gVT2bTXp/jdEUYOXBnwElouGW3yvOzCEYWEB
HQvNJdYe2tyvyVukXt5ls2H06JwI/2sOdfo3Ll3BHyuXxnOPDo4KHadLzMtOW/gfHNW4ax/EL9NN
gUrxw1KUwF+RPre/GvzJivaYUNuBynqKrLJFpYYfr9ot442kDoPJbu6cpOtvbZWIgg1sBxLDsmx/
IYQzOdvcd8pHTR+CObT60YW/xmzf6oYYRaS48sASduZXpmHZ09hWw+O8WDXMBC8ZH7Tezw+pnBwe
JQ3QIEeODec/XhawxNJHbtHXY3fjOIUBOmLwxluQS9CbNW3S8FAbC7ZqwFK8C5PR7n+OE5J6YeCP
uhvqheP9aArYPiHsaQ2N+X5hKDTHff/H88Zp08pijmFHaeUtLWn5X4bwNSbg5TzdxwYNZRAAJUp3
eEqL+3RI0YMpco83IUqj/2rVcwpo0CoyFbKX6HwJbUx+zQ64EAKi8IIoxfy0xecv0VvOcWndtw5x
bTNhnfw90THgDrF+gBRYFS4tuUK3y6hEdmH+AoXFoKWFN2EcAgZEVRowpnnhTKR8N0GlerJT08in
DQJWwXRFyDKtDQDlutsyhS9VFLd502zHUg1OKFTtPruKqXXIBE67a0kCsm1lVUMTaUW5IO+TifKl
KEz7G31hnAl7rStxliyNedlgSBG8SHRT+23QY+Qa9XmA9Kic3IFuauIHbcQcZiE0Yrxx1y6rmEff
q2RiHgS8PMzaBO8KVYp03IzI/atNYsSYlWdV36MktTQeDVYk8dEMUqkOuR+U2FVuzY3YTo2Zf4NS
V9Vb1F61X6VRc7P32lRJcCQVylRLMg2coxod+41tSqNj/9wMXFDtDn2ULkFVh3olKica3WGwtllT
6miVyfZFCQ22oe/M1eU0zN0M1rvrzF2Zeo1/adXVSNCElyTBcxgcakH1L0MAQKmzU0xomk2c+BXi
jEMX5GGuuQEsxHF2HxB5S35WAnASWtipvDbzJnsQBTjE1UcbNbEs7m7oZzRONA/DmoMhe4UZFKmR
Cu2ub0ds04oeKSItj78Oo9PfWUVJN9NCf+YPfYpFx5Y19g5mgcLDFurJ8jrChVl2UzUrqIjJ+M1X
YwPgV+vmYdOYbXLnZbb7S5BG9KEFysTf0ME3vhZp7/7sl3j5U1nJvPO1mBhYum2LroH03Wpjgg1G
pQmxm0e9mhJjDymMesvpgxH3tWlu+q1pdmA4k1abUcwc/cNc55Rhtl5Mj2WGeOiWp6BLShShQO3i
crm3p8b+mUDZjsMWySkRzuXU/8iHub+TokZoVIMUkG4xf4p/qFbNbJmjWj2yPTFuhJhbiVdBl/zS
vFL+khX/NqROLv6Qwc7XSZnbW1l/FcwvyqhuY1/sYMw6z/2kddyvi5c7e2l6qoyWUUMMmZG9d+sw
x0y3DmJhaLkRmW4GH053qC1094kRGPKFVuG4P2pRzwZKS4MHe8GNWzimds/ZQAPzUABx+jbRIy82
lTf3Dz3SJy1gKL2WG27M9IAIWPGSt73LiSzc6pVkKf9ZgdUkcDHGQC1EDvm9MyeYnLZIcxa7GiVd
k+0fg2cjRzjRqpRKt9yKuY2onaUuq7SfbmDlPQVOW9/VIsmeYBsZdjjVcul2TDm8BcEiyz60pSjG
qE3qIN0JfRoeZuF76UaRdcb0+7VJ8O98IkHCd5KGhqEUQl9tJ2Vk5Xl2aw5OUDF/MaZq26qiTQhq
hKnMyFBdAuuF8uAIY/nK7ltz3kKYVzRZVJPLLadWyYtU082Las6HiJMY3wK+xzeWT0P+Z7aCNNJR
DlEws6cwiVMRLjTzD2M9DlzSRqXsTVONCrum0lXPNt9pEVlmW9NfUURgM5/zG4gaOpQZafibxAWY
FcFryySwz2TWN66SSXuVd0m5iwGyA2KTZRXfYTpVvTZ67aKHp0bLZ8pU+maoLzFbkE5xqxBSEQkt
h2oyVS0gfmVi2MeGVY1bc/Byi4xBa4j+4xA8p6Kt76GfyFvQj8DKGX30GLoU2mgekqQHDZb1rnsj
bPwTBoSK0aJW5jQ9gnlszEirawwpDL/DVMUmvwhpPuQXa1wpSYkbcHWOrCexj4EwPOZjuzZTCkhm
+8FsCR/6tLh9VDadM0VxakzLDtCI90PMc3kvBwvSWs7Vfqll/kgkAUPx1V1wKLrSu9H/FseOTC7n
tuqbzbCIzL42V+jAvE2avInzTeMNbf8VP+iiD5PGtpOdpoFs3BdVTZwypib+mRVg9yMKc+sOMcEC
PTQ47f2FKb3+ruwKU17aJmET0p5O10S0qEVGhj2by3bWuhR49uIqEZpy7u/pSo36zkO567rrZ+N7
VVfBT70hHERGUuvVFt5d0YWDTg4SJQhZLdFUVnDxPFug0NhnxXiL3QjXAqh6ROdMd8nu2sArQi1e
xLRTjKPI1LuumTcuU74+dKpau5NSX9SuXQUruEn88ZefT3AhDfTaxSoBqQ0XuGFMIfJf2PcKcJwo
1NBgFGEz2+JgdKhrxoneXDrUcO6uHdv8wU+GBY2rJSNcSuqX+xaIP1Jt42xlkRfM3u/gTee+FCJ/
pvKL70hjCni+ZtNd2LkAZjB0CJSVRCzicGLpP4I6mdG97IqHlk+NoT9KzlA7fPeBQ+H/cAvvZslW
7NODrThlYe67/jeqWOjQ8dSN0zWX8fBqCnMoQ4dB/Z3fQVAP3TjVsk3ZlPWTSUiLb2cZF1kW2Xi0
QZBOJzxHTF0mT0lvZN3N2FQZilrj+mDKLfv0qhoG886PU6++nh1nRM0JU7EXjU4bllhUyDrb4KRX
CRKLzYYAVP8auorgjw0HjljaOGUI69CBH2mpJUEcdqkzPqf0MX6YuWL47FHDMq8cBucqy9L5mYOA
H0thZZa9H80aZxmD7tEmTVdkcYoeMqGs6OOvVYBlCujdJt6gu+tdY7uGHF8su+rrkunQZbC5Puj2
hEJo7JYak27BdyiTonuiOE+ftLoRB6e1B5w+y+lpjKXVhTCytZumLJr6fvSHEVwooK2upbFqDneW
4S6P9jhWgOA8JAFICpyXcfYAFwVx6na8fqmycDXx7n8kqhc/59gL4ivABrF+rWsm6C8JHAM0bpAX
3/kR3XOlje5/uWrUg5PMBCIP36WbwtJwyRPeHCASmrr06714rr9WGBjxVqrU7zYmjk7uZepl6b6q
ExxjXIkcvM/oVDHOX+afcMp+YIkuEwgDVn490GYmNxD+shlyokko/IxiZpZWb4dzvzjfumagkZrV
SbCTBnQ+JDa9NGD4bnpi06RVwzmtZ30JRTEl1Pip1X/vadHQ4J+S2r51s9Q19lDfU3lj+4nXbIu8
oPM1qUA95541aIzs/UqgU9p45aafl766Tk23cbcoFjne1h+68cFTjERDJOOm/nJkoGc+Jwto9dDq
sgRxS38S7tYoxPgnE6Nl73K9Ftku1bzMRX2xX3IQArY7XTox0kl2TF8VuwC9/mb7DIHuEzbtwklE
010G6+eF+bkf/JiWbvAglU+DgWdGJ66cuhmMC13U+Ctw847FLm1dMUC0VXFDpuQ3XkTRzOVnmfnk
7Gozd7KdsdhKXiXKWvLt1GKzTkqjdHEF2z4oDosm2i7KK3vGpd5NOrRY/VbhAFsZVQv4II6L/2hA
CPspmx0a4myIt1zwXrxpV2rrG49xsOF+y830XkoLUyKFo50RKb0aHxtAF9+pj1QX4vNYPqVwsUjy
dPQTd3FDiRPkJD7RWNEh3BTggW5Lpdsxf7Nvq72XKsjLQYLPPSyRrlwzi7r+r0hl/jxyrPJocL2c
yQfSVHwKTVb3FwhMUWfH3URiZbSD3SKpm83fBNIL2AnRlvmag8ASIfo87bNR2kMSxSWH4hr061pf
WkXlXJtl3MBoL4Tz3QflOUXT6NSPVTnrzpZWPgSX/492u+kAArBeBtetfzdBhnBXpmfWr8+bf+9a
mh72nEBw6FoiJANM5rh5uyyqneUy415QutMW0I+/rUvjzCLvOppvi9CnRSQCkvPbBPyv3nhRujRo
6Ki+KOjnm9G34ovawd0angH56pCfwxWf4H0YpjNFMtigFVsAdvJk1oiUvJRYbMcvS9Ajj0d+TnGX
6bcwkMQOyfen1M/mnaaW/AyM5f2DmrhY0HInm2UvT2UfuknamSsLcQg8KfZQELtrjRwj6qoFGm4x
yK//+Pa466CMg35nYgYN9KTL77SGMaD8lB+CKV32qoDvoRd9+0+zBNreR6tgMnV8RrzamebEsuhp
VFp9bdbcd24qO+w2tOYMo/rdcWRyzgkhHdEBw4COPF5KGyVJt5eIA/rLAUlq2d7NjhgeP9+2dyMD
VgE1xcDAYRUAIMer0P+RsVpKcdCRtACpDEfHRhd8oA0bfb7SR8/z90onn5dS2GMGuhAHzU/kpUXT
bmMFzZ/PF3l36la4ARhuZjAAJEGUHj9OO+m+DoJbHMopKXZd7eOimJjty9z21pfJX7TLz9c7BSdz
IECsgGl7I+1hOHbylpC5LmEptf1hXsFlidaIKoKy5fyH3HW5wW2guRAqeYyxEbuHrqR2WmdhBQlK
wv26uNINnXhqvytb6mdGUR+82NX1gh8H6XzFMx7vhDEn3djwwR0couYeP1I7HGDFXi7N8PPzPfjg
xSJbyJeHQiqlnXtyhDqGFlyXqj3IqasirzYLhM+t+Ew8+eh5MMbhCwepREd6/RV/Bc5S4is52ZU8
5GVg0vypfi2lVkUpQ+EzK53gRdaPHFsw7oJV/9xGCeY0ZlKyeVPS94dSG+NtNdTmBb11cUexYVxo
LfxqRGDS2x6R7CcIUwBH5NTcLkZv/nbGJDkTB06dUtefQ1m/YgEI5kS2EzyFauxl8MU8HVBHxqQu
9kaKliDN3X1JcoDCMeWPuY3NFiZIyxRi4/Z9E8BS85P7aazt724sW3SdbTQ+MRUKFMQZSv6YmUUw
XwoTdkVUuMLA2q0ckoumtapbzRPJr9KqtDvfmZpls+BZ+w1X6NoPg45WaTRjy/x1JPzfaUWMOdE/
Hqn1lsQiZH0HcHBOY19cFXXeLq7/klWZcVPnyni26EzsPl/l3d24buzKCeNDIVq8mQj+daSaQA5B
PHmMzBo4HC69yWggc9xJ1t6kmHZ/Z1H5yqBsObPyB4eZMwake1UVXgVejw+zV7dgc1NjOFg0Fg5k
t+3t6BrVzm6dc247HyyFuDfqE4iAoMj4drr+ekh4FUhPLLE8lJh0QqMkSwYw+py3nTjzUO9GpwAL
1iNqQJVmxXd8CM1J4OyK5TB13nbRXH9L3qu2hTH9dvMsx6D0nPfru2cDqY2kq0U6BYLsHYslG1C0
rn1LHhJJ0eiUxn9k1TqiQ2n/3+dH5aOV+AT99eEAULyBdf7axdE3NVG2yXjwBxpKcVZMO+wyjMg3
IVN+vtT78MNTrWmoRxpK/PZPIp030yuMG3842HG6wHmt43ujd1QEcnuJ6mVMt00Lvw846ouirP2u
lcNwoWWps9Ez5T6d+TUWR/EvNDJ2VLRvke1EZANFT5C5x0d1LqtG17JmPOQUluEIgPNCjQF6TCaT
IzoU/kOczzFeX5374I2NvqXMd566qtLptwT73Oz1l89/0kfvYoXI4De3Zpf6yf5oXj8xJbDGwzDo
2Q3K/vo2HZz2iob2uQN26iO6Pj2+2dwC6FFyMQQnt6hwm2mczEEdNM+dk5DBPjYm9LcAFi+9N98h
gkjB5Q+mevJRjipDq3SCfefUAABQWJm+oFCulrA3ZwYJ3lgCvtK9Xvyx07cGJj2EK3p5FLcdG/XD
pUnyZEya9lTmqf74+bat23LyIjlXHlIpOiLD5CzHL9JUiJmVmaUO0yIE0lojRhd+LM7cVqei3G87
xrvRQTJRZr+LAiWTWWOuxHwQRtpttdZzvyzNgsO31VQPKTyqqK2kF6ZVa3zx8qy7x5CWHZuV3KJF
kuw8WQ3X4NvsC2o+dfH5HqyH9XQPoJJRjZiMcZCzOt4Dw+wKmS35fFCGM4RkSNU2bZOXNuYbS8ep
/tdrjNMDit302QlA/W+Ew7+iRsAoY4URzAfmFcw7Y5Vvm0SdY6x88FDAY2hwcZcB3z6Nu50lYz0z
m+Wgufracs2Aas+ZFdb6ot2avfF/eKqVhwZgncDL/XESEcxBA2AS1PNhcnXtCudFZvVYrG0/f1Uf
HFf8AWGJrCwcVFtPsp6qSVB+TroZXZWFl1OO2o+qrs/xw0+lXDmuLoRfYKrgMVhrlTn+O61Ujjn5
bZAbhzj3uquhhWYI9SKmpWszRqro2u1lN1SrUhOog96ODzVd0xA1jfImc0RLt4uMYaZZdmv5KChq
fkayHxjXQ8G4U0y5OHOE3+8LSTCyI6QsSBUCFjz+wW7lNCLWDOPQFEm2a9oK+6DBTs98xu9jLKuw
OfYqtALr9iRB6TTfGlx8kQ+5COJ9PurVZu7idhPIyTrzQO+PL6A5oqy9XjN8kutP+esjyXVLBtgn
OQffocMP3dmEddi5t4Hdqivm8dbm84P1Lk3hzLKU7vLBEApOVU1n3GiBM+nBgec29jhsQ9lEeMPF
k3JpsRotR+NymKX9+Pmyp9wGNhOVaqoJWktcJgj1HD8n8ku0sjupHYBjmRdEBal9aVoUFq9r1vyi
QQK5reeiQYwDhGzP9Dp1vsdm1ebR4mrBobeZhkc4lNB//fynvT9S6y9bGzUO1SKg/ONflk5uUOMk
Fx8kgJX/+LTTb5WXFWdW+WDf4bfTzHAhmXD9nHzQMaSNWJO5digmSEYo3rUbNzFahoJp137J3Czb
YyKfnAnBH6zK0eJNcn2DJTyFvBqtFWODxfiGCka7THAy/l1gufKSlzLdG4NwtkVQFv/G51xftceM
GwAhKTdPe7KhwdR0g4te+KuNU+9MmxPhLQWUuezo0vd1ugc9pp05Xx+8xGBlzCAVBtafl3n8EltT
0xEnUeKVc0aayN12mwHrOxMX3q+C5BnYVg4K1CxYWserMHJszU66zavrLL/gy/Ubva/OXWinwYca
36XQ5QOlSbryPo8XYXJlNmCpnNcm9m4JTu61ly5WmDq1s/+3k28ZEFaoIUjsSbRRDTteSVhUlg25
6msl/fYaWQY7UkkS332+yqmIG8pnbyeQYo9QR5fyJMR5hgYwbeA8LNlUgcqcAhNpLHPMs5vW05wb
7F7zW+YTwRhOJRYfm8YHPoNT0eh0ocYUACC+NHcIBFuY45WGsIDcpMFeBUbe7EWm9zLMJpDzG602
xq/B4gdPna4ZJJtVV5qU7Ignn/mwTsP22zNxtvlicFV9D/Iei3qgvmbrJmMLF7jewtlqr+Ri34FP
OKczcnruTlY7FTAHlhnEImC1QRrlxpIQ02ovLs4807uDt76n9Soi74CNd6qKQL4hDdRLqtc2L7So
LC2IpwGkvHIaf39+JN6vRPa5YsRXihO9+ZNgmPZDsixYqb0mJe9u0lyKuobSfIFrsPnnpWz4fRau
q6RhvK7jM16JFlRsqbJXoSvzuqwnplgthE4ivHsmxL8rXUkGoTBAXOE2J/ydhocpp/IehV28CuRD
IIjYclOD6wdgjMjRxrEhnZLRNHpozyL+PVpCbazOmm7SOUVmKWeidCa5eH9ujn/QycNrCTJxvacX
r6B7GAkalXaRlAgonnnwj5aBNwmPEngFLi7rLfRXDtMZfjV2jVW8Zl2ib7qg0u99a6p/fP4m1wzh
7+qF3XWRNyX2rgkE9e/JKnUGUG2SqMOMOnIFpT7c0BlR18Dig2dZWdSZqJFsl7lZtkOc5mcmLKdX
6bq8TyOAQKlDwz+tMzwbnC7gwPqV+Zt3k8PxCgkrw95y5myD2nN6wLXy/7CzR4ueZE2xmbbA//z6
VRZDtXcTlKkGfxzPHJN3yRnPRm8VziHPRUw7tZJ1XAW6Pq6b17Ro0u816lzg41pcFmdj2DZ4zF+m
hs1gn3M67BMXR3Kk2oI6BFKyRAtxn86aE2w/f9/vQyyaVRjOm/8jSJ5KEeRoaie4onavNuDvm1Lz
nCd/NX6yGEveDjI5Z6n2wXpw3WlK6muGih7F8fkqysHLEHTtX0FDLncKpsB923oqTHyh3zY2eguf
P9+bmNLJgWZew9SJmxHwgXeyoNW0tWcBR32Nvc5wdnlVOWaY9ejthHL0059IZ/lPwaJrv2SB6ksG
bPsi7XuMULFcrL50itO6abk3Lx3SZMS43CnQNy1ULT0c6sKp+GOlt+sagd22rXzvjysBhpy5NT74
+BkC0RgkAkC0PB0X2Jhqlobs+9egHAyQMH5/XRtxfGaz3q9CjQrYziRbYXTsnLRvhmxi1JEu8tWp
erVFmEC/wELyH53bVklgiks+Alx6aBSdimxl5eRKG0zfq7v0ZWT4RbEB62z9a7iEJGxCfvWZ+Nmr
kc/xQUMbGtKrVSyvFSXfTs+WeAtwNjvz+bwLlxZfMnceQXOt9lZa8t9BeWV0dDraEq+McbR+m6Y2
XBarzI0tSgbdbW4p/RKo3lRu4QvgN+sF5Zls+d0HxS8ACQpLas2ROODHvwDHE+odSx9fZarZ1/M4
zcCgR8BWlQLYsSLcP/+gjiM09y5zIgvlKpMimSN5ehINMQw97qYLw8jmGbBn3YTusCiMPB3rAuGL
fJtmq4HG56u+aYb8/5/x/5YlZtCOhVT4vqsGJEYOjWMsBzlb9UPl1RKllGkEnVtgfGlEi+dlV56X
YGNhW+moX7rwsMnicjxpz3wlx3nV209xUPWBn73qHyLldbzjZgbATNj0wuTiV2C2xRIZGQ2xRgXD
Pw1Y35biWSnnIbTqDDZOlpIAdkvRuTBIYNLsaxgvIILS+AKY6bkC/SRQvq1FhcBppqpE4PdUGtaK
tarEOlk/BE2WeJGzzMV9nccgaknNx2w7mUn3OGJr0GzI9wIHuPGYWNFclO0NlryxvUFYabgARQhv
xUoa3ULrQ7R3wgli7T5ICmQ2nUx71AyG/6HgdD36dtt/+/ygHH+Q/3sK4gpEfIvuIYJHxy9nztwO
PVud44l6H2rnvjTubKOXUYu60cOiJv0G7kz7o7LEeDvnnjhTh31wOFaIyNonJfowdzteP5t7rcRj
fTmMhttveg2YW0bCBAMEP4fPH/XDpfAuMGhg8tpO8/tRCSlRK9UPdgZhe/A1pITiEsxZD0Pk86XW
ht/J18clug6J1562e7qrVmnOlsC/4VABL91koK1+93FhRmgXdig60dyQrRZcpbhun2lzHIe3/73P
VSssoA1JgDXX//5X1ls3uTfWEEsOqmy7nzk3x5Z/ba/d0PRyKfv83GT+o12ls2GtpQWN7tMRRi0L
vLUoeg9JL8s9VCX/Ck9qf7PAJDqzq++fbaXvcqn7qDUw/jk9K6OBE3PWWge7IqRGCGPlOyto2+/w
zqFPZalInz9/jye06XU7UZSneKCAWEU8T0WU4ZrKeMwW/eDn3ejtRt9u2i2cq/RhCvrpIFQDujor
suLraFvNDTFX3HhOkkctf/HMTfL+UPFb0G9AC4uEmA/2+NWC6RzJ99b+L1COjH4EikAZEo9lZOJN
DRkzLx+zTgHwFI358/ONOM503vZhbZtxd65CGe+AT4tWo+grLeuADc2Im19cbvQAXPLnq7w/SzYi
6cxlOErIN5yKPaK/saRQHIODqbV+pKvARD9/fE2wXP/niwIADmeW6E06zzTxeC9N1U+SWJe/Mu01
NkZuVzun0wYkhzJ5ro55v3ekvDoGeQBG7JVde7xWynS+HQJZvDZJIF4KxWgNyKa5TRIgx92Y1LcG
3LctVF77SZtcm7AvkTmqBOBS6C2RNwBAzrT2XCb0frc50vZqHwObe7WzOf5di9Y2KGJ65evk5/km
6LMhquc+2ZsZ09HPX+xHW8AkAc9mvHzQMlv/+19RCYCzSh00u1ERU9VeX0S9rVPbuPx8lfepFjKJ
b/rjSKmhU3USH2TcI3KAa9ArEmrWTUefh/muPsHLcTIICMp7Ae4gN58v+sGjeRRoFGkoGqNKsn61
fz1aI81Swf5pyJvRQZW2LS5nkf97DkWjE53NFZ9CODoNfV6qa0rNeUsNUMb4dyP6p2uauRNFnJ9J
kN8GrseXF6LMOOIwxidJJvYdP5ELoGvoloGute4lkK0C6f70Ey29tuJC3XHSW4buroMFe244CCmU
IHKyEDFjz40mP3UvKIPdAsJHqaEJMo0WY/dmgXdK9gtLR3ilEU7W0j+aKu2KnZ67xpWT6cg1I/OM
2YsBhwW/EOVxKmkG638ERAs/VKp0vilaDk3YEntgi631UCg9CyoHAOTvqK0NL1Xj8BuBRQxRZ3jB
I1Db8dcwYEMPoywXzSYwGT9cAhLVfix61dhh1TT2TtdRwotoJ4xwlbEq/dnVOo+ZgQWqQrDm0xLi
5GFe9x689Utw4fkvb2wxJNKEpe6nSdA/q+OuVhu/N6Bm4mG/IIqVd452jQFEokdVXegphCE9iTc5
nGYtMgtp/kzozz3IJFV/ageKNTOYGJK98sr21Vl8RAw6qfs/hIW2agTovb51ha+MsJJFRV/ck7nY
jGUO81UsVgW1Ty2OG5lQJODegQ6R28pflT4g/vlPIzKK5zqZH6TBHHqPwMbAlr7eaQJXKnPkWIju
FTuRGq8XEBfXhTX/zrCxuG+CldycaeoiMwYwGSa2KG1sN4+d7Qw7tDDSTWvIYjcPTn1pE/8vlz71
t72g55DoUl1RAELSbErzEgUG+8wl8MGnS0tZx4ML4V1kLE9KwRT2oTLxcXgVU9dQkHWAv93a2H4e
ID4Is5TwwK6xtALkcKpegRjh5M6qL1/bAborvm3BZl5GGALJ7PwfluIGxXFn1ZhnfH785Sa2NcFT
t4jomEFfVG7iboxSBpeIEM1nCswPYi3qXatEHoPoNf4dLxVb0AZHp6xetdSE48p4g9sj6cT1qC1t
GnYyDh7IC+eHf9/Mt2oLvAwdkdNoi14GikReLF4HBysDfFUxbp1iK1oyPz2TjLzPNmnqkm5yPJhI
g+Y4fkLDEnmg3EC81hYmdd4CxSpN0+JisgdEJqcu333+aB+U7FgzG7Q7AXEAED7VmNRwGZzsslyF
xm3INy0d8SLHkbE3R5pmuhc/a/+PvfNYjhzLsu2vPKs54kGLQU8AOFw7NYPkBMaggNYaX/+WR2ZX
kc54dMset5XVoAQTDuDiinP2XjuFsl6zKdiALY8WKt3oMwv1l+Mg5QJCahimoHjBnZ7si5RuGn3q
WLzWGPdSS1drr2itf8gEKboABet7GT/Rxu6RLKpJGc8spl9GFcd2ngDHMwYwTemTLYlqxAEckUyi
mi41DwziN0lVC1jAcbwukXWtrKEpzrznr7fMWgfOi5Yj+2uqeZ/fcz7nVsw6KD8HzQydGoNxZZci
RHei9JrLJB1w1DddtjequlmYc3NO8fplFuKe2Tvw4Ln6UaX1+fqDnobYChT5WfWPMfGaOu7iWTu3
C/2t+P64qrPHRS5IY4vBjK/g9MsZKJIjEMu0ZyqxjWQHOXmZOBwba1uUQdod+RlC6qpI5R7UBqMb
oJAAnIrI8bxwwiJpD6Fg6o+tRbqGU5C7ILmZMhUyrqJeI7BiGMRr6CPmtiuUbt/nvr9osZsQMpFi
Qy3omB4dRf67MSXFi5+D0i/1JotdidGmOE01xaELsEdaYc0udTI0e2wxgdLPj4I8yCEecx//9wgL
/UWBW4NsNpXnytHhgd2Zfo1ZwicbcAXBylxLU9+IS0nvQdrkLMiBLYKU7smbLCTN1rBBVeiGcJ8v
WjXUdkoU9IONWrK8KIpMVu06z8WD0Gn8+jEelU2gqdnLmEQqEDIGrpPlIW7XGShna2O46Z8afGhL
tCYQ/fwxE6ZzU8Nxrvn88vALMc2SO3k8Q5zGL44BNuNqHNXnufb9CbBRn0HfLFSdjZikr9mJIGKU
hiK6hJFr9Wvso9hNyb9WDKetwyxywSVHV4ogGPelTA3WHkZDvZ4g6x8knkm3yYltP/NhoTQ+/dkq
PhYKfxpphyK9lpMFFnSANCQl9lcFbzW23w6HKrHb0M0M0KFgbimP4IQ9Ig5kpbKI//Ql8Tac4+JZ
jceUXlYPdM7VjcBXl2SyNDsCqNtfJL0IN1YnaPVmzGVYEZLSEf4TWfW4bYWxnZ28ECNj2Xc9MJPU
N+MXXOH6bHcVthA7P7oL+3aQf+kptlq7Brrh27NvjL43pkOCEGbo8X9DtoHIVsg5pjALIJHmAUKO
I0dKm/IFuo9Qu0lBTK4+9OO0RAqtSovBIirHMYRSA+sr+ol1A60rnyj5mIC4fEL6bmCMjZoT1UNx
wZEr2MeIwTtbaor50fLHaSubUeY7YdkE+y5pIZZYk4BRRKyT+Ypc7kRwg6QUVt2gg7wGxhLvA7Eb
fTcEFl7ASgAw4kpJZz3oRSfdRG2TJouoncxfaVDM+wxjouyBzRIa0nIGOtC1Kl6MWjs9Up8EM9CL
GjMeKbTGm5p0GOCYgP2rPMnMHg1YkVjbNi2Cp6IB2GTHxMyShWX57LGTcAB0otSxrattfa0VWWk5
ItGP6PbSTntJhrnyefiFVi4wmQrAish0uCV3shD3WQtHwY0teYyXpUUYmztUeSG5hGoNwv0kIC92
Q1EKKjeu2nHapxUhYw589P55LItyOoDJFeIrTMp+/KSXviagIqu6AeesFAnNtSL6qQnbIA6KeNXN
/dhDHc4nPd0PoYgyAoWmoK8MWsWCU9RBcRdj/mvskqQY1Y2DRGzonFOVsEnI6ZY07WFucB7w4RFN
evlm6G37k/Bb/kTSwmlAMiI3t74CD0knY0nxZt9vdpkghCI+3Vg+8nLDasNhTkrsJuh8SIdTzw4j
q2QrPkxE9pJZUDbSsKTARryA0cXdalCakmTbpC77hS+Y4TEFUpiSbWaK6RtlBn03qTG5TKEva4Bu
BknfU0WrX1SlUSuHhoC+BbMW4zYc/QIcVAl3BDgQqC0UKtEI4EckErubOnNcHtWf/DeIOsIFgSTK
vKZrl4ubTo0nYUGZRt4ZzRiqbiZUAFzVDh3oGjpSdR2MvZCv85b00R1pmVZ0UQ+KgQuAgsZa6ppi
g4M1ryBHC3P6Eoa+cTB9k9imUiETGBuMEtS2VGbGnvtUZk+YcuYrv9erA9BM4b1rS7TZhIkqEJvG
zIe/kMb+flDBkWzGQgqCFXJiayWF7JEcBn3aOGKrFLKbKEMne+MwEoailnoaOY3kN5knFT10BLqQ
0AbiwswMEjfCTlkhTwNJ5osBBtx54BtC6d+AXij44XZhjuWLAckBjaJM58+TedEPFtZiYpCDtAf/
JkfBdS+2WWVXZMU80lb2tYUkjMm0SELfX7dARgwbtEz60ksVMn05DGfRJTWLaWtI5HwhW/wOt7SC
aKtF/D6oZ1IS2aFRhS9KE2nK8nh+JIw7K/WrIIFrtgGQWWxpJsAPqM0EV9IxUVVjtRQmuJ/qbBwn
Sjm9M3zO3HYDsup2Zpl9r7qkbm34ggEibNg4FhyzKXryGxPSGU5iq8TzPo/R0uyk4Oc418gK5N5s
dOanVpIdxU85/xMapu470UhQmtRzpLoVpYryCAgLNQ7kpIl4ejfRA2vhoBIS1yScHnxoXAEHVXm+
ReRjoUb3q/Z+Uovy3Wxy5Ym5HHZVoQTqzySeql9lRUi5qwtRzJNVjLBYTnVpPPNy59IpW2Nk0SvC
5FYoIylz2V90BNTA0n5V08RATcpNsotvJWmhRDU0VDUKx9LWwojQNAoFaW+ztEiRm/cDJVYJ3IJD
kEkhknRdCJNtdFYKGjWjw+zOg6ksi4AzmVPVon8nF3qT0zsR4jtc4NrdpLdVQY2iicjJBl30SNUt
MF15tJKLYcx4EJpVSbtaEdodBDf5Js5z/dnwI/4K0Ei3M8kYCRypEKJfTBxq5jQWzAFbAUbOFOfP
6gEyOyQEf5qAPrGTpLjSmiVoQ7TOFhUM6EIUNvzCWOkTbQlX9cWYNU8RQwGqlt6a9tBFqpekJaf0
vGCStacyEx/VKLXuaQlnIS6sqtPYgMXGqiWPmdWhlOT3MG701KnFJHopiAnL4A3E6VZt07mDl1SI
EFDGYpBdQFbjY9304cA+uqhir8inBN5mAocK0EUH4ytPIuWKrR1gsRKG/sMsRGm3SeiGQ6AoqkC2
p9pKVbuchb5cMNNMocMWhw+ryWfIZKISdk9VLmQvVUQe9wpEmLiMpwi0I6b1aaP0WaTbcAcx7cpZ
2t5ratA+lVBMLq1BCqtVp3ZqwPJjyLdqbpbXyKPKy5yYtgTjfsmOMOXY7eW+XIg29v7kQjeFF71S
2pwuRMaMOoxCR7huGvW87Xg0pcUoWQLkLWLWxzWVaHJLcni7W3YmIuWzqI9ewfZlkLgomwZLv5Pz
GL5hqSp3zN5qDMVrliFS0Ebg8Nkq+aVBzVoBOjDN6rKZEhoeQ9oNTBd6pLzl5FDJF2mg+PuoFQca
A+oILK/BWnbHrM4qMzaxClywTaTrycysCA1jrN1R+RCNbWSaebKU4JekNl0t37zJmWoHB0TJMD0O
7Ps7Wxkno1t2Dcwgj2Ju09FvoSdIyJTKkj9M0DYGEJbtkg0HX1MB2WTaWPEs+k8qFah5nYRSWfzK
RR0SnzhXc+d1ZqA/16YQT7Y+zuG1olYyFKOhIRW34wT4k84rzOERpbuw0cGN3odEPFBtI6zRFsOp
113VHIsnK5JSUGdgy4YFoAsZJ01h8hchByGHflGcXY3SFA6H1K9L7Z3314mPiY+KCdRmJIqbimkm
WLRWLae7kEkDbnMrK9dZVQ/ZStDirN4o6RgG3kDel35fwm/dwS/XbyNJ7RSP5r/0Dhhiql2dkI7E
bRmKjZsN+Iy8plO6xB3TQi1pInXVjFNN6baIlCx5EbdsNXpm5SeALGXnilSkIhcnX1tAoilUimqW
UD320iyPKB7FftzLUjobl5NK3NmymOV6dI3IHALH5AMWXbpVY8zEJZM4obTJ8NbFkyE46MeKp0zy
hXI9ZTWbiFpHvmnT61GwKqhZ9qK0+sRaMVVJ4qlTmgQ7yBwRUZNUM13J5yQHJQAqk2f01FUdvyvw
D1HMFC8R6w7s1E2jue/bcKjWHGNA+nDH2WtZisahnHpB8AQs+pPd1K0xOH0uRbKjMRFdalrJ/A3O
rjcWTdDqCtrsunnjpCzeQvBpn5mihcIrRIwVljpkAdoiXV4nkqBOTk8sx0/BF+aGR85hwqujTtzF
HFaZMaaQ7Fmzr43G5p/YXI1iXHHmyCqhXAK8qQ96XYmjN0qc2Fwlk6fGJkBG9LdlIpW7DH0GtIIh
IFU7G4h1XUhxmu3TDCW+LVa6/GsMK1bv3gBU5Ph9JS2CRkDNXkDp9tRgFlW77foof2QHFi/MsSkc
7GTAh0sNIwfUJOBfjhVUrGnyNLHmxvUcOE2fgYIP5aRxgyorapQSllI5PXQ1jhV6EiTEQ2dzBKIR
SMQSo9tQL8VGFpdGCvNnVxZMOklUS+IumSX5MrO6SnPUOiBcsTt2ODntiILupsQtPo2aOD6I0pTk
sF1HNLxF3Vi1WzSCQbqRKWi+o/WGaMCWmrtdp/Mf7CKio8RHpQ4vSSOr75Y5W9eTNkjxOhV0IHkC
YcOc5jL/Qay6+SKLBTWyh1bUnnvglCrMV8EsPKbbEVFmnEntgYBCrT7I5Ti/aH5V1Jt6GsB9+/2R
1Aw4l/M4C877oNR6v+gnqxSdNjuS/WRzUm/SfIxJpmKYDouhmSZo59o067YME9jamZC2ZrfvqmFw
B6KbDmmHSxYv/MDCJyE/Gp0oJ8ZkpRt5+CCwYf9l+MHcOuA+RZzsAK746hWBJmEsZ+EblNxMuW1H
2gf4jZphj3J26lfkxhvpklLo+F7BfGNjmo/ar2NcZekW4Kc1t9QDCxL6kbUV2yly19sUGFroFCXN
KWYtYg54tpw4udmofi7ixAw5rshRTvshGV8tIORwvGI4/otO6NQLDozGxAGZ2gTrjmrc4oQ38TPI
cgBqiOpo69B4BANU4LcAnSv48QEyqCGswR5k0BeBVEqbWsomeLRKT8FdEcLuLhqO7EZVzwzsyH6S
eUpMz/nYk6HLgg8Q/1WgRbWjqYBzVoLU58pCHmjV4mDOgDdC1osum7I+PoNak+7HMaJ3woLYPY/h
MB3oHw8XUZxN/lqFT1Cx4SqFA+STgKAYpegfcQARBxqOY7EnMyQDw4YmG2HKqCgvfRg1/saaZ5SX
k9HoqyozqrfZh7G6kLFvCqTMq2HmWgTn3IJgrLehQmHKLnRoYXZKkuoN4N4OZ2zbTpQyBUtsVqkW
N9oF0A8D5udQZJzF0ROsenlk40s3V91iQIOH6ivQ9p2snqA5qp0Y76dZUp/H2jB6W04klk4AVaHq
yCGnSNsYtWawO71vH+e5gEdQGEbGUTKMzO0IPMTfyopK3aNjRyXaY6g3t8e0iLsZUvvOUsohXDQF
yQKuFhvGhR+q+iGOyvk1a4RWdfhnVe9hmuivQ8W22bZ4Xk8gDZsRYn5lPpuAqY6XDMfY9otUeaCM
F9wkPfwnTueR3Ns9G/8GBJ1VXmIID3B1kaKYcOAlDoCpB7T3ohXVkTA2PicVvjEkSgoanc88UrIg
sx9o8p2OrBmcIakAzVLR6/ahHuPo/Uxd/Fhz/lT8QnchU5tE/4+uha4t//vHDmvCTJcHbf7KjGR3
wTvZrx7s19m8zQuOsTnzcb4u4l9JdC3BrDtz9dPyLPqdT1c/qWFJeWmJhtHlrxyi9uw7y5fiRt23
D/oV02MpOVG3LA23XX5/2dOi9OlVT5oPuWKWgSpw1VTBaTNrLzAxN4JQ22MNZVdb6JPqdE1/poH+
pcx4cq/HX/XhSSc6xCy/HbhXyG6GwfO9B6aT8thb2LC+eqbZcHxx//8XS4Xw8+UAq4pi4nOT+ii7
aZo5k/hOji8QxvBMY+z7G6NF/flKg9ANvtz3+eso9Be0ELiS4uhmz6EGtlbrydbt9+/v+1HD4P18
wTIHAN8QYPNaJvTAeZp5dPn9FU7bip9HyBc1kJaXgQD2NH+lrmYfPWzCyzCeucaX+u1xPKDGQSqL
cAV14Oe7oBmv0eST8td83SxV11gK638WsgH74uQSJw9qnButNUc5f0VHvqiz11A6J1A78RF8vcRJ
gwcroQRPibvg3Msqm8s2SeL3lVsv5o11FVzOTvg/+Xo/PLfj6PjwHWm4ZhtY//lraHbk9C6rjprj
Ui3yZRqscuEnzq0zn9Ifx9uHK540zuR6amoj4Yo6ViKfyLLmXMP3jx/rhyuczMLUjtkPULl8FQXR
UwV1rUOD9v1N0pzRn3zpg54OiZMZ18f9GxndlL/iplijCHUmo2ZHk7pdvQfc7YhS48X5Wy2dBUf9
cZpAoQV75qgg1k7GO4X6uaQZnL8aNwg5Ntl9tClId7CTpXpDQSZx4z0Q/JtpN9nnkpP+OOF/uPTJ
d0BTZtIj2cxfe+u5G+84/wVD7ZrKqxgciLZfqsrT/2D++HDBk68CYXOuTLWRv2Z8cVZ7j7nfEcGM
f3+VP7/MD5c5+RQw3EL1BGPGFCJ515eX4Ldd0EZnLvPH4f/hKifDH49GqHSUyl4zgyQJdrRR5H1/
I+eGxsnwlydVQELP4yph57YLCkPSkVPhjARqnfNX/XHa/XA3Jx+AoCYkK0lcqzAdw9OejCfQydmZ
RyZ9uQpZuzSDGeeSRb6YfvJmqrkIVHkepVdZH4dLRF8Aa3s9wNgez+4UHrW1VRvsaUYqJC3lqcO+
PPkVkxDgdqOKZj1uMrablq66dSH0DvmiKsrQ0jz3Q48j8cs24SjCOJKnjm6Gz7OpUdH4zY4rnRmv
AKBrha0/N4/BnXVFDXUdFgcCXM4tGl8ezslOSP58zSzO2khS2DBkZsyO/mn2LybzHakYLfNzqWK/
3Z5fbvDDBvfkU0SyDV8oYx+UPUeHaJNcmWv9EpmbQQFiR0xYAGj6LTszzX6/f4Aq8fkOfalvNNQU
bImmm9n6WZYODLLvv5k/zmkf7uvkq5yKJs5oubIoIUKzBelKQAEntJdJ3T+qFNXz7tkKX76/pvxl
tFjAwzT1d4A66+gx3vDj2qvIXXlkTPq/0BejkaEQMSaOQRpaSF6sEUVuWym8yWOByS67GFAKjhXS
dXqlMa6k0VJAH2tzvrUmf/6V4CNBhTMoQ2uzO27LDZogg1Af06LJ0glkjGdHwYrdy7OJW1yBJe3L
mCJ/39T/Jl3+Cy/Wh/f7JenyMmpf8Ofm/4fu4nP+2nyOu+RP/zvuUlZ/HCcixL+cE5FP8daHt6b9
r38JCOV/QBbBPo7QT2W6Y6D/O+9S+cHLZf4DtSlDmjlK6puia0P+TtZ+gPqSOHAenQaoOP5J3OVx
ivrPF67BZzAQM2HIUDW0u9IpkVK32qrsu3w+aGMhQC/saOcHATkhUeIGAkDdDw/p8q9/8MecwhPP
9/F6qLdwSlDXhdqAS+nzR1Cr2RhJVigfhJxkLDFU04UcFSHlRchPg/wkSik1Vb+Nl4J/mWUPQlBR
Q6vkc+Gxv2lKn24c3ifeKGpqWN0NKrOff0gxZ3AYm6I4lEpIF5RShZ9HoImzMdxWzXOT5f5SiWgN
FWporOpaew+a4SaHiOKCU9cOaC+uusLKl5ky3BpFE8HZVqVrWfVXLQBpL0CD41Y1ZOYe4aPbBj0S
0kdZL+FhR0NxZs5EL3X6IrHtYyVHII0KB6nPyZG1xFGdEY4h7yndBaGDprUjf+dFQ2keNZ4qbzpx
paYbNVkHrVe3q7S5imgQX1rlOu5sA4CW4OhvxSZL6I8ukao35mKWF3VoM0txv5Tf7WZf7KdiF0ee
mXM4tdHM5keQv6stgrVeuWh6AmK6LZsyE3ZoPffkVy2xE8FDBDQfhhgY2ir8KT2BoJ8MorY20rSH
4ENpvkgd+Gj5vQ4uSSlecmmjI9c21sd6b+6CPe4co6Sc6Fq9a6GgyjB2L5Xay0K36/AMusbgjpqX
gqUk7Vl1AJEzo5bX3SWRCDon3avyznhUHsl0hsxm0F1DeUUsjZc1PzkIE4aFnIfuvbDrPX35K1jQ
oRQMW/pZXAk/LboIKEZ0b8w8X4A89gJ/rJfdItzPitO+oAKoSMtEcrAlDOapEleahbDGnjQ7yWgB
25pky/t4b6w117jBQILu2X9rDM+EwE7/eBv84q1pNw13Fa8mw6mY6m/JCV36S3UZ0guyw330cwbN
TrZKtSZUyLoY7j1/b+26rX+YDFu7Lbatl+7GB4vuyT7PHUDumEeDXzORXc60qT1t7V/TqqTwloTO
WO7ZHY7jUrnsBQRatkWHyE4urEeqxbv5MfuV701tmZVuPDqB5zvycniPfdu/SneDY+2sdbgQ3YZM
Zad8mtamN94HTu2QfEO2qUFLzUZrm0J0RwGANMUp3+N3C2/pO5KjWFz3pqNtSDvxiu1Atx5kySVM
k8LlgT7mS3pj66p1acd1nuQkr8m6eJjipXVt7ualte8Xw9p66w/pwbpCJSVMTnqYn/lsoaCTht3b
GmT9S2mRX+VXauJYnYtKKUqIwEMd6+iEwv/thf/fZfBf2JA+zPBfl0GynrtPa9/x///X2icpLH3y
MbkY0S7T7HF7/NfSJynSD86xhNIxYUGQOk6+f6985g/WQUjEAPBMJrmjJenvdU/+wRp6pPyAujzy
O3Gb/4OY58+nJrzHv+tGrH3sL0Een6Yq93LlA4gzpp0VZS0fPr24EKaOPUqkT/TlRI6CMi3USMkW
H57PH1ZAHseHBfd4YSSusLpZCsEYsBx+XndEUvUsIKcEP4VzYvd6rDuKIOcrifTdM4vt57Pn35ei
OwBdylItnEefL4W+P5wAHte7gqQSJ2l7JjBNP2ec/03T+c9K+vsyFMHpeCO5P+IgTvbrUYBMTEx/
K0KQ7om1GXqNqKHjmfR+00bi4GlJKqEyqUdz0cpxRctfpyfC2c0anpHFIk5UG113Z7mqlwKyCSK9
pKI8ptwZ8kVJ7vRxkdGj19JKDow3Nil5O013Uj8xeffV8NpHofBILAjpGzOG5mMWb3/oac8GtGfC
6TrOZPlO7YbqsQ0kY4up5ZfWxOIVclpSxnpyBkmCEytyuvBpP1mzhMr4+9f+h3fBORFSEH0ZHSj1
yclZlppMlgax3SWDgb+Ebo7rd2N25o1/3s39fhUKXw/Di3+r8Kg/v3E9FlV2KWaz0+aQdD1X6Q5h
NZR0QPxz9hrjT3dEUjpnX9idYKePA/1DKREmEakNJeJBxFheNYmkSGdu5StezHzcvbC0lrJG6FHj
lEnkTFrtdX2LPoSEpRY7Y30pd8+JGK8RFL0FgroIB3OZWRcKnaJBPhAs5iRsE8JBcbXs3tQyt2NV
HObeGZSdVF/20UZsnbK5RjVkh0fr9M+431BAT3MHpY0TGuIigHQdK7WDusET6G7G81IKS0bfz8a/
iIvpKkGqafmo2mkExleT/uaj7ppjUtav2Yx7qbTx0TOX0oEcL2fQPcUMFnJP7ARKKCW9MEt5lXfX
dVy734+W33i/k29KUXElolzGEA7w5PPDJVwq74tGanZFGJG1FuXsYXLRi5P8LUqwzEyEZ+zkME6J
kQyKZdj24a2UJIcIu5enkeDjAhfQt0WdDXbmi3RJuwf8JF6vvvXSMRovVmc36/P6KkaJc+nHRUm6
17xF+kbgcqgojtSM9PIH6TUttXadGFq/tYre2OtHF0IuwD6sSRK7URK9XBNpN/CW8mlJbHi4/v5Z
nFB1/x7UCGeOhlCZ58GS8HGgIUoVy7jT253WsPlGgRZ5zEXTBlAs/WByZd+tgWJXaFBCj4mAeQia
XCZvdhThSli60/t6ZUdSLLkafX6Ym6piS2KPMU0jhAyMT7Ea/YZ/cpdkC1VNzr3Mk0rjXzcAQpae
ESEXrGDHr/bDlyJ0oRa2htTusmlQHZQ1ldMEhGa1Jf3LhoSaZWoilh1MqH+l1P004rPHnT+sOhg4
mKZZcH5bmD//hCFXezGRk24nmIRrId2JtwIpTEuCf/Uzc9AfL8WyimsEOZB4uhzkalhVzdx1O1ho
eDDUSVqQ4Co+hl0fnvlMTg49fz1ZCm8GLAMMJJx7Pt+WKLVmAxSm2eFebA+ZmZn4MjPlakBEv+Vh
oDUMZ0qVQ53sQkkkTU+uG08TimllIP+8mLpC9+Q2bg41vOwzLgPp62zMAZdVUcR+pIE6OTmSBUYx
D40pVbug9uVFE+qDrekiSWJxU5oOUOrONQJSdqxWefCrSHGVIfZXWj4MHuImfamnw7wShHSw07kX
D4E2nQPaft0F4SNj0aamePS2n1pvVD8IdYAQ5Y5YZlgseV0sQgKHkX/X+dJAp7SOm1nfSUc54fdf
9ZfVA1gAWWSYpNgyQPY5OX5XgSh1RpjnW/SC5gLrTekGhDb/01VXZYPHhpJ/IRjD5/F5fJS9VfbV
GKvbTETwJpIQaQMKOdch+fKeKeFQQjiy+dXjdH0yWeuBiFx+6udtNklLpaxremqIVdnIVq5A3NPv
J/e/Zw3OGryf//vfm/ovZ439c92Ez2n6x5Lb8U//PnYY0g8LshYbIF0GPnc8XPx97NDFHxZc/uOA
QByGg/Lfxw5J/YEfCQYQ8zPRyCg6/n3uUH9QGTOBx9OvxShEP+KfnDs+jxU+MSgDoCqO0Kxjb+M0
aGWQsjQbxCi7rkcRDV0l2bNo3vQD8sJwRPb54QH94bDx+fv+62rA/2BTwpfTMWd+Hv96HAxjKoBS
NyLcgdmVPAcXA3nhhdLuCyUkYFk1otU/viYzvw7gSQR0APzv8zWz2A+pM4/JNUF3F2Nksbq247Js
ooXYFxR95GQbWdKZ6eQPjxUnF0vc0TTNwerkE+z13sIRlKbX8qzNq7411+0I5VAwt2mkn/NNs7Rw
D//ZnvFcqclCleeCx+fKMvf5Htnn5zBNRP3autB6zyROPXLN5FUcbYnAvSZ+jdBK5vlDF9xI8UXc
Hcz2QslX1MJq3xFBeuEQkp6t2Y59twtfzeDVLO7G6mfYXYr9uu3fFXVtxouuddvQS+NbtbnQw22K
/0BbRL1jhEhel2bzOLeUagN2tLUj33b1uglddYfZKFxMyutU3Kr9TZgf0vBiNh51YTmXS9Nc+tq1
YrilfCWq1yamnKMLsZJleygJ9hSWCRU1smGWo7wSgtAViMZSrk1/rSyNjVIGv+s5xoV1Pz/roZtp
rcN6ET0iFv1FgnoiXCIJImpnH+k4HvBRFJeY5x01ezPFx8m80UxwqT5Z3Zzhyiu5+oWvwkVPZpfy
Ww9TmqCZ3LKDzmuUdU/zjK6erVQP/nzl524Tkm4KZrHruWPNEaYHg26fhNI22tYjFcOZlbLEL7kV
y01JvfIyjxxU+DrWqYCcWstjLASlWydbsuyM4bGj5qkuSfaNirVxbok72ff9NUp+52HAyVPZXZ+s
/1Uc1Ai/Lf16iDL8oDoyJZVATXcSVXzovq96ZhMpu3yoQEUK1W3Rqv0//S74GNiC0Uk4Uoth9X0e
qJPRtkky6ep1az63Uxs61LxnRy8H7AbEpJzZj335Co+fHhMknz0GfDj8n6+mCXKL+rrWr9POuvPD
MrQNHU9u3se7sQ7P8U2+TG7mEWNFqZvNFe2E0+6rPxi90Cljejuy70X1V7lqa9wZJfalIdvqVnQ3
1VgXvp/dTprTvFSuChEM8CWwGCB2J8feCUC4qCZGcltP2mNrrMKM2FyyW/Fim0mFFrtB9BTq46JJ
hhXhc4zlMryNsv5KH3LTbjpTWcPIKBa4k108wtff/z7j+Iw/TU2Uz3DiAvUDGHys+nx+B5GsoUSR
A+smL/fYInjbBiVqc6XJrsWpLrJVcTUlK8kb1+KwIAsV6XRYLoQ33FsT5gV8g1hbblq0bg7V8X29
lTbVGgDwkoz0rnZRFlh7XBd16PB/xCXL30mDS9VVcsizpgSDv8HDgKkCQ7GFV2HXbArSOWz9QMbp
TbiRt/VTugm8cOkvqoVsOLlg48OWYte/1h6/fxq/J+KvTwPAEVszDTfgyQIIu87UcA5gdr0Dp6i8
cPTCOIW0jvBVFLGYvrfFHZ0M+TLd8iBGhEOiW9aE0YAEtet7fKFC5VQ35X7Yxm/FL+7DKG1KCd//
zt/Q/O9+50l5CA7wQGkjtG6gCezUyR5MJ1zXVMeLlbDKmUbfJZ7tQ3KYPf+qf5Au8t206RYk1fqH
RF76oePvw7W1CijUXyswXx2KMlGxsjpSKV2hctOQSFZ3TnYEhpuoeEIXLPiAbR2feOOwgvWmnVCD
sY2VsfXXw6V0NV5Pgk34SknZpaK5gq3GrbolLRZlvgAkPGteQweiuJz8Z7F4bNvrvHKU2lYf0oNv
F566KpfxVbkvLuTEKW5gaC7P7bx/b61PnxtFYnST1DjJJThZ9xOkgRm4D/Mmuhc30oW0ni/iXXPI
DpatrYSf6n1jZ1fE4dLGon+F/lxrieJxessjCTXGsvqUjQsqRmbhNOO6Hi7pfaWCk0tO3Tj8XVrT
Z1oYkcdZOawWUHrMAWGtSzfC1Bw08R2eOnUh0cDcxVstcXOSNkidXQjhpir56Lz0qboRNt3a/In9
96e07w+ZJ1yy8ChQiq5ormT43Jg8bjrR1tSbo0Vec/keqmKlqBDaPSFeDjNtrwVuaRHLR2jH++9H
329w/denyK4FDKZyxDl9njOmmD1Oxp7nxt/j0rrvNso6vEND7Ka7KoR2thBgCBVe2Dg6WXKEv+/1
deel23yLgtC1ror1uJA9WEVEbP+kdJ7ui9X3PxFSzMm89v/YO6/luNEtS79KRV8PKuBNRM9EDFwa
MslkJp10gxAlEt57PP18UPXpFpPV4tTF3E2F4uhIpAgkzG/2XutbVC8oKbBhpGeAduJSPVGp5VQv
GPLvMnMT5xscAuTTmY2v8z4C6Wb8v0qrwG4tLw93Ybiv4l1m3OnEyhY70drr41VbfVGtB7Pbt61n
hAdtdujLzsEW43z9vTL9cLC7ct+9zbdR4CJoVu6Kzm5EW6ah9iMl4vtbeKzeZN3ry4dwfjabW2ny
+DoFxoymVuTMo2P2HuacVdgvkSfpxvJ5Kd22dudxXyY3NBOaDNvhJov8ONx2RsHaJnIkXjtLuc3K
/SA+GDjv5uRmSQ9VvYmSdZBl9Rcnhr0UN6vZqTcsVy4edOXGslxezKF/5eTrbkPBMzmZrd2/QNFQ
9HPaXyWyXwIAFDb6/DKzVtSLbYElqdexuBuKlxJu39CqzFQ+IiejlpCQKNqMCZA3KFZcA83hES2i
1BaTZduZoa25Oo3DMZLsxrjOp5MRHYf+0JoxCMLHGLNHgfSKhqU1/sOljKayjWEMF5FrUcVSL171
IJdbUjIi8VRg4sfWmOwAGiheDQPfWWrjk5njcilDLwM9v4kyjKiHlWz2/pUQ80TVyzhtThRofrQN
SzeFJBD8VThxo+rTUtH7coiJLoitqgaNd90erqKQ94ejS6K3AFjCc6LjHe0lIgUpAX+nlbCu8/dR
oopObOyKYVCu8UC4JGq76hI2W6sy9k2p/ENzwXpCSDTopXBSxPpIl/kzAjiRWIwm8SSZwROhzZrP
wpEaq34dQvyyozDYdAqTqpDfQbC4iWvjTtPLnN2IeGfMavYPN7KcDssajcwNCOdsxi9WloxNU5iL
8nIKmnGj4uONVIRPel37a7PGXfIysLnEn0GH3tcy16tAn9Fg+UC+CMDuS+jQFCudYZa9eOpj9H2o
t0RnkBC9TRVP3u9HuMvVLAVCFimsUtYcVjyJF4+3EGYq8Ji8P3V1J0Bsw5RNT5I+TsTO8ishwrqb
Sqr/+4OyVL4cVpFXEhvIQ85VXal67x+8qZErhQB1+ZSme0SdebKL1B9WpjhpebNkjgqTwroxwm9F
PtgKJuUEu7Ai3pjiQcM1VpVftPpe7U5B9ViIx2m6KqbzXD3O7Uu9mr6nc4RcoHuJdezX16yW0+Iq
XbbmvC1qXEpbvGoSFh4UOJLS4gzOneccy0o+OMnOqLcpDmwVkp5k3i6NFy9b/LxTBWuEt/5Y9AdN
3+IHFyE21KpwUy9bdT6kwlvJnmORNaeVYzsQfIOpl1jT8NRbJ6N8rA12QluDEzFvhdCXle9Z+ajN
XjndtKE76lvmuMG4y8SdpV01uSsVbxYGrKYlPuHWNPjQOPezDcHB9pDtGfkXwbOEJzN5kJcbOTqx
wzZWTxYRblxFYS+rr0G/AQcilTeFchfX9xnbW73bJ9ImGuFczLuEayUw0TauIVzHdMeq3PSI23MV
Db2N33+PSsExi2+SxDXVvrbkjyJPqYh0lZyoBRh0V8xsdrZN7JTarjKxnO3YP+vG/dDfR3wr4R1O
o5yR3k/mY2/5EtY4ZUuNIg7YOK9jdVt5Cn0v7ROQ3YdZm2UZ9XmVtE2qr7xP7x+vOi7G0NAC9RTF
YcaGXaebVpkdicYwMmZANVBQKuOfrqYRtK3cPJVsI5XDXq4VoiUk/KoQldOi/ygGO2/WJExvxSaa
5VVav7XCjZiC+GcyDe+Ubh8q+6DYSMFBrR87qBuC205fBNPPDKg0Bzm/iWXQAtqdyVZAu5uJfwsd
FdM/9QQWjc0eKDwOtUbfz8mxVVc2JFd23telP1jusJeN68LOlQdWdcsxQCJj3VlD74kRsElXC/0B
o3YANdNpzf0yFHYl7uGZTO1riF8XvAHI+R+BvsH1yVesuyE93CyI4sbbKHku0RgBIIRYk9tSf03M
bmWUttE8GsChCEFobjPFJ5WhiD9RnP2Vkf7rqnG9ykDJfprQ4I1f8urNtkbLUCjyKVb2dHhZLQzX
2U47Bl7mjG8DrtHDAn7rWTVciT7bjEDZTmbdHoI7cYGHUts0LxVQkYcqus7Ul/UPIU6YOH+kKZUP
blbYS4Xn3C4nx2LFfp5vymWfGIeoONzC3ZBwXPQFq2Z1pzI3g3achs5Llefe5BKU/EZfY5dLlY/N
1Mpw43+bk4NFzcei7beZ43MUe/K0FV6qo9QeDMGVwiuI24X+GMwPQz+AS6ltef4WqndKhayoPajL
RtBvK8UG7mGLUo4vkwGhuZ3nbyYdLyAMnXESYlSU/fUARh22zUkUqNmVjgDKypTtGvSCZg+L2+ib
SLHz8L7VSi/oXyR6qImQIl7Cbzmvl2xmP9inWwg/WnOQ2Vwn7OFjGyV8nU62brjzo3Tdy4da2cij
rYs3anxqvo1uKB3HzKkW0GnCIdMhWtS3WnATJKMbDxut+aEwtkUHuQd+2Q1OMGrXRXNstUcpDLZp
yHa8uq0775uGTkzrX8pJu+67eIeRAbUaCLrphV5qbryKqPrqvLLbJYJUsyma1l5q3+i+S7Fj5AHj
uq8YYBCjfdBsZsSEesOYmWJRUe/zah/Muyl1q566Xt8fQzz4uf5SZT805V62m8EVpo2W0vtmzbxN
ZhBszAUs831SpR+4mZvi66P8IlR+tGzyAE6qm5yEh150pR9oD0w2L7WvjJ6FETP1mumQRvCD7eGu
u5kWtsD+wFvuMtFkm2g3J35gbEBzIVXz6nQ/Z2710KVXlFV97LOLh4AMdIQS7kT3uso2o6OFEGUw
1h/i3osMX99aLgy+2om+pKFdfg2vLL+8Sb8JR2RwuWQPp8nrd+MWoUl721NL1Xdg56JT9BVK90TO
0bY+xwlnh3uyxsW+q66SJ9BagTPfYbVVn4pP9nwXzcl1aWP87E4q0NvAOq4Nj1+b0iVr+Ty1CvmU
NInpDTHMrKkecE8zcdEtjN1esrxEhPM6wavyAPG55P5dZTqFnbjWb4AkP2DHv27F9JM548NamPoh
dgoctYik6O3S2fn1zGgb57GAOOaURFnvhJpcumkxxP90RamzwmUXYayEWMDhFzOT0sVBbSazeCJV
luqz1j+KkXhUxYFN/vKtE5fjmFifjJmwVTn3d2MmtUqKluixODxj5/r1X6QAKIQEiJGzdMozCOmO
aLi5uKUQFS+MBH5duNS/J8XTpW0h3yTCJuI5XR4zxliq8NXOfAX+88LwAyiDkkWfXRnSKUxKZ0L+
BE1nGm5ijTHjao5ee/24jK9S/my0V2L2MvTHOiEG4rEY3hbTpzU+JA5KEGOBxofZ200Tt9cc1pwS
VXjbqH2egSTyi9lpZpBcXslKKtnHza4w3AnVVO+AqeKNGWNGXpvOQ5TtTcrKPqKMrXxFQWPLQuSu
9dhMOtQLXUpXG8mfndob/NYLb8w74lHfgof0rXouUY2WV/RR+D66Rn7t6d7wJX3KX6Qv9ZW0k7/O
dwK/a8cRyDQSIpE2ij2WLr+KcLtIfrqcBmE7FzvFuJ7Gu2JjKtsqfxnS73N+IMpMHJAAHcTktht3
QluAWGCmqbaDdk5IvSifc7eor3nBF9mP672UXlkUccJdFm8LxbfSDdoMJuwCdh7kxpAXWryvv6SV
nX+ZKXOXjkG9U2JkYwi0s8k2vsQvv1+rs9H9+PCgfqFhv1ZAPu5G5g4ho5n1yymSXKXeTvo2Sa5J
UJAmP7A8FpX8vaq7cryjBWdD6uLBVr9a+ElVb6juC+OlL2+oxZvLahakyqhKmyEGnuVFiw+XLWT7
lthh5bSn7IvwvCIGb1qHxTUVgszWz13gjdAmck++Dc7zM4yldPaxqWh36vPwKL1Fp+IRPa5yF15X
W05oXx8iP+UHWF8z1NmNXV4Ht71veJzjrnisvmmPRKH4aQHVyknPDPdvKHdRWlFVlnQ3lty+smNO
cBvdGtusskUo7S64qF3VwNW41291v9pHXwtEX4CQvHbXvVEJZOKU7PaLdgD1pR2Ug+ZZDtaGTbrR
3dYPr5GIuzgK/cZjByN8SyjQ8EIljvKVWot4Dq6DexF1ONfuh/hD3oWbhBpPgojMrg/lfrxRtsNW
/9EyWnulL7/IT8kVmnPtrqD0eV+jt3rmnSoqD7MaxMZx3mvUUCVvKbYiPavhR2XczcNuVs74czba
dG1FfgIIDtGzirHKjgrbOIlfiqf0oH/pITVwSw75A0AKfhmVxy/Yb7qw1UsQMY6EDF93otSpS8hs
3jhurRbU8ZU5HMpRpFr33M77kRom4/vLsDU2JN10C1V7b4w2aE6GOzRw0sP4Q3sdDjLJkKbd8JNM
QN7OknpUkIRh2+jg6jDh+VW6abWN3N2k2UE0fWN12Dll6hSqHb1Gql3Utp6AJnXN2RV7P9D2gQVM
Bbqfr0l+oADi881yH413KSXWcKv3b2rMeuqs0CIetnG9aVWQL47S3o5sTUA9dC5/2RswBzdl6XYj
Q52N7isNHArbNBFHuha07+hEfrKLuDC/MUNiVFk7PThsVPo9l4xQVWtyaBX5csp7A4fEyBsexFNm
pwP9jig19l16kpprXe6PpAagUJRdgf+cXNQo8SrpJzP2h4oUp8O0oeh0EumvXbbycJIALesj6SQ9
W4U1e6KGM64qaWtM5ifz1F8eu/fzFMIZVgYWmVvwrC+rEbDelQHY0HKa3Hxb7/ub6Xp8REzpW954
5NXAKbNAm432/XRfpU4DhIgS8YN8VO9naGFHquTJcEzQ3FMxF9iPsBP2YwsqmiMDBwJx+X15QArq
aN/y3FE0G/4+QW1ZSXiI3/JsH2XDy7tbvHjj4BmgPTq3T7ypBB3o068Rj8nb+qLfzl/6Yask96F6
Mw+ewvB8nI/Vlfyl2Ya7/LrDSR9uYqwD6Ubwuqv5qLrphtrqE993y/D+WHwbr6sb2R8Zl5QbpIF1
cmPwSAZum3garqBmP8fkdh+W7jilB0gpfeKqxylxqPiqUD9zLyBWbvAE405iyoGbZnBvnPEoPKxj
40E8cvpgSVmGP4hH+mvis/ImMEZmV9SJjdAO4LC49GHYEDHG6EflpLu6WzqSDdf1mvWtr2JNll0i
Xd8aPFOWLTwUL1biVC1gGjt9GHnvTLt+5UKvQ8122evP0Ql3eHxf3rMVEvbV3YpifB2Kdda0fljH
UXBUCQka6Bm7fYExnNNKggIk2/1b6RWH+jZ+pmyyN2/6vbXVT8lryPw87pvr7F77Pu/lQ/piKRSO
sdJQFOZ3YdonD4pCWxkGDVtou5OuNGV9VRGQZcNdG1yZ7Q2IecFPy302bOfpehru+u4IvDhU/Rh9
sO4KMCUlPzYZdBgeAHxsrHZjKa7Qb5d4E0f+aDhUMdTK0b9SsNZhcyZu3jpawtNip09WYa/KAhBI
3twdq/4gy9u59+UZY9YhbZ1Ih6zpCMW10B+y7lboAifVDlb8WIX7oLWNTySAf/PO0qlAhKSgUNQR
gL5f7pk98XkB2N8TbvPqlmwcKPS5NMEMnVSPWNX5H48RCLFXPxu1D1R1l83ppNTnhLDo9BRQUHa6
2GTEbOp9KaY/ZpMYyt+vSH6GRb0fJVbdNwJCS5IIMzUvapYAW5Whj8z0lLRB5S5z/qLJRX9UjLRx
5u47GriA9E8vjLrSw7XqQv3BN1YUTKk601WXA3JlttLhCG86NPwOGQ2db4Xt99+f6OVt4MpTDVqr
66KuqZgt39+GegKK1CV5fKoWq6S10/OY6nrnstlxMB32u98f7qeH49frsh4PejI9yVUGQdTW++Ol
cIKXqs3ikxkv41VWz9dTEph+2kYt/v/le62zo5oTTMCzudBoiUzDpzRcOKWaNVdDw56Rz0OYc4Kb
UIdrTlmvMq4rvP2/P9Of0uN3Z7ri7HVUFMwqXBvt4sq0MHKDtFGWs/y153jSiiHJ7oVbdaOdgw2g
Ca+8o18ancN9+ao8MdTTFI2/ZqmDT4/1SoMWOzkCws9ZgBWMJp7U3xDxrcS+EPvkQbIk0dZ01NCW
Yub/c6/eqMPWOuXJVShdFXDc6itWeXXmJHAocSxqPpjVYfE0c7CjbCd1ft+wiPBpfeLZE+C25odC
pnh7JwSnkeV+4sW1R02Ahch8xf9VBDt+IV/6DrsAeK4B5QGcPdQK+OloorBcYi3HfPTUMfqhsTIc
6LVR4jYsAjWnGj+5xD9FL5eXGN8HbR3+o9p+MQZATFizkzPxvFTNddHnZGSC4HKyiIkSsqkM2Ff/
BncQ03fK6ioXSbkL3hIrLXc0RY6f3PCLLQSEfUVjXifEgbCyv7jov+w/2QpHOq9scZblWKKLk92q
6jhsgvi7ROS4XTzMQ7lNRqBpvz/uZR3453ExWq0B4OQe/9za/HLcQiGiXW/j4jxYgk/sDEiyKVns
WIfRJccyxSy9/aSh8uGl56Oi+mXlRiUBJ/VFGUFQSVmVlDo/E3Q4eI1xNeOCYZPHaj7JP4tK+JuD
rS8SSFS0xjibL6oJYMo0kEQa1zWpn4l7Y4GtmK+l1D/MWfzZyvSyQMKPp4iAtIHl4DqtXJRulFoR
KW6H4zlYUkpuRctaW6Zl8/tb9nOyeP/gagS6kezLc4Is9tJRnKiA1KRaH87mgaIbpVd7uo8AqoL5
Wnj9WfQ5JpveeGtmRw0qpLgCMHC6LsVDH+/K4iqJToKFf+uq0rwkIPRSw8DrZ5on527Vef3kjpCz
m/uqdbPQlVpgm66lblswpTEmlqtO8gw2itZVqHo4JZplawWepdGidqU3tpN0rSeWSrjFwKrc5/fS
ozHh0oWd7FQ3rL34evaYEq5A8nLkSbUTsvocnL5zSlqG2U2peF28nfKbxPDHn5t4fEOm4AxIb2q/
VrzQ2CRXXb4Vg006boZDsfksDfWy68etXPVyEEQYHswPZglVFED5Es19FtPFsfThlh6fvVjy5Axd
80z20G1EOf/3N/aDLpHgBUujz8xjtD6sl4CNwojGIsOJcKYnmbANnNwZtp+naBrarqFVXTITKAkN
UJeFLvTqsvqsvfzxY5NITlYfcS6ADIyf09Ivw4EYLmE0alNxzgT1MYtzEK5qFDhJXdRel8iym5Rv
vVFmn3zyj28pQ7BsYE4hyEUnzeX9vNz2EFzjoWrOs960+87cCGjxtEhzcikUPqkv/s1VNlkD4AfQ
4TQY6MzeH0zoxD4Ym5KDjea5FqVtW2S4zKEjjsdSKFbsSJ8RFEALKavKTxaCf3N0lKfELbH8YGlm
XHo/4UrKUUGC1FkoRIueBajRIjwovVa7Whwf5uuxThKagOEjnbnn3z9gHy+zZaE9VOTV88J+9WLk
ldW4CsnzbfCzt7AUZPY1osV40ev2ZLWfjlMfpjSORlmMNI9V1X9ZyLZGsUHip7VnpBXdlkLW2O2g
9oZ2L+uPCuB6B1PamsSBzf/3n/ODFhQJOJ+SW0whF1WKIr+/xRGfhkANOmB5PiNya0gIQQ9d9Oe+
E66KRuEtlmlJT50hYIRUTAeFqImpeKcToruVqkz0u0X0jVHVzy199k9Ob73O7wZwzEeY2Zjtaewr
H6IxkyoTVhi+eJrrznTCaX6Lhprch7Jq4YLS3WcxYCBdp5Vp4fphX80muo6euhgMJ8Eyqt+Zfenl
Osu9SjnJWtYDwkPxViWfnOqHJwa5KnQcHSSKQjztT/HXL+MBwcujPhV6dbYq9NtLS8fEqmrJCeT0
e1SjKPv9lfkwgTIGwJfi7UAXzdLsYhyw2r6VCuxZ59mYFCTl6FayoM8+eQe1dWX3/vrjfWdpDe+E
kDVuxfvHY9QapWyh/Z5rxGpQKSz5iyJNpzZadlEdl9e6ilotnBeawGpdXekEk9iWkCkHco9vCXew
jhi3Uz9YkPdMhrYf9HS8qbRYuUpBl9n68qyagK6KJtFvrYgIkH7pJX+Rv5Nxz6YieLFA8e84Daql
FIWJg7yxao1qd2GpTtbMqA1EFiqdKuyFNChPVl64idJxAxZI7pUhQjihOhp05nC3GF5GjNEJWcGs
deXRqLv5pos/WZ5+3DnJRPYxL2DgYRsLluj9JWtj6El9myXnpcsT0oRoCQ9iXbokM5aw2Sn5xUkX
7IlNPDKY32P+Ge1OtF7FTjykcuApkzo8qbLlLA11gEa2Gh+/tPrJ0ki+rMRjLEKGBKBnXYeB57l4
8Wu5CHvLLOKzRiz7RhkH5Vbq4OeEQwffu+Nx6oMSNUEFGBmOOTbjftvWEQ+02pVOQyHgGBYkQmb5
frHi69wYsNiq/SbO2vZaFcKrLpDk7e8f+g9zLo8gTgCwCsgxiLi/2KwrfdEIkTYOq6LLAp3S2Nf0
1ggzRLpuYki3M3Pq3X9+TAbIdb1B/imD5PvbOcoaCl1I5yc56b6T8fyaR9lTFqS73AyYBOl7Ad7y
f39M6SIa2eSms97nYKuWzlpHlPdHJZ2hkXVY0qcidpUCx/LZsGAnT48FyGpwy6H0rOUHfEhdvc91
NDtoM4kJJW2GPExgNLUXxyExED/EmSAbPBmx2boKO7WWfAuSLexwQYohvxgd8t8XfSrxU101FPzw
/sjD7SCnFMS25FnP+Umebki+YGu3DeZjl7kguoqUvSYbocc2g59ePeTSy1h7Le27Xtuplm9Fb8h+
s4jKIAAYKuq5+qCXW/Op0N2xeFaUqxGjDUmbg9MeNdPrZzphCH5ok+qe3jsWmPN+ehOqU0p1HApR
MeHfJnDn1mgeAup3+pOaqZ6Z3oaccHOaqZmVPpDFZqISezNX7mzawhdGXRpeMdQYw8fIyOuU1wQ4
Y65gOkcIuSFo6Pd37uMsAJJvDSbHF4r68lIECUiesAZdZoRUIMuTNKRQP7oJkdWW45B+8mj+hfh4
PzxzON4Ei9kAssil+TXW8lxccfGnXvVH+a7U7WC5bUmvyMTa0cD5ZRQKtGfD/GZVh4CbWAbnqHuO
+n2rfFHUV0l9nUZKXNUxrF4z4RAFcKQ8NX1a+g2at768CkR6MA+S+bBi9NXkKVxzeHvLJoqLLPm7
ELxWR0rQhKhiQDMyprugP43RoZQ3ofncE2wzVz/ktnEWhfoFd6jtCfmC6NTVhNFOT1awnyPoQrh5
Rl1zZoDTJpWUqe12QyR4ylg4YAsQ0KljT+lkpChHYTkly29AHkEvzQKGbkAT6mZqkuQC6PT/+hzy
kfIqaT9iobIL6Wg9T2ymyGqzBYT8BGsE4XNd5puBU5+pZzd8VcbCNAYi9dVHVDG2GAOAb5lNUhrc
kNO/Yh0g8XVp7ORxQKy0BoPfNdUpSX+oNI9T2aIesDOxRlvhvRXexc2XUj+JKGai5xLtjk4qBTtd
DEUI3fLkFHAyqrWzyk1ffUE+hYx5ghWPeoIntt8ImmuiS6cSXe9M2V4eS+Y8Ms5sy3Kos9BH6x/k
N+k8RS4dcElF3JVeyzgVVn455ASvr+6EO7qCw4tyBaSD+ny8KQvSCryREaGzVWQc1GtQrwGBQsnH
JCm6qfkyyo+C5ZVEBsn8GHcY3T6FSeTUkav3GyPZZsXGYm8c7GNkjONXq6UkuZOJdZr9pPHH1Y0H
LmoSQFKsfz3Nt12DCB1/XDs9ESxCP+5LX36Z6OOiwh0j13gcf0C/op0HDwtzIQ3aRr630n1AKq+8
D7vn0Nxly1dj+LbwZJqYV0yWG2uvuo+8lHGM54SuqLUpew9+vDldoYdnKORXMVw3wjlFGZXu2JNN
8j7NEA5c572XVDc6QpGifUnXfvJkp+2ukO5UTl6ofgzS3ZCdg+mc0GxsNQ+ziNnsdGb0Mn0ookMR
3CjSRg43Ub5XiZhJrtN+n2T7ul+398qyRR1ZLLdScUW6QaH6uUYg4BNGPmV46EFe7PoS6OVmUv0q
vm9SrIEnqT/2NP6DJ5nXY5l2muVZ5jVC9lzbQtcBAxEhg9rrNCTLTwpN6jrbXwwkGOhl9ngiWCGM
r+/nm6Eou5IMruG00ACM0ZZmSWcbIGr8WRLPSZKNu6XWx1u1q1W7zcPrgnBfN7CCaBOJVFHqXqYu
nJKunMoo5uqU5a8xKMQk6Dk6BjL3SI3oreHeTIr7Llj7t3LpZYaI+mEVghWItbo8mjb1FFKBGUCA
DC3TVGaJqaNFT/AFJLsCzI9adsB3Ynp63TlxpqP3XMpNOiDN+v1I/nH7yZoIx+G6D7REEVPg+0tC
ymCbSJGQneVAHI96NLi1UrjA8QabhGEm4wEzixm+TH0LMkgM+8923x/uCSew+gNX7+O6+76oumq9
NACn17Izmzf1OqyOVANmv+rUN6KeJrvrgAhlDcXhZiYIukiXH5jG6TlVPOi/vxYfSp/rmcDIkWn/
WAain/eXYlyyyMrgkpyXTPwSamSrpDM7rjWuZKMDurEY139/xI/L0/WQuiLSMBY1tn8XG/AiV7J2
kVVKn+3YuWZZjE6XGt8VgmqPuRpinOjlnd4QIG6WbeAFanPbTPK9wmS4r80ZRZ+eP4Rywz8z54Yl
UDE4XZPCI301CBBzcD9Pn1yln6qudy8RKHc4QijQ2atK4uWSOl6COJ3jOkUGx/MxSEW0GSYRNmDQ
D65Exp1XZcRvyCHbJR21bmLl4ZEElTSk3dgX2UC0jSVtZlHsN3Kv2loNCyjtQ8kPg1b3SaC0Nqax
emDyBDFG27WbVqr07Vyiuoqi+PsM0fF6Biw4zrL4yadTL0eIlVNPqRYRtIqNw7hYkbZzRa6huqRn
GVOFDaDpfhaTT9b3P9GZl1fw14Nc3PUg1EiYSgOENK1Io2Mxcj+WmgodDf+jmjj+jFAGnZNRis3A
gOmt9Vz3t8WUVX5iiI2fseOWRvl2gldtEx3qrV0nR0TK4C7JvEZwMDNMeJdyXcXcJ5jbSg2xJVSC
4Vsud1f5bCn/8S1ei+kyVSxTWSWLF29xFZs67JxFOOkdwiZSQxavJn7Ltshq2UUVmxaddUEfXmvT
Wt4NQ9Lv+DcItEbzk1t4wZphV0EbYUVsytxK1qbGxXvcWWpARHopnPo622idMmzqjqsoLOqu1GRM
CnI1+wuqPOIeHVmalVsr7lgk4JPwQo1FmJbTaUmMz4SMf3ti0op4APQgKkAq3g8wRTUWJMQ3wqm2
CNXpwvGkwIhkfZC5jG2Yf4vuy9AH7hRwD/NIuBKpIzjGjEpqEKYW/Fx0LvPp+R8PQuziGfW4exrG
lksqSkPEVDKHVXgm5ra4IfJpqyv9hrDT8Wopgh35YY1LBkXoTOokOirf5ehtpV8REe0lAlE01wpd
UlUshG3YdjlrBf2tsKLZr+dCdCZ8ET9P+P9zVf6NnfAv9+4DV+X8LS66P7av2Wvx7X/88b/b769F
G5fFH2CN/7hv4rb7Vvzx49sfTl9E335FPf78sf+BOVb/NOkm/MSaIFGC386b/C/M8U+ACtt/qiUi
T+gvsEfB+JN+KAYkbPRUT2Wa7v+JXRFU8U9oWSR/0UKnkKz9E+rKxXoELZOpyWsXUGJJss6MF2Pj
MoEdzstoL6bRkPmtUdIwcwv8pMW2KaQhf6CzRwZgmKoTJtKIjBSW/hIJkCy4jQid/i8X+PjXoPwb
DDLdHnyFvBd8aEwqax3p/TtLLt+cmhb+0ixazRlm3bN2H5Iqb0h/Ibw8/i4MrQn8o9TyAblCu2hW
u53aRSEKndDRoBC8SV9k9qyN9Zlq5aKAotOwIMxIFEHhyCIFI/Xi7EIrJ81wQO5f0oxBLV8BS2fx
3xlRtplZ6ApIbCI6Nih7VyEKg45GivQxKbLJ8onJWqVQYWiKn6hpLqqDyBNWsgGKNOrZ4lohWKeL
X8rEMp3PQtDjfVNoZDh6i9gTSS+kVk/zuB4zUCWYcOSFjWwvpkX9yOinDrtUsmLDdKQhCXTQuyM5
lagsrQKEnarPbXKfS5nxxIo0mwY3bZIYPXYzEJRiV4E0i9lfq7P/B+PMfZnz69/Xn/ydpOgmRijz
k470X386xN+bsi3fusvveveP2v/188vha7m+/O/+4BUdW5O7/rWZT69tn/11gP/4zv/bL/7x+vOn
3M/V6//8t+9lX3TrTwsZRN6NF6s7/7/HO92XRfh+fFm//18YdUP5k7owRKGfukwGjf8aXwzrT4SR
Fior+jCUY1lc/QujLml/ouJECUUh8CeflMX5f2LU1T9hgq3kEPLPQSMxJvwLPfUfbzCXjUvPtfi7
N/r9Ek9DQkNLEzUNr/Qq8rhsYRhpnJDTO2kPk1la15R5252V5IJbJDgPNR6tLRC84h6iLPZpwsrL
rVrI025u8MCxpmncvlsA8URSs3yyGePS/LI95czoP4Diwz/P+gWW0cXYl0+EYYax0D0EYtRQzaeS
V+u1dKS1n/qNoGZ/TaT/7aX4cCXW43E7aIkp0AQut17RgKJkmcPhAQ5j72Ujzqk8aaXPhtD33ZW/
PhYaCEYnDoZh9mLXHQWkYQZFNDxUBjLrQrBKzAORKQDDsMaT2cP9ixIT6KKsg1832sER6qb/pGGx
Xrv/WnNzEkB1dJPUUBOdLAv7i5EyJvi4DSyzfBQ0Yd62siw8zzXuIUiE/RNp2R3KpLw/yiTJ4+NB
KPrLG/J3T92Hi0Dzik2laeioeViWXhxfULV2kcq1tN1h4gxKxLS9PJlHReykm1IzBjwdiXyl1O10
k0zqM1Han7FLPtxuWGus7zSVbY1Bv3f9+i+DctGlpJxmYffYyHKA3pxaRtcY+ie3e/0g7y80R9Fw
PuAm5Q27XOROUzLWUjR1j7WuNDs5TlHoR722aYhk++RQF4qt9aZaFo53mbcY4TeCyvefaKmGUSrV
eX6cpVZzw6lPfLBwEhoN09oPshZFhAhHyLA74Vkf8fFl6CS2MYkGT/+Hu/NIjiRbs/NWYD1pchDV
rsWANKsQQEAmEkAixSQsAES61ircaTTjhIvgmKMecMYd1E64En43kJEFD6CAzAzv97ofygoGldev
X/mL85+zcBZKNPHU0HijKKofRXjsEwhGJBMkrAdF3/E+NKI3SJbkza2hjr5U5P4pAojn/lp/D8Hb
2PXSt9LqzwccSwmYCA4r5yN1Uv1BUKxOq400bG+TtQ9WhwryqaM0XJyRZ76xip89ClsDywyjwwIh
9ghGf7KCykxvCy70+jasqCZExtmcdnbtUnRX/BzhJcPIo/DFLZXnCWZIcVY+eVScZn7qLprqthrF
0eHatEcni8qAtz7X9aukNaSZbObmeJREb9X3v/SSeMCYvwK6Bdin/2S/rNxUC/L1LTzQ2hw+3hFE
Gkl4qOntW5qCzw58XpIEHzXQmHGC06X/qLUD8sNGl/l2oS3OzCL4JNdOOF6bHhyDhXr3+hH0bGEK
Q1EQiGJicwjtEnmaqQLvbr2oboN1SnEqVYcoj0OnPk/bKD3rvFF0WsXgkH/6qfCo45Fz9nLHKDvz
mHddQLzGlW67IFrcBQ1UGV5OJtZTRvNRJch825H69fVnimHrHUEYGARvQMvKvCw8FP1hpRdaXduZ
dFs7VFbbzSKYdDTwRhjnhafgCGGQQHcMWmmXiyeuG6jOykV3axSuPUPOvBxb6npx+Pq77JR/bjYC
46ZLHN4A0LBc+i+zaBO1TvXauPVT6zyixih1KKkr08vQo3I5n8kq5GbQd/tzN7xdSw6loC1Ejuih
O5gP69vXu/PC5hCWAmEeQTeCDdfvTaa66QhVbuPWAoVbAHPukvVU6eJfeWuBZsSxUdEY3oWhtoEJ
yxZJsFtYNUBENHALnnrn1nWjzVSwDmPlOLuH5sx5oI5g8RYG9qWXfPpwpf+SiWyGdpQXxm1sn2vV
mWleOO4bhTvPH4EPTaANMBLELSDd+4+o1TiWwpFffoT8OjwKuzw6jAJUgJEMD356nbJI2fjYlWDR
+ar/qFETaZobVPZt1hjNLFBwY8H0p2+EsoXJv7PpFHSJBGe1AEmCWu4/Rjb93CPKb99aVp0gMR4m
5cppQoDjC5/M5XSRkB8dG2h0wsIQRkdpWbpfszgkSefIa9+cJJmmfZaqyCZCtzDcYArsAD0zVEq9
cVzKwO8XMFYThbICrzxy9dBcUMIZhHA5qWV7qqVZfQlyDWi6RcUAiDpUSppqlEhzx8tYK4UmuP9U
uNu+WgkxhjcOuufHAe+vYmRS8EkGYVOk9uTC0uUgI+LdmLdxESazNFqo5CiKZvb6/ntmxpID5+wW
djuODJjM/ijHKFTlilXYt60gQg8QCK3HizIxlRPF9oi0ZlpbnlUNRdH+IhAsh0UY/RQETBxIZM42
USC6AWhtx0vpcN5hnB85tzra5MdrEkNTRQqC+ahJ4lngknl8/ZWfDyzkjYQ4YJSn9IFwTP+VicZn
kZyXwS16V8HU7CBYMiIKFl5/yvOB5Sk0b+BfivDszoZU1vJi7StFcOtyU4MpUVMdfYQMmoWm1i9j
p85PnZhoqJoBL2kdJ33jQHjx+cItBfWDC7ybh4OjUgs7Mw5u0RjwLtKy/jzKqJ7wEowcA5XxabNe
w2ShJqNPwJPeSkTtBJLEpPL6AH0N4tKwae2Wu6/Dxhq5ruHfhtSGNpDLcr3mp6YjZbO12qY3vuvA
Z9GSAKZSKp4YWRfOs1bW3lhbL8w1qVnIssD6EdvaJHCfbCJlkWp6OmIWqNXpjtZeCf6xSoqj1+f6
xaeQ4UFEDQ4nfIj+imo6x84ykxWVZGU0K8L1+iSV/Leowl58Cuetza1ti1qO/lPCJjJj3QqCW6Ok
XKdpXBSaIrN449zdlET1jR1hyyHWJkmPocD+Y6pFXS7qWvJv21FgQfKZFOcjPaeu2in0SeVFlx3p
F2Vst5r9MWky9zyM7OiDAbf1vWRD+JssFuuZGkOwaa7rr6ZUAU9cNyaQllEXt1/lYKQcaWsVCRyd
YNIs9AJ4jRYUBS9qGXDL6zPzwi7gZYB9i7cR7nr/ZZS1Q6ZiUfm3UUfupjLZ6+sFwZZiJAODaBVt
Mlokd1GsvE/r9i0MnCz2+LOhJAFMJBs1JcD+/acnEZVgKX73bRzm+oyxA78zSuXjXKK4KUhl/6hV
1+a8ySrpMNMb/SKpF+3VeiF5h06wcH9hL0DKJPJFRKC13bEwiPzYTRT7t3YomceIfyTUPmjxG3tB
jOizd8Y22DyHENuOrVzb5jov68677awmmCyCNYSHthMde1HUHXeJvn7jeS8MMpBeSgmQBIedm0hI
f5DJjeUs17y4tZv6c2rCI5C4ij5uZKM97taq8Uku60+1BsNXnTT+sVxJ1MNLdXGq5knwxm26k20Q
BJpkOghTQ04swKzKztu7XgQEpI3LW0dT5AwWl7I4wVGKZo5duEes+uIjA4emi6MBtkpdAcLPpDcW
/U79+mMvuMvJfRCdwd/dWfXZiHkOVLMUIQMLrpCs/Ih56hw3ElCfRqKQL4ope9DyKD5skWi6Kyu1
vVmMlFVsR5dJW14h2mO/ETDbpEmfrAzuAhFfIYoviMGwN3Z2g5w0Vgz6s/5kctufOVXqfzKKAlDh
gso1eH9MC6a5IgegPQYOqJ87Vph9MrJWK6EI7mAcakM1vMjiavHFlUvBjWSG+rlhumoxrhuqV2AR
Cg0wzE4t30TaGhjjqHWTdyUaDaA3wcR8gh25Wo+7solvMjsBEDZS9fCyaAr5PeE2UEoemPgbpUjV
NfWIGcRceeJkXxwvdO/h29JuwijxKRTvCuBya9w0wG5pB+ZH0RfZVd2M4i9xlMu3rWXDmqtXaPiM
NXVBugTsnrtUpLIDWegG9mmyNuJzakSce3RrYm4lyG7u1A7m9gTd6AfqBqio9oNIuVNry4ONyFhr
d7LtZO+1ToIFM411hxRzKmHMdqwlyONU9z61zQgqjwbjXNUrgSiy7fxmVCSg/CI/tTtAQR18c4mb
+p+lOFo8ugb/BhmOd+kqvi7z1ao8X6b/AVIY3OwG8WZqTSwWMd6IwVXz1ymND7FXrh4OrstluSoO
zj3SEgfvqjJsvdh5ScXixea/ZUBMVF+Bl2Gbs5Mp7dEwDLayFsZvBrkPWDGx4h4BAN8SIIr1G3e4
UBwGf4QQhIgPb/Mf0m9AKjioCIiJ9Chb0twjAUL5Bual0NQgFg5nE6de/wRWKpBttWc4n7Ma2Hud
u/qVXPgXadGdjrJs1aTUEnfd9aJdt0eBhQ6SFs1KK0Oq0ZebWR6rD0+G+vLxSHmaYxWH7J8Hzbf+
gNG3LADoQIp3YgpNTl1D29bO5yhIs8ORY8CxKD4FMP9MRwHM7FElfXz9mTsnv0hki5I2QhiIiZAb
0HfO3EJV4lE78tSb1hid6nI+i6Imv3VaNxuXuRvO8mytTeKMMH0Wu4R43tLB6Fs6moAxA7UH0oyd
AZBq1+CO3LhiSNfWlaQ4x6OKamazpMg9TSD41S/9tQN5N8llswvjN+IBz5+MQYqPqkqCvJT/+tOf
F45LtkZVrxRjBD2RSd1lQ4JwrC7qa7toDgvNuNbldJ4l2uc3Bn3DxPLnVLOEmWGAdUw0yRABhOk/
2681nQPXjd6jNTuGEWN8fv7l+DiaIEd7hCN7pl/YM/2inFtT49g49iBfy08hYLsYzSBXndoTewYn
ID8Xf5fO83k8L8eX+bzkS3umHCuX5RiyWf7wvp7cXxpTmHw+56f2TJua/Nq/az638MfjWcCZzo11
nM7ki+7CObM/rN9T7OeP20vluB6PJsBCJ/XYnOWz+0savb8v+XI9qaaM08Sbvten1QTaKeRWQfLy
lTqGCmWWT6Uj6SiZSUf1IYq3X/1jqiSnqLDO7bk+9Y+SOSlF2DC6B+lCPsZ0fLd+NzpFAmFmninn
o7l0BAMQtFvQCNAahuemfWumH48O1bE97y61CxVpWv8IWdrJ1/lpMobpb2JORTfsaTbPTot5OLmO
xlxbE7jBjyjbP4YC7si+KebN+C3hjE3W7Nl8wkdgYzQTcd21Hj1YIBaZPgrfH07f3SAvcJpNkiPn
fX3nUaFQjl30etMZjANw0M+dGWXkM3lMre9hN/dmyRF/OoPm/3B1dHHSjoGGT67bcTN3pqDhx/xg
5s+CaUuvQ4Y8Fv+ft/KkGb93IVwYQyscf7AvITTy+H7azEdT5zCeiH87f2PLaDvBLbFuUZBBfBt4
FIfwbuos1aIGL0uNyOHYDrUXjXWyrjMfXHt81HiQRSStL2gzrbtSKrOzx0+Q7rhV5B5vviva5jNR
hOIoi2A2gPqzmnlxW0/kdQrPf53gbxlyJh0v5GaSK+vkZPNJphrHVcCdmhU7lMCFgd0lQTSuxxpV
1827RexLJws23glkHN8+xYmwqhaOOf3zZ5u/g17DesP93Ahz7awA0DG2TWaVAxzlov6OXnTx2m8h
5ntPZupkpI3OtNi98kv3zIpWo7K8lheoDHvBhTqSzxW9uy6gjBGgN8cG2plNFGhCpQfHRVxFQ53b
j5dJYr/PTA9iN/u0isqPFZyii4IAcHznac1nAGbzhHIAvc1hoqku7MQ48uRbS+4sQuH2JcX/R1m6
hg6oc48M1H7gJzxbl8EhNNmzRlvMEvedHlTQVaWzBeXqiQn9ilHPQ4jZSKBMNa089XXvnRpC7ZGF
VwRqrxvY5hv0Mt44DXdSwmJR4WdSmboJQoCl7Q9d5FuVrSiR+14KuGtKn/AvQRGiL18lsuCnBDll
/ZIY+CFecf3Gw8Wd+mTamDEmjCtQMEraXAY7NoAFlWi7LuXFDCqE9SSzG2/id0061nIVRo+iLK9S
zaXegLjs62/dv302dhOXHzI3QuyG8OHOetGb3CrWoNnf+YWyCiIbdY86iw47B6o6IhZjv4RjqrMx
k22gCEevP/wZDw55PRuKcMG8owmy+B3nM9UqVGEqHUZAOYBvSHMQnLWCU7miSERajMJDHGXEBfTk
HLHJY6/zqvNAhxxYjk5dHHUq1OKlpnXx1Cm7EJWK9D710+ImMnP/jTRyf5xwjjc9JZhMVBJk1wZD
/CQSFlv4+yEGxE0le5/JVlL6LqHa4KnmKaDAz1WgA0wHEB124ZusFf3kBGFlwPigBFBxJmeAbpb4
/ZNny02UWwoCQe/DuJqGTbOYpXV3fAicLQXdmUMeUSmOdhwFHQIenksm2ISPJA4rQqSivCir7DMk
FecOUkKntSZ/stq4eV82Sn6U53A7bb41EmQ6dA1WtLgFaltK7YfKicILVZfeWZnmvzfLdPFBKy+6
qGnPfOfENt36Gm8rn7gp+iC+1kpTd637k6KJ65OOhMoUho3yynQWF5JRgwdo1Q+b9fNT/tIPYL3+
ozlLwuL+a9/oaIVb6y2fAsTEP3j0djQD5XDitESQcLgAcH13dkCFSjIw0u+gLX7zzdnRVACjHEFQ
DhDYwuynuW/Ojib/Bg84CX9ySRo8FuRud7Bdr2G96ErvnKNuXBPUCmDRRDCRiKL4/ZOlDBbDFvjI
fNZZZRYcha0PvWhjpsatp5MQOnSrhVRMMqdWjUNDy9cflDq0lvR4fbywEljWaiIZSNK4lQbbMjjO
6kSS0DI7LQLV/qQvKghyyjKyg4nl2YF+FDtBQ51fV9fv1opZZNgECk5W5BTWlzI0QGoWttRCF2dn
i/PYskka503pCsGGZJRMyAHCGRtIzfqsLGV1MbaAtk4cE8zju6Ze+HOvluyz0gjbCweo0lLT/exr
kqKNDbpGWnZdS+6CPFzwObHjUIWiM2xgqQxd6cKjbulzmdXmBzuOGu/IJcyBgLrvIhNjtA7snYtG
M4txE0YdBpsTFUvIr+QHN45kSOM6L/qolNxlY6l1VIJAZRdBiCzX2WJquQViNzKFJ5901+hOY2iU
jOMRETWu5vCdouXwLVeNnZ8orhYFR1ERj9Bx1akKsBPff3D9YES+WtPak9xIbY7iujQNNI7aAu3x
gJDZRFdKmLK1fFTXUzLThTcuF7FKtGYETGXmh6pKdUxcpYTqoDDi9PacGtKmSvmiFbGMjqIR5u9B
LTqiiA4SWb/siDBKgcbpmSml9S4PVMTnQgex90kWFZDWrDV0LGajkZZ/VBPdvgMZGFCSqAYEcoqo
kZc1Qel84rgEyaaB25QntZtbxnxBdSx5xtSPEIxR4pLypUzLrLEZVd2lURA5IOLTNunc8jW/GDtm
QOHcqImVeQ1vpDI1pAb9wASD5kMUI0hHyNs3nYkNc3qAIrfcYgebsTc6qtY2TOiaNjKzk6xIqVwN
dQmRryxOMsoFE9gTkFSuUmVeZlBsrzWbeiqCDFY9c223hAffy6EEtP1cubYa6NDjdelSHNhZxLTX
2O6eEqstKGfWGLjEtoBzuKg/rIMcbW/T9Fvm3K4i46RzY7+a+JKpLUOnlag9MQ3zNLOqRT5rDSuJ
Joq1EHUVhm5GMz1K4f0hrmWdm11iBBOtMa12rIDhpUY3HBnoW5lF1839DA23seaB+JknFvwY1M1S
0ASwKYAOvtXk9ZcY8cjP6UhB+ksrrZDxKbQCqLXd1nwdNu2h1Ob2Xd6VtJRVVPS6bZqfd2osw+Iq
+9K8jGrkmho/YduqxlpkSgwXjh17BAtHsObyNauOS43C/5IInw+FybGLZJ0+sSVOiHEnZflXmdin
OvFJWAdTmUp6EbsGlD8O1VESkoRZ6B/NKImDiaqtqfmmQiVjMDUtvy1iL/waEon8EhVlhtBXni5W
ZZrCIc8ObC70Wun8aZiSrJhURYLkEPkJ+NICOw/xAT3Z/WgFtoLQuZoZ8sRcu5IzIbNeVZPAk50O
Nn0fyqai03yYzGSrk+DcjWGICsTiEcLahXmCTk+mjLXS1dyJGtQwp6YaEekj3R51l9a6xTjMdDeK
ppJVRhLI7RQKOtMaxbB0uYUpHRtoY/tHJW4AWlQhcJnDpEuU5rAdORxNBtFgdd7aAbX6BKs5DlVH
ywmxoF0MsYCWRqiApM0ohyAeI/hwkeFlHUp1oH1K9BySdctae7dWmdgPyUKqPgFx1vD3JK+ojwxJ
p1Qqqcryxl63BlZsWAfGvEpLJZ6pLfQhh4uRb6LT3MpOyskjqf493VlXx54ReUgNG4X2ZW1r8Pfy
4tWVawaOO4vSUd3M86Tq1CMn7OTySstdVsho1OrGZbWuvOqYYRwtY4AAwWHTFOiD2EGYPUheU054
/OLQj4xomqXeey0LkfI2s8pHBCQxI1ZmVM4VB+4PfYFhl3ce00pmn+nTbapfdXQ3DT068taJdtYl
8bnf4Bdk0eJYZ+otuCmtpL1EG3dmOy28XnIzlqPqInAouGMbR2n9Tsuk+4JnSzrhHdWXT4K8OlIr
AmqLRTN2DTpQB81Utajc3dja5LpUm6r6lKJTj+x2keufEPp5aIv4eh2obNIUM1hZys5lXWbnUdDC
i97O1cI9Lkq08PDn2jpiO8QTGbK6tdfOosz9lNfWaFrqWTY38+amihfoGvreeq4aMMbH8VUdjTja
Mh1aF+s8dlVlEqKcKsFvb1b3VuSh8FID47B5WijBRpnDk9AsrBNb9T/qreoelqEEasYPp8oCLl/K
b5sANbYuCOGKbk+8Lg1OtEIdnQDuvaFoJBrrWjGFjDeZN8FcSSJ2apsfBw7UDG5szdEBPQyt+qqQ
q+PasE9sAmGJ5aMisr5D2hvOoMZsj/n3Hxe587HwtWK8iLXrMPBOatM9tQL1LKhbmMysDolGqT2q
szVpC4lmU8Qp3HB9r4/8eBbVbmFPGl2uzbFOMiyG7jWO2Kh5ORtpyiHYbLZod+ojJBLG8mkjI4MX
xVQH69q7CkquSc6JQ+3EsSiaTMeWlX3KR5Ar+8EqMWyK78J55StzqbVu00JAfjoM5xZn57aTtIlk
pO8KhWiMR9qis6JzziJYF9eRN3PXPtriHclAN4anLSljCGKFIROW916iXOVZRI6KzThBOxtimvAw
S7KbWvE/cZxOSCa5xyPyszVsT1hGCWeAB2O5lgFQOsT0uc7M5DTLwqUSuh/XMNZQNiHLN6aCqIqm
VCgaWDa1b1SWjqz1eUH2a+rbLoQbyfp9TRE2oZMomCVVBpv9aKQgGF7l95ZGrWti1vJ5I8vtuFx/
0lJILm3fWPG4qW8FF66XQ4df1roNAfUCEy2Sz30kjVR3kR1ZmBtTJR09dBASUKY368JucaKkeXpd
aCamidJN6rUg37nUfAjoYvXKlyi+De0KIQrFgG1EqrXPVV53Z13gTIOMmGCYVeMgbt8rWnMY+RAY
xArEmRZz6MfaZRSnOEMXuVM7x8AhLuIO6qZReZyHsc3Ie3ed5553UOV2oBfVtXMxMvTjsjUuzdKf
YGB4SFtJUwqIrxUd5n+3gXjYcGauZiJzATeToKx0xtQuoX6SlcpUSxbKuAyieVkhlDcKztvcOQ0C
41KRo6sYKFVhQgDKiepI9qXCPaPjmgeyjLjiIpjbGYvNzo6cdgqLLNqhX9wAvvG8+ICR8Ykkyth2
7+PUOtPC9157MapylnNyXbXqibFg+hFVwggcTTyKQFWY+lWnay4r5zZEmcCUCXPmsIfaD6OkPGth
uiOquDgnB38qlf7hKCQIb7ULnM5VI6vQ0mryLHMD+JDdNcQbI851iqjhxMyrOZpfMz+upWktHgWP
5ZcFupcamEn5aKHCNQauZeoEhn1YNwGS0NzRtnEYFgtOZqW7D7IWSsJA76ayolXjNscYkbryIUbQ
OKE+Yup3VBs1sQZPQXTR6AUyWnk8DUKOk8L7FDXUbfBq8Mw0ASQBerbEtIZFNVmulVGKtLDUAr01
4AD4gnuLaoHTSeaDCsGx3CwyF7egLK2ZO5KUgnylJcWoAlZ5C617FHyBJADGVd8ILR/JQoQevKKU
UHNIjIb670U1AkJIhmZcpJUHd2tTRJPa8zQUBI1Iu891P1rKWgT5NvCLRTozzIWRQ4oSRQTYKMDH
1IpjL59SjyrPdaOGl9heG9yIJUx9Yy1dFKepFaFuSimqChtSVq0Y26A+VoyF6U0NbwGJwzq1jPe+
E0VfQ7SHicJJkIdQOQPxhGRljTNer534Vgrx5c9Ga8yrd8bCKy9NUOQuSJxau04VR7aA7dtaiHuP
2CVSROv0ga0FBdY6D3PpMIIxgPKJGGKp8drixaapWUKjIXM1vG8apSgg2y/bdwiqIzMEeMzWoe2O
1g0KkmvJotjWIafeaD4djOD6C0+k1NC4Fi1FGJZ2qBgnSeCNPjZdMrrAMGmz06A1gllUtOaDTILa
IJVbwR5FjX139/Mxhr8sFusVmP1bhRm+hUNEBdqzurLv3rf47WXixeUNLOM7lWk/9Edbt/7lhn6s
UE0mbNkLXGx6tKmRe62BcEmHqwdK4EaKTvyCSCB1BoS7xMc/HYTUt337PcD134CoyIQ3NPKvwDqf
TubLXX9enfdX4zTEEIiAy15DQASHKCO8jgrJuCevrvxG7pygDmqD3z7+vb26kLrc69UN5TdqXCkz
3iTXmV2W05MRGNkiXQ+dLpC0zeSL3/PAJ/vj12b2R1bIa+t3tdlwxw//5Z8EI+xeQ6ATbwMQQFma
CPfy0V8E8gZ7APs0eKPNx7+79U9Z9r5DoP5GBgQCBDBwmw+ikU9XAYuEgjYqRQUCQ3z8xCr4gaXy
/bCcwB/8sDlLvVXxpM73zT/YHiPPG/i2iMRKkcnRfg+lbv5SFAE/tv24nsT3/7VXE7xZ6U9+KYps
n3zb+9vi2R9/e/enz3r6o96bvvgK2x/OvVW+zO/hzNqs+28vdbGMOMB/j0t+VXr3vfg0NVXbcPWL
pc5/buLemH3f2r2fPpmKbY9+/vdPZkLo1Mj/gFMxWcbLh940iAP6z/XyrOD8+8H12gQfgTmLQxgu
tk1tjj2wiPs2fL5ae/fJtp3HLfLmqnksrX6tv48cHZcs2Xy1IeY49zCEOU+ePgnExPbbv1qfbz+p
h1nbNifeQxGIs32HZ0ID+TI8+D1a5Tu7S/CncQb+5ROKJwfya0M1Webe3d1q2Rsa8sIiZ0Ri9o32
XzpL/jYbWGDG9t/AT/v/7Sh++qOZOOu2F8GL5872h68N8Xjp5pDGbAdzs8q54f9yaH905giSV0zz
YzuiVYEL2bfVo2W3BIKZe+m2rU1/xX27b9PH+c4qE/U1ezda5MtVuG1n01d5gMGlr1mvUcEat29f
T5L8YWcIREHBvs2eVs3SK7ftbIZAHaDZs9XdMu4fmRth+327+y7aGQNRDLlvo+/xhPNtM5shEEb0
vq1eL6sH7+D3fHnXT71TojZA41DU9G5qCpn3b/XbhST6fDCLvFxgqbetinEBvLT99tdvvY+rojwY
L+Ng29SmZX2AQfm8ila9k5IC3e1Dfr2/F8kBi+6fi4NdG0Yf4lyD/w/Or+vq7oFYH/d0byvCCTXE
sUxW5u4lDLws0JCmqEDdd63/flcdnFdFb0V+a32AZfnfrmbXs6vb2fS/H4jFs8oZsN31D0YEyJNQ
bAQmAlONpr15n710Wf9t7A+qU03phxwIbIiYyXnmmvX9uOQeG+yNv/l34et93bVEN7UL/dX37ZV/
0JB52X3c+Mo7q/on2y12zlcQ9bv75OdanFV5kq62bWyuGUkXOOV9Xv8iyUv3RRN/46Pu1fbvFSfS
MtwZB1yHPQfimmT+i32mrkCwxOwzHu/ETuj3mHwjZTnwAgskmaA2eH65/9xEXmIuOMnuUwwhSEZk
gDJPUZQh6a+ZED/qYLFmljsL0YCeVVOg/NKErJQgWHzt5vzRB42XISGYb+VT2ykQa3RTZgQ7EXF0
XfA6wh65/fULV+qPPu58VQC/LZdRf6oE0I8adipqCNgLvL7gg+ovh+pPwrsfftjScfPV3balzVsB
dhT/ETWljkjULA3xoO/u8MHFqnRXuTAY6OTjC4jHohAkeFoFQzUrBFSwKFB+4/3+frfUY5Rg66Q+
jQL2b5/ezfLsFnra/387L3kVel3vbB3CUp0kELIeXO0ETwTH01/O2Q/eWrPw4HoZ1suHpOd3CCrX
fZs+qrDao2XYs8VEUmzfhudJ/CCOo21LjzfYs/O6+nOD/uBgXDDA+dKpej2WXw1Q/WDLlwQ0o36z
gsj09ZF4umBn3AwihvO3MQsVYWPsu99e2Zt/rwj/V8flUhbkxtuxF2vntaPvB+f3926V3y09v9/w
axfUjzac40nu3E3bvr9w7f1gqzi9Trh8WBXuti0xDkIS7fUV+XYk+bxdxlE/hiGSwfs2O3ar3Ukb
4PAb51W88ra92yyFAfo6WUZ3yUN/zoQA8L5jcJ17B2dEK3rHiEhZ7tswF2rcb3SAhcsh7Rycik/X
v19t+/h4Ug8wc8fxQxKvdgzSjSjYvoNBy/2pQyxw2/1f33Any7R/NMBkvX+rpwDrWlQrdppWB1hs
j+7caZKveiuDiuv9u/3odr3Q9gAL45TAf+A+H5IB9vXZMumbHEJjbt/ldr68XybPtog+wCifs/eS
HZ8ZYtchuhw+eHU/Hrshs99/LMJlu7unRV3/vg1frNJlP7kimFj3bfUSW/F+Fb4Yz9xUtQmTrf31
M+NyGTwzVRBWGqDjoEO8NCWe11vPr7ueP2hZXAPQXaYcG9tubgwLIV+y73DfuEtvN/CtDGFb3Cx9
7/lII6Y0QJ+XXtM/nCFkGaDZKg+EWbh7zClDnEgfurvVC8MhmG/3ncJbb1XiB20b2iyNIY66d4QH
k/rguKzyKj34l4NZmeRJWX3bmU8fJ4ty0O0Pfn1rfnsgJMbLArQ/j9x+6b30UIQGBrAhrlPSYGH7
0nkDAY+gYdx3fs69h4dwdTBbFuW2MTFHjyCFv26dU+SH8DffRu3a9QIibjGj9v3L42J3a4MxI/A2
QLTgnAhEu2SCci/8f//jfxWB+O4obwEY0YP58i6JlttZ652HxJchtxkgrHADA2w+OhMJo6fDSoWx
EKrd/ujXV+P1Cqcg2C734l+m3jJp8Ze8g/dV/LDsAZNsCMKpsN7/oUiGPiQM4M0ywI30+sENCHkI
0r45eX+/AIe8SXj8A0Y4QtAOff9lgAX8O95WnvccgQEux01Wp99XeQDzdLwKHa/qXzIDnI3jhPrZ
5QaGN1/l3cpJ6h2vWchT7HsC0/nlDhzqebav+unA5rgKHRByvRlUB+judCWCPT38xBBAh+OcYejD
NI0BFtysKHeTZSS/956zSbe6d/tjK8it9l0Kh94zrKqQu9m72WWerF6yIV7NcP3gDX+YL+P73iUn
akr27fKRd0f2dwcZNYQjdIQCVlys2m0XhbHzdlj+7SDo0SoHqNNvdohxAL/cH117gF0Bjyk1TL2j
gTKV7ZD8ulUyr/AE894gwPy6f7vH+Nw7hwOiDgO0Wy7Dfm+FIsW+a/dkle8sMHmIMPsJ5vP5su2D
zFAI2r/DZ8uy3lkNQwSvIaF1q13TRH4OOql++m67RiSISEl/AQvJiH2n7szjXC/RxSxXO7BnoY24
d+vVekWegOrlbVvi9IHMevvtr++88yR8YEy2DW3aFRI9+3aZiOJyp8xBH2CL4KCV/c4O4S3/BfAB
UY39B4LgeLPsnxVDXM3w2+4ebENAIi9BZlXOTgBUUHDvux6u8Jx3nA2KG/dvV+zo3aQnGekBGt6c
mjmUzNu2xN6AHWz77a/vuet0pzYCXM0ArdZLHLr8YdvSprvKEEPcrB76l4cyRGnANZLsZMJ3l7Ey
xJX3IRDlJz3jEuTZdmR+fea+Qc1PCVw/JH23cYjk6i3G1T3rbkIuYNvZzTS+irj6QXubE5kLauXk
/QU9hFdzDaChf6nCt7x9gV8fbQJ9q4PkK8ZLD4KBVsEQNSSPWUtyaivSw/3eC6byAS6rU4R3695o
w0CqbcgA9z1O//ifYt+85JqZmop6IdKM0F2D9VfRtn1rJv5+oTUBpP5HDKw5FC/2zJQBbo3fRYq2
1+ibE/u294lAd0HWqdesYK/dd32OuZN7m3aIDNmYlA2Ii23vxMk4RBJr4i57l+YQF8XVKq3uQrDJ
HF+Aag8mIsH+tONDOB3TVZTck+fhMW8/b4AVCFhplSf9+ri3C1beXoSThJxHHy8hGJL3XYPfS4k3
9Rvx9zHatizWz6u48B+8WCfLdHVwu8ofevbGq0j6H2x56nt4fWVvxQvFhn1HZua0abltRgzDEMCJ
WQaGN+HcCw+OKoyv3pkiZFD27nXuoQTTa3YIK2NWuh68rP12B/B4btj2R8D7+i0LkaV9B+KIPGTv
cBX6B3s3Ctq1NwZv2w1v7+znC4E6+/37Ovnj/5arg4d/Pq4Tr48egWB9/+ZPV3HbG4oXqqiqn449
nXl3u1aBPITTQK44Kd3e5YKRuf8o0N+dUdAGsInPSaU7ywLs/LaH4vyRh7hGiHEmZT9tjhzz9jG/
7oYIUEDTO4M3sj37bjia3Wl0gF18zkV6vxt3G2BLnC+BRJReVWyHczNrxgB7+bHl3diQPMQ1d550
4vyFB6Xf6wGW8YWHid9rdQicxKbV/n0hD5EefDyGR2OvKJZVr9fPKxd//mC7+uNfqxilpn7DAwzy
FZ5Jn9lHkQYwY69X7b27CsNdROMAPf5WJPqsYFgZIpkFdGe1E5pVhkhmXQvSoOXB2QqU/NM5VIYA
s18T990BFitDkKBcVw/9qBB1idvO//pRf5P0vTRFHcDavv7jfycHyHf88a8bRMhl/sf/ie+9flG1
og5wUcGY4O1AojeSUfveVDfLuNs9oGGt23+4PzjPNvgQ+UPiBAF4m4PDZdEzi5QhcnHwv3k7Nj1q
H/uPxYw4DLQJPZMAraT9G/7yzAdRhsiZffGiu+Vd0z8xhuC1eTxDn+/vIZJxY/C3NxhzPYA/xfX7
j/Lvd22/OswEFC6jUo/CL9FkDuq3/am/Xxz2O/vZvsHYp68gjuHXalB7z5p9r1l926v8Pa/u+v7Z
APPH8ynm3ZzQ42V+x/WybVSYugNcA8RvUeXpR3CHqHUQvaUku2+ZD2DLiPgFPG6UIveaHqIWbbJs
yQa/lL0YAtIw2VkdQmN13ytwmqD5sFNSP8Qpum335eikoe/fc4gsd/kxhwAKULD/AL1k1TdjhnAn
5jC79W5B1Lz2H4YT1vHO/EGlv3+758tc3Nq7PuYQ8WuRsC2Ead4L1cpDhKwvATOWiSCJ6BtIQ3CD
PTKRIhNZFpvT9GJVe/0TZIiqmsennFX3fXcZNef95/QG1If3sHzYdP8muYM3Z9vo5i4YAjp3g436
OD4T1mVSvHQYKkPAuR8H6tYDaxuXmzcS+ajHU+FZVd8QET7ku0qvcA9uPeT7XjzkIT3bjuevu2of
rl99wgAX9hgI2054WRmC62QCHwmFvNsh2CypIaJH18u+VaQIUdx9Lz5qNMuDGZxaOCf96J8yRGTq
cXViwpTuH/8arqJ222MxKvow0Q1e4HzJE/oYJkzzIbJejy/weAsc/KdHTPt/fvoSKpxJbxogT83m
Py3hl346OCv4hhmtZ4p/s9uxw/9cPP/xCNpfooEbAhcIbOhrEgbfzuunM22AS4JC2jYMUD6WBZXd
mwH9l2b4b8Pa88ha9w8477kjVm0/lTlEvesYfoQdsPsQKLRxvvz/3F1NT+NADP0rPYK0B1KJLVyQ
IDQgIUpFCyvtLQqjbZbAoIYIwW/jtn9sn5NMiVO3A60FqMdWVZqZ8fjj2X5+4XCEBuQYomufITMa
CcHQZradztboyO4niCU4pdhPr8b0owQRAp9kQrUIrcS2BpAUxdntwgq8facVVvduTgpwIzEEIlhK
9vfOgpIRsnhoqmeiEWg0cxG/BeATZr6DPYXwdWimhdtO8gkCv1L1i8bVtGi/bFfjhlwjQ/OCqQvs
4ECc6BawSB6+zgxINKMbaBSqYRIgYI7vLDscDQ/zCB18bbhQIcAZkbq1YgClQdoUWoo6t84MSCjv
/2xL8adGNFhWWRP3NVxkUsTS/2j0G4XWOp+MgQ0aTUdR+jd1V5h0kAYhUISeCmKqv6nZa8s69xRD
R+eYypbOJHmn3q9tIZqGnuefrxAq188vUzd02FSbPuO4JiK6G3YoGoYBACRrwJjnRy4+XKJ1atA/
U0touYbz5BggQOa+Y4sALYQTikV63W+JzlLMokFo7Z5UmjiNXHA4mYLyB9i9EKgEGu38A/PUCeNM
aJ7Q6CgZpK2iHY1Kz+v4HiWq3J3QwEgGKI7iT9W4s7TBvw1qzzi5AZo7nLCsLnbD9DEBtiUaF7Bz
K/xB/IBkGi1BKAGl6YFv0MJq87mG2Bi+5/sK1xFGKp/EmczTpkFHXMFFpyZDUuZH5zAHKJujdKpC
munGIi0GriEMkZ0wPwWk6evv2djewjdlu9bVcCXGaG7gb6vB/Dgu0NDYelkFyfyF400r5D0qHkHK
5faVVC843N3H1S/XnJPZ9bMb+S1FSDR8lLVxl9a9KL33LkDGXg8s7bvoMNsBn5JGi3Hd7DgC9Gvy
zjk6YaediwKsYvAXRTeuR0xOOxhosgcUDHML/EX/Xxj4CJMP1g18mqsh8Vle/ND8db+uftBGd6Wx
C5+7ykqwCY+azRh1L7BsgNyJscgesbupQZN5WeTtAjmN5PL43ysqzp5N80piqIb7uEiVSBLwOeiv
NB/DHUt5VrX44vTeDLUnB9BczfeQfmkwxwauUpgKsnmrlIaQfLNVNi+AoNBra5BkCDIP/gMAAP//
</cx:binary>
              </cx:geoCache>
            </cx:geography>
          </cx:layoutPr>
        </cx:series>
      </cx:plotAreaRegion>
    </cx:plotArea>
    <cx:legend pos="r" align="min"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613C-5A08-F788-2949-542030C37A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2E6BB0-999D-A401-5C70-F8290AD1CD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64962C-CDD7-8DF0-21EA-9D7247E922FB}"/>
              </a:ext>
            </a:extLst>
          </p:cNvPr>
          <p:cNvSpPr>
            <a:spLocks noGrp="1"/>
          </p:cNvSpPr>
          <p:nvPr>
            <p:ph type="dt" sz="half" idx="10"/>
          </p:nvPr>
        </p:nvSpPr>
        <p:spPr/>
        <p:txBody>
          <a:bodyPr/>
          <a:lstStyle/>
          <a:p>
            <a:fld id="{1B688F52-2389-4098-83F7-7FBF0263DC64}" type="datetimeFigureOut">
              <a:rPr lang="en-IN" smtClean="0"/>
              <a:t>23-07-2025</a:t>
            </a:fld>
            <a:endParaRPr lang="en-IN"/>
          </a:p>
        </p:txBody>
      </p:sp>
      <p:sp>
        <p:nvSpPr>
          <p:cNvPr id="5" name="Footer Placeholder 4">
            <a:extLst>
              <a:ext uri="{FF2B5EF4-FFF2-40B4-BE49-F238E27FC236}">
                <a16:creationId xmlns:a16="http://schemas.microsoft.com/office/drawing/2014/main" id="{2A269069-EDDB-5356-1D83-4C189A099F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4F61C0-3B86-DB59-85DA-CED89FC7333E}"/>
              </a:ext>
            </a:extLst>
          </p:cNvPr>
          <p:cNvSpPr>
            <a:spLocks noGrp="1"/>
          </p:cNvSpPr>
          <p:nvPr>
            <p:ph type="sldNum" sz="quarter" idx="12"/>
          </p:nvPr>
        </p:nvSpPr>
        <p:spPr/>
        <p:txBody>
          <a:bodyPr/>
          <a:lstStyle/>
          <a:p>
            <a:fld id="{E373E140-350E-49E3-BBA4-54F8F31C5AE3}" type="slidenum">
              <a:rPr lang="en-IN" smtClean="0"/>
              <a:t>‹#›</a:t>
            </a:fld>
            <a:endParaRPr lang="en-IN"/>
          </a:p>
        </p:txBody>
      </p:sp>
    </p:spTree>
    <p:extLst>
      <p:ext uri="{BB962C8B-B14F-4D97-AF65-F5344CB8AC3E}">
        <p14:creationId xmlns:p14="http://schemas.microsoft.com/office/powerpoint/2010/main" val="74522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ECF5-51EF-D933-59F1-DDC81E7953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C1623A-4970-567E-D6D6-C2ED5CF8B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07222E-63B7-D69E-847F-9998AC302A5E}"/>
              </a:ext>
            </a:extLst>
          </p:cNvPr>
          <p:cNvSpPr>
            <a:spLocks noGrp="1"/>
          </p:cNvSpPr>
          <p:nvPr>
            <p:ph type="dt" sz="half" idx="10"/>
          </p:nvPr>
        </p:nvSpPr>
        <p:spPr/>
        <p:txBody>
          <a:bodyPr/>
          <a:lstStyle/>
          <a:p>
            <a:fld id="{1B688F52-2389-4098-83F7-7FBF0263DC64}" type="datetimeFigureOut">
              <a:rPr lang="en-IN" smtClean="0"/>
              <a:t>23-07-2025</a:t>
            </a:fld>
            <a:endParaRPr lang="en-IN"/>
          </a:p>
        </p:txBody>
      </p:sp>
      <p:sp>
        <p:nvSpPr>
          <p:cNvPr id="5" name="Footer Placeholder 4">
            <a:extLst>
              <a:ext uri="{FF2B5EF4-FFF2-40B4-BE49-F238E27FC236}">
                <a16:creationId xmlns:a16="http://schemas.microsoft.com/office/drawing/2014/main" id="{5C190FF9-7187-5593-837A-D1F22DD522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24C66E-713E-8BEF-984B-B1C860DF2C28}"/>
              </a:ext>
            </a:extLst>
          </p:cNvPr>
          <p:cNvSpPr>
            <a:spLocks noGrp="1"/>
          </p:cNvSpPr>
          <p:nvPr>
            <p:ph type="sldNum" sz="quarter" idx="12"/>
          </p:nvPr>
        </p:nvSpPr>
        <p:spPr/>
        <p:txBody>
          <a:bodyPr/>
          <a:lstStyle/>
          <a:p>
            <a:fld id="{E373E140-350E-49E3-BBA4-54F8F31C5AE3}" type="slidenum">
              <a:rPr lang="en-IN" smtClean="0"/>
              <a:t>‹#›</a:t>
            </a:fld>
            <a:endParaRPr lang="en-IN"/>
          </a:p>
        </p:txBody>
      </p:sp>
    </p:spTree>
    <p:extLst>
      <p:ext uri="{BB962C8B-B14F-4D97-AF65-F5344CB8AC3E}">
        <p14:creationId xmlns:p14="http://schemas.microsoft.com/office/powerpoint/2010/main" val="65214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11FF33-8951-3947-9404-F588D462AA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5C4B30-FF05-0E59-E8C8-4C7139F65A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7EBF77-4874-0C94-424A-080DF7C42D93}"/>
              </a:ext>
            </a:extLst>
          </p:cNvPr>
          <p:cNvSpPr>
            <a:spLocks noGrp="1"/>
          </p:cNvSpPr>
          <p:nvPr>
            <p:ph type="dt" sz="half" idx="10"/>
          </p:nvPr>
        </p:nvSpPr>
        <p:spPr/>
        <p:txBody>
          <a:bodyPr/>
          <a:lstStyle/>
          <a:p>
            <a:fld id="{1B688F52-2389-4098-83F7-7FBF0263DC64}" type="datetimeFigureOut">
              <a:rPr lang="en-IN" smtClean="0"/>
              <a:t>23-07-2025</a:t>
            </a:fld>
            <a:endParaRPr lang="en-IN"/>
          </a:p>
        </p:txBody>
      </p:sp>
      <p:sp>
        <p:nvSpPr>
          <p:cNvPr id="5" name="Footer Placeholder 4">
            <a:extLst>
              <a:ext uri="{FF2B5EF4-FFF2-40B4-BE49-F238E27FC236}">
                <a16:creationId xmlns:a16="http://schemas.microsoft.com/office/drawing/2014/main" id="{0E5C0C13-3E14-3DA8-13D6-829F1893C7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38F982-2FE7-2F86-8741-A30B530280CD}"/>
              </a:ext>
            </a:extLst>
          </p:cNvPr>
          <p:cNvSpPr>
            <a:spLocks noGrp="1"/>
          </p:cNvSpPr>
          <p:nvPr>
            <p:ph type="sldNum" sz="quarter" idx="12"/>
          </p:nvPr>
        </p:nvSpPr>
        <p:spPr/>
        <p:txBody>
          <a:bodyPr/>
          <a:lstStyle/>
          <a:p>
            <a:fld id="{E373E140-350E-49E3-BBA4-54F8F31C5AE3}" type="slidenum">
              <a:rPr lang="en-IN" smtClean="0"/>
              <a:t>‹#›</a:t>
            </a:fld>
            <a:endParaRPr lang="en-IN"/>
          </a:p>
        </p:txBody>
      </p:sp>
    </p:spTree>
    <p:extLst>
      <p:ext uri="{BB962C8B-B14F-4D97-AF65-F5344CB8AC3E}">
        <p14:creationId xmlns:p14="http://schemas.microsoft.com/office/powerpoint/2010/main" val="655795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8190-8FC5-C255-ECAC-19C50B78AA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A1CD1F-BE4C-53DE-9745-F804826251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4EAD4E-4C10-58C7-5982-E9BBA0E83043}"/>
              </a:ext>
            </a:extLst>
          </p:cNvPr>
          <p:cNvSpPr>
            <a:spLocks noGrp="1"/>
          </p:cNvSpPr>
          <p:nvPr>
            <p:ph type="dt" sz="half" idx="10"/>
          </p:nvPr>
        </p:nvSpPr>
        <p:spPr/>
        <p:txBody>
          <a:bodyPr/>
          <a:lstStyle/>
          <a:p>
            <a:fld id="{1B688F52-2389-4098-83F7-7FBF0263DC64}" type="datetimeFigureOut">
              <a:rPr lang="en-IN" smtClean="0"/>
              <a:t>23-07-2025</a:t>
            </a:fld>
            <a:endParaRPr lang="en-IN"/>
          </a:p>
        </p:txBody>
      </p:sp>
      <p:sp>
        <p:nvSpPr>
          <p:cNvPr id="5" name="Footer Placeholder 4">
            <a:extLst>
              <a:ext uri="{FF2B5EF4-FFF2-40B4-BE49-F238E27FC236}">
                <a16:creationId xmlns:a16="http://schemas.microsoft.com/office/drawing/2014/main" id="{02322874-C7A2-0082-0C2F-E8DB4F593E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E56F28-D6F9-98D3-F722-80E323D2A09F}"/>
              </a:ext>
            </a:extLst>
          </p:cNvPr>
          <p:cNvSpPr>
            <a:spLocks noGrp="1"/>
          </p:cNvSpPr>
          <p:nvPr>
            <p:ph type="sldNum" sz="quarter" idx="12"/>
          </p:nvPr>
        </p:nvSpPr>
        <p:spPr/>
        <p:txBody>
          <a:bodyPr/>
          <a:lstStyle/>
          <a:p>
            <a:fld id="{E373E140-350E-49E3-BBA4-54F8F31C5AE3}" type="slidenum">
              <a:rPr lang="en-IN" smtClean="0"/>
              <a:t>‹#›</a:t>
            </a:fld>
            <a:endParaRPr lang="en-IN"/>
          </a:p>
        </p:txBody>
      </p:sp>
    </p:spTree>
    <p:extLst>
      <p:ext uri="{BB962C8B-B14F-4D97-AF65-F5344CB8AC3E}">
        <p14:creationId xmlns:p14="http://schemas.microsoft.com/office/powerpoint/2010/main" val="3586395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6D44-FD6D-FF41-5F63-49F10BFE0F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046B34-2291-D81A-EC65-111ABD239C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9D6A23-A9A2-2DBC-0115-81FF1636596E}"/>
              </a:ext>
            </a:extLst>
          </p:cNvPr>
          <p:cNvSpPr>
            <a:spLocks noGrp="1"/>
          </p:cNvSpPr>
          <p:nvPr>
            <p:ph type="dt" sz="half" idx="10"/>
          </p:nvPr>
        </p:nvSpPr>
        <p:spPr/>
        <p:txBody>
          <a:bodyPr/>
          <a:lstStyle/>
          <a:p>
            <a:fld id="{1B688F52-2389-4098-83F7-7FBF0263DC64}" type="datetimeFigureOut">
              <a:rPr lang="en-IN" smtClean="0"/>
              <a:t>23-07-2025</a:t>
            </a:fld>
            <a:endParaRPr lang="en-IN"/>
          </a:p>
        </p:txBody>
      </p:sp>
      <p:sp>
        <p:nvSpPr>
          <p:cNvPr id="5" name="Footer Placeholder 4">
            <a:extLst>
              <a:ext uri="{FF2B5EF4-FFF2-40B4-BE49-F238E27FC236}">
                <a16:creationId xmlns:a16="http://schemas.microsoft.com/office/drawing/2014/main" id="{958BF72E-6922-25F3-E6DA-D6BD84D062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8D1EA5-0FE4-9F46-AABB-9129AE3CDFBE}"/>
              </a:ext>
            </a:extLst>
          </p:cNvPr>
          <p:cNvSpPr>
            <a:spLocks noGrp="1"/>
          </p:cNvSpPr>
          <p:nvPr>
            <p:ph type="sldNum" sz="quarter" idx="12"/>
          </p:nvPr>
        </p:nvSpPr>
        <p:spPr/>
        <p:txBody>
          <a:bodyPr/>
          <a:lstStyle/>
          <a:p>
            <a:fld id="{E373E140-350E-49E3-BBA4-54F8F31C5AE3}" type="slidenum">
              <a:rPr lang="en-IN" smtClean="0"/>
              <a:t>‹#›</a:t>
            </a:fld>
            <a:endParaRPr lang="en-IN"/>
          </a:p>
        </p:txBody>
      </p:sp>
    </p:spTree>
    <p:extLst>
      <p:ext uri="{BB962C8B-B14F-4D97-AF65-F5344CB8AC3E}">
        <p14:creationId xmlns:p14="http://schemas.microsoft.com/office/powerpoint/2010/main" val="4271352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C691-6A99-2822-00B8-E8C64ED56C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604939-5121-98D6-EEDA-E838B908DE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2F3812-F9DF-F149-5DC8-3DFCAFB253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417D1F-4A80-3284-C996-E8289BD9FED0}"/>
              </a:ext>
            </a:extLst>
          </p:cNvPr>
          <p:cNvSpPr>
            <a:spLocks noGrp="1"/>
          </p:cNvSpPr>
          <p:nvPr>
            <p:ph type="dt" sz="half" idx="10"/>
          </p:nvPr>
        </p:nvSpPr>
        <p:spPr/>
        <p:txBody>
          <a:bodyPr/>
          <a:lstStyle/>
          <a:p>
            <a:fld id="{1B688F52-2389-4098-83F7-7FBF0263DC64}" type="datetimeFigureOut">
              <a:rPr lang="en-IN" smtClean="0"/>
              <a:t>23-07-2025</a:t>
            </a:fld>
            <a:endParaRPr lang="en-IN"/>
          </a:p>
        </p:txBody>
      </p:sp>
      <p:sp>
        <p:nvSpPr>
          <p:cNvPr id="6" name="Footer Placeholder 5">
            <a:extLst>
              <a:ext uri="{FF2B5EF4-FFF2-40B4-BE49-F238E27FC236}">
                <a16:creationId xmlns:a16="http://schemas.microsoft.com/office/drawing/2014/main" id="{F21A8E1C-7282-A0BA-B6F9-F11A5A06EC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CAE643-E657-3846-9D5E-08ACA56EEC5D}"/>
              </a:ext>
            </a:extLst>
          </p:cNvPr>
          <p:cNvSpPr>
            <a:spLocks noGrp="1"/>
          </p:cNvSpPr>
          <p:nvPr>
            <p:ph type="sldNum" sz="quarter" idx="12"/>
          </p:nvPr>
        </p:nvSpPr>
        <p:spPr/>
        <p:txBody>
          <a:bodyPr/>
          <a:lstStyle/>
          <a:p>
            <a:fld id="{E373E140-350E-49E3-BBA4-54F8F31C5AE3}" type="slidenum">
              <a:rPr lang="en-IN" smtClean="0"/>
              <a:t>‹#›</a:t>
            </a:fld>
            <a:endParaRPr lang="en-IN"/>
          </a:p>
        </p:txBody>
      </p:sp>
    </p:spTree>
    <p:extLst>
      <p:ext uri="{BB962C8B-B14F-4D97-AF65-F5344CB8AC3E}">
        <p14:creationId xmlns:p14="http://schemas.microsoft.com/office/powerpoint/2010/main" val="2384971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2C63-38D0-5C9A-21C0-2D8525FDC7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C2B86F-7DAA-9F30-43E9-83F6F2BECE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36BCBF-EE93-7E34-2244-A89306F11E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A5CFCB-1133-9603-2BA5-D6E0DDF3EE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86C748-9399-D627-4BF4-E7640E5C40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03BD8C-2D60-9378-7D03-6010B70C7C2F}"/>
              </a:ext>
            </a:extLst>
          </p:cNvPr>
          <p:cNvSpPr>
            <a:spLocks noGrp="1"/>
          </p:cNvSpPr>
          <p:nvPr>
            <p:ph type="dt" sz="half" idx="10"/>
          </p:nvPr>
        </p:nvSpPr>
        <p:spPr/>
        <p:txBody>
          <a:bodyPr/>
          <a:lstStyle/>
          <a:p>
            <a:fld id="{1B688F52-2389-4098-83F7-7FBF0263DC64}" type="datetimeFigureOut">
              <a:rPr lang="en-IN" smtClean="0"/>
              <a:t>23-07-2025</a:t>
            </a:fld>
            <a:endParaRPr lang="en-IN"/>
          </a:p>
        </p:txBody>
      </p:sp>
      <p:sp>
        <p:nvSpPr>
          <p:cNvPr id="8" name="Footer Placeholder 7">
            <a:extLst>
              <a:ext uri="{FF2B5EF4-FFF2-40B4-BE49-F238E27FC236}">
                <a16:creationId xmlns:a16="http://schemas.microsoft.com/office/drawing/2014/main" id="{473F6E50-038E-915C-2CFE-CFC984E539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E40BF9-C7B3-AD67-EAE4-B7A177A5E728}"/>
              </a:ext>
            </a:extLst>
          </p:cNvPr>
          <p:cNvSpPr>
            <a:spLocks noGrp="1"/>
          </p:cNvSpPr>
          <p:nvPr>
            <p:ph type="sldNum" sz="quarter" idx="12"/>
          </p:nvPr>
        </p:nvSpPr>
        <p:spPr/>
        <p:txBody>
          <a:bodyPr/>
          <a:lstStyle/>
          <a:p>
            <a:fld id="{E373E140-350E-49E3-BBA4-54F8F31C5AE3}" type="slidenum">
              <a:rPr lang="en-IN" smtClean="0"/>
              <a:t>‹#›</a:t>
            </a:fld>
            <a:endParaRPr lang="en-IN"/>
          </a:p>
        </p:txBody>
      </p:sp>
    </p:spTree>
    <p:extLst>
      <p:ext uri="{BB962C8B-B14F-4D97-AF65-F5344CB8AC3E}">
        <p14:creationId xmlns:p14="http://schemas.microsoft.com/office/powerpoint/2010/main" val="1770716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B17E9-D447-3CC2-59EA-BD53E1CFCA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D894E7-7B56-1EB3-4180-267E2A1E6C4C}"/>
              </a:ext>
            </a:extLst>
          </p:cNvPr>
          <p:cNvSpPr>
            <a:spLocks noGrp="1"/>
          </p:cNvSpPr>
          <p:nvPr>
            <p:ph type="dt" sz="half" idx="10"/>
          </p:nvPr>
        </p:nvSpPr>
        <p:spPr/>
        <p:txBody>
          <a:bodyPr/>
          <a:lstStyle/>
          <a:p>
            <a:fld id="{1B688F52-2389-4098-83F7-7FBF0263DC64}" type="datetimeFigureOut">
              <a:rPr lang="en-IN" smtClean="0"/>
              <a:t>23-07-2025</a:t>
            </a:fld>
            <a:endParaRPr lang="en-IN"/>
          </a:p>
        </p:txBody>
      </p:sp>
      <p:sp>
        <p:nvSpPr>
          <p:cNvPr id="4" name="Footer Placeholder 3">
            <a:extLst>
              <a:ext uri="{FF2B5EF4-FFF2-40B4-BE49-F238E27FC236}">
                <a16:creationId xmlns:a16="http://schemas.microsoft.com/office/drawing/2014/main" id="{BFC8B4AC-DE38-E4A5-C3C2-9E6218A1C0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809EF3-82D9-1B25-384D-0CEC2237349C}"/>
              </a:ext>
            </a:extLst>
          </p:cNvPr>
          <p:cNvSpPr>
            <a:spLocks noGrp="1"/>
          </p:cNvSpPr>
          <p:nvPr>
            <p:ph type="sldNum" sz="quarter" idx="12"/>
          </p:nvPr>
        </p:nvSpPr>
        <p:spPr/>
        <p:txBody>
          <a:bodyPr/>
          <a:lstStyle/>
          <a:p>
            <a:fld id="{E373E140-350E-49E3-BBA4-54F8F31C5AE3}" type="slidenum">
              <a:rPr lang="en-IN" smtClean="0"/>
              <a:t>‹#›</a:t>
            </a:fld>
            <a:endParaRPr lang="en-IN"/>
          </a:p>
        </p:txBody>
      </p:sp>
    </p:spTree>
    <p:extLst>
      <p:ext uri="{BB962C8B-B14F-4D97-AF65-F5344CB8AC3E}">
        <p14:creationId xmlns:p14="http://schemas.microsoft.com/office/powerpoint/2010/main" val="49817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679BBE-EC58-74A9-558B-0BAFD3A37535}"/>
              </a:ext>
            </a:extLst>
          </p:cNvPr>
          <p:cNvSpPr>
            <a:spLocks noGrp="1"/>
          </p:cNvSpPr>
          <p:nvPr>
            <p:ph type="dt" sz="half" idx="10"/>
          </p:nvPr>
        </p:nvSpPr>
        <p:spPr/>
        <p:txBody>
          <a:bodyPr/>
          <a:lstStyle/>
          <a:p>
            <a:fld id="{1B688F52-2389-4098-83F7-7FBF0263DC64}" type="datetimeFigureOut">
              <a:rPr lang="en-IN" smtClean="0"/>
              <a:t>23-07-2025</a:t>
            </a:fld>
            <a:endParaRPr lang="en-IN"/>
          </a:p>
        </p:txBody>
      </p:sp>
      <p:sp>
        <p:nvSpPr>
          <p:cNvPr id="3" name="Footer Placeholder 2">
            <a:extLst>
              <a:ext uri="{FF2B5EF4-FFF2-40B4-BE49-F238E27FC236}">
                <a16:creationId xmlns:a16="http://schemas.microsoft.com/office/drawing/2014/main" id="{E6E3625D-9949-87E6-D60C-AAF93E04FA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9F6403-AED3-A16D-E182-63DA6935D745}"/>
              </a:ext>
            </a:extLst>
          </p:cNvPr>
          <p:cNvSpPr>
            <a:spLocks noGrp="1"/>
          </p:cNvSpPr>
          <p:nvPr>
            <p:ph type="sldNum" sz="quarter" idx="12"/>
          </p:nvPr>
        </p:nvSpPr>
        <p:spPr/>
        <p:txBody>
          <a:bodyPr/>
          <a:lstStyle/>
          <a:p>
            <a:fld id="{E373E140-350E-49E3-BBA4-54F8F31C5AE3}" type="slidenum">
              <a:rPr lang="en-IN" smtClean="0"/>
              <a:t>‹#›</a:t>
            </a:fld>
            <a:endParaRPr lang="en-IN"/>
          </a:p>
        </p:txBody>
      </p:sp>
    </p:spTree>
    <p:extLst>
      <p:ext uri="{BB962C8B-B14F-4D97-AF65-F5344CB8AC3E}">
        <p14:creationId xmlns:p14="http://schemas.microsoft.com/office/powerpoint/2010/main" val="3661149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F6C1-5DD8-1540-8CFE-070683BB8A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4317E6E-5B10-2F0E-7AD0-FCC2BA4602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A1A5DC-2E26-CD4D-A336-704FE48E5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FA6E6B-07EF-693C-A571-412D1AF64EB9}"/>
              </a:ext>
            </a:extLst>
          </p:cNvPr>
          <p:cNvSpPr>
            <a:spLocks noGrp="1"/>
          </p:cNvSpPr>
          <p:nvPr>
            <p:ph type="dt" sz="half" idx="10"/>
          </p:nvPr>
        </p:nvSpPr>
        <p:spPr/>
        <p:txBody>
          <a:bodyPr/>
          <a:lstStyle/>
          <a:p>
            <a:fld id="{1B688F52-2389-4098-83F7-7FBF0263DC64}" type="datetimeFigureOut">
              <a:rPr lang="en-IN" smtClean="0"/>
              <a:t>23-07-2025</a:t>
            </a:fld>
            <a:endParaRPr lang="en-IN"/>
          </a:p>
        </p:txBody>
      </p:sp>
      <p:sp>
        <p:nvSpPr>
          <p:cNvPr id="6" name="Footer Placeholder 5">
            <a:extLst>
              <a:ext uri="{FF2B5EF4-FFF2-40B4-BE49-F238E27FC236}">
                <a16:creationId xmlns:a16="http://schemas.microsoft.com/office/drawing/2014/main" id="{B2AECFB4-4AE9-B25D-A55B-FE378525FE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E6EFF5-D82E-4F82-0918-2F79C8DDFFBA}"/>
              </a:ext>
            </a:extLst>
          </p:cNvPr>
          <p:cNvSpPr>
            <a:spLocks noGrp="1"/>
          </p:cNvSpPr>
          <p:nvPr>
            <p:ph type="sldNum" sz="quarter" idx="12"/>
          </p:nvPr>
        </p:nvSpPr>
        <p:spPr/>
        <p:txBody>
          <a:bodyPr/>
          <a:lstStyle/>
          <a:p>
            <a:fld id="{E373E140-350E-49E3-BBA4-54F8F31C5AE3}" type="slidenum">
              <a:rPr lang="en-IN" smtClean="0"/>
              <a:t>‹#›</a:t>
            </a:fld>
            <a:endParaRPr lang="en-IN"/>
          </a:p>
        </p:txBody>
      </p:sp>
    </p:spTree>
    <p:extLst>
      <p:ext uri="{BB962C8B-B14F-4D97-AF65-F5344CB8AC3E}">
        <p14:creationId xmlns:p14="http://schemas.microsoft.com/office/powerpoint/2010/main" val="11509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1558-D609-2FAC-06CC-9F6511B655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F4D6E6-05F4-F01B-A655-3EFBCE09A0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582B8C-6390-99FF-BCE4-5655B6E128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D3259-A929-7F1E-72A8-394D0321AC67}"/>
              </a:ext>
            </a:extLst>
          </p:cNvPr>
          <p:cNvSpPr>
            <a:spLocks noGrp="1"/>
          </p:cNvSpPr>
          <p:nvPr>
            <p:ph type="dt" sz="half" idx="10"/>
          </p:nvPr>
        </p:nvSpPr>
        <p:spPr/>
        <p:txBody>
          <a:bodyPr/>
          <a:lstStyle/>
          <a:p>
            <a:fld id="{1B688F52-2389-4098-83F7-7FBF0263DC64}" type="datetimeFigureOut">
              <a:rPr lang="en-IN" smtClean="0"/>
              <a:t>23-07-2025</a:t>
            </a:fld>
            <a:endParaRPr lang="en-IN"/>
          </a:p>
        </p:txBody>
      </p:sp>
      <p:sp>
        <p:nvSpPr>
          <p:cNvPr id="6" name="Footer Placeholder 5">
            <a:extLst>
              <a:ext uri="{FF2B5EF4-FFF2-40B4-BE49-F238E27FC236}">
                <a16:creationId xmlns:a16="http://schemas.microsoft.com/office/drawing/2014/main" id="{3164F658-8FFC-01BA-52E9-A1576A9DB9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D44B95-EA35-1642-BE0E-B87712C0C77A}"/>
              </a:ext>
            </a:extLst>
          </p:cNvPr>
          <p:cNvSpPr>
            <a:spLocks noGrp="1"/>
          </p:cNvSpPr>
          <p:nvPr>
            <p:ph type="sldNum" sz="quarter" idx="12"/>
          </p:nvPr>
        </p:nvSpPr>
        <p:spPr/>
        <p:txBody>
          <a:bodyPr/>
          <a:lstStyle/>
          <a:p>
            <a:fld id="{E373E140-350E-49E3-BBA4-54F8F31C5AE3}" type="slidenum">
              <a:rPr lang="en-IN" smtClean="0"/>
              <a:t>‹#›</a:t>
            </a:fld>
            <a:endParaRPr lang="en-IN"/>
          </a:p>
        </p:txBody>
      </p:sp>
    </p:spTree>
    <p:extLst>
      <p:ext uri="{BB962C8B-B14F-4D97-AF65-F5344CB8AC3E}">
        <p14:creationId xmlns:p14="http://schemas.microsoft.com/office/powerpoint/2010/main" val="2022312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96B0BC-0BB8-E8E5-1AD9-E4083A0DBA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B84A7B-D27C-64FA-A046-F1CDE1F33C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A74EE4-2175-B4A9-F0AE-A9DEDD6576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688F52-2389-4098-83F7-7FBF0263DC64}" type="datetimeFigureOut">
              <a:rPr lang="en-IN" smtClean="0"/>
              <a:t>23-07-2025</a:t>
            </a:fld>
            <a:endParaRPr lang="en-IN"/>
          </a:p>
        </p:txBody>
      </p:sp>
      <p:sp>
        <p:nvSpPr>
          <p:cNvPr id="5" name="Footer Placeholder 4">
            <a:extLst>
              <a:ext uri="{FF2B5EF4-FFF2-40B4-BE49-F238E27FC236}">
                <a16:creationId xmlns:a16="http://schemas.microsoft.com/office/drawing/2014/main" id="{7143573B-2912-7DDB-E1B9-B0ADC7CEB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6AF8A40-ABF5-121E-3365-8023C5F097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73E140-350E-49E3-BBA4-54F8F31C5AE3}" type="slidenum">
              <a:rPr lang="en-IN" smtClean="0"/>
              <a:t>‹#›</a:t>
            </a:fld>
            <a:endParaRPr lang="en-IN"/>
          </a:p>
        </p:txBody>
      </p:sp>
    </p:spTree>
    <p:extLst>
      <p:ext uri="{BB962C8B-B14F-4D97-AF65-F5344CB8AC3E}">
        <p14:creationId xmlns:p14="http://schemas.microsoft.com/office/powerpoint/2010/main" val="1171867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6.xml"/><Relationship Id="rId5" Type="http://schemas.openxmlformats.org/officeDocument/2006/relationships/image" Target="../media/image9.png"/><Relationship Id="rId4" Type="http://schemas.microsoft.com/office/2014/relationships/chartEx" Target="../charts/chartEx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CA0DE-8243-2B9A-778A-DDD7CB33D17C}"/>
              </a:ext>
            </a:extLst>
          </p:cNvPr>
          <p:cNvSpPr>
            <a:spLocks noGrp="1"/>
          </p:cNvSpPr>
          <p:nvPr>
            <p:ph type="ctrTitle"/>
          </p:nvPr>
        </p:nvSpPr>
        <p:spPr>
          <a:xfrm>
            <a:off x="1700980" y="1122363"/>
            <a:ext cx="8967019" cy="804760"/>
          </a:xfrm>
        </p:spPr>
        <p:txBody>
          <a:bodyPr>
            <a:normAutofit fontScale="90000"/>
          </a:bodyPr>
          <a:lstStyle/>
          <a:p>
            <a:r>
              <a:rPr lang="en-IN" b="1" dirty="0"/>
              <a:t>ADVENTURE WORKS</a:t>
            </a:r>
            <a:br>
              <a:rPr lang="en-IN" dirty="0"/>
            </a:br>
            <a:endParaRPr lang="en-IN" dirty="0"/>
          </a:p>
        </p:txBody>
      </p:sp>
      <p:sp>
        <p:nvSpPr>
          <p:cNvPr id="3" name="Subtitle 2">
            <a:extLst>
              <a:ext uri="{FF2B5EF4-FFF2-40B4-BE49-F238E27FC236}">
                <a16:creationId xmlns:a16="http://schemas.microsoft.com/office/drawing/2014/main" id="{96E80161-600C-D2B7-3E0C-662DC0EAE015}"/>
              </a:ext>
            </a:extLst>
          </p:cNvPr>
          <p:cNvSpPr>
            <a:spLocks noGrp="1"/>
          </p:cNvSpPr>
          <p:nvPr>
            <p:ph type="subTitle" idx="1"/>
          </p:nvPr>
        </p:nvSpPr>
        <p:spPr>
          <a:xfrm>
            <a:off x="1101212" y="1641987"/>
            <a:ext cx="10245213" cy="4213123"/>
          </a:xfrm>
        </p:spPr>
        <p:txBody>
          <a:bodyPr>
            <a:normAutofit fontScale="92500" lnSpcReduction="10000"/>
          </a:bodyPr>
          <a:lstStyle/>
          <a:p>
            <a:r>
              <a:rPr lang="en-IN" dirty="0"/>
              <a:t>Adventure Works Cycles, the company on which the Adventure Works sample databases are based, is a large, multinational manufacturing company. The company manufactures and sells metal and composite bicycles to North American, European and Asian commercial markets. While its base operation is in Bothell, Washington with 290 employees, several regional sales teams are located throughout their market base.</a:t>
            </a:r>
          </a:p>
          <a:p>
            <a:r>
              <a:rPr lang="en-IN" dirty="0"/>
              <a:t>In 2000s, Adventure Works Cycles bought a small manufacturing plant in Mexico. Which manufactures several critical subcomponents for the Adventure Works Cycles product line. These subcomponents are shipped to the Bothell location for final product assembly. In 2001, this manufacturing plant became the sole manufacturer and distributor of the touring bicycle product group.</a:t>
            </a:r>
          </a:p>
          <a:p>
            <a:r>
              <a:rPr lang="en-IN" dirty="0"/>
              <a:t>Coming off a successful fiscal year, Adventure Works Cycles is looking to broaden its market share by targeting their sales to their best customers, extending their product availability through an external Web site, and reducing their cost of sales through lower production costs.</a:t>
            </a:r>
          </a:p>
          <a:p>
            <a:endParaRPr lang="en-IN" dirty="0"/>
          </a:p>
        </p:txBody>
      </p:sp>
    </p:spTree>
    <p:extLst>
      <p:ext uri="{BB962C8B-B14F-4D97-AF65-F5344CB8AC3E}">
        <p14:creationId xmlns:p14="http://schemas.microsoft.com/office/powerpoint/2010/main" val="3349962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F099E-6F2B-8A98-5347-BD0B127D2CEE}"/>
              </a:ext>
            </a:extLst>
          </p:cNvPr>
          <p:cNvSpPr>
            <a:spLocks noGrp="1"/>
          </p:cNvSpPr>
          <p:nvPr>
            <p:ph type="title"/>
          </p:nvPr>
        </p:nvSpPr>
        <p:spPr>
          <a:xfrm>
            <a:off x="0" y="0"/>
            <a:ext cx="12034684" cy="486698"/>
          </a:xfrm>
        </p:spPr>
        <p:txBody>
          <a:bodyPr>
            <a:noAutofit/>
          </a:bodyPr>
          <a:lstStyle/>
          <a:p>
            <a:pPr algn="ctr"/>
            <a:r>
              <a:rPr lang="en-US" sz="2400" b="1" dirty="0"/>
              <a:t>7. Create a Pivot table for month and sales (provide the Year as filter to select a particular Year) </a:t>
            </a:r>
            <a:endParaRPr lang="en-IN" sz="2400" b="1" dirty="0"/>
          </a:p>
        </p:txBody>
      </p:sp>
      <p:graphicFrame>
        <p:nvGraphicFramePr>
          <p:cNvPr id="3" name="Chart 2">
            <a:extLst>
              <a:ext uri="{FF2B5EF4-FFF2-40B4-BE49-F238E27FC236}">
                <a16:creationId xmlns:a16="http://schemas.microsoft.com/office/drawing/2014/main" id="{C929EFDB-A439-BFF7-0D6B-75642EDBDFC0}"/>
              </a:ext>
            </a:extLst>
          </p:cNvPr>
          <p:cNvGraphicFramePr>
            <a:graphicFrameLocks/>
          </p:cNvGraphicFramePr>
          <p:nvPr>
            <p:extLst>
              <p:ext uri="{D42A27DB-BD31-4B8C-83A1-F6EECF244321}">
                <p14:modId xmlns:p14="http://schemas.microsoft.com/office/powerpoint/2010/main" val="3248065227"/>
              </p:ext>
            </p:extLst>
          </p:nvPr>
        </p:nvGraphicFramePr>
        <p:xfrm>
          <a:off x="2379406" y="2153263"/>
          <a:ext cx="7433187" cy="4218039"/>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a:extLst>
              <a:ext uri="{FF2B5EF4-FFF2-40B4-BE49-F238E27FC236}">
                <a16:creationId xmlns:a16="http://schemas.microsoft.com/office/drawing/2014/main" id="{B7D89276-FC56-CB9E-3DA7-46D667E9C209}"/>
              </a:ext>
            </a:extLst>
          </p:cNvPr>
          <p:cNvSpPr/>
          <p:nvPr/>
        </p:nvSpPr>
        <p:spPr>
          <a:xfrm>
            <a:off x="940508" y="703459"/>
            <a:ext cx="5873247" cy="923330"/>
          </a:xfrm>
          <a:prstGeom prst="rect">
            <a:avLst/>
          </a:prstGeom>
          <a:noFill/>
        </p:spPr>
        <p:txBody>
          <a:bodyPr wrap="square" lIns="91440" tIns="45720" rIns="91440" bIns="45720">
            <a:spAutoFit/>
          </a:bodyPr>
          <a:lstStyle/>
          <a:p>
            <a:r>
              <a:rPr lang="en-IN" b="1" dirty="0"/>
              <a:t>Pivot Table that shows:</a:t>
            </a:r>
            <a:endParaRPr lang="en-IN" dirty="0"/>
          </a:p>
          <a:p>
            <a:pPr lvl="0"/>
            <a:r>
              <a:rPr lang="en-IN" b="1" dirty="0"/>
              <a:t>	Monthly sales</a:t>
            </a:r>
            <a:endParaRPr lang="en-IN" dirty="0"/>
          </a:p>
          <a:p>
            <a:pPr lvl="0"/>
            <a:r>
              <a:rPr lang="en-IN" b="1" dirty="0"/>
              <a:t>	Filterable by Year</a:t>
            </a:r>
            <a:endParaRPr lang="en-IN" dirty="0"/>
          </a:p>
        </p:txBody>
      </p:sp>
    </p:spTree>
    <p:extLst>
      <p:ext uri="{BB962C8B-B14F-4D97-AF65-F5344CB8AC3E}">
        <p14:creationId xmlns:p14="http://schemas.microsoft.com/office/powerpoint/2010/main" val="620365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E712-D746-9E41-2909-6B3727FA7DFD}"/>
              </a:ext>
            </a:extLst>
          </p:cNvPr>
          <p:cNvSpPr>
            <a:spLocks noGrp="1"/>
          </p:cNvSpPr>
          <p:nvPr>
            <p:ph type="title"/>
          </p:nvPr>
        </p:nvSpPr>
        <p:spPr>
          <a:xfrm>
            <a:off x="0" y="0"/>
            <a:ext cx="5559270" cy="441119"/>
          </a:xfrm>
        </p:spPr>
        <p:txBody>
          <a:bodyPr>
            <a:normAutofit/>
          </a:bodyPr>
          <a:lstStyle/>
          <a:p>
            <a:r>
              <a:rPr lang="en-US" sz="2400" b="1" dirty="0"/>
              <a:t>8. Create a Bar chart to show </a:t>
            </a:r>
            <a:r>
              <a:rPr lang="en-US" sz="2400" b="1" dirty="0" err="1"/>
              <a:t>Yearwise</a:t>
            </a:r>
            <a:r>
              <a:rPr lang="en-US" sz="2400" b="1" dirty="0"/>
              <a:t> Sales </a:t>
            </a:r>
            <a:endParaRPr lang="en-IN" sz="2400" b="1" dirty="0"/>
          </a:p>
        </p:txBody>
      </p:sp>
      <p:sp>
        <p:nvSpPr>
          <p:cNvPr id="4" name="Rectangle 3">
            <a:extLst>
              <a:ext uri="{FF2B5EF4-FFF2-40B4-BE49-F238E27FC236}">
                <a16:creationId xmlns:a16="http://schemas.microsoft.com/office/drawing/2014/main" id="{1B38E178-04DA-8FA4-DAD7-B7C4818690C7}"/>
              </a:ext>
            </a:extLst>
          </p:cNvPr>
          <p:cNvSpPr/>
          <p:nvPr/>
        </p:nvSpPr>
        <p:spPr>
          <a:xfrm>
            <a:off x="458073" y="912393"/>
            <a:ext cx="2741456" cy="369332"/>
          </a:xfrm>
          <a:prstGeom prst="rect">
            <a:avLst/>
          </a:prstGeom>
          <a:noFill/>
        </p:spPr>
        <p:txBody>
          <a:bodyPr wrap="none" lIns="91440" tIns="45720" rIns="91440" bIns="45720">
            <a:spAutoFit/>
          </a:bodyPr>
          <a:lstStyle/>
          <a:p>
            <a:pPr algn="ctr"/>
            <a:r>
              <a:rPr lang="en-IN" b="1" dirty="0" err="1"/>
              <a:t>SalesAmount</a:t>
            </a:r>
            <a:r>
              <a:rPr lang="en-IN" b="1" dirty="0"/>
              <a:t> for each Year</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graphicFrame>
        <p:nvGraphicFramePr>
          <p:cNvPr id="5" name="Chart 4">
            <a:extLst>
              <a:ext uri="{FF2B5EF4-FFF2-40B4-BE49-F238E27FC236}">
                <a16:creationId xmlns:a16="http://schemas.microsoft.com/office/drawing/2014/main" id="{A48B5116-4E8F-8FB9-B944-B6E1701385C1}"/>
              </a:ext>
            </a:extLst>
          </p:cNvPr>
          <p:cNvGraphicFramePr>
            <a:graphicFrameLocks/>
          </p:cNvGraphicFramePr>
          <p:nvPr>
            <p:extLst>
              <p:ext uri="{D42A27DB-BD31-4B8C-83A1-F6EECF244321}">
                <p14:modId xmlns:p14="http://schemas.microsoft.com/office/powerpoint/2010/main" val="467624469"/>
              </p:ext>
            </p:extLst>
          </p:nvPr>
        </p:nvGraphicFramePr>
        <p:xfrm>
          <a:off x="2300747" y="2057399"/>
          <a:ext cx="7030065" cy="44712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43454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6BEA-AF15-7F10-E0FE-F8A7FBF8F4B5}"/>
              </a:ext>
            </a:extLst>
          </p:cNvPr>
          <p:cNvSpPr>
            <a:spLocks noGrp="1"/>
          </p:cNvSpPr>
          <p:nvPr>
            <p:ph type="title"/>
          </p:nvPr>
        </p:nvSpPr>
        <p:spPr>
          <a:xfrm>
            <a:off x="0" y="0"/>
            <a:ext cx="6213987" cy="481781"/>
          </a:xfrm>
        </p:spPr>
        <p:txBody>
          <a:bodyPr>
            <a:normAutofit/>
          </a:bodyPr>
          <a:lstStyle/>
          <a:p>
            <a:r>
              <a:rPr lang="en-US" sz="2400" b="1" dirty="0"/>
              <a:t>9. Create a Line Chart to show </a:t>
            </a:r>
            <a:r>
              <a:rPr lang="en-US" sz="2400" b="1" dirty="0" err="1"/>
              <a:t>Monthwise</a:t>
            </a:r>
            <a:r>
              <a:rPr lang="en-US" sz="2400" b="1" dirty="0"/>
              <a:t> sales </a:t>
            </a:r>
            <a:endParaRPr lang="en-IN" sz="2400" b="1" dirty="0"/>
          </a:p>
        </p:txBody>
      </p:sp>
      <p:sp>
        <p:nvSpPr>
          <p:cNvPr id="3" name="Rectangle 2">
            <a:extLst>
              <a:ext uri="{FF2B5EF4-FFF2-40B4-BE49-F238E27FC236}">
                <a16:creationId xmlns:a16="http://schemas.microsoft.com/office/drawing/2014/main" id="{FC795035-5C96-1225-9915-90E13C4AFACA}"/>
              </a:ext>
            </a:extLst>
          </p:cNvPr>
          <p:cNvSpPr/>
          <p:nvPr/>
        </p:nvSpPr>
        <p:spPr>
          <a:xfrm>
            <a:off x="304451" y="657430"/>
            <a:ext cx="2655407" cy="369332"/>
          </a:xfrm>
          <a:prstGeom prst="rect">
            <a:avLst/>
          </a:prstGeom>
          <a:noFill/>
        </p:spPr>
        <p:txBody>
          <a:bodyPr wrap="none" lIns="91440" tIns="45720" rIns="91440" bIns="45720">
            <a:spAutoFit/>
          </a:bodyPr>
          <a:lstStyle/>
          <a:p>
            <a:pPr algn="ctr"/>
            <a:r>
              <a:rPr lang="en-IN" b="1" dirty="0"/>
              <a:t>sales trend across months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graphicFrame>
        <p:nvGraphicFramePr>
          <p:cNvPr id="5" name="Chart 4">
            <a:extLst>
              <a:ext uri="{FF2B5EF4-FFF2-40B4-BE49-F238E27FC236}">
                <a16:creationId xmlns:a16="http://schemas.microsoft.com/office/drawing/2014/main" id="{ED4F51EA-88B2-B067-E259-26046FF0B40E}"/>
              </a:ext>
            </a:extLst>
          </p:cNvPr>
          <p:cNvGraphicFramePr>
            <a:graphicFrameLocks/>
          </p:cNvGraphicFramePr>
          <p:nvPr>
            <p:extLst>
              <p:ext uri="{D42A27DB-BD31-4B8C-83A1-F6EECF244321}">
                <p14:modId xmlns:p14="http://schemas.microsoft.com/office/powerpoint/2010/main" val="2167653980"/>
              </p:ext>
            </p:extLst>
          </p:nvPr>
        </p:nvGraphicFramePr>
        <p:xfrm>
          <a:off x="2694037" y="2009365"/>
          <a:ext cx="6292645" cy="41912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14698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D4EC-AA50-D128-7293-E1E218626ECC}"/>
              </a:ext>
            </a:extLst>
          </p:cNvPr>
          <p:cNvSpPr>
            <a:spLocks noGrp="1"/>
          </p:cNvSpPr>
          <p:nvPr>
            <p:ph type="title"/>
          </p:nvPr>
        </p:nvSpPr>
        <p:spPr>
          <a:xfrm>
            <a:off x="78657" y="70158"/>
            <a:ext cx="9544665" cy="342798"/>
          </a:xfrm>
        </p:spPr>
        <p:txBody>
          <a:bodyPr>
            <a:noAutofit/>
          </a:bodyPr>
          <a:lstStyle/>
          <a:p>
            <a:r>
              <a:rPr lang="en-US" sz="2400" b="1" dirty="0"/>
              <a:t>10. Create a Pie chart to show </a:t>
            </a:r>
            <a:r>
              <a:rPr lang="en-US" sz="2400" b="1" dirty="0" err="1"/>
              <a:t>Quarterwise</a:t>
            </a:r>
            <a:r>
              <a:rPr lang="en-US" sz="2400" b="1" dirty="0"/>
              <a:t> sales </a:t>
            </a:r>
            <a:endParaRPr lang="en-IN" sz="2400" b="1" dirty="0"/>
          </a:p>
        </p:txBody>
      </p:sp>
      <p:sp>
        <p:nvSpPr>
          <p:cNvPr id="3" name="Rectangle 2">
            <a:extLst>
              <a:ext uri="{FF2B5EF4-FFF2-40B4-BE49-F238E27FC236}">
                <a16:creationId xmlns:a16="http://schemas.microsoft.com/office/drawing/2014/main" id="{54B2E3C3-3832-05D2-7F25-B6721A3D1ACE}"/>
              </a:ext>
            </a:extLst>
          </p:cNvPr>
          <p:cNvSpPr/>
          <p:nvPr/>
        </p:nvSpPr>
        <p:spPr>
          <a:xfrm>
            <a:off x="513341" y="538768"/>
            <a:ext cx="1706686" cy="369332"/>
          </a:xfrm>
          <a:prstGeom prst="rect">
            <a:avLst/>
          </a:prstGeom>
          <a:noFill/>
        </p:spPr>
        <p:txBody>
          <a:bodyPr wrap="none" lIns="91440" tIns="45720" rIns="91440" bIns="45720">
            <a:spAutoFit/>
          </a:bodyPr>
          <a:lstStyle/>
          <a:p>
            <a:pPr algn="ctr"/>
            <a:r>
              <a:rPr lang="en-IN" b="1" dirty="0"/>
              <a:t>sales by quarter</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graphicFrame>
        <p:nvGraphicFramePr>
          <p:cNvPr id="4" name="Chart 3">
            <a:extLst>
              <a:ext uri="{FF2B5EF4-FFF2-40B4-BE49-F238E27FC236}">
                <a16:creationId xmlns:a16="http://schemas.microsoft.com/office/drawing/2014/main" id="{073397F1-FBD9-EAE1-A8C0-6AACF83E9FB3}"/>
              </a:ext>
            </a:extLst>
          </p:cNvPr>
          <p:cNvGraphicFramePr>
            <a:graphicFrameLocks/>
          </p:cNvGraphicFramePr>
          <p:nvPr>
            <p:extLst>
              <p:ext uri="{D42A27DB-BD31-4B8C-83A1-F6EECF244321}">
                <p14:modId xmlns:p14="http://schemas.microsoft.com/office/powerpoint/2010/main" val="2812746068"/>
              </p:ext>
            </p:extLst>
          </p:nvPr>
        </p:nvGraphicFramePr>
        <p:xfrm>
          <a:off x="3165987" y="1347019"/>
          <a:ext cx="5987845" cy="43163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3433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8978-52E2-67AD-85D8-257FA3FE2B53}"/>
              </a:ext>
            </a:extLst>
          </p:cNvPr>
          <p:cNvSpPr>
            <a:spLocks noGrp="1"/>
          </p:cNvSpPr>
          <p:nvPr>
            <p:ph type="title"/>
          </p:nvPr>
        </p:nvSpPr>
        <p:spPr>
          <a:xfrm>
            <a:off x="0" y="0"/>
            <a:ext cx="11353800" cy="501445"/>
          </a:xfrm>
        </p:spPr>
        <p:txBody>
          <a:bodyPr>
            <a:normAutofit/>
          </a:bodyPr>
          <a:lstStyle/>
          <a:p>
            <a:r>
              <a:rPr lang="en-US" sz="2400" b="1" dirty="0"/>
              <a:t>11. Create a Combo chart (bar and Line) to show </a:t>
            </a:r>
            <a:r>
              <a:rPr lang="en-US" sz="2400" b="1" dirty="0" err="1"/>
              <a:t>Salesamount</a:t>
            </a:r>
            <a:r>
              <a:rPr lang="en-US" sz="2400" b="1" dirty="0"/>
              <a:t> and </a:t>
            </a:r>
            <a:r>
              <a:rPr lang="en-US" sz="2400" b="1" dirty="0" err="1"/>
              <a:t>Productioncost</a:t>
            </a:r>
            <a:r>
              <a:rPr lang="en-US" sz="2400" b="1" dirty="0"/>
              <a:t> together </a:t>
            </a:r>
            <a:endParaRPr lang="en-IN" sz="2400" b="1" dirty="0"/>
          </a:p>
        </p:txBody>
      </p:sp>
      <p:sp>
        <p:nvSpPr>
          <p:cNvPr id="4" name="TextBox 3">
            <a:extLst>
              <a:ext uri="{FF2B5EF4-FFF2-40B4-BE49-F238E27FC236}">
                <a16:creationId xmlns:a16="http://schemas.microsoft.com/office/drawing/2014/main" id="{9B26FF45-BA03-10D8-52A6-B3212EA17CC6}"/>
              </a:ext>
            </a:extLst>
          </p:cNvPr>
          <p:cNvSpPr txBox="1"/>
          <p:nvPr/>
        </p:nvSpPr>
        <p:spPr>
          <a:xfrm>
            <a:off x="486696" y="893404"/>
            <a:ext cx="10200968"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A Combo Chart (Bar + Line) to compare Sales and Production Cost over time (e.g., by Month or Year)</a:t>
            </a:r>
            <a:endParaRPr lang="en-IN" dirty="0"/>
          </a:p>
        </p:txBody>
      </p:sp>
      <p:graphicFrame>
        <p:nvGraphicFramePr>
          <p:cNvPr id="6" name="Chart 5">
            <a:extLst>
              <a:ext uri="{FF2B5EF4-FFF2-40B4-BE49-F238E27FC236}">
                <a16:creationId xmlns:a16="http://schemas.microsoft.com/office/drawing/2014/main" id="{C898F654-5D3D-EA55-0056-5879010DAE02}"/>
              </a:ext>
            </a:extLst>
          </p:cNvPr>
          <p:cNvGraphicFramePr>
            <a:graphicFrameLocks/>
          </p:cNvGraphicFramePr>
          <p:nvPr>
            <p:extLst>
              <p:ext uri="{D42A27DB-BD31-4B8C-83A1-F6EECF244321}">
                <p14:modId xmlns:p14="http://schemas.microsoft.com/office/powerpoint/2010/main" val="3338184448"/>
              </p:ext>
            </p:extLst>
          </p:nvPr>
        </p:nvGraphicFramePr>
        <p:xfrm>
          <a:off x="2851355" y="1786808"/>
          <a:ext cx="6381135" cy="43091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56733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2967F-15FF-56B4-BADF-1910FC5EFD5D}"/>
              </a:ext>
            </a:extLst>
          </p:cNvPr>
          <p:cNvSpPr>
            <a:spLocks noGrp="1"/>
          </p:cNvSpPr>
          <p:nvPr>
            <p:ph type="title"/>
          </p:nvPr>
        </p:nvSpPr>
        <p:spPr>
          <a:xfrm>
            <a:off x="0" y="0"/>
            <a:ext cx="10921180" cy="529610"/>
          </a:xfrm>
        </p:spPr>
        <p:txBody>
          <a:bodyPr>
            <a:normAutofit/>
          </a:bodyPr>
          <a:lstStyle/>
          <a:p>
            <a:r>
              <a:rPr lang="en-US" sz="2400" b="1" dirty="0"/>
              <a:t>12. Build </a:t>
            </a:r>
            <a:r>
              <a:rPr lang="en-US" sz="2400" b="1" dirty="0" err="1"/>
              <a:t>addtional</a:t>
            </a:r>
            <a:r>
              <a:rPr lang="en-US" sz="2400" b="1" dirty="0"/>
              <a:t> KPI/Charts for Performance by Products, Customers, Region </a:t>
            </a:r>
            <a:endParaRPr lang="en-IN" sz="2400" b="1" dirty="0"/>
          </a:p>
        </p:txBody>
      </p:sp>
      <p:sp>
        <p:nvSpPr>
          <p:cNvPr id="4" name="TextBox 3">
            <a:extLst>
              <a:ext uri="{FF2B5EF4-FFF2-40B4-BE49-F238E27FC236}">
                <a16:creationId xmlns:a16="http://schemas.microsoft.com/office/drawing/2014/main" id="{88A6B81C-57A5-B940-1E8D-A1191BA4401D}"/>
              </a:ext>
            </a:extLst>
          </p:cNvPr>
          <p:cNvSpPr txBox="1"/>
          <p:nvPr/>
        </p:nvSpPr>
        <p:spPr>
          <a:xfrm>
            <a:off x="73742" y="782201"/>
            <a:ext cx="6145160" cy="1345946"/>
          </a:xfrm>
          <a:prstGeom prst="rect">
            <a:avLst/>
          </a:prstGeom>
          <a:noFill/>
        </p:spPr>
        <p:txBody>
          <a:bodyPr wrap="square">
            <a:spAutoFit/>
          </a:bodyPr>
          <a:lstStyle/>
          <a:p>
            <a:pPr marL="457200">
              <a:lnSpc>
                <a:spcPct val="115000"/>
              </a:lnSpc>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KPI visualizations that help answer key questions like: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SzPts val="1000"/>
              <a:buFont typeface="Symbol" panose="05050102010706020507" pitchFamily="18" charset="2"/>
              <a:buChar char=""/>
              <a:tabLst>
                <a:tab pos="457200" algn="l"/>
              </a:tabLst>
            </a:pPr>
            <a:r>
              <a:rPr lang="en-IN" sz="1800" b="1"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Which products are top-selling?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SzPts val="1000"/>
              <a:buFont typeface="Symbol" panose="05050102010706020507" pitchFamily="18" charset="2"/>
              <a:buChar char=""/>
              <a:tabLst>
                <a:tab pos="457200" algn="l"/>
              </a:tabLst>
            </a:pPr>
            <a:r>
              <a:rPr lang="en-IN" sz="1800" b="1"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Which customers are high-value?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b="1"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Which regions perform best in sales?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BD21E503-8118-BCA5-4155-2A9B771D386D}"/>
              </a:ext>
            </a:extLst>
          </p:cNvPr>
          <p:cNvSpPr txBox="1"/>
          <p:nvPr/>
        </p:nvSpPr>
        <p:spPr>
          <a:xfrm>
            <a:off x="683341" y="2380738"/>
            <a:ext cx="2767782" cy="369332"/>
          </a:xfrm>
          <a:prstGeom prst="rect">
            <a:avLst/>
          </a:prstGeom>
          <a:noFill/>
        </p:spPr>
        <p:txBody>
          <a:bodyPr wrap="square">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 A. Product Performance</a:t>
            </a:r>
            <a:endParaRPr lang="en-IN" dirty="0"/>
          </a:p>
        </p:txBody>
      </p:sp>
      <p:graphicFrame>
        <p:nvGraphicFramePr>
          <p:cNvPr id="9" name="Chart 8">
            <a:extLst>
              <a:ext uri="{FF2B5EF4-FFF2-40B4-BE49-F238E27FC236}">
                <a16:creationId xmlns:a16="http://schemas.microsoft.com/office/drawing/2014/main" id="{16886F03-9868-7F2C-9E17-7F56E95480F9}"/>
              </a:ext>
            </a:extLst>
          </p:cNvPr>
          <p:cNvGraphicFramePr>
            <a:graphicFrameLocks/>
          </p:cNvGraphicFramePr>
          <p:nvPr>
            <p:extLst>
              <p:ext uri="{D42A27DB-BD31-4B8C-83A1-F6EECF244321}">
                <p14:modId xmlns:p14="http://schemas.microsoft.com/office/powerpoint/2010/main" val="3575128141"/>
              </p:ext>
            </p:extLst>
          </p:nvPr>
        </p:nvGraphicFramePr>
        <p:xfrm>
          <a:off x="403122" y="3034986"/>
          <a:ext cx="3328219" cy="2145890"/>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83196AAE-1427-51E6-8D31-5A296274464D}"/>
              </a:ext>
            </a:extLst>
          </p:cNvPr>
          <p:cNvSpPr txBox="1"/>
          <p:nvPr/>
        </p:nvSpPr>
        <p:spPr>
          <a:xfrm>
            <a:off x="4338485" y="2359770"/>
            <a:ext cx="3515029" cy="390300"/>
          </a:xfrm>
          <a:prstGeom prst="rect">
            <a:avLst/>
          </a:prstGeom>
          <a:noFill/>
        </p:spPr>
        <p:txBody>
          <a:bodyPr wrap="square">
            <a:spAutoFit/>
          </a:bodyPr>
          <a:lstStyle/>
          <a:p>
            <a:pPr marL="457200">
              <a:lnSpc>
                <a:spcPct val="115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B. Customer Performance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2" name="Chart 11">
            <a:extLst>
              <a:ext uri="{FF2B5EF4-FFF2-40B4-BE49-F238E27FC236}">
                <a16:creationId xmlns:a16="http://schemas.microsoft.com/office/drawing/2014/main" id="{6DD1665A-5EB9-F6FD-2DC7-ADB0B77F54EF}"/>
              </a:ext>
            </a:extLst>
          </p:cNvPr>
          <p:cNvGraphicFramePr>
            <a:graphicFrameLocks/>
          </p:cNvGraphicFramePr>
          <p:nvPr>
            <p:extLst>
              <p:ext uri="{D42A27DB-BD31-4B8C-83A1-F6EECF244321}">
                <p14:modId xmlns:p14="http://schemas.microsoft.com/office/powerpoint/2010/main" val="396922243"/>
              </p:ext>
            </p:extLst>
          </p:nvPr>
        </p:nvGraphicFramePr>
        <p:xfrm>
          <a:off x="4650661" y="3165986"/>
          <a:ext cx="3431455" cy="1838633"/>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13">
            <a:extLst>
              <a:ext uri="{FF2B5EF4-FFF2-40B4-BE49-F238E27FC236}">
                <a16:creationId xmlns:a16="http://schemas.microsoft.com/office/drawing/2014/main" id="{83668B02-06D7-48D6-A9B0-5A36B451697B}"/>
              </a:ext>
            </a:extLst>
          </p:cNvPr>
          <p:cNvSpPr txBox="1"/>
          <p:nvPr/>
        </p:nvSpPr>
        <p:spPr>
          <a:xfrm>
            <a:off x="9085006" y="2321743"/>
            <a:ext cx="2949679" cy="392159"/>
          </a:xfrm>
          <a:prstGeom prst="rect">
            <a:avLst/>
          </a:prstGeom>
          <a:noFill/>
        </p:spPr>
        <p:txBody>
          <a:bodyPr wrap="square">
            <a:spAutoFit/>
          </a:bodyPr>
          <a:lstStyle/>
          <a:p>
            <a:pPr marL="457200">
              <a:lnSpc>
                <a:spcPct val="115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 Region Performance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mc:Choice xmlns:cx4="http://schemas.microsoft.com/office/drawing/2016/5/10/chartex" Requires="cx4">
          <p:graphicFrame>
            <p:nvGraphicFramePr>
              <p:cNvPr id="15" name="Chart 14">
                <a:extLst>
                  <a:ext uri="{FF2B5EF4-FFF2-40B4-BE49-F238E27FC236}">
                    <a16:creationId xmlns:a16="http://schemas.microsoft.com/office/drawing/2014/main" id="{76EF00CD-D933-867C-8C0C-98CCC2E63E38}"/>
                  </a:ext>
                </a:extLst>
              </p:cNvPr>
              <p:cNvGraphicFramePr/>
              <p:nvPr>
                <p:extLst>
                  <p:ext uri="{D42A27DB-BD31-4B8C-83A1-F6EECF244321}">
                    <p14:modId xmlns:p14="http://schemas.microsoft.com/office/powerpoint/2010/main" val="2963848396"/>
                  </p:ext>
                </p:extLst>
              </p:nvPr>
            </p:nvGraphicFramePr>
            <p:xfrm>
              <a:off x="9060429" y="3165986"/>
              <a:ext cx="3131571" cy="2218909"/>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15" name="Chart 14">
                <a:extLst>
                  <a:ext uri="{FF2B5EF4-FFF2-40B4-BE49-F238E27FC236}">
                    <a16:creationId xmlns:a16="http://schemas.microsoft.com/office/drawing/2014/main" id="{76EF00CD-D933-867C-8C0C-98CCC2E63E38}"/>
                  </a:ext>
                </a:extLst>
              </p:cNvPr>
              <p:cNvPicPr>
                <a:picLocks noGrp="1" noRot="1" noChangeAspect="1" noMove="1" noResize="1" noEditPoints="1" noAdjustHandles="1" noChangeArrowheads="1" noChangeShapeType="1"/>
              </p:cNvPicPr>
              <p:nvPr/>
            </p:nvPicPr>
            <p:blipFill>
              <a:blip r:embed="rId5"/>
              <a:stretch>
                <a:fillRect/>
              </a:stretch>
            </p:blipFill>
            <p:spPr>
              <a:xfrm>
                <a:off x="9060429" y="3165986"/>
                <a:ext cx="3131571" cy="2218909"/>
              </a:xfrm>
              <a:prstGeom prst="rect">
                <a:avLst/>
              </a:prstGeom>
            </p:spPr>
          </p:pic>
        </mc:Fallback>
      </mc:AlternateContent>
    </p:spTree>
    <p:extLst>
      <p:ext uri="{BB962C8B-B14F-4D97-AF65-F5344CB8AC3E}">
        <p14:creationId xmlns:p14="http://schemas.microsoft.com/office/powerpoint/2010/main" val="1436339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ADD71A-49EE-7AC8-26E9-C6A4D982C68A}"/>
              </a:ext>
            </a:extLst>
          </p:cNvPr>
          <p:cNvPicPr>
            <a:picLocks noChangeAspect="1"/>
          </p:cNvPicPr>
          <p:nvPr/>
        </p:nvPicPr>
        <p:blipFill>
          <a:blip r:embed="rId2"/>
          <a:stretch>
            <a:fillRect/>
          </a:stretch>
        </p:blipFill>
        <p:spPr>
          <a:xfrm>
            <a:off x="117987" y="2247368"/>
            <a:ext cx="12192000" cy="4074078"/>
          </a:xfrm>
          <a:prstGeom prst="rect">
            <a:avLst/>
          </a:prstGeom>
        </p:spPr>
      </p:pic>
      <p:sp>
        <p:nvSpPr>
          <p:cNvPr id="4" name="Rectangle 3">
            <a:extLst>
              <a:ext uri="{FF2B5EF4-FFF2-40B4-BE49-F238E27FC236}">
                <a16:creationId xmlns:a16="http://schemas.microsoft.com/office/drawing/2014/main" id="{B3F4409E-1B35-ED56-A1B9-C8BB971B63A2}"/>
              </a:ext>
            </a:extLst>
          </p:cNvPr>
          <p:cNvSpPr/>
          <p:nvPr/>
        </p:nvSpPr>
        <p:spPr>
          <a:xfrm>
            <a:off x="4478345" y="1138535"/>
            <a:ext cx="3235309"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Dashboard</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8FDCFF4-7FB3-F135-1A90-BB61216D0BE1}"/>
              </a:ext>
            </a:extLst>
          </p:cNvPr>
          <p:cNvSpPr txBox="1"/>
          <p:nvPr/>
        </p:nvSpPr>
        <p:spPr>
          <a:xfrm>
            <a:off x="0" y="0"/>
            <a:ext cx="10422194" cy="461665"/>
          </a:xfrm>
          <a:prstGeom prst="rect">
            <a:avLst/>
          </a:prstGeom>
          <a:noFill/>
        </p:spPr>
        <p:txBody>
          <a:bodyPr wrap="square">
            <a:spAutoFit/>
          </a:bodyPr>
          <a:lstStyle/>
          <a:p>
            <a:r>
              <a:rPr lang="en-US" sz="2400" b="0" i="0" u="none" strike="noStrike" dirty="0">
                <a:solidFill>
                  <a:srgbClr val="000000"/>
                </a:solidFill>
                <a:effectLst/>
                <a:latin typeface="Calibri" panose="020F0502020204030204" pitchFamily="34" charset="0"/>
              </a:rPr>
              <a:t>13. Create one or more Dashboards based on the requirement</a:t>
            </a:r>
            <a:r>
              <a:rPr lang="en-US" sz="2400" dirty="0"/>
              <a:t> </a:t>
            </a:r>
            <a:endParaRPr lang="en-IN" sz="2400" dirty="0"/>
          </a:p>
        </p:txBody>
      </p:sp>
    </p:spTree>
    <p:extLst>
      <p:ext uri="{BB962C8B-B14F-4D97-AF65-F5344CB8AC3E}">
        <p14:creationId xmlns:p14="http://schemas.microsoft.com/office/powerpoint/2010/main" val="3869838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4FDB83-E9B6-5FC6-CD6B-2C65E6E6B4F0}"/>
              </a:ext>
            </a:extLst>
          </p:cNvPr>
          <p:cNvSpPr txBox="1"/>
          <p:nvPr/>
        </p:nvSpPr>
        <p:spPr>
          <a:xfrm>
            <a:off x="157316" y="0"/>
            <a:ext cx="3952568" cy="5975867"/>
          </a:xfrm>
          <a:prstGeom prst="rect">
            <a:avLst/>
          </a:prstGeom>
          <a:noFill/>
        </p:spPr>
        <p:txBody>
          <a:bodyPr wrap="square">
            <a:spAutoFit/>
          </a:bodyPr>
          <a:lstStyle/>
          <a:p>
            <a:pPr>
              <a:lnSpc>
                <a:spcPct val="115000"/>
              </a:lnSpc>
              <a:spcAft>
                <a:spcPts val="800"/>
              </a:spcAft>
              <a:buNone/>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Key Insights Summary:</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Overall Performance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Total Sales: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₹29.36 crores</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Total Profit:</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₹12.08 crores</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Total Orders: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60,398</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Average Order Value:</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₹486.09</a:t>
            </a:r>
            <a:br>
              <a:rPr lang="en-IN" sz="1200" kern="100" dirty="0">
                <a:effectLst/>
                <a:latin typeface="Calibri" panose="020F0502020204030204" pitchFamily="34" charset="0"/>
                <a:ea typeface="Calibri" panose="020F0502020204030204" pitchFamily="34" charset="0"/>
                <a:cs typeface="Times New Roman" panose="02020603050405020304" pitchFamily="18" charset="0"/>
              </a:rPr>
            </a:br>
            <a:r>
              <a:rPr lang="en-IN" sz="1200" kern="100" dirty="0">
                <a:effectLst/>
                <a:latin typeface="Segoe UI Symbol" panose="020B0502040204020203" pitchFamily="34" charset="0"/>
                <a:ea typeface="Calibri" panose="020F0502020204030204" pitchFamily="34" charset="0"/>
                <a:cs typeface="Segoe UI Symbol" panose="020B0502040204020203" pitchFamily="34" charset="0"/>
              </a:rPr>
              <a:t>➤</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Indicates a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healthy business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with strong order volume and profit margin (~41%).</a:t>
            </a:r>
          </a:p>
          <a:p>
            <a:pPr marL="342900" lvl="0" indent="-342900">
              <a:lnSpc>
                <a:spcPct val="115000"/>
              </a:lnSpc>
              <a:spcAft>
                <a:spcPts val="800"/>
              </a:spcAft>
              <a:buFont typeface="+mj-lt"/>
              <a:buAutoNum type="arabicPeriod"/>
              <a:tabLst>
                <a:tab pos="4572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Sales Trends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Sales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increased steadily from 2010 to 2013</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with a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peak in 2013</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Sharp decline in 2014</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possibly due to market or internal issues.</a:t>
            </a:r>
          </a:p>
          <a:p>
            <a:pPr marL="342900" lvl="0" indent="-342900">
              <a:lnSpc>
                <a:spcPct val="115000"/>
              </a:lnSpc>
              <a:spcAft>
                <a:spcPts val="800"/>
              </a:spcAft>
              <a:buFont typeface="+mj-lt"/>
              <a:buAutoNum type="arabicPeriod"/>
              <a:tabLst>
                <a:tab pos="4572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Monthly Sales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December</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has the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highest sales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(~₹3.2M).</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January and February</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show the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lowest sales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(~₹1.7M–₹1.9M).</a:t>
            </a:r>
          </a:p>
          <a:p>
            <a:pPr marL="342900" lvl="0" indent="-342900">
              <a:lnSpc>
                <a:spcPct val="115000"/>
              </a:lnSpc>
              <a:spcAft>
                <a:spcPts val="800"/>
              </a:spcAft>
              <a:buFont typeface="+mj-lt"/>
              <a:buAutoNum type="arabicPeriod"/>
              <a:tabLst>
                <a:tab pos="4572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Quarterly Performance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Q4 (Oct–Dec)</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is the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best-performing quarter</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(31% of total sales).</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Q1 (Jan–Mar)</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is the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weakest quarter</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(19%).</a:t>
            </a:r>
          </a:p>
        </p:txBody>
      </p:sp>
      <p:sp>
        <p:nvSpPr>
          <p:cNvPr id="7" name="TextBox 6">
            <a:extLst>
              <a:ext uri="{FF2B5EF4-FFF2-40B4-BE49-F238E27FC236}">
                <a16:creationId xmlns:a16="http://schemas.microsoft.com/office/drawing/2014/main" id="{1A5846B7-828D-8E6B-E0AA-8796F4321982}"/>
              </a:ext>
            </a:extLst>
          </p:cNvPr>
          <p:cNvSpPr txBox="1"/>
          <p:nvPr/>
        </p:nvSpPr>
        <p:spPr>
          <a:xfrm>
            <a:off x="6449961" y="77828"/>
            <a:ext cx="4994788" cy="5118324"/>
          </a:xfrm>
          <a:prstGeom prst="rect">
            <a:avLst/>
          </a:prstGeom>
          <a:noFill/>
        </p:spPr>
        <p:txBody>
          <a:bodyPr wrap="square">
            <a:spAutoFit/>
          </a:bodyPr>
          <a:lstStyle/>
          <a:p>
            <a:pPr marL="342900" lvl="0" indent="-342900">
              <a:lnSpc>
                <a:spcPct val="115000"/>
              </a:lnSpc>
              <a:spcAft>
                <a:spcPts val="800"/>
              </a:spcAft>
              <a:buFont typeface="+mj-lt"/>
              <a:buAutoNum type="arabicPeriod"/>
              <a:tabLst>
                <a:tab pos="4572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Top Products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Mountain-200</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is the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top-selling and most profitable</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product (₹7.9M sales, ₹3.6M profit).</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Touring-1000</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Road-350-W</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are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lower-performing</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in both sales and profit.</a:t>
            </a:r>
          </a:p>
          <a:p>
            <a:pPr marL="342900" lvl="0" indent="-342900">
              <a:lnSpc>
                <a:spcPct val="115000"/>
              </a:lnSpc>
              <a:spcAft>
                <a:spcPts val="800"/>
              </a:spcAft>
              <a:buFont typeface="+mj-lt"/>
              <a:buAutoNum type="arabicPeriod"/>
              <a:tabLst>
                <a:tab pos="4572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Top Customers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Morgan</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is the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top customer</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(₹145.0K), followed by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Ian</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Jennifer</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Targeting top 10 customers may improve retention and upselling.</a:t>
            </a:r>
          </a:p>
          <a:p>
            <a:pPr marL="342900" lvl="0" indent="-342900">
              <a:lnSpc>
                <a:spcPct val="115000"/>
              </a:lnSpc>
              <a:spcAft>
                <a:spcPts val="800"/>
              </a:spcAft>
              <a:buFont typeface="+mj-lt"/>
              <a:buAutoNum type="arabicPeriod"/>
              <a:tabLst>
                <a:tab pos="4572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Regional Performance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United States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(₹9.4M) and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Australia</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(₹9.1M) are the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top-performing countries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Germany</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shows high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profit contribution</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Canada and Northeast</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regions perform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relatively poorly</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800"/>
              </a:spcAft>
              <a:buFont typeface="+mj-lt"/>
              <a:buAutoNum type="arabicPeriod"/>
              <a:tabLst>
                <a:tab pos="4572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Cost vs Profitability</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Sales are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consistently higher than production costs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ensuring profitability.</a:t>
            </a:r>
          </a:p>
          <a:p>
            <a:pPr>
              <a:buNone/>
            </a:pPr>
            <a:r>
              <a:rPr lang="en-IN" sz="1200" b="1" dirty="0">
                <a:effectLst/>
                <a:latin typeface="Calibri" panose="020F0502020204030204" pitchFamily="34" charset="0"/>
                <a:ea typeface="Calibri" panose="020F0502020204030204" pitchFamily="34" charset="0"/>
                <a:cs typeface="Times New Roman" panose="02020603050405020304" pitchFamily="18" charset="0"/>
              </a:rPr>
              <a:t>June and December</a:t>
            </a:r>
            <a:r>
              <a:rPr lang="en-IN" sz="1200" dirty="0">
                <a:effectLst/>
                <a:latin typeface="Calibri" panose="020F0502020204030204" pitchFamily="34" charset="0"/>
                <a:ea typeface="Calibri" panose="020F0502020204030204" pitchFamily="34" charset="0"/>
                <a:cs typeface="Times New Roman" panose="02020603050405020304" pitchFamily="18" charset="0"/>
              </a:rPr>
              <a:t> show </a:t>
            </a:r>
            <a:r>
              <a:rPr lang="en-IN" sz="1200" b="1" dirty="0">
                <a:effectLst/>
                <a:latin typeface="Calibri" panose="020F0502020204030204" pitchFamily="34" charset="0"/>
                <a:ea typeface="Calibri" panose="020F0502020204030204" pitchFamily="34" charset="0"/>
                <a:cs typeface="Times New Roman" panose="02020603050405020304" pitchFamily="18" charset="0"/>
              </a:rPr>
              <a:t>peak profit months</a:t>
            </a:r>
            <a:r>
              <a:rPr lang="en-IN"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dirty="0"/>
          </a:p>
        </p:txBody>
      </p:sp>
    </p:spTree>
    <p:extLst>
      <p:ext uri="{BB962C8B-B14F-4D97-AF65-F5344CB8AC3E}">
        <p14:creationId xmlns:p14="http://schemas.microsoft.com/office/powerpoint/2010/main" val="241321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3D3AE6-9A48-E8D2-0568-5552C76FA2B7}"/>
              </a:ext>
            </a:extLst>
          </p:cNvPr>
          <p:cNvSpPr/>
          <p:nvPr/>
        </p:nvSpPr>
        <p:spPr>
          <a:xfrm>
            <a:off x="2674374" y="2967335"/>
            <a:ext cx="6656439" cy="1200329"/>
          </a:xfrm>
          <a:prstGeom prst="rect">
            <a:avLst/>
          </a:prstGeom>
          <a:noFill/>
        </p:spPr>
        <p:txBody>
          <a:bodyPr wrap="square" lIns="91440" tIns="45720" rIns="91440" bIns="45720">
            <a:spAutoFit/>
          </a:bodyPr>
          <a:lstStyle/>
          <a:p>
            <a:pPr algn="ctr"/>
            <a:r>
              <a:rPr lang="en-US" sz="7200" b="0"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3496850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0AAD-5A53-C938-467B-547A31318EA4}"/>
              </a:ext>
            </a:extLst>
          </p:cNvPr>
          <p:cNvSpPr>
            <a:spLocks noGrp="1"/>
          </p:cNvSpPr>
          <p:nvPr>
            <p:ph type="title"/>
          </p:nvPr>
        </p:nvSpPr>
        <p:spPr>
          <a:xfrm>
            <a:off x="31249" y="0"/>
            <a:ext cx="11641394" cy="608269"/>
          </a:xfrm>
        </p:spPr>
        <p:txBody>
          <a:bodyPr>
            <a:normAutofit/>
          </a:bodyPr>
          <a:lstStyle/>
          <a:p>
            <a:r>
              <a:rPr lang="en-US" sz="2400" b="1" dirty="0"/>
              <a:t>I . Append/Union of Fact Internet sales and Fact internet sales new - SALES </a:t>
            </a:r>
            <a:endParaRPr lang="en-IN" sz="2400" b="1" dirty="0"/>
          </a:p>
        </p:txBody>
      </p:sp>
      <p:pic>
        <p:nvPicPr>
          <p:cNvPr id="4" name="Picture 3">
            <a:extLst>
              <a:ext uri="{FF2B5EF4-FFF2-40B4-BE49-F238E27FC236}">
                <a16:creationId xmlns:a16="http://schemas.microsoft.com/office/drawing/2014/main" id="{546E1065-59AD-376F-E772-F452271F35B4}"/>
              </a:ext>
            </a:extLst>
          </p:cNvPr>
          <p:cNvPicPr>
            <a:picLocks noChangeAspect="1"/>
          </p:cNvPicPr>
          <p:nvPr/>
        </p:nvPicPr>
        <p:blipFill>
          <a:blip r:embed="rId2"/>
          <a:stretch>
            <a:fillRect/>
          </a:stretch>
        </p:blipFill>
        <p:spPr>
          <a:xfrm>
            <a:off x="688746" y="2078146"/>
            <a:ext cx="10983897" cy="4379743"/>
          </a:xfrm>
          <a:prstGeom prst="rect">
            <a:avLst/>
          </a:prstGeom>
        </p:spPr>
      </p:pic>
      <p:sp>
        <p:nvSpPr>
          <p:cNvPr id="5" name="Rectangle 4">
            <a:extLst>
              <a:ext uri="{FF2B5EF4-FFF2-40B4-BE49-F238E27FC236}">
                <a16:creationId xmlns:a16="http://schemas.microsoft.com/office/drawing/2014/main" id="{E0B8BA49-53E0-BDF0-EDD0-42C9D5AE5898}"/>
              </a:ext>
            </a:extLst>
          </p:cNvPr>
          <p:cNvSpPr/>
          <p:nvPr/>
        </p:nvSpPr>
        <p:spPr>
          <a:xfrm>
            <a:off x="688746" y="1251973"/>
            <a:ext cx="10019153" cy="400110"/>
          </a:xfrm>
          <a:prstGeom prst="rect">
            <a:avLst/>
          </a:prstGeom>
          <a:noFill/>
        </p:spPr>
        <p:txBody>
          <a:bodyPr wrap="none" lIns="91440" tIns="45720" rIns="91440" bIns="45720">
            <a:spAutoFit/>
          </a:bodyPr>
          <a:lstStyle/>
          <a:p>
            <a:pPr algn="ctr"/>
            <a:r>
              <a:rPr lang="en-US" sz="2000" b="0" cap="none" spc="0" dirty="0">
                <a:ln w="0"/>
                <a:solidFill>
                  <a:schemeClr val="accent1"/>
                </a:solidFill>
                <a:effectLst>
                  <a:outerShdw blurRad="38100" dist="25400" dir="5400000" algn="ctr" rotWithShape="0">
                    <a:srgbClr val="6E747A">
                      <a:alpha val="43000"/>
                    </a:srgbClr>
                  </a:outerShdw>
                </a:effectLst>
              </a:rPr>
              <a:t>Sales table created-</a:t>
            </a:r>
            <a:r>
              <a:rPr lang="en-IN" sz="2000" dirty="0">
                <a:ln w="0"/>
                <a:solidFill>
                  <a:schemeClr val="accent1"/>
                </a:solidFill>
                <a:effectLst>
                  <a:outerShdw blurRad="38100" dist="25400" dir="5400000" algn="ctr" rotWithShape="0">
                    <a:srgbClr val="6E747A">
                      <a:alpha val="43000"/>
                    </a:srgbClr>
                  </a:outerShdw>
                </a:effectLst>
              </a:rPr>
              <a:t>Append/Union </a:t>
            </a:r>
            <a:r>
              <a:rPr lang="en-IN" sz="2000" dirty="0" err="1">
                <a:ln w="0"/>
                <a:solidFill>
                  <a:schemeClr val="accent1"/>
                </a:solidFill>
                <a:effectLst>
                  <a:outerShdw blurRad="38100" dist="25400" dir="5400000" algn="ctr" rotWithShape="0">
                    <a:srgbClr val="6E747A">
                      <a:alpha val="43000"/>
                    </a:srgbClr>
                  </a:outerShdw>
                </a:effectLst>
              </a:rPr>
              <a:t>FactInternetSale</a:t>
            </a:r>
            <a:r>
              <a:rPr lang="en-IN" sz="2000" dirty="0">
                <a:ln w="0"/>
                <a:solidFill>
                  <a:schemeClr val="accent1"/>
                </a:solidFill>
                <a:effectLst>
                  <a:outerShdw blurRad="38100" dist="25400" dir="5400000" algn="ctr" rotWithShape="0">
                    <a:srgbClr val="6E747A">
                      <a:alpha val="43000"/>
                    </a:srgbClr>
                  </a:outerShdw>
                </a:effectLst>
              </a:rPr>
              <a:t> + </a:t>
            </a:r>
            <a:r>
              <a:rPr lang="en-IN" sz="2000" dirty="0" err="1">
                <a:ln w="0"/>
                <a:solidFill>
                  <a:schemeClr val="accent1"/>
                </a:solidFill>
                <a:effectLst>
                  <a:outerShdw blurRad="38100" dist="25400" dir="5400000" algn="ctr" rotWithShape="0">
                    <a:srgbClr val="6E747A">
                      <a:alpha val="43000"/>
                    </a:srgbClr>
                  </a:outerShdw>
                </a:effectLst>
              </a:rPr>
              <a:t>Fact_Internet_Sales_New</a:t>
            </a:r>
            <a:r>
              <a:rPr lang="en-IN" sz="2000" dirty="0">
                <a:ln w="0"/>
                <a:solidFill>
                  <a:schemeClr val="accent1"/>
                </a:solidFill>
                <a:effectLst>
                  <a:outerShdw blurRad="38100" dist="25400" dir="5400000" algn="ctr" rotWithShape="0">
                    <a:srgbClr val="6E747A">
                      <a:alpha val="43000"/>
                    </a:srgbClr>
                  </a:outerShdw>
                </a:effectLst>
              </a:rPr>
              <a:t> → SALES Table</a:t>
            </a:r>
            <a:endParaRPr lang="en-US" sz="20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052416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88A69-0AFE-6D70-AD7C-3D0E6323C534}"/>
              </a:ext>
            </a:extLst>
          </p:cNvPr>
          <p:cNvSpPr>
            <a:spLocks noGrp="1"/>
          </p:cNvSpPr>
          <p:nvPr>
            <p:ph type="title"/>
          </p:nvPr>
        </p:nvSpPr>
        <p:spPr>
          <a:xfrm>
            <a:off x="0" y="0"/>
            <a:ext cx="8708923" cy="352630"/>
          </a:xfrm>
        </p:spPr>
        <p:txBody>
          <a:bodyPr>
            <a:noAutofit/>
          </a:bodyPr>
          <a:lstStyle/>
          <a:p>
            <a:pPr algn="ctr"/>
            <a:r>
              <a:rPr lang="en-US" sz="2400" b="1" dirty="0"/>
              <a:t>II. Merge Products, </a:t>
            </a:r>
            <a:r>
              <a:rPr lang="en-US" sz="2400" b="1" dirty="0" err="1"/>
              <a:t>ProductCategory</a:t>
            </a:r>
            <a:r>
              <a:rPr lang="en-US" sz="2400" b="1" dirty="0"/>
              <a:t> and </a:t>
            </a:r>
            <a:r>
              <a:rPr lang="en-US" sz="2400" b="1" dirty="0" err="1"/>
              <a:t>ProductSubCategory</a:t>
            </a:r>
            <a:r>
              <a:rPr lang="en-US" sz="2400" b="1" dirty="0"/>
              <a:t> Tables </a:t>
            </a:r>
            <a:endParaRPr lang="en-IN" sz="2400" b="1" dirty="0"/>
          </a:p>
        </p:txBody>
      </p:sp>
      <p:pic>
        <p:nvPicPr>
          <p:cNvPr id="4" name="Picture 3">
            <a:extLst>
              <a:ext uri="{FF2B5EF4-FFF2-40B4-BE49-F238E27FC236}">
                <a16:creationId xmlns:a16="http://schemas.microsoft.com/office/drawing/2014/main" id="{7CA4A999-4658-B551-8042-D6F640C5B0D7}"/>
              </a:ext>
            </a:extLst>
          </p:cNvPr>
          <p:cNvPicPr>
            <a:picLocks noChangeAspect="1"/>
          </p:cNvPicPr>
          <p:nvPr/>
        </p:nvPicPr>
        <p:blipFill>
          <a:blip r:embed="rId2"/>
          <a:stretch>
            <a:fillRect/>
          </a:stretch>
        </p:blipFill>
        <p:spPr>
          <a:xfrm>
            <a:off x="0" y="1760176"/>
            <a:ext cx="12192000" cy="5097824"/>
          </a:xfrm>
          <a:prstGeom prst="rect">
            <a:avLst/>
          </a:prstGeom>
        </p:spPr>
      </p:pic>
      <p:sp>
        <p:nvSpPr>
          <p:cNvPr id="5" name="Rectangle 4">
            <a:extLst>
              <a:ext uri="{FF2B5EF4-FFF2-40B4-BE49-F238E27FC236}">
                <a16:creationId xmlns:a16="http://schemas.microsoft.com/office/drawing/2014/main" id="{A8C35816-7BAC-1749-2B56-1FB78A18F5A7}"/>
              </a:ext>
            </a:extLst>
          </p:cNvPr>
          <p:cNvSpPr/>
          <p:nvPr/>
        </p:nvSpPr>
        <p:spPr>
          <a:xfrm>
            <a:off x="1230071" y="1005675"/>
            <a:ext cx="3950504" cy="400110"/>
          </a:xfrm>
          <a:prstGeom prst="rect">
            <a:avLst/>
          </a:prstGeom>
          <a:noFill/>
        </p:spPr>
        <p:txBody>
          <a:bodyPr wrap="none" lIns="91440" tIns="45720" rIns="91440" bIns="45720">
            <a:spAutoFit/>
          </a:bodyPr>
          <a:lstStyle/>
          <a:p>
            <a:pPr algn="ctr"/>
            <a:r>
              <a:rPr lang="en-US" sz="2000" b="1" cap="none" spc="0" dirty="0">
                <a:ln w="0"/>
                <a:solidFill>
                  <a:schemeClr val="accent1"/>
                </a:solidFill>
                <a:effectLst>
                  <a:outerShdw blurRad="38100" dist="25400" dir="5400000" algn="ctr" rotWithShape="0">
                    <a:srgbClr val="6E747A">
                      <a:alpha val="43000"/>
                    </a:srgbClr>
                  </a:outerShdw>
                </a:effectLst>
              </a:rPr>
              <a:t>PRODUCT</a:t>
            </a:r>
            <a:r>
              <a:rPr lang="en-US" sz="2000" b="0" cap="none" spc="0" dirty="0">
                <a:ln w="0"/>
                <a:solidFill>
                  <a:schemeClr val="accent1"/>
                </a:solidFill>
                <a:effectLst>
                  <a:outerShdw blurRad="38100" dist="25400" dir="5400000" algn="ctr" rotWithShape="0">
                    <a:srgbClr val="6E747A">
                      <a:alpha val="43000"/>
                    </a:srgbClr>
                  </a:outerShdw>
                </a:effectLst>
              </a:rPr>
              <a:t> Table created af</a:t>
            </a:r>
            <a:r>
              <a:rPr lang="en-US" sz="2000" dirty="0">
                <a:ln w="0"/>
                <a:solidFill>
                  <a:schemeClr val="accent1"/>
                </a:solidFill>
                <a:effectLst>
                  <a:outerShdw blurRad="38100" dist="25400" dir="5400000" algn="ctr" rotWithShape="0">
                    <a:srgbClr val="6E747A">
                      <a:alpha val="43000"/>
                    </a:srgbClr>
                  </a:outerShdw>
                </a:effectLst>
              </a:rPr>
              <a:t>ter merge</a:t>
            </a:r>
            <a:endParaRPr lang="en-US" sz="20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47471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E6F32-B393-C06B-E703-E5B965317035}"/>
              </a:ext>
            </a:extLst>
          </p:cNvPr>
          <p:cNvSpPr>
            <a:spLocks noGrp="1"/>
          </p:cNvSpPr>
          <p:nvPr>
            <p:ph type="title"/>
          </p:nvPr>
        </p:nvSpPr>
        <p:spPr>
          <a:xfrm>
            <a:off x="0" y="0"/>
            <a:ext cx="5415116" cy="480449"/>
          </a:xfrm>
        </p:spPr>
        <p:txBody>
          <a:bodyPr>
            <a:normAutofit/>
          </a:bodyPr>
          <a:lstStyle/>
          <a:p>
            <a:pPr algn="ctr"/>
            <a:r>
              <a:rPr lang="en-US" sz="2400" b="1" dirty="0"/>
              <a:t>III. Create Relationships between Tables </a:t>
            </a:r>
            <a:endParaRPr lang="en-IN" sz="2400" b="1" dirty="0"/>
          </a:p>
        </p:txBody>
      </p:sp>
      <p:pic>
        <p:nvPicPr>
          <p:cNvPr id="4" name="Picture 3">
            <a:extLst>
              <a:ext uri="{FF2B5EF4-FFF2-40B4-BE49-F238E27FC236}">
                <a16:creationId xmlns:a16="http://schemas.microsoft.com/office/drawing/2014/main" id="{F6742A4A-6EF4-4A95-0A91-F651357FE471}"/>
              </a:ext>
            </a:extLst>
          </p:cNvPr>
          <p:cNvPicPr>
            <a:picLocks noChangeAspect="1"/>
          </p:cNvPicPr>
          <p:nvPr/>
        </p:nvPicPr>
        <p:blipFill>
          <a:blip r:embed="rId2"/>
          <a:stretch>
            <a:fillRect/>
          </a:stretch>
        </p:blipFill>
        <p:spPr>
          <a:xfrm>
            <a:off x="2408903" y="1319865"/>
            <a:ext cx="8095552" cy="5174342"/>
          </a:xfrm>
          <a:prstGeom prst="rect">
            <a:avLst/>
          </a:prstGeom>
        </p:spPr>
      </p:pic>
    </p:spTree>
    <p:extLst>
      <p:ext uri="{BB962C8B-B14F-4D97-AF65-F5344CB8AC3E}">
        <p14:creationId xmlns:p14="http://schemas.microsoft.com/office/powerpoint/2010/main" val="990518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86A1F-8988-58CF-1596-D5C76ABBB54A}"/>
              </a:ext>
            </a:extLst>
          </p:cNvPr>
          <p:cNvSpPr>
            <a:spLocks noGrp="1"/>
          </p:cNvSpPr>
          <p:nvPr>
            <p:ph type="title"/>
          </p:nvPr>
        </p:nvSpPr>
        <p:spPr>
          <a:xfrm>
            <a:off x="1" y="-1"/>
            <a:ext cx="11452122" cy="1265188"/>
          </a:xfrm>
        </p:spPr>
        <p:txBody>
          <a:bodyPr>
            <a:noAutofit/>
          </a:bodyPr>
          <a:lstStyle/>
          <a:p>
            <a:r>
              <a:rPr lang="en-US" sz="2400" dirty="0"/>
              <a:t>1. Lookup the </a:t>
            </a:r>
            <a:r>
              <a:rPr lang="en-US" sz="2400" b="1" dirty="0" err="1"/>
              <a:t>Productname</a:t>
            </a:r>
            <a:r>
              <a:rPr lang="en-US" sz="2400" dirty="0"/>
              <a:t> from the </a:t>
            </a:r>
            <a:r>
              <a:rPr lang="en-US" sz="2400" b="1" dirty="0"/>
              <a:t>Product</a:t>
            </a:r>
            <a:r>
              <a:rPr lang="en-US" sz="2400" dirty="0"/>
              <a:t> sheet to </a:t>
            </a:r>
            <a:r>
              <a:rPr lang="en-US" sz="2400" b="1" dirty="0"/>
              <a:t>Sales</a:t>
            </a:r>
            <a:r>
              <a:rPr lang="en-US" sz="2400" dirty="0"/>
              <a:t> sheet. </a:t>
            </a:r>
            <a:br>
              <a:rPr lang="en-US" sz="2400" dirty="0"/>
            </a:br>
            <a:r>
              <a:rPr lang="en-US" sz="2400" dirty="0"/>
              <a:t>2. Lookup the </a:t>
            </a:r>
            <a:r>
              <a:rPr lang="en-US" sz="2400" b="1" dirty="0" err="1"/>
              <a:t>Customerfullname</a:t>
            </a:r>
            <a:r>
              <a:rPr lang="en-US" sz="2400" dirty="0"/>
              <a:t> from the </a:t>
            </a:r>
            <a:r>
              <a:rPr lang="en-US" sz="2400" b="1" dirty="0"/>
              <a:t>Customer</a:t>
            </a:r>
            <a:r>
              <a:rPr lang="en-US" sz="2400" dirty="0"/>
              <a:t> Table and </a:t>
            </a:r>
            <a:r>
              <a:rPr lang="en-US" sz="2400" b="1" dirty="0"/>
              <a:t>Unit</a:t>
            </a:r>
            <a:r>
              <a:rPr lang="en-US" sz="2400" dirty="0"/>
              <a:t> </a:t>
            </a:r>
            <a:r>
              <a:rPr lang="en-US" sz="2400" b="1" dirty="0"/>
              <a:t>Price</a:t>
            </a:r>
            <a:r>
              <a:rPr lang="en-US" sz="2400" dirty="0"/>
              <a:t> from </a:t>
            </a:r>
            <a:r>
              <a:rPr lang="en-US" sz="2400" b="1" dirty="0"/>
              <a:t>Product</a:t>
            </a:r>
            <a:r>
              <a:rPr lang="en-US" sz="2400" dirty="0"/>
              <a:t>     Table to </a:t>
            </a:r>
            <a:r>
              <a:rPr lang="en-US" sz="2400" b="1" dirty="0"/>
              <a:t>Sales</a:t>
            </a:r>
            <a:r>
              <a:rPr lang="en-US" sz="2400" dirty="0"/>
              <a:t> sheet. </a:t>
            </a:r>
            <a:br>
              <a:rPr lang="en-US" sz="2400" dirty="0"/>
            </a:br>
            <a:r>
              <a:rPr lang="en-US" sz="2400" dirty="0"/>
              <a:t> </a:t>
            </a:r>
            <a:endParaRPr lang="en-IN" sz="2400" dirty="0"/>
          </a:p>
        </p:txBody>
      </p:sp>
      <p:pic>
        <p:nvPicPr>
          <p:cNvPr id="4" name="Picture 3">
            <a:extLst>
              <a:ext uri="{FF2B5EF4-FFF2-40B4-BE49-F238E27FC236}">
                <a16:creationId xmlns:a16="http://schemas.microsoft.com/office/drawing/2014/main" id="{47A941D8-8258-920F-7FD9-C2D476734ED8}"/>
              </a:ext>
            </a:extLst>
          </p:cNvPr>
          <p:cNvPicPr>
            <a:picLocks noChangeAspect="1"/>
          </p:cNvPicPr>
          <p:nvPr/>
        </p:nvPicPr>
        <p:blipFill>
          <a:blip r:embed="rId2"/>
          <a:stretch>
            <a:fillRect/>
          </a:stretch>
        </p:blipFill>
        <p:spPr>
          <a:xfrm>
            <a:off x="70713" y="2244335"/>
            <a:ext cx="12121287" cy="4613665"/>
          </a:xfrm>
          <a:prstGeom prst="rect">
            <a:avLst/>
          </a:prstGeom>
        </p:spPr>
      </p:pic>
      <p:sp>
        <p:nvSpPr>
          <p:cNvPr id="5" name="Rectangle 4">
            <a:extLst>
              <a:ext uri="{FF2B5EF4-FFF2-40B4-BE49-F238E27FC236}">
                <a16:creationId xmlns:a16="http://schemas.microsoft.com/office/drawing/2014/main" id="{B509BCBC-B8AE-32A8-25E1-714197EF95B3}"/>
              </a:ext>
            </a:extLst>
          </p:cNvPr>
          <p:cNvSpPr/>
          <p:nvPr/>
        </p:nvSpPr>
        <p:spPr>
          <a:xfrm>
            <a:off x="117987" y="1265187"/>
            <a:ext cx="7917360" cy="461665"/>
          </a:xfrm>
          <a:prstGeom prst="rect">
            <a:avLst/>
          </a:prstGeom>
          <a:noFill/>
        </p:spPr>
        <p:txBody>
          <a:bodyPr wrap="non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Column added Product Name, </a:t>
            </a:r>
            <a:r>
              <a:rPr lang="en-US" sz="2400" b="0" cap="none" spc="0" dirty="0" err="1">
                <a:ln w="0"/>
                <a:solidFill>
                  <a:schemeClr val="accent1"/>
                </a:solidFill>
                <a:effectLst>
                  <a:outerShdw blurRad="38100" dist="25400" dir="5400000" algn="ctr" rotWithShape="0">
                    <a:srgbClr val="6E747A">
                      <a:alpha val="43000"/>
                    </a:srgbClr>
                  </a:outerShdw>
                </a:effectLst>
              </a:rPr>
              <a:t>CustomerFullName</a:t>
            </a:r>
            <a:r>
              <a:rPr lang="en-US" sz="2400" b="0" cap="none" spc="0" dirty="0">
                <a:ln w="0"/>
                <a:solidFill>
                  <a:schemeClr val="accent1"/>
                </a:solidFill>
                <a:effectLst>
                  <a:outerShdw blurRad="38100" dist="25400" dir="5400000" algn="ctr" rotWithShape="0">
                    <a:srgbClr val="6E747A">
                      <a:alpha val="43000"/>
                    </a:srgbClr>
                  </a:outerShdw>
                </a:effectLst>
              </a:rPr>
              <a:t> &amp; Unit price</a:t>
            </a:r>
          </a:p>
        </p:txBody>
      </p:sp>
    </p:spTree>
    <p:extLst>
      <p:ext uri="{BB962C8B-B14F-4D97-AF65-F5344CB8AC3E}">
        <p14:creationId xmlns:p14="http://schemas.microsoft.com/office/powerpoint/2010/main" val="1769152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52C4F-0B8B-64ED-2FCD-DA2A1B13C6F3}"/>
              </a:ext>
            </a:extLst>
          </p:cNvPr>
          <p:cNvSpPr>
            <a:spLocks noGrp="1"/>
          </p:cNvSpPr>
          <p:nvPr>
            <p:ph type="title"/>
          </p:nvPr>
        </p:nvSpPr>
        <p:spPr>
          <a:xfrm>
            <a:off x="78659" y="108155"/>
            <a:ext cx="10577052" cy="2903119"/>
          </a:xfrm>
        </p:spPr>
        <p:txBody>
          <a:bodyPr>
            <a:noAutofit/>
          </a:bodyPr>
          <a:lstStyle/>
          <a:p>
            <a:r>
              <a:rPr lang="en-US" sz="2400" dirty="0"/>
              <a:t>3. </a:t>
            </a:r>
            <a:r>
              <a:rPr lang="en-US" sz="2400" dirty="0" err="1"/>
              <a:t>Calcuate</a:t>
            </a:r>
            <a:r>
              <a:rPr lang="en-US" sz="2400" dirty="0"/>
              <a:t> the following fields from the </a:t>
            </a:r>
            <a:r>
              <a:rPr lang="en-US" sz="2400" dirty="0" err="1"/>
              <a:t>Orderdatekey</a:t>
            </a:r>
            <a:r>
              <a:rPr lang="en-US" sz="2400" dirty="0"/>
              <a:t> field (First Create a Date Field from </a:t>
            </a:r>
            <a:r>
              <a:rPr lang="en-US" sz="2400" dirty="0" err="1"/>
              <a:t>Orderdatekey</a:t>
            </a:r>
            <a:r>
              <a:rPr lang="en-US" sz="2400" dirty="0"/>
              <a:t>)</a:t>
            </a:r>
            <a:br>
              <a:rPr lang="en-US" sz="2400" dirty="0"/>
            </a:br>
            <a:r>
              <a:rPr lang="en-US" sz="2400" dirty="0"/>
              <a:t>  	</a:t>
            </a:r>
            <a:r>
              <a:rPr lang="en-US" sz="1600" dirty="0"/>
              <a:t>A. Year</a:t>
            </a:r>
            <a:br>
              <a:rPr lang="en-US" sz="1600" dirty="0"/>
            </a:br>
            <a:r>
              <a:rPr lang="en-US" sz="1600" dirty="0"/>
              <a:t>   	B. </a:t>
            </a:r>
            <a:r>
              <a:rPr lang="en-US" sz="1600" dirty="0" err="1"/>
              <a:t>Monthname</a:t>
            </a:r>
            <a:br>
              <a:rPr lang="en-US" sz="1600" dirty="0"/>
            </a:br>
            <a:r>
              <a:rPr lang="en-US" sz="1600" dirty="0"/>
              <a:t>   	C. </a:t>
            </a:r>
            <a:r>
              <a:rPr lang="en-US" sz="1600" dirty="0" err="1"/>
              <a:t>Monthfullname</a:t>
            </a:r>
            <a:br>
              <a:rPr lang="en-US" sz="1600" dirty="0"/>
            </a:br>
            <a:r>
              <a:rPr lang="en-US" sz="1600" dirty="0"/>
              <a:t>   	D. Quarter(Q1,Q2,Q3,Q4)</a:t>
            </a:r>
            <a:br>
              <a:rPr lang="en-US" sz="1600" dirty="0"/>
            </a:br>
            <a:r>
              <a:rPr lang="en-US" sz="1600" dirty="0"/>
              <a:t>   	E. </a:t>
            </a:r>
            <a:r>
              <a:rPr lang="en-US" sz="1600" dirty="0" err="1"/>
              <a:t>YearMonth</a:t>
            </a:r>
            <a:r>
              <a:rPr lang="en-US" sz="1600" dirty="0"/>
              <a:t> ( YYYY-MMM)</a:t>
            </a:r>
            <a:br>
              <a:rPr lang="en-US" sz="1600" dirty="0"/>
            </a:br>
            <a:r>
              <a:rPr lang="en-US" sz="1600" dirty="0"/>
              <a:t>   	F. Weekday Number</a:t>
            </a:r>
            <a:br>
              <a:rPr lang="en-US" sz="1600" dirty="0"/>
            </a:br>
            <a:r>
              <a:rPr lang="en-US" sz="1600" dirty="0"/>
              <a:t>   	G. Weekday Name</a:t>
            </a:r>
            <a:br>
              <a:rPr lang="en-US" sz="1600" dirty="0"/>
            </a:br>
            <a:r>
              <a:rPr lang="en-US" sz="1600" dirty="0"/>
              <a:t>   	H. Financial Month (** Financial Year starts from April and ends at March - April : 1,   	May : 2 ….. March : 12)</a:t>
            </a:r>
            <a:br>
              <a:rPr lang="en-US" sz="1600" dirty="0"/>
            </a:br>
            <a:r>
              <a:rPr lang="en-US" sz="1600" dirty="0"/>
              <a:t>   	I. Financial Quarter </a:t>
            </a:r>
            <a:br>
              <a:rPr lang="en-US" sz="1600" dirty="0"/>
            </a:br>
            <a:endParaRPr lang="en-IN" sz="1600" dirty="0"/>
          </a:p>
        </p:txBody>
      </p:sp>
      <p:pic>
        <p:nvPicPr>
          <p:cNvPr id="7" name="Picture 6">
            <a:extLst>
              <a:ext uri="{FF2B5EF4-FFF2-40B4-BE49-F238E27FC236}">
                <a16:creationId xmlns:a16="http://schemas.microsoft.com/office/drawing/2014/main" id="{B6FFBBD9-3E75-F33A-9CA2-AD2831AA7ECA}"/>
              </a:ext>
            </a:extLst>
          </p:cNvPr>
          <p:cNvPicPr>
            <a:picLocks noChangeAspect="1"/>
          </p:cNvPicPr>
          <p:nvPr/>
        </p:nvPicPr>
        <p:blipFill>
          <a:blip r:embed="rId2"/>
          <a:stretch>
            <a:fillRect/>
          </a:stretch>
        </p:blipFill>
        <p:spPr>
          <a:xfrm>
            <a:off x="1425677" y="3207919"/>
            <a:ext cx="8849032" cy="3246960"/>
          </a:xfrm>
          <a:prstGeom prst="rect">
            <a:avLst/>
          </a:prstGeom>
        </p:spPr>
      </p:pic>
    </p:spTree>
    <p:extLst>
      <p:ext uri="{BB962C8B-B14F-4D97-AF65-F5344CB8AC3E}">
        <p14:creationId xmlns:p14="http://schemas.microsoft.com/office/powerpoint/2010/main" val="790969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55EE1-0AAE-FCA8-0E75-2886C3880951}"/>
              </a:ext>
            </a:extLst>
          </p:cNvPr>
          <p:cNvSpPr>
            <a:spLocks noGrp="1"/>
          </p:cNvSpPr>
          <p:nvPr>
            <p:ph type="title"/>
          </p:nvPr>
        </p:nvSpPr>
        <p:spPr>
          <a:xfrm>
            <a:off x="0" y="8812"/>
            <a:ext cx="11041625" cy="549621"/>
          </a:xfrm>
        </p:spPr>
        <p:txBody>
          <a:bodyPr>
            <a:noAutofit/>
          </a:bodyPr>
          <a:lstStyle/>
          <a:p>
            <a:pPr algn="ctr"/>
            <a:r>
              <a:rPr lang="en-US" sz="2400" b="1" dirty="0"/>
              <a:t>4. Calculate the Sales amount using the columns (Unit price, Order quantity, Unit discount) </a:t>
            </a:r>
            <a:endParaRPr lang="en-IN" sz="2400" b="1" dirty="0"/>
          </a:p>
        </p:txBody>
      </p:sp>
      <p:sp>
        <p:nvSpPr>
          <p:cNvPr id="3" name="Rectangle 2">
            <a:extLst>
              <a:ext uri="{FF2B5EF4-FFF2-40B4-BE49-F238E27FC236}">
                <a16:creationId xmlns:a16="http://schemas.microsoft.com/office/drawing/2014/main" id="{7B55569E-DF3F-E178-DAFF-DDAA7E817430}"/>
              </a:ext>
            </a:extLst>
          </p:cNvPr>
          <p:cNvSpPr/>
          <p:nvPr/>
        </p:nvSpPr>
        <p:spPr>
          <a:xfrm>
            <a:off x="557050" y="932058"/>
            <a:ext cx="11172834" cy="923330"/>
          </a:xfrm>
          <a:prstGeom prst="rect">
            <a:avLst/>
          </a:prstGeom>
          <a:noFill/>
        </p:spPr>
        <p:txBody>
          <a:bodyPr wrap="square" lIns="91440" tIns="45720" rIns="91440" bIns="45720">
            <a:spAutoFit/>
          </a:bodyPr>
          <a:lstStyle/>
          <a:p>
            <a:r>
              <a:rPr lang="en-IN" b="1" dirty="0"/>
              <a:t>Goal:</a:t>
            </a:r>
            <a:endParaRPr lang="en-IN" dirty="0"/>
          </a:p>
          <a:p>
            <a:r>
              <a:rPr lang="en-IN" b="1" dirty="0"/>
              <a:t>Create a new column called </a:t>
            </a:r>
            <a:r>
              <a:rPr lang="en-IN" b="1" dirty="0" err="1"/>
              <a:t>SalesAmount</a:t>
            </a:r>
            <a:r>
              <a:rPr lang="en-IN" b="1" dirty="0"/>
              <a:t> using the formula:</a:t>
            </a:r>
            <a:endParaRPr lang="en-IN" dirty="0"/>
          </a:p>
          <a:p>
            <a:r>
              <a:rPr lang="en-IN" b="1" dirty="0"/>
              <a:t>🔢 Formula:</a:t>
            </a:r>
            <a:r>
              <a:rPr lang="en-IN" dirty="0"/>
              <a:t> </a:t>
            </a:r>
            <a:r>
              <a:rPr lang="en-IN" b="1" dirty="0" err="1"/>
              <a:t>SalesAmount</a:t>
            </a:r>
            <a:r>
              <a:rPr lang="en-IN" b="1" dirty="0"/>
              <a:t> = </a:t>
            </a:r>
            <a:r>
              <a:rPr lang="en-IN" b="1" dirty="0" err="1"/>
              <a:t>UnitPrice</a:t>
            </a:r>
            <a:r>
              <a:rPr lang="en-IN" b="1" dirty="0"/>
              <a:t> × </a:t>
            </a:r>
            <a:r>
              <a:rPr lang="en-IN" b="1" dirty="0" err="1"/>
              <a:t>OrderQuantity</a:t>
            </a:r>
            <a:r>
              <a:rPr lang="en-IN" b="1" dirty="0"/>
              <a:t> × (1 - </a:t>
            </a:r>
            <a:r>
              <a:rPr lang="en-IN" b="1" dirty="0" err="1"/>
              <a:t>UnitDiscountPct</a:t>
            </a:r>
            <a:r>
              <a:rPr lang="en-IN" b="1" dirty="0"/>
              <a:t>)</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TextBox 4">
            <a:extLst>
              <a:ext uri="{FF2B5EF4-FFF2-40B4-BE49-F238E27FC236}">
                <a16:creationId xmlns:a16="http://schemas.microsoft.com/office/drawing/2014/main" id="{BFD6E9C1-FE56-50B1-9466-0609190F08E1}"/>
              </a:ext>
            </a:extLst>
          </p:cNvPr>
          <p:cNvSpPr txBox="1"/>
          <p:nvPr/>
        </p:nvSpPr>
        <p:spPr>
          <a:xfrm>
            <a:off x="172064" y="6191412"/>
            <a:ext cx="10407446" cy="390300"/>
          </a:xfrm>
          <a:prstGeom prst="rect">
            <a:avLst/>
          </a:prstGeom>
          <a:noFill/>
        </p:spPr>
        <p:txBody>
          <a:bodyPr wrap="square">
            <a:spAutoFit/>
          </a:bodyPr>
          <a:lstStyle/>
          <a:p>
            <a:pPr marL="457200">
              <a:lnSpc>
                <a:spcPct val="115000"/>
              </a:lnSpc>
              <a:spcAft>
                <a:spcPts val="800"/>
              </a:spcAft>
            </a:pPr>
            <a:r>
              <a:rPr lang="en-IN" sz="1800" b="1"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b="1" kern="100" dirty="0" err="1">
                <a:latin typeface="Calibri" panose="020F0502020204030204" pitchFamily="34" charset="0"/>
                <a:ea typeface="Calibri" panose="020F0502020204030204" pitchFamily="34" charset="0"/>
                <a:cs typeface="Times New Roman" panose="02020603050405020304" pitchFamily="18" charset="0"/>
              </a:rPr>
              <a:t>SalesAmount</a:t>
            </a:r>
            <a:r>
              <a:rPr lang="en-IN" b="1" kern="100" dirty="0">
                <a:latin typeface="Calibri" panose="020F0502020204030204" pitchFamily="34" charset="0"/>
                <a:ea typeface="Calibri" panose="020F0502020204030204" pitchFamily="34" charset="0"/>
                <a:cs typeface="Times New Roman" panose="02020603050405020304" pitchFamily="18" charset="0"/>
              </a:rPr>
              <a:t>:</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This column now shows the actual sales revenue after discount.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823A9148-DC17-2D6B-5538-DE77F717613D}"/>
              </a:ext>
            </a:extLst>
          </p:cNvPr>
          <p:cNvPicPr>
            <a:picLocks noChangeAspect="1"/>
          </p:cNvPicPr>
          <p:nvPr/>
        </p:nvPicPr>
        <p:blipFill>
          <a:blip r:embed="rId2"/>
          <a:stretch>
            <a:fillRect/>
          </a:stretch>
        </p:blipFill>
        <p:spPr>
          <a:xfrm>
            <a:off x="729967" y="2154440"/>
            <a:ext cx="9468620" cy="3663347"/>
          </a:xfrm>
          <a:prstGeom prst="rect">
            <a:avLst/>
          </a:prstGeom>
        </p:spPr>
      </p:pic>
    </p:spTree>
    <p:extLst>
      <p:ext uri="{BB962C8B-B14F-4D97-AF65-F5344CB8AC3E}">
        <p14:creationId xmlns:p14="http://schemas.microsoft.com/office/powerpoint/2010/main" val="1690510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B0025-CC05-9D12-951A-644A17F6347F}"/>
              </a:ext>
            </a:extLst>
          </p:cNvPr>
          <p:cNvSpPr>
            <a:spLocks noGrp="1"/>
          </p:cNvSpPr>
          <p:nvPr>
            <p:ph type="title"/>
          </p:nvPr>
        </p:nvSpPr>
        <p:spPr>
          <a:xfrm>
            <a:off x="0" y="0"/>
            <a:ext cx="9773265" cy="577940"/>
          </a:xfrm>
        </p:spPr>
        <p:txBody>
          <a:bodyPr>
            <a:normAutofit/>
          </a:bodyPr>
          <a:lstStyle/>
          <a:p>
            <a:pPr algn="ctr"/>
            <a:r>
              <a:rPr lang="en-US" sz="2400" b="1" dirty="0"/>
              <a:t>5. Calculate the </a:t>
            </a:r>
            <a:r>
              <a:rPr lang="en-US" sz="2400" b="1" dirty="0" err="1"/>
              <a:t>Productioncost</a:t>
            </a:r>
            <a:r>
              <a:rPr lang="en-US" sz="2400" b="1" dirty="0"/>
              <a:t> using the columns (Unit cost, Order quantity) </a:t>
            </a:r>
            <a:endParaRPr lang="en-IN" sz="2400" b="1" dirty="0"/>
          </a:p>
        </p:txBody>
      </p:sp>
      <p:sp>
        <p:nvSpPr>
          <p:cNvPr id="4" name="TextBox 3">
            <a:extLst>
              <a:ext uri="{FF2B5EF4-FFF2-40B4-BE49-F238E27FC236}">
                <a16:creationId xmlns:a16="http://schemas.microsoft.com/office/drawing/2014/main" id="{B85F6D3B-5BDF-9719-7910-DE2694C632C3}"/>
              </a:ext>
            </a:extLst>
          </p:cNvPr>
          <p:cNvSpPr txBox="1"/>
          <p:nvPr/>
        </p:nvSpPr>
        <p:spPr>
          <a:xfrm>
            <a:off x="0" y="745920"/>
            <a:ext cx="8091948" cy="1027397"/>
          </a:xfrm>
          <a:prstGeom prst="rect">
            <a:avLst/>
          </a:prstGeom>
          <a:noFill/>
        </p:spPr>
        <p:txBody>
          <a:bodyPr wrap="square">
            <a:spAutoFit/>
          </a:bodyPr>
          <a:lstStyle/>
          <a:p>
            <a:pPr marL="457200">
              <a:lnSpc>
                <a:spcPct val="115000"/>
              </a:lnSpc>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Goal: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Create a new column called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ProductionCost</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using: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800"/>
              </a:spcAft>
            </a:pPr>
            <a:r>
              <a:rPr lang="en-IN" sz="1800" b="1"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Formula: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ProductionCost</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ProductStandardCost</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OrderQuantity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CBD8AA67-9FA1-BCDA-AD79-E5FF4A5D657F}"/>
              </a:ext>
            </a:extLst>
          </p:cNvPr>
          <p:cNvPicPr>
            <a:picLocks noChangeAspect="1"/>
          </p:cNvPicPr>
          <p:nvPr/>
        </p:nvPicPr>
        <p:blipFill>
          <a:blip r:embed="rId2"/>
          <a:stretch>
            <a:fillRect/>
          </a:stretch>
        </p:blipFill>
        <p:spPr>
          <a:xfrm>
            <a:off x="544126" y="2045110"/>
            <a:ext cx="11305042" cy="4234950"/>
          </a:xfrm>
          <a:prstGeom prst="rect">
            <a:avLst/>
          </a:prstGeom>
        </p:spPr>
      </p:pic>
    </p:spTree>
    <p:extLst>
      <p:ext uri="{BB962C8B-B14F-4D97-AF65-F5344CB8AC3E}">
        <p14:creationId xmlns:p14="http://schemas.microsoft.com/office/powerpoint/2010/main" val="623137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7439-BC9C-D05E-7C19-1B8CF2D45B5A}"/>
              </a:ext>
            </a:extLst>
          </p:cNvPr>
          <p:cNvSpPr>
            <a:spLocks noGrp="1"/>
          </p:cNvSpPr>
          <p:nvPr>
            <p:ph type="title"/>
          </p:nvPr>
        </p:nvSpPr>
        <p:spPr>
          <a:xfrm>
            <a:off x="0" y="35747"/>
            <a:ext cx="6096000" cy="441118"/>
          </a:xfrm>
        </p:spPr>
        <p:txBody>
          <a:bodyPr>
            <a:noAutofit/>
          </a:bodyPr>
          <a:lstStyle/>
          <a:p>
            <a:pPr algn="ctr"/>
            <a:r>
              <a:rPr lang="en-US" sz="2400" b="1" dirty="0"/>
              <a:t>6. Calculate the Profit. (Sales - </a:t>
            </a:r>
            <a:r>
              <a:rPr lang="en-US" sz="2400" b="1" dirty="0" err="1"/>
              <a:t>ProductionCost</a:t>
            </a:r>
            <a:r>
              <a:rPr lang="en-US" sz="2400" b="1" dirty="0"/>
              <a:t>) </a:t>
            </a:r>
            <a:endParaRPr lang="en-IN" sz="2400" b="1" dirty="0"/>
          </a:p>
        </p:txBody>
      </p:sp>
      <p:sp>
        <p:nvSpPr>
          <p:cNvPr id="4" name="TextBox 3">
            <a:extLst>
              <a:ext uri="{FF2B5EF4-FFF2-40B4-BE49-F238E27FC236}">
                <a16:creationId xmlns:a16="http://schemas.microsoft.com/office/drawing/2014/main" id="{BDDA72C2-4173-2E5B-0413-13B0A72463E8}"/>
              </a:ext>
            </a:extLst>
          </p:cNvPr>
          <p:cNvSpPr txBox="1"/>
          <p:nvPr/>
        </p:nvSpPr>
        <p:spPr>
          <a:xfrm>
            <a:off x="403122" y="635193"/>
            <a:ext cx="6096000" cy="1109022"/>
          </a:xfrm>
          <a:prstGeom prst="rect">
            <a:avLst/>
          </a:prstGeom>
          <a:noFill/>
        </p:spPr>
        <p:txBody>
          <a:bodyPr wrap="square">
            <a:spAutoFit/>
          </a:bodyPr>
          <a:lstStyle/>
          <a:p>
            <a:pPr marL="457200">
              <a:lnSpc>
                <a:spcPct val="115000"/>
              </a:lnSpc>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Goal: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Create a new column called Profit using: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None/>
            </a:pPr>
            <a:r>
              <a:rPr lang="en-IN" sz="1800" b="1" dirty="0">
                <a:effectLst/>
                <a:latin typeface="Segoe UI Emoji" panose="020B0502040204020203" pitchFamily="34" charset="0"/>
                <a:ea typeface="Calibri" panose="020F0502020204030204" pitchFamily="34" charset="0"/>
                <a:cs typeface="Segoe UI Emoji" panose="020B0502040204020203" pitchFamily="34" charset="0"/>
              </a:rPr>
              <a:t>🔢</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Formula: Profit =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SalesAmount</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ProductionCost</a:t>
            </a:r>
            <a:endParaRPr lang="en-IN" dirty="0"/>
          </a:p>
        </p:txBody>
      </p:sp>
      <p:pic>
        <p:nvPicPr>
          <p:cNvPr id="6" name="Picture 5">
            <a:extLst>
              <a:ext uri="{FF2B5EF4-FFF2-40B4-BE49-F238E27FC236}">
                <a16:creationId xmlns:a16="http://schemas.microsoft.com/office/drawing/2014/main" id="{D82525EE-1C6A-07D9-7257-88E4399028E6}"/>
              </a:ext>
            </a:extLst>
          </p:cNvPr>
          <p:cNvPicPr>
            <a:picLocks noChangeAspect="1"/>
          </p:cNvPicPr>
          <p:nvPr/>
        </p:nvPicPr>
        <p:blipFill>
          <a:blip r:embed="rId2"/>
          <a:stretch>
            <a:fillRect/>
          </a:stretch>
        </p:blipFill>
        <p:spPr>
          <a:xfrm>
            <a:off x="226142" y="2024268"/>
            <a:ext cx="11647951" cy="4356867"/>
          </a:xfrm>
          <a:prstGeom prst="rect">
            <a:avLst/>
          </a:prstGeom>
        </p:spPr>
      </p:pic>
    </p:spTree>
    <p:extLst>
      <p:ext uri="{BB962C8B-B14F-4D97-AF65-F5344CB8AC3E}">
        <p14:creationId xmlns:p14="http://schemas.microsoft.com/office/powerpoint/2010/main" val="1874410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971</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Courier New</vt:lpstr>
      <vt:lpstr>Segoe UI Emoji</vt:lpstr>
      <vt:lpstr>Segoe UI Symbol</vt:lpstr>
      <vt:lpstr>Symbol</vt:lpstr>
      <vt:lpstr>Office Theme</vt:lpstr>
      <vt:lpstr>ADVENTURE WORKS </vt:lpstr>
      <vt:lpstr>I . Append/Union of Fact Internet sales and Fact internet sales new - SALES </vt:lpstr>
      <vt:lpstr>II. Merge Products, ProductCategory and ProductSubCategory Tables </vt:lpstr>
      <vt:lpstr>III. Create Relationships between Tables </vt:lpstr>
      <vt:lpstr>1. Lookup the Productname from the Product sheet to Sales sheet.  2. Lookup the Customerfullname from the Customer Table and Unit Price from Product     Table to Sales sheet.   </vt:lpstr>
      <vt:lpstr>3. Calcuate the following fields from the Orderdatekey field (First Create a Date Field from Orderdatekey)    A. Year     B. Monthname     C. Monthfullname     D. Quarter(Q1,Q2,Q3,Q4)     E. YearMonth ( YYYY-MMM)     F. Weekday Number     G. Weekday Name     H. Financial Month (** Financial Year starts from April and ends at March - April : 1,    May : 2 ….. March : 12)     I. Financial Quarter  </vt:lpstr>
      <vt:lpstr>4. Calculate the Sales amount using the columns (Unit price, Order quantity, Unit discount) </vt:lpstr>
      <vt:lpstr>5. Calculate the Productioncost using the columns (Unit cost, Order quantity) </vt:lpstr>
      <vt:lpstr>6. Calculate the Profit. (Sales - ProductionCost) </vt:lpstr>
      <vt:lpstr>7. Create a Pivot table for month and sales (provide the Year as filter to select a particular Year) </vt:lpstr>
      <vt:lpstr>8. Create a Bar chart to show Yearwise Sales </vt:lpstr>
      <vt:lpstr>9. Create a Line Chart to show Monthwise sales </vt:lpstr>
      <vt:lpstr>10. Create a Pie chart to show Quarterwise sales </vt:lpstr>
      <vt:lpstr>11. Create a Combo chart (bar and Line) to show Salesamount and Productioncost together </vt:lpstr>
      <vt:lpstr>12. Build addtional KPI/Charts for Performance by Products, Customers, Region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Anjali Dhongade</dc:creator>
  <cp:lastModifiedBy>Anjali Dhongade</cp:lastModifiedBy>
  <cp:revision>16</cp:revision>
  <dcterms:created xsi:type="dcterms:W3CDTF">2025-07-23T02:42:58Z</dcterms:created>
  <dcterms:modified xsi:type="dcterms:W3CDTF">2025-07-23T09:09:07Z</dcterms:modified>
</cp:coreProperties>
</file>