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132C33"/>
    <a:srgbClr val="126E82"/>
    <a:srgbClr val="51C4D3"/>
    <a:srgbClr val="D8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72" y="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334E-17E9-4C51-8534-4FFC9EFAF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16B88-44EA-48E3-B003-490730CE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CFEB-78FE-438B-8595-A4A781AE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1719-C922-4809-8312-D3BE704B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E999-4229-4FC7-BDF0-97181535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7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2D3D-3736-4FBE-92F8-993B4535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9C2D4-16AF-4737-BE7E-2FF75EADB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F226-6A98-4285-8F16-61B43F07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4321-9CD2-4949-8412-F7C20CDE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8D686-C07E-487A-B8D7-ED012E19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DAA92-83D5-46C0-8459-61D540C4C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30F81-8891-4DB0-9CD1-1F284E774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5E31-8A33-4625-8A63-6E17B7A5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EAE0E-A025-49C2-A5BA-16BECA42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F3EB-390E-4623-993C-4D2C9F1F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7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43AD-E144-405F-BA0E-C834F74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9FF9-775B-4813-AB35-A11112818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3754-2DBE-46D1-B123-6EF6FF4B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99E0-4630-4545-B9FC-FA9BA910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963FB-44FE-4EC6-A8DC-5BA3019B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3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80C1-3EF4-4442-B4B2-C781C267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15FE-B40C-4DB6-B11B-B5FD0247F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0E43-F5EC-4CFA-A0EC-0C8FDAC0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A4552-3C52-427B-8564-5253817A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CBF73-BF42-4AE0-8DB4-213C9740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6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C122-C3A5-4DB0-8A49-A7381704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F82A-6F9A-44D7-A8B9-AF495D55B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F85A2-A766-4CF1-9516-248E7A797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A7844-9538-4E4E-A180-E6C7AA6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F90F8-35BF-43CB-A824-AA71ADB7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87DD1-78CD-41DA-BD97-6CA8682C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DCB5-F139-4990-8B85-E34B969B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FC21-6900-4D44-9A87-CDC346039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92D2D-821B-461B-8D15-F9F9E653D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3DE07-53C6-4CD7-8062-CDB4A31FA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3A689-13F3-4A56-BEB8-F2588F10A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17F0F-6302-4DA4-9A7A-477D6984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FAAA6-74D6-4568-9706-B557DAA5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5690A-66D9-42CD-A3E3-BF23BCA6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0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786B-F860-4764-BF69-C2FBB237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E62B9-9C96-419F-81B8-BECF4E16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DB37B-0CCF-48B2-BE2E-4B2F7C10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3DACA-C4BB-4423-9575-11B8A344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0FFCB-CC86-41D8-9D84-B3757A91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D39F0-03DE-4F02-82CC-D9268C22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F12FF-B3F9-4040-89D0-E62E0396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7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4F10-F4FF-4729-AE0F-F0801D84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1B51-C682-462F-A1DE-E0B1EF6A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9EDC0-0291-4837-93AA-C3AF8700D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56A12-0565-4EDE-8D9E-919C25EC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B6A67-08C1-41CB-B288-7658BAFE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0C723-8E4F-45C0-A0EB-C35E098B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5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0013-322B-4DC0-AAB6-3A417E5B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CBBF6-4E8E-4B78-BEA1-61019D699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83AA1-4C79-4725-921B-6C1829D04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B571D-A728-4D02-811D-B1A78DD0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A0575-EFAA-4C6D-BFB4-2416A197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5B90-AB40-4F3F-9471-00921103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5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89B26-9C17-4AC3-8D94-FB3B3AD8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D60F-76A0-47FC-87AD-E5DA70B57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9917-7357-4391-BEBF-0A2C324FD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D1A-5EE4-40C1-AEBF-D912047BFE3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AEC99-33FF-43B4-946D-3C5D63ABB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DC71-88EB-4315-AD06-5ED245341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6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D92B5C-26DA-4835-B570-7F25AC8CF385}"/>
              </a:ext>
            </a:extLst>
          </p:cNvPr>
          <p:cNvSpPr/>
          <p:nvPr/>
        </p:nvSpPr>
        <p:spPr>
          <a:xfrm>
            <a:off x="3721100" y="990600"/>
            <a:ext cx="3225802" cy="609600"/>
          </a:xfrm>
          <a:prstGeom prst="roundRect">
            <a:avLst/>
          </a:prstGeom>
          <a:solidFill>
            <a:srgbClr val="D8E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Embedded Application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01439F-C406-4251-8994-A63BA5E2F3B0}"/>
              </a:ext>
            </a:extLst>
          </p:cNvPr>
          <p:cNvSpPr/>
          <p:nvPr/>
        </p:nvSpPr>
        <p:spPr>
          <a:xfrm>
            <a:off x="3721100" y="1896534"/>
            <a:ext cx="3225802" cy="609600"/>
          </a:xfrm>
          <a:prstGeom prst="roundRect">
            <a:avLst/>
          </a:prstGeom>
          <a:solidFill>
            <a:srgbClr val="51C4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Drivers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A86E3C-24B8-4285-91AF-D1196FB886BD}"/>
              </a:ext>
            </a:extLst>
          </p:cNvPr>
          <p:cNvSpPr/>
          <p:nvPr/>
        </p:nvSpPr>
        <p:spPr>
          <a:xfrm>
            <a:off x="3721100" y="2802468"/>
            <a:ext cx="3225802" cy="609600"/>
          </a:xfrm>
          <a:prstGeom prst="roundRect">
            <a:avLst/>
          </a:prstGeom>
          <a:solidFill>
            <a:srgbClr val="126E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Kernel Drivers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6C679B-03BD-4A8D-96FE-0967D5684D45}"/>
              </a:ext>
            </a:extLst>
          </p:cNvPr>
          <p:cNvSpPr/>
          <p:nvPr/>
        </p:nvSpPr>
        <p:spPr>
          <a:xfrm>
            <a:off x="3721100" y="3708402"/>
            <a:ext cx="3225802" cy="609600"/>
          </a:xfrm>
          <a:prstGeom prst="roundRect">
            <a:avLst/>
          </a:prstGeom>
          <a:solidFill>
            <a:srgbClr val="132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Hardware System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4DD15E-A5A5-4EB7-BBC7-D302F0F98E9E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334001" y="1600200"/>
            <a:ext cx="0" cy="29633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880CB0-7A1D-4D4A-81CE-BEB7B6FC1F82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334001" y="2506134"/>
            <a:ext cx="0" cy="29633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4FE7C3-1195-4EE1-8BF5-03076E7E2B4D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5334001" y="3412068"/>
            <a:ext cx="0" cy="29633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6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BC9F1A-B902-6836-9506-77043520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99" y="0"/>
            <a:ext cx="1092940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37DE5-2EFA-38C4-86B0-7F22EC9605A8}"/>
              </a:ext>
            </a:extLst>
          </p:cNvPr>
          <p:cNvSpPr txBox="1"/>
          <p:nvPr/>
        </p:nvSpPr>
        <p:spPr>
          <a:xfrm>
            <a:off x="837582" y="3333997"/>
            <a:ext cx="199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Open your mounted directory to view files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735361-52E8-3A21-FD5A-D19D74F75F4F}"/>
              </a:ext>
            </a:extLst>
          </p:cNvPr>
          <p:cNvCxnSpPr>
            <a:cxnSpLocks/>
          </p:cNvCxnSpPr>
          <p:nvPr/>
        </p:nvCxnSpPr>
        <p:spPr>
          <a:xfrm flipV="1">
            <a:off x="1816925" y="2939143"/>
            <a:ext cx="0" cy="3740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2FD8BF-E82E-B997-50D0-A30AAED93735}"/>
              </a:ext>
            </a:extLst>
          </p:cNvPr>
          <p:cNvSpPr txBox="1"/>
          <p:nvPr/>
        </p:nvSpPr>
        <p:spPr>
          <a:xfrm>
            <a:off x="3640159" y="4503717"/>
            <a:ext cx="199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 one terminal to build your code locally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54B433-BAF8-D4A8-4BD5-4A4E989FAA14}"/>
              </a:ext>
            </a:extLst>
          </p:cNvPr>
          <p:cNvCxnSpPr>
            <a:cxnSpLocks/>
          </p:cNvCxnSpPr>
          <p:nvPr/>
        </p:nvCxnSpPr>
        <p:spPr>
          <a:xfrm flipV="1">
            <a:off x="4619502" y="4108863"/>
            <a:ext cx="0" cy="3740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80E63E-7EA7-C393-CCCD-6DC61B49E593}"/>
              </a:ext>
            </a:extLst>
          </p:cNvPr>
          <p:cNvSpPr txBox="1"/>
          <p:nvPr/>
        </p:nvSpPr>
        <p:spPr>
          <a:xfrm>
            <a:off x="7410205" y="4705598"/>
            <a:ext cx="2903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another terminal, SSH into you PYNQ board and run your compiled programs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6A92DB-15D0-CFE3-D664-1C4C27D389AF}"/>
              </a:ext>
            </a:extLst>
          </p:cNvPr>
          <p:cNvCxnSpPr>
            <a:cxnSpLocks/>
          </p:cNvCxnSpPr>
          <p:nvPr/>
        </p:nvCxnSpPr>
        <p:spPr>
          <a:xfrm flipV="1">
            <a:off x="8716489" y="4310744"/>
            <a:ext cx="0" cy="3740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28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6D54AB-08A1-2AF5-91A6-EBCA0EC45778}"/>
              </a:ext>
            </a:extLst>
          </p:cNvPr>
          <p:cNvSpPr/>
          <p:nvPr/>
        </p:nvSpPr>
        <p:spPr>
          <a:xfrm>
            <a:off x="5987512" y="464949"/>
            <a:ext cx="3244312" cy="4577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043224-DFE1-A67F-2798-B091EBDEB48A}"/>
              </a:ext>
            </a:extLst>
          </p:cNvPr>
          <p:cNvSpPr/>
          <p:nvPr/>
        </p:nvSpPr>
        <p:spPr>
          <a:xfrm>
            <a:off x="6617739" y="743919"/>
            <a:ext cx="2366040" cy="3957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C3E91-6898-8855-DD4C-CB1F60BEF569}"/>
              </a:ext>
            </a:extLst>
          </p:cNvPr>
          <p:cNvSpPr/>
          <p:nvPr/>
        </p:nvSpPr>
        <p:spPr>
          <a:xfrm>
            <a:off x="2107769" y="3022168"/>
            <a:ext cx="3955943" cy="2019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438954-4ACE-201F-A78D-88EFBAE0B377}"/>
              </a:ext>
            </a:extLst>
          </p:cNvPr>
          <p:cNvSpPr/>
          <p:nvPr/>
        </p:nvSpPr>
        <p:spPr>
          <a:xfrm>
            <a:off x="3518116" y="1494271"/>
            <a:ext cx="177948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user_intc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8E72CE-B84B-7E7E-8C83-F24F7D3117AE}"/>
              </a:ext>
            </a:extLst>
          </p:cNvPr>
          <p:cNvSpPr/>
          <p:nvPr/>
        </p:nvSpPr>
        <p:spPr>
          <a:xfrm>
            <a:off x="1921790" y="537275"/>
            <a:ext cx="1549831" cy="3977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73DEFC-9FEE-3B6C-CC70-ABE6761E3B23}"/>
              </a:ext>
            </a:extLst>
          </p:cNvPr>
          <p:cNvSpPr txBox="1"/>
          <p:nvPr/>
        </p:nvSpPr>
        <p:spPr>
          <a:xfrm>
            <a:off x="4884309" y="1523819"/>
            <a:ext cx="44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irq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6CF41C-F5EC-BBF9-395B-82A124D07033}"/>
              </a:ext>
            </a:extLst>
          </p:cNvPr>
          <p:cNvCxnSpPr>
            <a:stCxn id="9" idx="3"/>
          </p:cNvCxnSpPr>
          <p:nvPr/>
        </p:nvCxnSpPr>
        <p:spPr>
          <a:xfrm>
            <a:off x="5327444" y="1708485"/>
            <a:ext cx="119853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419190-7EA8-A9AE-A359-86CB48680641}"/>
              </a:ext>
            </a:extLst>
          </p:cNvPr>
          <p:cNvSpPr txBox="1"/>
          <p:nvPr/>
        </p:nvSpPr>
        <p:spPr>
          <a:xfrm>
            <a:off x="6664235" y="1552369"/>
            <a:ext cx="189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0x1E </a:t>
            </a:r>
            <a:r>
              <a:rPr lang="en-US" sz="1400" dirty="0"/>
              <a:t>– interrupt input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E77FA1-D287-9D7A-5888-64DBC2D87C3E}"/>
              </a:ext>
            </a:extLst>
          </p:cNvPr>
          <p:cNvSpPr txBox="1"/>
          <p:nvPr/>
        </p:nvSpPr>
        <p:spPr>
          <a:xfrm>
            <a:off x="6662979" y="3802162"/>
            <a:ext cx="192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0x1D </a:t>
            </a:r>
            <a:r>
              <a:rPr lang="en-US" sz="1400" dirty="0"/>
              <a:t>– interrupt input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B24310-54FD-924E-486F-0B86E4FF6AC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357284" y="2031540"/>
            <a:ext cx="1168695" cy="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A539A8-EB90-0AF2-7BB1-B7816C3E0B03}"/>
              </a:ext>
            </a:extLst>
          </p:cNvPr>
          <p:cNvSpPr/>
          <p:nvPr/>
        </p:nvSpPr>
        <p:spPr>
          <a:xfrm>
            <a:off x="5603215" y="1494271"/>
            <a:ext cx="645763" cy="914399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5A3AF6-4356-F2C9-C7F2-CF0EE672E04C}"/>
              </a:ext>
            </a:extLst>
          </p:cNvPr>
          <p:cNvSpPr txBox="1"/>
          <p:nvPr/>
        </p:nvSpPr>
        <p:spPr>
          <a:xfrm>
            <a:off x="4256589" y="1846874"/>
            <a:ext cx="110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</a:rPr>
              <a:t>addr</a:t>
            </a:r>
            <a:r>
              <a:rPr lang="en-US" dirty="0">
                <a:solidFill>
                  <a:srgbClr val="FF0000"/>
                </a:solidFill>
              </a:rPr>
              <a:t> bus</a:t>
            </a:r>
          </a:p>
        </p:txBody>
      </p:sp>
    </p:spTree>
    <p:extLst>
      <p:ext uri="{BB962C8B-B14F-4D97-AF65-F5344CB8AC3E}">
        <p14:creationId xmlns:p14="http://schemas.microsoft.com/office/powerpoint/2010/main" val="89470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Goeders</dc:creator>
  <cp:lastModifiedBy>Jeff Goeders</cp:lastModifiedBy>
  <cp:revision>3</cp:revision>
  <dcterms:created xsi:type="dcterms:W3CDTF">2021-04-26T01:47:10Z</dcterms:created>
  <dcterms:modified xsi:type="dcterms:W3CDTF">2024-01-19T15:29:04Z</dcterms:modified>
</cp:coreProperties>
</file>