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Lst>
  <p:sldSz cx="14630400" cy="8229600"/>
  <p:notesSz cx="9144000" cy="6858000"/>
  <p:defaultText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50" d="100"/>
          <a:sy n="50" d="100"/>
        </p:scale>
        <p:origin x="-1278" y="-660"/>
      </p:cViewPr>
      <p:guideLst>
        <p:guide orient="horz" pos="2592"/>
        <p:guide pos="460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556511"/>
            <a:ext cx="12435840" cy="1764030"/>
          </a:xfrm>
        </p:spPr>
        <p:txBody>
          <a:bodyPr/>
          <a:lstStyle/>
          <a:p>
            <a:r>
              <a:rPr lang="en-US" smtClean="0"/>
              <a:t>Click to edit Master title style</a:t>
            </a:r>
            <a:endParaRPr lang="en-US"/>
          </a:p>
        </p:txBody>
      </p:sp>
      <p:sp>
        <p:nvSpPr>
          <p:cNvPr id="3" name="Subtitle 2"/>
          <p:cNvSpPr>
            <a:spLocks noGrp="1"/>
          </p:cNvSpPr>
          <p:nvPr>
            <p:ph type="subTitle" idx="1"/>
          </p:nvPr>
        </p:nvSpPr>
        <p:spPr>
          <a:xfrm>
            <a:off x="2194560" y="4663440"/>
            <a:ext cx="10241280" cy="2103120"/>
          </a:xfrm>
        </p:spPr>
        <p:txBody>
          <a:bodyPr/>
          <a:lstStyle>
            <a:lvl1pPr marL="0" indent="0" algn="ctr">
              <a:buNone/>
              <a:defRPr>
                <a:solidFill>
                  <a:schemeClr val="tx1">
                    <a:tint val="75000"/>
                  </a:schemeClr>
                </a:solidFill>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329566"/>
            <a:ext cx="3291840" cy="702183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20" y="329566"/>
            <a:ext cx="9631680" cy="702183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5701" y="5288281"/>
            <a:ext cx="12435840" cy="1634490"/>
          </a:xfrm>
        </p:spPr>
        <p:txBody>
          <a:bodyPr anchor="t"/>
          <a:lstStyle>
            <a:lvl1pPr algn="l">
              <a:defRPr sz="5700" b="1" cap="all"/>
            </a:lvl1pPr>
          </a:lstStyle>
          <a:p>
            <a:r>
              <a:rPr lang="en-US" smtClean="0"/>
              <a:t>Click to edit Master title style</a:t>
            </a:r>
            <a:endParaRPr lang="en-US"/>
          </a:p>
        </p:txBody>
      </p:sp>
      <p:sp>
        <p:nvSpPr>
          <p:cNvPr id="3" name="Text Placeholder 2"/>
          <p:cNvSpPr>
            <a:spLocks noGrp="1"/>
          </p:cNvSpPr>
          <p:nvPr>
            <p:ph type="body" idx="1"/>
          </p:nvPr>
        </p:nvSpPr>
        <p:spPr>
          <a:xfrm>
            <a:off x="1155701" y="3488056"/>
            <a:ext cx="12435840" cy="1800224"/>
          </a:xfrm>
        </p:spPr>
        <p:txBody>
          <a:bodyPr anchor="b"/>
          <a:lstStyle>
            <a:lvl1pPr marL="0" indent="0">
              <a:buNone/>
              <a:defRPr sz="2900">
                <a:solidFill>
                  <a:schemeClr val="tx1">
                    <a:tint val="75000"/>
                  </a:schemeClr>
                </a:solidFill>
              </a:defRPr>
            </a:lvl1pPr>
            <a:lvl2pPr marL="653110" indent="0">
              <a:buNone/>
              <a:defRPr sz="2600">
                <a:solidFill>
                  <a:schemeClr val="tx1">
                    <a:tint val="75000"/>
                  </a:schemeClr>
                </a:solidFill>
              </a:defRPr>
            </a:lvl2pPr>
            <a:lvl3pPr marL="1306220" indent="0">
              <a:buNone/>
              <a:defRPr sz="2300">
                <a:solidFill>
                  <a:schemeClr val="tx1">
                    <a:tint val="75000"/>
                  </a:schemeClr>
                </a:solidFill>
              </a:defRPr>
            </a:lvl3pPr>
            <a:lvl4pPr marL="1959331" indent="0">
              <a:buNone/>
              <a:defRPr sz="2000">
                <a:solidFill>
                  <a:schemeClr val="tx1">
                    <a:tint val="75000"/>
                  </a:schemeClr>
                </a:solidFill>
              </a:defRPr>
            </a:lvl4pPr>
            <a:lvl5pPr marL="2612441" indent="0">
              <a:buNone/>
              <a:defRPr sz="2000">
                <a:solidFill>
                  <a:schemeClr val="tx1">
                    <a:tint val="75000"/>
                  </a:schemeClr>
                </a:solidFill>
              </a:defRPr>
            </a:lvl5pPr>
            <a:lvl6pPr marL="3265551" indent="0">
              <a:buNone/>
              <a:defRPr sz="2000">
                <a:solidFill>
                  <a:schemeClr val="tx1">
                    <a:tint val="75000"/>
                  </a:schemeClr>
                </a:solidFill>
              </a:defRPr>
            </a:lvl6pPr>
            <a:lvl7pPr marL="3918661" indent="0">
              <a:buNone/>
              <a:defRPr sz="2000">
                <a:solidFill>
                  <a:schemeClr val="tx1">
                    <a:tint val="75000"/>
                  </a:schemeClr>
                </a:solidFill>
              </a:defRPr>
            </a:lvl7pPr>
            <a:lvl8pPr marL="4571771" indent="0">
              <a:buNone/>
              <a:defRPr sz="2000">
                <a:solidFill>
                  <a:schemeClr val="tx1">
                    <a:tint val="75000"/>
                  </a:schemeClr>
                </a:solidFill>
              </a:defRPr>
            </a:lvl8pPr>
            <a:lvl9pPr marL="5224882" indent="0">
              <a:buNone/>
              <a:defRPr sz="2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5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4371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31520" y="1842136"/>
            <a:ext cx="6464301"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731520" y="2609850"/>
            <a:ext cx="6464301"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432041" y="1842136"/>
            <a:ext cx="6466840"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7432041" y="2609850"/>
            <a:ext cx="6466840"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21" y="327660"/>
            <a:ext cx="4813301" cy="1394460"/>
          </a:xfrm>
        </p:spPr>
        <p:txBody>
          <a:bodyPr anchor="b"/>
          <a:lstStyle>
            <a:lvl1pPr algn="l">
              <a:defRPr sz="2900" b="1"/>
            </a:lvl1pPr>
          </a:lstStyle>
          <a:p>
            <a:r>
              <a:rPr lang="en-US" smtClean="0"/>
              <a:t>Click to edit Master title style</a:t>
            </a:r>
            <a:endParaRPr lang="en-US"/>
          </a:p>
        </p:txBody>
      </p:sp>
      <p:sp>
        <p:nvSpPr>
          <p:cNvPr id="3" name="Content Placeholder 2"/>
          <p:cNvSpPr>
            <a:spLocks noGrp="1"/>
          </p:cNvSpPr>
          <p:nvPr>
            <p:ph idx="1"/>
          </p:nvPr>
        </p:nvSpPr>
        <p:spPr>
          <a:xfrm>
            <a:off x="5720080" y="327660"/>
            <a:ext cx="8178800" cy="7023736"/>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31521" y="1722120"/>
            <a:ext cx="4813301" cy="5629276"/>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67661" y="5760720"/>
            <a:ext cx="8778240" cy="680086"/>
          </a:xfrm>
        </p:spPr>
        <p:txBody>
          <a:bodyPr anchor="b"/>
          <a:lstStyle>
            <a:lvl1pPr algn="l">
              <a:defRPr sz="2900" b="1"/>
            </a:lvl1pPr>
          </a:lstStyle>
          <a:p>
            <a:r>
              <a:rPr lang="en-US" smtClean="0"/>
              <a:t>Click to edit Master title style</a:t>
            </a:r>
            <a:endParaRPr lang="en-US"/>
          </a:p>
        </p:txBody>
      </p:sp>
      <p:sp>
        <p:nvSpPr>
          <p:cNvPr id="3" name="Picture Placeholder 2"/>
          <p:cNvSpPr>
            <a:spLocks noGrp="1"/>
          </p:cNvSpPr>
          <p:nvPr>
            <p:ph type="pic" idx="1"/>
          </p:nvPr>
        </p:nvSpPr>
        <p:spPr>
          <a:xfrm>
            <a:off x="2867661" y="735330"/>
            <a:ext cx="8778240" cy="493776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endParaRPr lang="en-US"/>
          </a:p>
        </p:txBody>
      </p:sp>
      <p:sp>
        <p:nvSpPr>
          <p:cNvPr id="4" name="Text Placeholder 3"/>
          <p:cNvSpPr>
            <a:spLocks noGrp="1"/>
          </p:cNvSpPr>
          <p:nvPr>
            <p:ph type="body" sz="half" idx="2"/>
          </p:nvPr>
        </p:nvSpPr>
        <p:spPr>
          <a:xfrm>
            <a:off x="2867661" y="6440806"/>
            <a:ext cx="8778240" cy="965834"/>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29566"/>
            <a:ext cx="13167360" cy="1371600"/>
          </a:xfrm>
          <a:prstGeom prst="rect">
            <a:avLst/>
          </a:prstGeom>
        </p:spPr>
        <p:txBody>
          <a:bodyPr vert="horz" lIns="130622" tIns="65311" rIns="130622" bIns="6531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731520" y="1920240"/>
            <a:ext cx="13167360" cy="5431156"/>
          </a:xfrm>
          <a:prstGeom prst="rect">
            <a:avLst/>
          </a:prstGeom>
        </p:spPr>
        <p:txBody>
          <a:bodyPr vert="horz" lIns="130622" tIns="65311" rIns="130622" bIns="6531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731520" y="7627621"/>
            <a:ext cx="3413760" cy="438150"/>
          </a:xfrm>
          <a:prstGeom prst="rect">
            <a:avLst/>
          </a:prstGeom>
        </p:spPr>
        <p:txBody>
          <a:bodyPr vert="horz" lIns="130622" tIns="65311" rIns="130622" bIns="65311" rtlCol="0" anchor="ctr"/>
          <a:lstStyle>
            <a:lvl1pPr algn="l">
              <a:defRPr sz="1700">
                <a:solidFill>
                  <a:schemeClr val="tx1">
                    <a:tint val="75000"/>
                  </a:schemeClr>
                </a:solidFill>
              </a:defRPr>
            </a:lvl1pPr>
          </a:lstStyle>
          <a:p>
            <a:fld id="{1D8BD707-D9CF-40AE-B4C6-C98DA3205C09}" type="datetimeFigureOut">
              <a:rPr lang="en-US" smtClean="0"/>
              <a:pPr/>
              <a:t>5/24/2020</a:t>
            </a:fld>
            <a:endParaRPr lang="en-US"/>
          </a:p>
        </p:txBody>
      </p:sp>
      <p:sp>
        <p:nvSpPr>
          <p:cNvPr id="5" name="Footer Placeholder 4"/>
          <p:cNvSpPr>
            <a:spLocks noGrp="1"/>
          </p:cNvSpPr>
          <p:nvPr>
            <p:ph type="ftr" sz="quarter" idx="3"/>
          </p:nvPr>
        </p:nvSpPr>
        <p:spPr>
          <a:xfrm>
            <a:off x="4998720" y="7627621"/>
            <a:ext cx="4632960" cy="438150"/>
          </a:xfrm>
          <a:prstGeom prst="rect">
            <a:avLst/>
          </a:prstGeom>
        </p:spPr>
        <p:txBody>
          <a:bodyPr vert="horz" lIns="130622" tIns="65311" rIns="130622" bIns="65311" rtlCol="0" anchor="ctr"/>
          <a:lstStyle>
            <a:lvl1pPr algn="ctr">
              <a:defRPr sz="1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85120" y="7627621"/>
            <a:ext cx="3413760" cy="438150"/>
          </a:xfrm>
          <a:prstGeom prst="rect">
            <a:avLst/>
          </a:prstGeom>
        </p:spPr>
        <p:txBody>
          <a:bodyPr vert="horz" lIns="130622" tIns="65311" rIns="130622" bIns="65311" rtlCol="0" anchor="ctr"/>
          <a:lstStyle>
            <a:lvl1pPr algn="r">
              <a:defRPr sz="17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1306220" rtl="0" eaLnBrk="1" latinLnBrk="0" hangingPunct="1">
        <a:spcBef>
          <a:spcPct val="0"/>
        </a:spcBef>
        <a:buNone/>
        <a:defRPr sz="6300" kern="1200">
          <a:solidFill>
            <a:schemeClr val="tx1"/>
          </a:solidFill>
          <a:latin typeface="+mj-lt"/>
          <a:ea typeface="+mj-ea"/>
          <a:cs typeface="+mj-cs"/>
        </a:defRPr>
      </a:lvl1pPr>
    </p:titleStyle>
    <p:bodyStyle>
      <a:lvl1pPr marL="489833" indent="-489833" algn="l" defTabSz="1306220" rtl="0" eaLnBrk="1" latinLnBrk="0" hangingPunct="1">
        <a:spcBef>
          <a:spcPct val="20000"/>
        </a:spcBef>
        <a:buFont typeface="Arial"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4630400" cy="23622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76200" y="-1613327"/>
            <a:ext cx="4878388" cy="4508927"/>
            <a:chOff x="76200" y="-1613327"/>
            <a:chExt cx="4878388" cy="4508927"/>
          </a:xfrm>
        </p:grpSpPr>
        <p:grpSp>
          <p:nvGrpSpPr>
            <p:cNvPr id="16" name="Group 15"/>
            <p:cNvGrpSpPr/>
            <p:nvPr/>
          </p:nvGrpSpPr>
          <p:grpSpPr>
            <a:xfrm>
              <a:off x="76200" y="-1613327"/>
              <a:ext cx="3581400" cy="4508927"/>
              <a:chOff x="762000" y="2667000"/>
              <a:chExt cx="3581400" cy="4508927"/>
            </a:xfrm>
          </p:grpSpPr>
          <p:sp>
            <p:nvSpPr>
              <p:cNvPr id="9" name="TextBox 8"/>
              <p:cNvSpPr txBox="1"/>
              <p:nvPr/>
            </p:nvSpPr>
            <p:spPr>
              <a:xfrm>
                <a:off x="1295400" y="3505200"/>
                <a:ext cx="2057400" cy="3154710"/>
              </a:xfrm>
              <a:prstGeom prst="rect">
                <a:avLst/>
              </a:prstGeom>
              <a:noFill/>
            </p:spPr>
            <p:txBody>
              <a:bodyPr wrap="square" rtlCol="0">
                <a:spAutoFit/>
              </a:bodyPr>
              <a:lstStyle/>
              <a:p>
                <a:r>
                  <a:rPr lang="en-US" sz="19900" dirty="0" smtClean="0">
                    <a:solidFill>
                      <a:srgbClr val="FFC000"/>
                    </a:solidFill>
                    <a:latin typeface="Centaur" pitchFamily="18" charset="0"/>
                  </a:rPr>
                  <a:t>s</a:t>
                </a:r>
                <a:endParaRPr lang="en-US" sz="19900" dirty="0">
                  <a:solidFill>
                    <a:srgbClr val="FFC000"/>
                  </a:solidFill>
                  <a:latin typeface="Centaur" pitchFamily="18" charset="0"/>
                </a:endParaRPr>
              </a:p>
            </p:txBody>
          </p:sp>
          <p:sp>
            <p:nvSpPr>
              <p:cNvPr id="8" name="TextBox 7"/>
              <p:cNvSpPr txBox="1"/>
              <p:nvPr/>
            </p:nvSpPr>
            <p:spPr>
              <a:xfrm>
                <a:off x="762000" y="2667000"/>
                <a:ext cx="3581400" cy="4508927"/>
              </a:xfrm>
              <a:prstGeom prst="rect">
                <a:avLst/>
              </a:prstGeom>
              <a:noFill/>
            </p:spPr>
            <p:txBody>
              <a:bodyPr wrap="square" rtlCol="0">
                <a:spAutoFit/>
              </a:bodyPr>
              <a:lstStyle/>
              <a:p>
                <a:r>
                  <a:rPr lang="en-US" sz="28700" dirty="0" smtClean="0">
                    <a:solidFill>
                      <a:schemeClr val="accent3">
                        <a:lumMod val="50000"/>
                      </a:schemeClr>
                    </a:solidFill>
                    <a:latin typeface="Centaur" pitchFamily="18" charset="0"/>
                  </a:rPr>
                  <a:t>c</a:t>
                </a:r>
                <a:endParaRPr lang="en-US" sz="28700" dirty="0">
                  <a:solidFill>
                    <a:schemeClr val="accent3">
                      <a:lumMod val="50000"/>
                    </a:schemeClr>
                  </a:solidFill>
                  <a:latin typeface="Centaur" pitchFamily="18" charset="0"/>
                </a:endParaRPr>
              </a:p>
            </p:txBody>
          </p:sp>
        </p:grpSp>
        <p:grpSp>
          <p:nvGrpSpPr>
            <p:cNvPr id="20" name="Group 19"/>
            <p:cNvGrpSpPr/>
            <p:nvPr/>
          </p:nvGrpSpPr>
          <p:grpSpPr>
            <a:xfrm>
              <a:off x="1752600" y="152400"/>
              <a:ext cx="3201988" cy="1578352"/>
              <a:chOff x="1752600" y="152400"/>
              <a:chExt cx="3201988" cy="1578352"/>
            </a:xfrm>
          </p:grpSpPr>
          <p:sp>
            <p:nvSpPr>
              <p:cNvPr id="15" name="TextBox 14"/>
              <p:cNvSpPr txBox="1"/>
              <p:nvPr/>
            </p:nvSpPr>
            <p:spPr>
              <a:xfrm>
                <a:off x="1830388" y="838200"/>
                <a:ext cx="3124200" cy="892552"/>
              </a:xfrm>
              <a:prstGeom prst="rect">
                <a:avLst/>
              </a:prstGeom>
              <a:noFill/>
            </p:spPr>
            <p:txBody>
              <a:bodyPr wrap="square" rtlCol="0">
                <a:spAutoFit/>
              </a:bodyPr>
              <a:lstStyle/>
              <a:p>
                <a:r>
                  <a:rPr lang="en-US" b="1" dirty="0" smtClean="0">
                    <a:solidFill>
                      <a:schemeClr val="bg1">
                        <a:lumMod val="50000"/>
                      </a:schemeClr>
                    </a:solidFill>
                    <a:latin typeface="Bell MT" pitchFamily="18" charset="0"/>
                  </a:rPr>
                  <a:t>CARA </a:t>
                </a:r>
              </a:p>
              <a:p>
                <a:r>
                  <a:rPr lang="en-US" b="1" dirty="0" smtClean="0">
                    <a:solidFill>
                      <a:schemeClr val="bg1">
                        <a:lumMod val="50000"/>
                      </a:schemeClr>
                    </a:solidFill>
                    <a:latin typeface="Bell MT" pitchFamily="18" charset="0"/>
                  </a:rPr>
                  <a:t>SEEKERS</a:t>
                </a:r>
                <a:endParaRPr lang="en-US" b="1" dirty="0">
                  <a:solidFill>
                    <a:schemeClr val="bg1">
                      <a:lumMod val="50000"/>
                    </a:schemeClr>
                  </a:solidFill>
                  <a:latin typeface="Bell MT" pitchFamily="18" charset="0"/>
                </a:endParaRPr>
              </a:p>
            </p:txBody>
          </p:sp>
          <p:cxnSp>
            <p:nvCxnSpPr>
              <p:cNvPr id="13" name="Straight Connector 12"/>
              <p:cNvCxnSpPr/>
              <p:nvPr/>
            </p:nvCxnSpPr>
            <p:spPr>
              <a:xfrm rot="5400000">
                <a:off x="1029494" y="875506"/>
                <a:ext cx="1447800" cy="1588"/>
              </a:xfrm>
              <a:prstGeom prst="line">
                <a:avLst/>
              </a:prstGeom>
              <a:ln>
                <a:solidFill>
                  <a:schemeClr val="bg1">
                    <a:lumMod val="50000"/>
                  </a:schemeClr>
                </a:solidFill>
              </a:ln>
            </p:spPr>
            <p:style>
              <a:lnRef idx="3">
                <a:schemeClr val="accent1"/>
              </a:lnRef>
              <a:fillRef idx="0">
                <a:schemeClr val="accent1"/>
              </a:fillRef>
              <a:effectRef idx="2">
                <a:schemeClr val="accent1"/>
              </a:effectRef>
              <a:fontRef idx="minor">
                <a:schemeClr val="tx1"/>
              </a:fontRef>
            </p:style>
          </p:cxnSp>
        </p:grpSp>
        <p:sp>
          <p:nvSpPr>
            <p:cNvPr id="19" name="TextBox 18"/>
            <p:cNvSpPr txBox="1"/>
            <p:nvPr/>
          </p:nvSpPr>
          <p:spPr>
            <a:xfrm>
              <a:off x="152400" y="1752600"/>
              <a:ext cx="3200400" cy="400110"/>
            </a:xfrm>
            <a:prstGeom prst="rect">
              <a:avLst/>
            </a:prstGeom>
            <a:noFill/>
          </p:spPr>
          <p:txBody>
            <a:bodyPr wrap="square" rtlCol="0">
              <a:spAutoFit/>
            </a:bodyPr>
            <a:lstStyle/>
            <a:p>
              <a:pPr algn="ctr"/>
              <a:r>
                <a:rPr lang="en-US" sz="2000" b="1" dirty="0" smtClean="0">
                  <a:ln w="18000">
                    <a:solidFill>
                      <a:schemeClr val="accent3">
                        <a:lumMod val="50000"/>
                      </a:schemeClr>
                    </a:solidFill>
                    <a:prstDash val="solid"/>
                    <a:miter lim="800000"/>
                  </a:ln>
                  <a:solidFill>
                    <a:schemeClr val="accent3">
                      <a:lumMod val="60000"/>
                      <a:lumOff val="40000"/>
                    </a:schemeClr>
                  </a:solidFill>
                  <a:effectLst>
                    <a:outerShdw blurRad="25500" dist="23000" dir="7020000" algn="tl">
                      <a:srgbClr val="000000">
                        <a:alpha val="50000"/>
                      </a:srgbClr>
                    </a:outerShdw>
                  </a:effectLst>
                  <a:latin typeface="Berlin Sans FB Demi" pitchFamily="34" charset="0"/>
                </a:rPr>
                <a:t>COME SEEK WITH US</a:t>
              </a:r>
              <a:endParaRPr lang="en-US" sz="2000" b="1" dirty="0">
                <a:ln w="18000">
                  <a:solidFill>
                    <a:schemeClr val="accent3">
                      <a:lumMod val="50000"/>
                    </a:schemeClr>
                  </a:solidFill>
                  <a:prstDash val="solid"/>
                  <a:miter lim="800000"/>
                </a:ln>
                <a:solidFill>
                  <a:schemeClr val="accent3">
                    <a:lumMod val="60000"/>
                    <a:lumOff val="40000"/>
                  </a:schemeClr>
                </a:solidFill>
                <a:effectLst>
                  <a:outerShdw blurRad="25500" dist="23000" dir="7020000" algn="tl">
                    <a:srgbClr val="000000">
                      <a:alpha val="50000"/>
                    </a:srgbClr>
                  </a:outerShdw>
                </a:effectLst>
                <a:latin typeface="Berlin Sans FB Demi" pitchFamily="34" charset="0"/>
              </a:endParaRPr>
            </a:p>
          </p:txBody>
        </p:sp>
      </p:grpSp>
      <p:sp>
        <p:nvSpPr>
          <p:cNvPr id="22" name="TextBox 21"/>
          <p:cNvSpPr txBox="1"/>
          <p:nvPr/>
        </p:nvSpPr>
        <p:spPr>
          <a:xfrm>
            <a:off x="4876800" y="783848"/>
            <a:ext cx="4495800" cy="892552"/>
          </a:xfrm>
          <a:prstGeom prst="rect">
            <a:avLst/>
          </a:prstGeom>
          <a:noFill/>
        </p:spPr>
        <p:txBody>
          <a:bodyPr wrap="square" rtlCol="0">
            <a:spAutoFit/>
          </a:bodyPr>
          <a:lstStyle/>
          <a:p>
            <a:pPr algn="ctr"/>
            <a:r>
              <a:rPr lang="en-US" b="1" i="1" dirty="0" smtClean="0">
                <a:solidFill>
                  <a:schemeClr val="bg1">
                    <a:lumMod val="50000"/>
                  </a:schemeClr>
                </a:solidFill>
                <a:latin typeface="Californian FB" pitchFamily="18" charset="0"/>
              </a:rPr>
              <a:t>“DON’T SEE THE AURA GET INTO THE AURA”</a:t>
            </a:r>
            <a:endParaRPr lang="en-US" b="1" i="1" dirty="0">
              <a:solidFill>
                <a:schemeClr val="bg1">
                  <a:lumMod val="50000"/>
                </a:schemeClr>
              </a:solidFill>
              <a:latin typeface="Californian FB" pitchFamily="18" charset="0"/>
            </a:endParaRPr>
          </a:p>
        </p:txBody>
      </p:sp>
      <p:sp>
        <p:nvSpPr>
          <p:cNvPr id="23" name="TextBox 22"/>
          <p:cNvSpPr txBox="1"/>
          <p:nvPr/>
        </p:nvSpPr>
        <p:spPr>
          <a:xfrm>
            <a:off x="10439400" y="152400"/>
            <a:ext cx="4114800" cy="2031325"/>
          </a:xfrm>
          <a:prstGeom prst="rect">
            <a:avLst/>
          </a:prstGeom>
          <a:noFill/>
        </p:spPr>
        <p:txBody>
          <a:bodyPr wrap="square" rtlCol="0">
            <a:spAutoFit/>
          </a:bodyPr>
          <a:lstStyle/>
          <a:p>
            <a:r>
              <a:rPr lang="en-US" sz="1400" b="1" i="1" dirty="0" smtClean="0"/>
              <a:t>CARDIAL</a:t>
            </a:r>
          </a:p>
          <a:p>
            <a:r>
              <a:rPr lang="en-US" sz="1400" i="1" dirty="0" smtClean="0"/>
              <a:t>Adjective</a:t>
            </a:r>
            <a:endParaRPr lang="en-US" sz="1400" dirty="0" smtClean="0"/>
          </a:p>
          <a:p>
            <a:r>
              <a:rPr lang="en-US" sz="1400" dirty="0" smtClean="0"/>
              <a:t>(rare) Relating to the heart</a:t>
            </a:r>
          </a:p>
          <a:p>
            <a:pPr fontAlgn="t"/>
            <a:endParaRPr lang="en-US" sz="1400" b="1" i="1" dirty="0" smtClean="0"/>
          </a:p>
          <a:p>
            <a:pPr fontAlgn="t"/>
            <a:r>
              <a:rPr lang="en-US" sz="1400" b="1" i="1" dirty="0" smtClean="0"/>
              <a:t>AURA</a:t>
            </a:r>
          </a:p>
          <a:p>
            <a:r>
              <a:rPr lang="en-US" sz="1400" dirty="0" smtClean="0"/>
              <a:t>/</a:t>
            </a:r>
            <a:r>
              <a:rPr lang="en-US" sz="1400" dirty="0" smtClean="0"/>
              <a:t>ˈ</a:t>
            </a:r>
            <a:r>
              <a:rPr lang="en-US" sz="1400" dirty="0" err="1" smtClean="0"/>
              <a:t>ɔːrə</a:t>
            </a:r>
            <a:r>
              <a:rPr lang="en-US" sz="1400" dirty="0" smtClean="0"/>
              <a:t>/</a:t>
            </a:r>
          </a:p>
          <a:p>
            <a:r>
              <a:rPr lang="en-US" sz="1400" dirty="0" smtClean="0"/>
              <a:t>the distinctive atmosphere or quality that seems to surround and be generated by a person, thing, or place.</a:t>
            </a:r>
            <a:endParaRPr lang="en-US" sz="1400" dirty="0"/>
          </a:p>
        </p:txBody>
      </p:sp>
      <p:sp>
        <p:nvSpPr>
          <p:cNvPr id="14338" name="AutoShape 2" descr="Himachal Pradesh Location Map | Location map of Himachal Pradesh"/>
          <p:cNvSpPr>
            <a:spLocks noChangeAspect="1" noChangeArrowheads="1"/>
          </p:cNvSpPr>
          <p:nvPr/>
        </p:nvSpPr>
        <p:spPr bwMode="auto">
          <a:xfrm>
            <a:off x="155575" y="-136525"/>
            <a:ext cx="300038" cy="300038"/>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340" name="AutoShape 4" descr="Himachal Pradesh Location Map | Location map of Himachal Pradesh"/>
          <p:cNvSpPr>
            <a:spLocks noChangeAspect="1" noChangeArrowheads="1"/>
          </p:cNvSpPr>
          <p:nvPr/>
        </p:nvSpPr>
        <p:spPr bwMode="auto">
          <a:xfrm>
            <a:off x="155575" y="-136525"/>
            <a:ext cx="300038" cy="300038"/>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342" name="AutoShape 6" descr="Himachal Pradesh Location Map | Location map of Himachal Pradesh"/>
          <p:cNvSpPr>
            <a:spLocks noChangeAspect="1" noChangeArrowheads="1"/>
          </p:cNvSpPr>
          <p:nvPr/>
        </p:nvSpPr>
        <p:spPr bwMode="auto">
          <a:xfrm>
            <a:off x="155575" y="-136525"/>
            <a:ext cx="300038" cy="300038"/>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344" name="AutoShape 8" descr="Himachal Pradesh Location Map | Location map of Himachal Pradesh"/>
          <p:cNvSpPr>
            <a:spLocks noChangeAspect="1" noChangeArrowheads="1"/>
          </p:cNvSpPr>
          <p:nvPr/>
        </p:nvSpPr>
        <p:spPr bwMode="auto">
          <a:xfrm>
            <a:off x="155575" y="-136525"/>
            <a:ext cx="300038" cy="300038"/>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4345" name="Picture 9" descr="C:\Users\user\AppData\Local\Microsoft\Windows\Temporary Internet Files\Content.IE5\YYAE1GQD\earth-147591_960_720[1].png"/>
          <p:cNvPicPr>
            <a:picLocks noChangeAspect="1" noChangeArrowheads="1"/>
          </p:cNvPicPr>
          <p:nvPr/>
        </p:nvPicPr>
        <p:blipFill>
          <a:blip r:embed="rId2" cstate="print"/>
          <a:srcRect/>
          <a:stretch>
            <a:fillRect/>
          </a:stretch>
        </p:blipFill>
        <p:spPr bwMode="auto">
          <a:xfrm>
            <a:off x="914400" y="1143000"/>
            <a:ext cx="304800" cy="304800"/>
          </a:xfrm>
          <a:prstGeom prst="rect">
            <a:avLst/>
          </a:prstGeom>
          <a:noFill/>
        </p:spPr>
      </p:pic>
      <p:sp>
        <p:nvSpPr>
          <p:cNvPr id="14347" name="AutoShape 11" descr="Himachal Pradesh Location Map | Location map of Himachal Pradesh"/>
          <p:cNvSpPr>
            <a:spLocks noChangeAspect="1" noChangeArrowheads="1"/>
          </p:cNvSpPr>
          <p:nvPr/>
        </p:nvSpPr>
        <p:spPr bwMode="auto">
          <a:xfrm>
            <a:off x="155575" y="-136525"/>
            <a:ext cx="300038" cy="300038"/>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4351" name="Picture 15" descr="Muslim Cartoon png download - 1024*1024 - Free Transparent India ..."/>
          <p:cNvPicPr>
            <a:picLocks noChangeAspect="1" noChangeArrowheads="1"/>
          </p:cNvPicPr>
          <p:nvPr/>
        </p:nvPicPr>
        <p:blipFill>
          <a:blip r:embed="rId3"/>
          <a:srcRect/>
          <a:stretch>
            <a:fillRect/>
          </a:stretch>
        </p:blipFill>
        <p:spPr bwMode="auto">
          <a:xfrm>
            <a:off x="8686800" y="2514602"/>
            <a:ext cx="5486400" cy="5486400"/>
          </a:xfrm>
          <a:prstGeom prst="rect">
            <a:avLst/>
          </a:prstGeom>
          <a:noFill/>
        </p:spPr>
      </p:pic>
      <p:sp>
        <p:nvSpPr>
          <p:cNvPr id="32" name="TextBox 31"/>
          <p:cNvSpPr txBox="1"/>
          <p:nvPr/>
        </p:nvSpPr>
        <p:spPr>
          <a:xfrm>
            <a:off x="304800" y="2701528"/>
            <a:ext cx="7772400" cy="4678204"/>
          </a:xfrm>
          <a:prstGeom prst="rect">
            <a:avLst/>
          </a:prstGeom>
          <a:noFill/>
        </p:spPr>
        <p:txBody>
          <a:bodyPr wrap="square" rtlCol="0">
            <a:spAutoFit/>
          </a:bodyPr>
          <a:lstStyle/>
          <a:p>
            <a:pPr algn="ctr"/>
            <a:r>
              <a:rPr lang="en-US" sz="2400" b="1" dirty="0" smtClean="0"/>
              <a:t>“ABOUT”</a:t>
            </a:r>
          </a:p>
          <a:p>
            <a:pPr algn="ctr"/>
            <a:endParaRPr lang="en-US" sz="2400" b="1" dirty="0" smtClean="0"/>
          </a:p>
          <a:p>
            <a:pPr algn="ctr" fontAlgn="base"/>
            <a:r>
              <a:rPr lang="en-US" sz="1600" dirty="0" smtClean="0"/>
              <a:t>Taking </a:t>
            </a:r>
            <a:r>
              <a:rPr lang="en-US" sz="1600" dirty="0" smtClean="0"/>
              <a:t>a trip inevitably has some impact on our planet and on the communities we visit. But that doesn’t mean you have to skip your next trip. While it can take a little extra effort to travel responsibly, the resources available today make it easier than ever to leave a lighter footprint behind.</a:t>
            </a:r>
          </a:p>
          <a:p>
            <a:pPr algn="ctr" fontAlgn="base"/>
            <a:r>
              <a:rPr lang="en-US" sz="1600" dirty="0" smtClean="0"/>
              <a:t>One way to reduce your impact is to seek out socially and environmentally responsible accommodations. When booking your stay, look for hotels and vacation rentals that recycle, have effective waste treatment systems, are energy efficient, use local staff and products, and, where possible, use environmentally friendly energy sources, such as solar.</a:t>
            </a:r>
          </a:p>
          <a:p>
            <a:pPr algn="ctr" fontAlgn="base"/>
            <a:r>
              <a:rPr lang="en-US" sz="1600" dirty="0" smtClean="0"/>
              <a:t>That’s a lot to take in, so many hotels now have sustainability certifications, which makes it easier to determine what they are doing for the environment and local communities. The Global Sustainable Tourism Council can help you find a destination that matches your values.</a:t>
            </a:r>
          </a:p>
          <a:p>
            <a:pPr algn="ctr" fontAlgn="base"/>
            <a:r>
              <a:rPr lang="en-US" sz="1600" dirty="0" smtClean="0"/>
              <a:t>Once you arrive, you can take simple actions such as turning your air conditioner down or off, reusing towels, buying locally made souvenirs, and walking instead of jumping in a cab.</a:t>
            </a:r>
          </a:p>
          <a:p>
            <a:pPr algn="ctr" fontAlgn="base"/>
            <a:r>
              <a:rPr lang="en-US" sz="1600" dirty="0" smtClean="0"/>
              <a:t>With a little effort, you’ll give new meaning to traveling light.</a:t>
            </a:r>
          </a:p>
          <a:p>
            <a:endParaRPr lang="en-US" sz="1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22" name="Picture 10"/>
          <p:cNvPicPr>
            <a:picLocks noChangeAspect="1" noChangeArrowheads="1"/>
          </p:cNvPicPr>
          <p:nvPr/>
        </p:nvPicPr>
        <p:blipFill>
          <a:blip r:embed="rId2"/>
          <a:srcRect/>
          <a:stretch>
            <a:fillRect/>
          </a:stretch>
        </p:blipFill>
        <p:spPr bwMode="auto">
          <a:xfrm>
            <a:off x="1" y="0"/>
            <a:ext cx="14630400" cy="8229600"/>
          </a:xfrm>
          <a:prstGeom prst="rect">
            <a:avLst/>
          </a:prstGeom>
          <a:noFill/>
          <a:ln w="9525">
            <a:noFill/>
            <a:miter lim="800000"/>
            <a:headEnd/>
            <a:tailEnd/>
          </a:ln>
          <a:effectLst/>
        </p:spPr>
      </p:pic>
      <p:sp>
        <p:nvSpPr>
          <p:cNvPr id="4" name="TextBox 3"/>
          <p:cNvSpPr txBox="1"/>
          <p:nvPr/>
        </p:nvSpPr>
        <p:spPr>
          <a:xfrm>
            <a:off x="0" y="0"/>
            <a:ext cx="14630400" cy="492443"/>
          </a:xfrm>
          <a:prstGeom prst="rect">
            <a:avLst/>
          </a:prstGeom>
          <a:noFill/>
        </p:spPr>
        <p:txBody>
          <a:bodyPr wrap="square" rtlCol="0">
            <a:spAutoFit/>
          </a:bodyPr>
          <a:lstStyle/>
          <a:p>
            <a:pPr algn="ctr"/>
            <a:r>
              <a:rPr lang="en-US" b="1" dirty="0" smtClean="0"/>
              <a:t>GET IN WITH US </a:t>
            </a:r>
            <a:endParaRPr lang="en-US" b="1" dirty="0"/>
          </a:p>
        </p:txBody>
      </p:sp>
      <p:sp>
        <p:nvSpPr>
          <p:cNvPr id="13314" name="AutoShape 2" descr="Manali, Himachal Pradesh - Wikipedia"/>
          <p:cNvSpPr>
            <a:spLocks noChangeAspect="1" noChangeArrowheads="1"/>
          </p:cNvSpPr>
          <p:nvPr/>
        </p:nvSpPr>
        <p:spPr bwMode="auto">
          <a:xfrm>
            <a:off x="155575" y="-136525"/>
            <a:ext cx="300038" cy="300038"/>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6" name="AutoShape 4" descr="Manali, Himachal Pradesh - Wikipedia"/>
          <p:cNvSpPr>
            <a:spLocks noChangeAspect="1" noChangeArrowheads="1"/>
          </p:cNvSpPr>
          <p:nvPr/>
        </p:nvSpPr>
        <p:spPr bwMode="auto">
          <a:xfrm>
            <a:off x="155575" y="-136525"/>
            <a:ext cx="300038" cy="300038"/>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8" name="AutoShape 6" descr="Manali, Himachal Pradesh - Wikipedia"/>
          <p:cNvSpPr>
            <a:spLocks noChangeAspect="1" noChangeArrowheads="1"/>
          </p:cNvSpPr>
          <p:nvPr/>
        </p:nvSpPr>
        <p:spPr bwMode="auto">
          <a:xfrm>
            <a:off x="155575" y="-136525"/>
            <a:ext cx="300038" cy="300038"/>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3319" name="Picture 7"/>
          <p:cNvPicPr>
            <a:picLocks noChangeAspect="1" noChangeArrowheads="1"/>
          </p:cNvPicPr>
          <p:nvPr/>
        </p:nvPicPr>
        <p:blipFill>
          <a:blip r:embed="rId3"/>
          <a:srcRect/>
          <a:stretch>
            <a:fillRect/>
          </a:stretch>
        </p:blipFill>
        <p:spPr bwMode="auto">
          <a:xfrm>
            <a:off x="990600" y="1066800"/>
            <a:ext cx="3124200" cy="2057400"/>
          </a:xfrm>
          <a:prstGeom prst="rect">
            <a:avLst/>
          </a:prstGeom>
          <a:noFill/>
          <a:ln w="9525">
            <a:noFill/>
            <a:miter lim="800000"/>
            <a:headEnd/>
            <a:tailEnd/>
          </a:ln>
          <a:effectLst/>
        </p:spPr>
      </p:pic>
      <p:pic>
        <p:nvPicPr>
          <p:cNvPr id="13320" name="Picture 8"/>
          <p:cNvPicPr>
            <a:picLocks noChangeAspect="1" noChangeArrowheads="1"/>
          </p:cNvPicPr>
          <p:nvPr/>
        </p:nvPicPr>
        <p:blipFill>
          <a:blip r:embed="rId4"/>
          <a:srcRect/>
          <a:stretch>
            <a:fillRect/>
          </a:stretch>
        </p:blipFill>
        <p:spPr bwMode="auto">
          <a:xfrm>
            <a:off x="5562600" y="990600"/>
            <a:ext cx="3352799" cy="2137710"/>
          </a:xfrm>
          <a:prstGeom prst="rect">
            <a:avLst/>
          </a:prstGeom>
          <a:noFill/>
          <a:ln w="9525">
            <a:noFill/>
            <a:miter lim="800000"/>
            <a:headEnd/>
            <a:tailEnd/>
          </a:ln>
          <a:effectLst/>
        </p:spPr>
      </p:pic>
      <p:pic>
        <p:nvPicPr>
          <p:cNvPr id="13321" name="Picture 9"/>
          <p:cNvPicPr>
            <a:picLocks noChangeAspect="1" noChangeArrowheads="1"/>
          </p:cNvPicPr>
          <p:nvPr/>
        </p:nvPicPr>
        <p:blipFill>
          <a:blip r:embed="rId5"/>
          <a:srcRect/>
          <a:stretch>
            <a:fillRect/>
          </a:stretch>
        </p:blipFill>
        <p:spPr bwMode="auto">
          <a:xfrm>
            <a:off x="10058401" y="990600"/>
            <a:ext cx="3552528" cy="2133600"/>
          </a:xfrm>
          <a:prstGeom prst="rect">
            <a:avLst/>
          </a:prstGeom>
          <a:noFill/>
          <a:ln w="9525">
            <a:noFill/>
            <a:miter lim="800000"/>
            <a:headEnd/>
            <a:tailEnd/>
          </a:ln>
          <a:effectLst/>
        </p:spPr>
      </p:pic>
      <p:sp>
        <p:nvSpPr>
          <p:cNvPr id="11" name="TextBox 10"/>
          <p:cNvSpPr txBox="1"/>
          <p:nvPr/>
        </p:nvSpPr>
        <p:spPr>
          <a:xfrm>
            <a:off x="1676400" y="3393757"/>
            <a:ext cx="1676400" cy="492443"/>
          </a:xfrm>
          <a:prstGeom prst="rect">
            <a:avLst/>
          </a:prstGeom>
          <a:noFill/>
        </p:spPr>
        <p:txBody>
          <a:bodyPr wrap="square" rtlCol="0">
            <a:spAutoFit/>
          </a:bodyPr>
          <a:lstStyle/>
          <a:p>
            <a:pPr algn="ctr"/>
            <a:r>
              <a:rPr lang="en-US" b="1" u="sng" dirty="0" smtClean="0">
                <a:solidFill>
                  <a:schemeClr val="tx1">
                    <a:lumMod val="95000"/>
                    <a:lumOff val="5000"/>
                  </a:schemeClr>
                </a:solidFill>
              </a:rPr>
              <a:t>MANALI</a:t>
            </a:r>
            <a:endParaRPr lang="en-US" b="1" u="sng" dirty="0">
              <a:solidFill>
                <a:schemeClr val="tx1">
                  <a:lumMod val="95000"/>
                  <a:lumOff val="5000"/>
                </a:schemeClr>
              </a:solidFill>
            </a:endParaRPr>
          </a:p>
        </p:txBody>
      </p:sp>
      <p:sp>
        <p:nvSpPr>
          <p:cNvPr id="12" name="TextBox 11"/>
          <p:cNvSpPr txBox="1"/>
          <p:nvPr/>
        </p:nvSpPr>
        <p:spPr>
          <a:xfrm>
            <a:off x="6096000" y="3429000"/>
            <a:ext cx="2362200" cy="492443"/>
          </a:xfrm>
          <a:prstGeom prst="rect">
            <a:avLst/>
          </a:prstGeom>
          <a:noFill/>
        </p:spPr>
        <p:txBody>
          <a:bodyPr wrap="square" rtlCol="0">
            <a:spAutoFit/>
          </a:bodyPr>
          <a:lstStyle/>
          <a:p>
            <a:pPr algn="ctr"/>
            <a:r>
              <a:rPr lang="en-US" b="1" u="sng" dirty="0" smtClean="0">
                <a:solidFill>
                  <a:schemeClr val="tx1">
                    <a:lumMod val="95000"/>
                    <a:lumOff val="5000"/>
                  </a:schemeClr>
                </a:solidFill>
              </a:rPr>
              <a:t>DHARAMSHAL</a:t>
            </a:r>
            <a:endParaRPr lang="en-US" b="1" u="sng" dirty="0">
              <a:solidFill>
                <a:schemeClr val="tx1">
                  <a:lumMod val="95000"/>
                  <a:lumOff val="5000"/>
                </a:schemeClr>
              </a:solidFill>
            </a:endParaRPr>
          </a:p>
        </p:txBody>
      </p:sp>
      <p:sp>
        <p:nvSpPr>
          <p:cNvPr id="13" name="TextBox 12"/>
          <p:cNvSpPr txBox="1"/>
          <p:nvPr/>
        </p:nvSpPr>
        <p:spPr>
          <a:xfrm>
            <a:off x="10668000" y="3352800"/>
            <a:ext cx="2362200" cy="492443"/>
          </a:xfrm>
          <a:prstGeom prst="rect">
            <a:avLst/>
          </a:prstGeom>
          <a:noFill/>
        </p:spPr>
        <p:txBody>
          <a:bodyPr wrap="square" rtlCol="0">
            <a:spAutoFit/>
          </a:bodyPr>
          <a:lstStyle/>
          <a:p>
            <a:pPr algn="ctr"/>
            <a:r>
              <a:rPr lang="en-US" b="1" u="sng" dirty="0" smtClean="0">
                <a:solidFill>
                  <a:schemeClr val="tx1">
                    <a:lumMod val="95000"/>
                    <a:lumOff val="5000"/>
                  </a:schemeClr>
                </a:solidFill>
              </a:rPr>
              <a:t>MANDVI</a:t>
            </a:r>
            <a:endParaRPr lang="en-US" b="1" u="sng" dirty="0">
              <a:solidFill>
                <a:schemeClr val="tx1">
                  <a:lumMod val="95000"/>
                  <a:lumOff val="5000"/>
                </a:schemeClr>
              </a:solidFill>
            </a:endParaRPr>
          </a:p>
        </p:txBody>
      </p:sp>
      <p:pic>
        <p:nvPicPr>
          <p:cNvPr id="14" name="Picture 7"/>
          <p:cNvPicPr>
            <a:picLocks noChangeAspect="1" noChangeArrowheads="1"/>
          </p:cNvPicPr>
          <p:nvPr/>
        </p:nvPicPr>
        <p:blipFill>
          <a:blip r:embed="rId3"/>
          <a:srcRect/>
          <a:stretch>
            <a:fillRect/>
          </a:stretch>
        </p:blipFill>
        <p:spPr bwMode="auto">
          <a:xfrm>
            <a:off x="1219199" y="4419600"/>
            <a:ext cx="3124200" cy="2057400"/>
          </a:xfrm>
          <a:prstGeom prst="rect">
            <a:avLst/>
          </a:prstGeom>
          <a:noFill/>
          <a:ln w="9525">
            <a:noFill/>
            <a:miter lim="800000"/>
            <a:headEnd/>
            <a:tailEnd/>
          </a:ln>
          <a:effectLst/>
        </p:spPr>
      </p:pic>
      <p:pic>
        <p:nvPicPr>
          <p:cNvPr id="15" name="Picture 8"/>
          <p:cNvPicPr>
            <a:picLocks noChangeAspect="1" noChangeArrowheads="1"/>
          </p:cNvPicPr>
          <p:nvPr/>
        </p:nvPicPr>
        <p:blipFill>
          <a:blip r:embed="rId4"/>
          <a:srcRect/>
          <a:stretch>
            <a:fillRect/>
          </a:stretch>
        </p:blipFill>
        <p:spPr bwMode="auto">
          <a:xfrm>
            <a:off x="5791199" y="4343400"/>
            <a:ext cx="3352799" cy="2137710"/>
          </a:xfrm>
          <a:prstGeom prst="rect">
            <a:avLst/>
          </a:prstGeom>
          <a:noFill/>
          <a:ln w="9525">
            <a:noFill/>
            <a:miter lim="800000"/>
            <a:headEnd/>
            <a:tailEnd/>
          </a:ln>
          <a:effectLst/>
        </p:spPr>
      </p:pic>
      <p:pic>
        <p:nvPicPr>
          <p:cNvPr id="16" name="Picture 9"/>
          <p:cNvPicPr>
            <a:picLocks noChangeAspect="1" noChangeArrowheads="1"/>
          </p:cNvPicPr>
          <p:nvPr/>
        </p:nvPicPr>
        <p:blipFill>
          <a:blip r:embed="rId5"/>
          <a:srcRect/>
          <a:stretch>
            <a:fillRect/>
          </a:stretch>
        </p:blipFill>
        <p:spPr bwMode="auto">
          <a:xfrm>
            <a:off x="10287000" y="4343400"/>
            <a:ext cx="3552528" cy="2133600"/>
          </a:xfrm>
          <a:prstGeom prst="rect">
            <a:avLst/>
          </a:prstGeom>
          <a:noFill/>
          <a:ln w="9525">
            <a:noFill/>
            <a:miter lim="800000"/>
            <a:headEnd/>
            <a:tailEnd/>
          </a:ln>
          <a:effectLst/>
        </p:spPr>
      </p:pic>
      <p:sp>
        <p:nvSpPr>
          <p:cNvPr id="17" name="TextBox 16"/>
          <p:cNvSpPr txBox="1"/>
          <p:nvPr/>
        </p:nvSpPr>
        <p:spPr>
          <a:xfrm>
            <a:off x="1904999" y="6746557"/>
            <a:ext cx="1676400" cy="492443"/>
          </a:xfrm>
          <a:prstGeom prst="rect">
            <a:avLst/>
          </a:prstGeom>
          <a:noFill/>
        </p:spPr>
        <p:txBody>
          <a:bodyPr wrap="square" rtlCol="0">
            <a:spAutoFit/>
          </a:bodyPr>
          <a:lstStyle/>
          <a:p>
            <a:pPr algn="ctr"/>
            <a:r>
              <a:rPr lang="en-US" b="1" u="sng" dirty="0" smtClean="0">
                <a:solidFill>
                  <a:schemeClr val="tx1">
                    <a:lumMod val="95000"/>
                    <a:lumOff val="5000"/>
                  </a:schemeClr>
                </a:solidFill>
              </a:rPr>
              <a:t>MANALI</a:t>
            </a:r>
            <a:endParaRPr lang="en-US" b="1" u="sng" dirty="0">
              <a:solidFill>
                <a:schemeClr val="tx1">
                  <a:lumMod val="95000"/>
                  <a:lumOff val="5000"/>
                </a:schemeClr>
              </a:solidFill>
            </a:endParaRPr>
          </a:p>
        </p:txBody>
      </p:sp>
      <p:sp>
        <p:nvSpPr>
          <p:cNvPr id="18" name="TextBox 17"/>
          <p:cNvSpPr txBox="1"/>
          <p:nvPr/>
        </p:nvSpPr>
        <p:spPr>
          <a:xfrm>
            <a:off x="6324599" y="6781800"/>
            <a:ext cx="2362200" cy="492443"/>
          </a:xfrm>
          <a:prstGeom prst="rect">
            <a:avLst/>
          </a:prstGeom>
          <a:noFill/>
        </p:spPr>
        <p:txBody>
          <a:bodyPr wrap="square" rtlCol="0">
            <a:spAutoFit/>
          </a:bodyPr>
          <a:lstStyle/>
          <a:p>
            <a:pPr algn="ctr"/>
            <a:r>
              <a:rPr lang="en-US" b="1" u="sng" dirty="0" smtClean="0">
                <a:solidFill>
                  <a:schemeClr val="tx1">
                    <a:lumMod val="95000"/>
                    <a:lumOff val="5000"/>
                  </a:schemeClr>
                </a:solidFill>
              </a:rPr>
              <a:t>DHARAMSHAL</a:t>
            </a:r>
            <a:endParaRPr lang="en-US" b="1" u="sng" dirty="0">
              <a:solidFill>
                <a:schemeClr val="tx1">
                  <a:lumMod val="95000"/>
                  <a:lumOff val="5000"/>
                </a:schemeClr>
              </a:solidFill>
            </a:endParaRPr>
          </a:p>
        </p:txBody>
      </p:sp>
      <p:sp>
        <p:nvSpPr>
          <p:cNvPr id="19" name="TextBox 18"/>
          <p:cNvSpPr txBox="1"/>
          <p:nvPr/>
        </p:nvSpPr>
        <p:spPr>
          <a:xfrm>
            <a:off x="10896599" y="6705600"/>
            <a:ext cx="2362200" cy="492443"/>
          </a:xfrm>
          <a:prstGeom prst="rect">
            <a:avLst/>
          </a:prstGeom>
          <a:noFill/>
        </p:spPr>
        <p:txBody>
          <a:bodyPr wrap="square" rtlCol="0">
            <a:spAutoFit/>
          </a:bodyPr>
          <a:lstStyle/>
          <a:p>
            <a:pPr algn="ctr"/>
            <a:r>
              <a:rPr lang="en-US" b="1" u="sng" dirty="0" smtClean="0">
                <a:solidFill>
                  <a:schemeClr val="tx1">
                    <a:lumMod val="95000"/>
                    <a:lumOff val="5000"/>
                  </a:schemeClr>
                </a:solidFill>
              </a:rPr>
              <a:t>MANDVI</a:t>
            </a:r>
            <a:endParaRPr lang="en-US" b="1" u="sng"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TotalTime>
  <Words>254</Words>
  <Application>Microsoft Office PowerPoint</Application>
  <PresentationFormat>Custom</PresentationFormat>
  <Paragraphs>27</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Slide 1</vt:lpstr>
      <vt:lpstr>Slide 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8</cp:revision>
  <dcterms:created xsi:type="dcterms:W3CDTF">2006-08-16T00:00:00Z</dcterms:created>
  <dcterms:modified xsi:type="dcterms:W3CDTF">2020-05-24T07:44:09Z</dcterms:modified>
</cp:coreProperties>
</file>