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81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53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4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048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08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047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27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0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84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6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11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87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4FF4-C021-480F-BBFD-6FC688C2981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1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к проекту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MagnumOpus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6825" y="5706980"/>
            <a:ext cx="3497178" cy="1151020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Ф.И. авторов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Афанасьев</a:t>
            </a:r>
            <a:r>
              <a:rPr lang="ru-RU" dirty="0"/>
              <a:t> </a:t>
            </a:r>
            <a:r>
              <a:rPr lang="ru-RU" dirty="0" smtClean="0">
                <a:solidFill>
                  <a:schemeClr val="tx1"/>
                </a:solidFill>
              </a:rPr>
              <a:t>Дмитрий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Ефременко Артём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ru-RU" sz="2800" b="1" dirty="0"/>
              <a:t>Идея проекта</a:t>
            </a:r>
            <a:r>
              <a:rPr lang="en-US" sz="2800" b="1" dirty="0"/>
              <a:t>:</a:t>
            </a:r>
            <a:r>
              <a:rPr lang="ru-RU" sz="2800" b="1" dirty="0"/>
              <a:t> </a:t>
            </a:r>
            <a:r>
              <a:rPr lang="ru-RU" sz="2800" dirty="0" smtClean="0"/>
              <a:t>Написать </a:t>
            </a:r>
            <a:r>
              <a:rPr lang="ru-RU" sz="2800" dirty="0"/>
              <a:t>удобный электронный </a:t>
            </a:r>
            <a:r>
              <a:rPr lang="ru-RU" sz="2800" dirty="0" smtClean="0"/>
              <a:t>журнал.</a:t>
            </a:r>
            <a:endParaRPr lang="ru-RU" sz="2800" dirty="0"/>
          </a:p>
          <a:p>
            <a:pPr marL="0" indent="0">
              <a:buNone/>
            </a:pPr>
            <a:r>
              <a:rPr lang="ru-RU" sz="2800" b="1" dirty="0" smtClean="0"/>
              <a:t>	</a:t>
            </a:r>
            <a:r>
              <a:rPr lang="ru-RU" sz="2800" dirty="0" smtClean="0"/>
              <a:t>С его помощью ученик может получать ДЗ</a:t>
            </a:r>
          </a:p>
          <a:p>
            <a:pPr marL="0" indent="0">
              <a:buNone/>
            </a:pPr>
            <a:r>
              <a:rPr lang="ru-RU" sz="2800" dirty="0" smtClean="0"/>
              <a:t> от учителя следить за своими оценкам и </a:t>
            </a:r>
          </a:p>
          <a:p>
            <a:pPr marL="0" indent="0">
              <a:buNone/>
            </a:pPr>
            <a:r>
              <a:rPr lang="ru-RU" sz="2800" dirty="0"/>
              <a:t>с</a:t>
            </a:r>
            <a:r>
              <a:rPr lang="ru-RU" sz="2800" dirty="0" smtClean="0"/>
              <a:t>редним балом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	Учитель же на нём имеет полный набор функции для </a:t>
            </a:r>
            <a:r>
              <a:rPr lang="ru-RU" sz="2800" dirty="0" smtClean="0"/>
              <a:t>выставления </a:t>
            </a:r>
            <a:r>
              <a:rPr lang="ru-RU" sz="2800" dirty="0" smtClean="0"/>
              <a:t>и редактирования оценок учеников </a:t>
            </a:r>
            <a:r>
              <a:rPr lang="ru-RU" sz="2800" dirty="0" smtClean="0"/>
              <a:t>и </a:t>
            </a:r>
            <a:r>
              <a:rPr lang="ru-RU" sz="2800" dirty="0" smtClean="0"/>
              <a:t>домашних заданий.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544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88168"/>
            <a:ext cx="8596668" cy="4886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ru-RU" sz="2600" b="1" dirty="0" smtClean="0"/>
              <a:t>Для реализации данного проекта было написано 15 основных страниц</a:t>
            </a:r>
            <a:r>
              <a:rPr lang="en-US" sz="2600" b="1" dirty="0" smtClean="0"/>
              <a:t>:</a:t>
            </a:r>
          </a:p>
          <a:p>
            <a:pPr marL="0" indent="0">
              <a:buNone/>
            </a:pPr>
            <a:r>
              <a:rPr lang="ru-RU" sz="2400" dirty="0" smtClean="0"/>
              <a:t>1). Страница </a:t>
            </a:r>
            <a:r>
              <a:rPr lang="en-US" sz="2400" dirty="0" smtClean="0"/>
              <a:t>register() </a:t>
            </a:r>
            <a:r>
              <a:rPr lang="ru-RU" sz="2400" dirty="0" smtClean="0"/>
              <a:t>служит для регистрации на сайте</a:t>
            </a:r>
          </a:p>
          <a:p>
            <a:pPr marL="0" indent="0">
              <a:buNone/>
            </a:pPr>
            <a:r>
              <a:rPr lang="ru-RU" sz="2400" dirty="0" smtClean="0"/>
              <a:t>2</a:t>
            </a:r>
            <a:r>
              <a:rPr lang="ru-RU" sz="2400" dirty="0"/>
              <a:t>). Страница </a:t>
            </a:r>
            <a:r>
              <a:rPr lang="en-US" sz="2400" dirty="0" smtClean="0"/>
              <a:t>authorize() </a:t>
            </a:r>
            <a:r>
              <a:rPr lang="ru-RU" sz="2400" dirty="0"/>
              <a:t>служит для </a:t>
            </a:r>
            <a:r>
              <a:rPr lang="ru-RU" sz="2400" dirty="0" smtClean="0"/>
              <a:t>входа на сайт</a:t>
            </a:r>
          </a:p>
          <a:p>
            <a:pPr marL="0" indent="0">
              <a:buNone/>
            </a:pPr>
            <a:r>
              <a:rPr lang="ru-RU" sz="2400" dirty="0" smtClean="0"/>
              <a:t>3). </a:t>
            </a:r>
            <a:r>
              <a:rPr lang="ru-RU" sz="2400" dirty="0"/>
              <a:t>Страница </a:t>
            </a:r>
            <a:r>
              <a:rPr lang="en-US" sz="2400" dirty="0" smtClean="0"/>
              <a:t>main_page() </a:t>
            </a:r>
            <a:r>
              <a:rPr lang="ru-RU" sz="2400" dirty="0" smtClean="0"/>
              <a:t>является главной страницей</a:t>
            </a:r>
          </a:p>
          <a:p>
            <a:pPr marL="0" indent="0">
              <a:buNone/>
            </a:pPr>
            <a:r>
              <a:rPr lang="ru-RU" sz="2400" dirty="0" smtClean="0"/>
              <a:t>4)</a:t>
            </a:r>
            <a:r>
              <a:rPr lang="en-US" sz="2400" dirty="0" smtClean="0"/>
              <a:t>. </a:t>
            </a:r>
            <a:r>
              <a:rPr lang="ru-RU" sz="2400" dirty="0" smtClean="0"/>
              <a:t>Страница </a:t>
            </a:r>
            <a:r>
              <a:rPr lang="en-US" sz="2400" dirty="0" smtClean="0"/>
              <a:t>marks() </a:t>
            </a:r>
            <a:r>
              <a:rPr lang="ru-RU" sz="2400" dirty="0" smtClean="0"/>
              <a:t>служит для отображения и взаимодействия с страницами.</a:t>
            </a:r>
          </a:p>
          <a:p>
            <a:pPr marL="0" indent="0">
              <a:buNone/>
            </a:pPr>
            <a:r>
              <a:rPr lang="ru-RU" sz="2400" dirty="0" smtClean="0"/>
              <a:t>И т.д.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48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7475"/>
            <a:ext cx="8596668" cy="41109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/>
              <a:t>Для реализации данного проекта </a:t>
            </a:r>
            <a:r>
              <a:rPr lang="ru-RU" sz="2400" b="1" dirty="0" smtClean="0"/>
              <a:t>была написана база данных с 5 таблицами</a:t>
            </a:r>
            <a:r>
              <a:rPr lang="en-US" sz="2400" b="1" dirty="0" smtClean="0"/>
              <a:t>: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dirty="0" smtClean="0"/>
              <a:t>1</a:t>
            </a:r>
            <a:r>
              <a:rPr lang="ru-RU" sz="2400" dirty="0"/>
              <a:t>). </a:t>
            </a:r>
            <a:r>
              <a:rPr lang="ru-RU" sz="2400" dirty="0" smtClean="0"/>
              <a:t>Таблица </a:t>
            </a:r>
            <a:r>
              <a:rPr lang="en-US" sz="2400" dirty="0" smtClean="0"/>
              <a:t>Users </a:t>
            </a:r>
            <a:r>
              <a:rPr lang="ru-RU" sz="2400" dirty="0" smtClean="0"/>
              <a:t>в ней хранятся основные данные по пользователям</a:t>
            </a:r>
          </a:p>
          <a:p>
            <a:pPr marL="0" indent="0">
              <a:buNone/>
            </a:pPr>
            <a:r>
              <a:rPr lang="ru-RU" sz="2400" dirty="0" smtClean="0"/>
              <a:t>2). Таблица </a:t>
            </a:r>
            <a:r>
              <a:rPr lang="en-US" sz="2400" dirty="0" smtClean="0"/>
              <a:t>Tests </a:t>
            </a:r>
            <a:r>
              <a:rPr lang="ru-RU" sz="2400" dirty="0"/>
              <a:t>в ней </a:t>
            </a:r>
            <a:r>
              <a:rPr lang="ru-RU" sz="2400" dirty="0" smtClean="0"/>
              <a:t>хранятся основные параметры теста</a:t>
            </a:r>
          </a:p>
          <a:p>
            <a:pPr marL="0" indent="0">
              <a:buNone/>
            </a:pPr>
            <a:r>
              <a:rPr lang="ru-RU" sz="2400" dirty="0" smtClean="0"/>
              <a:t>3). </a:t>
            </a:r>
            <a:r>
              <a:rPr lang="ru-RU" sz="2400" dirty="0"/>
              <a:t>Таблица </a:t>
            </a:r>
            <a:r>
              <a:rPr lang="en-US" sz="2400" dirty="0" smtClean="0"/>
              <a:t>Question </a:t>
            </a:r>
            <a:r>
              <a:rPr lang="ru-RU" sz="2400" dirty="0"/>
              <a:t>в ней </a:t>
            </a:r>
            <a:r>
              <a:rPr lang="ru-RU" sz="2400" dirty="0" smtClean="0"/>
              <a:t>хранятся вопросы к тестам и ответы на них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4). </a:t>
            </a:r>
            <a:r>
              <a:rPr lang="ru-RU" sz="2400" dirty="0"/>
              <a:t>Таблица </a:t>
            </a:r>
            <a:r>
              <a:rPr lang="en-US" sz="2400" dirty="0" smtClean="0"/>
              <a:t>Marks </a:t>
            </a:r>
            <a:r>
              <a:rPr lang="ru-RU" sz="2400" dirty="0"/>
              <a:t>в ней </a:t>
            </a:r>
            <a:r>
              <a:rPr lang="ru-RU" sz="2400" dirty="0" smtClean="0"/>
              <a:t>хранятся оценки учеников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 smtClean="0"/>
              <a:t>5). </a:t>
            </a:r>
            <a:r>
              <a:rPr lang="ru-RU" sz="2400" dirty="0"/>
              <a:t>Таблица </a:t>
            </a:r>
            <a:r>
              <a:rPr lang="en-US" sz="2400" dirty="0" smtClean="0"/>
              <a:t>Exercises </a:t>
            </a:r>
            <a:r>
              <a:rPr lang="ru-RU" sz="2400" dirty="0"/>
              <a:t>в ней </a:t>
            </a:r>
            <a:r>
              <a:rPr lang="ru-RU" sz="2400" dirty="0" smtClean="0"/>
              <a:t>хранятся домашние задания</a:t>
            </a:r>
            <a:endParaRPr lang="en-US" sz="2400" b="1" dirty="0"/>
          </a:p>
          <a:p>
            <a:pPr marL="0" indent="0">
              <a:buNone/>
            </a:pPr>
            <a:r>
              <a:rPr lang="ru-RU" sz="2400" dirty="0" smtClean="0"/>
              <a:t>	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24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 smtClean="0"/>
              <a:t>Выводы по работе</a:t>
            </a:r>
            <a:r>
              <a:rPr lang="en-US" sz="2800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sz="2400" dirty="0" smtClean="0"/>
              <a:t>Основные задачи</a:t>
            </a:r>
            <a:r>
              <a:rPr lang="en-US" sz="2400" dirty="0" smtClean="0"/>
              <a:t> </a:t>
            </a:r>
            <a:r>
              <a:rPr lang="ru-RU" sz="2400" dirty="0" smtClean="0"/>
              <a:t>поставленные перед выполнением проекта были реализованы.</a:t>
            </a:r>
          </a:p>
          <a:p>
            <a:pPr marL="0" indent="0">
              <a:buNone/>
            </a:pPr>
            <a:r>
              <a:rPr lang="ru-RU" sz="2800" b="1" dirty="0" smtClean="0"/>
              <a:t>Возможности для доработки и развития</a:t>
            </a:r>
            <a:r>
              <a:rPr lang="en-US" sz="2800" b="1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400" dirty="0" smtClean="0"/>
              <a:t>Безусловно остались возможности для дальнейшего развития проекта</a:t>
            </a:r>
            <a:r>
              <a:rPr lang="en-US" sz="2400" dirty="0" smtClean="0"/>
              <a:t> </a:t>
            </a:r>
            <a:r>
              <a:rPr lang="ru-RU" sz="2400" dirty="0" smtClean="0"/>
              <a:t>такие как добавления новых функции и доработка старых.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662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2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</TotalTime>
  <Words>93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Презентация к проекту: “MagnumOpus”</vt:lpstr>
      <vt:lpstr>Введение:</vt:lpstr>
      <vt:lpstr>Описание реализации:</vt:lpstr>
      <vt:lpstr>Описание реализации: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проекту: “Калькулятор”</dc:title>
  <dc:creator>artem</dc:creator>
  <cp:lastModifiedBy>artem</cp:lastModifiedBy>
  <cp:revision>52</cp:revision>
  <dcterms:created xsi:type="dcterms:W3CDTF">2020-11-11T12:55:22Z</dcterms:created>
  <dcterms:modified xsi:type="dcterms:W3CDTF">2021-04-24T11:38:53Z</dcterms:modified>
</cp:coreProperties>
</file>