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3" r:id="rId8"/>
    <p:sldId id="261" r:id="rId9"/>
    <p:sldId id="262" r:id="rId10"/>
    <p:sldId id="265" r:id="rId11"/>
    <p:sldId id="268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2" d="100"/>
          <a:sy n="72" d="100"/>
        </p:scale>
        <p:origin x="113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2A3-9269-4D9A-BE42-FC98A77D532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CD8A-D896-492F-B49A-2BFC0B74F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1.2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73D29-4B67-4CDA-B7A7-020393569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DSC640</a:t>
            </a:r>
          </a:p>
          <a:p>
            <a:r>
              <a:rPr lang="en-US" dirty="0"/>
              <a:t>Taniya Adhikari</a:t>
            </a:r>
          </a:p>
        </p:txBody>
      </p:sp>
    </p:spTree>
    <p:extLst>
      <p:ext uri="{BB962C8B-B14F-4D97-AF65-F5344CB8AC3E}">
        <p14:creationId xmlns:p14="http://schemas.microsoft.com/office/powerpoint/2010/main" val="67500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– Bar Chart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F2E3706-2820-4BAA-A9A5-303ED8B38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40" y="1690688"/>
            <a:ext cx="7452120" cy="5011551"/>
          </a:xfrm>
        </p:spPr>
      </p:pic>
    </p:spTree>
    <p:extLst>
      <p:ext uri="{BB962C8B-B14F-4D97-AF65-F5344CB8AC3E}">
        <p14:creationId xmlns:p14="http://schemas.microsoft.com/office/powerpoint/2010/main" val="132536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– Stacked Bar Chart</a:t>
            </a: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D3534819-7962-433D-8F4E-9A8C092EB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59" y="1690688"/>
            <a:ext cx="9054282" cy="49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6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– Pie Chart</a:t>
            </a: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55F4231-0E69-47A4-AAD8-18D7492EE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4" b="4075"/>
          <a:stretch/>
        </p:blipFill>
        <p:spPr>
          <a:xfrm>
            <a:off x="2595016" y="1690688"/>
            <a:ext cx="7001967" cy="49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– Donut Chart</a:t>
            </a:r>
          </a:p>
        </p:txBody>
      </p:sp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B072B08F-4EEB-468E-905F-F52711A3B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0" b="3896"/>
          <a:stretch/>
        </p:blipFill>
        <p:spPr>
          <a:xfrm>
            <a:off x="2692428" y="1690688"/>
            <a:ext cx="6807144" cy="49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8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98B-84E2-4874-99BB-C1EAB416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7B12-A3C9-47B2-8F9C-FBC24843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  <a:p>
            <a:r>
              <a:rPr lang="en-US" dirty="0"/>
              <a:t>R Code</a:t>
            </a:r>
          </a:p>
          <a:p>
            <a:r>
              <a:rPr lang="en-US" dirty="0" err="1"/>
              <a:t>PowerBI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891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 – Bar Chart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94E6770-0A2D-4C17-A32F-D0F37159C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39" y="1690688"/>
            <a:ext cx="7418122" cy="4927625"/>
          </a:xfrm>
        </p:spPr>
      </p:pic>
    </p:spTree>
    <p:extLst>
      <p:ext uri="{BB962C8B-B14F-4D97-AF65-F5344CB8AC3E}">
        <p14:creationId xmlns:p14="http://schemas.microsoft.com/office/powerpoint/2010/main" val="29752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 – Stacked Bar Chart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66B8867-D772-4468-90DB-118CBECD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70" y="1690688"/>
            <a:ext cx="7054059" cy="49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 – Pie Chart</a:t>
            </a: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CC326AC6-66C0-4B68-ADD4-7F96F710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59" y="1686206"/>
            <a:ext cx="6005482" cy="49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 – Donut Chart</a:t>
            </a:r>
          </a:p>
        </p:txBody>
      </p:sp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90F5FEB7-9E13-4CCB-BBBB-4B939DC8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55" y="1690688"/>
            <a:ext cx="6392889" cy="49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– Bar Chart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B6E6538-84A6-42BB-8CF7-C7CDB7B24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86" y="1690688"/>
            <a:ext cx="7010428" cy="4888978"/>
          </a:xfrm>
        </p:spPr>
      </p:pic>
    </p:spTree>
    <p:extLst>
      <p:ext uri="{BB962C8B-B14F-4D97-AF65-F5344CB8AC3E}">
        <p14:creationId xmlns:p14="http://schemas.microsoft.com/office/powerpoint/2010/main" val="176615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Stacked Bar Chart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6B7DD9D-9C6E-4741-B0DB-25A18D03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76" y="1690688"/>
            <a:ext cx="7320248" cy="50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– Pie Chart</a:t>
            </a: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140A176D-A67F-4AE4-AC62-476C1124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78" y="1690688"/>
            <a:ext cx="5222643" cy="49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– Donut Chart</a:t>
            </a:r>
          </a:p>
        </p:txBody>
      </p:sp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9FC6A1CA-6C15-4831-A41A-0FEE3B8A1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33" y="1690688"/>
            <a:ext cx="5242796" cy="49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2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65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Assignment 1.2 Charts</vt:lpstr>
      <vt:lpstr>PowerBI – Bar Chart</vt:lpstr>
      <vt:lpstr>PowerBI – Stacked Bar Chart</vt:lpstr>
      <vt:lpstr>PowerBI – Pie Chart</vt:lpstr>
      <vt:lpstr>PowerBI – Donut Chart</vt:lpstr>
      <vt:lpstr>Python – Bar Chart</vt:lpstr>
      <vt:lpstr>Python – Stacked Bar Chart</vt:lpstr>
      <vt:lpstr>Python – Pie Chart</vt:lpstr>
      <vt:lpstr>Python – Donut Chart</vt:lpstr>
      <vt:lpstr>R – Bar Chart</vt:lpstr>
      <vt:lpstr>R – Stacked Bar Chart</vt:lpstr>
      <vt:lpstr>R – Pie Chart</vt:lpstr>
      <vt:lpstr>R – Donut Chart</vt:lpstr>
      <vt:lpstr>Supplemental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1.2 Charts</dc:title>
  <dc:creator>bibek adhikari</dc:creator>
  <cp:lastModifiedBy>bibek adhikari</cp:lastModifiedBy>
  <cp:revision>2</cp:revision>
  <dcterms:created xsi:type="dcterms:W3CDTF">2022-01-11T09:43:35Z</dcterms:created>
  <dcterms:modified xsi:type="dcterms:W3CDTF">2022-01-11T10:17:02Z</dcterms:modified>
</cp:coreProperties>
</file>