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2" r:id="rId2"/>
    <p:sldId id="257" r:id="rId3"/>
    <p:sldId id="260" r:id="rId4"/>
    <p:sldId id="264" r:id="rId5"/>
    <p:sldId id="263" r:id="rId6"/>
    <p:sldId id="267" r:id="rId7"/>
    <p:sldId id="266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>
        <p:scale>
          <a:sx n="85" d="100"/>
          <a:sy n="85" d="100"/>
        </p:scale>
        <p:origin x="62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8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4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0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7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9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4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9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2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0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1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5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F72A3-9269-4D9A-BE42-FC98A77D5323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89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7D64-0B77-4759-B5C5-EB8BA1CC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Assignment 2.2 Charts</a:t>
            </a:r>
            <a:endParaRPr lang="en-US" sz="4800" kern="1200"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DEC461-F552-475C-B6C7-FE847A51C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bg1"/>
                </a:solidFill>
              </a:rPr>
              <a:t>DSC640</a:t>
            </a:r>
          </a:p>
          <a:p>
            <a:pPr marL="0" indent="0">
              <a:buNone/>
            </a:pPr>
            <a:r>
              <a:rPr lang="en-US" sz="2200">
                <a:solidFill>
                  <a:schemeClr val="bg1"/>
                </a:solidFill>
              </a:rPr>
              <a:t>Taniya Adhikari</a:t>
            </a:r>
          </a:p>
          <a:p>
            <a:pPr marL="0" indent="0">
              <a:buNone/>
            </a:pPr>
            <a:endParaRPr lang="en-US" sz="2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338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BCB80-9279-47C1-AF12-1492C93E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PowerBI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– Line Chart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D021FD5-9FE8-4374-9670-1C3133233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1122846"/>
            <a:ext cx="6553545" cy="462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29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BCB80-9279-47C1-AF12-1492C93E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PowerBI – Step Chart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1C79414-F9A8-4418-BCE9-9F7E4DBFF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163806"/>
            <a:ext cx="6553545" cy="453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06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74217-0F3F-4A83-923D-8A76C425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 – Line Chart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AF4000-253D-4156-82E4-F41063086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46"/>
          <a:stretch/>
        </p:blipFill>
        <p:spPr>
          <a:xfrm>
            <a:off x="5153822" y="1216350"/>
            <a:ext cx="6553545" cy="443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57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74217-0F3F-4A83-923D-8A76C425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 – Step Chart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1E0A6A4-3CDE-467F-8903-B49BCE91D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147422"/>
            <a:ext cx="6553545" cy="457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44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A7D64-0B77-4759-B5C5-EB8BA1CC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 – Line Chart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2910B6EB-2B7A-4FAC-ADCE-98F9F0C8A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153822" y="1434140"/>
            <a:ext cx="6553545" cy="399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4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A7D64-0B77-4759-B5C5-EB8BA1CC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 – Step Chart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99461EA-E3C4-48FB-8CE2-945FE7B453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6" b="-1"/>
          <a:stretch/>
        </p:blipFill>
        <p:spPr>
          <a:xfrm>
            <a:off x="5153822" y="1480007"/>
            <a:ext cx="6553545" cy="393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81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A7D64-0B77-4759-B5C5-EB8BA1CC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Supplemental Files 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35F5E-D4D2-46EF-9D0C-7F9FE7307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3433" y="2521859"/>
            <a:ext cx="4235828" cy="1778187"/>
          </a:xfrm>
        </p:spPr>
        <p:txBody>
          <a:bodyPr/>
          <a:lstStyle/>
          <a:p>
            <a:r>
              <a:rPr lang="en-US" dirty="0"/>
              <a:t>Python Code</a:t>
            </a:r>
          </a:p>
          <a:p>
            <a:r>
              <a:rPr lang="en-US" dirty="0"/>
              <a:t>R Code</a:t>
            </a:r>
          </a:p>
          <a:p>
            <a:r>
              <a:rPr lang="en-US" dirty="0" err="1"/>
              <a:t>PowerBI</a:t>
            </a:r>
            <a:r>
              <a:rPr lang="en-US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1221631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38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Assignment 2.2 Charts</vt:lpstr>
      <vt:lpstr>PowerBI – Line Chart</vt:lpstr>
      <vt:lpstr>PowerBI – Step Chart</vt:lpstr>
      <vt:lpstr>Python – Line Chart</vt:lpstr>
      <vt:lpstr>Python – Step Chart</vt:lpstr>
      <vt:lpstr>R – Line Chart</vt:lpstr>
      <vt:lpstr>R – Step Chart</vt:lpstr>
      <vt:lpstr>Supplemental Files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1.2 Charts</dc:title>
  <dc:creator>bibek adhikari</dc:creator>
  <cp:lastModifiedBy>bibek adhikari</cp:lastModifiedBy>
  <cp:revision>5</cp:revision>
  <dcterms:created xsi:type="dcterms:W3CDTF">2022-01-11T09:43:35Z</dcterms:created>
  <dcterms:modified xsi:type="dcterms:W3CDTF">2022-02-03T09:30:09Z</dcterms:modified>
</cp:coreProperties>
</file>