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72" r:id="rId2"/>
    <p:sldId id="257" r:id="rId3"/>
    <p:sldId id="275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70" r:id="rId12"/>
    <p:sldId id="285" r:id="rId1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 autoAdjust="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46707-6B52-4E71-86DA-787E8986D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CD0902-70C0-40D4-B961-BA80B58F7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D714B-1D7D-4AA9-931A-76127B5E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C51CA-F1A1-4032-ACBC-E7FA9217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CF543-0E87-45CA-B3FF-DEEC7DE3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A04B1-E832-42E1-AF00-A637FEC0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B6A5D-121A-4B4A-AD59-D3BA00CD6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88CB8-C74A-4237-9936-71AA7054C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20F4F-946F-4E3D-A1B9-DFDD0671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83F18-B831-492F-845C-690D4DBF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0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7BCE56-7930-4111-9562-F4AC89CFA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DF79F-8DAD-4D3A-ADC8-63C6C8C8F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7AB5A-DDD6-4165-AF6E-C94D4918B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E1AD7-7272-4BCA-99EA-3C318146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8DC3F-A926-4CB9-BE46-1898E9FA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2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E814B-E726-4734-9CC0-5460C2E3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2F0C3-9298-4B12-8C46-540EEB94B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A351E-E886-4946-A031-66045713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8C679-371E-49FF-A174-1E1E55D9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EE7D3-88C4-40E4-BF04-CA3520CF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9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4F3A-0594-4DF1-893F-44F6D79DD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B5313-44D5-4923-A239-A66E76855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33A9-FE64-44E0-A591-53B3B7E7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02FC2-4601-431C-BE96-F8EDB900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E438C-4B24-4738-877F-1D04AF03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8046-806A-4265-931C-01084244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04F98-958D-42F5-92A6-5D506A694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9E8C6-A830-40AE-8A18-88A25C05F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FAA47-4ACE-424E-8EBB-8A8ABD26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07B38-E33F-46B9-96A1-67E3E34C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91262-F995-4BE7-8A9B-7EDB1DDD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3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72D9-0CFA-4ECC-AE36-2E028D5E2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1C1AB-6115-4C41-9D0C-6A1C9167F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D4C0B-5BCE-45BB-8AEC-86BE638DB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7C9D1E-40FE-45BE-A2AA-A6DD337BB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FA72D-31DE-49D3-8255-DFC50CD8D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1A617-26E4-4938-B5C6-BA0FA1829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C4F8D-5D2B-4273-8611-D0070DF2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D676E-8844-48A1-9DF8-E640352B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0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E269B-C05C-43B4-BBDF-B19F1F437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4F719-32FE-48CA-9B25-3E9BA355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3D273-8712-4AA5-A362-9F687289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B3FE7-32E7-4CFF-A6B7-F1B6AE1B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7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BB0B8-1639-41F4-9C57-99A873717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EBB62-A7B6-4781-AAEF-06F95853E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91588-FB64-42CA-9367-123AA341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3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583D-A10E-4EE5-B87E-F58294595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83E84-5BA1-4C9C-BA24-729D09C78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08CE6-B762-48DD-A2A8-A54A66DC9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D96AE-6278-4A74-9FF9-8D18470BB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C5836-5A1A-4571-B707-6F4BCCC8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99023-3DF5-4E6F-B32F-883632A3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7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F87AC-D1D3-4E07-A7CD-BEBB6CB67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9CF264-49CB-4988-A23D-9A2FCAF1C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E53B2-401E-48F7-A70C-3259FEABF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71FF4-E833-4B34-9CE1-179C6698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6B65A-BD42-437A-9BCC-06716F65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90305-B570-4A5C-955E-A884789E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6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E9CF5B-FF56-447F-A09F-37387E43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BC04E-3349-420A-B36A-9AA6E9126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2CAC8-3FCD-49D3-98D8-5FF5CCB36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F72A3-9269-4D9A-BE42-FC98A77D532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0902E-005E-4007-9695-E24EAE57A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01F00-5975-4BB9-8398-0145653BB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7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A7D64-0B77-4759-B5C5-EB8BA1CC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Assignment 4.2 Charts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DEC461-F552-475C-B6C7-FE847A51C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DSC640</a:t>
            </a:r>
          </a:p>
          <a:p>
            <a:pPr marL="0" indent="0">
              <a:buNone/>
            </a:pPr>
            <a:r>
              <a:rPr lang="en-US" sz="2400" dirty="0"/>
              <a:t>Taniya Adhikari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4338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BCB80-9279-47C1-AF12-1492C93E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 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– Density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4871E3-4F57-475E-BA09-FBA32BD6D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551485"/>
            <a:ext cx="8043863" cy="503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91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A7D64-0B77-4759-B5C5-EB8BA1CC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Supplemental Files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35F5E-D4D2-46EF-9D0C-7F9FE7307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Tableau Screenshot</a:t>
            </a:r>
          </a:p>
          <a:p>
            <a:r>
              <a:rPr lang="en-US" sz="2400" dirty="0"/>
              <a:t>Python Code</a:t>
            </a:r>
          </a:p>
          <a:p>
            <a:r>
              <a:rPr lang="en-US" sz="2400" dirty="0"/>
              <a:t>R Code</a:t>
            </a:r>
          </a:p>
        </p:txBody>
      </p:sp>
    </p:spTree>
    <p:extLst>
      <p:ext uri="{BB962C8B-B14F-4D97-AF65-F5344CB8AC3E}">
        <p14:creationId xmlns:p14="http://schemas.microsoft.com/office/powerpoint/2010/main" val="1221631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35A42-2821-4DFF-ACF9-34041495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chart, scatter chart&#10;&#10;Description automatically generated">
            <a:extLst>
              <a:ext uri="{FF2B5EF4-FFF2-40B4-BE49-F238E27FC236}">
                <a16:creationId xmlns:a16="http://schemas.microsoft.com/office/drawing/2014/main" id="{8DD39E1B-43D5-4E16-987D-2FAD95547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077700" cy="6858001"/>
          </a:xfrm>
        </p:spPr>
      </p:pic>
    </p:spTree>
    <p:extLst>
      <p:ext uri="{BB962C8B-B14F-4D97-AF65-F5344CB8AC3E}">
        <p14:creationId xmlns:p14="http://schemas.microsoft.com/office/powerpoint/2010/main" val="333362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BCB80-9279-47C1-AF12-1492C93E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Tableau – Scatter 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7AC9DE-CC89-481D-90DA-349E2FAFC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1536385"/>
            <a:ext cx="8391525" cy="51025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E8232F-9330-4403-AB4B-7CF414D5C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057" y="3098485"/>
            <a:ext cx="1440932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2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BCB80-9279-47C1-AF12-1492C93E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Tableau – Bubble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791C0C-49A5-4E97-8D4A-77FF3DFE4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1396588"/>
            <a:ext cx="8865630" cy="54300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B9FA2B-2FFE-408D-93B6-318739B5E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906" y="2928937"/>
            <a:ext cx="19050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4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BCB80-9279-47C1-AF12-1492C93E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Tableau – Density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8C05C9-8909-4561-B115-F07C84AA5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1396588"/>
            <a:ext cx="8371948" cy="538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0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BCB80-9279-47C1-AF12-1492C93E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Python – Scatter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80F40-9091-4072-A0B5-955BD93FA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1524515"/>
            <a:ext cx="8495723" cy="469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00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BCB80-9279-47C1-AF12-1492C93E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Python – Bubble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D8E118-1EBB-4C4B-AF8A-21BC98FCC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1" y="1544370"/>
            <a:ext cx="9165269" cy="509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20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BCB80-9279-47C1-AF12-1492C93E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Python – Density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504C85-1494-4FB0-B792-C63E29AEC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1582855"/>
            <a:ext cx="8585994" cy="510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8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BCB80-9279-47C1-AF12-1492C93E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– Scatter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C5AEF1-BA9C-411C-8C39-8E22AB582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1546492"/>
            <a:ext cx="8186738" cy="496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60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BCB80-9279-47C1-AF12-1492C93E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 Bubble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FBA33E-F1F8-4B5A-922B-BB1CF5004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1674372"/>
            <a:ext cx="7810500" cy="48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7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50</Words>
  <Application>Microsoft Office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Assignment 4.2 Charts</vt:lpstr>
      <vt:lpstr>Tableau – Scatter Plot</vt:lpstr>
      <vt:lpstr>Tableau – Bubble Chart</vt:lpstr>
      <vt:lpstr>Tableau – Density Map</vt:lpstr>
      <vt:lpstr>Python – Scatter Plot</vt:lpstr>
      <vt:lpstr>Python – Bubble Chart</vt:lpstr>
      <vt:lpstr>Python – Density Plot</vt:lpstr>
      <vt:lpstr>R– Scatter Plot</vt:lpstr>
      <vt:lpstr>R – Bubble Chart</vt:lpstr>
      <vt:lpstr>R – Density Plot</vt:lpstr>
      <vt:lpstr>Supplemental Files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1.2 Charts</dc:title>
  <dc:creator>bibek adhikari</dc:creator>
  <cp:lastModifiedBy>bibek adhikari</cp:lastModifiedBy>
  <cp:revision>11</cp:revision>
  <dcterms:created xsi:type="dcterms:W3CDTF">2022-01-11T09:43:35Z</dcterms:created>
  <dcterms:modified xsi:type="dcterms:W3CDTF">2022-03-06T10:22:47Z</dcterms:modified>
</cp:coreProperties>
</file>