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72" r:id="rId2"/>
    <p:sldId id="257" r:id="rId3"/>
    <p:sldId id="275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70" r:id="rId12"/>
    <p:sldId id="285" r:id="rId1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46707-6B52-4E71-86DA-787E8986D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CD0902-70C0-40D4-B961-BA80B58F7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D714B-1D7D-4AA9-931A-76127B5E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C51CA-F1A1-4032-ACBC-E7FA9217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CF543-0E87-45CA-B3FF-DEEC7DE3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A04B1-E832-42E1-AF00-A637FEC0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B6A5D-121A-4B4A-AD59-D3BA00CD6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88CB8-C74A-4237-9936-71AA7054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20F4F-946F-4E3D-A1B9-DFDD0671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83F18-B831-492F-845C-690D4DBF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0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7BCE56-7930-4111-9562-F4AC89CFA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DF79F-8DAD-4D3A-ADC8-63C6C8C8F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7AB5A-DDD6-4165-AF6E-C94D4918B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E1AD7-7272-4BCA-99EA-3C318146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8DC3F-A926-4CB9-BE46-1898E9FA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2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814B-E726-4734-9CC0-5460C2E3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2F0C3-9298-4B12-8C46-540EEB94B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A351E-E886-4946-A031-66045713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8C679-371E-49FF-A174-1E1E55D9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EE7D3-88C4-40E4-BF04-CA3520CF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9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4F3A-0594-4DF1-893F-44F6D79DD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B5313-44D5-4923-A239-A66E76855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33A9-FE64-44E0-A591-53B3B7E7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02FC2-4601-431C-BE96-F8EDB900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E438C-4B24-4738-877F-1D04AF03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8046-806A-4265-931C-01084244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04F98-958D-42F5-92A6-5D506A694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9E8C6-A830-40AE-8A18-88A25C05F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FAA47-4ACE-424E-8EBB-8A8ABD26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07B38-E33F-46B9-96A1-67E3E34C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91262-F995-4BE7-8A9B-7EDB1DDD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3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72D9-0CFA-4ECC-AE36-2E028D5E2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1C1AB-6115-4C41-9D0C-6A1C9167F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D4C0B-5BCE-45BB-8AEC-86BE638DB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C9D1E-40FE-45BE-A2AA-A6DD337BB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FA72D-31DE-49D3-8255-DFC50CD8D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1A617-26E4-4938-B5C6-BA0FA1829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C4F8D-5D2B-4273-8611-D0070DF2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D676E-8844-48A1-9DF8-E640352B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0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E269B-C05C-43B4-BBDF-B19F1F43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4F719-32FE-48CA-9B25-3E9BA355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3D273-8712-4AA5-A362-9F687289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B3FE7-32E7-4CFF-A6B7-F1B6AE1B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7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BB0B8-1639-41F4-9C57-99A873717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EBB62-A7B6-4781-AAEF-06F95853E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91588-FB64-42CA-9367-123AA341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3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583D-A10E-4EE5-B87E-F58294595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83E84-5BA1-4C9C-BA24-729D09C78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08CE6-B762-48DD-A2A8-A54A66DC9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D96AE-6278-4A74-9FF9-8D18470BB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C5836-5A1A-4571-B707-6F4BCCC8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99023-3DF5-4E6F-B32F-883632A3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7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F87AC-D1D3-4E07-A7CD-BEBB6CB6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9CF264-49CB-4988-A23D-9A2FCAF1C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E53B2-401E-48F7-A70C-3259FEABF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71FF4-E833-4B34-9CE1-179C6698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6B65A-BD42-437A-9BCC-06716F65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90305-B570-4A5C-955E-A884789E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6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E9CF5B-FF56-447F-A09F-37387E43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BC04E-3349-420A-B36A-9AA6E9126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2CAC8-3FCD-49D3-98D8-5FF5CCB36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F72A3-9269-4D9A-BE42-FC98A77D532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902E-005E-4007-9695-E24EAE57A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01F00-5975-4BB9-8398-0145653BB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7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A7D64-0B77-4759-B5C5-EB8BA1CC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Assignment 5.2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Charts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DEC461-F552-475C-B6C7-FE847A51C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DSC640</a:t>
            </a:r>
          </a:p>
          <a:p>
            <a:pPr marL="0" indent="0">
              <a:buNone/>
            </a:pPr>
            <a:r>
              <a:rPr lang="en-US" sz="2400" dirty="0"/>
              <a:t>Taniya Adhikari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4338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BCB80-9279-47C1-AF12-1492C93E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 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– Contour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972542-3130-448B-AC10-477CD09EC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1396588"/>
            <a:ext cx="8767763" cy="511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91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A7D64-0B77-4759-B5C5-EB8BA1CC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Supplemental Files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35F5E-D4D2-46EF-9D0C-7F9FE7307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Tableau Screenshot</a:t>
            </a:r>
          </a:p>
          <a:p>
            <a:r>
              <a:rPr lang="en-US" sz="2400" dirty="0"/>
              <a:t>Python Code</a:t>
            </a:r>
          </a:p>
          <a:p>
            <a:r>
              <a:rPr lang="en-US" sz="2400" dirty="0"/>
              <a:t>R Code</a:t>
            </a:r>
          </a:p>
        </p:txBody>
      </p:sp>
    </p:spTree>
    <p:extLst>
      <p:ext uri="{BB962C8B-B14F-4D97-AF65-F5344CB8AC3E}">
        <p14:creationId xmlns:p14="http://schemas.microsoft.com/office/powerpoint/2010/main" val="1221631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BCB4FBF-8D87-4F43-B3C8-066ABA00F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0460" y="0"/>
            <a:ext cx="12262460" cy="708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2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BCB80-9279-47C1-AF12-1492C93E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Tableau – Heat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B3677-671E-4DE2-A7E9-D5EF0DCC5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628775"/>
            <a:ext cx="8128588" cy="492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2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BCB80-9279-47C1-AF12-1492C93E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Tableau – </a:t>
            </a:r>
            <a:r>
              <a:rPr lang="en-US" sz="3200" dirty="0">
                <a:solidFill>
                  <a:schemeClr val="bg1"/>
                </a:solidFill>
              </a:rPr>
              <a:t>Spatial Charts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52DEA9-21FC-437D-A6B5-085876B28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05" y="1383494"/>
            <a:ext cx="8823701" cy="547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4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BCB80-9279-47C1-AF12-1492C93E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Tableau – Funnel Charts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8C05C9-8909-4561-B115-F07C84AA5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396588"/>
            <a:ext cx="8371948" cy="53824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97AB4C-21C0-4C01-8202-92D875E42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6" y="1402380"/>
            <a:ext cx="8871824" cy="545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0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BCB80-9279-47C1-AF12-1492C93E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Python – Heat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25AE4-CB5A-4306-B210-E6C53F341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812049"/>
            <a:ext cx="6396718" cy="479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00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BCB80-9279-47C1-AF12-1492C93E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Python – Spatial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BFFA04-51FF-4AA5-BD20-22792529BF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47"/>
          <a:stretch/>
        </p:blipFill>
        <p:spPr>
          <a:xfrm>
            <a:off x="654050" y="1604673"/>
            <a:ext cx="7258050" cy="525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20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BCB80-9279-47C1-AF12-1492C93E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Python – Contour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2D5C64-5294-4C69-906E-2B9A0C4ED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569895"/>
            <a:ext cx="6553200" cy="514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8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BCB80-9279-47C1-AF12-1492C93E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– Heat Map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B8C742-C843-4E70-B076-BAF807722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567663"/>
            <a:ext cx="8191500" cy="515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6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BCB80-9279-47C1-AF12-1492C93E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Spatial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1D921-23BD-438D-B43D-7BE5D202C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522680"/>
            <a:ext cx="7958818" cy="487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7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50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Assignment 5.2 Charts</vt:lpstr>
      <vt:lpstr>Tableau – Heat Map</vt:lpstr>
      <vt:lpstr>Tableau – Spatial Charts</vt:lpstr>
      <vt:lpstr>Tableau – Funnel Charts</vt:lpstr>
      <vt:lpstr>Python – Heat Map</vt:lpstr>
      <vt:lpstr>Python – Spatial Chart</vt:lpstr>
      <vt:lpstr>Python – Contour Chart</vt:lpstr>
      <vt:lpstr>R– Heat Map</vt:lpstr>
      <vt:lpstr>R – Spatial Chart</vt:lpstr>
      <vt:lpstr>R – Contour Chart</vt:lpstr>
      <vt:lpstr>Supplemental Files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1.2 Charts</dc:title>
  <dc:creator>bibek adhikari</dc:creator>
  <cp:lastModifiedBy>bibek adhikari</cp:lastModifiedBy>
  <cp:revision>13</cp:revision>
  <dcterms:created xsi:type="dcterms:W3CDTF">2022-01-11T09:43:35Z</dcterms:created>
  <dcterms:modified xsi:type="dcterms:W3CDTF">2022-03-06T11:12:05Z</dcterms:modified>
</cp:coreProperties>
</file>