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2" r:id="rId2"/>
    <p:sldId id="257" r:id="rId3"/>
    <p:sldId id="275" r:id="rId4"/>
    <p:sldId id="278" r:id="rId5"/>
    <p:sldId id="286" r:id="rId6"/>
    <p:sldId id="279" r:id="rId7"/>
    <p:sldId id="280" r:id="rId8"/>
    <p:sldId id="281" r:id="rId9"/>
    <p:sldId id="287" r:id="rId10"/>
    <p:sldId id="282" r:id="rId11"/>
    <p:sldId id="283" r:id="rId12"/>
    <p:sldId id="284" r:id="rId13"/>
    <p:sldId id="288" r:id="rId14"/>
    <p:sldId id="270" r:id="rId15"/>
    <p:sldId id="285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707-6B52-4E71-86DA-787E8986D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D0902-70C0-40D4-B961-BA80B58F7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D714B-1D7D-4AA9-931A-76127B5E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51CA-F1A1-4032-ACBC-E7FA9217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F543-0E87-45CA-B3FF-DEEC7DE3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04B1-E832-42E1-AF00-A637FEC0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B6A5D-121A-4B4A-AD59-D3BA00CD6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8CB8-C74A-4237-9936-71AA7054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0F4F-946F-4E3D-A1B9-DFDD0671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3F18-B831-492F-845C-690D4DBF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BCE56-7930-4111-9562-F4AC89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DF79F-8DAD-4D3A-ADC8-63C6C8C8F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AB5A-DDD6-4165-AF6E-C94D4918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1AD7-7272-4BCA-99EA-3C318146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DC3F-A926-4CB9-BE46-1898E9F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814B-E726-4734-9CC0-5460C2E3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F0C3-9298-4B12-8C46-540EEB94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351E-E886-4946-A031-66045713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C679-371E-49FF-A174-1E1E55D9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E7D3-88C4-40E4-BF04-CA3520CF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4F3A-0594-4DF1-893F-44F6D79D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5313-44D5-4923-A239-A66E76855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33A9-FE64-44E0-A591-53B3B7E7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2FC2-4601-431C-BE96-F8EDB900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438C-4B24-4738-877F-1D04AF03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8046-806A-4265-931C-0108424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4F98-958D-42F5-92A6-5D506A694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9E8C6-A830-40AE-8A18-88A25C05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AA47-4ACE-424E-8EBB-8A8ABD26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B38-E33F-46B9-96A1-67E3E34C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91262-F995-4BE7-8A9B-7EDB1DDD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72D9-0CFA-4ECC-AE36-2E028D5E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C1AB-6115-4C41-9D0C-6A1C9167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D4C0B-5BCE-45BB-8AEC-86BE638DB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C9D1E-40FE-45BE-A2AA-A6DD337BB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FA72D-31DE-49D3-8255-DFC50CD8D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1A617-26E4-4938-B5C6-BA0FA182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C4F8D-5D2B-4273-8611-D0070DF2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D676E-8844-48A1-9DF8-E640352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269B-C05C-43B4-BBDF-B19F1F43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4F719-32FE-48CA-9B25-3E9BA355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3D273-8712-4AA5-A362-9F687289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B3FE7-32E7-4CFF-A6B7-F1B6AE1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BB0B8-1639-41F4-9C57-99A87371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EBB62-A7B6-4781-AAEF-06F95853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91588-FB64-42CA-9367-123AA341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583D-A10E-4EE5-B87E-F5829459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3E84-5BA1-4C9C-BA24-729D09C7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8CE6-B762-48DD-A2A8-A54A66DC9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D96AE-6278-4A74-9FF9-8D18470B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5836-5A1A-4571-B707-6F4BCCC8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99023-3DF5-4E6F-B32F-883632A3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87AC-D1D3-4E07-A7CD-BEBB6CB6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CF264-49CB-4988-A23D-9A2FCAF1C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E53B2-401E-48F7-A70C-3259FEAB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1FF4-E833-4B34-9CE1-179C6698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6B65A-BD42-437A-9BCC-06716F65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0305-B570-4A5C-955E-A884789E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9CF5B-FF56-447F-A09F-37387E43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C04E-3349-420A-B36A-9AA6E912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CAC8-3FCD-49D3-98D8-5FF5CCB36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72A3-9269-4D9A-BE42-FC98A77D532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902E-005E-4007-9695-E24EAE57A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1F00-5975-4BB9-8398-0145653BB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Assignment 6.2 Charts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DEC461-F552-475C-B6C7-FE847A51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DSC640</a:t>
            </a:r>
          </a:p>
          <a:p>
            <a:pPr marL="0" indent="0">
              <a:buNone/>
            </a:pPr>
            <a:r>
              <a:rPr lang="en-US" sz="2400" dirty="0"/>
              <a:t>Taniya Adhikari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433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E15F0-DDC9-465C-8C9C-971A75B5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511320"/>
            <a:ext cx="8367713" cy="49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6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6AB79-7EFB-404F-9DE9-BDD174DE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700951"/>
            <a:ext cx="7896225" cy="48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7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Bullet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21CE8-9340-4AA1-BF61-DF005471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23077"/>
            <a:ext cx="8110538" cy="48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3200" dirty="0" err="1">
                <a:solidFill>
                  <a:schemeClr val="bg1"/>
                </a:solidFill>
              </a:rPr>
              <a:t>LolliPop</a:t>
            </a:r>
            <a:r>
              <a:rPr lang="en-US" sz="3200" dirty="0">
                <a:solidFill>
                  <a:schemeClr val="bg1"/>
                </a:solidFill>
              </a:rPr>
              <a:t> Chart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6B3E0-ED60-43C8-9627-F908992F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900915"/>
            <a:ext cx="7034213" cy="43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Supplemental Files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35F5E-D4D2-46EF-9D0C-7F9FE730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Tableau Screenshot</a:t>
            </a:r>
          </a:p>
          <a:p>
            <a:r>
              <a:rPr lang="en-US" sz="2400" dirty="0"/>
              <a:t>Python Code</a:t>
            </a:r>
          </a:p>
          <a:p>
            <a:r>
              <a:rPr lang="en-US" sz="2400" dirty="0"/>
              <a:t>R Code</a:t>
            </a:r>
          </a:p>
        </p:txBody>
      </p:sp>
    </p:spTree>
    <p:extLst>
      <p:ext uri="{BB962C8B-B14F-4D97-AF65-F5344CB8AC3E}">
        <p14:creationId xmlns:p14="http://schemas.microsoft.com/office/powerpoint/2010/main" val="1221631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0D9BA7-B7F4-4825-A02A-B6A1F4BD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6" y="0"/>
            <a:ext cx="11980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2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– 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2F0A1-50EF-4A28-8D7A-F83E9926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77170"/>
            <a:ext cx="7625444" cy="51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– </a:t>
            </a:r>
            <a:r>
              <a:rPr lang="en-US" sz="3200" dirty="0">
                <a:solidFill>
                  <a:schemeClr val="bg1"/>
                </a:solidFill>
              </a:rPr>
              <a:t>Boxplot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5F34F-7642-4983-91F7-3021F48C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78992"/>
            <a:ext cx="9844768" cy="49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– Bullet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BA80D-F24E-4F49-BC33-4DDBDDD3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44970"/>
            <a:ext cx="8529638" cy="49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– Gantt Chart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5B498-C3E0-44A2-BF04-4AE57E4E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6" y="1504418"/>
            <a:ext cx="8584564" cy="535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2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AB562-C90C-4801-9262-942A7850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28774"/>
            <a:ext cx="7334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Box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F497F-BF82-44BA-BA47-3D174406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931563"/>
            <a:ext cx="6491288" cy="47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Bullet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BE37B-53A6-4796-A5D6-968C5127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80744"/>
            <a:ext cx="7820025" cy="45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8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Lolli Pop Chart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4EE4B-F559-463C-A840-86599BA2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54361"/>
            <a:ext cx="7415893" cy="53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2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58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Assignment 6.2 Charts</vt:lpstr>
      <vt:lpstr>Tableau – Histogram</vt:lpstr>
      <vt:lpstr>Tableau – Boxplot</vt:lpstr>
      <vt:lpstr>Tableau – Bullet Chart</vt:lpstr>
      <vt:lpstr>Tableau – Gantt Chart </vt:lpstr>
      <vt:lpstr>Python – Histogram</vt:lpstr>
      <vt:lpstr>Python – Box Plot</vt:lpstr>
      <vt:lpstr>Python – Bullet Chart</vt:lpstr>
      <vt:lpstr>Python – Lolli Pop Chart </vt:lpstr>
      <vt:lpstr>R– Histogram</vt:lpstr>
      <vt:lpstr>R – Boxplot</vt:lpstr>
      <vt:lpstr>R – Bullet Chart</vt:lpstr>
      <vt:lpstr>R – LolliPop Chart</vt:lpstr>
      <vt:lpstr>Supplemental Files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1.2 Charts</dc:title>
  <dc:creator>bibek adhikari</dc:creator>
  <cp:lastModifiedBy>bibek adhikari</cp:lastModifiedBy>
  <cp:revision>12</cp:revision>
  <dcterms:created xsi:type="dcterms:W3CDTF">2022-01-11T09:43:35Z</dcterms:created>
  <dcterms:modified xsi:type="dcterms:W3CDTF">2022-03-06T11:58:38Z</dcterms:modified>
</cp:coreProperties>
</file>