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57" r:id="rId3"/>
    <p:sldId id="275" r:id="rId4"/>
    <p:sldId id="276" r:id="rId5"/>
    <p:sldId id="264" r:id="rId6"/>
    <p:sldId id="263" r:id="rId7"/>
    <p:sldId id="274" r:id="rId8"/>
    <p:sldId id="267" r:id="rId9"/>
    <p:sldId id="277" r:id="rId10"/>
    <p:sldId id="266" r:id="rId11"/>
    <p:sldId id="270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707-6B52-4E71-86DA-787E8986D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D0902-70C0-40D4-B961-BA80B58F7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D714B-1D7D-4AA9-931A-76127B5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C51CA-F1A1-4032-ACBC-E7FA921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F543-0E87-45CA-B3FF-DEEC7DE3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04B1-E832-42E1-AF00-A637FEC0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6A5D-121A-4B4A-AD59-D3BA00CD6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8CB8-C74A-4237-9936-71AA705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0F4F-946F-4E3D-A1B9-DFDD0671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3F18-B831-492F-845C-690D4DBF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BCE56-7930-4111-9562-F4AC89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F79F-8DAD-4D3A-ADC8-63C6C8C8F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AB5A-DDD6-4165-AF6E-C94D491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1AD7-7272-4BCA-99EA-3C31814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DC3F-A926-4CB9-BE46-1898E9F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14B-E726-4734-9CC0-5460C2E3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0C3-9298-4B12-8C46-540EEB94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351E-E886-4946-A031-66045713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C679-371E-49FF-A174-1E1E55D9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E7D3-88C4-40E4-BF04-CA3520CF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F3A-0594-4DF1-893F-44F6D79D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5313-44D5-4923-A239-A66E7685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33A9-FE64-44E0-A591-53B3B7E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2FC2-4601-431C-BE96-F8EDB900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438C-4B24-4738-877F-1D04AF0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046-806A-4265-931C-0108424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4F98-958D-42F5-92A6-5D506A69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E8C6-A830-40AE-8A18-88A25C05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AA47-4ACE-424E-8EBB-8A8ABD26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B38-E33F-46B9-96A1-67E3E34C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1262-F995-4BE7-8A9B-7EDB1DDD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72D9-0CFA-4ECC-AE36-2E028D5E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1C1AB-6115-4C41-9D0C-6A1C9167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4C0B-5BCE-45BB-8AEC-86BE638D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C9D1E-40FE-45BE-A2AA-A6DD337BB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FA72D-31DE-49D3-8255-DFC50CD8D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1A617-26E4-4938-B5C6-BA0FA182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C4F8D-5D2B-4273-8611-D0070DF2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676E-8844-48A1-9DF8-E64035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269B-C05C-43B4-BBDF-B19F1F43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4F719-32FE-48CA-9B25-3E9BA355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3D273-8712-4AA5-A362-9F68728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3FE7-32E7-4CFF-A6B7-F1B6AE1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B0B8-1639-41F4-9C57-99A87371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EBB62-A7B6-4781-AAEF-06F95853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1588-FB64-42CA-9367-123AA341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83D-A10E-4EE5-B87E-F5829459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3E84-5BA1-4C9C-BA24-729D09C7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8CE6-B762-48DD-A2A8-A54A66DC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D96AE-6278-4A74-9FF9-8D18470B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5836-5A1A-4571-B707-6F4BCCC8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9023-3DF5-4E6F-B32F-883632A3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87AC-D1D3-4E07-A7CD-BEBB6CB6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CF264-49CB-4988-A23D-9A2FCAF1C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E53B2-401E-48F7-A70C-3259FEAB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1FF4-E833-4B34-9CE1-179C6698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B65A-BD42-437A-9BCC-06716F6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0305-B570-4A5C-955E-A884789E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9CF5B-FF56-447F-A09F-37387E4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BC04E-3349-420A-B36A-9AA6E912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CAC8-3FCD-49D3-98D8-5FF5CCB3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2A3-9269-4D9A-BE42-FC98A77D532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902E-005E-4007-9695-E24EAE57A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1F00-5975-4BB9-8398-0145653B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A29F-1D22-47C8-BA7C-40B3087A1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Assignment 3.2 Charts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EC461-F552-475C-B6C7-FE847A51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DSC640</a:t>
            </a:r>
          </a:p>
          <a:p>
            <a:pPr marL="0" indent="0">
              <a:buNone/>
            </a:pPr>
            <a:r>
              <a:rPr lang="en-US" sz="2400" dirty="0"/>
              <a:t>Taniya Adhikari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33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– Tree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1F378-46D4-4352-8E12-E2D29696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57337"/>
            <a:ext cx="10201275" cy="5229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99E48B-8A45-4A92-A0B6-884C1E30DBEF}"/>
              </a:ext>
            </a:extLst>
          </p:cNvPr>
          <p:cNvSpPr txBox="1"/>
          <p:nvPr/>
        </p:nvSpPr>
        <p:spPr>
          <a:xfrm>
            <a:off x="9610725" y="5614368"/>
            <a:ext cx="258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Average Unemployment Rate is binned into categories to plot Tree Maps</a:t>
            </a:r>
          </a:p>
        </p:txBody>
      </p:sp>
    </p:spTree>
    <p:extLst>
      <p:ext uri="{BB962C8B-B14F-4D97-AF65-F5344CB8AC3E}">
        <p14:creationId xmlns:p14="http://schemas.microsoft.com/office/powerpoint/2010/main" val="343248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Supplemental Files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35F5E-D4D2-46EF-9D0C-7F9FE730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Python Code</a:t>
            </a:r>
          </a:p>
          <a:p>
            <a:r>
              <a:rPr lang="en-US" sz="2400" dirty="0"/>
              <a:t>R Code</a:t>
            </a:r>
          </a:p>
          <a:p>
            <a:r>
              <a:rPr lang="en-US" sz="2400" dirty="0" err="1"/>
              <a:t>PowerBI</a:t>
            </a:r>
            <a:r>
              <a:rPr lang="en-US" sz="2400" dirty="0"/>
              <a:t> Screenshot</a:t>
            </a:r>
          </a:p>
        </p:txBody>
      </p:sp>
    </p:spTree>
    <p:extLst>
      <p:ext uri="{BB962C8B-B14F-4D97-AF65-F5344CB8AC3E}">
        <p14:creationId xmlns:p14="http://schemas.microsoft.com/office/powerpoint/2010/main" val="122163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Area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EB9E2-9AE7-4F23-A75A-CCE989FE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75227"/>
            <a:ext cx="9136003" cy="49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Stacked Area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D21DA-97BE-4F07-84E7-D268EA6C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396588"/>
            <a:ext cx="9292826" cy="52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BCB80-9279-47C1-AF12-1492C93E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72747"/>
            <a:ext cx="10729912" cy="715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Tree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CE15F-ED77-426B-BA9A-B04AD8C8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640408"/>
            <a:ext cx="9786938" cy="4974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56024-78CD-4FEE-B0BC-B59A0AE76840}"/>
              </a:ext>
            </a:extLst>
          </p:cNvPr>
          <p:cNvSpPr txBox="1"/>
          <p:nvPr/>
        </p:nvSpPr>
        <p:spPr>
          <a:xfrm>
            <a:off x="9610725" y="5606083"/>
            <a:ext cx="258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Average Unemployment Rate is binned into categories to plot Tree Maps</a:t>
            </a:r>
          </a:p>
        </p:txBody>
      </p:sp>
    </p:spTree>
    <p:extLst>
      <p:ext uri="{BB962C8B-B14F-4D97-AF65-F5344CB8AC3E}">
        <p14:creationId xmlns:p14="http://schemas.microsoft.com/office/powerpoint/2010/main" val="37564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Area Chart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7940545-F703-4A04-A99F-545F3E29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73284"/>
            <a:ext cx="9056274" cy="51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Stacked Area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73AA7-0D0B-4F06-B936-B4B1F508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37950"/>
            <a:ext cx="9793288" cy="5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74217-0F3F-4A83-923D-8A76C425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– Tree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8B3D8-6546-42E4-8AD8-9322B3CA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396588"/>
            <a:ext cx="9478056" cy="528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8BA45-E2CE-49E8-BEE8-AA0905AC9939}"/>
              </a:ext>
            </a:extLst>
          </p:cNvPr>
          <p:cNvSpPr txBox="1"/>
          <p:nvPr/>
        </p:nvSpPr>
        <p:spPr>
          <a:xfrm>
            <a:off x="9715500" y="5657671"/>
            <a:ext cx="258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Average Unemployment Rate is binned into categories to plot Tree Maps</a:t>
            </a:r>
          </a:p>
        </p:txBody>
      </p:sp>
    </p:spTree>
    <p:extLst>
      <p:ext uri="{BB962C8B-B14F-4D97-AF65-F5344CB8AC3E}">
        <p14:creationId xmlns:p14="http://schemas.microsoft.com/office/powerpoint/2010/main" val="17381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– </a:t>
            </a:r>
            <a:r>
              <a:rPr lang="en-US" sz="3200" dirty="0">
                <a:solidFill>
                  <a:schemeClr val="bg1"/>
                </a:solidFill>
              </a:rPr>
              <a:t>Area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9578-72CE-4C82-A4E0-0AAAABF8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09737"/>
            <a:ext cx="10277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A7D64-0B77-4759-B5C5-EB8BA1CC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– Stacked </a:t>
            </a:r>
            <a:r>
              <a:rPr lang="en-US" sz="3200" dirty="0">
                <a:solidFill>
                  <a:schemeClr val="bg1"/>
                </a:solidFill>
              </a:rPr>
              <a:t>Area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2F40F-0A90-432D-8350-EF5EAEB8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714500"/>
            <a:ext cx="1019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2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92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Assignment 3.2 Charts</vt:lpstr>
      <vt:lpstr>PowerBI – Area Chart</vt:lpstr>
      <vt:lpstr>PowerBI – Stacked Area Chart</vt:lpstr>
      <vt:lpstr>PowerBI – Tree Map</vt:lpstr>
      <vt:lpstr>Python – Area Chart</vt:lpstr>
      <vt:lpstr>Python – Stacked Area Chart</vt:lpstr>
      <vt:lpstr>Python – Tree Map</vt:lpstr>
      <vt:lpstr>R – Area Chart</vt:lpstr>
      <vt:lpstr>R – Stacked Area Chart</vt:lpstr>
      <vt:lpstr>R – Tree Map</vt:lpstr>
      <vt:lpstr>Supplemental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1.2 Charts</dc:title>
  <dc:creator>bibek adhikari</dc:creator>
  <cp:lastModifiedBy>bibek adhikari</cp:lastModifiedBy>
  <cp:revision>8</cp:revision>
  <dcterms:created xsi:type="dcterms:W3CDTF">2022-01-11T09:43:35Z</dcterms:created>
  <dcterms:modified xsi:type="dcterms:W3CDTF">2022-03-05T02:01:14Z</dcterms:modified>
</cp:coreProperties>
</file>