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69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5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38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9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AA6A-241E-48F6-B23E-036A406C216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41A48-16CF-4681-A18B-1BEA3C99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tent_Dirichlet_allo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tent_Dirichlet_allo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388" y="1416786"/>
            <a:ext cx="7766936" cy="1646302"/>
          </a:xfrm>
        </p:spPr>
        <p:txBody>
          <a:bodyPr/>
          <a:lstStyle/>
          <a:p>
            <a:r>
              <a:rPr lang="en-US" dirty="0" smtClean="0"/>
              <a:t>Rise of Coders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42651" y="3478724"/>
            <a:ext cx="8880975" cy="20370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Team Members:</a:t>
            </a:r>
          </a:p>
          <a:p>
            <a:r>
              <a:rPr lang="fi-FI" b="1" dirty="0"/>
              <a:t>Aniket </a:t>
            </a:r>
            <a:r>
              <a:rPr lang="fi-FI" b="1" dirty="0" smtClean="0"/>
              <a:t>Dhuri</a:t>
            </a:r>
          </a:p>
          <a:p>
            <a:r>
              <a:rPr lang="fi-FI" b="1" dirty="0" smtClean="0"/>
              <a:t>Sairaj Vuriti</a:t>
            </a:r>
          </a:p>
          <a:p>
            <a:r>
              <a:rPr lang="fi-FI" b="1" dirty="0" smtClean="0"/>
              <a:t>Manisha Reddy</a:t>
            </a:r>
          </a:p>
          <a:p>
            <a:r>
              <a:rPr lang="fi-FI" b="1" dirty="0" smtClean="0"/>
              <a:t>Chethan NT</a:t>
            </a:r>
          </a:p>
          <a:p>
            <a:r>
              <a:rPr lang="fi-FI" b="1" dirty="0" smtClean="0"/>
              <a:t>Amruta Shintre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– There are many situations where people must make sense out of a large set of </a:t>
            </a:r>
            <a:r>
              <a:rPr lang="en-US" dirty="0" smtClean="0"/>
              <a:t>documents quickly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Manually </a:t>
            </a:r>
            <a:r>
              <a:rPr lang="en-US" dirty="0"/>
              <a:t>looking through documents in order to understand what's there is very time-consuming </a:t>
            </a:r>
            <a:r>
              <a:rPr lang="en-US" dirty="0" smtClean="0"/>
              <a:t>and inefficient.</a:t>
            </a:r>
          </a:p>
          <a:p>
            <a:r>
              <a:rPr lang="en-US" dirty="0" smtClean="0"/>
              <a:t>How </a:t>
            </a:r>
            <a:r>
              <a:rPr lang="en-US" dirty="0"/>
              <a:t>might we help a person quickly understand what content is in a large set of documents by generating </a:t>
            </a:r>
            <a:r>
              <a:rPr lang="en-US" dirty="0" smtClean="0"/>
              <a:t>high quality </a:t>
            </a:r>
            <a:r>
              <a:rPr lang="en-US" dirty="0"/>
              <a:t>summaries or phrases that represent all of the content?</a:t>
            </a:r>
          </a:p>
        </p:txBody>
      </p:sp>
    </p:spTree>
    <p:extLst>
      <p:ext uri="{BB962C8B-B14F-4D97-AF65-F5344CB8AC3E}">
        <p14:creationId xmlns:p14="http://schemas.microsoft.com/office/powerpoint/2010/main" val="9209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 : Topic Modelling by </a:t>
            </a:r>
            <a:r>
              <a:rPr lang="en-US" u="sng" dirty="0">
                <a:hlinkClick r:id="rId2"/>
              </a:rPr>
              <a:t>Latent </a:t>
            </a:r>
            <a:r>
              <a:rPr lang="en-US" u="sng" dirty="0" err="1">
                <a:hlinkClick r:id="rId2"/>
              </a:rPr>
              <a:t>Dirichlet</a:t>
            </a:r>
            <a:r>
              <a:rPr lang="en-US" u="sng" dirty="0">
                <a:hlinkClick r:id="rId2"/>
              </a:rPr>
              <a:t>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/>
              <a:t>&lt;Summarize https://</a:t>
            </a:r>
            <a:r>
              <a:rPr lang="en-US" dirty="0" smtClean="0"/>
              <a:t>www.cl.cam.ac.uk/teaching/1213/L101/clark_lectures/lect7.pdf&gt;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9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 : Topic Modelling by </a:t>
            </a:r>
            <a:r>
              <a:rPr lang="en-US" u="sng" dirty="0">
                <a:hlinkClick r:id="rId2"/>
              </a:rPr>
              <a:t>Latent </a:t>
            </a:r>
            <a:r>
              <a:rPr lang="en-US" u="sng" dirty="0" err="1">
                <a:hlinkClick r:id="rId2"/>
              </a:rPr>
              <a:t>Dirichlet</a:t>
            </a:r>
            <a:r>
              <a:rPr lang="en-US" u="sng" dirty="0">
                <a:hlinkClick r:id="rId2"/>
              </a:rPr>
              <a:t>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Got quality tokens but making meaningful sentences problem.</a:t>
            </a:r>
          </a:p>
          <a:p>
            <a:pPr lvl="1"/>
            <a:r>
              <a:rPr lang="en-US" dirty="0" err="1" smtClean="0"/>
              <a:t>CatchPhrases</a:t>
            </a:r>
            <a:r>
              <a:rPr lang="en-US" dirty="0" smtClean="0"/>
              <a:t> from existing documents didn’t match</a:t>
            </a:r>
          </a:p>
          <a:p>
            <a:pPr lvl="1"/>
            <a:r>
              <a:rPr lang="en-US" dirty="0" smtClean="0"/>
              <a:t>Non coherent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2: Algorithm using IBM Watson NLP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Approach – PART 1 – Extracting relevant sentences.</a:t>
            </a:r>
          </a:p>
          <a:p>
            <a:r>
              <a:rPr lang="en-US" dirty="0" smtClean="0"/>
              <a:t>For each training set xml document</a:t>
            </a:r>
          </a:p>
          <a:p>
            <a:pPr lvl="1"/>
            <a:r>
              <a:rPr lang="en-US" dirty="0" smtClean="0"/>
              <a:t>Extract the sentences tag and the catchphrase tag</a:t>
            </a:r>
          </a:p>
          <a:p>
            <a:pPr lvl="1"/>
            <a:r>
              <a:rPr lang="en-US" dirty="0" smtClean="0"/>
              <a:t>Generate keywords using IBM Watson API ( free tier has 1000 transactions per day)</a:t>
            </a:r>
          </a:p>
          <a:p>
            <a:pPr lvl="1"/>
            <a:r>
              <a:rPr lang="en-US" dirty="0" smtClean="0"/>
              <a:t>Aggregate keywords from all documents of training set</a:t>
            </a:r>
          </a:p>
          <a:p>
            <a:pPr lvl="1"/>
            <a:r>
              <a:rPr lang="en-US" dirty="0" smtClean="0"/>
              <a:t>Check for frequency of aggregate keywords in each sentence of current xml document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len</a:t>
            </a:r>
            <a:r>
              <a:rPr lang="en-US" dirty="0" smtClean="0"/>
              <a:t>(catchphrase tag) number of top n sentences from current xml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2: Algorithm using IBM Watson NLP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Got exact sentences which had meaningful grammar formation.</a:t>
            </a:r>
          </a:p>
          <a:p>
            <a:pPr lvl="1"/>
            <a:r>
              <a:rPr lang="en-US" dirty="0" smtClean="0"/>
              <a:t>Relevant text based on highlighting in a document.</a:t>
            </a:r>
          </a:p>
          <a:p>
            <a:pPr lvl="1"/>
            <a:r>
              <a:rPr lang="en-US" dirty="0" smtClean="0"/>
              <a:t>The keywords from IBM Watson NLP API are very relevant </a:t>
            </a:r>
          </a:p>
          <a:p>
            <a:pPr lvl="2"/>
            <a:r>
              <a:rPr lang="en-US" dirty="0" smtClean="0"/>
              <a:t>Removes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2"/>
            <a:r>
              <a:rPr lang="en-US" dirty="0" smtClean="0"/>
              <a:t>Stems the data</a:t>
            </a:r>
          </a:p>
          <a:p>
            <a:pPr lvl="2"/>
            <a:r>
              <a:rPr lang="en-US" dirty="0" smtClean="0"/>
              <a:t>No single word </a:t>
            </a:r>
            <a:r>
              <a:rPr lang="en-US" dirty="0" err="1" smtClean="0"/>
              <a:t>tokenizations</a:t>
            </a:r>
            <a:endParaRPr lang="en-US" dirty="0" smtClean="0"/>
          </a:p>
          <a:p>
            <a:pPr lvl="2"/>
            <a:r>
              <a:rPr lang="en-US" dirty="0" smtClean="0"/>
              <a:t>Better weights compared to LDA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2: Algorithm using IBM Watson NLP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 – PART 1 – Extracting relevant sentences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For each document in xml</a:t>
            </a:r>
          </a:p>
          <a:p>
            <a:pPr lvl="1"/>
            <a:r>
              <a:rPr lang="en-US" dirty="0" smtClean="0"/>
              <a:t>Find keywords using IBM Watson NLP API </a:t>
            </a:r>
          </a:p>
          <a:p>
            <a:pPr lvl="1"/>
            <a:r>
              <a:rPr lang="en-US" dirty="0" smtClean="0"/>
              <a:t>Find similar keywords using Python </a:t>
            </a:r>
            <a:r>
              <a:rPr lang="en-US" dirty="0" err="1" smtClean="0"/>
              <a:t>difflib</a:t>
            </a:r>
            <a:r>
              <a:rPr lang="en-US" dirty="0" smtClean="0"/>
              <a:t> library  to cluster the similar keywords using </a:t>
            </a:r>
            <a:r>
              <a:rPr lang="en-US" dirty="0"/>
              <a:t>gestalt pattern </a:t>
            </a:r>
            <a:r>
              <a:rPr lang="en-US" dirty="0" smtClean="0"/>
              <a:t>matching and add those similar keywords in a set.</a:t>
            </a:r>
          </a:p>
          <a:p>
            <a:pPr lvl="1"/>
            <a:r>
              <a:rPr lang="en-US" dirty="0" smtClean="0"/>
              <a:t>Similarity is done using a configuration called tolerance( current – 50% match )</a:t>
            </a:r>
          </a:p>
          <a:p>
            <a:pPr lvl="1"/>
            <a:r>
              <a:rPr lang="en-US" dirty="0" smtClean="0"/>
              <a:t>Find similar keyword sets repeating in which files.</a:t>
            </a:r>
          </a:p>
          <a:p>
            <a:pPr lvl="1"/>
            <a:r>
              <a:rPr lang="en-US" dirty="0" smtClean="0"/>
              <a:t>Create a graph in neo4j graph database using </a:t>
            </a:r>
            <a:r>
              <a:rPr lang="en-US" dirty="0" err="1" smtClean="0"/>
              <a:t>keywordset</a:t>
            </a:r>
            <a:r>
              <a:rPr lang="en-US" dirty="0" err="1" smtClean="0">
                <a:sym typeface="Wingdings" panose="05000000000000000000" pitchFamily="2" charset="2"/>
              </a:rPr>
              <a:t>filelist</a:t>
            </a:r>
            <a:r>
              <a:rPr lang="en-US" dirty="0" smtClean="0">
                <a:sym typeface="Wingdings" panose="05000000000000000000" pitchFamily="2" charset="2"/>
              </a:rPr>
              <a:t> mapping generated to visualize the keyword sets that are common to each file and case files related to each other with keywords.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40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2: Algorithm using IBM Watson NLP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711" y="1329318"/>
            <a:ext cx="6183110" cy="87111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Data from 3 files – Hence 3 File Nodes- See info below about one case “ </a:t>
            </a:r>
            <a:r>
              <a:rPr lang="en-US" dirty="0" err="1"/>
              <a:t>Comcare</a:t>
            </a:r>
            <a:r>
              <a:rPr lang="en-US" dirty="0"/>
              <a:t> ….”</a:t>
            </a:r>
          </a:p>
          <a:p>
            <a:pPr lvl="1"/>
            <a:r>
              <a:rPr lang="en-US" dirty="0" smtClean="0"/>
              <a:t>Cluster Keyword nodes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06" y="2077095"/>
            <a:ext cx="6534722" cy="47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5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34" y="1764874"/>
            <a:ext cx="6534722" cy="47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2: Algorithm using IBM Watson NLP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711" y="1329318"/>
            <a:ext cx="7938563" cy="87111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Giving own query to Match all </a:t>
            </a:r>
            <a:r>
              <a:rPr lang="en-US" dirty="0"/>
              <a:t>keywords belonging to case – “Communications, Electrical, Electronic, </a:t>
            </a:r>
            <a:r>
              <a:rPr lang="en-US" dirty="0" smtClean="0"/>
              <a:t>….” </a:t>
            </a:r>
          </a:p>
          <a:p>
            <a:pPr lvl="1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6695" y="5466037"/>
            <a:ext cx="10856259" cy="87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MATCH (</a:t>
            </a:r>
            <a:r>
              <a:rPr lang="en-US" dirty="0" err="1"/>
              <a:t>k:KEYWORD</a:t>
            </a:r>
            <a:r>
              <a:rPr lang="en-US" dirty="0"/>
              <a:t>)-[:IS_CONTAINED_IN]-&gt;(</a:t>
            </a:r>
            <a:r>
              <a:rPr lang="en-US" dirty="0" err="1"/>
              <a:t>f:FILE</a:t>
            </a:r>
            <a:r>
              <a:rPr lang="en-US" dirty="0"/>
              <a:t>) where f.name=" Communications, Electrical, Electronic, Energy, Information, Postal, Plumbing amp; Allied Services Union of Australia v ACI Operations Pty Ltd [2006] FCA 7 (16 January 2006)" RETURN </a:t>
            </a:r>
            <a:r>
              <a:rPr lang="en-US" dirty="0" err="1"/>
              <a:t>f,k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77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483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Rise of Coders</vt:lpstr>
      <vt:lpstr>Problem Statement 5</vt:lpstr>
      <vt:lpstr>Approach 1 : Topic Modelling by Latent Dirichlet allocation </vt:lpstr>
      <vt:lpstr>Approach 1 : Topic Modelling by Latent Dirichlet allocation </vt:lpstr>
      <vt:lpstr>Approach 2: Algorithm using IBM Watson NLP API</vt:lpstr>
      <vt:lpstr>Approach 2: Algorithm using IBM Watson NLP API</vt:lpstr>
      <vt:lpstr>Approach 2: Algorithm using IBM Watson NLP API</vt:lpstr>
      <vt:lpstr>Approach 2: Algorithm using IBM Watson NLP API</vt:lpstr>
      <vt:lpstr>Approach 2: Algorithm using IBM Watson NLP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 of Coders</dc:title>
  <dc:creator>Aniket Dhuri</dc:creator>
  <cp:lastModifiedBy>Aniket Dhuri</cp:lastModifiedBy>
  <cp:revision>5</cp:revision>
  <dcterms:created xsi:type="dcterms:W3CDTF">2016-10-14T08:24:41Z</dcterms:created>
  <dcterms:modified xsi:type="dcterms:W3CDTF">2016-10-14T11:22:31Z</dcterms:modified>
</cp:coreProperties>
</file>