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441B-6281-4961-865A-45651E98B43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38DCA-D652-4CE2-915D-1202060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4E1B-D4A9-2069-D30A-B9C96E7C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BC636-EE71-7326-FA8B-05BC32A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21B1-6C3B-07D7-EE80-3401B2F3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7CE3-7611-4A09-AFA8-E7E8DED8EF77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B647-953F-973D-8A53-84AE74DD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CE3F-C236-3367-8E96-DC419E04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E0C-B887-8195-0B9E-12CA9EE3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C8270-CEB6-3232-FA2C-E6BB3E0A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F1AF-533C-D8B6-3EB8-53C7B5F3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5EDF-06EB-45CE-B48B-31E1BF67D8E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4A36-DBC5-B72C-61C5-ACAC8705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8FCA-5C7A-54DC-CC0E-5A63EDD3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9FDED-4222-6488-6635-A009BA41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552B-219A-6F67-FD6E-CCB6D9D5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DA94-F6D2-4609-80DC-A7A9691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147C-6C38-4D7D-A21F-3FC8920EB335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986F-4D68-3A92-4D33-12554D93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B6DF-EF22-CAF9-1934-37B1676E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79499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3A6D-2CB9-5B28-CCE7-6AECD8DD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BF55-6A7E-4D08-DD87-80D83C3E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2A5-6DBA-272F-4A13-0E06E35B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9D0-1BC6-4B6D-918F-2345BC95EE22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4210-B6BA-8BB8-ACF9-D86BC43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2607-8CC3-50CD-79D6-2FDEEED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8B49-2C13-12FA-5EE4-58154494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C443-4E2C-241E-5965-C8ECACEC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1F8D-E882-BBA9-0061-669689B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F7C1-ADB8-42B6-A9AA-E42D1C6BA03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2E34-788F-F311-FF16-947F6B4C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ED8F-68C8-2446-2A2F-D0FF9D1B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43EE-CBFB-3513-74E4-6C611CF2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559D-5590-3F2F-3D7D-D27E13525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C3D8-D836-6271-4CF1-3E928A9A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FE99-8DBC-8A23-2494-C1848A18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F919-6B20-4DFB-B2F1-A747A4C257C3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3B716-8E90-CFBF-C314-183465E7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51B7-1E4A-3073-99BF-4414301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755-6DBF-3E50-C1EF-AB81760A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E9FF-CEFE-5F3A-6881-9C7995AC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255D8-33AC-5BEB-A51F-7CC78168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04CC0-5D58-3528-7F86-3D30CDCA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72CA-C124-2D86-669D-D57551443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9A835-4F9F-005D-10CC-A9900E9F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D92B-8BC8-419A-8AF4-2CDC01F40E6D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DCBC3-2167-F7F3-1833-23E8886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C88F-B274-E18E-768A-C03BF406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50E-A500-EAD7-773E-92698D29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64CF9-8374-B904-552A-3992CA6A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3B51-1D80-45DB-A5AD-54B393294FCE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74646-2990-5271-3803-731DB9D8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F48F4-5D1F-0AB5-D294-518FD3C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DA91F-6C43-D076-9AFA-9143C348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26C9-1392-4338-A875-E0B69296EE22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917FA-836E-B127-2A7A-F53396F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C431-A74D-7FE6-5CD5-0F1EC7F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C3CE-C9BA-9C05-8942-2D3CE479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C81D-E80C-3074-52AD-C4FAC5BD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0B0C-6A3E-DFF5-B567-52E25E6A7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D923-CBC5-FEBB-CFD2-CF138E23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E27-EA7F-4669-AFD4-5235B7DD6915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35F03-D52B-C62D-512F-813F232A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13277-95FD-C75D-9ED3-CBE8FF5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676F-0C13-EE3F-AC22-E38E488B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7557-8B64-2549-1CF9-64E46F67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DB01-7D3A-379D-BD63-0D5BC6B8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4F9D-9547-2375-E8F7-1EB586F1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6BE-814F-4C90-910F-175CFF5963AC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112EE-99C8-E6CC-2F80-BDB11E0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PURPOSES OF FORAGE VIRTUAL INTERNSHIP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9363-2D66-DC6C-2E0C-CC428208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78854-4CD7-2BC4-576E-5133FAF7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30C08-E2C7-7133-C239-4F24DEDE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E17A-5587-961A-B8EB-03BE15A91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8EA3-3B34-4633-AC38-2AA00627C2ED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C6E8-244D-67DB-0F98-3A71B5EF1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PURPOSES OF FORAGE VIRTUAL INTERNSHIP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759B-3530-BBC8-5D7A-7E68A8D3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4B45-F403-44BA-B766-4B88EFDF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E50-FC76-B4C0-AE86-1C70108F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PREDICTIVE MODEL RESULTS</a:t>
            </a:r>
            <a:endParaRPr 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0AA21-7D43-1D0B-916E-826FDDC6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77" y="2982057"/>
            <a:ext cx="6438123" cy="389086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EF86ED-E3A6-22D9-2240-AD1D035FE54B}"/>
              </a:ext>
            </a:extLst>
          </p:cNvPr>
          <p:cNvSpPr/>
          <p:nvPr/>
        </p:nvSpPr>
        <p:spPr>
          <a:xfrm>
            <a:off x="7408509" y="1337689"/>
            <a:ext cx="1138334" cy="8039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Accuracy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85 %</a:t>
            </a:r>
            <a:endParaRPr 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1797-488C-2F6C-197C-DC78209781E7}"/>
              </a:ext>
            </a:extLst>
          </p:cNvPr>
          <p:cNvSpPr txBox="1"/>
          <p:nvPr/>
        </p:nvSpPr>
        <p:spPr>
          <a:xfrm>
            <a:off x="9218644" y="1540692"/>
            <a:ext cx="256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Accuracy of the model is good but AUC score is not up to the mark so we need to increase 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024803-1233-8DC1-CCF2-D7D92E419CBB}"/>
              </a:ext>
            </a:extLst>
          </p:cNvPr>
          <p:cNvSpPr/>
          <p:nvPr/>
        </p:nvSpPr>
        <p:spPr>
          <a:xfrm>
            <a:off x="7408509" y="2165936"/>
            <a:ext cx="1138334" cy="8161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AUC Score</a:t>
            </a:r>
          </a:p>
          <a:p>
            <a:pPr algn="ctr"/>
            <a:r>
              <a:rPr lang="en-IN" sz="1600" dirty="0"/>
              <a:t>0.538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27B13-4902-1119-1366-59D9D78A6D55}"/>
              </a:ext>
            </a:extLst>
          </p:cNvPr>
          <p:cNvSpPr txBox="1"/>
          <p:nvPr/>
        </p:nvSpPr>
        <p:spPr>
          <a:xfrm>
            <a:off x="552063" y="1739686"/>
            <a:ext cx="4865913" cy="45243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We have trained the data set with Random forest classifier model and received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ACCURACY: 85.09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AUC score: 0.538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purchase_lead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flight_hour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length_of_stay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flight_duration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flight_day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chemeClr val="bg1"/>
                </a:solidFill>
              </a:rPr>
              <a:t>are the top 5 features which influence Customer buying behavior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B2A045F-22EC-3F83-2767-0AAC267E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7797"/>
            <a:ext cx="4114800" cy="365125"/>
          </a:xfrm>
        </p:spPr>
        <p:txBody>
          <a:bodyPr/>
          <a:lstStyle/>
          <a:p>
            <a:r>
              <a:rPr lang="en-US" dirty="0"/>
              <a:t>FOR PURPOSES OF FORAGE VIRTUAL INTERNSHIP PROGRAM</a:t>
            </a:r>
          </a:p>
        </p:txBody>
      </p:sp>
    </p:spTree>
    <p:extLst>
      <p:ext uri="{BB962C8B-B14F-4D97-AF65-F5344CB8AC3E}">
        <p14:creationId xmlns:p14="http://schemas.microsoft.com/office/powerpoint/2010/main" val="31579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</vt:lpstr>
      <vt:lpstr>Microsoft YaHei UI</vt:lpstr>
      <vt:lpstr>Arial</vt:lpstr>
      <vt:lpstr>Calibri</vt:lpstr>
      <vt:lpstr>Calibri Light</vt:lpstr>
      <vt:lpstr>Office Theme</vt:lpstr>
      <vt:lpstr>PowerPoint Presentation</vt:lpstr>
      <vt:lpstr>PREDICTIVE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Bala</dc:creator>
  <cp:lastModifiedBy>Ramesh Bala</cp:lastModifiedBy>
  <cp:revision>1</cp:revision>
  <dcterms:created xsi:type="dcterms:W3CDTF">2024-03-12T09:22:47Z</dcterms:created>
  <dcterms:modified xsi:type="dcterms:W3CDTF">2024-03-12T09:42:04Z</dcterms:modified>
</cp:coreProperties>
</file>