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178F7-1393-463F-911F-6620446FA09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4679-CBDA-4865-BBBE-769768FD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5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93360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forage.com/virtual-internships/NjynCWzGSaWXQCxS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and exploratory 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11049"/>
            <a:ext cx="9144000" cy="313932"/>
          </a:xfrm>
        </p:spPr>
        <p:txBody>
          <a:bodyPr/>
          <a:lstStyle/>
          <a:p>
            <a:r>
              <a:rPr lang="en-GB" sz="1600" dirty="0"/>
              <a:t>12/03/2024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065F-FD79-A07D-F1F9-96670826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AND WORCLOUD 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B19D8A-2253-DECE-356D-6BE13A1D7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699" y="1739646"/>
            <a:ext cx="3951051" cy="3378707"/>
          </a:xfrm>
        </p:spPr>
      </p:pic>
      <p:pic>
        <p:nvPicPr>
          <p:cNvPr id="4" name="Picture 2" descr="British Airways logo">
            <a:hlinkClick r:id="rId3"/>
            <a:extLst>
              <a:ext uri="{FF2B5EF4-FFF2-40B4-BE49-F238E27FC236}">
                <a16:creationId xmlns:a16="http://schemas.microsoft.com/office/drawing/2014/main" id="{4537DDBC-6277-BC10-EA21-008FE0387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702" y="904082"/>
            <a:ext cx="3299298" cy="53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31634C-04D9-3830-97D5-E06A6398F8AC}"/>
              </a:ext>
            </a:extLst>
          </p:cNvPr>
          <p:cNvSpPr txBox="1"/>
          <p:nvPr/>
        </p:nvSpPr>
        <p:spPr>
          <a:xfrm>
            <a:off x="8043616" y="5041263"/>
            <a:ext cx="3213776" cy="16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Arial Black" panose="020B0A04020102020204" pitchFamily="34" charset="0"/>
              </a:rPr>
              <a:t>Sentiment Analysis Review</a:t>
            </a:r>
          </a:p>
          <a:p>
            <a:endParaRPr lang="en-IN" sz="1600" b="1" dirty="0"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00B050"/>
                </a:solidFill>
                <a:latin typeface="Arial Black" panose="020B0A04020102020204" pitchFamily="34" charset="0"/>
              </a:rPr>
              <a:t>Positive reviews - 743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FF0000"/>
                </a:solidFill>
                <a:latin typeface="Arial Black" panose="020B0A04020102020204" pitchFamily="34" charset="0"/>
              </a:rPr>
              <a:t>Negative reviews - 586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Neutral reviews - 171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4CCA02-5208-D75A-F8EF-74B5F9F0EC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2932556"/>
            <a:ext cx="5571542" cy="33787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34D8E9-8CC3-864E-DA33-207C4D120FE5}"/>
              </a:ext>
            </a:extLst>
          </p:cNvPr>
          <p:cNvSpPr txBox="1"/>
          <p:nvPr/>
        </p:nvSpPr>
        <p:spPr>
          <a:xfrm>
            <a:off x="614266" y="2359382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000" b="1" dirty="0">
                <a:solidFill>
                  <a:srgbClr val="00B0F0"/>
                </a:solidFill>
              </a:rPr>
              <a:t>Keywords used in reviews</a:t>
            </a:r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11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SENTIMENT ANALYSIS AND WORCLOUD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Ramesh Bala</cp:lastModifiedBy>
  <cp:revision>2</cp:revision>
  <dcterms:created xsi:type="dcterms:W3CDTF">2022-12-06T11:13:27Z</dcterms:created>
  <dcterms:modified xsi:type="dcterms:W3CDTF">2024-03-12T04:07:40Z</dcterms:modified>
</cp:coreProperties>
</file>