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1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0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5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9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4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9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9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8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36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960D2-B53C-4D21-B9FB-ECE03BD2A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295" b="1436"/>
          <a:stretch/>
        </p:blipFill>
        <p:spPr>
          <a:xfrm>
            <a:off x="3144" y="0"/>
            <a:ext cx="121920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2AB044-0B87-4BE5-B2C4-B6784B23B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658" y="904794"/>
            <a:ext cx="10058400" cy="3566160"/>
          </a:xfrm>
        </p:spPr>
        <p:txBody>
          <a:bodyPr>
            <a:normAutofit fontScale="90000"/>
          </a:bodyPr>
          <a:lstStyle/>
          <a:p>
            <a:endParaRPr lang="en-IN" dirty="0">
              <a:solidFill>
                <a:srgbClr val="FFFFFF"/>
              </a:solidFill>
            </a:endParaRPr>
          </a:p>
          <a:p>
            <a:pPr algn="ctr"/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COEFFICIENTS AND INTERCEPT</a:t>
            </a:r>
            <a:endParaRPr lang="en-IN" dirty="0">
              <a:solidFill>
                <a:srgbClr val="FFFFFF"/>
              </a:solidFill>
            </a:endParaRPr>
          </a:p>
          <a:p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876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3BCA-596A-431B-BFD0-611FFD98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A6A2-6473-41D4-8224-4984B6A7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Let’s consider an example of Chennai housing dataset, where we’ve to predict the Price/</a:t>
            </a:r>
            <a:r>
              <a:rPr lang="en-US" sz="1400" dirty="0" err="1"/>
              <a:t>sqft</a:t>
            </a:r>
            <a:r>
              <a:rPr lang="en-US" sz="1400" dirty="0"/>
              <a:t> according to the given IDVs </a:t>
            </a:r>
          </a:p>
          <a:p>
            <a:r>
              <a:rPr lang="en-US" sz="1400" dirty="0"/>
              <a:t>Price/SQFT = f(Crime, </a:t>
            </a:r>
            <a:r>
              <a:rPr lang="en-US" sz="1400" dirty="0" err="1"/>
              <a:t>proximity_to_schools</a:t>
            </a:r>
            <a:r>
              <a:rPr lang="en-US" sz="1400"/>
              <a:t>/hospitals, </a:t>
            </a:r>
            <a:r>
              <a:rPr lang="en-US" sz="1400" dirty="0" err="1"/>
              <a:t>demand_in_area</a:t>
            </a:r>
            <a:endParaRPr lang="en-US" sz="1400" dirty="0"/>
          </a:p>
          <a:p>
            <a:r>
              <a:rPr lang="en-US" sz="1400" dirty="0"/>
              <a:t>            , </a:t>
            </a:r>
            <a:r>
              <a:rPr lang="en-US" sz="1400" dirty="0" err="1"/>
              <a:t>population_in_area</a:t>
            </a:r>
            <a:r>
              <a:rPr lang="en-US" sz="1400" dirty="0"/>
              <a:t>, </a:t>
            </a:r>
            <a:r>
              <a:rPr lang="en-US" sz="1400" dirty="0" err="1"/>
              <a:t>size_of_apt</a:t>
            </a:r>
            <a:r>
              <a:rPr lang="en-US" sz="1400" dirty="0"/>
              <a:t>, </a:t>
            </a:r>
            <a:r>
              <a:rPr lang="en-US" sz="1400" dirty="0" err="1"/>
              <a:t>floor_of_apt</a:t>
            </a:r>
            <a:r>
              <a:rPr lang="en-US" sz="1400" dirty="0"/>
              <a:t>, </a:t>
            </a:r>
            <a:r>
              <a:rPr lang="en-US" sz="1400" dirty="0" err="1"/>
              <a:t>nu_of_bedrooms</a:t>
            </a:r>
            <a:r>
              <a:rPr lang="en-US" sz="1400" dirty="0"/>
              <a:t>, </a:t>
            </a:r>
            <a:r>
              <a:rPr lang="en-US" sz="1400" dirty="0" err="1"/>
              <a:t>amt_of_pollution</a:t>
            </a:r>
            <a:r>
              <a:rPr lang="en-US" sz="1400" dirty="0"/>
              <a:t> , etc..)</a:t>
            </a:r>
          </a:p>
          <a:p>
            <a:pPr marL="0" indent="0">
              <a:buNone/>
            </a:pPr>
            <a:r>
              <a:rPr lang="en-US" sz="1400" dirty="0"/>
              <a:t>  Price =  A + B*</a:t>
            </a:r>
            <a:r>
              <a:rPr lang="en-US" sz="1400" dirty="0" err="1"/>
              <a:t>Size_of_Apt</a:t>
            </a:r>
            <a:r>
              <a:rPr lang="en-US" sz="1400" dirty="0"/>
              <a:t> + C*</a:t>
            </a:r>
            <a:r>
              <a:rPr lang="en-US" sz="1400" dirty="0" err="1"/>
              <a:t>Amt_of_Pollution</a:t>
            </a:r>
            <a:r>
              <a:rPr lang="en-US" sz="1400" dirty="0"/>
              <a:t> + ...... + Error</a:t>
            </a:r>
          </a:p>
          <a:p>
            <a:pPr marL="0" indent="0">
              <a:buNone/>
            </a:pPr>
            <a:r>
              <a:rPr lang="en-US" sz="1400" dirty="0"/>
              <a:t>  After finding the A, B, C,… values using OLS(Ordinary Least Squared) method, we got: </a:t>
            </a:r>
          </a:p>
          <a:p>
            <a:r>
              <a:rPr lang="en-US" sz="1400" dirty="0"/>
              <a:t>Price =  2.4 Million + (0.7)*</a:t>
            </a:r>
            <a:r>
              <a:rPr lang="en-US" sz="1400" dirty="0" err="1"/>
              <a:t>Size_of_Apt</a:t>
            </a:r>
            <a:r>
              <a:rPr lang="en-US" sz="1400" dirty="0"/>
              <a:t> + (-0.9)*</a:t>
            </a:r>
            <a:r>
              <a:rPr lang="en-US" sz="1400" dirty="0" err="1"/>
              <a:t>Amt_of_Pollution</a:t>
            </a:r>
            <a:r>
              <a:rPr lang="en-US" sz="1400" dirty="0"/>
              <a:t> + (1.5)*</a:t>
            </a:r>
            <a:r>
              <a:rPr lang="en-US" sz="1400" dirty="0" err="1"/>
              <a:t>nu_of_bedrooms</a:t>
            </a:r>
            <a:r>
              <a:rPr lang="en-US" sz="1400" dirty="0"/>
              <a:t>...... + Error </a:t>
            </a:r>
          </a:p>
          <a:p>
            <a:r>
              <a:rPr lang="en-US" sz="1400" dirty="0"/>
              <a:t>Price =  Dependent Variable/Target Variable/DV </a:t>
            </a:r>
          </a:p>
          <a:p>
            <a:r>
              <a:rPr lang="en-US" sz="1400" dirty="0" err="1"/>
              <a:t>Size_of_Apt</a:t>
            </a:r>
            <a:r>
              <a:rPr lang="en-US" sz="1400" dirty="0"/>
              <a:t>, </a:t>
            </a:r>
            <a:r>
              <a:rPr lang="en-US" sz="1400" dirty="0" err="1"/>
              <a:t>Amt_of_Pollution</a:t>
            </a:r>
            <a:r>
              <a:rPr lang="en-US" sz="1400" dirty="0"/>
              <a:t> = Independent variable (IDVs)</a:t>
            </a:r>
          </a:p>
          <a:p>
            <a:r>
              <a:rPr lang="en-US" sz="1400" dirty="0"/>
              <a:t>A = Intercept, Base price of apartment. </a:t>
            </a:r>
          </a:p>
          <a:p>
            <a:r>
              <a:rPr lang="en-US" sz="1400" dirty="0"/>
              <a:t>B &amp; C  = Coefficients of IDVs </a:t>
            </a:r>
          </a:p>
        </p:txBody>
      </p:sp>
    </p:spTree>
    <p:extLst>
      <p:ext uri="{BB962C8B-B14F-4D97-AF65-F5344CB8AC3E}">
        <p14:creationId xmlns:p14="http://schemas.microsoft.com/office/powerpoint/2010/main" val="152558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D989-2E12-4A72-BECB-A851F6F02C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7965" y="270522"/>
            <a:ext cx="10058400" cy="3760788"/>
          </a:xfrm>
        </p:spPr>
        <p:txBody>
          <a:bodyPr>
            <a:normAutofit fontScale="92500" lnSpcReduction="20000"/>
          </a:bodyPr>
          <a:lstStyle/>
          <a:p>
            <a:r>
              <a:rPr lang="en-US" sz="2900" dirty="0"/>
              <a:t>Price =  2.4 Million + (0.7)*</a:t>
            </a:r>
            <a:r>
              <a:rPr lang="en-US" sz="2900" dirty="0" err="1"/>
              <a:t>Size_of_Apt</a:t>
            </a:r>
            <a:r>
              <a:rPr lang="en-US" sz="2900" dirty="0"/>
              <a:t> ...... + Error </a:t>
            </a:r>
          </a:p>
          <a:p>
            <a:r>
              <a:rPr lang="en-US" sz="2900" dirty="0"/>
              <a:t>A unit change in the value of "</a:t>
            </a:r>
            <a:r>
              <a:rPr lang="en-US" sz="2900" dirty="0" err="1"/>
              <a:t>size_of_apt</a:t>
            </a:r>
            <a:r>
              <a:rPr lang="en-US" sz="2900" dirty="0"/>
              <a:t>" will increase housing price by 0.7 </a:t>
            </a:r>
          </a:p>
          <a:p>
            <a:r>
              <a:rPr lang="en-US" sz="2900" dirty="0"/>
              <a:t>Price =  2.4 + (0.7)*</a:t>
            </a:r>
            <a:r>
              <a:rPr lang="en-US" sz="2900" dirty="0" err="1"/>
              <a:t>Size_of_Apt</a:t>
            </a:r>
            <a:endParaRPr lang="en-US" sz="2900" dirty="0"/>
          </a:p>
          <a:p>
            <a:r>
              <a:rPr lang="en-US" sz="2900" dirty="0"/>
              <a:t>Coefficients has got two parts to it </a:t>
            </a:r>
          </a:p>
          <a:p>
            <a:r>
              <a:rPr lang="en-US" sz="2900" dirty="0"/>
              <a:t>          Magnitude </a:t>
            </a:r>
          </a:p>
          <a:p>
            <a:r>
              <a:rPr lang="en-US" sz="2900" dirty="0"/>
              <a:t>          direction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93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431"/>
      </a:dk2>
      <a:lt2>
        <a:srgbClr val="E2E6E8"/>
      </a:lt2>
      <a:accent1>
        <a:srgbClr val="BC9B84"/>
      </a:accent1>
      <a:accent2>
        <a:srgbClr val="BA7F80"/>
      </a:accent2>
      <a:accent3>
        <a:srgbClr val="C594A9"/>
      </a:accent3>
      <a:accent4>
        <a:srgbClr val="BA7FB1"/>
      </a:accent4>
      <a:accent5>
        <a:srgbClr val="BA96C6"/>
      </a:accent5>
      <a:accent6>
        <a:srgbClr val="927FBA"/>
      </a:accent6>
      <a:hlink>
        <a:srgbClr val="5986A5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265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Avenir Next LT Pro</vt:lpstr>
      <vt:lpstr>Avenir Next LT Pro Light</vt:lpstr>
      <vt:lpstr>Calibri</vt:lpstr>
      <vt:lpstr>RetrospectVTI</vt:lpstr>
      <vt:lpstr>   COEFFICIENTS AND INTERCEPT 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COEFFICIENTS AND INTERCEPT</dc:title>
  <dc:creator>Adhvaidh</dc:creator>
  <cp:lastModifiedBy>Adhvaidh A</cp:lastModifiedBy>
  <cp:revision>6</cp:revision>
  <dcterms:created xsi:type="dcterms:W3CDTF">2020-06-19T08:51:17Z</dcterms:created>
  <dcterms:modified xsi:type="dcterms:W3CDTF">2020-11-22T14:09:31Z</dcterms:modified>
</cp:coreProperties>
</file>