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594D-B805-48A6-9918-3577D4FEBA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8EE05F-8F56-4912-88EB-F7BDCF81E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FDE96-3BA8-420F-9FDF-AD60FFBED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FF1C-413C-4660-B288-C3FF73022702}" type="datetimeFigureOut">
              <a:rPr lang="en-NL" smtClean="0"/>
              <a:t>02/07/2021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082B2-A273-4844-83FB-D9FAD4D52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F22DF-96E9-435B-883F-BFE97D6DE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F64D1-64D9-482B-A731-D89B6D89BCD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0076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6BB5B-6FC9-4BB2-899A-C7F8A0754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BFFAB1-D57F-4DD9-88BB-4A8F144A8B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4BC6B-A1F2-4E70-B6B8-D16CFF682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FF1C-413C-4660-B288-C3FF73022702}" type="datetimeFigureOut">
              <a:rPr lang="en-NL" smtClean="0"/>
              <a:t>02/07/2021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C4B15-621E-43A8-B18F-DEA230E98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CD66-E8EC-4E93-BEB3-3D2F09845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F64D1-64D9-482B-A731-D89B6D89BCD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910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290225-2537-4999-B6EC-0E3C79056B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CA0529-5E77-4564-BC06-77CE09E8A3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8370D-2152-43FB-B71C-4F955C4E6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FF1C-413C-4660-B288-C3FF73022702}" type="datetimeFigureOut">
              <a:rPr lang="en-NL" smtClean="0"/>
              <a:t>02/07/2021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8977C-BD03-4568-83E8-3770B4D96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F884-02D6-41C9-BEBC-B6081BD69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F64D1-64D9-482B-A731-D89B6D89BCD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65354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C8A37-14C4-4BB8-95EA-01F13DB99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54C46-28C6-4153-A7C8-6C706B2C7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B93D9-0AAF-4A1B-B44A-82DE38631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FF1C-413C-4660-B288-C3FF73022702}" type="datetimeFigureOut">
              <a:rPr lang="en-NL" smtClean="0"/>
              <a:t>02/07/2021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C2C81-0124-43D6-9EF5-58B6BDE8C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0780C-8141-4D79-B073-7DA753326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F64D1-64D9-482B-A731-D89B6D89BCD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25821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9A114-90BD-4033-AB14-339C6B60E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04D639-2D1A-4812-BEBE-E37FDEB1A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C7C6F-422E-49AB-90C0-8B6FA7DE0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FF1C-413C-4660-B288-C3FF73022702}" type="datetimeFigureOut">
              <a:rPr lang="en-NL" smtClean="0"/>
              <a:t>02/07/2021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5261B-63B5-46FE-AB41-920DEADE4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A3E04-7CA0-44D8-AB97-A5CA50C7A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F64D1-64D9-482B-A731-D89B6D89BCD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3088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C6215-6A07-4A6B-8B29-0762F0CCC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70C39-8AA4-4D8D-9235-605206666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0CB4FA-7AD8-4569-AA1B-B0FF78B08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713566-4B99-423C-A875-6EE37D766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FF1C-413C-4660-B288-C3FF73022702}" type="datetimeFigureOut">
              <a:rPr lang="en-NL" smtClean="0"/>
              <a:t>02/07/2021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A53CD9-0CA5-425F-81AD-BD69F66CE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AD1543-6214-411A-A44E-D6FC716BF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F64D1-64D9-482B-A731-D89B6D89BCD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74786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B6703-0F19-4441-8B35-28280B01F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377DD-646D-4E70-A316-F96E9A16B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8AD898-8B3C-45C1-87E7-D77657E93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A597F9-439A-426B-83C1-852B4624D4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C85F8-B02C-4F95-8EA8-13659B6F64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EB1548-3626-4634-95F8-48F2C59B4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FF1C-413C-4660-B288-C3FF73022702}" type="datetimeFigureOut">
              <a:rPr lang="en-NL" smtClean="0"/>
              <a:t>02/07/2021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3D7FE-B5F3-48D6-9D81-1536A43FC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448108-75A7-4404-992C-970CACCCB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F64D1-64D9-482B-A731-D89B6D89BCD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4042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3487E-B4F9-404F-8159-5311CF4A2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42BD20-7F33-4659-9FF3-04214A12C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FF1C-413C-4660-B288-C3FF73022702}" type="datetimeFigureOut">
              <a:rPr lang="en-NL" smtClean="0"/>
              <a:t>02/07/2021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3F4D02-6335-4527-944E-A8268135B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7C882B-9761-4FE5-BD70-4C78B3E37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F64D1-64D9-482B-A731-D89B6D89BCD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40988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2E7FD5-6510-48D7-93AF-E5FA791C8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FF1C-413C-4660-B288-C3FF73022702}" type="datetimeFigureOut">
              <a:rPr lang="en-NL" smtClean="0"/>
              <a:t>02/07/2021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61C380-5B00-40C2-B3F0-728FE239C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A367A3-5E49-44D7-AA21-67447180B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F64D1-64D9-482B-A731-D89B6D89BCD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50960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ABA4D-3E45-4571-B4E9-9DA704F1A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446A-4FD5-4918-9CCF-C2A17229E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DC8D5F-FAE1-4F45-9A36-2600C4116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7EF063-BE17-46D5-B763-B5C8209C0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FF1C-413C-4660-B288-C3FF73022702}" type="datetimeFigureOut">
              <a:rPr lang="en-NL" smtClean="0"/>
              <a:t>02/07/2021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DF486-E2B1-4855-9ED9-9CFFB725A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C8DC1-6370-479C-9236-BA3E88A90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F64D1-64D9-482B-A731-D89B6D89BCD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56118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38ED3-E519-4834-8E82-86BE20CDE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653FEB-71D3-474D-AF4A-D71D5A7CA3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730ED4-C1B4-4BA9-A410-04D027CB4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CBC076-2ADF-4DAB-8E4D-43218F215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FF1C-413C-4660-B288-C3FF73022702}" type="datetimeFigureOut">
              <a:rPr lang="en-NL" smtClean="0"/>
              <a:t>02/07/2021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421CF-4432-4487-915D-5E04C912C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46CEA-FF51-4618-BD5D-1AB23A9E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F64D1-64D9-482B-A731-D89B6D89BCD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5528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6BA761-6085-4AE3-BF74-C0DEF81C2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8CAAE-2027-4D76-97BA-F71E68997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FC213-DDBE-4E0A-8DBF-8A2C158C45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AFF1C-413C-4660-B288-C3FF73022702}" type="datetimeFigureOut">
              <a:rPr lang="en-NL" smtClean="0"/>
              <a:t>02/07/2021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70E44-3E99-418A-9EC6-1221E1D3DF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93F80-F128-40CF-B0AE-6B7035395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F64D1-64D9-482B-A731-D89B6D89BCD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25769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3976-8FEF-4275-8BB7-B465C2AF5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GB" sz="5400" dirty="0"/>
              <a:t>Group 26 Interim Report</a:t>
            </a:r>
            <a:endParaRPr lang="en-NL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F0645-FE65-4730-AA03-BA19D7C8F1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en-GB" sz="2000" dirty="0"/>
              <a:t>By: Julia </a:t>
            </a:r>
            <a:r>
              <a:rPr lang="en-GB" sz="2000" dirty="0" err="1"/>
              <a:t>Bozzino</a:t>
            </a:r>
            <a:r>
              <a:rPr lang="en-GB" sz="2000" dirty="0"/>
              <a:t>, Ganesh Gopalkrishna Hegde, and Robin Kneepkens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262C5A-057B-467C-A2D0-FD3E864A13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202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6833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769A7-55D3-4D5F-85EE-9F3C74A6C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Current State of Project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B09F1-E977-4F41-B707-4B859117E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What we’ve done so far:</a:t>
            </a:r>
          </a:p>
          <a:p>
            <a:r>
              <a:rPr lang="en-GB" dirty="0"/>
              <a:t>We have a nice interface with our dataset now.</a:t>
            </a:r>
          </a:p>
          <a:p>
            <a:r>
              <a:rPr lang="en-GB" dirty="0"/>
              <a:t>We can train our first baseline network (</a:t>
            </a:r>
            <a:r>
              <a:rPr lang="en-GB" dirty="0" err="1"/>
              <a:t>ResNet</a:t>
            </a:r>
            <a:r>
              <a:rPr lang="en-GB" dirty="0"/>
              <a:t>)</a:t>
            </a:r>
          </a:p>
          <a:p>
            <a:r>
              <a:rPr lang="en-GB" dirty="0"/>
              <a:t>We implemented our core technique SPP as a custom </a:t>
            </a:r>
            <a:r>
              <a:rPr lang="en-GB" dirty="0" err="1"/>
              <a:t>pytorch</a:t>
            </a:r>
            <a:r>
              <a:rPr lang="en-GB" dirty="0"/>
              <a:t> module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What we didn’t do (goals from our proposal):</a:t>
            </a:r>
          </a:p>
          <a:p>
            <a:r>
              <a:rPr lang="en-GB" dirty="0"/>
              <a:t>Exploratory data analysis of dataset. This didn’t seem so necessary anymore. Perhaps before actually training.</a:t>
            </a:r>
          </a:p>
          <a:p>
            <a:r>
              <a:rPr lang="en-GB" dirty="0"/>
              <a:t>Implement our </a:t>
            </a:r>
            <a:r>
              <a:rPr lang="en-GB" dirty="0" err="1"/>
              <a:t>BirdSpotter</a:t>
            </a:r>
            <a:r>
              <a:rPr lang="en-GB" dirty="0"/>
              <a:t> network. This is only partially done.</a:t>
            </a:r>
          </a:p>
        </p:txBody>
      </p:sp>
    </p:spTree>
    <p:extLst>
      <p:ext uri="{BB962C8B-B14F-4D97-AF65-F5344CB8AC3E}">
        <p14:creationId xmlns:p14="http://schemas.microsoft.com/office/powerpoint/2010/main" val="2834798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A8CE8-40DC-43FA-A62C-4CEC4101E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0F2A3-6019-484F-8DB3-72D4D3F1F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Near-future:</a:t>
            </a:r>
          </a:p>
          <a:p>
            <a:r>
              <a:rPr lang="en-GB" dirty="0"/>
              <a:t>Figure out how to train our networks on the GPU cloud</a:t>
            </a:r>
          </a:p>
          <a:p>
            <a:r>
              <a:rPr lang="en-GB" dirty="0"/>
              <a:t>Fully implement our </a:t>
            </a:r>
            <a:r>
              <a:rPr lang="en-GB" dirty="0" err="1"/>
              <a:t>BirdSpotter</a:t>
            </a:r>
            <a:r>
              <a:rPr lang="en-GB" dirty="0"/>
              <a:t> and </a:t>
            </a:r>
            <a:r>
              <a:rPr lang="en-GB" dirty="0" err="1"/>
              <a:t>BirdClassifier</a:t>
            </a:r>
            <a:r>
              <a:rPr lang="en-GB" dirty="0"/>
              <a:t> network</a:t>
            </a:r>
          </a:p>
          <a:p>
            <a:r>
              <a:rPr lang="en-GB" dirty="0"/>
              <a:t>Start training!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Longer term:</a:t>
            </a:r>
          </a:p>
          <a:p>
            <a:r>
              <a:rPr lang="en-GB" dirty="0"/>
              <a:t>Gather data for the report</a:t>
            </a:r>
          </a:p>
          <a:p>
            <a:r>
              <a:rPr lang="en-GB" dirty="0"/>
              <a:t>Write the report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444144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1516A-20A9-4BF5-AA8F-8D179B48C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308C4-24B5-4641-A8FC-312824D50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None really. Progress has been </a:t>
            </a:r>
            <a:r>
              <a:rPr lang="en-GB"/>
              <a:t>pretty smooth.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07676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141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Group 26 Interim Report</vt:lpstr>
      <vt:lpstr>Current State of Project</vt:lpstr>
      <vt:lpstr>Plans</vt:lpstr>
      <vt:lpstr>Problems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26 Interim Report</dc:title>
  <dc:creator>Robin Felipe Kneepkens</dc:creator>
  <cp:lastModifiedBy>Robin Felipe Kneepkens</cp:lastModifiedBy>
  <cp:revision>2</cp:revision>
  <dcterms:created xsi:type="dcterms:W3CDTF">2021-07-02T12:49:15Z</dcterms:created>
  <dcterms:modified xsi:type="dcterms:W3CDTF">2021-07-02T13:00:32Z</dcterms:modified>
</cp:coreProperties>
</file>