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aleway-regular.fntdata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035ca61f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035ca61f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035ca61f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035ca61f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035ca61f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035ca61f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035ca61f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035ca61f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035ca61f5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035ca61f5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035ca61f5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035ca61f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Analysis of Migration Datasets</a:t>
            </a:r>
            <a:endParaRPr sz="4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Census Data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Railway Data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Facebook Data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Twitter</a:t>
            </a:r>
            <a:r>
              <a:rPr lang="en" sz="3000">
                <a:solidFill>
                  <a:srgbClr val="FFFFFF"/>
                </a:solidFill>
              </a:rPr>
              <a:t> Data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Quarantine</a:t>
            </a:r>
            <a:r>
              <a:rPr lang="en" sz="3000">
                <a:solidFill>
                  <a:srgbClr val="FFFFFF"/>
                </a:solidFill>
              </a:rPr>
              <a:t> Cell</a:t>
            </a:r>
            <a:r>
              <a:rPr lang="en" sz="3000">
                <a:solidFill>
                  <a:srgbClr val="FFFFFF"/>
                </a:solidFill>
              </a:rPr>
              <a:t> Data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