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62" r:id="rId3"/>
    <p:sldId id="265" r:id="rId4"/>
    <p:sldId id="259" r:id="rId5"/>
    <p:sldId id="273" r:id="rId6"/>
    <p:sldId id="260" r:id="rId7"/>
    <p:sldId id="274" r:id="rId8"/>
    <p:sldId id="27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747"/>
    <a:srgbClr val="BE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7D7FB-03EB-4BF4-8ACA-BE4B00BEBC7E}">
  <a:tblStyle styleId="{4A27D7FB-03EB-4BF4-8ACA-BE4B00BEBC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6baddbace_2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6baddbace_2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27af0f3dbd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27af0f3dbd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26baddbace_2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26baddbace_2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27af0f3dbd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27af0f3dbd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26baddbace_2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26baddbace_2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26baddbace_2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26baddbace_2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09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6baddbace_2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6baddbace_2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66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211125"/>
            <a:ext cx="40713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25207"/>
            <a:ext cx="3852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805800" y="2397242"/>
            <a:ext cx="3188400" cy="3188400"/>
          </a:xfrm>
          <a:prstGeom prst="chord">
            <a:avLst>
              <a:gd name="adj1" fmla="val 7886419"/>
              <a:gd name="adj2" fmla="val 136707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4972334" y="1069512"/>
            <a:ext cx="3188400" cy="318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2732590" y="-273183"/>
            <a:ext cx="3188400" cy="3188400"/>
          </a:xfrm>
          <a:prstGeom prst="chord">
            <a:avLst>
              <a:gd name="adj1" fmla="val 7886419"/>
              <a:gd name="adj2" fmla="val 136707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208325" y="2360550"/>
            <a:ext cx="672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005750" y="1245225"/>
            <a:ext cx="113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31550" y="3278550"/>
            <a:ext cx="64809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5293600" y="4296317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130400" y="-2288408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3771917" y="-2758085"/>
            <a:ext cx="5508224" cy="4921317"/>
            <a:chOff x="3771917" y="-2758085"/>
            <a:chExt cx="5508224" cy="4921317"/>
          </a:xfrm>
        </p:grpSpPr>
        <p:grpSp>
          <p:nvGrpSpPr>
            <p:cNvPr id="21" name="Google Shape;21;p3"/>
            <p:cNvGrpSpPr/>
            <p:nvPr/>
          </p:nvGrpSpPr>
          <p:grpSpPr>
            <a:xfrm rot="10800000" flipH="1">
              <a:off x="3771917" y="-2758085"/>
              <a:ext cx="5508224" cy="4921317"/>
              <a:chOff x="-4643553" y="-317844"/>
              <a:chExt cx="5778059" cy="5162401"/>
            </a:xfrm>
          </p:grpSpPr>
          <p:sp>
            <p:nvSpPr>
              <p:cNvPr id="22" name="Google Shape;22;p3"/>
              <p:cNvSpPr/>
              <p:nvPr/>
            </p:nvSpPr>
            <p:spPr>
              <a:xfrm rot="5400000">
                <a:off x="665401" y="260930"/>
                <a:ext cx="69000" cy="45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-4643553" y="-317844"/>
                <a:ext cx="5778059" cy="5162401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6437" extrusionOk="0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-4501017" y="4666099"/>
                <a:ext cx="69472" cy="1916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70" extrusionOk="0">
                    <a:moveTo>
                      <a:pt x="0" y="17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205" y="66"/>
                      <a:pt x="410" y="44"/>
                      <a:pt x="608" y="0"/>
                    </a:cubicBezTo>
                    <a:cubicBezTo>
                      <a:pt x="631" y="101"/>
                      <a:pt x="631" y="101"/>
                      <a:pt x="631" y="101"/>
                    </a:cubicBezTo>
                    <a:cubicBezTo>
                      <a:pt x="425" y="147"/>
                      <a:pt x="213" y="170"/>
                      <a:pt x="0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-4311769" y="-150155"/>
                <a:ext cx="5040210" cy="4768407"/>
              </a:xfrm>
              <a:custGeom>
                <a:avLst/>
                <a:gdLst/>
                <a:ahLst/>
                <a:cxnLst/>
                <a:rect l="l" t="t" r="r" b="b"/>
                <a:pathLst>
                  <a:path w="45345" h="42891" extrusionOk="0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51843" y="1732748"/>
                <a:ext cx="70669" cy="1916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69" extrusionOk="0">
                    <a:moveTo>
                      <a:pt x="631" y="169"/>
                    </a:moveTo>
                    <a:cubicBezTo>
                      <a:pt x="418" y="169"/>
                      <a:pt x="206" y="146"/>
                      <a:pt x="0" y="10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1" y="43"/>
                      <a:pt x="425" y="65"/>
                      <a:pt x="631" y="65"/>
                    </a:cubicBezTo>
                    <a:lnTo>
                      <a:pt x="631" y="16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 rot="10800000">
              <a:off x="8708630" y="1335083"/>
              <a:ext cx="146306" cy="261940"/>
              <a:chOff x="7419591" y="3612333"/>
              <a:chExt cx="146306" cy="26194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3"/>
          <p:cNvGrpSpPr/>
          <p:nvPr/>
        </p:nvGrpSpPr>
        <p:grpSpPr>
          <a:xfrm>
            <a:off x="-3927065" y="666727"/>
            <a:ext cx="5508224" cy="4921317"/>
            <a:chOff x="-3927065" y="666727"/>
            <a:chExt cx="5508224" cy="4921317"/>
          </a:xfrm>
        </p:grpSpPr>
        <p:grpSp>
          <p:nvGrpSpPr>
            <p:cNvPr id="51" name="Google Shape;51;p3"/>
            <p:cNvGrpSpPr/>
            <p:nvPr/>
          </p:nvGrpSpPr>
          <p:grpSpPr>
            <a:xfrm flipH="1">
              <a:off x="-3927065" y="666727"/>
              <a:ext cx="5508224" cy="4921317"/>
              <a:chOff x="8071772" y="-317844"/>
              <a:chExt cx="5778059" cy="5162401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8071772" y="-317844"/>
                <a:ext cx="5778059" cy="5162401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6437" extrusionOk="0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403556" y="-150155"/>
                <a:ext cx="5040210" cy="4768407"/>
              </a:xfrm>
              <a:custGeom>
                <a:avLst/>
                <a:gdLst/>
                <a:ahLst/>
                <a:cxnLst/>
                <a:rect l="l" t="t" r="r" b="b"/>
                <a:pathLst>
                  <a:path w="45345" h="42891" extrusionOk="0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 rot="-5400000">
              <a:off x="605109" y="2939694"/>
              <a:ext cx="146306" cy="261940"/>
              <a:chOff x="7419591" y="3612333"/>
              <a:chExt cx="146306" cy="26194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939650" y="1649250"/>
            <a:ext cx="52647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1939650" y="2794050"/>
            <a:ext cx="52647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5879450" y="-247335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-517200" y="444574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"/>
          <p:cNvSpPr txBox="1">
            <a:spLocks noGrp="1"/>
          </p:cNvSpPr>
          <p:nvPr>
            <p:ph type="subTitle" idx="1"/>
          </p:nvPr>
        </p:nvSpPr>
        <p:spPr>
          <a:xfrm>
            <a:off x="4530325" y="2423638"/>
            <a:ext cx="3893700" cy="8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0"/>
          <p:cNvSpPr txBox="1">
            <a:spLocks noGrp="1"/>
          </p:cNvSpPr>
          <p:nvPr>
            <p:ph type="title"/>
          </p:nvPr>
        </p:nvSpPr>
        <p:spPr>
          <a:xfrm>
            <a:off x="4401025" y="1778775"/>
            <a:ext cx="402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0"/>
          <p:cNvSpPr/>
          <p:nvPr/>
        </p:nvSpPr>
        <p:spPr>
          <a:xfrm rot="10800000">
            <a:off x="6083900" y="-186125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>
            <a:off x="356100" y="453034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20"/>
          <p:cNvGrpSpPr/>
          <p:nvPr/>
        </p:nvGrpSpPr>
        <p:grpSpPr>
          <a:xfrm flipH="1">
            <a:off x="4572011" y="4030799"/>
            <a:ext cx="5498221" cy="4737403"/>
            <a:chOff x="4572011" y="4030799"/>
            <a:chExt cx="5498221" cy="4737403"/>
          </a:xfrm>
        </p:grpSpPr>
        <p:grpSp>
          <p:nvGrpSpPr>
            <p:cNvPr id="460" name="Google Shape;460;p20"/>
            <p:cNvGrpSpPr/>
            <p:nvPr/>
          </p:nvGrpSpPr>
          <p:grpSpPr>
            <a:xfrm rot="10800000">
              <a:off x="4572011" y="4451100"/>
              <a:ext cx="5498221" cy="4317102"/>
              <a:chOff x="8423998" y="540000"/>
              <a:chExt cx="5498221" cy="4317102"/>
            </a:xfrm>
          </p:grpSpPr>
          <p:sp>
            <p:nvSpPr>
              <p:cNvPr id="461" name="Google Shape;461;p20"/>
              <p:cNvSpPr/>
              <p:nvPr/>
            </p:nvSpPr>
            <p:spPr>
              <a:xfrm>
                <a:off x="8423998" y="2637983"/>
                <a:ext cx="5498221" cy="2219119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8591947" y="2804555"/>
                <a:ext cx="5162360" cy="1884623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8423998" y="54000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590570" y="540000"/>
                <a:ext cx="24779" cy="241185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52" extrusionOk="0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20"/>
            <p:cNvGrpSpPr/>
            <p:nvPr/>
          </p:nvGrpSpPr>
          <p:grpSpPr>
            <a:xfrm rot="5400000">
              <a:off x="6642543" y="4472528"/>
              <a:ext cx="146306" cy="261940"/>
              <a:chOff x="7419591" y="3612333"/>
              <a:chExt cx="146306" cy="261940"/>
            </a:xfrm>
          </p:grpSpPr>
          <p:sp>
            <p:nvSpPr>
              <p:cNvPr id="466" name="Google Shape;466;p20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8" name="Google Shape;488;p20"/>
            <p:cNvSpPr/>
            <p:nvPr/>
          </p:nvSpPr>
          <p:spPr>
            <a:xfrm>
              <a:off x="6572221" y="4030799"/>
              <a:ext cx="286945" cy="420292"/>
            </a:xfrm>
            <a:custGeom>
              <a:avLst/>
              <a:gdLst/>
              <a:ahLst/>
              <a:cxnLst/>
              <a:rect l="l" t="t" r="r" b="b"/>
              <a:pathLst>
                <a:path w="3295" h="4816" extrusionOk="0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20"/>
          <p:cNvGrpSpPr/>
          <p:nvPr/>
        </p:nvGrpSpPr>
        <p:grpSpPr>
          <a:xfrm>
            <a:off x="-1815602" y="329848"/>
            <a:ext cx="2889217" cy="420292"/>
            <a:chOff x="-1815602" y="329848"/>
            <a:chExt cx="2889217" cy="420292"/>
          </a:xfrm>
        </p:grpSpPr>
        <p:grpSp>
          <p:nvGrpSpPr>
            <p:cNvPr id="490" name="Google Shape;490;p20"/>
            <p:cNvGrpSpPr/>
            <p:nvPr/>
          </p:nvGrpSpPr>
          <p:grpSpPr>
            <a:xfrm>
              <a:off x="-1815602" y="359700"/>
              <a:ext cx="2535600" cy="360600"/>
              <a:chOff x="-1815602" y="2391450"/>
              <a:chExt cx="2535600" cy="360600"/>
            </a:xfrm>
          </p:grpSpPr>
          <p:sp>
            <p:nvSpPr>
              <p:cNvPr id="491" name="Google Shape;491;p20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52" extrusionOk="0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20"/>
            <p:cNvGrpSpPr/>
            <p:nvPr/>
          </p:nvGrpSpPr>
          <p:grpSpPr>
            <a:xfrm rot="-5400000">
              <a:off x="303820" y="409039"/>
              <a:ext cx="146306" cy="261940"/>
              <a:chOff x="7419591" y="3612333"/>
              <a:chExt cx="146306" cy="261940"/>
            </a:xfrm>
          </p:grpSpPr>
          <p:sp>
            <p:nvSpPr>
              <p:cNvPr id="494" name="Google Shape;494;p20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20"/>
            <p:cNvSpPr/>
            <p:nvPr/>
          </p:nvSpPr>
          <p:spPr>
            <a:xfrm flipH="1">
              <a:off x="786671" y="329848"/>
              <a:ext cx="286945" cy="420292"/>
            </a:xfrm>
            <a:custGeom>
              <a:avLst/>
              <a:gdLst/>
              <a:ahLst/>
              <a:cxnLst/>
              <a:rect l="l" t="t" r="r" b="b"/>
              <a:pathLst>
                <a:path w="3295" h="4816" extrusionOk="0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/>
          <p:nvPr/>
        </p:nvSpPr>
        <p:spPr>
          <a:xfrm rot="-5400000" flipH="1">
            <a:off x="4387225" y="737325"/>
            <a:ext cx="4166100" cy="416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 txBox="1">
            <a:spLocks noGrp="1"/>
          </p:cNvSpPr>
          <p:nvPr>
            <p:ph type="subTitle" idx="1"/>
          </p:nvPr>
        </p:nvSpPr>
        <p:spPr>
          <a:xfrm>
            <a:off x="1175325" y="2826325"/>
            <a:ext cx="30231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1" name="Google Shape;611;p23"/>
          <p:cNvSpPr txBox="1">
            <a:spLocks noGrp="1"/>
          </p:cNvSpPr>
          <p:nvPr>
            <p:ph type="subTitle" idx="2"/>
          </p:nvPr>
        </p:nvSpPr>
        <p:spPr>
          <a:xfrm>
            <a:off x="4945650" y="2826325"/>
            <a:ext cx="30231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2" name="Google Shape;612;p23"/>
          <p:cNvSpPr txBox="1">
            <a:spLocks noGrp="1"/>
          </p:cNvSpPr>
          <p:nvPr>
            <p:ph type="subTitle" idx="3"/>
          </p:nvPr>
        </p:nvSpPr>
        <p:spPr>
          <a:xfrm>
            <a:off x="1175313" y="3146425"/>
            <a:ext cx="30099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3"/>
          <p:cNvSpPr txBox="1">
            <a:spLocks noGrp="1"/>
          </p:cNvSpPr>
          <p:nvPr>
            <p:ph type="subTitle" idx="4"/>
          </p:nvPr>
        </p:nvSpPr>
        <p:spPr>
          <a:xfrm>
            <a:off x="4958798" y="3146425"/>
            <a:ext cx="30099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3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8"/>
          <p:cNvSpPr txBox="1">
            <a:spLocks noGrp="1"/>
          </p:cNvSpPr>
          <p:nvPr>
            <p:ph type="title"/>
          </p:nvPr>
        </p:nvSpPr>
        <p:spPr>
          <a:xfrm>
            <a:off x="720000" y="453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8"/>
          <p:cNvSpPr txBox="1">
            <a:spLocks noGrp="1"/>
          </p:cNvSpPr>
          <p:nvPr>
            <p:ph type="subTitle" idx="1"/>
          </p:nvPr>
        </p:nvSpPr>
        <p:spPr>
          <a:xfrm>
            <a:off x="1045750" y="2316885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8"/>
          <p:cNvSpPr txBox="1">
            <a:spLocks noGrp="1"/>
          </p:cNvSpPr>
          <p:nvPr>
            <p:ph type="subTitle" idx="2"/>
          </p:nvPr>
        </p:nvSpPr>
        <p:spPr>
          <a:xfrm>
            <a:off x="3455250" y="2031870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8"/>
          <p:cNvSpPr txBox="1">
            <a:spLocks noGrp="1"/>
          </p:cNvSpPr>
          <p:nvPr>
            <p:ph type="subTitle" idx="3"/>
          </p:nvPr>
        </p:nvSpPr>
        <p:spPr>
          <a:xfrm>
            <a:off x="5864749" y="1744405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8"/>
          <p:cNvSpPr txBox="1">
            <a:spLocks noGrp="1"/>
          </p:cNvSpPr>
          <p:nvPr>
            <p:ph type="subTitle" idx="4"/>
          </p:nvPr>
        </p:nvSpPr>
        <p:spPr>
          <a:xfrm>
            <a:off x="1045750" y="4050275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8"/>
          <p:cNvSpPr txBox="1">
            <a:spLocks noGrp="1"/>
          </p:cNvSpPr>
          <p:nvPr>
            <p:ph type="subTitle" idx="5"/>
          </p:nvPr>
        </p:nvSpPr>
        <p:spPr>
          <a:xfrm>
            <a:off x="3455250" y="3766884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6"/>
          </p:nvPr>
        </p:nvSpPr>
        <p:spPr>
          <a:xfrm>
            <a:off x="5864749" y="3475418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8"/>
          <p:cNvSpPr txBox="1">
            <a:spLocks noGrp="1"/>
          </p:cNvSpPr>
          <p:nvPr>
            <p:ph type="subTitle" idx="7"/>
          </p:nvPr>
        </p:nvSpPr>
        <p:spPr>
          <a:xfrm>
            <a:off x="1045750" y="1865385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8"/>
          </p:nvPr>
        </p:nvSpPr>
        <p:spPr>
          <a:xfrm>
            <a:off x="3455250" y="1580370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subTitle" idx="9"/>
          </p:nvPr>
        </p:nvSpPr>
        <p:spPr>
          <a:xfrm>
            <a:off x="5864749" y="1292905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13"/>
          </p:nvPr>
        </p:nvSpPr>
        <p:spPr>
          <a:xfrm>
            <a:off x="1045750" y="3598775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14"/>
          </p:nvPr>
        </p:nvSpPr>
        <p:spPr>
          <a:xfrm>
            <a:off x="3455250" y="3315384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15"/>
          </p:nvPr>
        </p:nvSpPr>
        <p:spPr>
          <a:xfrm>
            <a:off x="5864749" y="3023918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0" name="Google Shape;670;p28"/>
          <p:cNvSpPr/>
          <p:nvPr/>
        </p:nvSpPr>
        <p:spPr>
          <a:xfrm rot="5400000">
            <a:off x="-2468400" y="1825129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5872000" y="-253570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4913325" y="460349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1"/>
          <p:cNvGrpSpPr/>
          <p:nvPr/>
        </p:nvGrpSpPr>
        <p:grpSpPr>
          <a:xfrm rot="10800000">
            <a:off x="-3993474" y="823788"/>
            <a:ext cx="8255678" cy="6056204"/>
            <a:chOff x="-3452549" y="1396513"/>
            <a:chExt cx="8255678" cy="6056204"/>
          </a:xfrm>
        </p:grpSpPr>
        <p:grpSp>
          <p:nvGrpSpPr>
            <p:cNvPr id="692" name="Google Shape;692;p31"/>
            <p:cNvGrpSpPr/>
            <p:nvPr/>
          </p:nvGrpSpPr>
          <p:grpSpPr>
            <a:xfrm rot="899960" flipH="1">
              <a:off x="-3023746" y="2280810"/>
              <a:ext cx="7398072" cy="4287609"/>
              <a:chOff x="-2979150" y="-1440600"/>
              <a:chExt cx="7398293" cy="4287738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31"/>
            <p:cNvGrpSpPr/>
            <p:nvPr/>
          </p:nvGrpSpPr>
          <p:grpSpPr>
            <a:xfrm rot="8999956">
              <a:off x="82885" y="3509839"/>
              <a:ext cx="146303" cy="261934"/>
              <a:chOff x="7419591" y="3612333"/>
              <a:chExt cx="146306" cy="261940"/>
            </a:xfrm>
          </p:grpSpPr>
          <p:sp>
            <p:nvSpPr>
              <p:cNvPr id="696" name="Google Shape;696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rot="-1800044" flipH="1">
              <a:off x="494603" y="4783183"/>
              <a:ext cx="146303" cy="261934"/>
              <a:chOff x="7419591" y="3612333"/>
              <a:chExt cx="146306" cy="261940"/>
            </a:xfrm>
          </p:grpSpPr>
          <p:sp>
            <p:nvSpPr>
              <p:cNvPr id="719" name="Google Shape;719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1" name="Google Shape;741;p31"/>
          <p:cNvGrpSpPr/>
          <p:nvPr/>
        </p:nvGrpSpPr>
        <p:grpSpPr>
          <a:xfrm rot="3599956">
            <a:off x="4064828" y="-2488169"/>
            <a:ext cx="8255496" cy="6056071"/>
            <a:chOff x="4371876" y="1396513"/>
            <a:chExt cx="8255678" cy="6056204"/>
          </a:xfrm>
        </p:grpSpPr>
        <p:grpSp>
          <p:nvGrpSpPr>
            <p:cNvPr id="742" name="Google Shape;742;p31"/>
            <p:cNvGrpSpPr/>
            <p:nvPr/>
          </p:nvGrpSpPr>
          <p:grpSpPr>
            <a:xfrm rot="-899960">
              <a:off x="4800679" y="2280810"/>
              <a:ext cx="7398072" cy="4287609"/>
              <a:chOff x="-2979150" y="-1440600"/>
              <a:chExt cx="7398293" cy="4287738"/>
            </a:xfrm>
          </p:grpSpPr>
          <p:sp>
            <p:nvSpPr>
              <p:cNvPr id="743" name="Google Shape;743;p31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5" name="Google Shape;745;p31"/>
            <p:cNvGrpSpPr/>
            <p:nvPr/>
          </p:nvGrpSpPr>
          <p:grpSpPr>
            <a:xfrm rot="1800033">
              <a:off x="8920442" y="3500648"/>
              <a:ext cx="156574" cy="280323"/>
              <a:chOff x="7419591" y="3612333"/>
              <a:chExt cx="146306" cy="261940"/>
            </a:xfrm>
          </p:grpSpPr>
          <p:sp>
            <p:nvSpPr>
              <p:cNvPr id="746" name="Google Shape;746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31"/>
            <p:cNvGrpSpPr/>
            <p:nvPr/>
          </p:nvGrpSpPr>
          <p:grpSpPr>
            <a:xfrm rot="-8999956" flipH="1">
              <a:off x="8578956" y="4720778"/>
              <a:ext cx="146303" cy="261934"/>
              <a:chOff x="7419591" y="3612333"/>
              <a:chExt cx="146306" cy="261940"/>
            </a:xfrm>
          </p:grpSpPr>
          <p:sp>
            <p:nvSpPr>
              <p:cNvPr id="769" name="Google Shape;769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2"/>
          <p:cNvGrpSpPr/>
          <p:nvPr/>
        </p:nvGrpSpPr>
        <p:grpSpPr>
          <a:xfrm rot="2700000">
            <a:off x="-4140938" y="2357626"/>
            <a:ext cx="7717114" cy="7717114"/>
            <a:chOff x="-4053286" y="1286123"/>
            <a:chExt cx="7717188" cy="7717188"/>
          </a:xfrm>
        </p:grpSpPr>
        <p:grpSp>
          <p:nvGrpSpPr>
            <p:cNvPr id="793" name="Google Shape;793;p32"/>
            <p:cNvGrpSpPr/>
            <p:nvPr/>
          </p:nvGrpSpPr>
          <p:grpSpPr>
            <a:xfrm rot="8100000">
              <a:off x="-2923130" y="2416279"/>
              <a:ext cx="5456876" cy="5456876"/>
              <a:chOff x="-2008470" y="-2569457"/>
              <a:chExt cx="5456928" cy="5456928"/>
            </a:xfrm>
          </p:grpSpPr>
          <p:sp>
            <p:nvSpPr>
              <p:cNvPr id="794" name="Google Shape;794;p32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32"/>
            <p:cNvGrpSpPr/>
            <p:nvPr/>
          </p:nvGrpSpPr>
          <p:grpSpPr>
            <a:xfrm rot="5400000" flipH="1">
              <a:off x="323420" y="2345939"/>
              <a:ext cx="146306" cy="261940"/>
              <a:chOff x="7419591" y="3612333"/>
              <a:chExt cx="146306" cy="261940"/>
            </a:xfrm>
          </p:grpSpPr>
          <p:sp>
            <p:nvSpPr>
              <p:cNvPr id="797" name="Google Shape;797;p3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3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9" name="Google Shape;819;p32"/>
          <p:cNvGrpSpPr/>
          <p:nvPr/>
        </p:nvGrpSpPr>
        <p:grpSpPr>
          <a:xfrm>
            <a:off x="4391691" y="-1276675"/>
            <a:ext cx="5498120" cy="2219119"/>
            <a:chOff x="4391691" y="-1276675"/>
            <a:chExt cx="5498120" cy="2219119"/>
          </a:xfrm>
        </p:grpSpPr>
        <p:grpSp>
          <p:nvGrpSpPr>
            <p:cNvPr id="820" name="Google Shape;820;p32"/>
            <p:cNvGrpSpPr/>
            <p:nvPr/>
          </p:nvGrpSpPr>
          <p:grpSpPr>
            <a:xfrm>
              <a:off x="4391691" y="-1276675"/>
              <a:ext cx="5498120" cy="2219119"/>
              <a:chOff x="4455866" y="-1276675"/>
              <a:chExt cx="5498120" cy="2219119"/>
            </a:xfrm>
          </p:grpSpPr>
          <p:sp>
            <p:nvSpPr>
              <p:cNvPr id="821" name="Google Shape;821;p32"/>
              <p:cNvSpPr/>
              <p:nvPr/>
            </p:nvSpPr>
            <p:spPr>
              <a:xfrm rot="10800000">
                <a:off x="4455866" y="-1276675"/>
                <a:ext cx="5498120" cy="2219119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 rot="10800000">
                <a:off x="4623680" y="-1108715"/>
                <a:ext cx="5162360" cy="1884588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3" name="Google Shape;823;p32"/>
            <p:cNvGrpSpPr/>
            <p:nvPr/>
          </p:nvGrpSpPr>
          <p:grpSpPr>
            <a:xfrm flipH="1">
              <a:off x="4498845" y="50639"/>
              <a:ext cx="146306" cy="261940"/>
              <a:chOff x="7419591" y="3612333"/>
              <a:chExt cx="146306" cy="261940"/>
            </a:xfrm>
          </p:grpSpPr>
          <p:sp>
            <p:nvSpPr>
              <p:cNvPr id="824" name="Google Shape;824;p3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6" r:id="rId5"/>
    <p:sldLayoutId id="2147483669" r:id="rId6"/>
    <p:sldLayoutId id="2147483674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36"/>
          <p:cNvGrpSpPr/>
          <p:nvPr/>
        </p:nvGrpSpPr>
        <p:grpSpPr>
          <a:xfrm>
            <a:off x="-307842" y="941101"/>
            <a:ext cx="9592692" cy="2733173"/>
            <a:chOff x="-307842" y="941101"/>
            <a:chExt cx="9592692" cy="2733173"/>
          </a:xfrm>
        </p:grpSpPr>
        <p:grpSp>
          <p:nvGrpSpPr>
            <p:cNvPr id="858" name="Google Shape;858;p36"/>
            <p:cNvGrpSpPr/>
            <p:nvPr/>
          </p:nvGrpSpPr>
          <p:grpSpPr>
            <a:xfrm rot="-5400000" flipH="1">
              <a:off x="5116176" y="-494401"/>
              <a:ext cx="2205000" cy="6132349"/>
              <a:chOff x="5361014" y="-988814"/>
              <a:chExt cx="2205000" cy="6132349"/>
            </a:xfrm>
          </p:grpSpPr>
          <p:sp>
            <p:nvSpPr>
              <p:cNvPr id="859" name="Google Shape;859;p36"/>
              <p:cNvSpPr/>
              <p:nvPr/>
            </p:nvSpPr>
            <p:spPr>
              <a:xfrm>
                <a:off x="5361014" y="-988814"/>
                <a:ext cx="2205000" cy="6132349"/>
              </a:xfrm>
              <a:custGeom>
                <a:avLst/>
                <a:gdLst/>
                <a:ahLst/>
                <a:cxnLst/>
                <a:rect l="l" t="t" r="r" b="b"/>
                <a:pathLst>
                  <a:path w="25278" h="58999" extrusionOk="0">
                    <a:moveTo>
                      <a:pt x="23139" y="19105"/>
                    </a:moveTo>
                    <a:cubicBezTo>
                      <a:pt x="21760" y="17726"/>
                      <a:pt x="19926" y="16966"/>
                      <a:pt x="17975" y="16966"/>
                    </a:cubicBezTo>
                    <a:cubicBezTo>
                      <a:pt x="16024" y="16966"/>
                      <a:pt x="14190" y="17726"/>
                      <a:pt x="12811" y="19105"/>
                    </a:cubicBezTo>
                    <a:cubicBezTo>
                      <a:pt x="11431" y="20484"/>
                      <a:pt x="10672" y="22318"/>
                      <a:pt x="10672" y="24269"/>
                    </a:cubicBezTo>
                    <a:cubicBezTo>
                      <a:pt x="10672" y="33510"/>
                      <a:pt x="10672" y="33510"/>
                      <a:pt x="10672" y="33510"/>
                    </a:cubicBezTo>
                    <a:cubicBezTo>
                      <a:pt x="10672" y="35367"/>
                      <a:pt x="9161" y="36878"/>
                      <a:pt x="7303" y="36878"/>
                    </a:cubicBezTo>
                    <a:cubicBezTo>
                      <a:pt x="5446" y="36878"/>
                      <a:pt x="3935" y="35367"/>
                      <a:pt x="3935" y="33510"/>
                    </a:cubicBezTo>
                    <a:cubicBezTo>
                      <a:pt x="3935" y="0"/>
                      <a:pt x="3935" y="0"/>
                      <a:pt x="39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510"/>
                      <a:pt x="0" y="33510"/>
                      <a:pt x="0" y="33510"/>
                    </a:cubicBezTo>
                    <a:cubicBezTo>
                      <a:pt x="0" y="35461"/>
                      <a:pt x="760" y="37295"/>
                      <a:pt x="2139" y="38674"/>
                    </a:cubicBezTo>
                    <a:cubicBezTo>
                      <a:pt x="3519" y="40053"/>
                      <a:pt x="5353" y="40813"/>
                      <a:pt x="7303" y="40813"/>
                    </a:cubicBezTo>
                    <a:cubicBezTo>
                      <a:pt x="9254" y="40813"/>
                      <a:pt x="11088" y="40053"/>
                      <a:pt x="12467" y="38674"/>
                    </a:cubicBezTo>
                    <a:cubicBezTo>
                      <a:pt x="13847" y="37295"/>
                      <a:pt x="14606" y="35461"/>
                      <a:pt x="14606" y="33510"/>
                    </a:cubicBezTo>
                    <a:cubicBezTo>
                      <a:pt x="14606" y="24269"/>
                      <a:pt x="14606" y="24269"/>
                      <a:pt x="14606" y="24269"/>
                    </a:cubicBezTo>
                    <a:cubicBezTo>
                      <a:pt x="14606" y="22412"/>
                      <a:pt x="16117" y="20901"/>
                      <a:pt x="17975" y="20901"/>
                    </a:cubicBezTo>
                    <a:cubicBezTo>
                      <a:pt x="19832" y="20901"/>
                      <a:pt x="21343" y="22412"/>
                      <a:pt x="21343" y="24269"/>
                    </a:cubicBezTo>
                    <a:cubicBezTo>
                      <a:pt x="21343" y="58999"/>
                      <a:pt x="21343" y="58999"/>
                      <a:pt x="21343" y="58999"/>
                    </a:cubicBezTo>
                    <a:cubicBezTo>
                      <a:pt x="25278" y="58999"/>
                      <a:pt x="25278" y="58999"/>
                      <a:pt x="25278" y="58999"/>
                    </a:cubicBezTo>
                    <a:cubicBezTo>
                      <a:pt x="25278" y="24269"/>
                      <a:pt x="25278" y="24269"/>
                      <a:pt x="25278" y="24269"/>
                    </a:cubicBezTo>
                    <a:cubicBezTo>
                      <a:pt x="25278" y="22318"/>
                      <a:pt x="24518" y="20484"/>
                      <a:pt x="23139" y="19105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0" name="Google Shape;860;p36"/>
              <p:cNvGrpSpPr/>
              <p:nvPr/>
            </p:nvGrpSpPr>
            <p:grpSpPr>
              <a:xfrm>
                <a:off x="5527742" y="-955654"/>
                <a:ext cx="1876779" cy="5328424"/>
                <a:chOff x="5527742" y="-955654"/>
                <a:chExt cx="1876779" cy="5328424"/>
              </a:xfrm>
            </p:grpSpPr>
            <p:sp>
              <p:nvSpPr>
                <p:cNvPr id="861" name="Google Shape;861;p36"/>
                <p:cNvSpPr/>
                <p:nvPr/>
              </p:nvSpPr>
              <p:spPr>
                <a:xfrm>
                  <a:off x="6456777" y="961666"/>
                  <a:ext cx="947744" cy="3411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39135" extrusionOk="0">
                      <a:moveTo>
                        <a:pt x="10854" y="39135"/>
                      </a:moveTo>
                      <a:cubicBezTo>
                        <a:pt x="10616" y="39135"/>
                        <a:pt x="10616" y="39135"/>
                        <a:pt x="10616" y="39135"/>
                      </a:cubicBezTo>
                      <a:cubicBezTo>
                        <a:pt x="10616" y="37989"/>
                        <a:pt x="10616" y="37989"/>
                        <a:pt x="10616" y="37989"/>
                      </a:cubicBezTo>
                      <a:cubicBezTo>
                        <a:pt x="10854" y="37989"/>
                        <a:pt x="10854" y="37989"/>
                        <a:pt x="10854" y="37989"/>
                      </a:cubicBezTo>
                      <a:lnTo>
                        <a:pt x="10854" y="39135"/>
                      </a:lnTo>
                      <a:close/>
                      <a:moveTo>
                        <a:pt x="10854" y="37254"/>
                      </a:moveTo>
                      <a:cubicBezTo>
                        <a:pt x="10616" y="37254"/>
                        <a:pt x="10616" y="37254"/>
                        <a:pt x="10616" y="37254"/>
                      </a:cubicBezTo>
                      <a:cubicBezTo>
                        <a:pt x="10616" y="36108"/>
                        <a:pt x="10616" y="36108"/>
                        <a:pt x="10616" y="36108"/>
                      </a:cubicBezTo>
                      <a:cubicBezTo>
                        <a:pt x="10854" y="36108"/>
                        <a:pt x="10854" y="36108"/>
                        <a:pt x="10854" y="36108"/>
                      </a:cubicBezTo>
                      <a:lnTo>
                        <a:pt x="10854" y="37254"/>
                      </a:lnTo>
                      <a:close/>
                      <a:moveTo>
                        <a:pt x="10854" y="35374"/>
                      </a:moveTo>
                      <a:cubicBezTo>
                        <a:pt x="10616" y="35374"/>
                        <a:pt x="10616" y="35374"/>
                        <a:pt x="10616" y="35374"/>
                      </a:cubicBezTo>
                      <a:cubicBezTo>
                        <a:pt x="10616" y="34228"/>
                        <a:pt x="10616" y="34228"/>
                        <a:pt x="10616" y="34228"/>
                      </a:cubicBezTo>
                      <a:cubicBezTo>
                        <a:pt x="10854" y="34228"/>
                        <a:pt x="10854" y="34228"/>
                        <a:pt x="10854" y="34228"/>
                      </a:cubicBezTo>
                      <a:lnTo>
                        <a:pt x="10854" y="35374"/>
                      </a:lnTo>
                      <a:close/>
                      <a:moveTo>
                        <a:pt x="10854" y="33493"/>
                      </a:moveTo>
                      <a:cubicBezTo>
                        <a:pt x="10616" y="33493"/>
                        <a:pt x="10616" y="33493"/>
                        <a:pt x="10616" y="33493"/>
                      </a:cubicBezTo>
                      <a:cubicBezTo>
                        <a:pt x="10616" y="32347"/>
                        <a:pt x="10616" y="32347"/>
                        <a:pt x="10616" y="32347"/>
                      </a:cubicBezTo>
                      <a:cubicBezTo>
                        <a:pt x="10854" y="32347"/>
                        <a:pt x="10854" y="32347"/>
                        <a:pt x="10854" y="32347"/>
                      </a:cubicBezTo>
                      <a:lnTo>
                        <a:pt x="10854" y="33493"/>
                      </a:lnTo>
                      <a:close/>
                      <a:moveTo>
                        <a:pt x="10854" y="31613"/>
                      </a:moveTo>
                      <a:cubicBezTo>
                        <a:pt x="10616" y="31613"/>
                        <a:pt x="10616" y="31613"/>
                        <a:pt x="10616" y="31613"/>
                      </a:cubicBezTo>
                      <a:cubicBezTo>
                        <a:pt x="10616" y="30467"/>
                        <a:pt x="10616" y="30467"/>
                        <a:pt x="10616" y="30467"/>
                      </a:cubicBezTo>
                      <a:cubicBezTo>
                        <a:pt x="10854" y="30467"/>
                        <a:pt x="10854" y="30467"/>
                        <a:pt x="10854" y="30467"/>
                      </a:cubicBezTo>
                      <a:lnTo>
                        <a:pt x="10854" y="31613"/>
                      </a:lnTo>
                      <a:close/>
                      <a:moveTo>
                        <a:pt x="10854" y="29732"/>
                      </a:moveTo>
                      <a:cubicBezTo>
                        <a:pt x="10616" y="29732"/>
                        <a:pt x="10616" y="29732"/>
                        <a:pt x="10616" y="29732"/>
                      </a:cubicBezTo>
                      <a:cubicBezTo>
                        <a:pt x="10616" y="28587"/>
                        <a:pt x="10616" y="28587"/>
                        <a:pt x="10616" y="28587"/>
                      </a:cubicBezTo>
                      <a:cubicBezTo>
                        <a:pt x="10854" y="28587"/>
                        <a:pt x="10854" y="28587"/>
                        <a:pt x="10854" y="28587"/>
                      </a:cubicBezTo>
                      <a:lnTo>
                        <a:pt x="10854" y="29732"/>
                      </a:lnTo>
                      <a:close/>
                      <a:moveTo>
                        <a:pt x="10854" y="27852"/>
                      </a:moveTo>
                      <a:cubicBezTo>
                        <a:pt x="10616" y="27852"/>
                        <a:pt x="10616" y="27852"/>
                        <a:pt x="10616" y="27852"/>
                      </a:cubicBezTo>
                      <a:cubicBezTo>
                        <a:pt x="10616" y="26706"/>
                        <a:pt x="10616" y="26706"/>
                        <a:pt x="10616" y="26706"/>
                      </a:cubicBezTo>
                      <a:cubicBezTo>
                        <a:pt x="10854" y="26706"/>
                        <a:pt x="10854" y="26706"/>
                        <a:pt x="10854" y="26706"/>
                      </a:cubicBezTo>
                      <a:lnTo>
                        <a:pt x="10854" y="27852"/>
                      </a:lnTo>
                      <a:close/>
                      <a:moveTo>
                        <a:pt x="10854" y="25971"/>
                      </a:moveTo>
                      <a:cubicBezTo>
                        <a:pt x="10616" y="25971"/>
                        <a:pt x="10616" y="25971"/>
                        <a:pt x="10616" y="25971"/>
                      </a:cubicBezTo>
                      <a:cubicBezTo>
                        <a:pt x="10616" y="24826"/>
                        <a:pt x="10616" y="24826"/>
                        <a:pt x="10616" y="24826"/>
                      </a:cubicBezTo>
                      <a:cubicBezTo>
                        <a:pt x="10854" y="24826"/>
                        <a:pt x="10854" y="24826"/>
                        <a:pt x="10854" y="24826"/>
                      </a:cubicBezTo>
                      <a:lnTo>
                        <a:pt x="10854" y="25971"/>
                      </a:lnTo>
                      <a:close/>
                      <a:moveTo>
                        <a:pt x="10854" y="24091"/>
                      </a:moveTo>
                      <a:cubicBezTo>
                        <a:pt x="10616" y="24091"/>
                        <a:pt x="10616" y="24091"/>
                        <a:pt x="10616" y="24091"/>
                      </a:cubicBezTo>
                      <a:cubicBezTo>
                        <a:pt x="10616" y="22945"/>
                        <a:pt x="10616" y="22945"/>
                        <a:pt x="10616" y="22945"/>
                      </a:cubicBezTo>
                      <a:cubicBezTo>
                        <a:pt x="10854" y="22945"/>
                        <a:pt x="10854" y="22945"/>
                        <a:pt x="10854" y="22945"/>
                      </a:cubicBezTo>
                      <a:lnTo>
                        <a:pt x="10854" y="24091"/>
                      </a:lnTo>
                      <a:close/>
                      <a:moveTo>
                        <a:pt x="10854" y="22210"/>
                      </a:moveTo>
                      <a:cubicBezTo>
                        <a:pt x="10616" y="22210"/>
                        <a:pt x="10616" y="22210"/>
                        <a:pt x="10616" y="22210"/>
                      </a:cubicBezTo>
                      <a:cubicBezTo>
                        <a:pt x="10616" y="21065"/>
                        <a:pt x="10616" y="21065"/>
                        <a:pt x="10616" y="21065"/>
                      </a:cubicBezTo>
                      <a:cubicBezTo>
                        <a:pt x="10854" y="21065"/>
                        <a:pt x="10854" y="21065"/>
                        <a:pt x="10854" y="21065"/>
                      </a:cubicBezTo>
                      <a:lnTo>
                        <a:pt x="10854" y="22210"/>
                      </a:lnTo>
                      <a:close/>
                      <a:moveTo>
                        <a:pt x="10854" y="20330"/>
                      </a:moveTo>
                      <a:cubicBezTo>
                        <a:pt x="10616" y="20330"/>
                        <a:pt x="10616" y="20330"/>
                        <a:pt x="10616" y="20330"/>
                      </a:cubicBezTo>
                      <a:cubicBezTo>
                        <a:pt x="10616" y="19184"/>
                        <a:pt x="10616" y="19184"/>
                        <a:pt x="10616" y="19184"/>
                      </a:cubicBezTo>
                      <a:cubicBezTo>
                        <a:pt x="10854" y="19184"/>
                        <a:pt x="10854" y="19184"/>
                        <a:pt x="10854" y="19184"/>
                      </a:cubicBezTo>
                      <a:lnTo>
                        <a:pt x="10854" y="20330"/>
                      </a:lnTo>
                      <a:close/>
                      <a:moveTo>
                        <a:pt x="10854" y="18450"/>
                      </a:moveTo>
                      <a:cubicBezTo>
                        <a:pt x="10616" y="18450"/>
                        <a:pt x="10616" y="18450"/>
                        <a:pt x="10616" y="18450"/>
                      </a:cubicBezTo>
                      <a:cubicBezTo>
                        <a:pt x="10616" y="17304"/>
                        <a:pt x="10616" y="17304"/>
                        <a:pt x="10616" y="17304"/>
                      </a:cubicBezTo>
                      <a:cubicBezTo>
                        <a:pt x="10854" y="17304"/>
                        <a:pt x="10854" y="17304"/>
                        <a:pt x="10854" y="17304"/>
                      </a:cubicBezTo>
                      <a:lnTo>
                        <a:pt x="10854" y="18450"/>
                      </a:lnTo>
                      <a:close/>
                      <a:moveTo>
                        <a:pt x="10854" y="16569"/>
                      </a:moveTo>
                      <a:cubicBezTo>
                        <a:pt x="10616" y="16569"/>
                        <a:pt x="10616" y="16569"/>
                        <a:pt x="10616" y="16569"/>
                      </a:cubicBezTo>
                      <a:cubicBezTo>
                        <a:pt x="10616" y="15423"/>
                        <a:pt x="10616" y="15423"/>
                        <a:pt x="10616" y="15423"/>
                      </a:cubicBezTo>
                      <a:cubicBezTo>
                        <a:pt x="10854" y="15423"/>
                        <a:pt x="10854" y="15423"/>
                        <a:pt x="10854" y="15423"/>
                      </a:cubicBezTo>
                      <a:lnTo>
                        <a:pt x="10854" y="16569"/>
                      </a:lnTo>
                      <a:close/>
                      <a:moveTo>
                        <a:pt x="10854" y="14689"/>
                      </a:moveTo>
                      <a:cubicBezTo>
                        <a:pt x="10616" y="14689"/>
                        <a:pt x="10616" y="14689"/>
                        <a:pt x="10616" y="14689"/>
                      </a:cubicBezTo>
                      <a:cubicBezTo>
                        <a:pt x="10616" y="13543"/>
                        <a:pt x="10616" y="13543"/>
                        <a:pt x="10616" y="13543"/>
                      </a:cubicBezTo>
                      <a:cubicBezTo>
                        <a:pt x="10854" y="13543"/>
                        <a:pt x="10854" y="13543"/>
                        <a:pt x="10854" y="13543"/>
                      </a:cubicBezTo>
                      <a:lnTo>
                        <a:pt x="10854" y="14689"/>
                      </a:lnTo>
                      <a:close/>
                      <a:moveTo>
                        <a:pt x="10854" y="12808"/>
                      </a:moveTo>
                      <a:cubicBezTo>
                        <a:pt x="10616" y="12808"/>
                        <a:pt x="10616" y="12808"/>
                        <a:pt x="10616" y="12808"/>
                      </a:cubicBezTo>
                      <a:cubicBezTo>
                        <a:pt x="10616" y="11662"/>
                        <a:pt x="10616" y="11662"/>
                        <a:pt x="10616" y="11662"/>
                      </a:cubicBezTo>
                      <a:cubicBezTo>
                        <a:pt x="10854" y="11662"/>
                        <a:pt x="10854" y="11662"/>
                        <a:pt x="10854" y="11662"/>
                      </a:cubicBezTo>
                      <a:lnTo>
                        <a:pt x="10854" y="12808"/>
                      </a:lnTo>
                      <a:close/>
                      <a:moveTo>
                        <a:pt x="10854" y="10928"/>
                      </a:moveTo>
                      <a:cubicBezTo>
                        <a:pt x="10616" y="10928"/>
                        <a:pt x="10616" y="10928"/>
                        <a:pt x="10616" y="10928"/>
                      </a:cubicBezTo>
                      <a:cubicBezTo>
                        <a:pt x="10616" y="9782"/>
                        <a:pt x="10616" y="9782"/>
                        <a:pt x="10616" y="9782"/>
                      </a:cubicBezTo>
                      <a:cubicBezTo>
                        <a:pt x="10854" y="9782"/>
                        <a:pt x="10854" y="9782"/>
                        <a:pt x="10854" y="9782"/>
                      </a:cubicBezTo>
                      <a:lnTo>
                        <a:pt x="10854" y="10928"/>
                      </a:lnTo>
                      <a:close/>
                      <a:moveTo>
                        <a:pt x="10854" y="9047"/>
                      </a:moveTo>
                      <a:cubicBezTo>
                        <a:pt x="10616" y="9047"/>
                        <a:pt x="10616" y="9047"/>
                        <a:pt x="10616" y="9047"/>
                      </a:cubicBezTo>
                      <a:cubicBezTo>
                        <a:pt x="10616" y="7901"/>
                        <a:pt x="10616" y="7901"/>
                        <a:pt x="10616" y="7901"/>
                      </a:cubicBezTo>
                      <a:cubicBezTo>
                        <a:pt x="10854" y="7901"/>
                        <a:pt x="10854" y="7901"/>
                        <a:pt x="10854" y="7901"/>
                      </a:cubicBezTo>
                      <a:lnTo>
                        <a:pt x="10854" y="9047"/>
                      </a:lnTo>
                      <a:close/>
                      <a:moveTo>
                        <a:pt x="238" y="8863"/>
                      </a:moveTo>
                      <a:cubicBezTo>
                        <a:pt x="0" y="8863"/>
                        <a:pt x="0" y="8863"/>
                        <a:pt x="0" y="8863"/>
                      </a:cubicBezTo>
                      <a:cubicBezTo>
                        <a:pt x="0" y="7718"/>
                        <a:pt x="0" y="7718"/>
                        <a:pt x="0" y="7718"/>
                      </a:cubicBezTo>
                      <a:cubicBezTo>
                        <a:pt x="238" y="7718"/>
                        <a:pt x="238" y="7718"/>
                        <a:pt x="238" y="7718"/>
                      </a:cubicBezTo>
                      <a:lnTo>
                        <a:pt x="238" y="8863"/>
                      </a:lnTo>
                      <a:close/>
                      <a:moveTo>
                        <a:pt x="10854" y="7167"/>
                      </a:moveTo>
                      <a:cubicBezTo>
                        <a:pt x="10616" y="7167"/>
                        <a:pt x="10616" y="7167"/>
                        <a:pt x="10616" y="7167"/>
                      </a:cubicBezTo>
                      <a:cubicBezTo>
                        <a:pt x="10616" y="6021"/>
                        <a:pt x="10616" y="6021"/>
                        <a:pt x="10616" y="6021"/>
                      </a:cubicBezTo>
                      <a:cubicBezTo>
                        <a:pt x="10854" y="6021"/>
                        <a:pt x="10854" y="6021"/>
                        <a:pt x="10854" y="6021"/>
                      </a:cubicBezTo>
                      <a:lnTo>
                        <a:pt x="10854" y="7167"/>
                      </a:lnTo>
                      <a:close/>
                      <a:moveTo>
                        <a:pt x="238" y="6983"/>
                      </a:moveTo>
                      <a:cubicBezTo>
                        <a:pt x="0" y="6983"/>
                        <a:pt x="0" y="6983"/>
                        <a:pt x="0" y="6983"/>
                      </a:cubicBezTo>
                      <a:cubicBezTo>
                        <a:pt x="0" y="5837"/>
                        <a:pt x="0" y="5837"/>
                        <a:pt x="0" y="5837"/>
                      </a:cubicBezTo>
                      <a:cubicBezTo>
                        <a:pt x="238" y="5837"/>
                        <a:pt x="238" y="5837"/>
                        <a:pt x="238" y="5837"/>
                      </a:cubicBezTo>
                      <a:lnTo>
                        <a:pt x="238" y="6983"/>
                      </a:lnTo>
                      <a:close/>
                      <a:moveTo>
                        <a:pt x="10614" y="5290"/>
                      </a:moveTo>
                      <a:cubicBezTo>
                        <a:pt x="10603" y="4915"/>
                        <a:pt x="10552" y="4543"/>
                        <a:pt x="10462" y="4182"/>
                      </a:cubicBezTo>
                      <a:cubicBezTo>
                        <a:pt x="10694" y="4125"/>
                        <a:pt x="10694" y="4125"/>
                        <a:pt x="10694" y="4125"/>
                      </a:cubicBezTo>
                      <a:cubicBezTo>
                        <a:pt x="10788" y="4502"/>
                        <a:pt x="10841" y="4892"/>
                        <a:pt x="10852" y="5283"/>
                      </a:cubicBezTo>
                      <a:lnTo>
                        <a:pt x="10614" y="5290"/>
                      </a:lnTo>
                      <a:close/>
                      <a:moveTo>
                        <a:pt x="249" y="5110"/>
                      </a:moveTo>
                      <a:cubicBezTo>
                        <a:pt x="11" y="5095"/>
                        <a:pt x="11" y="5095"/>
                        <a:pt x="11" y="5095"/>
                      </a:cubicBezTo>
                      <a:cubicBezTo>
                        <a:pt x="35" y="4705"/>
                        <a:pt x="102" y="4317"/>
                        <a:pt x="209" y="3943"/>
                      </a:cubicBezTo>
                      <a:cubicBezTo>
                        <a:pt x="438" y="4009"/>
                        <a:pt x="438" y="4009"/>
                        <a:pt x="438" y="4009"/>
                      </a:cubicBezTo>
                      <a:cubicBezTo>
                        <a:pt x="336" y="4366"/>
                        <a:pt x="272" y="4737"/>
                        <a:pt x="249" y="5110"/>
                      </a:cubicBezTo>
                      <a:close/>
                      <a:moveTo>
                        <a:pt x="10241" y="3500"/>
                      </a:moveTo>
                      <a:cubicBezTo>
                        <a:pt x="10101" y="3154"/>
                        <a:pt x="9924" y="2823"/>
                        <a:pt x="9713" y="2514"/>
                      </a:cubicBezTo>
                      <a:cubicBezTo>
                        <a:pt x="9910" y="2380"/>
                        <a:pt x="9910" y="2380"/>
                        <a:pt x="9910" y="2380"/>
                      </a:cubicBezTo>
                      <a:cubicBezTo>
                        <a:pt x="10130" y="2702"/>
                        <a:pt x="10316" y="3049"/>
                        <a:pt x="10462" y="3410"/>
                      </a:cubicBezTo>
                      <a:lnTo>
                        <a:pt x="10241" y="3500"/>
                      </a:lnTo>
                      <a:close/>
                      <a:moveTo>
                        <a:pt x="683" y="3335"/>
                      </a:moveTo>
                      <a:cubicBezTo>
                        <a:pt x="465" y="3238"/>
                        <a:pt x="465" y="3238"/>
                        <a:pt x="465" y="3238"/>
                      </a:cubicBezTo>
                      <a:cubicBezTo>
                        <a:pt x="624" y="2882"/>
                        <a:pt x="821" y="2542"/>
                        <a:pt x="1053" y="2227"/>
                      </a:cubicBezTo>
                      <a:cubicBezTo>
                        <a:pt x="1245" y="2369"/>
                        <a:pt x="1245" y="2369"/>
                        <a:pt x="1245" y="2369"/>
                      </a:cubicBezTo>
                      <a:cubicBezTo>
                        <a:pt x="1023" y="2670"/>
                        <a:pt x="835" y="2995"/>
                        <a:pt x="683" y="3335"/>
                      </a:cubicBezTo>
                      <a:close/>
                      <a:moveTo>
                        <a:pt x="9268" y="1951"/>
                      </a:moveTo>
                      <a:cubicBezTo>
                        <a:pt x="9017" y="1675"/>
                        <a:pt x="8735" y="1426"/>
                        <a:pt x="8432" y="1210"/>
                      </a:cubicBezTo>
                      <a:cubicBezTo>
                        <a:pt x="8570" y="1015"/>
                        <a:pt x="8570" y="1015"/>
                        <a:pt x="8570" y="1015"/>
                      </a:cubicBezTo>
                      <a:cubicBezTo>
                        <a:pt x="8888" y="1241"/>
                        <a:pt x="9182" y="1502"/>
                        <a:pt x="9444" y="1791"/>
                      </a:cubicBezTo>
                      <a:lnTo>
                        <a:pt x="9268" y="1951"/>
                      </a:lnTo>
                      <a:close/>
                      <a:moveTo>
                        <a:pt x="1709" y="1822"/>
                      </a:moveTo>
                      <a:cubicBezTo>
                        <a:pt x="1538" y="1655"/>
                        <a:pt x="1538" y="1655"/>
                        <a:pt x="1538" y="1655"/>
                      </a:cubicBezTo>
                      <a:cubicBezTo>
                        <a:pt x="1810" y="1376"/>
                        <a:pt x="2113" y="1125"/>
                        <a:pt x="2438" y="910"/>
                      </a:cubicBezTo>
                      <a:cubicBezTo>
                        <a:pt x="2570" y="1109"/>
                        <a:pt x="2570" y="1109"/>
                        <a:pt x="2570" y="1109"/>
                      </a:cubicBezTo>
                      <a:cubicBezTo>
                        <a:pt x="2259" y="1314"/>
                        <a:pt x="1969" y="1554"/>
                        <a:pt x="1709" y="1822"/>
                      </a:cubicBezTo>
                      <a:close/>
                      <a:moveTo>
                        <a:pt x="7820" y="835"/>
                      </a:moveTo>
                      <a:cubicBezTo>
                        <a:pt x="7489" y="663"/>
                        <a:pt x="7139" y="526"/>
                        <a:pt x="6779" y="429"/>
                      </a:cubicBezTo>
                      <a:cubicBezTo>
                        <a:pt x="6841" y="199"/>
                        <a:pt x="6841" y="199"/>
                        <a:pt x="6841" y="199"/>
                      </a:cubicBezTo>
                      <a:cubicBezTo>
                        <a:pt x="7217" y="301"/>
                        <a:pt x="7584" y="443"/>
                        <a:pt x="7930" y="624"/>
                      </a:cubicBezTo>
                      <a:lnTo>
                        <a:pt x="7820" y="835"/>
                      </a:lnTo>
                      <a:close/>
                      <a:moveTo>
                        <a:pt x="3194" y="755"/>
                      </a:moveTo>
                      <a:cubicBezTo>
                        <a:pt x="3091" y="540"/>
                        <a:pt x="3091" y="540"/>
                        <a:pt x="3091" y="540"/>
                      </a:cubicBezTo>
                      <a:cubicBezTo>
                        <a:pt x="3444" y="372"/>
                        <a:pt x="3815" y="242"/>
                        <a:pt x="4195" y="154"/>
                      </a:cubicBezTo>
                      <a:cubicBezTo>
                        <a:pt x="4249" y="386"/>
                        <a:pt x="4249" y="386"/>
                        <a:pt x="4249" y="386"/>
                      </a:cubicBezTo>
                      <a:cubicBezTo>
                        <a:pt x="3886" y="470"/>
                        <a:pt x="3531" y="594"/>
                        <a:pt x="3194" y="755"/>
                      </a:cubicBezTo>
                      <a:close/>
                      <a:moveTo>
                        <a:pt x="6075" y="292"/>
                      </a:moveTo>
                      <a:cubicBezTo>
                        <a:pt x="5707" y="246"/>
                        <a:pt x="5327" y="239"/>
                        <a:pt x="4957" y="273"/>
                      </a:cubicBezTo>
                      <a:cubicBezTo>
                        <a:pt x="4936" y="35"/>
                        <a:pt x="4936" y="35"/>
                        <a:pt x="4936" y="35"/>
                      </a:cubicBezTo>
                      <a:cubicBezTo>
                        <a:pt x="5322" y="0"/>
                        <a:pt x="5720" y="7"/>
                        <a:pt x="6105" y="55"/>
                      </a:cubicBezTo>
                      <a:lnTo>
                        <a:pt x="6075" y="2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36"/>
                <p:cNvSpPr/>
                <p:nvPr/>
              </p:nvSpPr>
              <p:spPr>
                <a:xfrm>
                  <a:off x="6452807" y="2480056"/>
                  <a:ext cx="21300" cy="79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36"/>
                <p:cNvSpPr/>
                <p:nvPr/>
              </p:nvSpPr>
              <p:spPr>
                <a:xfrm>
                  <a:off x="5533929" y="1986718"/>
                  <a:ext cx="946550" cy="108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9149" extrusionOk="0">
                      <a:moveTo>
                        <a:pt x="5427" y="9149"/>
                      </a:moveTo>
                      <a:cubicBezTo>
                        <a:pt x="5283" y="9149"/>
                        <a:pt x="5137" y="9143"/>
                        <a:pt x="4994" y="9132"/>
                      </a:cubicBezTo>
                      <a:cubicBezTo>
                        <a:pt x="5012" y="8894"/>
                        <a:pt x="5012" y="8894"/>
                        <a:pt x="5012" y="8894"/>
                      </a:cubicBezTo>
                      <a:cubicBezTo>
                        <a:pt x="5385" y="8923"/>
                        <a:pt x="5766" y="8913"/>
                        <a:pt x="6135" y="8863"/>
                      </a:cubicBezTo>
                      <a:cubicBezTo>
                        <a:pt x="6167" y="9099"/>
                        <a:pt x="6167" y="9099"/>
                        <a:pt x="6167" y="9099"/>
                      </a:cubicBezTo>
                      <a:cubicBezTo>
                        <a:pt x="5924" y="9132"/>
                        <a:pt x="5675" y="9149"/>
                        <a:pt x="5427" y="9149"/>
                      </a:cubicBezTo>
                      <a:close/>
                      <a:moveTo>
                        <a:pt x="4248" y="9020"/>
                      </a:moveTo>
                      <a:cubicBezTo>
                        <a:pt x="3865" y="8936"/>
                        <a:pt x="3491" y="8809"/>
                        <a:pt x="3135" y="8643"/>
                      </a:cubicBezTo>
                      <a:cubicBezTo>
                        <a:pt x="3236" y="8427"/>
                        <a:pt x="3236" y="8427"/>
                        <a:pt x="3236" y="8427"/>
                      </a:cubicBezTo>
                      <a:cubicBezTo>
                        <a:pt x="3576" y="8585"/>
                        <a:pt x="3934" y="8707"/>
                        <a:pt x="4300" y="8788"/>
                      </a:cubicBezTo>
                      <a:lnTo>
                        <a:pt x="4248" y="9020"/>
                      </a:lnTo>
                      <a:close/>
                      <a:moveTo>
                        <a:pt x="6905" y="8945"/>
                      </a:moveTo>
                      <a:cubicBezTo>
                        <a:pt x="6841" y="8716"/>
                        <a:pt x="6841" y="8716"/>
                        <a:pt x="6841" y="8716"/>
                      </a:cubicBezTo>
                      <a:cubicBezTo>
                        <a:pt x="7201" y="8614"/>
                        <a:pt x="7551" y="8472"/>
                        <a:pt x="7881" y="8294"/>
                      </a:cubicBezTo>
                      <a:cubicBezTo>
                        <a:pt x="7994" y="8504"/>
                        <a:pt x="7994" y="8504"/>
                        <a:pt x="7994" y="8504"/>
                      </a:cubicBezTo>
                      <a:cubicBezTo>
                        <a:pt x="7649" y="8690"/>
                        <a:pt x="7282" y="8839"/>
                        <a:pt x="6905" y="8945"/>
                      </a:cubicBezTo>
                      <a:close/>
                      <a:moveTo>
                        <a:pt x="2476" y="8277"/>
                      </a:moveTo>
                      <a:cubicBezTo>
                        <a:pt x="2147" y="8064"/>
                        <a:pt x="1841" y="7814"/>
                        <a:pt x="1565" y="7535"/>
                      </a:cubicBezTo>
                      <a:cubicBezTo>
                        <a:pt x="1735" y="7367"/>
                        <a:pt x="1735" y="7367"/>
                        <a:pt x="1735" y="7367"/>
                      </a:cubicBezTo>
                      <a:cubicBezTo>
                        <a:pt x="1999" y="7634"/>
                        <a:pt x="2292" y="7873"/>
                        <a:pt x="2606" y="8077"/>
                      </a:cubicBezTo>
                      <a:lnTo>
                        <a:pt x="2476" y="8277"/>
                      </a:lnTo>
                      <a:close/>
                      <a:moveTo>
                        <a:pt x="8632" y="8102"/>
                      </a:moveTo>
                      <a:cubicBezTo>
                        <a:pt x="8491" y="7910"/>
                        <a:pt x="8491" y="7910"/>
                        <a:pt x="8491" y="7910"/>
                      </a:cubicBezTo>
                      <a:cubicBezTo>
                        <a:pt x="8793" y="7689"/>
                        <a:pt x="9072" y="7434"/>
                        <a:pt x="9320" y="7152"/>
                      </a:cubicBezTo>
                      <a:cubicBezTo>
                        <a:pt x="9499" y="7310"/>
                        <a:pt x="9499" y="7310"/>
                        <a:pt x="9499" y="7310"/>
                      </a:cubicBezTo>
                      <a:cubicBezTo>
                        <a:pt x="9239" y="7604"/>
                        <a:pt x="8947" y="7871"/>
                        <a:pt x="8632" y="8102"/>
                      </a:cubicBezTo>
                      <a:close/>
                      <a:moveTo>
                        <a:pt x="1074" y="6964"/>
                      </a:moveTo>
                      <a:cubicBezTo>
                        <a:pt x="839" y="6649"/>
                        <a:pt x="639" y="6309"/>
                        <a:pt x="478" y="5952"/>
                      </a:cubicBezTo>
                      <a:cubicBezTo>
                        <a:pt x="695" y="5854"/>
                        <a:pt x="695" y="5854"/>
                        <a:pt x="695" y="5854"/>
                      </a:cubicBezTo>
                      <a:cubicBezTo>
                        <a:pt x="849" y="6195"/>
                        <a:pt x="1041" y="6520"/>
                        <a:pt x="1265" y="6821"/>
                      </a:cubicBezTo>
                      <a:lnTo>
                        <a:pt x="1074" y="6964"/>
                      </a:lnTo>
                      <a:close/>
                      <a:moveTo>
                        <a:pt x="9957" y="6712"/>
                      </a:moveTo>
                      <a:cubicBezTo>
                        <a:pt x="9758" y="6580"/>
                        <a:pt x="9758" y="6580"/>
                        <a:pt x="9758" y="6580"/>
                      </a:cubicBezTo>
                      <a:cubicBezTo>
                        <a:pt x="9965" y="6267"/>
                        <a:pt x="10138" y="5931"/>
                        <a:pt x="10272" y="5582"/>
                      </a:cubicBezTo>
                      <a:cubicBezTo>
                        <a:pt x="10495" y="5667"/>
                        <a:pt x="10495" y="5667"/>
                        <a:pt x="10495" y="5667"/>
                      </a:cubicBezTo>
                      <a:cubicBezTo>
                        <a:pt x="10355" y="6033"/>
                        <a:pt x="10174" y="6384"/>
                        <a:pt x="9957" y="6712"/>
                      </a:cubicBezTo>
                      <a:close/>
                      <a:moveTo>
                        <a:pt x="216" y="5245"/>
                      </a:moveTo>
                      <a:cubicBezTo>
                        <a:pt x="107" y="4869"/>
                        <a:pt x="38" y="4480"/>
                        <a:pt x="12" y="4088"/>
                      </a:cubicBezTo>
                      <a:cubicBezTo>
                        <a:pt x="250" y="4072"/>
                        <a:pt x="250" y="4072"/>
                        <a:pt x="250" y="4072"/>
                      </a:cubicBezTo>
                      <a:cubicBezTo>
                        <a:pt x="275" y="4447"/>
                        <a:pt x="341" y="4819"/>
                        <a:pt x="445" y="5178"/>
                      </a:cubicBezTo>
                      <a:lnTo>
                        <a:pt x="216" y="5245"/>
                      </a:lnTo>
                      <a:close/>
                      <a:moveTo>
                        <a:pt x="10716" y="4946"/>
                      </a:moveTo>
                      <a:cubicBezTo>
                        <a:pt x="10483" y="4892"/>
                        <a:pt x="10483" y="4892"/>
                        <a:pt x="10483" y="4892"/>
                      </a:cubicBezTo>
                      <a:cubicBezTo>
                        <a:pt x="10567" y="4529"/>
                        <a:pt x="10612" y="4153"/>
                        <a:pt x="10616" y="3777"/>
                      </a:cubicBezTo>
                      <a:cubicBezTo>
                        <a:pt x="10854" y="3780"/>
                        <a:pt x="10854" y="3780"/>
                        <a:pt x="10854" y="3780"/>
                      </a:cubicBezTo>
                      <a:cubicBezTo>
                        <a:pt x="10850" y="4173"/>
                        <a:pt x="10803" y="4565"/>
                        <a:pt x="10716" y="4946"/>
                      </a:cubicBezTo>
                      <a:close/>
                      <a:moveTo>
                        <a:pt x="238" y="3343"/>
                      </a:moveTo>
                      <a:cubicBezTo>
                        <a:pt x="0" y="3343"/>
                        <a:pt x="0" y="3343"/>
                        <a:pt x="0" y="3343"/>
                      </a:cubicBezTo>
                      <a:cubicBezTo>
                        <a:pt x="0" y="2191"/>
                        <a:pt x="0" y="2191"/>
                        <a:pt x="0" y="2191"/>
                      </a:cubicBezTo>
                      <a:cubicBezTo>
                        <a:pt x="238" y="2191"/>
                        <a:pt x="238" y="2191"/>
                        <a:pt x="238" y="2191"/>
                      </a:cubicBezTo>
                      <a:lnTo>
                        <a:pt x="238" y="3343"/>
                      </a:lnTo>
                      <a:close/>
                      <a:moveTo>
                        <a:pt x="10854" y="3040"/>
                      </a:moveTo>
                      <a:cubicBezTo>
                        <a:pt x="10616" y="3040"/>
                        <a:pt x="10616" y="3040"/>
                        <a:pt x="10616" y="3040"/>
                      </a:cubicBezTo>
                      <a:cubicBezTo>
                        <a:pt x="10616" y="1889"/>
                        <a:pt x="10616" y="1889"/>
                        <a:pt x="10616" y="1889"/>
                      </a:cubicBezTo>
                      <a:cubicBezTo>
                        <a:pt x="10854" y="1889"/>
                        <a:pt x="10854" y="1889"/>
                        <a:pt x="10854" y="1889"/>
                      </a:cubicBezTo>
                      <a:lnTo>
                        <a:pt x="10854" y="3040"/>
                      </a:lnTo>
                      <a:close/>
                      <a:moveTo>
                        <a:pt x="238" y="1453"/>
                      </a:moveTo>
                      <a:cubicBezTo>
                        <a:pt x="0" y="1453"/>
                        <a:pt x="0" y="1453"/>
                        <a:pt x="0" y="1453"/>
                      </a:cubicBezTo>
                      <a:cubicBezTo>
                        <a:pt x="0" y="302"/>
                        <a:pt x="0" y="302"/>
                        <a:pt x="0" y="302"/>
                      </a:cubicBezTo>
                      <a:cubicBezTo>
                        <a:pt x="238" y="302"/>
                        <a:pt x="238" y="302"/>
                        <a:pt x="238" y="302"/>
                      </a:cubicBezTo>
                      <a:lnTo>
                        <a:pt x="238" y="1453"/>
                      </a:lnTo>
                      <a:close/>
                      <a:moveTo>
                        <a:pt x="10854" y="1151"/>
                      </a:moveTo>
                      <a:cubicBezTo>
                        <a:pt x="10616" y="1151"/>
                        <a:pt x="10616" y="1151"/>
                        <a:pt x="10616" y="1151"/>
                      </a:cubicBezTo>
                      <a:cubicBezTo>
                        <a:pt x="10616" y="0"/>
                        <a:pt x="10616" y="0"/>
                        <a:pt x="10616" y="0"/>
                      </a:cubicBezTo>
                      <a:cubicBezTo>
                        <a:pt x="10854" y="0"/>
                        <a:pt x="10854" y="0"/>
                        <a:pt x="10854" y="0"/>
                      </a:cubicBezTo>
                      <a:lnTo>
                        <a:pt x="10854" y="115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36"/>
                <p:cNvSpPr/>
                <p:nvPr/>
              </p:nvSpPr>
              <p:spPr>
                <a:xfrm>
                  <a:off x="6455603" y="1797047"/>
                  <a:ext cx="21600" cy="108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36"/>
                <p:cNvSpPr/>
                <p:nvPr/>
              </p:nvSpPr>
              <p:spPr>
                <a:xfrm>
                  <a:off x="5527742" y="-955654"/>
                  <a:ext cx="20241" cy="291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86" extrusionOk="0">
                      <a:moveTo>
                        <a:pt x="17" y="1986"/>
                      </a:moveTo>
                      <a:lnTo>
                        <a:pt x="0" y="1986"/>
                      </a:lnTo>
                      <a:lnTo>
                        <a:pt x="0" y="1903"/>
                      </a:lnTo>
                      <a:lnTo>
                        <a:pt x="17" y="1903"/>
                      </a:lnTo>
                      <a:lnTo>
                        <a:pt x="17" y="1986"/>
                      </a:lnTo>
                      <a:close/>
                      <a:moveTo>
                        <a:pt x="17" y="1850"/>
                      </a:moveTo>
                      <a:lnTo>
                        <a:pt x="0" y="1850"/>
                      </a:lnTo>
                      <a:lnTo>
                        <a:pt x="0" y="1767"/>
                      </a:lnTo>
                      <a:lnTo>
                        <a:pt x="17" y="1767"/>
                      </a:lnTo>
                      <a:lnTo>
                        <a:pt x="17" y="1850"/>
                      </a:lnTo>
                      <a:close/>
                      <a:moveTo>
                        <a:pt x="17" y="1714"/>
                      </a:moveTo>
                      <a:lnTo>
                        <a:pt x="0" y="1714"/>
                      </a:lnTo>
                      <a:lnTo>
                        <a:pt x="0" y="1632"/>
                      </a:lnTo>
                      <a:lnTo>
                        <a:pt x="17" y="1632"/>
                      </a:lnTo>
                      <a:lnTo>
                        <a:pt x="17" y="1714"/>
                      </a:lnTo>
                      <a:close/>
                      <a:moveTo>
                        <a:pt x="17" y="1578"/>
                      </a:moveTo>
                      <a:lnTo>
                        <a:pt x="0" y="1578"/>
                      </a:lnTo>
                      <a:lnTo>
                        <a:pt x="0" y="1496"/>
                      </a:lnTo>
                      <a:lnTo>
                        <a:pt x="17" y="1496"/>
                      </a:lnTo>
                      <a:lnTo>
                        <a:pt x="17" y="1578"/>
                      </a:lnTo>
                      <a:close/>
                      <a:moveTo>
                        <a:pt x="17" y="1442"/>
                      </a:moveTo>
                      <a:lnTo>
                        <a:pt x="0" y="1442"/>
                      </a:lnTo>
                      <a:lnTo>
                        <a:pt x="0" y="1360"/>
                      </a:lnTo>
                      <a:lnTo>
                        <a:pt x="17" y="1360"/>
                      </a:lnTo>
                      <a:lnTo>
                        <a:pt x="17" y="1442"/>
                      </a:lnTo>
                      <a:close/>
                      <a:moveTo>
                        <a:pt x="17" y="1306"/>
                      </a:moveTo>
                      <a:lnTo>
                        <a:pt x="0" y="1306"/>
                      </a:lnTo>
                      <a:lnTo>
                        <a:pt x="0" y="1224"/>
                      </a:lnTo>
                      <a:lnTo>
                        <a:pt x="17" y="1224"/>
                      </a:lnTo>
                      <a:lnTo>
                        <a:pt x="17" y="1306"/>
                      </a:lnTo>
                      <a:close/>
                      <a:moveTo>
                        <a:pt x="17" y="1171"/>
                      </a:moveTo>
                      <a:lnTo>
                        <a:pt x="0" y="1171"/>
                      </a:lnTo>
                      <a:lnTo>
                        <a:pt x="0" y="1088"/>
                      </a:lnTo>
                      <a:lnTo>
                        <a:pt x="17" y="1088"/>
                      </a:lnTo>
                      <a:lnTo>
                        <a:pt x="17" y="1171"/>
                      </a:lnTo>
                      <a:close/>
                      <a:moveTo>
                        <a:pt x="17" y="1035"/>
                      </a:moveTo>
                      <a:lnTo>
                        <a:pt x="0" y="1035"/>
                      </a:lnTo>
                      <a:lnTo>
                        <a:pt x="0" y="952"/>
                      </a:lnTo>
                      <a:lnTo>
                        <a:pt x="17" y="952"/>
                      </a:lnTo>
                      <a:lnTo>
                        <a:pt x="17" y="1035"/>
                      </a:lnTo>
                      <a:close/>
                      <a:moveTo>
                        <a:pt x="17" y="899"/>
                      </a:moveTo>
                      <a:lnTo>
                        <a:pt x="0" y="899"/>
                      </a:lnTo>
                      <a:lnTo>
                        <a:pt x="0" y="816"/>
                      </a:lnTo>
                      <a:lnTo>
                        <a:pt x="17" y="816"/>
                      </a:lnTo>
                      <a:lnTo>
                        <a:pt x="17" y="899"/>
                      </a:lnTo>
                      <a:close/>
                      <a:moveTo>
                        <a:pt x="17" y="763"/>
                      </a:moveTo>
                      <a:lnTo>
                        <a:pt x="0" y="763"/>
                      </a:lnTo>
                      <a:lnTo>
                        <a:pt x="0" y="680"/>
                      </a:lnTo>
                      <a:lnTo>
                        <a:pt x="17" y="680"/>
                      </a:lnTo>
                      <a:lnTo>
                        <a:pt x="17" y="763"/>
                      </a:lnTo>
                      <a:close/>
                      <a:moveTo>
                        <a:pt x="17" y="627"/>
                      </a:moveTo>
                      <a:lnTo>
                        <a:pt x="0" y="627"/>
                      </a:lnTo>
                      <a:lnTo>
                        <a:pt x="0" y="544"/>
                      </a:lnTo>
                      <a:lnTo>
                        <a:pt x="17" y="544"/>
                      </a:lnTo>
                      <a:lnTo>
                        <a:pt x="17" y="627"/>
                      </a:lnTo>
                      <a:close/>
                      <a:moveTo>
                        <a:pt x="17" y="491"/>
                      </a:moveTo>
                      <a:lnTo>
                        <a:pt x="0" y="491"/>
                      </a:lnTo>
                      <a:lnTo>
                        <a:pt x="0" y="408"/>
                      </a:lnTo>
                      <a:lnTo>
                        <a:pt x="17" y="408"/>
                      </a:lnTo>
                      <a:lnTo>
                        <a:pt x="17" y="491"/>
                      </a:lnTo>
                      <a:close/>
                      <a:moveTo>
                        <a:pt x="17" y="355"/>
                      </a:moveTo>
                      <a:lnTo>
                        <a:pt x="0" y="355"/>
                      </a:lnTo>
                      <a:lnTo>
                        <a:pt x="0" y="272"/>
                      </a:lnTo>
                      <a:lnTo>
                        <a:pt x="17" y="272"/>
                      </a:lnTo>
                      <a:lnTo>
                        <a:pt x="17" y="355"/>
                      </a:lnTo>
                      <a:close/>
                      <a:moveTo>
                        <a:pt x="17" y="219"/>
                      </a:moveTo>
                      <a:lnTo>
                        <a:pt x="0" y="219"/>
                      </a:lnTo>
                      <a:lnTo>
                        <a:pt x="0" y="136"/>
                      </a:lnTo>
                      <a:lnTo>
                        <a:pt x="17" y="136"/>
                      </a:lnTo>
                      <a:lnTo>
                        <a:pt x="17" y="219"/>
                      </a:lnTo>
                      <a:close/>
                      <a:moveTo>
                        <a:pt x="17" y="83"/>
                      </a:moveTo>
                      <a:lnTo>
                        <a:pt x="0" y="83"/>
                      </a:ln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17" y="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66" name="Google Shape;866;p36"/>
            <p:cNvGrpSpPr/>
            <p:nvPr/>
          </p:nvGrpSpPr>
          <p:grpSpPr>
            <a:xfrm>
              <a:off x="-307842" y="1455367"/>
              <a:ext cx="1223808" cy="342000"/>
              <a:chOff x="-307842" y="1455367"/>
              <a:chExt cx="1223808" cy="342000"/>
            </a:xfrm>
          </p:grpSpPr>
          <p:sp>
            <p:nvSpPr>
              <p:cNvPr id="867" name="Google Shape;867;p36"/>
              <p:cNvSpPr/>
              <p:nvPr/>
            </p:nvSpPr>
            <p:spPr>
              <a:xfrm>
                <a:off x="-307842" y="1455367"/>
                <a:ext cx="1223808" cy="3420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8" name="Google Shape;868;p36"/>
              <p:cNvCxnSpPr>
                <a:cxnSpLocks/>
                <a:endCxn id="867" idx="3"/>
              </p:cNvCxnSpPr>
              <p:nvPr/>
            </p:nvCxnSpPr>
            <p:spPr>
              <a:xfrm>
                <a:off x="-307842" y="1626367"/>
                <a:ext cx="122380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9" name="Google Shape;869;p36"/>
            <p:cNvGrpSpPr/>
            <p:nvPr/>
          </p:nvGrpSpPr>
          <p:grpSpPr>
            <a:xfrm rot="-5400000" flipH="1">
              <a:off x="7992059" y="3456137"/>
              <a:ext cx="146306" cy="261940"/>
              <a:chOff x="7419591" y="3612333"/>
              <a:chExt cx="146306" cy="261940"/>
            </a:xfrm>
          </p:grpSpPr>
          <p:sp>
            <p:nvSpPr>
              <p:cNvPr id="870" name="Google Shape;870;p36"/>
              <p:cNvSpPr/>
              <p:nvPr/>
            </p:nvSpPr>
            <p:spPr>
              <a:xfrm>
                <a:off x="7426734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2" name="Google Shape;892;p36"/>
            <p:cNvGrpSpPr/>
            <p:nvPr/>
          </p:nvGrpSpPr>
          <p:grpSpPr>
            <a:xfrm rot="5400000" flipH="1">
              <a:off x="6641909" y="1407912"/>
              <a:ext cx="146306" cy="261941"/>
              <a:chOff x="7419591" y="3612333"/>
              <a:chExt cx="146306" cy="261941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7426736" y="3612334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5" name="Google Shape;915;p36"/>
            <p:cNvGrpSpPr/>
            <p:nvPr/>
          </p:nvGrpSpPr>
          <p:grpSpPr>
            <a:xfrm flipH="1">
              <a:off x="6584090" y="941101"/>
              <a:ext cx="1624595" cy="2278909"/>
              <a:chOff x="5535446" y="1154899"/>
              <a:chExt cx="1624595" cy="2278909"/>
            </a:xfrm>
          </p:grpSpPr>
          <p:sp>
            <p:nvSpPr>
              <p:cNvPr id="916" name="Google Shape;916;p36"/>
              <p:cNvSpPr/>
              <p:nvPr/>
            </p:nvSpPr>
            <p:spPr>
              <a:xfrm>
                <a:off x="6873096" y="1154899"/>
                <a:ext cx="286945" cy="420292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4816" extrusionOk="0">
                    <a:moveTo>
                      <a:pt x="1647" y="0"/>
                    </a:moveTo>
                    <a:cubicBezTo>
                      <a:pt x="737" y="0"/>
                      <a:pt x="0" y="738"/>
                      <a:pt x="0" y="1648"/>
                    </a:cubicBezTo>
                    <a:cubicBezTo>
                      <a:pt x="0" y="2558"/>
                      <a:pt x="1647" y="4816"/>
                      <a:pt x="1647" y="4816"/>
                    </a:cubicBezTo>
                    <a:cubicBezTo>
                      <a:pt x="1647" y="4816"/>
                      <a:pt x="3295" y="2558"/>
                      <a:pt x="3295" y="1648"/>
                    </a:cubicBezTo>
                    <a:cubicBezTo>
                      <a:pt x="3295" y="738"/>
                      <a:pt x="2558" y="0"/>
                      <a:pt x="1647" y="0"/>
                    </a:cubicBezTo>
                    <a:close/>
                    <a:moveTo>
                      <a:pt x="763" y="1624"/>
                    </a:moveTo>
                    <a:cubicBezTo>
                      <a:pt x="763" y="1136"/>
                      <a:pt x="1159" y="740"/>
                      <a:pt x="1647" y="740"/>
                    </a:cubicBezTo>
                    <a:cubicBezTo>
                      <a:pt x="2136" y="740"/>
                      <a:pt x="2532" y="1136"/>
                      <a:pt x="2532" y="1624"/>
                    </a:cubicBezTo>
                    <a:cubicBezTo>
                      <a:pt x="2532" y="1629"/>
                      <a:pt x="2532" y="1629"/>
                      <a:pt x="2532" y="1629"/>
                    </a:cubicBezTo>
                    <a:cubicBezTo>
                      <a:pt x="2529" y="2115"/>
                      <a:pt x="2134" y="2509"/>
                      <a:pt x="1647" y="2509"/>
                    </a:cubicBezTo>
                    <a:cubicBezTo>
                      <a:pt x="1161" y="2509"/>
                      <a:pt x="766" y="2115"/>
                      <a:pt x="763" y="1629"/>
                    </a:cubicBezTo>
                    <a:lnTo>
                      <a:pt x="763" y="162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535446" y="3014710"/>
                <a:ext cx="286942" cy="419098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815" extrusionOk="0">
                    <a:moveTo>
                      <a:pt x="1648" y="0"/>
                    </a:moveTo>
                    <a:cubicBezTo>
                      <a:pt x="738" y="0"/>
                      <a:pt x="0" y="738"/>
                      <a:pt x="0" y="1648"/>
                    </a:cubicBezTo>
                    <a:cubicBezTo>
                      <a:pt x="0" y="2558"/>
                      <a:pt x="1648" y="4815"/>
                      <a:pt x="1648" y="4815"/>
                    </a:cubicBezTo>
                    <a:cubicBezTo>
                      <a:pt x="1648" y="4815"/>
                      <a:pt x="3296" y="2558"/>
                      <a:pt x="3296" y="1648"/>
                    </a:cubicBezTo>
                    <a:cubicBezTo>
                      <a:pt x="3296" y="738"/>
                      <a:pt x="2558" y="0"/>
                      <a:pt x="1648" y="0"/>
                    </a:cubicBezTo>
                    <a:close/>
                    <a:moveTo>
                      <a:pt x="764" y="1624"/>
                    </a:moveTo>
                    <a:cubicBezTo>
                      <a:pt x="764" y="1135"/>
                      <a:pt x="1160" y="740"/>
                      <a:pt x="1648" y="740"/>
                    </a:cubicBezTo>
                    <a:cubicBezTo>
                      <a:pt x="2137" y="740"/>
                      <a:pt x="2532" y="1135"/>
                      <a:pt x="2532" y="1624"/>
                    </a:cubicBezTo>
                    <a:cubicBezTo>
                      <a:pt x="2532" y="1629"/>
                      <a:pt x="2532" y="1629"/>
                      <a:pt x="2532" y="1629"/>
                    </a:cubicBezTo>
                    <a:cubicBezTo>
                      <a:pt x="2530" y="2115"/>
                      <a:pt x="2135" y="2509"/>
                      <a:pt x="1648" y="2509"/>
                    </a:cubicBezTo>
                    <a:cubicBezTo>
                      <a:pt x="1161" y="2509"/>
                      <a:pt x="766" y="2115"/>
                      <a:pt x="764" y="1629"/>
                    </a:cubicBezTo>
                    <a:lnTo>
                      <a:pt x="764" y="1624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8" name="Google Shape;918;p36"/>
          <p:cNvSpPr txBox="1">
            <a:spLocks noGrp="1"/>
          </p:cNvSpPr>
          <p:nvPr>
            <p:ph type="ctrTitle"/>
          </p:nvPr>
        </p:nvSpPr>
        <p:spPr>
          <a:xfrm>
            <a:off x="933960" y="755093"/>
            <a:ext cx="4262217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sz="3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Bus Transportation Database Management System</a:t>
            </a:r>
          </a:p>
        </p:txBody>
      </p:sp>
      <p:sp>
        <p:nvSpPr>
          <p:cNvPr id="919" name="Google Shape;919;p36"/>
          <p:cNvSpPr txBox="1">
            <a:spLocks noGrp="1"/>
          </p:cNvSpPr>
          <p:nvPr>
            <p:ph type="subTitle" idx="1"/>
          </p:nvPr>
        </p:nvSpPr>
        <p:spPr>
          <a:xfrm>
            <a:off x="993293" y="3884771"/>
            <a:ext cx="3721711" cy="1071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latin typeface="Montserrat (Semibold)"/>
              </a:rPr>
              <a:t>Contributors</a:t>
            </a:r>
            <a:r>
              <a:rPr lang="en-IN" sz="1400" dirty="0">
                <a:latin typeface="Montserrat (Semibold)"/>
              </a:rPr>
              <a:t>:</a:t>
            </a:r>
          </a:p>
          <a:p>
            <a:pPr marL="0" indent="0"/>
            <a:r>
              <a:rPr lang="en-IN" sz="1400" dirty="0">
                <a:latin typeface="Montserrat (Semibold)"/>
              </a:rPr>
              <a:t>Ritvik Saxena (002747239)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err="1">
                <a:latin typeface="Montserrat (Semibold)"/>
              </a:rPr>
              <a:t>Adhyantini</a:t>
            </a:r>
            <a:r>
              <a:rPr lang="en-IN" sz="1400" dirty="0">
                <a:latin typeface="Montserrat (Semibold)"/>
              </a:rPr>
              <a:t> </a:t>
            </a:r>
            <a:r>
              <a:rPr lang="en-IN" sz="1400" dirty="0" err="1">
                <a:latin typeface="Montserrat (Semibold)"/>
              </a:rPr>
              <a:t>Bogawat</a:t>
            </a:r>
            <a:r>
              <a:rPr lang="en-IN" sz="1400" b="0" i="0" dirty="0">
                <a:solidFill>
                  <a:srgbClr val="E6EDF3"/>
                </a:solidFill>
                <a:effectLst/>
                <a:latin typeface="Montserrat (Semibold)"/>
              </a:rPr>
              <a:t> </a:t>
            </a:r>
            <a:r>
              <a:rPr lang="en-IN" sz="1400" dirty="0">
                <a:latin typeface="Montserrat (Semibold)"/>
              </a:rPr>
              <a:t>(002766612)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latin typeface="Montserrat (Semibold)"/>
              </a:rPr>
              <a:t>Niharika Karri (002727629)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E47AF8-4952-D15F-A9D4-AC56499F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22" y="28765"/>
            <a:ext cx="1616678" cy="8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238D355E-B474-2806-C9E4-07B10E2A529D}"/>
              </a:ext>
            </a:extLst>
          </p:cNvPr>
          <p:cNvSpPr txBox="1"/>
          <p:nvPr/>
        </p:nvSpPr>
        <p:spPr>
          <a:xfrm>
            <a:off x="993293" y="3195660"/>
            <a:ext cx="274873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262626"/>
                </a:solidFill>
                <a:latin typeface="Montserrat (Semibold)"/>
                <a:cs typeface="Calibri" panose="020F0502020204030204" pitchFamily="34" charset="0"/>
              </a:rPr>
              <a:t>Professor</a:t>
            </a:r>
            <a:r>
              <a:rPr lang="en-US" dirty="0">
                <a:solidFill>
                  <a:srgbClr val="262626"/>
                </a:solidFill>
                <a:latin typeface="Montserrat (Semibold)"/>
                <a:cs typeface="Calibri" panose="020F0502020204030204" pitchFamily="34" charset="0"/>
              </a:rPr>
              <a:t>:</a:t>
            </a:r>
            <a:r>
              <a:rPr lang="en-US" b="1" dirty="0">
                <a:solidFill>
                  <a:srgbClr val="262626"/>
                </a:solidFill>
                <a:latin typeface="Montserrat (Semibold)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262626"/>
                </a:solidFill>
                <a:latin typeface="Montserrat (Semibold)"/>
                <a:cs typeface="Calibri" panose="020F0502020204030204" pitchFamily="34" charset="0"/>
              </a:rPr>
              <a:t>Manuel </a:t>
            </a:r>
            <a:r>
              <a:rPr lang="en-US" dirty="0" err="1">
                <a:solidFill>
                  <a:srgbClr val="262626"/>
                </a:solidFill>
                <a:latin typeface="Montserrat (Semibold)"/>
                <a:cs typeface="Calibri" panose="020F0502020204030204" pitchFamily="34" charset="0"/>
              </a:rPr>
              <a:t>Montrond</a:t>
            </a:r>
            <a:endParaRPr lang="en-US" dirty="0">
              <a:solidFill>
                <a:srgbClr val="262626"/>
              </a:solidFill>
              <a:latin typeface="Montserrat (Semibold)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42"/>
          <p:cNvGrpSpPr/>
          <p:nvPr/>
        </p:nvGrpSpPr>
        <p:grpSpPr>
          <a:xfrm>
            <a:off x="-572752" y="142609"/>
            <a:ext cx="10142547" cy="1083127"/>
            <a:chOff x="-499275" y="1488573"/>
            <a:chExt cx="10142547" cy="1083127"/>
          </a:xfrm>
        </p:grpSpPr>
        <p:grpSp>
          <p:nvGrpSpPr>
            <p:cNvPr id="1169" name="Google Shape;1169;p42"/>
            <p:cNvGrpSpPr/>
            <p:nvPr/>
          </p:nvGrpSpPr>
          <p:grpSpPr>
            <a:xfrm>
              <a:off x="-499275" y="1908289"/>
              <a:ext cx="10142547" cy="663411"/>
              <a:chOff x="-499275" y="1885248"/>
              <a:chExt cx="10142547" cy="735000"/>
            </a:xfrm>
          </p:grpSpPr>
          <p:sp>
            <p:nvSpPr>
              <p:cNvPr id="1170" name="Google Shape;1170;p42"/>
              <p:cNvSpPr/>
              <p:nvPr/>
            </p:nvSpPr>
            <p:spPr>
              <a:xfrm>
                <a:off x="-72725" y="1885248"/>
                <a:ext cx="9289500" cy="735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1" name="Google Shape;1171;p42"/>
              <p:cNvGrpSpPr/>
              <p:nvPr/>
            </p:nvGrpSpPr>
            <p:grpSpPr>
              <a:xfrm>
                <a:off x="-499275" y="2236101"/>
                <a:ext cx="10142547" cy="33287"/>
                <a:chOff x="-499275" y="2010688"/>
                <a:chExt cx="10142547" cy="33287"/>
              </a:xfrm>
            </p:grpSpPr>
            <p:sp>
              <p:nvSpPr>
                <p:cNvPr id="1172" name="Google Shape;1172;p42"/>
                <p:cNvSpPr/>
                <p:nvPr/>
              </p:nvSpPr>
              <p:spPr>
                <a:xfrm>
                  <a:off x="1164400" y="2010688"/>
                  <a:ext cx="1827222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3" h="138" extrusionOk="0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42"/>
                <p:cNvSpPr/>
                <p:nvPr/>
              </p:nvSpPr>
              <p:spPr>
                <a:xfrm>
                  <a:off x="2826550" y="2010688"/>
                  <a:ext cx="1827222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3" h="138" extrusionOk="0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42"/>
                <p:cNvSpPr/>
                <p:nvPr/>
              </p:nvSpPr>
              <p:spPr>
                <a:xfrm>
                  <a:off x="4490225" y="2010688"/>
                  <a:ext cx="1827222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3" h="138" extrusionOk="0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42"/>
                <p:cNvSpPr/>
                <p:nvPr/>
              </p:nvSpPr>
              <p:spPr>
                <a:xfrm>
                  <a:off x="6152375" y="2010688"/>
                  <a:ext cx="1827222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3" h="138" extrusionOk="0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42"/>
                <p:cNvSpPr/>
                <p:nvPr/>
              </p:nvSpPr>
              <p:spPr>
                <a:xfrm>
                  <a:off x="-499275" y="2010688"/>
                  <a:ext cx="1827222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3" h="138" extrusionOk="0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42"/>
                <p:cNvSpPr/>
                <p:nvPr/>
              </p:nvSpPr>
              <p:spPr>
                <a:xfrm>
                  <a:off x="7816050" y="2015401"/>
                  <a:ext cx="1827222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3" h="138" extrusionOk="0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78" name="Google Shape;1178;p42"/>
            <p:cNvSpPr/>
            <p:nvPr/>
          </p:nvSpPr>
          <p:spPr>
            <a:xfrm>
              <a:off x="2536796" y="1488574"/>
              <a:ext cx="286945" cy="420292"/>
            </a:xfrm>
            <a:custGeom>
              <a:avLst/>
              <a:gdLst/>
              <a:ahLst/>
              <a:cxnLst/>
              <a:rect l="l" t="t" r="r" b="b"/>
              <a:pathLst>
                <a:path w="3295" h="4816" extrusionOk="0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6320271" y="1488573"/>
              <a:ext cx="286942" cy="419098"/>
            </a:xfrm>
            <a:custGeom>
              <a:avLst/>
              <a:gdLst/>
              <a:ahLst/>
              <a:cxnLst/>
              <a:rect l="l" t="t" r="r" b="b"/>
              <a:pathLst>
                <a:path w="3296" h="4815" extrusionOk="0">
                  <a:moveTo>
                    <a:pt x="1648" y="0"/>
                  </a:moveTo>
                  <a:cubicBezTo>
                    <a:pt x="738" y="0"/>
                    <a:pt x="0" y="738"/>
                    <a:pt x="0" y="1648"/>
                  </a:cubicBezTo>
                  <a:cubicBezTo>
                    <a:pt x="0" y="2558"/>
                    <a:pt x="1648" y="4815"/>
                    <a:pt x="1648" y="4815"/>
                  </a:cubicBezTo>
                  <a:cubicBezTo>
                    <a:pt x="1648" y="4815"/>
                    <a:pt x="3296" y="2558"/>
                    <a:pt x="3296" y="1648"/>
                  </a:cubicBezTo>
                  <a:cubicBezTo>
                    <a:pt x="3296" y="738"/>
                    <a:pt x="2558" y="0"/>
                    <a:pt x="1648" y="0"/>
                  </a:cubicBezTo>
                  <a:close/>
                  <a:moveTo>
                    <a:pt x="764" y="1624"/>
                  </a:moveTo>
                  <a:cubicBezTo>
                    <a:pt x="764" y="1135"/>
                    <a:pt x="1160" y="740"/>
                    <a:pt x="1648" y="740"/>
                  </a:cubicBezTo>
                  <a:cubicBezTo>
                    <a:pt x="2137" y="740"/>
                    <a:pt x="2532" y="1135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30" y="2115"/>
                    <a:pt x="2135" y="2509"/>
                    <a:pt x="1648" y="2509"/>
                  </a:cubicBezTo>
                  <a:cubicBezTo>
                    <a:pt x="1161" y="2509"/>
                    <a:pt x="766" y="2115"/>
                    <a:pt x="764" y="1629"/>
                  </a:cubicBezTo>
                  <a:lnTo>
                    <a:pt x="764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0" name="Google Shape;1180;p42"/>
            <p:cNvGrpSpPr/>
            <p:nvPr/>
          </p:nvGrpSpPr>
          <p:grpSpPr>
            <a:xfrm rot="-5400000">
              <a:off x="6390591" y="2277146"/>
              <a:ext cx="146306" cy="261940"/>
              <a:chOff x="7419591" y="3612333"/>
              <a:chExt cx="146306" cy="261940"/>
            </a:xfrm>
          </p:grpSpPr>
          <p:sp>
            <p:nvSpPr>
              <p:cNvPr id="1181" name="Google Shape;1181;p4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4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4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4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4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4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4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3" name="Google Shape;1203;p42"/>
            <p:cNvGrpSpPr/>
            <p:nvPr/>
          </p:nvGrpSpPr>
          <p:grpSpPr>
            <a:xfrm rot="5400000">
              <a:off x="2607116" y="1936533"/>
              <a:ext cx="146306" cy="261940"/>
              <a:chOff x="7419591" y="3612333"/>
              <a:chExt cx="146306" cy="261940"/>
            </a:xfrm>
          </p:grpSpPr>
          <p:sp>
            <p:nvSpPr>
              <p:cNvPr id="1204" name="Google Shape;1204;p4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4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" name="Google Shape;39;g1a4b4372354_1_15">
            <a:extLst>
              <a:ext uri="{FF2B5EF4-FFF2-40B4-BE49-F238E27FC236}">
                <a16:creationId xmlns:a16="http://schemas.microsoft.com/office/drawing/2014/main" id="{258B03AC-30AD-25A5-E45D-73015E7AE78C}"/>
              </a:ext>
            </a:extLst>
          </p:cNvPr>
          <p:cNvSpPr txBox="1">
            <a:spLocks noGrp="1"/>
          </p:cNvSpPr>
          <p:nvPr/>
        </p:nvSpPr>
        <p:spPr>
          <a:xfrm>
            <a:off x="1697555" y="739089"/>
            <a:ext cx="2037710" cy="6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/>
                </a:solidFill>
                <a:latin typeface="Montserrat (Semibold)"/>
              </a:rPr>
              <a:t>About Project</a:t>
            </a:r>
          </a:p>
        </p:txBody>
      </p:sp>
      <p:sp>
        <p:nvSpPr>
          <p:cNvPr id="13" name="Google Shape;40;g1a4b4372354_1_15">
            <a:extLst>
              <a:ext uri="{FF2B5EF4-FFF2-40B4-BE49-F238E27FC236}">
                <a16:creationId xmlns:a16="http://schemas.microsoft.com/office/drawing/2014/main" id="{055B8EA0-7D42-DF72-17EE-D55D12AED988}"/>
              </a:ext>
            </a:extLst>
          </p:cNvPr>
          <p:cNvSpPr txBox="1">
            <a:spLocks noGrp="1"/>
          </p:cNvSpPr>
          <p:nvPr/>
        </p:nvSpPr>
        <p:spPr>
          <a:xfrm>
            <a:off x="340859" y="1268268"/>
            <a:ext cx="4058204" cy="217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sz="1200" dirty="0">
                <a:latin typeface="Montserrat" panose="00000500000000000000" pitchFamily="2" charset="0"/>
              </a:rPr>
              <a:t>We have designed a database for a bus transportation company, to provide a centralized database for storing, managing and analyzing transportation data, including information on buses, routes and managing driver information.</a:t>
            </a:r>
            <a:endParaRPr lang="en-US" sz="1200" b="0" i="0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39;g1a4b4372354_1_15">
            <a:extLst>
              <a:ext uri="{FF2B5EF4-FFF2-40B4-BE49-F238E27FC236}">
                <a16:creationId xmlns:a16="http://schemas.microsoft.com/office/drawing/2014/main" id="{964B823B-2BA7-D491-0160-85AB370CF198}"/>
              </a:ext>
            </a:extLst>
          </p:cNvPr>
          <p:cNvSpPr txBox="1">
            <a:spLocks/>
          </p:cNvSpPr>
          <p:nvPr/>
        </p:nvSpPr>
        <p:spPr>
          <a:xfrm>
            <a:off x="5235783" y="417253"/>
            <a:ext cx="2595905" cy="6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Montserrat (Semibold)"/>
              </a:rPr>
              <a:t>Project Objectives</a:t>
            </a:r>
          </a:p>
        </p:txBody>
      </p:sp>
      <p:sp>
        <p:nvSpPr>
          <p:cNvPr id="15" name="Google Shape;40;g1a4b4372354_1_15">
            <a:extLst>
              <a:ext uri="{FF2B5EF4-FFF2-40B4-BE49-F238E27FC236}">
                <a16:creationId xmlns:a16="http://schemas.microsoft.com/office/drawing/2014/main" id="{ED9D3BE6-79FF-AF9D-C8F5-12BDDF06699D}"/>
              </a:ext>
            </a:extLst>
          </p:cNvPr>
          <p:cNvSpPr txBox="1">
            <a:spLocks/>
          </p:cNvSpPr>
          <p:nvPr/>
        </p:nvSpPr>
        <p:spPr>
          <a:xfrm>
            <a:off x="4399063" y="1300729"/>
            <a:ext cx="4573487" cy="368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Streamlining transportation operations: The system aims to improve operational efficiency by automating and centralizing transportation-related data management. </a:t>
            </a:r>
          </a:p>
          <a:p>
            <a:pPr marL="2857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Enhancing decision-making: The system will provide real-time and historical performance data to support informed decision-making and continuous improvement. </a:t>
            </a:r>
          </a:p>
          <a:p>
            <a:pPr marL="2857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Improving customer service: The system will help transportation management companies provide better service to customers by streamlining the travel process and reducing wait times. </a:t>
            </a:r>
          </a:p>
          <a:p>
            <a:pPr marL="2857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Reducing costs: By reducing manual data entry and reducing the need for paper-based processes, the system aims to lower operational costs.</a:t>
            </a:r>
          </a:p>
          <a:p>
            <a:pPr marL="2857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Enhancing security: The system will provide secure access to transportation data and support compliance with data privacy regulations. 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B4FCAAB-AE38-6C95-441C-14B2621D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6728"/>
            <a:ext cx="1616678" cy="8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8" name="Google Shape;1438;p45"/>
          <p:cNvGrpSpPr/>
          <p:nvPr/>
        </p:nvGrpSpPr>
        <p:grpSpPr>
          <a:xfrm>
            <a:off x="-1713450" y="2043088"/>
            <a:ext cx="12192014" cy="1746255"/>
            <a:chOff x="0" y="2555875"/>
            <a:chExt cx="12192014" cy="1746255"/>
          </a:xfrm>
        </p:grpSpPr>
        <p:sp>
          <p:nvSpPr>
            <p:cNvPr id="1439" name="Google Shape;1439;p45"/>
            <p:cNvSpPr/>
            <p:nvPr/>
          </p:nvSpPr>
          <p:spPr>
            <a:xfrm>
              <a:off x="0" y="2555875"/>
              <a:ext cx="12192014" cy="1746255"/>
            </a:xfrm>
            <a:custGeom>
              <a:avLst/>
              <a:gdLst/>
              <a:ahLst/>
              <a:cxnLst/>
              <a:rect l="l" t="t" r="r" b="b"/>
              <a:pathLst>
                <a:path w="50518" h="7229" extrusionOk="0">
                  <a:moveTo>
                    <a:pt x="50518" y="0"/>
                  </a:moveTo>
                  <a:cubicBezTo>
                    <a:pt x="43277" y="0"/>
                    <a:pt x="43277" y="0"/>
                    <a:pt x="43277" y="0"/>
                  </a:cubicBezTo>
                  <a:cubicBezTo>
                    <a:pt x="42491" y="0"/>
                    <a:pt x="41720" y="206"/>
                    <a:pt x="41039" y="597"/>
                  </a:cubicBezTo>
                  <a:cubicBezTo>
                    <a:pt x="41037" y="599"/>
                    <a:pt x="41037" y="599"/>
                    <a:pt x="41037" y="599"/>
                  </a:cubicBezTo>
                  <a:cubicBezTo>
                    <a:pt x="40356" y="990"/>
                    <a:pt x="39585" y="1196"/>
                    <a:pt x="38799" y="1196"/>
                  </a:cubicBezTo>
                  <a:cubicBezTo>
                    <a:pt x="32758" y="1196"/>
                    <a:pt x="32758" y="1196"/>
                    <a:pt x="32758" y="1196"/>
                  </a:cubicBezTo>
                  <a:cubicBezTo>
                    <a:pt x="31972" y="1196"/>
                    <a:pt x="31200" y="1402"/>
                    <a:pt x="30519" y="1794"/>
                  </a:cubicBezTo>
                  <a:cubicBezTo>
                    <a:pt x="30519" y="1794"/>
                    <a:pt x="30519" y="1794"/>
                    <a:pt x="30519" y="1794"/>
                  </a:cubicBezTo>
                  <a:cubicBezTo>
                    <a:pt x="29838" y="2186"/>
                    <a:pt x="29066" y="2392"/>
                    <a:pt x="28280" y="2392"/>
                  </a:cubicBezTo>
                  <a:cubicBezTo>
                    <a:pt x="22239" y="2392"/>
                    <a:pt x="22239" y="2392"/>
                    <a:pt x="22239" y="2392"/>
                  </a:cubicBezTo>
                  <a:cubicBezTo>
                    <a:pt x="21454" y="2392"/>
                    <a:pt x="20682" y="2598"/>
                    <a:pt x="20001" y="2990"/>
                  </a:cubicBezTo>
                  <a:cubicBezTo>
                    <a:pt x="20001" y="2990"/>
                    <a:pt x="20001" y="2990"/>
                    <a:pt x="20001" y="2990"/>
                  </a:cubicBezTo>
                  <a:cubicBezTo>
                    <a:pt x="19320" y="3382"/>
                    <a:pt x="18548" y="3588"/>
                    <a:pt x="17762" y="3588"/>
                  </a:cubicBezTo>
                  <a:cubicBezTo>
                    <a:pt x="11719" y="3588"/>
                    <a:pt x="11719" y="3588"/>
                    <a:pt x="11719" y="3588"/>
                  </a:cubicBezTo>
                  <a:cubicBezTo>
                    <a:pt x="10935" y="3588"/>
                    <a:pt x="10164" y="3794"/>
                    <a:pt x="9484" y="4185"/>
                  </a:cubicBezTo>
                  <a:cubicBezTo>
                    <a:pt x="9478" y="4188"/>
                    <a:pt x="9478" y="4188"/>
                    <a:pt x="9478" y="4188"/>
                  </a:cubicBezTo>
                  <a:cubicBezTo>
                    <a:pt x="8798" y="4579"/>
                    <a:pt x="8027" y="4785"/>
                    <a:pt x="7242" y="4785"/>
                  </a:cubicBezTo>
                  <a:cubicBezTo>
                    <a:pt x="0" y="4785"/>
                    <a:pt x="0" y="4785"/>
                    <a:pt x="0" y="4785"/>
                  </a:cubicBezTo>
                  <a:cubicBezTo>
                    <a:pt x="0" y="7229"/>
                    <a:pt x="0" y="7229"/>
                    <a:pt x="0" y="7229"/>
                  </a:cubicBezTo>
                  <a:cubicBezTo>
                    <a:pt x="7242" y="7229"/>
                    <a:pt x="7242" y="7229"/>
                    <a:pt x="7242" y="7229"/>
                  </a:cubicBezTo>
                  <a:cubicBezTo>
                    <a:pt x="8027" y="7229"/>
                    <a:pt x="8798" y="7023"/>
                    <a:pt x="9478" y="6632"/>
                  </a:cubicBezTo>
                  <a:cubicBezTo>
                    <a:pt x="9484" y="6629"/>
                    <a:pt x="9484" y="6629"/>
                    <a:pt x="9484" y="6629"/>
                  </a:cubicBezTo>
                  <a:cubicBezTo>
                    <a:pt x="10164" y="6238"/>
                    <a:pt x="10935" y="6032"/>
                    <a:pt x="11719" y="6032"/>
                  </a:cubicBezTo>
                  <a:cubicBezTo>
                    <a:pt x="17763" y="6032"/>
                    <a:pt x="17763" y="6032"/>
                    <a:pt x="17763" y="6032"/>
                  </a:cubicBezTo>
                  <a:cubicBezTo>
                    <a:pt x="18548" y="6032"/>
                    <a:pt x="19320" y="5826"/>
                    <a:pt x="20000" y="5435"/>
                  </a:cubicBezTo>
                  <a:cubicBezTo>
                    <a:pt x="20001" y="5434"/>
                    <a:pt x="20001" y="5434"/>
                    <a:pt x="20001" y="5434"/>
                  </a:cubicBezTo>
                  <a:cubicBezTo>
                    <a:pt x="20682" y="5043"/>
                    <a:pt x="21453" y="4837"/>
                    <a:pt x="22239" y="4837"/>
                  </a:cubicBezTo>
                  <a:cubicBezTo>
                    <a:pt x="28280" y="4837"/>
                    <a:pt x="28280" y="4837"/>
                    <a:pt x="28280" y="4837"/>
                  </a:cubicBezTo>
                  <a:cubicBezTo>
                    <a:pt x="29066" y="4837"/>
                    <a:pt x="29838" y="4631"/>
                    <a:pt x="30519" y="4239"/>
                  </a:cubicBezTo>
                  <a:cubicBezTo>
                    <a:pt x="30519" y="4239"/>
                    <a:pt x="30519" y="4239"/>
                    <a:pt x="30519" y="4239"/>
                  </a:cubicBezTo>
                  <a:cubicBezTo>
                    <a:pt x="31200" y="3847"/>
                    <a:pt x="31972" y="3641"/>
                    <a:pt x="32758" y="3641"/>
                  </a:cubicBezTo>
                  <a:cubicBezTo>
                    <a:pt x="38799" y="3641"/>
                    <a:pt x="38799" y="3641"/>
                    <a:pt x="38799" y="3641"/>
                  </a:cubicBezTo>
                  <a:cubicBezTo>
                    <a:pt x="39585" y="3641"/>
                    <a:pt x="40356" y="3435"/>
                    <a:pt x="41037" y="3043"/>
                  </a:cubicBezTo>
                  <a:cubicBezTo>
                    <a:pt x="41039" y="3042"/>
                    <a:pt x="41039" y="3042"/>
                    <a:pt x="41039" y="3042"/>
                  </a:cubicBezTo>
                  <a:cubicBezTo>
                    <a:pt x="41720" y="2650"/>
                    <a:pt x="42491" y="2445"/>
                    <a:pt x="43277" y="2445"/>
                  </a:cubicBezTo>
                  <a:cubicBezTo>
                    <a:pt x="50518" y="2445"/>
                    <a:pt x="50518" y="2445"/>
                    <a:pt x="50518" y="2445"/>
                  </a:cubicBezTo>
                  <a:cubicBezTo>
                    <a:pt x="50518" y="0"/>
                    <a:pt x="50518" y="0"/>
                    <a:pt x="50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14288" y="3975100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368300" y="3975100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720725" y="3975100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1074738" y="3975100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1427163" y="3975100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1781175" y="3975100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2136775" y="3822700"/>
              <a:ext cx="161925" cy="107950"/>
            </a:xfrm>
            <a:custGeom>
              <a:avLst/>
              <a:gdLst/>
              <a:ahLst/>
              <a:cxnLst/>
              <a:rect l="l" t="t" r="r" b="b"/>
              <a:pathLst>
                <a:path w="102" h="68" extrusionOk="0">
                  <a:moveTo>
                    <a:pt x="10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8"/>
                  </a:lnTo>
                  <a:lnTo>
                    <a:pt x="10" y="68"/>
                  </a:lnTo>
                  <a:lnTo>
                    <a:pt x="1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2471738" y="3694113"/>
              <a:ext cx="166688" cy="92075"/>
            </a:xfrm>
            <a:custGeom>
              <a:avLst/>
              <a:gdLst/>
              <a:ahLst/>
              <a:cxnLst/>
              <a:rect l="l" t="t" r="r" b="b"/>
              <a:pathLst>
                <a:path w="105" h="58" extrusionOk="0">
                  <a:moveTo>
                    <a:pt x="8" y="58"/>
                  </a:moveTo>
                  <a:lnTo>
                    <a:pt x="0" y="38"/>
                  </a:lnTo>
                  <a:lnTo>
                    <a:pt x="97" y="0"/>
                  </a:lnTo>
                  <a:lnTo>
                    <a:pt x="105" y="20"/>
                  </a:lnTo>
                  <a:lnTo>
                    <a:pt x="8" y="58"/>
                  </a:lnTo>
                  <a:lnTo>
                    <a:pt x="8" y="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2841625" y="3686175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3194050" y="3686175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3548063" y="3686175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3900488" y="3686175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4254500" y="3686175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4608513" y="3579813"/>
              <a:ext cx="163513" cy="104775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10" y="66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8"/>
                  </a:lnTo>
                  <a:lnTo>
                    <a:pt x="10" y="66"/>
                  </a:lnTo>
                  <a:lnTo>
                    <a:pt x="10" y="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4960938" y="3411538"/>
              <a:ext cx="165100" cy="100013"/>
            </a:xfrm>
            <a:custGeom>
              <a:avLst/>
              <a:gdLst/>
              <a:ahLst/>
              <a:cxnLst/>
              <a:rect l="l" t="t" r="r" b="b"/>
              <a:pathLst>
                <a:path w="104" h="63" extrusionOk="0">
                  <a:moveTo>
                    <a:pt x="9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4" y="19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5313363" y="3397250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5667375" y="3397250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6019800" y="3397250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6373813" y="3397250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6726238" y="3397250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7081838" y="3317875"/>
              <a:ext cx="163513" cy="103188"/>
            </a:xfrm>
            <a:custGeom>
              <a:avLst/>
              <a:gdLst/>
              <a:ahLst/>
              <a:cxnLst/>
              <a:rect l="l" t="t" r="r" b="b"/>
              <a:pathLst>
                <a:path w="103" h="65" extrusionOk="0">
                  <a:moveTo>
                    <a:pt x="9" y="65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9"/>
                  </a:lnTo>
                  <a:lnTo>
                    <a:pt x="9" y="65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7434263" y="3157538"/>
              <a:ext cx="161925" cy="107950"/>
            </a:xfrm>
            <a:custGeom>
              <a:avLst/>
              <a:gdLst/>
              <a:ahLst/>
              <a:cxnLst/>
              <a:rect l="l" t="t" r="r" b="b"/>
              <a:pathLst>
                <a:path w="102" h="68" extrusionOk="0">
                  <a:moveTo>
                    <a:pt x="9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9"/>
                  </a:lnTo>
                  <a:lnTo>
                    <a:pt x="9" y="68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7786688" y="3108325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8140700" y="3108325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8493125" y="3108325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8847138" y="3108325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9199563" y="3108325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9572625" y="3038475"/>
              <a:ext cx="165100" cy="96838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8" y="61"/>
                  </a:moveTo>
                  <a:lnTo>
                    <a:pt x="0" y="41"/>
                  </a:lnTo>
                  <a:lnTo>
                    <a:pt x="96" y="0"/>
                  </a:lnTo>
                  <a:lnTo>
                    <a:pt x="104" y="2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9907588" y="2884488"/>
              <a:ext cx="163513" cy="100013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8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3" y="19"/>
                  </a:lnTo>
                  <a:lnTo>
                    <a:pt x="8" y="63"/>
                  </a:lnTo>
                  <a:lnTo>
                    <a:pt x="8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10260013" y="2819400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10612438" y="2819400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10966450" y="2819400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11318875" y="2819400"/>
              <a:ext cx="166688" cy="33338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11672888" y="2819400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12026900" y="2819400"/>
              <a:ext cx="165100" cy="33338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5" name="Google Shape;1475;p45"/>
          <p:cNvSpPr txBox="1">
            <a:spLocks noGrp="1"/>
          </p:cNvSpPr>
          <p:nvPr>
            <p:ph type="subTitle" idx="7"/>
          </p:nvPr>
        </p:nvSpPr>
        <p:spPr>
          <a:xfrm>
            <a:off x="123226" y="1250350"/>
            <a:ext cx="22305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Requirements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Identification</a:t>
            </a:r>
          </a:p>
        </p:txBody>
      </p:sp>
      <p:sp>
        <p:nvSpPr>
          <p:cNvPr id="1478" name="Google Shape;1478;p45"/>
          <p:cNvSpPr txBox="1">
            <a:spLocks noGrp="1"/>
          </p:cNvSpPr>
          <p:nvPr>
            <p:ph type="subTitle" idx="1"/>
          </p:nvPr>
        </p:nvSpPr>
        <p:spPr>
          <a:xfrm>
            <a:off x="190939" y="208821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We started by determining what data needs to be stored, how it will be accessed, and what types of reports and analyses will be needed for Bus Database management</a:t>
            </a:r>
          </a:p>
        </p:txBody>
      </p:sp>
      <p:grpSp>
        <p:nvGrpSpPr>
          <p:cNvPr id="1511" name="Google Shape;1511;p45"/>
          <p:cNvGrpSpPr/>
          <p:nvPr/>
        </p:nvGrpSpPr>
        <p:grpSpPr>
          <a:xfrm rot="5400000">
            <a:off x="1359821" y="2922072"/>
            <a:ext cx="146306" cy="261940"/>
            <a:chOff x="7419591" y="3612333"/>
            <a:chExt cx="146306" cy="261940"/>
          </a:xfrm>
        </p:grpSpPr>
        <p:sp>
          <p:nvSpPr>
            <p:cNvPr id="1512" name="Google Shape;1512;p45"/>
            <p:cNvSpPr/>
            <p:nvPr/>
          </p:nvSpPr>
          <p:spPr>
            <a:xfrm>
              <a:off x="7426735" y="3612333"/>
              <a:ext cx="132160" cy="261940"/>
            </a:xfrm>
            <a:custGeom>
              <a:avLst/>
              <a:gdLst/>
              <a:ahLst/>
              <a:cxnLst/>
              <a:rect l="l" t="t" r="r" b="b"/>
              <a:pathLst>
                <a:path w="1507" h="3002" extrusionOk="0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7523175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7433879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7519603" y="3619477"/>
              <a:ext cx="23813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7445785" y="3619477"/>
              <a:ext cx="22622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7455310" y="3649243"/>
              <a:ext cx="78581" cy="11906"/>
            </a:xfrm>
            <a:custGeom>
              <a:avLst/>
              <a:gdLst/>
              <a:ahLst/>
              <a:cxnLst/>
              <a:rect l="l" t="t" r="r" b="b"/>
              <a:pathLst>
                <a:path w="901" h="131" extrusionOk="0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7452928" y="3770686"/>
              <a:ext cx="82152" cy="39291"/>
            </a:xfrm>
            <a:custGeom>
              <a:avLst/>
              <a:gdLst/>
              <a:ahLst/>
              <a:cxnLst/>
              <a:rect l="l" t="t" r="r" b="b"/>
              <a:pathLst>
                <a:path w="941" h="450" extrusionOk="0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7449356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7449356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7529128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7538653" y="3619477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6" h="104" extrusionOk="0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7532700" y="3795688"/>
              <a:ext cx="0" cy="5953"/>
            </a:xfrm>
            <a:custGeom>
              <a:avLst/>
              <a:gdLst/>
              <a:ahLst/>
              <a:cxnLst/>
              <a:rect l="l" t="t" r="r" b="b"/>
              <a:pathLst>
                <a:path w="11" h="68" extrusionOk="0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7426735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7445785" y="3619477"/>
              <a:ext cx="1191" cy="9525"/>
            </a:xfrm>
            <a:custGeom>
              <a:avLst/>
              <a:gdLst/>
              <a:ahLst/>
              <a:cxnLst/>
              <a:rect l="l" t="t" r="r" b="b"/>
              <a:pathLst>
                <a:path w="16" h="104" extrusionOk="0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4" name="Google Shape;1534;p45"/>
          <p:cNvGrpSpPr/>
          <p:nvPr/>
        </p:nvGrpSpPr>
        <p:grpSpPr>
          <a:xfrm rot="15226232">
            <a:off x="5715767" y="2747407"/>
            <a:ext cx="146306" cy="261940"/>
            <a:chOff x="7419591" y="3612333"/>
            <a:chExt cx="146306" cy="261940"/>
          </a:xfrm>
        </p:grpSpPr>
        <p:sp>
          <p:nvSpPr>
            <p:cNvPr id="1535" name="Google Shape;1535;p45"/>
            <p:cNvSpPr/>
            <p:nvPr/>
          </p:nvSpPr>
          <p:spPr>
            <a:xfrm>
              <a:off x="7426735" y="3612333"/>
              <a:ext cx="132160" cy="261940"/>
            </a:xfrm>
            <a:custGeom>
              <a:avLst/>
              <a:gdLst/>
              <a:ahLst/>
              <a:cxnLst/>
              <a:rect l="l" t="t" r="r" b="b"/>
              <a:pathLst>
                <a:path w="1507" h="3002" extrusionOk="0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7523175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7433879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7519603" y="3619477"/>
              <a:ext cx="23813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7445785" y="3619477"/>
              <a:ext cx="22622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7455310" y="3649243"/>
              <a:ext cx="78581" cy="11906"/>
            </a:xfrm>
            <a:custGeom>
              <a:avLst/>
              <a:gdLst/>
              <a:ahLst/>
              <a:cxnLst/>
              <a:rect l="l" t="t" r="r" b="b"/>
              <a:pathLst>
                <a:path w="901" h="131" extrusionOk="0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7452928" y="3770686"/>
              <a:ext cx="82152" cy="39291"/>
            </a:xfrm>
            <a:custGeom>
              <a:avLst/>
              <a:gdLst/>
              <a:ahLst/>
              <a:cxnLst/>
              <a:rect l="l" t="t" r="r" b="b"/>
              <a:pathLst>
                <a:path w="941" h="450" extrusionOk="0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7449356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7449356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7529128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7538653" y="3619477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6" h="104" extrusionOk="0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7532700" y="3795688"/>
              <a:ext cx="0" cy="5953"/>
            </a:xfrm>
            <a:custGeom>
              <a:avLst/>
              <a:gdLst/>
              <a:ahLst/>
              <a:cxnLst/>
              <a:rect l="l" t="t" r="r" b="b"/>
              <a:pathLst>
                <a:path w="11" h="68" extrusionOk="0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7426735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7445785" y="3619477"/>
              <a:ext cx="1191" cy="9525"/>
            </a:xfrm>
            <a:custGeom>
              <a:avLst/>
              <a:gdLst/>
              <a:ahLst/>
              <a:cxnLst/>
              <a:rect l="l" t="t" r="r" b="b"/>
              <a:pathLst>
                <a:path w="16" h="104" extrusionOk="0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5"/>
          <p:cNvGrpSpPr/>
          <p:nvPr/>
        </p:nvGrpSpPr>
        <p:grpSpPr>
          <a:xfrm rot="5400000">
            <a:off x="4268915" y="2628085"/>
            <a:ext cx="146306" cy="261940"/>
            <a:chOff x="7419591" y="3612333"/>
            <a:chExt cx="146306" cy="261940"/>
          </a:xfrm>
        </p:grpSpPr>
        <p:sp>
          <p:nvSpPr>
            <p:cNvPr id="1558" name="Google Shape;1558;p45"/>
            <p:cNvSpPr/>
            <p:nvPr/>
          </p:nvSpPr>
          <p:spPr>
            <a:xfrm>
              <a:off x="7426735" y="3612333"/>
              <a:ext cx="132160" cy="261940"/>
            </a:xfrm>
            <a:custGeom>
              <a:avLst/>
              <a:gdLst/>
              <a:ahLst/>
              <a:cxnLst/>
              <a:rect l="l" t="t" r="r" b="b"/>
              <a:pathLst>
                <a:path w="1507" h="3002" extrusionOk="0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7523175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7433879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7519603" y="3619477"/>
              <a:ext cx="23813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7445785" y="3619477"/>
              <a:ext cx="22622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7455310" y="3649243"/>
              <a:ext cx="78581" cy="11906"/>
            </a:xfrm>
            <a:custGeom>
              <a:avLst/>
              <a:gdLst/>
              <a:ahLst/>
              <a:cxnLst/>
              <a:rect l="l" t="t" r="r" b="b"/>
              <a:pathLst>
                <a:path w="901" h="131" extrusionOk="0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7452928" y="3770686"/>
              <a:ext cx="82152" cy="39291"/>
            </a:xfrm>
            <a:custGeom>
              <a:avLst/>
              <a:gdLst/>
              <a:ahLst/>
              <a:cxnLst/>
              <a:rect l="l" t="t" r="r" b="b"/>
              <a:pathLst>
                <a:path w="941" h="450" extrusionOk="0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7449356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7449356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7529128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7538653" y="3619477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6" h="104" extrusionOk="0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7532700" y="3795688"/>
              <a:ext cx="0" cy="5953"/>
            </a:xfrm>
            <a:custGeom>
              <a:avLst/>
              <a:gdLst/>
              <a:ahLst/>
              <a:cxnLst/>
              <a:rect l="l" t="t" r="r" b="b"/>
              <a:pathLst>
                <a:path w="11" h="68" extrusionOk="0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7426735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7445785" y="3619477"/>
              <a:ext cx="1191" cy="9525"/>
            </a:xfrm>
            <a:custGeom>
              <a:avLst/>
              <a:gdLst/>
              <a:ahLst/>
              <a:cxnLst/>
              <a:rect l="l" t="t" r="r" b="b"/>
              <a:pathLst>
                <a:path w="16" h="104" extrusionOk="0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0" name="Google Shape;1580;p45"/>
          <p:cNvGrpSpPr/>
          <p:nvPr/>
        </p:nvGrpSpPr>
        <p:grpSpPr>
          <a:xfrm rot="15168048">
            <a:off x="2867596" y="3156819"/>
            <a:ext cx="146306" cy="261940"/>
            <a:chOff x="7419591" y="3612333"/>
            <a:chExt cx="146306" cy="261940"/>
          </a:xfrm>
        </p:grpSpPr>
        <p:sp>
          <p:nvSpPr>
            <p:cNvPr id="1581" name="Google Shape;1581;p45"/>
            <p:cNvSpPr/>
            <p:nvPr/>
          </p:nvSpPr>
          <p:spPr>
            <a:xfrm>
              <a:off x="7426735" y="3612333"/>
              <a:ext cx="132160" cy="261940"/>
            </a:xfrm>
            <a:custGeom>
              <a:avLst/>
              <a:gdLst/>
              <a:ahLst/>
              <a:cxnLst/>
              <a:rect l="l" t="t" r="r" b="b"/>
              <a:pathLst>
                <a:path w="1507" h="3002" extrusionOk="0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7523175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7433879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7519603" y="3619477"/>
              <a:ext cx="23813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7445785" y="3619477"/>
              <a:ext cx="22622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7455310" y="3649243"/>
              <a:ext cx="78581" cy="11906"/>
            </a:xfrm>
            <a:custGeom>
              <a:avLst/>
              <a:gdLst/>
              <a:ahLst/>
              <a:cxnLst/>
              <a:rect l="l" t="t" r="r" b="b"/>
              <a:pathLst>
                <a:path w="901" h="131" extrusionOk="0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7452928" y="3770686"/>
              <a:ext cx="82152" cy="39291"/>
            </a:xfrm>
            <a:custGeom>
              <a:avLst/>
              <a:gdLst/>
              <a:ahLst/>
              <a:cxnLst/>
              <a:rect l="l" t="t" r="r" b="b"/>
              <a:pathLst>
                <a:path w="941" h="450" extrusionOk="0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7449356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7449356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7529128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7538653" y="3619477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6" h="104" extrusionOk="0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7532700" y="3795688"/>
              <a:ext cx="0" cy="5953"/>
            </a:xfrm>
            <a:custGeom>
              <a:avLst/>
              <a:gdLst/>
              <a:ahLst/>
              <a:cxnLst/>
              <a:rect l="l" t="t" r="r" b="b"/>
              <a:pathLst>
                <a:path w="11" h="68" extrusionOk="0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7426735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7445785" y="3619477"/>
              <a:ext cx="1191" cy="9525"/>
            </a:xfrm>
            <a:custGeom>
              <a:avLst/>
              <a:gdLst/>
              <a:ahLst/>
              <a:cxnLst/>
              <a:rect l="l" t="t" r="r" b="b"/>
              <a:pathLst>
                <a:path w="16" h="104" extrusionOk="0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45"/>
          <p:cNvGrpSpPr/>
          <p:nvPr/>
        </p:nvGrpSpPr>
        <p:grpSpPr>
          <a:xfrm rot="5400000">
            <a:off x="7210439" y="2340748"/>
            <a:ext cx="146301" cy="261932"/>
            <a:chOff x="7419591" y="3612333"/>
            <a:chExt cx="146306" cy="261940"/>
          </a:xfrm>
        </p:grpSpPr>
        <p:sp>
          <p:nvSpPr>
            <p:cNvPr id="1604" name="Google Shape;1604;p45"/>
            <p:cNvSpPr/>
            <p:nvPr/>
          </p:nvSpPr>
          <p:spPr>
            <a:xfrm>
              <a:off x="7426735" y="3612333"/>
              <a:ext cx="132160" cy="261940"/>
            </a:xfrm>
            <a:custGeom>
              <a:avLst/>
              <a:gdLst/>
              <a:ahLst/>
              <a:cxnLst/>
              <a:rect l="l" t="t" r="r" b="b"/>
              <a:pathLst>
                <a:path w="1507" h="3002" extrusionOk="0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7523175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7433879" y="3838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7519603" y="3619477"/>
              <a:ext cx="23813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7445785" y="3619477"/>
              <a:ext cx="22622" cy="9525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7455310" y="3649243"/>
              <a:ext cx="78581" cy="11906"/>
            </a:xfrm>
            <a:custGeom>
              <a:avLst/>
              <a:gdLst/>
              <a:ahLst/>
              <a:cxnLst/>
              <a:rect l="l" t="t" r="r" b="b"/>
              <a:pathLst>
                <a:path w="901" h="131" extrusionOk="0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7452928" y="3770686"/>
              <a:ext cx="82152" cy="39291"/>
            </a:xfrm>
            <a:custGeom>
              <a:avLst/>
              <a:gdLst/>
              <a:ahLst/>
              <a:cxnLst/>
              <a:rect l="l" t="t" r="r" b="b"/>
              <a:pathLst>
                <a:path w="941" h="450" extrusionOk="0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7449356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7449356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7530318" y="3669483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7530318" y="3719489"/>
              <a:ext cx="8335" cy="39291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7529128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7538653" y="3619477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6" h="104" extrusionOk="0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7532700" y="3795688"/>
              <a:ext cx="0" cy="5953"/>
            </a:xfrm>
            <a:custGeom>
              <a:avLst/>
              <a:gdLst/>
              <a:ahLst/>
              <a:cxnLst/>
              <a:rect l="l" t="t" r="r" b="b"/>
              <a:pathLst>
                <a:path w="11" h="68" extrusionOk="0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7537462" y="3746873"/>
              <a:ext cx="1191" cy="119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7426735" y="3612333"/>
              <a:ext cx="29766" cy="260746"/>
            </a:xfrm>
            <a:custGeom>
              <a:avLst/>
              <a:gdLst/>
              <a:ahLst/>
              <a:cxnLst/>
              <a:rect l="l" t="t" r="r" b="b"/>
              <a:pathLst>
                <a:path w="335" h="2997" extrusionOk="0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7445785" y="3619477"/>
              <a:ext cx="1191" cy="9525"/>
            </a:xfrm>
            <a:custGeom>
              <a:avLst/>
              <a:gdLst/>
              <a:ahLst/>
              <a:cxnLst/>
              <a:rect l="l" t="t" r="r" b="b"/>
              <a:pathLst>
                <a:path w="16" h="104" extrusionOk="0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46;g1a4b4372354_1_179">
            <a:extLst>
              <a:ext uri="{FF2B5EF4-FFF2-40B4-BE49-F238E27FC236}">
                <a16:creationId xmlns:a16="http://schemas.microsoft.com/office/drawing/2014/main" id="{51EB342B-1273-C7C9-6FEB-BAD457A02AED}"/>
              </a:ext>
            </a:extLst>
          </p:cNvPr>
          <p:cNvSpPr txBox="1">
            <a:spLocks noGrp="1"/>
          </p:cNvSpPr>
          <p:nvPr/>
        </p:nvSpPr>
        <p:spPr>
          <a:xfrm>
            <a:off x="347707" y="298848"/>
            <a:ext cx="4373471" cy="61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ontserrat" panose="00000500000000000000" pitchFamily="2" charset="0"/>
              </a:rPr>
              <a:t>Higher-Level Design</a:t>
            </a:r>
            <a:endParaRPr sz="2800" b="1" dirty="0">
              <a:latin typeface="Montserrat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6092CC-E8D7-756F-2874-00D3884E5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6728"/>
            <a:ext cx="1616678" cy="8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475;p45">
            <a:extLst>
              <a:ext uri="{FF2B5EF4-FFF2-40B4-BE49-F238E27FC236}">
                <a16:creationId xmlns:a16="http://schemas.microsoft.com/office/drawing/2014/main" id="{C2F069E5-3B05-FC61-117E-7C1D91BAEA03}"/>
              </a:ext>
            </a:extLst>
          </p:cNvPr>
          <p:cNvSpPr txBox="1">
            <a:spLocks/>
          </p:cNvSpPr>
          <p:nvPr/>
        </p:nvSpPr>
        <p:spPr>
          <a:xfrm>
            <a:off x="1934787" y="3571054"/>
            <a:ext cx="22305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Determine data schema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Google Shape;1478;p45">
            <a:extLst>
              <a:ext uri="{FF2B5EF4-FFF2-40B4-BE49-F238E27FC236}">
                <a16:creationId xmlns:a16="http://schemas.microsoft.com/office/drawing/2014/main" id="{B43DC22C-83A5-5CB1-2B79-65044AE5872E}"/>
              </a:ext>
            </a:extLst>
          </p:cNvPr>
          <p:cNvSpPr txBox="1">
            <a:spLocks/>
          </p:cNvSpPr>
          <p:nvPr/>
        </p:nvSpPr>
        <p:spPr>
          <a:xfrm>
            <a:off x="1938171" y="4208656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Based on the requirement we </a:t>
            </a:r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identify the different types of entities, such as buses, drivers, and routes, and their relationships.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Google Shape;1475;p45">
            <a:extLst>
              <a:ext uri="{FF2B5EF4-FFF2-40B4-BE49-F238E27FC236}">
                <a16:creationId xmlns:a16="http://schemas.microsoft.com/office/drawing/2014/main" id="{D15C2835-7667-F5C2-494A-CDAFF09911F4}"/>
              </a:ext>
            </a:extLst>
          </p:cNvPr>
          <p:cNvSpPr txBox="1">
            <a:spLocks/>
          </p:cNvSpPr>
          <p:nvPr/>
        </p:nvSpPr>
        <p:spPr>
          <a:xfrm>
            <a:off x="3171286" y="1321447"/>
            <a:ext cx="22305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1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Develop data access layer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Google Shape;1478;p45">
            <a:extLst>
              <a:ext uri="{FF2B5EF4-FFF2-40B4-BE49-F238E27FC236}">
                <a16:creationId xmlns:a16="http://schemas.microsoft.com/office/drawing/2014/main" id="{9B7C5DDF-97BB-4439-FC0B-1CB334595F4B}"/>
              </a:ext>
            </a:extLst>
          </p:cNvPr>
          <p:cNvSpPr txBox="1">
            <a:spLocks/>
          </p:cNvSpPr>
          <p:nvPr/>
        </p:nvSpPr>
        <p:spPr>
          <a:xfrm>
            <a:off x="3149772" y="1926958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After creating the ER diagram, </a:t>
            </a:r>
            <a:b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we start developing the DDL and DML for our database</a:t>
            </a:r>
          </a:p>
        </p:txBody>
      </p:sp>
      <p:sp>
        <p:nvSpPr>
          <p:cNvPr id="30" name="Google Shape;1475;p45">
            <a:extLst>
              <a:ext uri="{FF2B5EF4-FFF2-40B4-BE49-F238E27FC236}">
                <a16:creationId xmlns:a16="http://schemas.microsoft.com/office/drawing/2014/main" id="{6E8E3694-C72C-008D-FE02-3943EE183A6F}"/>
              </a:ext>
            </a:extLst>
          </p:cNvPr>
          <p:cNvSpPr txBox="1">
            <a:spLocks/>
          </p:cNvSpPr>
          <p:nvPr/>
        </p:nvSpPr>
        <p:spPr>
          <a:xfrm>
            <a:off x="4515391" y="3305513"/>
            <a:ext cx="2994885" cy="44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Implement security measures: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Google Shape;1478;p45">
            <a:extLst>
              <a:ext uri="{FF2B5EF4-FFF2-40B4-BE49-F238E27FC236}">
                <a16:creationId xmlns:a16="http://schemas.microsoft.com/office/drawing/2014/main" id="{13CE08C1-371A-CF98-DD8E-778223F35048}"/>
              </a:ext>
            </a:extLst>
          </p:cNvPr>
          <p:cNvSpPr txBox="1">
            <a:spLocks/>
          </p:cNvSpPr>
          <p:nvPr/>
        </p:nvSpPr>
        <p:spPr>
          <a:xfrm>
            <a:off x="4838338" y="4071288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We have implemented Encryption for the Username and Password field in Passenger table to make it secure</a:t>
            </a:r>
          </a:p>
        </p:txBody>
      </p:sp>
      <p:sp>
        <p:nvSpPr>
          <p:cNvPr id="32" name="Google Shape;1475;p45">
            <a:extLst>
              <a:ext uri="{FF2B5EF4-FFF2-40B4-BE49-F238E27FC236}">
                <a16:creationId xmlns:a16="http://schemas.microsoft.com/office/drawing/2014/main" id="{2A3BA568-04B1-00E1-5304-5B54AA29DE5B}"/>
              </a:ext>
            </a:extLst>
          </p:cNvPr>
          <p:cNvSpPr txBox="1">
            <a:spLocks/>
          </p:cNvSpPr>
          <p:nvPr/>
        </p:nvSpPr>
        <p:spPr>
          <a:xfrm>
            <a:off x="6012834" y="656871"/>
            <a:ext cx="22305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P</a:t>
            </a:r>
            <a:r>
              <a:rPr lang="en-IN" sz="1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erformance </a:t>
            </a:r>
          </a:p>
          <a:p>
            <a:pPr marL="0" indent="0"/>
            <a:r>
              <a:rPr lang="en-IN" sz="1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Optimization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Google Shape;1478;p45">
            <a:extLst>
              <a:ext uri="{FF2B5EF4-FFF2-40B4-BE49-F238E27FC236}">
                <a16:creationId xmlns:a16="http://schemas.microsoft.com/office/drawing/2014/main" id="{C0601972-1D71-EBAB-37AC-D72444A19EF4}"/>
              </a:ext>
            </a:extLst>
          </p:cNvPr>
          <p:cNvSpPr txBox="1">
            <a:spLocks/>
          </p:cNvSpPr>
          <p:nvPr/>
        </p:nvSpPr>
        <p:spPr>
          <a:xfrm>
            <a:off x="6037849" y="1099038"/>
            <a:ext cx="2233500" cy="112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To optimize our database we designed indexes, views, and ensure that the database is properly tuned for the expected workload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39"/>
          <p:cNvGrpSpPr/>
          <p:nvPr/>
        </p:nvGrpSpPr>
        <p:grpSpPr>
          <a:xfrm>
            <a:off x="2672650" y="2459625"/>
            <a:ext cx="7398293" cy="4287738"/>
            <a:chOff x="2672650" y="2459625"/>
            <a:chExt cx="7398293" cy="4287738"/>
          </a:xfrm>
        </p:grpSpPr>
        <p:grpSp>
          <p:nvGrpSpPr>
            <p:cNvPr id="1065" name="Google Shape;1065;p39"/>
            <p:cNvGrpSpPr/>
            <p:nvPr/>
          </p:nvGrpSpPr>
          <p:grpSpPr>
            <a:xfrm>
              <a:off x="2672650" y="2459625"/>
              <a:ext cx="7398293" cy="4287738"/>
              <a:chOff x="-2979150" y="-1440600"/>
              <a:chExt cx="7398293" cy="4287738"/>
            </a:xfrm>
          </p:grpSpPr>
          <p:sp>
            <p:nvSpPr>
              <p:cNvPr id="1066" name="Google Shape;1066;p39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39"/>
            <p:cNvGrpSpPr/>
            <p:nvPr/>
          </p:nvGrpSpPr>
          <p:grpSpPr>
            <a:xfrm rot="-7200044" flipH="1">
              <a:off x="7788515" y="3382574"/>
              <a:ext cx="146303" cy="261934"/>
              <a:chOff x="7419591" y="3612333"/>
              <a:chExt cx="146306" cy="261940"/>
            </a:xfrm>
          </p:grpSpPr>
          <p:sp>
            <p:nvSpPr>
              <p:cNvPr id="1069" name="Google Shape;1069;p39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39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39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9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9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9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9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9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9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39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082D9F-6E62-7D6D-F153-7F991B22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63" y="145685"/>
            <a:ext cx="6641737" cy="4997815"/>
          </a:xfrm>
          <a:prstGeom prst="rect">
            <a:avLst/>
          </a:prstGeom>
        </p:spPr>
      </p:pic>
      <p:grpSp>
        <p:nvGrpSpPr>
          <p:cNvPr id="1034" name="Google Shape;1034;p39"/>
          <p:cNvGrpSpPr/>
          <p:nvPr/>
        </p:nvGrpSpPr>
        <p:grpSpPr>
          <a:xfrm>
            <a:off x="1714019" y="930752"/>
            <a:ext cx="567900" cy="993250"/>
            <a:chOff x="4288050" y="738650"/>
            <a:chExt cx="567900" cy="993250"/>
          </a:xfrm>
        </p:grpSpPr>
        <p:sp>
          <p:nvSpPr>
            <p:cNvPr id="1035" name="Google Shape;1035;p39"/>
            <p:cNvSpPr/>
            <p:nvPr/>
          </p:nvSpPr>
          <p:spPr>
            <a:xfrm rot="10800000" flipH="1">
              <a:off x="4288050" y="1164000"/>
              <a:ext cx="567900" cy="567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4307825" y="738650"/>
              <a:ext cx="528353" cy="773907"/>
            </a:xfrm>
            <a:custGeom>
              <a:avLst/>
              <a:gdLst/>
              <a:ahLst/>
              <a:cxnLst/>
              <a:rect l="l" t="t" r="r" b="b"/>
              <a:pathLst>
                <a:path w="3295" h="4816" extrusionOk="0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39"/>
          <p:cNvGrpSpPr/>
          <p:nvPr/>
        </p:nvGrpSpPr>
        <p:grpSpPr>
          <a:xfrm>
            <a:off x="-2265769" y="-710486"/>
            <a:ext cx="6282597" cy="3641127"/>
            <a:chOff x="-2056425" y="-1440600"/>
            <a:chExt cx="7398293" cy="4287738"/>
          </a:xfrm>
        </p:grpSpPr>
        <p:grpSp>
          <p:nvGrpSpPr>
            <p:cNvPr id="1038" name="Google Shape;1038;p39"/>
            <p:cNvGrpSpPr/>
            <p:nvPr/>
          </p:nvGrpSpPr>
          <p:grpSpPr>
            <a:xfrm>
              <a:off x="-2056425" y="-1440600"/>
              <a:ext cx="7398293" cy="4287738"/>
              <a:chOff x="-2979150" y="-1440600"/>
              <a:chExt cx="7398293" cy="4287738"/>
            </a:xfrm>
          </p:grpSpPr>
          <p:sp>
            <p:nvSpPr>
              <p:cNvPr id="1039" name="Google Shape;1039;p39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1" name="Google Shape;1041;p39"/>
            <p:cNvGrpSpPr/>
            <p:nvPr/>
          </p:nvGrpSpPr>
          <p:grpSpPr>
            <a:xfrm rot="-8100000">
              <a:off x="1569573" y="865880"/>
              <a:ext cx="146304" cy="261937"/>
              <a:chOff x="7419591" y="3612333"/>
              <a:chExt cx="146306" cy="261940"/>
            </a:xfrm>
          </p:grpSpPr>
          <p:sp>
            <p:nvSpPr>
              <p:cNvPr id="1042" name="Google Shape;1042;p39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54;g1a4b4372354_1_193">
            <a:extLst>
              <a:ext uri="{FF2B5EF4-FFF2-40B4-BE49-F238E27FC236}">
                <a16:creationId xmlns:a16="http://schemas.microsoft.com/office/drawing/2014/main" id="{A1ED98C7-FA88-897C-02B3-3508E314D75E}"/>
              </a:ext>
            </a:extLst>
          </p:cNvPr>
          <p:cNvSpPr txBox="1">
            <a:spLocks noGrp="1"/>
          </p:cNvSpPr>
          <p:nvPr/>
        </p:nvSpPr>
        <p:spPr>
          <a:xfrm>
            <a:off x="52648" y="1909159"/>
            <a:ext cx="2725967" cy="661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Montserrat" panose="00000500000000000000" pitchFamily="2" charset="0"/>
              </a:rPr>
              <a:t>E-R Diagram</a:t>
            </a:r>
            <a:endParaRPr sz="4000" b="1" dirty="0">
              <a:latin typeface="Montserrat" panose="00000500000000000000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A1A9BF5-EFC6-477F-CF67-D48B937E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6728"/>
            <a:ext cx="1616678" cy="8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g1a4b4372354_1_186">
            <a:extLst>
              <a:ext uri="{FF2B5EF4-FFF2-40B4-BE49-F238E27FC236}">
                <a16:creationId xmlns:a16="http://schemas.microsoft.com/office/drawing/2014/main" id="{249B0BDD-4BA6-F971-9028-5C2E03FB7E69}"/>
              </a:ext>
            </a:extLst>
          </p:cNvPr>
          <p:cNvSpPr txBox="1">
            <a:spLocks noGrp="1"/>
          </p:cNvSpPr>
          <p:nvPr/>
        </p:nvSpPr>
        <p:spPr>
          <a:xfrm>
            <a:off x="1143581" y="-109175"/>
            <a:ext cx="569078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Montserrat" panose="00000500000000000000" pitchFamily="2" charset="0"/>
              </a:rPr>
              <a:t>Database Objects Created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78F57-5C00-0AF4-AC88-2431377F9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0" t="708" r="26324" b="-1"/>
          <a:stretch/>
        </p:blipFill>
        <p:spPr>
          <a:xfrm>
            <a:off x="318407" y="797560"/>
            <a:ext cx="3804557" cy="2271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C201D7-E6E2-9512-1301-1F9F6E7DF5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389"/>
          <a:stretch/>
        </p:blipFill>
        <p:spPr>
          <a:xfrm>
            <a:off x="325701" y="3175906"/>
            <a:ext cx="3201935" cy="1630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BA1D41-A077-6437-2139-4DBC358D5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79" y="785174"/>
            <a:ext cx="3116669" cy="2170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76272A-1FE8-C9F1-CE6A-53C1F110F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479" y="3082307"/>
            <a:ext cx="2302464" cy="1977116"/>
          </a:xfrm>
          <a:prstGeom prst="rect">
            <a:avLst/>
          </a:prstGeom>
        </p:spPr>
      </p:pic>
      <p:sp>
        <p:nvSpPr>
          <p:cNvPr id="17" name="Google Shape;916;p36">
            <a:extLst>
              <a:ext uri="{FF2B5EF4-FFF2-40B4-BE49-F238E27FC236}">
                <a16:creationId xmlns:a16="http://schemas.microsoft.com/office/drawing/2014/main" id="{7F8C66B7-BFD9-CA29-54FD-67DF40CDA659}"/>
              </a:ext>
            </a:extLst>
          </p:cNvPr>
          <p:cNvSpPr/>
          <p:nvPr/>
        </p:nvSpPr>
        <p:spPr>
          <a:xfrm flipH="1">
            <a:off x="3139944" y="1208072"/>
            <a:ext cx="112070" cy="164151"/>
          </a:xfrm>
          <a:custGeom>
            <a:avLst/>
            <a:gdLst/>
            <a:ahLst/>
            <a:cxnLst/>
            <a:rect l="l" t="t" r="r" b="b"/>
            <a:pathLst>
              <a:path w="3295" h="4816" extrusionOk="0">
                <a:moveTo>
                  <a:pt x="1647" y="0"/>
                </a:moveTo>
                <a:cubicBezTo>
                  <a:pt x="737" y="0"/>
                  <a:pt x="0" y="738"/>
                  <a:pt x="0" y="1648"/>
                </a:cubicBezTo>
                <a:cubicBezTo>
                  <a:pt x="0" y="2558"/>
                  <a:pt x="1647" y="4816"/>
                  <a:pt x="1647" y="4816"/>
                </a:cubicBezTo>
                <a:cubicBezTo>
                  <a:pt x="1647" y="4816"/>
                  <a:pt x="3295" y="2558"/>
                  <a:pt x="3295" y="1648"/>
                </a:cubicBezTo>
                <a:cubicBezTo>
                  <a:pt x="3295" y="738"/>
                  <a:pt x="2558" y="0"/>
                  <a:pt x="1647" y="0"/>
                </a:cubicBezTo>
                <a:close/>
                <a:moveTo>
                  <a:pt x="763" y="1624"/>
                </a:moveTo>
                <a:cubicBezTo>
                  <a:pt x="763" y="1136"/>
                  <a:pt x="1159" y="740"/>
                  <a:pt x="1647" y="740"/>
                </a:cubicBezTo>
                <a:cubicBezTo>
                  <a:pt x="2136" y="740"/>
                  <a:pt x="2532" y="1136"/>
                  <a:pt x="2532" y="1624"/>
                </a:cubicBezTo>
                <a:cubicBezTo>
                  <a:pt x="2532" y="1629"/>
                  <a:pt x="2532" y="1629"/>
                  <a:pt x="2532" y="1629"/>
                </a:cubicBezTo>
                <a:cubicBezTo>
                  <a:pt x="2529" y="2115"/>
                  <a:pt x="2134" y="2509"/>
                  <a:pt x="1647" y="2509"/>
                </a:cubicBezTo>
                <a:cubicBezTo>
                  <a:pt x="1161" y="2509"/>
                  <a:pt x="766" y="2115"/>
                  <a:pt x="763" y="1629"/>
                </a:cubicBezTo>
                <a:lnTo>
                  <a:pt x="763" y="1624"/>
                </a:lnTo>
                <a:close/>
              </a:path>
            </a:pathLst>
          </a:custGeom>
          <a:solidFill>
            <a:srgbClr val="BE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16;p36">
            <a:extLst>
              <a:ext uri="{FF2B5EF4-FFF2-40B4-BE49-F238E27FC236}">
                <a16:creationId xmlns:a16="http://schemas.microsoft.com/office/drawing/2014/main" id="{CF6D811E-D274-1645-0346-81B486F9F095}"/>
              </a:ext>
            </a:extLst>
          </p:cNvPr>
          <p:cNvSpPr/>
          <p:nvPr/>
        </p:nvSpPr>
        <p:spPr>
          <a:xfrm flipH="1">
            <a:off x="7183152" y="1216525"/>
            <a:ext cx="112070" cy="164151"/>
          </a:xfrm>
          <a:custGeom>
            <a:avLst/>
            <a:gdLst/>
            <a:ahLst/>
            <a:cxnLst/>
            <a:rect l="l" t="t" r="r" b="b"/>
            <a:pathLst>
              <a:path w="3295" h="4816" extrusionOk="0">
                <a:moveTo>
                  <a:pt x="1647" y="0"/>
                </a:moveTo>
                <a:cubicBezTo>
                  <a:pt x="737" y="0"/>
                  <a:pt x="0" y="738"/>
                  <a:pt x="0" y="1648"/>
                </a:cubicBezTo>
                <a:cubicBezTo>
                  <a:pt x="0" y="2558"/>
                  <a:pt x="1647" y="4816"/>
                  <a:pt x="1647" y="4816"/>
                </a:cubicBezTo>
                <a:cubicBezTo>
                  <a:pt x="1647" y="4816"/>
                  <a:pt x="3295" y="2558"/>
                  <a:pt x="3295" y="1648"/>
                </a:cubicBezTo>
                <a:cubicBezTo>
                  <a:pt x="3295" y="738"/>
                  <a:pt x="2558" y="0"/>
                  <a:pt x="1647" y="0"/>
                </a:cubicBezTo>
                <a:close/>
                <a:moveTo>
                  <a:pt x="763" y="1624"/>
                </a:moveTo>
                <a:cubicBezTo>
                  <a:pt x="763" y="1136"/>
                  <a:pt x="1159" y="740"/>
                  <a:pt x="1647" y="740"/>
                </a:cubicBezTo>
                <a:cubicBezTo>
                  <a:pt x="2136" y="740"/>
                  <a:pt x="2532" y="1136"/>
                  <a:pt x="2532" y="1624"/>
                </a:cubicBezTo>
                <a:cubicBezTo>
                  <a:pt x="2532" y="1629"/>
                  <a:pt x="2532" y="1629"/>
                  <a:pt x="2532" y="1629"/>
                </a:cubicBezTo>
                <a:cubicBezTo>
                  <a:pt x="2529" y="2115"/>
                  <a:pt x="2134" y="2509"/>
                  <a:pt x="1647" y="2509"/>
                </a:cubicBezTo>
                <a:cubicBezTo>
                  <a:pt x="1161" y="2509"/>
                  <a:pt x="766" y="2115"/>
                  <a:pt x="763" y="1629"/>
                </a:cubicBezTo>
                <a:lnTo>
                  <a:pt x="763" y="16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16;p36">
            <a:extLst>
              <a:ext uri="{FF2B5EF4-FFF2-40B4-BE49-F238E27FC236}">
                <a16:creationId xmlns:a16="http://schemas.microsoft.com/office/drawing/2014/main" id="{3676F9C8-50C6-7515-12A2-83F386BFE9F0}"/>
              </a:ext>
            </a:extLst>
          </p:cNvPr>
          <p:cNvSpPr/>
          <p:nvPr/>
        </p:nvSpPr>
        <p:spPr>
          <a:xfrm flipH="1">
            <a:off x="2274602" y="3483475"/>
            <a:ext cx="112070" cy="164151"/>
          </a:xfrm>
          <a:custGeom>
            <a:avLst/>
            <a:gdLst/>
            <a:ahLst/>
            <a:cxnLst/>
            <a:rect l="l" t="t" r="r" b="b"/>
            <a:pathLst>
              <a:path w="3295" h="4816" extrusionOk="0">
                <a:moveTo>
                  <a:pt x="1647" y="0"/>
                </a:moveTo>
                <a:cubicBezTo>
                  <a:pt x="737" y="0"/>
                  <a:pt x="0" y="738"/>
                  <a:pt x="0" y="1648"/>
                </a:cubicBezTo>
                <a:cubicBezTo>
                  <a:pt x="0" y="2558"/>
                  <a:pt x="1647" y="4816"/>
                  <a:pt x="1647" y="4816"/>
                </a:cubicBezTo>
                <a:cubicBezTo>
                  <a:pt x="1647" y="4816"/>
                  <a:pt x="3295" y="2558"/>
                  <a:pt x="3295" y="1648"/>
                </a:cubicBezTo>
                <a:cubicBezTo>
                  <a:pt x="3295" y="738"/>
                  <a:pt x="2558" y="0"/>
                  <a:pt x="1647" y="0"/>
                </a:cubicBezTo>
                <a:close/>
                <a:moveTo>
                  <a:pt x="763" y="1624"/>
                </a:moveTo>
                <a:cubicBezTo>
                  <a:pt x="763" y="1136"/>
                  <a:pt x="1159" y="740"/>
                  <a:pt x="1647" y="740"/>
                </a:cubicBezTo>
                <a:cubicBezTo>
                  <a:pt x="2136" y="740"/>
                  <a:pt x="2532" y="1136"/>
                  <a:pt x="2532" y="1624"/>
                </a:cubicBezTo>
                <a:cubicBezTo>
                  <a:pt x="2532" y="1629"/>
                  <a:pt x="2532" y="1629"/>
                  <a:pt x="2532" y="1629"/>
                </a:cubicBezTo>
                <a:cubicBezTo>
                  <a:pt x="2529" y="2115"/>
                  <a:pt x="2134" y="2509"/>
                  <a:pt x="1647" y="2509"/>
                </a:cubicBezTo>
                <a:cubicBezTo>
                  <a:pt x="1161" y="2509"/>
                  <a:pt x="766" y="2115"/>
                  <a:pt x="763" y="1629"/>
                </a:cubicBezTo>
                <a:lnTo>
                  <a:pt x="763" y="162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16;p36">
            <a:extLst>
              <a:ext uri="{FF2B5EF4-FFF2-40B4-BE49-F238E27FC236}">
                <a16:creationId xmlns:a16="http://schemas.microsoft.com/office/drawing/2014/main" id="{9180F99A-8F09-AA58-7A6D-FF5779939A43}"/>
              </a:ext>
            </a:extLst>
          </p:cNvPr>
          <p:cNvSpPr/>
          <p:nvPr/>
        </p:nvSpPr>
        <p:spPr>
          <a:xfrm flipH="1">
            <a:off x="6675173" y="3474450"/>
            <a:ext cx="112070" cy="164151"/>
          </a:xfrm>
          <a:custGeom>
            <a:avLst/>
            <a:gdLst/>
            <a:ahLst/>
            <a:cxnLst/>
            <a:rect l="l" t="t" r="r" b="b"/>
            <a:pathLst>
              <a:path w="3295" h="4816" extrusionOk="0">
                <a:moveTo>
                  <a:pt x="1647" y="0"/>
                </a:moveTo>
                <a:cubicBezTo>
                  <a:pt x="737" y="0"/>
                  <a:pt x="0" y="738"/>
                  <a:pt x="0" y="1648"/>
                </a:cubicBezTo>
                <a:cubicBezTo>
                  <a:pt x="0" y="2558"/>
                  <a:pt x="1647" y="4816"/>
                  <a:pt x="1647" y="4816"/>
                </a:cubicBezTo>
                <a:cubicBezTo>
                  <a:pt x="1647" y="4816"/>
                  <a:pt x="3295" y="2558"/>
                  <a:pt x="3295" y="1648"/>
                </a:cubicBezTo>
                <a:cubicBezTo>
                  <a:pt x="3295" y="738"/>
                  <a:pt x="2558" y="0"/>
                  <a:pt x="1647" y="0"/>
                </a:cubicBezTo>
                <a:close/>
                <a:moveTo>
                  <a:pt x="763" y="1624"/>
                </a:moveTo>
                <a:cubicBezTo>
                  <a:pt x="763" y="1136"/>
                  <a:pt x="1159" y="740"/>
                  <a:pt x="1647" y="740"/>
                </a:cubicBezTo>
                <a:cubicBezTo>
                  <a:pt x="2136" y="740"/>
                  <a:pt x="2532" y="1136"/>
                  <a:pt x="2532" y="1624"/>
                </a:cubicBezTo>
                <a:cubicBezTo>
                  <a:pt x="2532" y="1629"/>
                  <a:pt x="2532" y="1629"/>
                  <a:pt x="2532" y="1629"/>
                </a:cubicBezTo>
                <a:cubicBezTo>
                  <a:pt x="2529" y="2115"/>
                  <a:pt x="2134" y="2509"/>
                  <a:pt x="1647" y="2509"/>
                </a:cubicBezTo>
                <a:cubicBezTo>
                  <a:pt x="1161" y="2509"/>
                  <a:pt x="766" y="2115"/>
                  <a:pt x="763" y="1629"/>
                </a:cubicBezTo>
                <a:lnTo>
                  <a:pt x="763" y="1624"/>
                </a:lnTo>
                <a:close/>
              </a:path>
            </a:pathLst>
          </a:custGeom>
          <a:solidFill>
            <a:srgbClr val="D947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2;g1a4b4372354_1_186">
            <a:extLst>
              <a:ext uri="{FF2B5EF4-FFF2-40B4-BE49-F238E27FC236}">
                <a16:creationId xmlns:a16="http://schemas.microsoft.com/office/drawing/2014/main" id="{15F3B00D-0295-4492-9D14-747D3CDBA3A4}"/>
              </a:ext>
            </a:extLst>
          </p:cNvPr>
          <p:cNvSpPr txBox="1">
            <a:spLocks noGrp="1"/>
          </p:cNvSpPr>
          <p:nvPr/>
        </p:nvSpPr>
        <p:spPr>
          <a:xfrm>
            <a:off x="2515054" y="1323239"/>
            <a:ext cx="1473920" cy="31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b="1" dirty="0">
                <a:latin typeface="Montserrat" panose="00000500000000000000" pitchFamily="2" charset="0"/>
              </a:rPr>
              <a:t>User Defined Functions</a:t>
            </a:r>
          </a:p>
        </p:txBody>
      </p:sp>
      <p:sp>
        <p:nvSpPr>
          <p:cNvPr id="23" name="Google Shape;62;g1a4b4372354_1_186">
            <a:extLst>
              <a:ext uri="{FF2B5EF4-FFF2-40B4-BE49-F238E27FC236}">
                <a16:creationId xmlns:a16="http://schemas.microsoft.com/office/drawing/2014/main" id="{8A4A8F0F-2ED8-E841-DFEE-7D11FE9FF214}"/>
              </a:ext>
            </a:extLst>
          </p:cNvPr>
          <p:cNvSpPr txBox="1">
            <a:spLocks noGrp="1"/>
          </p:cNvSpPr>
          <p:nvPr/>
        </p:nvSpPr>
        <p:spPr>
          <a:xfrm>
            <a:off x="6963329" y="1380676"/>
            <a:ext cx="551716" cy="31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b="1" dirty="0">
                <a:latin typeface="Montserrat" panose="00000500000000000000" pitchFamily="2" charset="0"/>
              </a:rPr>
              <a:t>Views</a:t>
            </a:r>
          </a:p>
        </p:txBody>
      </p:sp>
      <p:sp>
        <p:nvSpPr>
          <p:cNvPr id="24" name="Google Shape;62;g1a4b4372354_1_186">
            <a:extLst>
              <a:ext uri="{FF2B5EF4-FFF2-40B4-BE49-F238E27FC236}">
                <a16:creationId xmlns:a16="http://schemas.microsoft.com/office/drawing/2014/main" id="{4E88F6C9-096F-AAA7-AF67-821A75E5AB42}"/>
              </a:ext>
            </a:extLst>
          </p:cNvPr>
          <p:cNvSpPr txBox="1">
            <a:spLocks noGrp="1"/>
          </p:cNvSpPr>
          <p:nvPr/>
        </p:nvSpPr>
        <p:spPr>
          <a:xfrm>
            <a:off x="6401022" y="3565550"/>
            <a:ext cx="676970" cy="31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b="1" dirty="0">
                <a:latin typeface="Montserrat" panose="00000500000000000000" pitchFamily="2" charset="0"/>
              </a:rPr>
              <a:t>Triggers</a:t>
            </a:r>
          </a:p>
        </p:txBody>
      </p:sp>
      <p:sp>
        <p:nvSpPr>
          <p:cNvPr id="25" name="Google Shape;62;g1a4b4372354_1_186">
            <a:extLst>
              <a:ext uri="{FF2B5EF4-FFF2-40B4-BE49-F238E27FC236}">
                <a16:creationId xmlns:a16="http://schemas.microsoft.com/office/drawing/2014/main" id="{0E54A8E5-1BC9-26D6-83E4-9B41B247EF59}"/>
              </a:ext>
            </a:extLst>
          </p:cNvPr>
          <p:cNvSpPr txBox="1">
            <a:spLocks noGrp="1"/>
          </p:cNvSpPr>
          <p:nvPr/>
        </p:nvSpPr>
        <p:spPr>
          <a:xfrm>
            <a:off x="1947570" y="3571951"/>
            <a:ext cx="766133" cy="31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b="1" dirty="0">
                <a:latin typeface="Montserrat" panose="00000500000000000000" pitchFamily="2" charset="0"/>
              </a:rPr>
              <a:t>Procedure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0FD1AE27-143C-7628-AE92-DB2D3F65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6728"/>
            <a:ext cx="1616678" cy="8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0"/>
          <p:cNvSpPr/>
          <p:nvPr/>
        </p:nvSpPr>
        <p:spPr>
          <a:xfrm>
            <a:off x="13567168" y="1732748"/>
            <a:ext cx="70669" cy="19164"/>
          </a:xfrm>
          <a:custGeom>
            <a:avLst/>
            <a:gdLst/>
            <a:ahLst/>
            <a:cxnLst/>
            <a:rect l="l" t="t" r="r" b="b"/>
            <a:pathLst>
              <a:path w="631" h="169" extrusionOk="0">
                <a:moveTo>
                  <a:pt x="631" y="169"/>
                </a:moveTo>
                <a:cubicBezTo>
                  <a:pt x="418" y="169"/>
                  <a:pt x="206" y="146"/>
                  <a:pt x="0" y="101"/>
                </a:cubicBezTo>
                <a:cubicBezTo>
                  <a:pt x="22" y="0"/>
                  <a:pt x="22" y="0"/>
                  <a:pt x="22" y="0"/>
                </a:cubicBezTo>
                <a:cubicBezTo>
                  <a:pt x="221" y="43"/>
                  <a:pt x="425" y="65"/>
                  <a:pt x="631" y="65"/>
                </a:cubicBezTo>
                <a:lnTo>
                  <a:pt x="631" y="1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27FBEBB-04B9-9263-5237-B5AAC5DF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6728"/>
            <a:ext cx="1616678" cy="8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2;g1a4b4372354_1_186">
            <a:extLst>
              <a:ext uri="{FF2B5EF4-FFF2-40B4-BE49-F238E27FC236}">
                <a16:creationId xmlns:a16="http://schemas.microsoft.com/office/drawing/2014/main" id="{176004C8-56CA-F460-17C2-F3ADD5422329}"/>
              </a:ext>
            </a:extLst>
          </p:cNvPr>
          <p:cNvSpPr txBox="1">
            <a:spLocks noGrp="1"/>
          </p:cNvSpPr>
          <p:nvPr/>
        </p:nvSpPr>
        <p:spPr>
          <a:xfrm>
            <a:off x="222832" y="1353390"/>
            <a:ext cx="2787691" cy="10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Data </a:t>
            </a:r>
          </a:p>
          <a:p>
            <a:r>
              <a:rPr lang="en-US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Visualization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8FE46-A54C-1BFB-FF21-07DD90287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0"/>
            <a:ext cx="64293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0"/>
          <p:cNvSpPr/>
          <p:nvPr/>
        </p:nvSpPr>
        <p:spPr>
          <a:xfrm>
            <a:off x="13567168" y="1732748"/>
            <a:ext cx="70669" cy="19164"/>
          </a:xfrm>
          <a:custGeom>
            <a:avLst/>
            <a:gdLst/>
            <a:ahLst/>
            <a:cxnLst/>
            <a:rect l="l" t="t" r="r" b="b"/>
            <a:pathLst>
              <a:path w="631" h="169" extrusionOk="0">
                <a:moveTo>
                  <a:pt x="631" y="169"/>
                </a:moveTo>
                <a:cubicBezTo>
                  <a:pt x="418" y="169"/>
                  <a:pt x="206" y="146"/>
                  <a:pt x="0" y="101"/>
                </a:cubicBezTo>
                <a:cubicBezTo>
                  <a:pt x="22" y="0"/>
                  <a:pt x="22" y="0"/>
                  <a:pt x="22" y="0"/>
                </a:cubicBezTo>
                <a:cubicBezTo>
                  <a:pt x="221" y="43"/>
                  <a:pt x="425" y="65"/>
                  <a:pt x="631" y="65"/>
                </a:cubicBezTo>
                <a:lnTo>
                  <a:pt x="631" y="1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27FBEBB-04B9-9263-5237-B5AAC5DF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6728"/>
            <a:ext cx="1616678" cy="8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2;g1a4b4372354_1_186">
            <a:extLst>
              <a:ext uri="{FF2B5EF4-FFF2-40B4-BE49-F238E27FC236}">
                <a16:creationId xmlns:a16="http://schemas.microsoft.com/office/drawing/2014/main" id="{176004C8-56CA-F460-17C2-F3ADD5422329}"/>
              </a:ext>
            </a:extLst>
          </p:cNvPr>
          <p:cNvSpPr txBox="1">
            <a:spLocks noGrp="1"/>
          </p:cNvSpPr>
          <p:nvPr/>
        </p:nvSpPr>
        <p:spPr>
          <a:xfrm>
            <a:off x="222832" y="1353390"/>
            <a:ext cx="2787691" cy="10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48E2-E2F0-5948-9B46-34B6D0311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833" y="96810"/>
            <a:ext cx="5772552" cy="2074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EA18C-8E9E-58BE-2C7B-683A44F74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833" y="2228062"/>
            <a:ext cx="5772552" cy="28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42"/>
          <p:cNvGrpSpPr/>
          <p:nvPr/>
        </p:nvGrpSpPr>
        <p:grpSpPr>
          <a:xfrm>
            <a:off x="-380736" y="2289144"/>
            <a:ext cx="10091745" cy="494086"/>
            <a:chOff x="-380737" y="2001076"/>
            <a:chExt cx="10091745" cy="547404"/>
          </a:xfrm>
        </p:grpSpPr>
        <p:sp>
          <p:nvSpPr>
            <p:cNvPr id="1170" name="Google Shape;1170;p42"/>
            <p:cNvSpPr/>
            <p:nvPr/>
          </p:nvSpPr>
          <p:spPr>
            <a:xfrm>
              <a:off x="9022" y="2001076"/>
              <a:ext cx="9289500" cy="54740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71" name="Google Shape;1171;p42"/>
            <p:cNvGrpSpPr/>
            <p:nvPr/>
          </p:nvGrpSpPr>
          <p:grpSpPr>
            <a:xfrm>
              <a:off x="-380737" y="2236101"/>
              <a:ext cx="10091745" cy="33288"/>
              <a:chOff x="-380737" y="2010688"/>
              <a:chExt cx="10091745" cy="33288"/>
            </a:xfrm>
          </p:grpSpPr>
          <p:sp>
            <p:nvSpPr>
              <p:cNvPr id="1176" name="Google Shape;1176;p42"/>
              <p:cNvSpPr/>
              <p:nvPr/>
            </p:nvSpPr>
            <p:spPr>
              <a:xfrm>
                <a:off x="-380737" y="2010688"/>
                <a:ext cx="1827222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9103" h="138" extrusionOk="0">
                    <a:moveTo>
                      <a:pt x="9034" y="138"/>
                    </a:moveTo>
                    <a:cubicBezTo>
                      <a:pt x="8344" y="138"/>
                      <a:pt x="8344" y="138"/>
                      <a:pt x="8344" y="138"/>
                    </a:cubicBezTo>
                    <a:cubicBezTo>
                      <a:pt x="8306" y="138"/>
                      <a:pt x="8275" y="107"/>
                      <a:pt x="8275" y="69"/>
                    </a:cubicBezTo>
                    <a:cubicBezTo>
                      <a:pt x="8275" y="31"/>
                      <a:pt x="8306" y="0"/>
                      <a:pt x="8344" y="0"/>
                    </a:cubicBezTo>
                    <a:cubicBezTo>
                      <a:pt x="9034" y="0"/>
                      <a:pt x="9034" y="0"/>
                      <a:pt x="9034" y="0"/>
                    </a:cubicBezTo>
                    <a:cubicBezTo>
                      <a:pt x="9072" y="0"/>
                      <a:pt x="9103" y="31"/>
                      <a:pt x="9103" y="69"/>
                    </a:cubicBezTo>
                    <a:cubicBezTo>
                      <a:pt x="9103" y="107"/>
                      <a:pt x="9072" y="138"/>
                      <a:pt x="9034" y="138"/>
                    </a:cubicBezTo>
                    <a:close/>
                    <a:moveTo>
                      <a:pt x="7654" y="138"/>
                    </a:moveTo>
                    <a:cubicBezTo>
                      <a:pt x="6965" y="138"/>
                      <a:pt x="6965" y="138"/>
                      <a:pt x="6965" y="138"/>
                    </a:cubicBezTo>
                    <a:cubicBezTo>
                      <a:pt x="6927" y="138"/>
                      <a:pt x="6896" y="107"/>
                      <a:pt x="6896" y="69"/>
                    </a:cubicBezTo>
                    <a:cubicBezTo>
                      <a:pt x="6896" y="31"/>
                      <a:pt x="6927" y="0"/>
                      <a:pt x="6965" y="0"/>
                    </a:cubicBezTo>
                    <a:cubicBezTo>
                      <a:pt x="7654" y="0"/>
                      <a:pt x="7654" y="0"/>
                      <a:pt x="7654" y="0"/>
                    </a:cubicBezTo>
                    <a:cubicBezTo>
                      <a:pt x="7692" y="0"/>
                      <a:pt x="7723" y="31"/>
                      <a:pt x="7723" y="69"/>
                    </a:cubicBezTo>
                    <a:cubicBezTo>
                      <a:pt x="7723" y="107"/>
                      <a:pt x="7692" y="138"/>
                      <a:pt x="7654" y="138"/>
                    </a:cubicBezTo>
                    <a:close/>
                    <a:moveTo>
                      <a:pt x="6275" y="138"/>
                    </a:moveTo>
                    <a:cubicBezTo>
                      <a:pt x="5585" y="138"/>
                      <a:pt x="5585" y="138"/>
                      <a:pt x="5585" y="138"/>
                    </a:cubicBezTo>
                    <a:cubicBezTo>
                      <a:pt x="5547" y="138"/>
                      <a:pt x="5517" y="107"/>
                      <a:pt x="5517" y="69"/>
                    </a:cubicBezTo>
                    <a:cubicBezTo>
                      <a:pt x="5517" y="31"/>
                      <a:pt x="5547" y="0"/>
                      <a:pt x="5585" y="0"/>
                    </a:cubicBezTo>
                    <a:cubicBezTo>
                      <a:pt x="6275" y="0"/>
                      <a:pt x="6275" y="0"/>
                      <a:pt x="6275" y="0"/>
                    </a:cubicBezTo>
                    <a:cubicBezTo>
                      <a:pt x="6313" y="0"/>
                      <a:pt x="6344" y="31"/>
                      <a:pt x="6344" y="69"/>
                    </a:cubicBezTo>
                    <a:cubicBezTo>
                      <a:pt x="6344" y="107"/>
                      <a:pt x="6313" y="138"/>
                      <a:pt x="6275" y="138"/>
                    </a:cubicBezTo>
                    <a:close/>
                    <a:moveTo>
                      <a:pt x="4896" y="138"/>
                    </a:moveTo>
                    <a:cubicBezTo>
                      <a:pt x="4206" y="138"/>
                      <a:pt x="4206" y="138"/>
                      <a:pt x="4206" y="138"/>
                    </a:cubicBezTo>
                    <a:cubicBezTo>
                      <a:pt x="4168" y="138"/>
                      <a:pt x="4137" y="107"/>
                      <a:pt x="4137" y="69"/>
                    </a:cubicBezTo>
                    <a:cubicBezTo>
                      <a:pt x="4137" y="31"/>
                      <a:pt x="4168" y="0"/>
                      <a:pt x="4206" y="0"/>
                    </a:cubicBezTo>
                    <a:cubicBezTo>
                      <a:pt x="4896" y="0"/>
                      <a:pt x="4896" y="0"/>
                      <a:pt x="4896" y="0"/>
                    </a:cubicBezTo>
                    <a:cubicBezTo>
                      <a:pt x="4934" y="0"/>
                      <a:pt x="4965" y="31"/>
                      <a:pt x="4965" y="69"/>
                    </a:cubicBezTo>
                    <a:cubicBezTo>
                      <a:pt x="4965" y="107"/>
                      <a:pt x="4934" y="138"/>
                      <a:pt x="4896" y="138"/>
                    </a:cubicBezTo>
                    <a:close/>
                    <a:moveTo>
                      <a:pt x="3517" y="138"/>
                    </a:moveTo>
                    <a:cubicBezTo>
                      <a:pt x="2827" y="138"/>
                      <a:pt x="2827" y="138"/>
                      <a:pt x="2827" y="138"/>
                    </a:cubicBezTo>
                    <a:cubicBezTo>
                      <a:pt x="2789" y="138"/>
                      <a:pt x="2758" y="107"/>
                      <a:pt x="2758" y="69"/>
                    </a:cubicBezTo>
                    <a:cubicBezTo>
                      <a:pt x="2758" y="31"/>
                      <a:pt x="2789" y="0"/>
                      <a:pt x="2827" y="0"/>
                    </a:cubicBezTo>
                    <a:cubicBezTo>
                      <a:pt x="3517" y="0"/>
                      <a:pt x="3517" y="0"/>
                      <a:pt x="3517" y="0"/>
                    </a:cubicBezTo>
                    <a:cubicBezTo>
                      <a:pt x="3555" y="0"/>
                      <a:pt x="3586" y="31"/>
                      <a:pt x="3586" y="69"/>
                    </a:cubicBezTo>
                    <a:cubicBezTo>
                      <a:pt x="3586" y="107"/>
                      <a:pt x="3555" y="138"/>
                      <a:pt x="3517" y="138"/>
                    </a:cubicBezTo>
                    <a:close/>
                    <a:moveTo>
                      <a:pt x="2137" y="138"/>
                    </a:moveTo>
                    <a:cubicBezTo>
                      <a:pt x="1448" y="138"/>
                      <a:pt x="1448" y="138"/>
                      <a:pt x="1448" y="138"/>
                    </a:cubicBezTo>
                    <a:cubicBezTo>
                      <a:pt x="1410" y="138"/>
                      <a:pt x="1379" y="107"/>
                      <a:pt x="1379" y="69"/>
                    </a:cubicBezTo>
                    <a:cubicBezTo>
                      <a:pt x="1379" y="31"/>
                      <a:pt x="1410" y="0"/>
                      <a:pt x="1448" y="0"/>
                    </a:cubicBezTo>
                    <a:cubicBezTo>
                      <a:pt x="2137" y="0"/>
                      <a:pt x="2137" y="0"/>
                      <a:pt x="2137" y="0"/>
                    </a:cubicBezTo>
                    <a:cubicBezTo>
                      <a:pt x="2176" y="0"/>
                      <a:pt x="2206" y="31"/>
                      <a:pt x="2206" y="69"/>
                    </a:cubicBezTo>
                    <a:cubicBezTo>
                      <a:pt x="2206" y="107"/>
                      <a:pt x="2176" y="138"/>
                      <a:pt x="2137" y="138"/>
                    </a:cubicBezTo>
                    <a:close/>
                    <a:moveTo>
                      <a:pt x="758" y="138"/>
                    </a:moveTo>
                    <a:cubicBezTo>
                      <a:pt x="69" y="138"/>
                      <a:pt x="69" y="138"/>
                      <a:pt x="69" y="138"/>
                    </a:cubicBezTo>
                    <a:cubicBezTo>
                      <a:pt x="30" y="138"/>
                      <a:pt x="0" y="107"/>
                      <a:pt x="0" y="69"/>
                    </a:cubicBezTo>
                    <a:cubicBezTo>
                      <a:pt x="0" y="31"/>
                      <a:pt x="30" y="0"/>
                      <a:pt x="69" y="0"/>
                    </a:cubicBezTo>
                    <a:cubicBezTo>
                      <a:pt x="758" y="0"/>
                      <a:pt x="758" y="0"/>
                      <a:pt x="758" y="0"/>
                    </a:cubicBezTo>
                    <a:cubicBezTo>
                      <a:pt x="796" y="0"/>
                      <a:pt x="827" y="31"/>
                      <a:pt x="827" y="69"/>
                    </a:cubicBezTo>
                    <a:cubicBezTo>
                      <a:pt x="827" y="107"/>
                      <a:pt x="796" y="138"/>
                      <a:pt x="758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2"/>
              <p:cNvSpPr/>
              <p:nvPr/>
            </p:nvSpPr>
            <p:spPr>
              <a:xfrm>
                <a:off x="7883786" y="2015401"/>
                <a:ext cx="1827222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9103" h="138" extrusionOk="0">
                    <a:moveTo>
                      <a:pt x="9034" y="138"/>
                    </a:moveTo>
                    <a:cubicBezTo>
                      <a:pt x="8344" y="138"/>
                      <a:pt x="8344" y="138"/>
                      <a:pt x="8344" y="138"/>
                    </a:cubicBezTo>
                    <a:cubicBezTo>
                      <a:pt x="8306" y="138"/>
                      <a:pt x="8275" y="107"/>
                      <a:pt x="8275" y="69"/>
                    </a:cubicBezTo>
                    <a:cubicBezTo>
                      <a:pt x="8275" y="31"/>
                      <a:pt x="8306" y="0"/>
                      <a:pt x="8344" y="0"/>
                    </a:cubicBezTo>
                    <a:cubicBezTo>
                      <a:pt x="9034" y="0"/>
                      <a:pt x="9034" y="0"/>
                      <a:pt x="9034" y="0"/>
                    </a:cubicBezTo>
                    <a:cubicBezTo>
                      <a:pt x="9072" y="0"/>
                      <a:pt x="9103" y="31"/>
                      <a:pt x="9103" y="69"/>
                    </a:cubicBezTo>
                    <a:cubicBezTo>
                      <a:pt x="9103" y="107"/>
                      <a:pt x="9072" y="138"/>
                      <a:pt x="9034" y="138"/>
                    </a:cubicBezTo>
                    <a:close/>
                    <a:moveTo>
                      <a:pt x="7654" y="138"/>
                    </a:moveTo>
                    <a:cubicBezTo>
                      <a:pt x="6965" y="138"/>
                      <a:pt x="6965" y="138"/>
                      <a:pt x="6965" y="138"/>
                    </a:cubicBezTo>
                    <a:cubicBezTo>
                      <a:pt x="6927" y="138"/>
                      <a:pt x="6896" y="107"/>
                      <a:pt x="6896" y="69"/>
                    </a:cubicBezTo>
                    <a:cubicBezTo>
                      <a:pt x="6896" y="31"/>
                      <a:pt x="6927" y="0"/>
                      <a:pt x="6965" y="0"/>
                    </a:cubicBezTo>
                    <a:cubicBezTo>
                      <a:pt x="7654" y="0"/>
                      <a:pt x="7654" y="0"/>
                      <a:pt x="7654" y="0"/>
                    </a:cubicBezTo>
                    <a:cubicBezTo>
                      <a:pt x="7692" y="0"/>
                      <a:pt x="7723" y="31"/>
                      <a:pt x="7723" y="69"/>
                    </a:cubicBezTo>
                    <a:cubicBezTo>
                      <a:pt x="7723" y="107"/>
                      <a:pt x="7692" y="138"/>
                      <a:pt x="7654" y="138"/>
                    </a:cubicBezTo>
                    <a:close/>
                    <a:moveTo>
                      <a:pt x="6275" y="138"/>
                    </a:moveTo>
                    <a:cubicBezTo>
                      <a:pt x="5585" y="138"/>
                      <a:pt x="5585" y="138"/>
                      <a:pt x="5585" y="138"/>
                    </a:cubicBezTo>
                    <a:cubicBezTo>
                      <a:pt x="5547" y="138"/>
                      <a:pt x="5517" y="107"/>
                      <a:pt x="5517" y="69"/>
                    </a:cubicBezTo>
                    <a:cubicBezTo>
                      <a:pt x="5517" y="31"/>
                      <a:pt x="5547" y="0"/>
                      <a:pt x="5585" y="0"/>
                    </a:cubicBezTo>
                    <a:cubicBezTo>
                      <a:pt x="6275" y="0"/>
                      <a:pt x="6275" y="0"/>
                      <a:pt x="6275" y="0"/>
                    </a:cubicBezTo>
                    <a:cubicBezTo>
                      <a:pt x="6313" y="0"/>
                      <a:pt x="6344" y="31"/>
                      <a:pt x="6344" y="69"/>
                    </a:cubicBezTo>
                    <a:cubicBezTo>
                      <a:pt x="6344" y="107"/>
                      <a:pt x="6313" y="138"/>
                      <a:pt x="6275" y="138"/>
                    </a:cubicBezTo>
                    <a:close/>
                    <a:moveTo>
                      <a:pt x="4896" y="138"/>
                    </a:moveTo>
                    <a:cubicBezTo>
                      <a:pt x="4206" y="138"/>
                      <a:pt x="4206" y="138"/>
                      <a:pt x="4206" y="138"/>
                    </a:cubicBezTo>
                    <a:cubicBezTo>
                      <a:pt x="4168" y="138"/>
                      <a:pt x="4137" y="107"/>
                      <a:pt x="4137" y="69"/>
                    </a:cubicBezTo>
                    <a:cubicBezTo>
                      <a:pt x="4137" y="31"/>
                      <a:pt x="4168" y="0"/>
                      <a:pt x="4206" y="0"/>
                    </a:cubicBezTo>
                    <a:cubicBezTo>
                      <a:pt x="4896" y="0"/>
                      <a:pt x="4896" y="0"/>
                      <a:pt x="4896" y="0"/>
                    </a:cubicBezTo>
                    <a:cubicBezTo>
                      <a:pt x="4934" y="0"/>
                      <a:pt x="4965" y="31"/>
                      <a:pt x="4965" y="69"/>
                    </a:cubicBezTo>
                    <a:cubicBezTo>
                      <a:pt x="4965" y="107"/>
                      <a:pt x="4934" y="138"/>
                      <a:pt x="4896" y="138"/>
                    </a:cubicBezTo>
                    <a:close/>
                    <a:moveTo>
                      <a:pt x="3517" y="138"/>
                    </a:moveTo>
                    <a:cubicBezTo>
                      <a:pt x="2827" y="138"/>
                      <a:pt x="2827" y="138"/>
                      <a:pt x="2827" y="138"/>
                    </a:cubicBezTo>
                    <a:cubicBezTo>
                      <a:pt x="2789" y="138"/>
                      <a:pt x="2758" y="107"/>
                      <a:pt x="2758" y="69"/>
                    </a:cubicBezTo>
                    <a:cubicBezTo>
                      <a:pt x="2758" y="31"/>
                      <a:pt x="2789" y="0"/>
                      <a:pt x="2827" y="0"/>
                    </a:cubicBezTo>
                    <a:cubicBezTo>
                      <a:pt x="3517" y="0"/>
                      <a:pt x="3517" y="0"/>
                      <a:pt x="3517" y="0"/>
                    </a:cubicBezTo>
                    <a:cubicBezTo>
                      <a:pt x="3555" y="0"/>
                      <a:pt x="3586" y="31"/>
                      <a:pt x="3586" y="69"/>
                    </a:cubicBezTo>
                    <a:cubicBezTo>
                      <a:pt x="3586" y="107"/>
                      <a:pt x="3555" y="138"/>
                      <a:pt x="3517" y="138"/>
                    </a:cubicBezTo>
                    <a:close/>
                    <a:moveTo>
                      <a:pt x="2137" y="138"/>
                    </a:moveTo>
                    <a:cubicBezTo>
                      <a:pt x="1448" y="138"/>
                      <a:pt x="1448" y="138"/>
                      <a:pt x="1448" y="138"/>
                    </a:cubicBezTo>
                    <a:cubicBezTo>
                      <a:pt x="1410" y="138"/>
                      <a:pt x="1379" y="107"/>
                      <a:pt x="1379" y="69"/>
                    </a:cubicBezTo>
                    <a:cubicBezTo>
                      <a:pt x="1379" y="31"/>
                      <a:pt x="1410" y="0"/>
                      <a:pt x="1448" y="0"/>
                    </a:cubicBezTo>
                    <a:cubicBezTo>
                      <a:pt x="2137" y="0"/>
                      <a:pt x="2137" y="0"/>
                      <a:pt x="2137" y="0"/>
                    </a:cubicBezTo>
                    <a:cubicBezTo>
                      <a:pt x="2176" y="0"/>
                      <a:pt x="2206" y="31"/>
                      <a:pt x="2206" y="69"/>
                    </a:cubicBezTo>
                    <a:cubicBezTo>
                      <a:pt x="2206" y="107"/>
                      <a:pt x="2176" y="138"/>
                      <a:pt x="2137" y="138"/>
                    </a:cubicBezTo>
                    <a:close/>
                    <a:moveTo>
                      <a:pt x="758" y="138"/>
                    </a:moveTo>
                    <a:cubicBezTo>
                      <a:pt x="69" y="138"/>
                      <a:pt x="69" y="138"/>
                      <a:pt x="69" y="138"/>
                    </a:cubicBezTo>
                    <a:cubicBezTo>
                      <a:pt x="30" y="138"/>
                      <a:pt x="0" y="107"/>
                      <a:pt x="0" y="69"/>
                    </a:cubicBezTo>
                    <a:cubicBezTo>
                      <a:pt x="0" y="31"/>
                      <a:pt x="30" y="0"/>
                      <a:pt x="69" y="0"/>
                    </a:cubicBezTo>
                    <a:cubicBezTo>
                      <a:pt x="758" y="0"/>
                      <a:pt x="758" y="0"/>
                      <a:pt x="758" y="0"/>
                    </a:cubicBezTo>
                    <a:cubicBezTo>
                      <a:pt x="796" y="0"/>
                      <a:pt x="827" y="31"/>
                      <a:pt x="827" y="69"/>
                    </a:cubicBezTo>
                    <a:cubicBezTo>
                      <a:pt x="827" y="107"/>
                      <a:pt x="796" y="138"/>
                      <a:pt x="758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EB4FCAAB-AE38-6C95-441C-14B2621D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6728"/>
            <a:ext cx="1616678" cy="8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0404D5-9CE7-D79C-72E2-33F65A146F1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651476" y="1429423"/>
            <a:ext cx="1677500" cy="841800"/>
          </a:xfrm>
        </p:spPr>
        <p:txBody>
          <a:bodyPr/>
          <a:lstStyle/>
          <a:p>
            <a:r>
              <a:rPr lang="en-I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1899-5450-165F-1991-17338E018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113" y="2296624"/>
            <a:ext cx="6842385" cy="422400"/>
          </a:xfrm>
        </p:spPr>
        <p:txBody>
          <a:bodyPr/>
          <a:lstStyle/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https://github.com/adhyantini-bogawat/DMDD-Project</a:t>
            </a:r>
            <a:endParaRPr lang="en-I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C38E208-FA21-431E-B1CB-200B690700D3}"/>
              </a:ext>
            </a:extLst>
          </p:cNvPr>
          <p:cNvSpPr txBox="1">
            <a:spLocks/>
          </p:cNvSpPr>
          <p:nvPr/>
        </p:nvSpPr>
        <p:spPr>
          <a:xfrm>
            <a:off x="3651476" y="3334423"/>
            <a:ext cx="1677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erif"/>
              <a:buNone/>
              <a:defRPr sz="55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erif"/>
              <a:buNone/>
              <a:defRPr sz="6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erif"/>
              <a:buNone/>
              <a:defRPr sz="6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erif"/>
              <a:buNone/>
              <a:defRPr sz="6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erif"/>
              <a:buNone/>
              <a:defRPr sz="6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erif"/>
              <a:buNone/>
              <a:defRPr sz="6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erif"/>
              <a:buNone/>
              <a:defRPr sz="6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erif"/>
              <a:buNone/>
              <a:defRPr sz="6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erif"/>
              <a:buNone/>
              <a:defRPr sz="6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en-I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917195611"/>
      </p:ext>
    </p:extLst>
  </p:cSld>
  <p:clrMapOvr>
    <a:masterClrMapping/>
  </p:clrMapOvr>
</p:sld>
</file>

<file path=ppt/theme/theme1.xml><?xml version="1.0" encoding="utf-8"?>
<a:theme xmlns:a="http://schemas.openxmlformats.org/drawingml/2006/main" name="Roadmaps Theme for Business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888888"/>
      </a:lt2>
      <a:accent1>
        <a:srgbClr val="FF7340"/>
      </a:accent1>
      <a:accent2>
        <a:srgbClr val="FCD51E"/>
      </a:accent2>
      <a:accent3>
        <a:srgbClr val="27CCCB"/>
      </a:accent3>
      <a:accent4>
        <a:srgbClr val="6A69F6"/>
      </a:accent4>
      <a:accent5>
        <a:srgbClr val="B56C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329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Jost</vt:lpstr>
      <vt:lpstr>Montserrat</vt:lpstr>
      <vt:lpstr>Montserrat (Semibold)</vt:lpstr>
      <vt:lpstr>PT Serif</vt:lpstr>
      <vt:lpstr>Roadmaps Theme for Business by Slidesgo</vt:lpstr>
      <vt:lpstr>Bus Transportation Database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Transportation Database Management System</dc:title>
  <cp:lastModifiedBy>Ritvik Saxena</cp:lastModifiedBy>
  <cp:revision>4</cp:revision>
  <dcterms:modified xsi:type="dcterms:W3CDTF">2023-04-26T21:35:25Z</dcterms:modified>
</cp:coreProperties>
</file>