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91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Forecasted Cash Flows and Present Value Analysis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95793" y="3328177"/>
            <a:ext cx="747680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of Loans Based on Historical Repayment Data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 smtClean="0">
                <a:latin typeface="Arial" panose="020B0604020202020204" pitchFamily="34" charset="0"/>
              </a:rPr>
              <a:t>30/07/2024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Adhy Arya Hendrata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10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</a:t>
            </a:r>
            <a:endParaRPr lang="en-US" dirty="0"/>
          </a:p>
          <a:p>
            <a:pPr lvl="1"/>
            <a:r>
              <a:rPr lang="en-US" dirty="0"/>
              <a:t>Forecast cash flows and calculate the present value for a loan portfolio using historical repayment data.</a:t>
            </a:r>
          </a:p>
          <a:p>
            <a:r>
              <a:rPr lang="en-US" b="1" dirty="0"/>
              <a:t>Methodology:</a:t>
            </a:r>
            <a:endParaRPr lang="en-US" dirty="0"/>
          </a:p>
          <a:p>
            <a:pPr lvl="1"/>
            <a:r>
              <a:rPr lang="en-US" dirty="0"/>
              <a:t>Compute expected repayment percentages and discount forecasted cash flows to present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2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220009" cy="1400530"/>
          </a:xfrm>
        </p:spPr>
        <p:txBody>
          <a:bodyPr/>
          <a:lstStyle/>
          <a:p>
            <a:r>
              <a:rPr lang="en-US" dirty="0"/>
              <a:t>Calculation </a:t>
            </a:r>
            <a:r>
              <a:rPr lang="en-US" dirty="0" err="1"/>
              <a:t>MethodologyCalculation</a:t>
            </a:r>
            <a:r>
              <a:rPr lang="en-US" dirty="0"/>
              <a:t> Methodology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Repayment Percentages: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Derived from historical data and a logarithmic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Adjustments made for specific cases (e.g., '31.12.2020').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Value Calculation: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discount rate based on a 2.5% annual interest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Accounts for the time value of money.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6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Client Estimate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03313" y="2078348"/>
            <a:ext cx="7888288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Portfolio Value: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smtClean="0"/>
              <a:t>18260021.25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Estimate: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CHF 84,993,122.67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difference is within an acceptable threshold, indicating model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805"/>
            <a:ext cx="6275575" cy="1103305"/>
          </a:xfrm>
        </p:spPr>
        <p:txBody>
          <a:bodyPr/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59" y="1235110"/>
            <a:ext cx="6413469" cy="429247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4680" y="1235111"/>
            <a:ext cx="4495800" cy="1599530"/>
          </a:xfrm>
        </p:spPr>
        <p:txBody>
          <a:bodyPr/>
          <a:lstStyle/>
          <a:p>
            <a:endParaRPr lang="en-US" dirty="0"/>
          </a:p>
          <a:p>
            <a:pPr lvl="1" algn="l"/>
            <a:r>
              <a:rPr lang="en-US" dirty="0"/>
              <a:t>Clear visualization of projected financial performance aids in stakeholder decision-making.</a:t>
            </a:r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18787" y="3069264"/>
            <a:ext cx="4495800" cy="15995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/>
          </a:p>
          <a:p>
            <a:r>
              <a:rPr lang="en-US" b="1" dirty="0" err="1"/>
              <a:t>Summary:</a:t>
            </a:r>
            <a:r>
              <a:rPr lang="en-US" dirty="0" err="1"/>
              <a:t>The</a:t>
            </a:r>
            <a:r>
              <a:rPr lang="en-US" dirty="0"/>
              <a:t> analysis confirms the accuracy and reliability of the forecasting model.</a:t>
            </a:r>
          </a:p>
          <a:p>
            <a:r>
              <a:rPr lang="en-US" dirty="0"/>
              <a:t>Provides valuable insights into the portfolio's financial health.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35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166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Forecasted Cash Flows and Present Value Analysis</vt:lpstr>
      <vt:lpstr>Introduction</vt:lpstr>
      <vt:lpstr>Calculation MethodologyCalculation Methodology</vt:lpstr>
      <vt:lpstr>Comparison with Client Estimate</vt:lpstr>
      <vt:lpstr>Forecasting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Forecasted Cash Flows and Present Value Analysis</dc:title>
  <dc:creator>adhy arya</dc:creator>
  <cp:lastModifiedBy>adhy arya</cp:lastModifiedBy>
  <cp:revision>1</cp:revision>
  <dcterms:created xsi:type="dcterms:W3CDTF">2024-07-30T05:51:31Z</dcterms:created>
  <dcterms:modified xsi:type="dcterms:W3CDTF">2024-07-30T05:57:04Z</dcterms:modified>
</cp:coreProperties>
</file>