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97DA-4DB1-4578-B0C9-8F15291B5B9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1E60-EF69-4D5A-B50E-ACEC2209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03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97DA-4DB1-4578-B0C9-8F15291B5B9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1E60-EF69-4D5A-B50E-ACEC2209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0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97DA-4DB1-4578-B0C9-8F15291B5B9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1E60-EF69-4D5A-B50E-ACEC2209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03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97DA-4DB1-4578-B0C9-8F15291B5B9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1E60-EF69-4D5A-B50E-ACEC2209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93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97DA-4DB1-4578-B0C9-8F15291B5B9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1E60-EF69-4D5A-B50E-ACEC2209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54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97DA-4DB1-4578-B0C9-8F15291B5B9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1E60-EF69-4D5A-B50E-ACEC2209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46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97DA-4DB1-4578-B0C9-8F15291B5B9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1E60-EF69-4D5A-B50E-ACEC2209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99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97DA-4DB1-4578-B0C9-8F15291B5B9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1E60-EF69-4D5A-B50E-ACEC2209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91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97DA-4DB1-4578-B0C9-8F15291B5B9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1E60-EF69-4D5A-B50E-ACEC2209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0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97DA-4DB1-4578-B0C9-8F15291B5B9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1E60-EF69-4D5A-B50E-ACEC2209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5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97DA-4DB1-4578-B0C9-8F15291B5B9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1E60-EF69-4D5A-B50E-ACEC2209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97DA-4DB1-4578-B0C9-8F15291B5B9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1E60-EF69-4D5A-B50E-ACEC2209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97DA-4DB1-4578-B0C9-8F15291B5B9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1E60-EF69-4D5A-B50E-ACEC2209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5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97DA-4DB1-4578-B0C9-8F15291B5B9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1E60-EF69-4D5A-B50E-ACEC2209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8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97DA-4DB1-4578-B0C9-8F15291B5B9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1E60-EF69-4D5A-B50E-ACEC2209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76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97DA-4DB1-4578-B0C9-8F15291B5B9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1E60-EF69-4D5A-B50E-ACEC2209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0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D6F97DA-4DB1-4578-B0C9-8F15291B5B9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F251E60-EF69-4D5A-B50E-ACEC2209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6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D6F97DA-4DB1-4578-B0C9-8F15291B5B9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F251E60-EF69-4D5A-B50E-ACEC2209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39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  <p:sldLayoutId id="2147484123" r:id="rId12"/>
    <p:sldLayoutId id="2147484124" r:id="rId13"/>
    <p:sldLayoutId id="2147484125" r:id="rId14"/>
    <p:sldLayoutId id="2147484126" r:id="rId15"/>
    <p:sldLayoutId id="2147484127" r:id="rId16"/>
    <p:sldLayoutId id="21474841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7755-EEEB-4170-B954-0481AAA61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4762"/>
            <a:ext cx="12192000" cy="1993558"/>
          </a:xfrm>
        </p:spPr>
        <p:txBody>
          <a:bodyPr>
            <a:noAutofit/>
          </a:bodyPr>
          <a:lstStyle/>
          <a:p>
            <a:r>
              <a:rPr lang="en-US" sz="4000" b="1" dirty="0">
                <a:effectLst/>
              </a:rPr>
              <a:t>PEMBANGUNAN SISTEM INFORMASI PLANNING ALAT PRODUKSI (SIMPRO) BERBASIS WEB MENGGUNAKAN METODE DESIGN THINKING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4C7D5-61B3-49D4-BDD2-BD05B57B6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726459"/>
            <a:ext cx="8676222" cy="1905000"/>
          </a:xfrm>
        </p:spPr>
        <p:txBody>
          <a:bodyPr/>
          <a:lstStyle/>
          <a:p>
            <a:r>
              <a:rPr lang="en-US" dirty="0"/>
              <a:t>Adhyfa Fahmy Hidayat</a:t>
            </a:r>
          </a:p>
          <a:p>
            <a:r>
              <a:rPr lang="en-US" dirty="0"/>
              <a:t>1301164127</a:t>
            </a:r>
          </a:p>
          <a:p>
            <a:r>
              <a:rPr lang="en-US" dirty="0"/>
              <a:t>IF 3901</a:t>
            </a:r>
          </a:p>
        </p:txBody>
      </p:sp>
    </p:spTree>
    <p:extLst>
      <p:ext uri="{BB962C8B-B14F-4D97-AF65-F5344CB8AC3E}">
        <p14:creationId xmlns:p14="http://schemas.microsoft.com/office/powerpoint/2010/main" val="1771096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0519-4CC1-4CC3-A5D3-F812FC52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812" y="0"/>
            <a:ext cx="9972373" cy="840259"/>
          </a:xfrm>
        </p:spPr>
        <p:txBody>
          <a:bodyPr/>
          <a:lstStyle/>
          <a:p>
            <a:pPr algn="ctr"/>
            <a:r>
              <a:rPr lang="en-US" dirty="0"/>
              <a:t>Context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91FA2F-53E4-4549-902E-B41C1D05300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745" y="1007073"/>
            <a:ext cx="8884508" cy="545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5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345F-00A3-435C-BF31-864FAA31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9491"/>
            <a:ext cx="9905998" cy="698157"/>
          </a:xfrm>
        </p:spPr>
        <p:txBody>
          <a:bodyPr/>
          <a:lstStyle/>
          <a:p>
            <a:pPr algn="ctr"/>
            <a:r>
              <a:rPr lang="en-US" dirty="0">
                <a:effectLst/>
              </a:rPr>
              <a:t>Basis Data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D7AA6F-3649-4BD3-B0C2-059E551C1F7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1" y="957647"/>
            <a:ext cx="9905997" cy="564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64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84D9-007D-480A-976A-BD29A1D8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94486"/>
          </a:xfrm>
        </p:spPr>
        <p:txBody>
          <a:bodyPr/>
          <a:lstStyle/>
          <a:p>
            <a:r>
              <a:rPr lang="en-US" dirty="0">
                <a:effectLst/>
              </a:rPr>
              <a:t>Kesimpulan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CB3B3-CFC7-4CE4-A71F-C4C75A381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551" y="1804087"/>
            <a:ext cx="10861590" cy="3987114"/>
          </a:xfrm>
        </p:spPr>
        <p:txBody>
          <a:bodyPr/>
          <a:lstStyle/>
          <a:p>
            <a:r>
              <a:rPr lang="en-US" dirty="0">
                <a:effectLst/>
              </a:rPr>
              <a:t>Pembangunan </a:t>
            </a:r>
            <a:r>
              <a:rPr lang="en-US" dirty="0" err="1">
                <a:effectLst/>
              </a:rPr>
              <a:t>Sistem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Informasi</a:t>
            </a:r>
            <a:r>
              <a:rPr lang="en-US" dirty="0">
                <a:effectLst/>
              </a:rPr>
              <a:t> Planning </a:t>
            </a:r>
            <a:r>
              <a:rPr lang="en-US" dirty="0" err="1">
                <a:effectLst/>
              </a:rPr>
              <a:t>Alat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Produksi</a:t>
            </a:r>
            <a:r>
              <a:rPr lang="en-US" dirty="0">
                <a:effectLst/>
              </a:rPr>
              <a:t> (SIMPRO) </a:t>
            </a:r>
            <a:r>
              <a:rPr lang="en-US" dirty="0" err="1">
                <a:effectLst/>
              </a:rPr>
              <a:t>dapat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sangat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membantu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kedepannya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memaksimalkan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permintaan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alat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produksi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dari</a:t>
            </a:r>
            <a:r>
              <a:rPr lang="en-US" dirty="0">
                <a:effectLst/>
              </a:rPr>
              <a:t> User (</a:t>
            </a:r>
            <a:r>
              <a:rPr lang="en-US" dirty="0" err="1">
                <a:effectLst/>
              </a:rPr>
              <a:t>klien</a:t>
            </a:r>
            <a:r>
              <a:rPr lang="en-US" dirty="0">
                <a:effectLst/>
              </a:rPr>
              <a:t>)</a:t>
            </a:r>
          </a:p>
          <a:p>
            <a:r>
              <a:rPr lang="en-ID" dirty="0" err="1">
                <a:effectLst/>
              </a:rPr>
              <a:t>Dengan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penerapan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metode</a:t>
            </a:r>
            <a:r>
              <a:rPr lang="en-ID" dirty="0">
                <a:effectLst/>
              </a:rPr>
              <a:t> </a:t>
            </a:r>
            <a:r>
              <a:rPr lang="en-ID" i="1" dirty="0">
                <a:effectLst/>
              </a:rPr>
              <a:t>Design Thinking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kebutuhan</a:t>
            </a:r>
            <a:r>
              <a:rPr lang="en-ID" dirty="0">
                <a:effectLst/>
              </a:rPr>
              <a:t> user </a:t>
            </a:r>
            <a:r>
              <a:rPr lang="en-ID" dirty="0" err="1">
                <a:effectLst/>
              </a:rPr>
              <a:t>secara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spesifik</a:t>
            </a:r>
            <a:r>
              <a:rPr lang="en-ID" dirty="0">
                <a:effectLst/>
              </a:rPr>
              <a:t> (user stories) </a:t>
            </a:r>
            <a:r>
              <a:rPr lang="en-ID" dirty="0" err="1">
                <a:effectLst/>
              </a:rPr>
              <a:t>dapat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diketahui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dengan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mudah</a:t>
            </a:r>
            <a:endParaRPr lang="en-ID" dirty="0">
              <a:effectLst/>
            </a:endParaRPr>
          </a:p>
          <a:p>
            <a:r>
              <a:rPr lang="en-ID" dirty="0" err="1">
                <a:effectLst/>
              </a:rPr>
              <a:t>Dapat</a:t>
            </a:r>
            <a:r>
              <a:rPr lang="en-ID" dirty="0">
                <a:effectLst/>
              </a:rPr>
              <a:t> </a:t>
            </a:r>
            <a:r>
              <a:rPr lang="en-US" dirty="0" err="1">
                <a:effectLst/>
              </a:rPr>
              <a:t>menerapkan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ilmu</a:t>
            </a:r>
            <a:r>
              <a:rPr lang="en-US" dirty="0">
                <a:effectLst/>
              </a:rPr>
              <a:t> yang </a:t>
            </a:r>
            <a:r>
              <a:rPr lang="en-US" dirty="0" err="1">
                <a:effectLst/>
              </a:rPr>
              <a:t>telah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didapatkan</a:t>
            </a:r>
            <a:r>
              <a:rPr lang="en-US" dirty="0">
                <a:effectLst/>
              </a:rPr>
              <a:t> dan </a:t>
            </a:r>
            <a:r>
              <a:rPr lang="en-US" dirty="0" err="1">
                <a:effectLst/>
              </a:rPr>
              <a:t>dipelajari</a:t>
            </a:r>
            <a:r>
              <a:rPr lang="en-US" dirty="0">
                <a:effectLst/>
              </a:rPr>
              <a:t> pada masa </a:t>
            </a:r>
            <a:r>
              <a:rPr lang="en-US" dirty="0" err="1">
                <a:effectLst/>
              </a:rPr>
              <a:t>perkuliahan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5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6B7C-D8C9-4320-923C-67F16AC3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Saran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ADD30-BA58-4362-9B67-043BF0405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Saran </a:t>
            </a:r>
            <a:r>
              <a:rPr lang="en-US" dirty="0" err="1">
                <a:effectLst/>
              </a:rPr>
              <a:t>setelah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melakukan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kegiatan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Kerja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Praktek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maka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kedepannya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diharapkan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Sistem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Informasi</a:t>
            </a:r>
            <a:r>
              <a:rPr lang="en-US" dirty="0">
                <a:effectLst/>
              </a:rPr>
              <a:t> Planning </a:t>
            </a:r>
            <a:r>
              <a:rPr lang="en-US" dirty="0" err="1">
                <a:effectLst/>
              </a:rPr>
              <a:t>Alat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Produksi</a:t>
            </a:r>
            <a:r>
              <a:rPr lang="en-US" dirty="0">
                <a:effectLst/>
              </a:rPr>
              <a:t> (SIMPRO) </a:t>
            </a:r>
            <a:r>
              <a:rPr lang="en-US" dirty="0" err="1">
                <a:effectLst/>
              </a:rPr>
              <a:t>dapat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dikembangkan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menjadi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lebih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baik</a:t>
            </a:r>
            <a:r>
              <a:rPr lang="en-US">
                <a:effectLst/>
              </a:rPr>
              <a:t>. </a:t>
            </a:r>
          </a:p>
          <a:p>
            <a:r>
              <a:rPr lang="en-US">
                <a:effectLst/>
              </a:rPr>
              <a:t>Harus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dilakukan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tahap</a:t>
            </a:r>
            <a:r>
              <a:rPr lang="en-US" dirty="0">
                <a:effectLst/>
              </a:rPr>
              <a:t> testing yang </a:t>
            </a:r>
            <a:r>
              <a:rPr lang="en-US" dirty="0" err="1">
                <a:effectLst/>
              </a:rPr>
              <a:t>lebih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ketat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selanjutnya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guna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memperbaik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aplikasi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sehingga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dapat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lebih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nyaman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digunakan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6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FE91-0C61-422E-B25D-3DA2ED53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7859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C8C71-7F21-4989-A5FD-8390363AA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87146"/>
            <a:ext cx="9905998" cy="214801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effectLst/>
              </a:rPr>
              <a:t>	Divisi yang </a:t>
            </a:r>
            <a:r>
              <a:rPr lang="en-US" dirty="0" err="1">
                <a:effectLst/>
              </a:rPr>
              <a:t>mendukung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semua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hal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bersangkutan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dengan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alat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produksi</a:t>
            </a:r>
            <a:r>
              <a:rPr lang="en-US" dirty="0">
                <a:effectLst/>
              </a:rPr>
              <a:t>. Di </a:t>
            </a:r>
            <a:r>
              <a:rPr lang="en-US" dirty="0" err="1">
                <a:effectLst/>
              </a:rPr>
              <a:t>dalam</a:t>
            </a:r>
            <a:r>
              <a:rPr lang="en-US" dirty="0">
                <a:effectLst/>
              </a:rPr>
              <a:t> divisi </a:t>
            </a:r>
            <a:r>
              <a:rPr lang="en-US" dirty="0" err="1">
                <a:effectLst/>
              </a:rPr>
              <a:t>ini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penulis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bertugas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menjadi</a:t>
            </a:r>
            <a:r>
              <a:rPr lang="en-US" dirty="0">
                <a:effectLst/>
              </a:rPr>
              <a:t> </a:t>
            </a:r>
            <a:r>
              <a:rPr lang="en-US" i="1" dirty="0">
                <a:effectLst/>
              </a:rPr>
              <a:t>web programmer</a:t>
            </a:r>
            <a:r>
              <a:rPr lang="en-US" dirty="0">
                <a:effectLst/>
              </a:rPr>
              <a:t> yang </a:t>
            </a:r>
            <a:r>
              <a:rPr lang="en-US" dirty="0" err="1">
                <a:effectLst/>
              </a:rPr>
              <a:t>bertanggung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jawab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membuat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sebuah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sistem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informasi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Sistem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informasi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tersebut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nantinya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dipakai</a:t>
            </a:r>
            <a:r>
              <a:rPr lang="en-US" dirty="0">
                <a:effectLst/>
              </a:rPr>
              <a:t> oleh para </a:t>
            </a:r>
            <a:r>
              <a:rPr lang="en-US" dirty="0" err="1">
                <a:effectLst/>
              </a:rPr>
              <a:t>pegawai</a:t>
            </a:r>
            <a:r>
              <a:rPr lang="en-US" dirty="0">
                <a:effectLst/>
              </a:rPr>
              <a:t> yang </a:t>
            </a:r>
            <a:r>
              <a:rPr lang="en-US" dirty="0" err="1">
                <a:effectLst/>
              </a:rPr>
              <a:t>ada</a:t>
            </a:r>
            <a:r>
              <a:rPr lang="en-US" dirty="0">
                <a:effectLst/>
              </a:rPr>
              <a:t> di divisi OPTIMA. </a:t>
            </a:r>
            <a:r>
              <a:rPr lang="en-US" dirty="0" err="1">
                <a:effectLst/>
              </a:rPr>
              <a:t>Tujuannya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yaitu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memudahkan</a:t>
            </a:r>
            <a:r>
              <a:rPr lang="en-US" dirty="0">
                <a:effectLst/>
              </a:rPr>
              <a:t> para </a:t>
            </a:r>
            <a:r>
              <a:rPr lang="en-US" dirty="0" err="1">
                <a:effectLst/>
              </a:rPr>
              <a:t>pegawai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mengakses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informasi</a:t>
            </a:r>
            <a:r>
              <a:rPr lang="en-US" dirty="0">
                <a:effectLst/>
              </a:rPr>
              <a:t> yang </a:t>
            </a:r>
            <a:r>
              <a:rPr lang="en-US" dirty="0" err="1">
                <a:effectLst/>
              </a:rPr>
              <a:t>berkaitan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dengan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alat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produksi</a:t>
            </a:r>
            <a:r>
              <a:rPr lang="en-US" dirty="0">
                <a:effectLst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1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D76-A9E2-4B4D-9F89-94AB5B35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/>
              </a:rPr>
              <a:t>Rumusan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Masalah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0AE9-BCE2-4D54-89F6-5A7000398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96" y="2557849"/>
            <a:ext cx="9905998" cy="2362200"/>
          </a:xfrm>
        </p:spPr>
        <p:txBody>
          <a:bodyPr>
            <a:normAutofit/>
          </a:bodyPr>
          <a:lstStyle/>
          <a:p>
            <a:pPr lvl="2"/>
            <a:r>
              <a:rPr lang="en-US" sz="2000" dirty="0" err="1">
                <a:effectLst/>
              </a:rPr>
              <a:t>Apa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saja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kegiatan</a:t>
            </a:r>
            <a:r>
              <a:rPr lang="en-US" sz="2000" dirty="0">
                <a:effectLst/>
              </a:rPr>
              <a:t> yang </a:t>
            </a:r>
            <a:r>
              <a:rPr lang="en-US" sz="2000" dirty="0" err="1">
                <a:effectLst/>
              </a:rPr>
              <a:t>dilakukan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selama</a:t>
            </a:r>
            <a:r>
              <a:rPr lang="en-US" sz="2000" dirty="0">
                <a:effectLst/>
              </a:rPr>
              <a:t> masa </a:t>
            </a:r>
            <a:r>
              <a:rPr lang="en-US" sz="2000" dirty="0" err="1">
                <a:effectLst/>
              </a:rPr>
              <a:t>Kerja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Praktek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dilaksanakan</a:t>
            </a:r>
            <a:r>
              <a:rPr lang="en-US" sz="2000" dirty="0">
                <a:effectLst/>
              </a:rPr>
              <a:t>?</a:t>
            </a:r>
          </a:p>
          <a:p>
            <a:pPr lvl="2"/>
            <a:r>
              <a:rPr lang="en-US" sz="2000" dirty="0" err="1">
                <a:effectLst/>
              </a:rPr>
              <a:t>Bagaimana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cara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membangun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sistem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informasi</a:t>
            </a:r>
            <a:r>
              <a:rPr lang="en-US" sz="2000" dirty="0">
                <a:effectLst/>
              </a:rPr>
              <a:t> yang </a:t>
            </a:r>
            <a:r>
              <a:rPr lang="en-US" sz="2000" dirty="0" err="1">
                <a:effectLst/>
              </a:rPr>
              <a:t>baik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untuk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pengajuan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alat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produksi</a:t>
            </a:r>
            <a:r>
              <a:rPr lang="en-US" sz="2000" dirty="0">
                <a:effectLst/>
              </a:rPr>
              <a:t> di divisi OPTIMA?</a:t>
            </a:r>
          </a:p>
          <a:p>
            <a:pPr lvl="2"/>
            <a:r>
              <a:rPr lang="en-US" sz="2000" dirty="0" err="1">
                <a:effectLst/>
              </a:rPr>
              <a:t>Apa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hasil</a:t>
            </a:r>
            <a:r>
              <a:rPr lang="en-US" sz="2000" dirty="0">
                <a:effectLst/>
              </a:rPr>
              <a:t> yang </a:t>
            </a:r>
            <a:r>
              <a:rPr lang="en-US" sz="2000" dirty="0" err="1">
                <a:effectLst/>
              </a:rPr>
              <a:t>didapatkan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setelah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melakukan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Kerja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Praktek</a:t>
            </a:r>
            <a:r>
              <a:rPr lang="en-US" sz="2000" dirty="0">
                <a:effectLst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6817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BFC5-9476-485A-B0F7-D8819671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Waktu dan </a:t>
            </a:r>
            <a:r>
              <a:rPr lang="en-US" dirty="0" err="1">
                <a:effectLst/>
              </a:rPr>
              <a:t>Tempat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Pelaksanaan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Kerja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Praktek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FE61-FAE0-4967-A931-5A6B3B3A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Tanggal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Pelaksanaan</a:t>
            </a:r>
            <a:r>
              <a:rPr lang="en-US" dirty="0">
                <a:effectLst/>
              </a:rPr>
              <a:t>	: 25 Mei – 25 </a:t>
            </a:r>
            <a:r>
              <a:rPr lang="en-US" dirty="0" err="1">
                <a:effectLst/>
              </a:rPr>
              <a:t>Juli</a:t>
            </a:r>
            <a:r>
              <a:rPr lang="en-US" dirty="0">
                <a:effectLst/>
              </a:rPr>
              <a:t> 2017</a:t>
            </a:r>
          </a:p>
          <a:p>
            <a:r>
              <a:rPr lang="en-US" dirty="0">
                <a:effectLst/>
              </a:rPr>
              <a:t>Waktu </a:t>
            </a:r>
            <a:r>
              <a:rPr lang="en-US" dirty="0" err="1">
                <a:effectLst/>
              </a:rPr>
              <a:t>Pelaksanaan</a:t>
            </a:r>
            <a:r>
              <a:rPr lang="en-US" dirty="0">
                <a:effectLst/>
              </a:rPr>
              <a:t>		: 08:00 WIB - 17:00 WIB (</a:t>
            </a:r>
            <a:r>
              <a:rPr lang="en-US" dirty="0" err="1">
                <a:effectLst/>
              </a:rPr>
              <a:t>saat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ramadhan</a:t>
            </a:r>
            <a:r>
              <a:rPr lang="en-US" dirty="0">
                <a:effectLst/>
              </a:rPr>
              <a:t> 08:00 WIB - 								16:00 WIB)</a:t>
            </a:r>
          </a:p>
          <a:p>
            <a:r>
              <a:rPr lang="en-US" dirty="0">
                <a:effectLst/>
              </a:rPr>
              <a:t>Alamat					: Jl. Ramli No.36, Braga, </a:t>
            </a:r>
            <a:r>
              <a:rPr lang="en-US" dirty="0" err="1">
                <a:effectLst/>
              </a:rPr>
              <a:t>Sumur</a:t>
            </a:r>
            <a:r>
              <a:rPr lang="en-US" dirty="0">
                <a:effectLst/>
              </a:rPr>
              <a:t> Bandung, Kota 									Bandung, </a:t>
            </a:r>
            <a:r>
              <a:rPr lang="en-US" dirty="0" err="1">
                <a:effectLst/>
              </a:rPr>
              <a:t>Jawa</a:t>
            </a:r>
            <a:r>
              <a:rPr lang="en-US" dirty="0">
                <a:effectLst/>
              </a:rPr>
              <a:t> Barat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3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3211-E3C4-4ECE-87B7-FB0CF97B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4954587" cy="1905000"/>
          </a:xfrm>
        </p:spPr>
        <p:txBody>
          <a:bodyPr/>
          <a:lstStyle/>
          <a:p>
            <a:r>
              <a:rPr lang="en-US" b="1" dirty="0">
                <a:effectLst/>
              </a:rPr>
              <a:t>TINJAUAN TEORI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F5E9-5537-4A5C-80F3-0DAE4FAE4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223" y="2067717"/>
            <a:ext cx="4320273" cy="3124201"/>
          </a:xfrm>
        </p:spPr>
        <p:txBody>
          <a:bodyPr/>
          <a:lstStyle/>
          <a:p>
            <a:r>
              <a:rPr lang="en-US" b="1" dirty="0">
                <a:effectLst/>
              </a:rPr>
              <a:t>Web </a:t>
            </a:r>
            <a:r>
              <a:rPr lang="en-US" b="1" i="1" dirty="0">
                <a:effectLst/>
              </a:rPr>
              <a:t>Development</a:t>
            </a:r>
            <a:endParaRPr lang="en-US" b="1" dirty="0">
              <a:effectLst/>
            </a:endParaRPr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 err="1"/>
              <a:t>Javascript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9A1564-E9B5-4EF5-BF83-A552346E552F}"/>
              </a:ext>
            </a:extLst>
          </p:cNvPr>
          <p:cNvSpPr txBox="1">
            <a:spLocks/>
          </p:cNvSpPr>
          <p:nvPr/>
        </p:nvSpPr>
        <p:spPr>
          <a:xfrm>
            <a:off x="5821547" y="2067717"/>
            <a:ext cx="4320273" cy="836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effectLst/>
              </a:rPr>
              <a:t>Design Thinking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4C6F8-FE00-49CE-AAF6-FC59135131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081" y="2819417"/>
            <a:ext cx="7710616" cy="382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0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EA46-AC10-4317-B1B6-495D3A9D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68" y="259480"/>
            <a:ext cx="9905998" cy="932935"/>
          </a:xfrm>
        </p:spPr>
        <p:txBody>
          <a:bodyPr/>
          <a:lstStyle/>
          <a:p>
            <a:r>
              <a:rPr lang="en-US" b="1" dirty="0" err="1"/>
              <a:t>Bentuk</a:t>
            </a:r>
            <a:r>
              <a:rPr lang="en-US" b="1" dirty="0"/>
              <a:t> </a:t>
            </a:r>
            <a:r>
              <a:rPr lang="en-US" b="1" dirty="0" err="1"/>
              <a:t>Kegiatan</a:t>
            </a: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D2354C-AFA2-4BAD-A0CD-8B5902F4B7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842960"/>
              </p:ext>
            </p:extLst>
          </p:nvPr>
        </p:nvGraphicFramePr>
        <p:xfrm>
          <a:off x="395416" y="1000897"/>
          <a:ext cx="11368216" cy="55976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5960">
                  <a:extLst>
                    <a:ext uri="{9D8B030D-6E8A-4147-A177-3AD203B41FA5}">
                      <a16:colId xmlns:a16="http://schemas.microsoft.com/office/drawing/2014/main" val="1176740031"/>
                    </a:ext>
                  </a:extLst>
                </a:gridCol>
                <a:gridCol w="3446941">
                  <a:extLst>
                    <a:ext uri="{9D8B030D-6E8A-4147-A177-3AD203B41FA5}">
                      <a16:colId xmlns:a16="http://schemas.microsoft.com/office/drawing/2014/main" val="874294265"/>
                    </a:ext>
                  </a:extLst>
                </a:gridCol>
                <a:gridCol w="7065315">
                  <a:extLst>
                    <a:ext uri="{9D8B030D-6E8A-4147-A177-3AD203B41FA5}">
                      <a16:colId xmlns:a16="http://schemas.microsoft.com/office/drawing/2014/main" val="798559730"/>
                    </a:ext>
                  </a:extLst>
                </a:gridCol>
              </a:tblGrid>
              <a:tr h="523111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Kegiatan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Kerja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Praktek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44725"/>
                  </a:ext>
                </a:extLst>
              </a:tr>
              <a:tr h="3349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Tanggal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Uraian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957741"/>
                  </a:ext>
                </a:extLst>
              </a:tr>
              <a:tr h="3349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28-05-2018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Pengenalan Unit Access Optima Telkom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2274952"/>
                  </a:ext>
                </a:extLst>
              </a:tr>
              <a:tr h="6949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29-05-2018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Survey Uji </a:t>
                      </a:r>
                      <a:r>
                        <a:rPr lang="en-US" sz="1800" dirty="0" err="1">
                          <a:effectLst/>
                        </a:rPr>
                        <a:t>Terima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Alpro</a:t>
                      </a:r>
                      <a:r>
                        <a:rPr lang="en-US" sz="1800" dirty="0">
                          <a:effectLst/>
                        </a:rPr>
                        <a:t> di </a:t>
                      </a:r>
                      <a:r>
                        <a:rPr lang="en-US" sz="1800" dirty="0" err="1">
                          <a:effectLst/>
                        </a:rPr>
                        <a:t>Kabupaten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Sumedang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4582192"/>
                  </a:ext>
                </a:extLst>
              </a:tr>
              <a:tr h="6949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30-05-2018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Survey Uji </a:t>
                      </a:r>
                      <a:r>
                        <a:rPr lang="en-US" sz="1800" dirty="0" err="1">
                          <a:effectLst/>
                        </a:rPr>
                        <a:t>Terima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Alpro</a:t>
                      </a:r>
                      <a:r>
                        <a:rPr lang="en-US" sz="1800" dirty="0">
                          <a:effectLst/>
                        </a:rPr>
                        <a:t> di </a:t>
                      </a:r>
                      <a:r>
                        <a:rPr lang="en-US" sz="1800" dirty="0" err="1">
                          <a:effectLst/>
                        </a:rPr>
                        <a:t>Kabupaten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Sumedang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3277767"/>
                  </a:ext>
                </a:extLst>
              </a:tr>
              <a:tr h="3349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31-05-2018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Notulensi Rapat Bersama Mitra Telkom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0191827"/>
                  </a:ext>
                </a:extLst>
              </a:tr>
              <a:tr h="3349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04-06-2018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Pengenalan Alat Produksi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6874024"/>
                  </a:ext>
                </a:extLst>
              </a:tr>
              <a:tr h="3349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06-06-2018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Pemberian Tugas Pengelolaan Data Alpro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4769477"/>
                  </a:ext>
                </a:extLst>
              </a:tr>
              <a:tr h="3349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26-06-2018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Pemberian Tugas Pembuatan Website Optima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3392682"/>
                  </a:ext>
                </a:extLst>
              </a:tr>
              <a:tr h="3349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27-06-2018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Pengerjaan Website Optima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8455073"/>
                  </a:ext>
                </a:extLst>
              </a:tr>
              <a:tr h="3349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09-07-2018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Pemberian Tugas Pembuatan Website SIMPRO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8359816"/>
                  </a:ext>
                </a:extLst>
              </a:tr>
              <a:tr h="3349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10-07-2018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Pengerjaan Website SIMPRO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7555154"/>
                  </a:ext>
                </a:extLst>
              </a:tr>
              <a:tr h="3349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24-07-2018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Presentasi Final Website SIMPRO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3130769"/>
                  </a:ext>
                </a:extLst>
              </a:tr>
              <a:tr h="3349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25-07-2018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Penilaian</a:t>
                      </a:r>
                      <a:r>
                        <a:rPr lang="en-US" sz="1800" dirty="0">
                          <a:effectLst/>
                        </a:rPr>
                        <a:t> dan </a:t>
                      </a:r>
                      <a:r>
                        <a:rPr lang="en-US" sz="1800" dirty="0" err="1">
                          <a:effectLst/>
                        </a:rPr>
                        <a:t>Evaluasi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Selama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Kerja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Praktek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150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87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D45B-2118-4A4B-B952-5B1D0A15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Deskripsi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Umum</a:t>
            </a:r>
            <a:r>
              <a:rPr lang="en-US" dirty="0">
                <a:effectLst/>
              </a:rPr>
              <a:t> SIMPRO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BD2F4-D900-4F4E-9AA3-2371B9E8F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SIMPRO </a:t>
            </a:r>
            <a:r>
              <a:rPr lang="en-US" dirty="0" err="1">
                <a:effectLst/>
              </a:rPr>
              <a:t>merupakan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sebuah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sistem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informasi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berbasis</a:t>
            </a:r>
            <a:r>
              <a:rPr lang="en-US" dirty="0">
                <a:effectLst/>
              </a:rPr>
              <a:t> web yang </a:t>
            </a:r>
            <a:r>
              <a:rPr lang="en-US" dirty="0" err="1">
                <a:effectLst/>
              </a:rPr>
              <a:t>merupakan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sebuah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solusi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permasalahan</a:t>
            </a:r>
            <a:r>
              <a:rPr lang="en-US" dirty="0">
                <a:effectLst/>
              </a:rPr>
              <a:t> order </a:t>
            </a:r>
            <a:r>
              <a:rPr lang="en-US" dirty="0" err="1">
                <a:effectLst/>
              </a:rPr>
              <a:t>alat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produksi</a:t>
            </a:r>
            <a:r>
              <a:rPr lang="en-US" dirty="0">
                <a:effectLst/>
              </a:rPr>
              <a:t> di divisi access optima Telkom </a:t>
            </a:r>
            <a:r>
              <a:rPr lang="en-US" dirty="0" err="1">
                <a:effectLst/>
              </a:rPr>
              <a:t>Witel</a:t>
            </a:r>
            <a:r>
              <a:rPr lang="en-US" dirty="0">
                <a:effectLst/>
              </a:rPr>
              <a:t> Bandung</a:t>
            </a:r>
          </a:p>
          <a:p>
            <a:r>
              <a:rPr lang="en-US" dirty="0">
                <a:effectLst/>
              </a:rPr>
              <a:t>SIMPRO </a:t>
            </a:r>
            <a:r>
              <a:rPr lang="en-US" dirty="0" err="1">
                <a:effectLst/>
              </a:rPr>
              <a:t>ini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memiliki</a:t>
            </a:r>
            <a:r>
              <a:rPr lang="en-US" dirty="0">
                <a:effectLst/>
              </a:rPr>
              <a:t> 4 </a:t>
            </a:r>
            <a:r>
              <a:rPr lang="en-US" dirty="0" err="1">
                <a:effectLst/>
              </a:rPr>
              <a:t>pengguna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dengan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hak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akses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masing-masing</a:t>
            </a:r>
            <a:r>
              <a:rPr lang="en-US" dirty="0">
                <a:effectLst/>
              </a:rPr>
              <a:t> yang </a:t>
            </a:r>
            <a:r>
              <a:rPr lang="en-US" dirty="0" err="1">
                <a:effectLst/>
              </a:rPr>
              <a:t>berbeda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yaitu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diantaranya</a:t>
            </a:r>
            <a:r>
              <a:rPr lang="en-US" dirty="0">
                <a:effectLst/>
              </a:rPr>
              <a:t> admin, user, optima, </a:t>
            </a:r>
            <a:r>
              <a:rPr lang="en-US" dirty="0" err="1">
                <a:effectLst/>
              </a:rPr>
              <a:t>mitra</a:t>
            </a:r>
            <a:r>
              <a:rPr lang="en-US" dirty="0">
                <a:effectLst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71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A069-73E0-4C1D-98A1-B8D79CB3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5350"/>
            <a:ext cx="9905998" cy="858795"/>
          </a:xfrm>
        </p:spPr>
        <p:txBody>
          <a:bodyPr/>
          <a:lstStyle/>
          <a:p>
            <a:r>
              <a:rPr lang="en-US" dirty="0" err="1">
                <a:effectLst/>
              </a:rPr>
              <a:t>Fungsionalitas</a:t>
            </a:r>
            <a:r>
              <a:rPr lang="en-US" dirty="0">
                <a:effectLst/>
              </a:rPr>
              <a:t> SIMPRO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67F37-6B74-4D21-80F3-FF6A581B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900" y="1044145"/>
            <a:ext cx="10936200" cy="528457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err="1">
                <a:effectLst/>
              </a:rPr>
              <a:t>AdminMembuat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akun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baru</a:t>
            </a:r>
            <a:r>
              <a:rPr lang="en-US" dirty="0">
                <a:effectLst/>
              </a:rPr>
              <a:t>, </a:t>
            </a:r>
          </a:p>
          <a:p>
            <a:pPr lvl="1"/>
            <a:r>
              <a:rPr lang="en-US" dirty="0" err="1">
                <a:effectLst/>
              </a:rPr>
              <a:t>Melihat</a:t>
            </a:r>
            <a:r>
              <a:rPr lang="en-US" dirty="0">
                <a:effectLst/>
              </a:rPr>
              <a:t> daftar </a:t>
            </a:r>
            <a:r>
              <a:rPr lang="en-US" dirty="0" err="1">
                <a:effectLst/>
              </a:rPr>
              <a:t>akun</a:t>
            </a:r>
            <a:r>
              <a:rPr lang="en-US" dirty="0">
                <a:effectLst/>
              </a:rPr>
              <a:t>, </a:t>
            </a:r>
          </a:p>
          <a:p>
            <a:pPr lvl="1"/>
            <a:r>
              <a:rPr lang="en-US" dirty="0" err="1">
                <a:effectLst/>
              </a:rPr>
              <a:t>Menghapus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akun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mengedit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akun</a:t>
            </a:r>
            <a:r>
              <a:rPr lang="en-US" dirty="0">
                <a:effectLst/>
              </a:rPr>
              <a:t>.</a:t>
            </a:r>
          </a:p>
          <a:p>
            <a:pPr lvl="0"/>
            <a:r>
              <a:rPr lang="en-US" dirty="0">
                <a:effectLst/>
              </a:rPr>
              <a:t>User</a:t>
            </a:r>
          </a:p>
          <a:p>
            <a:pPr lvl="1"/>
            <a:r>
              <a:rPr lang="en-US" dirty="0" err="1">
                <a:effectLst/>
              </a:rPr>
              <a:t>Membuat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permintaan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alat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produksi</a:t>
            </a:r>
            <a:r>
              <a:rPr lang="en-US" dirty="0">
                <a:effectLst/>
              </a:rPr>
              <a:t>,</a:t>
            </a:r>
          </a:p>
          <a:p>
            <a:pPr lvl="1"/>
            <a:r>
              <a:rPr lang="en-US" dirty="0" err="1">
                <a:effectLst/>
              </a:rPr>
              <a:t>Melihat</a:t>
            </a:r>
            <a:r>
              <a:rPr lang="en-US" dirty="0">
                <a:effectLst/>
              </a:rPr>
              <a:t> daftar </a:t>
            </a:r>
            <a:r>
              <a:rPr lang="en-US" dirty="0" err="1">
                <a:effectLst/>
              </a:rPr>
              <a:t>permintaan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alat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produksi</a:t>
            </a:r>
            <a:r>
              <a:rPr lang="en-US" dirty="0">
                <a:effectLst/>
              </a:rPr>
              <a:t> yang </a:t>
            </a:r>
            <a:r>
              <a:rPr lang="en-US" dirty="0" err="1">
                <a:effectLst/>
              </a:rPr>
              <a:t>telah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tersedia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sebelumnya</a:t>
            </a:r>
            <a:r>
              <a:rPr lang="en-US" dirty="0">
                <a:effectLst/>
              </a:rPr>
              <a:t>, </a:t>
            </a:r>
          </a:p>
          <a:p>
            <a:pPr lvl="1"/>
            <a:r>
              <a:rPr lang="en-US" dirty="0" err="1">
                <a:effectLst/>
              </a:rPr>
              <a:t>Mengirim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notifikasi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berupa</a:t>
            </a:r>
            <a:r>
              <a:rPr lang="en-US" dirty="0">
                <a:effectLst/>
              </a:rPr>
              <a:t> email </a:t>
            </a:r>
            <a:r>
              <a:rPr lang="en-US" dirty="0" err="1">
                <a:effectLst/>
              </a:rPr>
              <a:t>ke</a:t>
            </a:r>
            <a:r>
              <a:rPr lang="en-US" dirty="0">
                <a:effectLst/>
              </a:rPr>
              <a:t> Optima.</a:t>
            </a:r>
          </a:p>
          <a:p>
            <a:pPr lvl="0"/>
            <a:r>
              <a:rPr lang="en-US" dirty="0">
                <a:effectLst/>
              </a:rPr>
              <a:t>Optima</a:t>
            </a:r>
          </a:p>
          <a:p>
            <a:pPr lvl="1"/>
            <a:r>
              <a:rPr lang="en-US" dirty="0" err="1">
                <a:effectLst/>
              </a:rPr>
              <a:t>Memilih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mitra</a:t>
            </a:r>
            <a:r>
              <a:rPr lang="en-US" dirty="0">
                <a:effectLst/>
              </a:rPr>
              <a:t> yang </a:t>
            </a:r>
            <a:r>
              <a:rPr lang="en-US" dirty="0" err="1">
                <a:effectLst/>
              </a:rPr>
              <a:t>akan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mengeksekusi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permintaan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alat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produksi</a:t>
            </a:r>
            <a:r>
              <a:rPr lang="en-US" dirty="0">
                <a:effectLst/>
              </a:rPr>
              <a:t>, </a:t>
            </a:r>
          </a:p>
          <a:p>
            <a:pPr lvl="1"/>
            <a:r>
              <a:rPr lang="en-US" dirty="0" err="1">
                <a:effectLst/>
              </a:rPr>
              <a:t>Menghapus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permintaan</a:t>
            </a:r>
            <a:r>
              <a:rPr lang="en-US" dirty="0">
                <a:effectLst/>
              </a:rPr>
              <a:t>, </a:t>
            </a:r>
          </a:p>
          <a:p>
            <a:pPr lvl="1"/>
            <a:r>
              <a:rPr lang="en-US" dirty="0" err="1">
                <a:effectLst/>
              </a:rPr>
              <a:t>Mengedit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permintaan</a:t>
            </a:r>
            <a:r>
              <a:rPr lang="en-US" dirty="0">
                <a:effectLst/>
              </a:rPr>
              <a:t>, </a:t>
            </a:r>
          </a:p>
          <a:p>
            <a:pPr lvl="1"/>
            <a:r>
              <a:rPr lang="en-US" dirty="0" err="1">
                <a:effectLst/>
              </a:rPr>
              <a:t>Melihat</a:t>
            </a:r>
            <a:r>
              <a:rPr lang="en-US" dirty="0">
                <a:effectLst/>
              </a:rPr>
              <a:t> daftar </a:t>
            </a:r>
            <a:r>
              <a:rPr lang="en-US" dirty="0" err="1">
                <a:effectLst/>
              </a:rPr>
              <a:t>permintaan</a:t>
            </a:r>
            <a:r>
              <a:rPr lang="en-US" dirty="0">
                <a:effectLst/>
              </a:rPr>
              <a:t>, </a:t>
            </a:r>
          </a:p>
          <a:p>
            <a:pPr lvl="1"/>
            <a:r>
              <a:rPr lang="en-US" dirty="0" err="1">
                <a:effectLst/>
              </a:rPr>
              <a:t>Mengirim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notifikasi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berupa</a:t>
            </a:r>
            <a:r>
              <a:rPr lang="en-US" dirty="0">
                <a:effectLst/>
              </a:rPr>
              <a:t> email </a:t>
            </a:r>
            <a:r>
              <a:rPr lang="en-US" dirty="0" err="1">
                <a:effectLst/>
              </a:rPr>
              <a:t>ke</a:t>
            </a:r>
            <a:r>
              <a:rPr lang="en-US" dirty="0">
                <a:effectLst/>
              </a:rPr>
              <a:t> Mitra.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5A41-3DAD-4469-935C-8FFDB980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07989"/>
          </a:xfrm>
        </p:spPr>
        <p:txBody>
          <a:bodyPr/>
          <a:lstStyle/>
          <a:p>
            <a:r>
              <a:rPr lang="en-US" dirty="0" err="1">
                <a:effectLst/>
              </a:rPr>
              <a:t>Fungsionalitas</a:t>
            </a:r>
            <a:r>
              <a:rPr lang="en-US" dirty="0">
                <a:effectLst/>
              </a:rPr>
              <a:t> SIMPRO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30D46-9339-492F-82B0-46BBE9765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18735"/>
            <a:ext cx="9905998" cy="4172465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effectLst/>
              </a:rPr>
              <a:t>Mitra</a:t>
            </a:r>
          </a:p>
          <a:p>
            <a:pPr lvl="1"/>
            <a:r>
              <a:rPr lang="en-US" dirty="0" err="1">
                <a:effectLst/>
              </a:rPr>
              <a:t>Menerima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permintaan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lalu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membuat</a:t>
            </a:r>
            <a:r>
              <a:rPr lang="en-US" dirty="0">
                <a:effectLst/>
              </a:rPr>
              <a:t> progress, </a:t>
            </a:r>
          </a:p>
          <a:p>
            <a:pPr lvl="1"/>
            <a:r>
              <a:rPr lang="en-US" dirty="0">
                <a:effectLst/>
              </a:rPr>
              <a:t>Update progress </a:t>
            </a:r>
            <a:r>
              <a:rPr lang="en-US" dirty="0" err="1">
                <a:effectLst/>
              </a:rPr>
              <a:t>permintaan</a:t>
            </a:r>
            <a:r>
              <a:rPr lang="en-US" dirty="0">
                <a:effectLst/>
              </a:rPr>
              <a:t> </a:t>
            </a:r>
          </a:p>
          <a:p>
            <a:pPr lvl="1"/>
            <a:r>
              <a:rPr lang="en-US" dirty="0" err="1">
                <a:effectLst/>
              </a:rPr>
              <a:t>Mengirim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notifikasi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berupa</a:t>
            </a:r>
            <a:r>
              <a:rPr lang="en-US" dirty="0">
                <a:effectLst/>
              </a:rPr>
              <a:t> email </a:t>
            </a:r>
            <a:r>
              <a:rPr lang="en-US" dirty="0" err="1">
                <a:effectLst/>
              </a:rPr>
              <a:t>ke</a:t>
            </a:r>
            <a:r>
              <a:rPr lang="en-US" dirty="0">
                <a:effectLst/>
              </a:rPr>
              <a:t> User yang </a:t>
            </a:r>
            <a:r>
              <a:rPr lang="en-US" dirty="0" err="1">
                <a:effectLst/>
              </a:rPr>
              <a:t>melakukan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permintaan</a:t>
            </a:r>
            <a:r>
              <a:rPr lang="en-US" dirty="0">
                <a:effectLst/>
              </a:rPr>
              <a:t>.</a:t>
            </a:r>
          </a:p>
          <a:p>
            <a:r>
              <a:rPr lang="en-US" dirty="0">
                <a:effectLst/>
              </a:rPr>
              <a:t>Search</a:t>
            </a:r>
          </a:p>
          <a:p>
            <a:pPr lvl="1"/>
            <a:r>
              <a:rPr lang="en-US" dirty="0" err="1">
                <a:effectLst/>
              </a:rPr>
              <a:t>Setiap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pengguna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dapat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mencari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informasi</a:t>
            </a:r>
            <a:r>
              <a:rPr lang="en-US" dirty="0">
                <a:effectLst/>
              </a:rPr>
              <a:t> yang </a:t>
            </a:r>
            <a:r>
              <a:rPr lang="en-US" dirty="0" err="1">
                <a:effectLst/>
              </a:rPr>
              <a:t>dibutuhkan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dalam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setiap</a:t>
            </a:r>
            <a:r>
              <a:rPr lang="en-US" dirty="0">
                <a:effectLst/>
              </a:rPr>
              <a:t> data yang </a:t>
            </a:r>
            <a:r>
              <a:rPr lang="en-US" dirty="0" err="1">
                <a:effectLst/>
              </a:rPr>
              <a:t>ada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Baik</a:t>
            </a:r>
            <a:r>
              <a:rPr lang="en-US" dirty="0">
                <a:effectLst/>
              </a:rPr>
              <a:t> Admin, User, Optima, </a:t>
            </a:r>
            <a:r>
              <a:rPr lang="en-US" dirty="0" err="1">
                <a:effectLst/>
              </a:rPr>
              <a:t>atau</a:t>
            </a:r>
            <a:r>
              <a:rPr lang="en-US" dirty="0">
                <a:effectLst/>
              </a:rPr>
              <a:t> Mitra.</a:t>
            </a:r>
          </a:p>
          <a:p>
            <a:r>
              <a:rPr lang="en-US" dirty="0" err="1">
                <a:effectLst/>
              </a:rPr>
              <a:t>Lihat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Profil</a:t>
            </a:r>
            <a:endParaRPr lang="en-US" dirty="0">
              <a:effectLst/>
            </a:endParaRPr>
          </a:p>
          <a:p>
            <a:pPr lvl="1"/>
            <a:r>
              <a:rPr lang="en-US" dirty="0" err="1">
                <a:effectLst/>
              </a:rPr>
              <a:t>Setiap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pengguna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dapat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melihat</a:t>
            </a:r>
            <a:r>
              <a:rPr lang="en-US" dirty="0">
                <a:effectLst/>
              </a:rPr>
              <a:t> data </a:t>
            </a:r>
            <a:r>
              <a:rPr lang="en-US" dirty="0" err="1">
                <a:effectLst/>
              </a:rPr>
              <a:t>informasi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masing-masing</a:t>
            </a:r>
            <a:r>
              <a:rPr lang="en-US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177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36</TotalTime>
  <Words>453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Mesh</vt:lpstr>
      <vt:lpstr>PEMBANGUNAN SISTEM INFORMASI PLANNING ALAT PRODUKSI (SIMPRO) BERBASIS WEB MENGGUNAKAN METODE DESIGN THINKING</vt:lpstr>
      <vt:lpstr>Latar Belakang</vt:lpstr>
      <vt:lpstr>Rumusan Masalah</vt:lpstr>
      <vt:lpstr>Waktu dan Tempat Pelaksanaan Kerja Praktek</vt:lpstr>
      <vt:lpstr>TINJAUAN TEORI</vt:lpstr>
      <vt:lpstr>Bentuk Kegiatan</vt:lpstr>
      <vt:lpstr>Deskripsi Umum SIMPRO</vt:lpstr>
      <vt:lpstr>Fungsionalitas SIMPRO</vt:lpstr>
      <vt:lpstr>Fungsionalitas SIMPRO (2)</vt:lpstr>
      <vt:lpstr>Context Diagram</vt:lpstr>
      <vt:lpstr>Basis Data</vt:lpstr>
      <vt:lpstr>Kesimpulan</vt:lpstr>
      <vt:lpstr>Saran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PEMBANGUNAN SISTEM INFORMASI PLANNING ALAT PRODUKSI (SIMPRO) BERBASIS WEB MENGGUNAKAN METODE DESIGN THINKING</dc:title>
  <dc:creator>Adhyfa Hidayat</dc:creator>
  <cp:lastModifiedBy>Adhyfa Hidayat</cp:lastModifiedBy>
  <cp:revision>31</cp:revision>
  <dcterms:created xsi:type="dcterms:W3CDTF">2018-08-13T04:54:03Z</dcterms:created>
  <dcterms:modified xsi:type="dcterms:W3CDTF">2018-08-13T08:15:29Z</dcterms:modified>
</cp:coreProperties>
</file>