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63" r:id="rId13"/>
    <p:sldId id="265" r:id="rId14"/>
    <p:sldId id="266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6" Type="http://schemas.openxmlformats.org/officeDocument/2006/relationships/customXml" Target="../customXml/item1.xml"/><Relationship Id="rId21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theme" Target="theme/them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viewProps" Target="view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14C4-8A2C-2049-AC1F-1BAD595E8738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1C7C-3ED8-8F48-B125-D2C9506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99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ell MT"/>
                <a:cs typeface="Bell MT"/>
              </a:rPr>
              <a:t>ADMINISTRATIVE </a:t>
            </a:r>
            <a:r>
              <a:rPr lang="en-US" sz="3600" dirty="0" smtClean="0">
                <a:latin typeface="Bell MT"/>
                <a:cs typeface="Bell MT"/>
              </a:rPr>
              <a:t>SCIENCE</a:t>
            </a:r>
            <a:br>
              <a:rPr lang="en-US" sz="3600" dirty="0" smtClean="0">
                <a:latin typeface="Bell MT"/>
                <a:cs typeface="Bell MT"/>
              </a:rPr>
            </a:br>
            <a:r>
              <a:rPr lang="en-US" sz="3600" dirty="0" smtClean="0">
                <a:latin typeface="Bell MT"/>
                <a:cs typeface="Bell MT"/>
              </a:rPr>
              <a:t>or </a:t>
            </a:r>
            <a:br>
              <a:rPr lang="en-US" sz="3600" dirty="0" smtClean="0">
                <a:latin typeface="Bell MT"/>
                <a:cs typeface="Bell MT"/>
              </a:rPr>
            </a:br>
            <a:r>
              <a:rPr lang="en-US" sz="3600" dirty="0" smtClean="0">
                <a:latin typeface="Bell MT"/>
                <a:cs typeface="Bell MT"/>
              </a:rPr>
              <a:t>CLASSICAL MANAGEMENT</a:t>
            </a:r>
            <a:br>
              <a:rPr lang="en-US" sz="3600" dirty="0" smtClean="0">
                <a:latin typeface="Bell MT"/>
                <a:cs typeface="Bell MT"/>
              </a:rPr>
            </a:br>
            <a:endParaRPr lang="en-US" sz="36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32003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Unity of Command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fd402eb3bf0128ec3624027b42d88f2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7" b="-2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390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Unity of Direction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leader-2206099_960_72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4" r="-20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18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latin typeface="Bell MT"/>
                <a:cs typeface="Bell MT"/>
              </a:rPr>
              <a:t/>
            </a:r>
            <a:br>
              <a:rPr lang="en-US" sz="4000" dirty="0" smtClean="0">
                <a:latin typeface="Bell MT"/>
                <a:cs typeface="Bell MT"/>
              </a:rPr>
            </a:br>
            <a:r>
              <a:rPr lang="en-US" sz="4000" dirty="0" smtClean="0">
                <a:latin typeface="Bell MT"/>
                <a:cs typeface="Bell MT"/>
              </a:rPr>
              <a:t>CENTRALIZATION </a:t>
            </a:r>
            <a:r>
              <a:rPr lang="en-US" sz="4000" dirty="0">
                <a:latin typeface="Bell MT"/>
                <a:cs typeface="Bell MT"/>
              </a:rPr>
              <a:t>AND </a:t>
            </a:r>
            <a:r>
              <a:rPr lang="en-US" sz="4000" dirty="0" smtClean="0">
                <a:latin typeface="Bell MT"/>
                <a:cs typeface="Bell MT"/>
              </a:rPr>
              <a:t>DECENTRALIZATION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482" r="-53482"/>
          <a:stretch>
            <a:fillRect/>
          </a:stretch>
        </p:blipFill>
        <p:spPr bwMode="auto">
          <a:xfrm>
            <a:off x="-584200" y="1417638"/>
            <a:ext cx="10147300" cy="5008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1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>
                <a:latin typeface="Bell MT"/>
                <a:cs typeface="Bell MT"/>
              </a:rPr>
              <a:t>SCALAR CHAIN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986" r="-69986"/>
          <a:stretch>
            <a:fillRect/>
          </a:stretch>
        </p:blipFill>
        <p:spPr bwMode="auto">
          <a:xfrm>
            <a:off x="457200" y="1417638"/>
            <a:ext cx="8229600" cy="4894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70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dirty="0">
                <a:latin typeface="Bell MT"/>
                <a:cs typeface="Bell MT"/>
              </a:rPr>
              <a:t>EQUITY</a:t>
            </a:r>
            <a:br>
              <a:rPr lang="en-US" sz="3600" b="1" dirty="0">
                <a:latin typeface="Bell MT"/>
                <a:cs typeface="Bell MT"/>
              </a:rPr>
            </a:br>
            <a:endParaRPr lang="en-US" sz="3600" b="1" dirty="0">
              <a:latin typeface="Bell MT"/>
              <a:cs typeface="Bell MT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209" r="-57209"/>
          <a:stretch>
            <a:fillRect/>
          </a:stretch>
        </p:blipFill>
        <p:spPr bwMode="auto">
          <a:xfrm>
            <a:off x="457200" y="1600200"/>
            <a:ext cx="8445500" cy="462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79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9858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Remuneration</a:t>
            </a:r>
            <a:br>
              <a:rPr lang="en-US" dirty="0">
                <a:latin typeface="Bell MT"/>
                <a:cs typeface="Bell MT"/>
              </a:rPr>
            </a:b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Should-more-NFPs-consider-paying-directors_650x359p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" b="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019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Initiative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Initiati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74" r="-40574"/>
          <a:stretch>
            <a:fillRect/>
          </a:stretch>
        </p:blipFill>
        <p:spPr>
          <a:xfrm>
            <a:off x="-177800" y="1600200"/>
            <a:ext cx="9702800" cy="4525963"/>
          </a:xfrm>
        </p:spPr>
      </p:pic>
    </p:spTree>
    <p:extLst>
      <p:ext uri="{BB962C8B-B14F-4D97-AF65-F5344CB8AC3E}">
        <p14:creationId xmlns:p14="http://schemas.microsoft.com/office/powerpoint/2010/main" val="13858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600"/>
            <a:ext cx="8229600" cy="9350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Bell MT"/>
                <a:cs typeface="Bell MT"/>
              </a:rPr>
              <a:t>Subordination Of Individual Interest To General Interest</a:t>
            </a:r>
            <a:br>
              <a:rPr lang="en-US" dirty="0">
                <a:latin typeface="Bell MT"/>
                <a:cs typeface="Bell MT"/>
              </a:rPr>
            </a:br>
            <a:endParaRPr lang="en-US" dirty="0"/>
          </a:p>
        </p:txBody>
      </p:sp>
      <p:pic>
        <p:nvPicPr>
          <p:cNvPr id="4" name="Content Placeholder 3" descr="Subordination-of-Individual-Interest-to-General-Interest-300x1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28" b="-16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284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Bell MT"/>
                <a:cs typeface="Bell MT"/>
              </a:rPr>
              <a:t>Stability Of Tenure</a:t>
            </a:r>
            <a:br>
              <a:rPr lang="en-US" dirty="0">
                <a:latin typeface="Bell MT"/>
                <a:cs typeface="Bell MT"/>
              </a:rPr>
            </a:br>
            <a:endParaRPr lang="en-US" dirty="0"/>
          </a:p>
        </p:txBody>
      </p:sp>
      <p:pic>
        <p:nvPicPr>
          <p:cNvPr id="4" name="Content Placeholder 3" descr="xk52bpelq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" r="-11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040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Bell MT"/>
                <a:cs typeface="Bell MT"/>
              </a:rPr>
              <a:t>Esprit De Corps</a:t>
            </a:r>
            <a:br>
              <a:rPr lang="en-US" dirty="0">
                <a:latin typeface="Bell MT"/>
                <a:cs typeface="Bell MT"/>
              </a:rPr>
            </a:br>
            <a:endParaRPr lang="en-US" dirty="0"/>
          </a:p>
        </p:txBody>
      </p:sp>
      <p:pic>
        <p:nvPicPr>
          <p:cNvPr id="4" name="Content Placeholder 3" descr="51727a561c5d026a816a8e128c5848f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99" r="-18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8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Bell MT"/>
                <a:cs typeface="Bell MT"/>
              </a:rPr>
              <a:t>HENRY FAYOL (ADMINISTRATIVE </a:t>
            </a:r>
            <a:r>
              <a:rPr lang="en-US" sz="2400" b="1" dirty="0" smtClean="0">
                <a:latin typeface="Bell MT"/>
                <a:cs typeface="Bell MT"/>
              </a:rPr>
              <a:t>SCIENCE</a:t>
            </a:r>
            <a:r>
              <a:rPr lang="en-US" sz="2400" b="1" dirty="0" smtClean="0">
                <a:latin typeface="Bell MT"/>
                <a:cs typeface="Bell MT"/>
              </a:rPr>
              <a:t>)</a:t>
            </a:r>
            <a:endParaRPr lang="en-US" sz="2400" b="1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>
                <a:latin typeface="Bell MT"/>
                <a:cs typeface="Bell MT"/>
              </a:rPr>
              <a:t>FRENCH MINING ENGINEER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>
                <a:latin typeface="Bell MT"/>
                <a:cs typeface="Bell MT"/>
              </a:rPr>
              <a:t>WITNESSED THE INDUSTRIAL REVOLUTION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>
                <a:latin typeface="Bell MT"/>
                <a:cs typeface="Bell MT"/>
              </a:rPr>
              <a:t>SAW A NEED FOR MANAGEMENT THEORY AND TRAINING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Bell MT"/>
                <a:cs typeface="Bell MT"/>
              </a:rPr>
              <a:t>6 </a:t>
            </a:r>
            <a:r>
              <a:rPr lang="en-US" sz="2400" b="1" dirty="0" smtClean="0">
                <a:latin typeface="Bell MT"/>
                <a:cs typeface="Bell MT"/>
              </a:rPr>
              <a:t>ACTIVITIES OF INDUSTRY</a:t>
            </a:r>
            <a:endParaRPr lang="en-US" sz="2400" b="1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Technical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Commercial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Financial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Security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Accounting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Managerial</a:t>
            </a:r>
            <a:endParaRPr lang="en-US" sz="28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1384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ell MT"/>
                <a:cs typeface="Bell MT"/>
              </a:rPr>
              <a:t>ACTIVITIES OF INDUSTRY</a:t>
            </a:r>
            <a:endParaRPr lang="en-US" sz="3600" b="1" dirty="0">
              <a:latin typeface="Bell MT"/>
              <a:cs typeface="Bell M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621" b="-11621"/>
          <a:stretch>
            <a:fillRect/>
          </a:stretch>
        </p:blipFill>
        <p:spPr>
          <a:xfrm>
            <a:off x="571500" y="1193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2645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9199" r="-9199"/>
          <a:stretch>
            <a:fillRect/>
          </a:stretch>
        </p:blipFill>
        <p:spPr>
          <a:xfrm>
            <a:off x="457200" y="10795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06660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ell MT"/>
                <a:cs typeface="Bell MT"/>
              </a:rPr>
              <a:t>MANAGEMENT ACTIVITIES</a:t>
            </a:r>
            <a:endParaRPr lang="en-US" sz="3600" b="1" dirty="0">
              <a:latin typeface="Bell MT"/>
              <a:cs typeface="Bell M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Planning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Organizing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Command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Coordination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>
                <a:latin typeface="Bell MT"/>
                <a:cs typeface="Bell MT"/>
              </a:rPr>
              <a:t>Control</a:t>
            </a:r>
            <a:endParaRPr lang="en-US" sz="28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93190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Bell MT"/>
                <a:cs typeface="Bell MT"/>
              </a:rPr>
              <a:t>PRINCIPLES OF MANAGEMENT</a:t>
            </a:r>
            <a:br>
              <a:rPr lang="en-US" sz="4000" b="1" dirty="0" smtClean="0">
                <a:latin typeface="Bell MT"/>
                <a:cs typeface="Bell MT"/>
              </a:rPr>
            </a:br>
            <a:r>
              <a:rPr lang="en-US" sz="4000" b="1" i="1" u="sng" dirty="0" smtClean="0">
                <a:solidFill>
                  <a:srgbClr val="FF6600"/>
                </a:solidFill>
                <a:latin typeface="Bell MT"/>
                <a:cs typeface="Bell MT"/>
              </a:rPr>
              <a:t>(DAD U C USSR ----- O I SEE)</a:t>
            </a:r>
            <a:endParaRPr lang="en-US" sz="4000" b="1" i="1" u="sng" dirty="0">
              <a:solidFill>
                <a:srgbClr val="FF6600"/>
              </a:solidFill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  <a:buFont typeface="Wingdings" charset="2"/>
              <a:buChar char="ü"/>
            </a:pPr>
            <a:endParaRPr lang="en-US" sz="3600" dirty="0" smtClean="0">
              <a:latin typeface="Bell MT"/>
              <a:cs typeface="Bell MT"/>
            </a:endParaRPr>
          </a:p>
          <a:p>
            <a:pPr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 smtClean="0">
                <a:latin typeface="Bell MT"/>
                <a:cs typeface="Bell MT"/>
              </a:rPr>
              <a:t>Division </a:t>
            </a:r>
            <a:r>
              <a:rPr lang="en-US" sz="11200" dirty="0">
                <a:latin typeface="Bell MT"/>
                <a:cs typeface="Bell MT"/>
              </a:rPr>
              <a:t>Of Work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>
                <a:latin typeface="Bell MT"/>
                <a:cs typeface="Bell MT"/>
              </a:rPr>
              <a:t>Authority And Responsibility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>
                <a:latin typeface="Bell MT"/>
                <a:cs typeface="Bell MT"/>
              </a:rPr>
              <a:t>Discipline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>
                <a:latin typeface="Bell MT"/>
                <a:cs typeface="Bell MT"/>
              </a:rPr>
              <a:t>Unity Of </a:t>
            </a:r>
            <a:r>
              <a:rPr lang="en-US" sz="11200" dirty="0" smtClean="0">
                <a:latin typeface="Bell MT"/>
                <a:cs typeface="Bell MT"/>
              </a:rPr>
              <a:t>Command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 smtClean="0">
                <a:latin typeface="Bell MT"/>
                <a:cs typeface="Bell MT"/>
              </a:rPr>
              <a:t>Centralization and Decentralization 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 smtClean="0">
                <a:latin typeface="Bell MT"/>
                <a:cs typeface="Bell MT"/>
              </a:rPr>
              <a:t>Unity </a:t>
            </a:r>
            <a:r>
              <a:rPr lang="en-US" sz="11200" dirty="0">
                <a:latin typeface="Bell MT"/>
                <a:cs typeface="Bell MT"/>
              </a:rPr>
              <a:t>Of </a:t>
            </a:r>
            <a:r>
              <a:rPr lang="en-US" sz="11200" dirty="0" smtClean="0">
                <a:latin typeface="Bell MT"/>
                <a:cs typeface="Bell MT"/>
              </a:rPr>
              <a:t>Directions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11200" dirty="0" smtClean="0">
                <a:latin typeface="Bell MT"/>
                <a:cs typeface="Bell MT"/>
              </a:rPr>
              <a:t>Scalar Chain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9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ell MT"/>
                <a:cs typeface="Bell MT"/>
              </a:rPr>
              <a:t>PRINCIPLES OF MANAGEMENT</a:t>
            </a:r>
            <a:endParaRPr lang="en-US" sz="3600" b="1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796"/>
            <a:ext cx="8229600" cy="5196142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endParaRPr lang="en-US" dirty="0" smtClean="0">
              <a:latin typeface="Bell MT"/>
              <a:cs typeface="Bell MT"/>
            </a:endParaRP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Stability Of Tenure</a:t>
            </a:r>
          </a:p>
          <a:p>
            <a:pPr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Remuneration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Order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Initiative 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Subordination Of Individual Interest To General Interest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Equity</a:t>
            </a:r>
          </a:p>
          <a:p>
            <a:pPr lvl="0">
              <a:lnSpc>
                <a:spcPct val="160000"/>
              </a:lnSpc>
              <a:buFont typeface="Wingdings" charset="2"/>
              <a:buChar char="ü"/>
            </a:pPr>
            <a:r>
              <a:rPr lang="en-US" sz="9600" dirty="0" smtClean="0">
                <a:latin typeface="Bell MT"/>
                <a:cs typeface="Bell MT"/>
              </a:rPr>
              <a:t>Esprit De Corps</a:t>
            </a:r>
          </a:p>
          <a:p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12453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A &amp; R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8186906877d1dcb33535063a9e22e74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84" r="-8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031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6BCB30-2526-4318-AD3D-930AE57572AC}"/>
</file>

<file path=customXml/itemProps2.xml><?xml version="1.0" encoding="utf-8"?>
<ds:datastoreItem xmlns:ds="http://schemas.openxmlformats.org/officeDocument/2006/customXml" ds:itemID="{866A03F6-C450-4E77-BDA4-A06920E50D9E}"/>
</file>

<file path=customXml/itemProps3.xml><?xml version="1.0" encoding="utf-8"?>
<ds:datastoreItem xmlns:ds="http://schemas.openxmlformats.org/officeDocument/2006/customXml" ds:itemID="{3A026C7B-A0FC-4E1D-8A12-21A373033470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111</Words>
  <Application>Microsoft Macintosh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ADMINISTRATIVE SCIENCE or  CLASSICAL MANAGEMENT </vt:lpstr>
      <vt:lpstr>HENRY FAYOL (ADMINISTRATIVE SCIENCE)</vt:lpstr>
      <vt:lpstr>6 ACTIVITIES OF INDUSTRY</vt:lpstr>
      <vt:lpstr>ACTIVITIES OF INDUSTRY</vt:lpstr>
      <vt:lpstr>PowerPoint Presentation</vt:lpstr>
      <vt:lpstr>MANAGEMENT ACTIVITIES</vt:lpstr>
      <vt:lpstr>PRINCIPLES OF MANAGEMENT (DAD U C USSR ----- O I SEE)</vt:lpstr>
      <vt:lpstr>PRINCIPLES OF MANAGEMENT</vt:lpstr>
      <vt:lpstr>A &amp; R</vt:lpstr>
      <vt:lpstr>Unity of Command</vt:lpstr>
      <vt:lpstr>Unity of Direction</vt:lpstr>
      <vt:lpstr> CENTRALIZATION AND DECENTRALIZATION </vt:lpstr>
      <vt:lpstr>SCALAR CHAIN </vt:lpstr>
      <vt:lpstr>EQUITY </vt:lpstr>
      <vt:lpstr>Remuneration </vt:lpstr>
      <vt:lpstr>Initiative</vt:lpstr>
      <vt:lpstr>Subordination Of Individual Interest To General Interest </vt:lpstr>
      <vt:lpstr>Stability Of Tenure </vt:lpstr>
      <vt:lpstr>Esprit De Corps 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MANAGEMENT</dc:title>
  <dc:creator>zeeshan mustafa</dc:creator>
  <cp:lastModifiedBy>zeeshan mustafa</cp:lastModifiedBy>
  <cp:revision>25</cp:revision>
  <dcterms:created xsi:type="dcterms:W3CDTF">2020-08-25T13:00:10Z</dcterms:created>
  <dcterms:modified xsi:type="dcterms:W3CDTF">2020-08-27T06:12:34Z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