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printerSettings" Target="printerSettings/printerSettings1.bin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6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9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5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4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5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E78F-4647-B34E-9C9E-0E238D02454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E78F-4647-B34E-9C9E-0E238D02454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D0B8-CBE1-C04A-A44F-13D512B3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3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ell MT"/>
                <a:cs typeface="Bell MT"/>
              </a:rPr>
              <a:t>Social Responsibility of Management</a:t>
            </a:r>
            <a:endParaRPr lang="en-US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922"/>
            <a:ext cx="8229600" cy="4869241"/>
          </a:xfrm>
        </p:spPr>
        <p:txBody>
          <a:bodyPr/>
          <a:lstStyle/>
          <a:p>
            <a:pPr algn="just"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latin typeface="Bell MT"/>
                <a:cs typeface="Bell MT"/>
              </a:rPr>
              <a:t>as the obligation and commitment of managers to take steps for protection and improvement of societies welfare along with protecting their own interest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Concept:</a:t>
            </a:r>
          </a:p>
          <a:p>
            <a:r>
              <a:rPr lang="en-US" b="1" dirty="0" smtClean="0">
                <a:latin typeface="Bell MT"/>
                <a:cs typeface="Bell MT"/>
              </a:rPr>
              <a:t>R</a:t>
            </a:r>
            <a:r>
              <a:rPr lang="en-US" b="1" dirty="0" smtClean="0">
                <a:latin typeface="Bell MT"/>
                <a:cs typeface="Bell MT"/>
              </a:rPr>
              <a:t>. Joseph </a:t>
            </a:r>
            <a:r>
              <a:rPr lang="en-US" b="1" dirty="0" err="1" smtClean="0">
                <a:latin typeface="Bell MT"/>
                <a:cs typeface="Bell MT"/>
              </a:rPr>
              <a:t>Monsen</a:t>
            </a:r>
            <a:r>
              <a:rPr lang="en-US" b="1" dirty="0" smtClean="0">
                <a:latin typeface="Bell MT"/>
                <a:cs typeface="Bell MT"/>
              </a:rPr>
              <a:t> 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level I          it refers to fulfillment of all the legal requirements by the businessmen which are applicable to them</a:t>
            </a:r>
            <a:endParaRPr lang="en-US" dirty="0">
              <a:latin typeface="Bell MT"/>
              <a:cs typeface="Bell M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86355" y="4768529"/>
            <a:ext cx="7775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9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931"/>
            <a:ext cx="8229600" cy="5597837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level II         it focuses in meeting expectations of different sections of the society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level III       find out likes and dislikes of the public, identify their needs and take steps towards satisfaction of those needs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level IV      increasing the living standard of public by providing them new technology, inventions and ideas of life</a:t>
            </a:r>
          </a:p>
          <a:p>
            <a:pPr marL="0" indent="0" algn="just">
              <a:buNone/>
            </a:pPr>
            <a:endParaRPr lang="en-US" dirty="0">
              <a:latin typeface="Bell MT"/>
              <a:cs typeface="Bell M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77065" y="1282837"/>
            <a:ext cx="6479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84405" y="2306517"/>
            <a:ext cx="6997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7802" y="3900346"/>
            <a:ext cx="7163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82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0856"/>
            <a:ext cx="8229600" cy="546530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Bell MT"/>
                <a:cs typeface="Bell MT"/>
              </a:rPr>
              <a:t>Robert and Ed Gray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Profit maximizing management       when the society gives freedom to businessmen to maximize profit, there will be greater availability of goods to society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Trusteeship management       management should protect the interests of shareholders as a trustee of the </a:t>
            </a:r>
            <a:r>
              <a:rPr lang="en-US" dirty="0" err="1" smtClean="0">
                <a:latin typeface="Bell MT"/>
                <a:cs typeface="Bell MT"/>
              </a:rPr>
              <a:t>organisation</a:t>
            </a:r>
            <a:endParaRPr lang="en-US" dirty="0" smtClean="0">
              <a:latin typeface="Bell MT"/>
              <a:cs typeface="Bell MT"/>
            </a:endParaRP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Quality of life management     Management accepting this approach is always ready to contribute in </a:t>
            </a:r>
            <a:r>
              <a:rPr lang="en-US" dirty="0" err="1" smtClean="0">
                <a:latin typeface="Bell MT"/>
                <a:cs typeface="Bell MT"/>
              </a:rPr>
              <a:t>upliftment</a:t>
            </a:r>
            <a:r>
              <a:rPr lang="en-US" dirty="0" smtClean="0">
                <a:latin typeface="Bell MT"/>
                <a:cs typeface="Bell MT"/>
              </a:rPr>
              <a:t> </a:t>
            </a:r>
            <a:r>
              <a:rPr lang="en-US" dirty="0" smtClean="0">
                <a:latin typeface="Bell MT"/>
                <a:cs typeface="Bell MT"/>
              </a:rPr>
              <a:t>of society, improve standard of living, bringing improvement in the life style of people</a:t>
            </a:r>
          </a:p>
          <a:p>
            <a:pPr algn="just">
              <a:buFont typeface="Wingdings" charset="2"/>
              <a:buChar char="Ø"/>
            </a:pPr>
            <a:endParaRPr lang="en-US" dirty="0">
              <a:latin typeface="Bell MT"/>
              <a:cs typeface="Bell M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20998" y="1334670"/>
            <a:ext cx="5572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22366" y="2915541"/>
            <a:ext cx="10626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85211" y="4081757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4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Bell MT"/>
                <a:cs typeface="Bell MT"/>
              </a:rPr>
              <a:t>Types of Social Responsibility of management</a:t>
            </a:r>
            <a:endParaRPr lang="en-US" sz="3600" dirty="0">
              <a:latin typeface="Bell MT"/>
              <a:cs typeface="Bell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0191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Towards Oneself and their profession</a:t>
            </a:r>
          </a:p>
          <a:p>
            <a:pPr algn="just"/>
            <a:r>
              <a:rPr lang="en-US" dirty="0" smtClean="0">
                <a:latin typeface="Bell MT"/>
                <a:cs typeface="Bell MT"/>
              </a:rPr>
              <a:t>To take rational decisions</a:t>
            </a:r>
          </a:p>
          <a:p>
            <a:pPr algn="just"/>
            <a:r>
              <a:rPr lang="en-US" dirty="0" smtClean="0">
                <a:latin typeface="Bell MT"/>
                <a:cs typeface="Bell MT"/>
              </a:rPr>
              <a:t>to respect the profession</a:t>
            </a:r>
          </a:p>
          <a:p>
            <a:pPr algn="just"/>
            <a:r>
              <a:rPr lang="en-US" dirty="0" smtClean="0">
                <a:latin typeface="Bell MT"/>
                <a:cs typeface="Bell MT"/>
              </a:rPr>
              <a:t>to get the membership of Professional Association</a:t>
            </a:r>
          </a:p>
          <a:p>
            <a:pPr algn="just"/>
            <a:r>
              <a:rPr lang="en-US" dirty="0" smtClean="0">
                <a:latin typeface="Bell MT"/>
                <a:cs typeface="Bell MT"/>
              </a:rPr>
              <a:t>to follow professional code of conduct</a:t>
            </a:r>
          </a:p>
          <a:p>
            <a:pPr algn="just"/>
            <a:r>
              <a:rPr lang="en-US" dirty="0" smtClean="0">
                <a:latin typeface="Bell MT"/>
                <a:cs typeface="Bell MT"/>
              </a:rPr>
              <a:t>to promote Research and Development</a:t>
            </a:r>
          </a:p>
          <a:p>
            <a:pPr marL="0" indent="0" algn="just">
              <a:buNone/>
            </a:pPr>
            <a:endParaRPr lang="en-US" dirty="0" smtClean="0">
              <a:latin typeface="Bell MT"/>
              <a:cs typeface="Bell MT"/>
            </a:endParaRPr>
          </a:p>
          <a:p>
            <a:pPr algn="just">
              <a:buFont typeface="Wingdings" charset="2"/>
              <a:buChar char="Ø"/>
            </a:pPr>
            <a:r>
              <a:rPr lang="en-US" dirty="0" smtClean="0">
                <a:latin typeface="Bell MT"/>
                <a:cs typeface="Bell MT"/>
              </a:rPr>
              <a:t>Responsibility towards their business </a:t>
            </a:r>
            <a:r>
              <a:rPr lang="en-US" dirty="0" err="1" smtClean="0">
                <a:latin typeface="Bell MT"/>
                <a:cs typeface="Bell MT"/>
              </a:rPr>
              <a:t>organisation</a:t>
            </a:r>
            <a:endParaRPr lang="en-US" dirty="0" smtClean="0">
              <a:latin typeface="Bell MT"/>
              <a:cs typeface="Bell MT"/>
            </a:endParaRPr>
          </a:p>
          <a:p>
            <a:pPr algn="just"/>
            <a:r>
              <a:rPr lang="en-US" dirty="0" smtClean="0">
                <a:latin typeface="Bell MT"/>
                <a:cs typeface="Bell MT"/>
              </a:rPr>
              <a:t>to operate business successfully</a:t>
            </a:r>
          </a:p>
          <a:p>
            <a:pPr algn="just"/>
            <a:r>
              <a:rPr lang="en-US" dirty="0" smtClean="0">
                <a:latin typeface="Bell MT"/>
                <a:cs typeface="Bell MT"/>
              </a:rPr>
              <a:t>to create demand of the product/services</a:t>
            </a:r>
          </a:p>
          <a:p>
            <a:pPr algn="just"/>
            <a:r>
              <a:rPr lang="en-US" dirty="0" smtClean="0">
                <a:latin typeface="Bell MT"/>
                <a:cs typeface="Bell MT"/>
              </a:rPr>
              <a:t>to maintain competitive strength</a:t>
            </a:r>
          </a:p>
          <a:p>
            <a:pPr algn="just"/>
            <a:r>
              <a:rPr lang="en-US" dirty="0" smtClean="0">
                <a:latin typeface="Bell MT"/>
                <a:cs typeface="Bell MT"/>
              </a:rPr>
              <a:t>to promote innovation in business</a:t>
            </a:r>
            <a:endParaRPr lang="en-US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423315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8600"/>
            <a:ext cx="8229600" cy="632348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sz="4000" dirty="0" smtClean="0">
                <a:latin typeface="Bell MT"/>
                <a:cs typeface="Bell MT"/>
              </a:rPr>
              <a:t>Towards the Owner</a:t>
            </a:r>
          </a:p>
          <a:p>
            <a:r>
              <a:rPr lang="en-US" sz="4000" dirty="0" smtClean="0">
                <a:latin typeface="Bell MT"/>
                <a:cs typeface="Bell MT"/>
              </a:rPr>
              <a:t>to work as a custodian of capital contributed by owners</a:t>
            </a:r>
          </a:p>
          <a:p>
            <a:r>
              <a:rPr lang="en-US" sz="4000" dirty="0" smtClean="0">
                <a:latin typeface="Bell MT"/>
                <a:cs typeface="Bell MT"/>
              </a:rPr>
              <a:t>to share appropriate information with the owner</a:t>
            </a:r>
          </a:p>
          <a:p>
            <a:r>
              <a:rPr lang="en-US" sz="4000" dirty="0" smtClean="0">
                <a:latin typeface="Bell MT"/>
                <a:cs typeface="Bell MT"/>
              </a:rPr>
              <a:t>to give equal treatment to all shareholders</a:t>
            </a:r>
          </a:p>
          <a:p>
            <a:r>
              <a:rPr lang="en-US" sz="4000" dirty="0" smtClean="0">
                <a:latin typeface="Bell MT"/>
                <a:cs typeface="Bell MT"/>
              </a:rPr>
              <a:t>not to make private gains</a:t>
            </a:r>
          </a:p>
          <a:p>
            <a:r>
              <a:rPr lang="en-US" sz="4000" dirty="0" smtClean="0">
                <a:latin typeface="Bell MT"/>
                <a:cs typeface="Bell MT"/>
              </a:rPr>
              <a:t>to provide accurate and full information about company working</a:t>
            </a:r>
          </a:p>
          <a:p>
            <a:endParaRPr lang="en-US" sz="4000" dirty="0" smtClean="0">
              <a:latin typeface="Bell MT"/>
              <a:cs typeface="Bell MT"/>
            </a:endParaRPr>
          </a:p>
          <a:p>
            <a:pPr>
              <a:buFont typeface="Wingdings" charset="2"/>
              <a:buChar char="Ø"/>
            </a:pPr>
            <a:r>
              <a:rPr lang="en-US" sz="4000" dirty="0" smtClean="0">
                <a:latin typeface="Bell MT"/>
                <a:cs typeface="Bell MT"/>
              </a:rPr>
              <a:t>Responsibility towards workers</a:t>
            </a:r>
          </a:p>
          <a:p>
            <a:r>
              <a:rPr lang="en-US" sz="4000" dirty="0" smtClean="0">
                <a:latin typeface="Bell MT"/>
                <a:cs typeface="Bell MT"/>
              </a:rPr>
              <a:t>to pay fair wages/salaries</a:t>
            </a:r>
          </a:p>
          <a:p>
            <a:r>
              <a:rPr lang="en-US" sz="4000" dirty="0" smtClean="0">
                <a:latin typeface="Bell MT"/>
                <a:cs typeface="Bell MT"/>
              </a:rPr>
              <a:t>to implement incentive wage plan</a:t>
            </a:r>
          </a:p>
          <a:p>
            <a:r>
              <a:rPr lang="en-US" sz="4000" dirty="0" smtClean="0">
                <a:latin typeface="Bell MT"/>
                <a:cs typeface="Bell MT"/>
              </a:rPr>
              <a:t>to provide safe working condition</a:t>
            </a:r>
          </a:p>
          <a:p>
            <a:r>
              <a:rPr lang="en-US" sz="4000" dirty="0" smtClean="0">
                <a:latin typeface="Bell MT"/>
                <a:cs typeface="Bell MT"/>
              </a:rPr>
              <a:t>to give meaningful work to the employees</a:t>
            </a:r>
          </a:p>
          <a:p>
            <a:r>
              <a:rPr lang="en-US" sz="4000" dirty="0" smtClean="0">
                <a:latin typeface="Bell MT"/>
                <a:cs typeface="Bell MT"/>
              </a:rPr>
              <a:t>to organize training and development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8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1311"/>
            <a:ext cx="8229600" cy="5798795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Wingdings" charset="2"/>
              <a:buChar char="Ø"/>
            </a:pPr>
            <a:r>
              <a:rPr lang="en-US" sz="4000" dirty="0" smtClean="0">
                <a:latin typeface="Bell MT"/>
                <a:cs typeface="Bell MT"/>
              </a:rPr>
              <a:t>Responsibility towards consumers</a:t>
            </a:r>
          </a:p>
          <a:p>
            <a:pPr algn="just"/>
            <a:r>
              <a:rPr lang="en-US" sz="4000" dirty="0" smtClean="0">
                <a:latin typeface="Bell MT"/>
                <a:cs typeface="Bell MT"/>
              </a:rPr>
              <a:t>to study consumer nature, tastes &amp; preferences</a:t>
            </a:r>
          </a:p>
          <a:p>
            <a:pPr algn="just"/>
            <a:r>
              <a:rPr lang="en-US" sz="4000" dirty="0" smtClean="0">
                <a:latin typeface="Bell MT"/>
                <a:cs typeface="Bell MT"/>
              </a:rPr>
              <a:t>to supply right quality and quantity of goods and services</a:t>
            </a:r>
          </a:p>
          <a:p>
            <a:pPr algn="just"/>
            <a:r>
              <a:rPr lang="en-US" sz="4000" dirty="0" smtClean="0">
                <a:latin typeface="Bell MT"/>
                <a:cs typeface="Bell MT"/>
              </a:rPr>
              <a:t>to refrain from indulging in profiteering, hoarding, artificial scarcity</a:t>
            </a:r>
          </a:p>
          <a:p>
            <a:pPr algn="just"/>
            <a:r>
              <a:rPr lang="en-US" sz="4000" dirty="0" smtClean="0">
                <a:latin typeface="Bell MT"/>
                <a:cs typeface="Bell MT"/>
              </a:rPr>
              <a:t>to handle consumer grievances promptly</a:t>
            </a:r>
          </a:p>
          <a:p>
            <a:pPr algn="just"/>
            <a:r>
              <a:rPr lang="en-US" sz="4000" dirty="0" smtClean="0">
                <a:latin typeface="Bell MT"/>
                <a:cs typeface="Bell MT"/>
              </a:rPr>
              <a:t>to inform the consumer about the usage and features of the product</a:t>
            </a:r>
          </a:p>
          <a:p>
            <a:pPr marL="0" indent="0" algn="just">
              <a:buNone/>
            </a:pPr>
            <a:endParaRPr lang="en-US" sz="4000" dirty="0" smtClean="0">
              <a:latin typeface="Bell MT"/>
              <a:cs typeface="Bell MT"/>
            </a:endParaRPr>
          </a:p>
          <a:p>
            <a:pPr algn="just">
              <a:buFont typeface="Wingdings" charset="2"/>
              <a:buChar char="Ø"/>
            </a:pPr>
            <a:r>
              <a:rPr lang="en-US" sz="4000" dirty="0" smtClean="0">
                <a:latin typeface="Bell MT"/>
                <a:cs typeface="Bell MT"/>
              </a:rPr>
              <a:t>Responsibility towards other businesses</a:t>
            </a:r>
          </a:p>
          <a:p>
            <a:pPr algn="just"/>
            <a:r>
              <a:rPr lang="en-US" sz="4000" dirty="0" smtClean="0">
                <a:latin typeface="Bell MT"/>
                <a:cs typeface="Bell MT"/>
              </a:rPr>
              <a:t>to maintain healthy competition</a:t>
            </a:r>
          </a:p>
          <a:p>
            <a:pPr algn="just"/>
            <a:r>
              <a:rPr lang="en-US" sz="4000" dirty="0" smtClean="0">
                <a:latin typeface="Bell MT"/>
                <a:cs typeface="Bell MT"/>
              </a:rPr>
              <a:t>not to oppose ad criticize other business</a:t>
            </a:r>
          </a:p>
          <a:p>
            <a:pPr algn="just"/>
            <a:r>
              <a:rPr lang="en-US" sz="4000" dirty="0" smtClean="0">
                <a:latin typeface="Bell MT"/>
                <a:cs typeface="Bell MT"/>
              </a:rPr>
              <a:t>to refrain from monopoly and unfair trade</a:t>
            </a:r>
          </a:p>
          <a:p>
            <a:pPr algn="just"/>
            <a:r>
              <a:rPr lang="en-US" sz="4000" dirty="0" smtClean="0">
                <a:latin typeface="Bell MT"/>
                <a:cs typeface="Bell MT"/>
              </a:rPr>
              <a:t>not to use trade mark, brand etc. of others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5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6066"/>
            <a:ext cx="8229600" cy="583108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sz="2400" dirty="0" smtClean="0">
                <a:latin typeface="Bell MT"/>
                <a:cs typeface="Bell MT"/>
              </a:rPr>
              <a:t>Responsibility towards community</a:t>
            </a:r>
          </a:p>
          <a:p>
            <a:r>
              <a:rPr lang="en-US" sz="2400" dirty="0" smtClean="0">
                <a:latin typeface="Bell MT"/>
                <a:cs typeface="Bell MT"/>
              </a:rPr>
              <a:t>to make best possible uses of resources</a:t>
            </a:r>
          </a:p>
          <a:p>
            <a:r>
              <a:rPr lang="en-US" sz="2400" dirty="0" smtClean="0">
                <a:latin typeface="Bell MT"/>
                <a:cs typeface="Bell MT"/>
              </a:rPr>
              <a:t>to contribute towards development of backward </a:t>
            </a:r>
            <a:r>
              <a:rPr lang="en-US" sz="2400" dirty="0" smtClean="0">
                <a:latin typeface="Bell MT"/>
                <a:cs typeface="Bell MT"/>
              </a:rPr>
              <a:t>area</a:t>
            </a:r>
            <a:r>
              <a:rPr lang="en-US" sz="2400" dirty="0" smtClean="0">
                <a:latin typeface="Bell MT"/>
                <a:cs typeface="Bell MT"/>
              </a:rPr>
              <a:t>s</a:t>
            </a:r>
            <a:endParaRPr lang="en-US" sz="2400" dirty="0" smtClean="0">
              <a:latin typeface="Bell MT"/>
              <a:cs typeface="Bell MT"/>
            </a:endParaRPr>
          </a:p>
          <a:p>
            <a:r>
              <a:rPr lang="en-US" sz="2400" dirty="0" smtClean="0">
                <a:latin typeface="Bell MT"/>
                <a:cs typeface="Bell MT"/>
              </a:rPr>
              <a:t>to provide employment opportunities</a:t>
            </a:r>
          </a:p>
          <a:p>
            <a:r>
              <a:rPr lang="en-US" sz="2400" dirty="0" smtClean="0">
                <a:latin typeface="Bell MT"/>
                <a:cs typeface="Bell MT"/>
              </a:rPr>
              <a:t>to protect the environment from pollution</a:t>
            </a:r>
          </a:p>
          <a:p>
            <a:endParaRPr lang="en-US" sz="2400" dirty="0" smtClean="0">
              <a:latin typeface="Bell MT"/>
              <a:cs typeface="Bell MT"/>
            </a:endParaRPr>
          </a:p>
          <a:p>
            <a:pPr>
              <a:buFont typeface="Wingdings" charset="2"/>
              <a:buChar char="Ø"/>
            </a:pPr>
            <a:r>
              <a:rPr lang="en-US" sz="2400" dirty="0" smtClean="0">
                <a:latin typeface="Bell MT"/>
                <a:cs typeface="Bell MT"/>
              </a:rPr>
              <a:t>Responsibility towards Government</a:t>
            </a:r>
          </a:p>
          <a:p>
            <a:r>
              <a:rPr lang="en-US" sz="2400" dirty="0" smtClean="0">
                <a:latin typeface="Bell MT"/>
                <a:cs typeface="Bell MT"/>
              </a:rPr>
              <a:t>to follow policies, rules and regulations framed by Govt.</a:t>
            </a:r>
          </a:p>
          <a:p>
            <a:r>
              <a:rPr lang="en-US" sz="2400" dirty="0" smtClean="0">
                <a:latin typeface="Bell MT"/>
                <a:cs typeface="Bell MT"/>
              </a:rPr>
              <a:t>to operate business according to govt. policies</a:t>
            </a:r>
          </a:p>
          <a:p>
            <a:r>
              <a:rPr lang="en-US" sz="2400" dirty="0" smtClean="0">
                <a:latin typeface="Bell MT"/>
                <a:cs typeface="Bell MT"/>
              </a:rPr>
              <a:t>to pay regular Taxes</a:t>
            </a:r>
          </a:p>
          <a:p>
            <a:r>
              <a:rPr lang="en-US" sz="2400" dirty="0" smtClean="0">
                <a:latin typeface="Bell MT"/>
                <a:cs typeface="Bell MT"/>
              </a:rPr>
              <a:t>to cooperate and participate in National policies and </a:t>
            </a:r>
            <a:r>
              <a:rPr lang="en-US" sz="2400" dirty="0" err="1" smtClean="0">
                <a:latin typeface="Bell MT"/>
                <a:cs typeface="Bell MT"/>
              </a:rPr>
              <a:t>programmes</a:t>
            </a:r>
            <a:endParaRPr lang="en-US" sz="2400" dirty="0" smtClean="0">
              <a:latin typeface="Bell MT"/>
              <a:cs typeface="Bell MT"/>
            </a:endParaRPr>
          </a:p>
          <a:p>
            <a:r>
              <a:rPr lang="en-US" sz="2400" dirty="0" smtClean="0">
                <a:latin typeface="Bell MT"/>
                <a:cs typeface="Bell MT"/>
              </a:rPr>
              <a:t>to promote balanced economic development</a:t>
            </a:r>
            <a:endParaRPr lang="en-US" sz="2400" dirty="0">
              <a:latin typeface="Bell MT"/>
              <a:cs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70655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2" ma:contentTypeDescription="Create a new document." ma:contentTypeScope="" ma:versionID="e0afea79e21da38b7564648efc9073cf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dfcd2467caa6dc0b82cbc63651374ad1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882E89-EB62-4353-AF9D-2A44845741B4}"/>
</file>

<file path=customXml/itemProps2.xml><?xml version="1.0" encoding="utf-8"?>
<ds:datastoreItem xmlns:ds="http://schemas.openxmlformats.org/officeDocument/2006/customXml" ds:itemID="{A51F41C3-CE58-4B23-9BB6-08F4EA7A2DC6}"/>
</file>

<file path=customXml/itemProps3.xml><?xml version="1.0" encoding="utf-8"?>
<ds:datastoreItem xmlns:ds="http://schemas.openxmlformats.org/officeDocument/2006/customXml" ds:itemID="{7C87DF2B-9CE0-483F-B0B3-2A645D86507C}"/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465</Words>
  <Application>Microsoft Macintosh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Social Responsibility of Management</vt:lpstr>
      <vt:lpstr>PowerPoint Presentation</vt:lpstr>
      <vt:lpstr>PowerPoint Presentation</vt:lpstr>
      <vt:lpstr>Types of Social Responsibility of management</vt:lpstr>
      <vt:lpstr>PowerPoint Presentation</vt:lpstr>
      <vt:lpstr>PowerPoint Presentation</vt:lpstr>
      <vt:lpstr>PowerPoint Presentation</vt:lpstr>
    </vt:vector>
  </TitlesOfParts>
  <Company>apple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zeeshan mustafa</dc:creator>
  <cp:lastModifiedBy>zeeshan mustafa</cp:lastModifiedBy>
  <cp:revision>28</cp:revision>
  <dcterms:created xsi:type="dcterms:W3CDTF">2020-08-17T07:35:58Z</dcterms:created>
  <dcterms:modified xsi:type="dcterms:W3CDTF">2020-08-19T13:43:25Z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