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printerSettings" Target="printerSettings/printerSettings1.bin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E78F-4647-B34E-9C9E-0E238D024546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of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5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6066"/>
            <a:ext cx="8229600" cy="589587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b="1" dirty="0" smtClean="0">
                <a:latin typeface="Bell MT"/>
                <a:cs typeface="Bell MT"/>
              </a:rPr>
              <a:t>Planning</a:t>
            </a: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What to do</a:t>
            </a:r>
            <a:r>
              <a:rPr lang="en-US" dirty="0" smtClean="0">
                <a:latin typeface="Bell MT"/>
                <a:cs typeface="Bell MT"/>
              </a:rPr>
              <a:t>?</a:t>
            </a: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How to do?</a:t>
            </a:r>
            <a:endParaRPr lang="en-US" dirty="0" smtClean="0">
              <a:latin typeface="Bell MT"/>
              <a:cs typeface="Bell MT"/>
            </a:endParaRP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Who will do it?</a:t>
            </a: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When will we do it?</a:t>
            </a:r>
          </a:p>
          <a:p>
            <a:pPr>
              <a:buFont typeface="Wingdings" charset="2"/>
              <a:buChar char="Ø"/>
            </a:pPr>
            <a:r>
              <a:rPr lang="en-US" b="1" dirty="0" smtClean="0">
                <a:latin typeface="Bell MT"/>
                <a:cs typeface="Bell MT"/>
              </a:rPr>
              <a:t>Organizing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Organization structure                 Framework</a:t>
            </a:r>
          </a:p>
          <a:p>
            <a:pPr marL="0" indent="0">
              <a:buNone/>
            </a:pPr>
            <a:endParaRPr lang="en-US" dirty="0" smtClean="0">
              <a:latin typeface="Bell MT"/>
              <a:cs typeface="Bell MT"/>
            </a:endParaRPr>
          </a:p>
          <a:p>
            <a:pPr>
              <a:buFont typeface="Wingdings" charset="2"/>
              <a:buChar char="Ø"/>
            </a:pPr>
            <a:r>
              <a:rPr lang="en-US" b="1" dirty="0" smtClean="0">
                <a:latin typeface="Bell MT"/>
                <a:cs typeface="Bell MT"/>
              </a:rPr>
              <a:t>Staffing</a:t>
            </a: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Human Resource Planning</a:t>
            </a: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Recruitment &amp; Selection</a:t>
            </a: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Training &amp; Development</a:t>
            </a: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Compensation</a:t>
            </a: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Performance Appraisal</a:t>
            </a:r>
          </a:p>
          <a:p>
            <a:pPr algn="ctr">
              <a:buFont typeface="Wingdings" charset="2"/>
              <a:buChar char="§"/>
            </a:pPr>
            <a:r>
              <a:rPr lang="en-US" dirty="0" smtClean="0">
                <a:latin typeface="Bell MT"/>
                <a:cs typeface="Bell MT"/>
              </a:rPr>
              <a:t>Career Development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13586" y="308399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9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108"/>
            <a:ext cx="8229600" cy="59088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 </a:t>
            </a:r>
            <a:r>
              <a:rPr lang="en-US" b="1" dirty="0" smtClean="0">
                <a:latin typeface="Bell MT"/>
                <a:cs typeface="Bell MT"/>
              </a:rPr>
              <a:t>Directing</a:t>
            </a:r>
          </a:p>
          <a:p>
            <a:pPr algn="ctr">
              <a:buFont typeface="Wingdings" charset="2"/>
              <a:buChar char="§"/>
            </a:pPr>
            <a:r>
              <a:rPr lang="en-US" sz="2400" dirty="0" smtClean="0">
                <a:latin typeface="Bell MT"/>
                <a:cs typeface="Bell MT"/>
              </a:rPr>
              <a:t>Communication</a:t>
            </a:r>
          </a:p>
          <a:p>
            <a:pPr algn="ctr">
              <a:buFont typeface="Wingdings" charset="2"/>
              <a:buChar char="§"/>
            </a:pPr>
            <a:r>
              <a:rPr lang="en-US" sz="2400" dirty="0" smtClean="0">
                <a:latin typeface="Bell MT"/>
                <a:cs typeface="Bell MT"/>
              </a:rPr>
              <a:t>Supervision</a:t>
            </a:r>
          </a:p>
          <a:p>
            <a:pPr algn="ctr">
              <a:buFont typeface="Wingdings" charset="2"/>
              <a:buChar char="§"/>
            </a:pPr>
            <a:r>
              <a:rPr lang="en-US" sz="2400" dirty="0" smtClean="0">
                <a:latin typeface="Bell MT"/>
                <a:cs typeface="Bell MT"/>
              </a:rPr>
              <a:t>Leadership</a:t>
            </a:r>
          </a:p>
          <a:p>
            <a:pPr algn="ctr">
              <a:buFont typeface="Wingdings" charset="2"/>
              <a:buChar char="§"/>
            </a:pPr>
            <a:r>
              <a:rPr lang="en-US" sz="2400" dirty="0" smtClean="0">
                <a:latin typeface="Bell MT"/>
                <a:cs typeface="Bell MT"/>
              </a:rPr>
              <a:t>Coordination</a:t>
            </a:r>
          </a:p>
          <a:p>
            <a:pPr algn="ctr">
              <a:buFont typeface="Wingdings" charset="2"/>
              <a:buChar char="§"/>
            </a:pPr>
            <a:r>
              <a:rPr lang="en-US" sz="2400" dirty="0" smtClean="0">
                <a:latin typeface="Bell MT"/>
                <a:cs typeface="Bell MT"/>
              </a:rPr>
              <a:t>Motivation</a:t>
            </a:r>
          </a:p>
          <a:p>
            <a:pPr>
              <a:buFont typeface="Wingdings" charset="2"/>
              <a:buChar char="Ø"/>
            </a:pPr>
            <a:r>
              <a:rPr lang="en-US" dirty="0">
                <a:latin typeface="Bell MT"/>
                <a:cs typeface="Bell MT"/>
              </a:rPr>
              <a:t> </a:t>
            </a:r>
            <a:r>
              <a:rPr lang="en-US" b="1" dirty="0" smtClean="0">
                <a:latin typeface="Bell MT"/>
                <a:cs typeface="Bell MT"/>
              </a:rPr>
              <a:t>Controlling</a:t>
            </a:r>
          </a:p>
          <a:p>
            <a:pPr algn="ctr">
              <a:buFont typeface="Wingdings" charset="2"/>
              <a:buChar char="§"/>
            </a:pPr>
            <a:r>
              <a:rPr lang="en-US" sz="2600" dirty="0" smtClean="0">
                <a:latin typeface="Bell MT"/>
                <a:cs typeface="Bell MT"/>
              </a:rPr>
              <a:t>Establishing Standards</a:t>
            </a:r>
          </a:p>
          <a:p>
            <a:pPr algn="ctr">
              <a:buFont typeface="Wingdings" charset="2"/>
              <a:buChar char="§"/>
            </a:pPr>
            <a:r>
              <a:rPr lang="en-US" sz="2600" dirty="0" smtClean="0">
                <a:latin typeface="Bell MT"/>
                <a:cs typeface="Bell MT"/>
              </a:rPr>
              <a:t>Evaluating the Actuals</a:t>
            </a:r>
          </a:p>
          <a:p>
            <a:pPr algn="ctr">
              <a:buFont typeface="Wingdings" charset="2"/>
              <a:buChar char="§"/>
            </a:pPr>
            <a:r>
              <a:rPr lang="en-US" sz="2600" dirty="0" smtClean="0">
                <a:latin typeface="Bell MT"/>
                <a:cs typeface="Bell MT"/>
              </a:rPr>
              <a:t>Comparing the standard with actuals</a:t>
            </a:r>
          </a:p>
          <a:p>
            <a:pPr algn="ctr">
              <a:buFont typeface="Wingdings" charset="2"/>
              <a:buChar char="§"/>
            </a:pPr>
            <a:r>
              <a:rPr lang="en-US" sz="2600" dirty="0" smtClean="0">
                <a:latin typeface="Bell MT"/>
                <a:cs typeface="Bell MT"/>
              </a:rPr>
              <a:t>Finding out the deviation</a:t>
            </a:r>
          </a:p>
          <a:p>
            <a:pPr algn="ctr">
              <a:buFont typeface="Wingdings" charset="2"/>
              <a:buChar char="§"/>
            </a:pPr>
            <a:r>
              <a:rPr lang="en-US" sz="2600" dirty="0" smtClean="0">
                <a:latin typeface="Bell MT"/>
                <a:cs typeface="Bell MT"/>
              </a:rPr>
              <a:t>Taking corrective measures</a:t>
            </a:r>
          </a:p>
          <a:p>
            <a:pPr algn="ctr">
              <a:buFont typeface="Wingdings" charset="2"/>
              <a:buChar char="§"/>
            </a:pPr>
            <a:endParaRPr lang="en-US" b="1" dirty="0" smtClean="0">
              <a:latin typeface="Bell MT"/>
              <a:cs typeface="Bell MT"/>
            </a:endParaRPr>
          </a:p>
          <a:p>
            <a:pPr algn="ctr">
              <a:buFont typeface="Wingdings" charset="2"/>
              <a:buChar char="§"/>
            </a:pPr>
            <a:endParaRPr lang="en-US" b="1" dirty="0" smtClean="0">
              <a:latin typeface="Bell MT"/>
              <a:cs typeface="Bell MT"/>
            </a:endParaRP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9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Social Responsibility of Management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922"/>
            <a:ext cx="8229600" cy="4869241"/>
          </a:xfrm>
        </p:spPr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Bell MT"/>
                <a:cs typeface="Bell MT"/>
              </a:rPr>
              <a:t>as the obligation and commitment of managers to take steps for protection and improvement of societies welfare along with protecting their own interest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Concept:</a:t>
            </a:r>
          </a:p>
          <a:p>
            <a:r>
              <a:rPr lang="en-US" b="1" dirty="0" err="1" smtClean="0">
                <a:latin typeface="Bell MT"/>
                <a:cs typeface="Bell MT"/>
              </a:rPr>
              <a:t>R.Joseph</a:t>
            </a:r>
            <a:r>
              <a:rPr lang="en-US" b="1" dirty="0" smtClean="0">
                <a:latin typeface="Bell MT"/>
                <a:cs typeface="Bell MT"/>
              </a:rPr>
              <a:t> </a:t>
            </a:r>
            <a:r>
              <a:rPr lang="en-US" b="1" dirty="0" err="1" smtClean="0">
                <a:latin typeface="Bell MT"/>
                <a:cs typeface="Bell MT"/>
              </a:rPr>
              <a:t>Monsen</a:t>
            </a:r>
            <a:r>
              <a:rPr lang="en-US" b="1" dirty="0" smtClean="0">
                <a:latin typeface="Bell MT"/>
                <a:cs typeface="Bell MT"/>
              </a:rPr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level I          it refers to fulfillment of all the legal requirements by the businessmen which are applicable to them</a:t>
            </a:r>
            <a:endParaRPr lang="en-US" dirty="0">
              <a:latin typeface="Bell MT"/>
              <a:cs typeface="Bell M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6355" y="4768529"/>
            <a:ext cx="7775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931"/>
            <a:ext cx="8229600" cy="559783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level II         it focuses in meeting expectations of different sections of the society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level III       find out likes and dislikes of the public, identify their needs and take steps towards satisfaction of those needs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level IV      increasing the living standard of public by providing them new technology, inventions and ideas of life</a:t>
            </a:r>
          </a:p>
          <a:p>
            <a:pPr marL="0" indent="0" algn="just">
              <a:buNone/>
            </a:pPr>
            <a:endParaRPr lang="en-US" dirty="0">
              <a:latin typeface="Bell MT"/>
              <a:cs typeface="Bell M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77065" y="1282837"/>
            <a:ext cx="647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84405" y="2306517"/>
            <a:ext cx="6997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7802" y="3900346"/>
            <a:ext cx="7163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2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0856"/>
            <a:ext cx="8229600" cy="546530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Bell MT"/>
                <a:cs typeface="Bell MT"/>
              </a:rPr>
              <a:t>Robert and Ed Gray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Profit maximizing management       when the society gives freedom to businessmen to maximize profit, there will be greater availability of goods to society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Trusteeship management       management should protect the interests of shareholders as a trustee of the </a:t>
            </a:r>
            <a:r>
              <a:rPr lang="en-US" dirty="0" err="1" smtClean="0">
                <a:latin typeface="Bell MT"/>
                <a:cs typeface="Bell MT"/>
              </a:rPr>
              <a:t>organisation</a:t>
            </a: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Quality of life management     Management accepting this approach is always ready to contribute in </a:t>
            </a:r>
            <a:r>
              <a:rPr lang="en-US" dirty="0" err="1" smtClean="0">
                <a:latin typeface="Bell MT"/>
                <a:cs typeface="Bell MT"/>
              </a:rPr>
              <a:t>upliftment</a:t>
            </a:r>
            <a:r>
              <a:rPr lang="en-US" dirty="0" smtClean="0">
                <a:latin typeface="Bell MT"/>
                <a:cs typeface="Bell MT"/>
              </a:rPr>
              <a:t> of society, improve standard of living, bringing improvement in the life style of people</a:t>
            </a:r>
          </a:p>
          <a:p>
            <a:pPr algn="just">
              <a:buFont typeface="Wingdings" charset="2"/>
              <a:buChar char="Ø"/>
            </a:pPr>
            <a:endParaRPr lang="en-US" dirty="0">
              <a:latin typeface="Bell MT"/>
              <a:cs typeface="Bell M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20998" y="1334670"/>
            <a:ext cx="557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22366" y="2915541"/>
            <a:ext cx="10626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85211" y="4081757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4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Bell MT"/>
                <a:cs typeface="Bell MT"/>
              </a:rPr>
              <a:t>Types of Social Responsibility of management</a:t>
            </a:r>
            <a:endParaRPr lang="en-US" sz="3600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5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2" ma:contentTypeDescription="Create a new document." ma:contentTypeScope="" ma:versionID="e0afea79e21da38b7564648efc9073cf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dfcd2467caa6dc0b82cbc63651374ad1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B821D-BFAC-438C-AFF5-FA537778E762}"/>
</file>

<file path=customXml/itemProps2.xml><?xml version="1.0" encoding="utf-8"?>
<ds:datastoreItem xmlns:ds="http://schemas.openxmlformats.org/officeDocument/2006/customXml" ds:itemID="{BD5213E2-62CE-4726-AC11-C637CA5A509B}"/>
</file>

<file path=customXml/itemProps3.xml><?xml version="1.0" encoding="utf-8"?>
<ds:datastoreItem xmlns:ds="http://schemas.openxmlformats.org/officeDocument/2006/customXml" ds:itemID="{C2C1CAA6-011D-4E17-BAD5-32C488DEFBF6}"/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253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Functions of Management</vt:lpstr>
      <vt:lpstr>PowerPoint Presentation</vt:lpstr>
      <vt:lpstr>PowerPoint Presentation</vt:lpstr>
      <vt:lpstr>Social Responsibility of Management</vt:lpstr>
      <vt:lpstr>PowerPoint Presentation</vt:lpstr>
      <vt:lpstr>PowerPoint Presentation</vt:lpstr>
      <vt:lpstr>Types of Social Responsibility of management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mustafa</dc:creator>
  <cp:lastModifiedBy>zeeshan mustafa</cp:lastModifiedBy>
  <cp:revision>17</cp:revision>
  <dcterms:created xsi:type="dcterms:W3CDTF">2020-08-17T07:35:58Z</dcterms:created>
  <dcterms:modified xsi:type="dcterms:W3CDTF">2020-08-17T13:57:27Z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