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7" Type="http://schemas.openxmlformats.org/officeDocument/2006/relationships/slide" Target="slides/slide6.xml"/><Relationship Id="rId16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2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FA4F-F393-6444-837B-8DA81CD67A2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9AC9-B48E-3943-A107-BA6B3BF1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7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160"/>
            <a:ext cx="7772400" cy="6306740"/>
          </a:xfrm>
        </p:spPr>
        <p:txBody>
          <a:bodyPr/>
          <a:lstStyle/>
          <a:p>
            <a:r>
              <a:rPr lang="en-US" dirty="0" smtClean="0"/>
              <a:t>Pioneers 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2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b="1" dirty="0" smtClean="0">
                <a:latin typeface="Bell MT"/>
                <a:cs typeface="Bell MT"/>
              </a:rPr>
              <a:t>Development of Each and Every person to his or her Greatest Efficiency</a:t>
            </a:r>
          </a:p>
          <a:p>
            <a:pPr algn="just">
              <a:buFont typeface="Courier New"/>
              <a:buChar char="o"/>
            </a:pPr>
            <a:r>
              <a:rPr lang="en-US" dirty="0" smtClean="0">
                <a:latin typeface="Bell MT"/>
                <a:cs typeface="Bell MT"/>
              </a:rPr>
              <a:t>Each person should be scientifically selected – Work assigned should suit his/her physical, mental and intellectual capabilities</a:t>
            </a:r>
          </a:p>
          <a:p>
            <a:pPr algn="just">
              <a:buFont typeface="Courier New"/>
              <a:buChar char="o"/>
            </a:pPr>
            <a:r>
              <a:rPr lang="en-US" dirty="0" smtClean="0">
                <a:latin typeface="Bell MT"/>
                <a:cs typeface="Bell MT"/>
              </a:rPr>
              <a:t>Train employees if needed</a:t>
            </a:r>
          </a:p>
          <a:p>
            <a:pPr algn="just">
              <a:buFont typeface="Courier New"/>
              <a:buChar char="o"/>
            </a:pPr>
            <a:r>
              <a:rPr lang="en-US" dirty="0" smtClean="0">
                <a:latin typeface="Bell MT"/>
                <a:cs typeface="Bell MT"/>
              </a:rPr>
              <a:t>Training – essential – learn Best Method – ensure efficiency for workers and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8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/>
                <a:cs typeface="Bell MT"/>
              </a:rPr>
              <a:t>DIVISION OF LABOUR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Wanted to divide the work process into small, simple and separate steps = </a:t>
            </a:r>
            <a:r>
              <a:rPr lang="en-US" sz="2800" b="1" dirty="0" smtClean="0">
                <a:latin typeface="Bell MT"/>
                <a:cs typeface="Bell MT"/>
              </a:rPr>
              <a:t>Division of </a:t>
            </a:r>
            <a:r>
              <a:rPr lang="en-US" sz="2800" b="1" dirty="0" err="1" smtClean="0">
                <a:latin typeface="Bell MT"/>
                <a:cs typeface="Bell MT"/>
              </a:rPr>
              <a:t>Labour</a:t>
            </a:r>
            <a:endParaRPr lang="en-US" sz="2800" b="1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Each step or two was performed by a different person</a:t>
            </a:r>
          </a:p>
          <a:p>
            <a:pPr algn="just">
              <a:buFont typeface="Wingdings" charset="2"/>
              <a:buChar char="Ø"/>
            </a:pPr>
            <a:endParaRPr lang="en-US" sz="2800" dirty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endParaRPr lang="en-US" sz="2800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endParaRPr lang="en-US" sz="2800" dirty="0">
              <a:latin typeface="Bell MT"/>
              <a:cs typeface="Bell MT"/>
            </a:endParaRPr>
          </a:p>
          <a:p>
            <a:pPr marL="0" indent="0" algn="just">
              <a:buNone/>
            </a:pPr>
            <a:r>
              <a:rPr lang="en-US" sz="1200" dirty="0" smtClean="0">
                <a:latin typeface="Bell MT"/>
                <a:cs typeface="Bell MT"/>
              </a:rPr>
              <a:t>   </a:t>
            </a:r>
            <a:r>
              <a:rPr lang="en-US" sz="1600" dirty="0" smtClean="0">
                <a:latin typeface="Bell MT"/>
                <a:cs typeface="Bell MT"/>
              </a:rPr>
              <a:t>Financial Aid     Advisement      Registration     Payment        Confirmation      Add/Drop Codes</a:t>
            </a:r>
          </a:p>
          <a:p>
            <a:pPr marL="0" indent="0" algn="just">
              <a:buNone/>
            </a:pPr>
            <a:endParaRPr lang="en-US" sz="1600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 Wanted to determine the </a:t>
            </a:r>
            <a:r>
              <a:rPr lang="en-US" sz="2800" b="1" u="sng" dirty="0" smtClean="0">
                <a:latin typeface="Bell MT"/>
                <a:cs typeface="Bell MT"/>
              </a:rPr>
              <a:t>one best way</a:t>
            </a:r>
            <a:r>
              <a:rPr lang="en-US" sz="2800" dirty="0" smtClean="0">
                <a:latin typeface="Bell MT"/>
                <a:cs typeface="Bell MT"/>
              </a:rPr>
              <a:t>, a standard to do every part of every task to boost productivity</a:t>
            </a:r>
            <a:endParaRPr lang="en-US" sz="2800" dirty="0">
              <a:latin typeface="Bell MT"/>
              <a:cs typeface="Bell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537523"/>
            <a:ext cx="8229599" cy="76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Finalizing a Semester course Schedule of Courses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41045" y="3369069"/>
            <a:ext cx="12958" cy="110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02132" y="3369069"/>
            <a:ext cx="0" cy="110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4335" y="3369069"/>
            <a:ext cx="0" cy="110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268295" y="3369069"/>
            <a:ext cx="12959" cy="110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87159" y="3369069"/>
            <a:ext cx="0" cy="110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10899" y="3369069"/>
            <a:ext cx="12959" cy="110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99432" y="3369069"/>
            <a:ext cx="0" cy="110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36129" y="3369069"/>
            <a:ext cx="0" cy="110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1oXwP2khHL._SX322_BO1,204,203,200_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3088" r="-4846" b="22978"/>
          <a:stretch/>
        </p:blipFill>
        <p:spPr>
          <a:xfrm>
            <a:off x="1542850" y="0"/>
            <a:ext cx="6418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Industrial Revolution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latin typeface="Bell MT"/>
                <a:cs typeface="Bell MT"/>
              </a:rPr>
              <a:t>late 1700s – late 1800s</a:t>
            </a:r>
            <a:endParaRPr lang="en-US" sz="3100" dirty="0">
              <a:solidFill>
                <a:schemeClr val="accent3">
                  <a:lumMod val="50000"/>
                </a:schemeClr>
              </a:solidFill>
              <a:latin typeface="Bell MT"/>
              <a:cs typeface="Bell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2021442"/>
            <a:ext cx="5283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Industry = Work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Revolution= Rapid change</a:t>
            </a:r>
            <a:endParaRPr lang="en-US" sz="2800" dirty="0">
              <a:latin typeface="Bell MT"/>
              <a:cs typeface="Bell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1193" y="3135826"/>
            <a:ext cx="7166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n-US" sz="2800" dirty="0">
                <a:latin typeface="Bell MT"/>
                <a:cs typeface="Bell MT"/>
              </a:rPr>
              <a:t>F</a:t>
            </a:r>
            <a:r>
              <a:rPr lang="en-US" sz="2800" dirty="0" smtClean="0">
                <a:latin typeface="Bell MT"/>
                <a:cs typeface="Bell MT"/>
              </a:rPr>
              <a:t>rom Farm to Factories</a:t>
            </a:r>
          </a:p>
          <a:p>
            <a:pPr marL="285750" indent="-285750">
              <a:buFont typeface="Wingdings" charset="2"/>
              <a:buChar char="u"/>
            </a:pPr>
            <a:r>
              <a:rPr lang="en-US" sz="2800" dirty="0" smtClean="0">
                <a:latin typeface="Bell MT"/>
                <a:cs typeface="Bell MT"/>
              </a:rPr>
              <a:t>From small shops to large </a:t>
            </a:r>
            <a:r>
              <a:rPr lang="en-US" sz="2800" dirty="0" smtClean="0">
                <a:latin typeface="Bell MT"/>
                <a:cs typeface="Bell MT"/>
              </a:rPr>
              <a:t>Companies</a:t>
            </a:r>
            <a:endParaRPr lang="en-US" sz="2800" dirty="0" smtClean="0">
              <a:latin typeface="Bell MT"/>
              <a:cs typeface="Bell MT"/>
            </a:endParaRPr>
          </a:p>
          <a:p>
            <a:pPr marL="285750" indent="-285750">
              <a:buFont typeface="Wingdings" charset="2"/>
              <a:buChar char="u"/>
            </a:pPr>
            <a:endParaRPr lang="en-US" dirty="0"/>
          </a:p>
        </p:txBody>
      </p:sp>
      <p:pic>
        <p:nvPicPr>
          <p:cNvPr id="9" name="Picture 8" descr="very-old-bicycle-with-a-broken-saddle-picture_csp518935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2" y="4366932"/>
            <a:ext cx="3870710" cy="2383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old_motorcyc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83" y="4366932"/>
            <a:ext cx="4367090" cy="2383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64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704"/>
          </a:xfrm>
        </p:spPr>
        <p:txBody>
          <a:bodyPr/>
          <a:lstStyle/>
          <a:p>
            <a:r>
              <a:rPr lang="en-US" dirty="0" smtClean="0"/>
              <a:t>KEY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967"/>
            <a:ext cx="8229600" cy="4525963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POWER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MACHINARY INNOVATION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TRANSPORTATION</a:t>
            </a:r>
            <a:endParaRPr lang="en-US" dirty="0"/>
          </a:p>
        </p:txBody>
      </p:sp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47" y="3407943"/>
            <a:ext cx="4358586" cy="3313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the-cotton-gin-and-eli-whitney-1992683_FINAL-082bc745fafc4ce9911f69c632e1ca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3" y="3407943"/>
            <a:ext cx="4250460" cy="3313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22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latin typeface="Bell MT"/>
                <a:cs typeface="Bell MT"/>
              </a:rPr>
              <a:t>Large groups working together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 People working alongside Machinery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 Increasing pace of Industry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 Companies were looking for answers</a:t>
            </a:r>
          </a:p>
          <a:p>
            <a:pPr marL="0" indent="0" algn="just">
              <a:buNone/>
            </a:pP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q"/>
            </a:pPr>
            <a:r>
              <a:rPr lang="en-US" dirty="0" smtClean="0">
                <a:latin typeface="Bell MT"/>
                <a:cs typeface="Bell MT"/>
              </a:rPr>
              <a:t>How are we going to organize all of this ?</a:t>
            </a:r>
          </a:p>
          <a:p>
            <a:pPr algn="just">
              <a:buFont typeface="Wingdings" charset="2"/>
              <a:buChar char="q"/>
            </a:pPr>
            <a:r>
              <a:rPr lang="en-US" dirty="0" smtClean="0">
                <a:latin typeface="Bell MT"/>
                <a:cs typeface="Bell MT"/>
              </a:rPr>
              <a:t>How are we going to maximize productivity ?</a:t>
            </a:r>
          </a:p>
          <a:p>
            <a:pPr algn="just">
              <a:buFont typeface="Wingdings" charset="2"/>
              <a:buChar char="q"/>
            </a:pPr>
            <a:r>
              <a:rPr lang="en-US" dirty="0" smtClean="0">
                <a:latin typeface="Bell MT"/>
                <a:cs typeface="Bell MT"/>
              </a:rPr>
              <a:t>How are we going to manage all of these people ?</a:t>
            </a:r>
          </a:p>
          <a:p>
            <a:pPr algn="just">
              <a:buFont typeface="Wingdings" charset="2"/>
              <a:buChar char="q"/>
            </a:pP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q"/>
            </a:pP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q"/>
            </a:pP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65266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Frederick Taylor </a:t>
            </a:r>
            <a:r>
              <a:rPr lang="en-US" sz="3600" dirty="0" smtClean="0">
                <a:latin typeface="Bell MT"/>
                <a:cs typeface="Bell MT"/>
              </a:rPr>
              <a:t>(Scientific Management)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4F6228"/>
                </a:solidFill>
                <a:latin typeface="Bell MT"/>
                <a:cs typeface="Bell MT"/>
              </a:rPr>
              <a:t>(1856-1919)</a:t>
            </a:r>
            <a:endParaRPr lang="en-US" sz="3600" dirty="0">
              <a:solidFill>
                <a:srgbClr val="4F6228"/>
              </a:solidFill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526"/>
            <a:ext cx="8229600" cy="413063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Mechanical Engineer and management consultant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Factories were springing up everywhere and standardized ways did not yet exist to manage large groups of people and handle increasingly complex work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Taylor wanted to make organizations more standardized, efficient and productive by studying their work process closely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1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Scientific Management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b="1" dirty="0" smtClean="0">
                <a:latin typeface="Bell MT"/>
                <a:cs typeface="Bell MT"/>
              </a:rPr>
              <a:t>Applying Science to work </a:t>
            </a:r>
            <a:r>
              <a:rPr lang="en-US" dirty="0" smtClean="0">
                <a:latin typeface="Bell MT"/>
                <a:cs typeface="Bell MT"/>
              </a:rPr>
              <a:t>= Studying tasks carefully and systematically at the micro level to speed up work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 </a:t>
            </a:r>
            <a:r>
              <a:rPr lang="en-US" dirty="0" smtClean="0">
                <a:latin typeface="Bell MT"/>
                <a:cs typeface="Bell MT"/>
              </a:rPr>
              <a:t>Managers earlier followed – </a:t>
            </a:r>
            <a:r>
              <a:rPr lang="en-US" b="1" dirty="0" smtClean="0">
                <a:latin typeface="Bell MT"/>
                <a:cs typeface="Bell MT"/>
              </a:rPr>
              <a:t>“Rule of Thumb”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So Scientific management was proposed- applying standardized methods and tools to increase the output, quality, and reduce costs and wastages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Knowing exactly what you want men to do and seeing that they do it in the best &amp; cheapest way</a:t>
            </a:r>
          </a:p>
          <a:p>
            <a:pPr algn="just">
              <a:buFont typeface="Wingdings" charset="2"/>
              <a:buChar char="Ø"/>
            </a:pPr>
            <a:endParaRPr lang="en-US" dirty="0" smtClean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6230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ell MT"/>
                <a:cs typeface="Bell MT"/>
              </a:rPr>
              <a:t>Principles of Scientific Management</a:t>
            </a:r>
            <a:endParaRPr lang="en-US" sz="3600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 Science not </a:t>
            </a:r>
            <a:r>
              <a:rPr lang="en-US" b="1" dirty="0" smtClean="0">
                <a:latin typeface="Bell MT"/>
                <a:cs typeface="Bell MT"/>
              </a:rPr>
              <a:t>“rule of thumb</a:t>
            </a:r>
            <a:r>
              <a:rPr lang="en-US" b="1" dirty="0">
                <a:latin typeface="Bell MT"/>
                <a:cs typeface="Bell MT"/>
              </a:rPr>
              <a:t>” </a:t>
            </a:r>
            <a:endParaRPr lang="en-US" b="1" dirty="0" smtClean="0">
              <a:latin typeface="Bell MT"/>
              <a:cs typeface="Bell MT"/>
            </a:endParaRPr>
          </a:p>
          <a:p>
            <a:pPr>
              <a:buFont typeface="Courier New"/>
              <a:buChar char="o"/>
            </a:pPr>
            <a:r>
              <a:rPr lang="en-US" dirty="0" smtClean="0">
                <a:latin typeface="Bell MT"/>
                <a:cs typeface="Bell MT"/>
              </a:rPr>
              <a:t>Discards rule of thumb</a:t>
            </a:r>
          </a:p>
          <a:p>
            <a:pPr>
              <a:buFont typeface="Courier New"/>
              <a:buChar char="o"/>
            </a:pPr>
            <a:r>
              <a:rPr lang="en-US" dirty="0" smtClean="0">
                <a:latin typeface="Bell MT"/>
                <a:cs typeface="Bell MT"/>
              </a:rPr>
              <a:t>Advocates Scientific </a:t>
            </a:r>
            <a:r>
              <a:rPr lang="en-US" dirty="0" smtClean="0">
                <a:latin typeface="Bell MT"/>
                <a:cs typeface="Bell MT"/>
              </a:rPr>
              <a:t>approach</a:t>
            </a:r>
            <a:endParaRPr lang="en-US" dirty="0" smtClean="0">
              <a:latin typeface="Bell MT"/>
              <a:cs typeface="Bell MT"/>
            </a:endParaRPr>
          </a:p>
          <a:p>
            <a:pPr>
              <a:buFont typeface="Wingdings" charset="2"/>
              <a:buChar char="²"/>
            </a:pPr>
            <a:r>
              <a:rPr lang="en-US" b="1" dirty="0" smtClean="0">
                <a:latin typeface="Bell MT"/>
                <a:cs typeface="Bell MT"/>
              </a:rPr>
              <a:t>Steps Involved </a:t>
            </a:r>
            <a:r>
              <a:rPr lang="en-US" dirty="0" smtClean="0">
                <a:latin typeface="Bell MT"/>
                <a:cs typeface="Bell MT"/>
              </a:rPr>
              <a:t>: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Investigation of traditional methods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Unifying the best practices</a:t>
            </a:r>
          </a:p>
          <a:p>
            <a:pPr algn="just">
              <a:buFont typeface="Wingdings" charset="2"/>
              <a:buChar char="ü"/>
            </a:pPr>
            <a:r>
              <a:rPr lang="en-US" dirty="0">
                <a:latin typeface="Bell MT"/>
                <a:cs typeface="Bell MT"/>
              </a:rPr>
              <a:t>D</a:t>
            </a:r>
            <a:r>
              <a:rPr lang="en-US" dirty="0" smtClean="0">
                <a:latin typeface="Bell MT"/>
                <a:cs typeface="Bell MT"/>
              </a:rPr>
              <a:t>eveloping a standard method</a:t>
            </a:r>
          </a:p>
          <a:p>
            <a:pPr algn="just">
              <a:buFont typeface="Courier New"/>
              <a:buChar char="o"/>
            </a:pPr>
            <a:r>
              <a:rPr lang="en-US" dirty="0" smtClean="0">
                <a:latin typeface="Bell MT"/>
                <a:cs typeface="Bell MT"/>
              </a:rPr>
              <a:t>Selecting </a:t>
            </a:r>
            <a:r>
              <a:rPr lang="en-US" b="1" u="sng" dirty="0" smtClean="0">
                <a:latin typeface="Bell MT"/>
                <a:cs typeface="Bell MT"/>
              </a:rPr>
              <a:t>“one best method” </a:t>
            </a:r>
            <a:r>
              <a:rPr lang="en-US" dirty="0" smtClean="0">
                <a:latin typeface="Bell MT"/>
                <a:cs typeface="Bell MT"/>
              </a:rPr>
              <a:t>– saves time, effort, money &amp; resources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420324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b="1" dirty="0" smtClean="0">
                <a:latin typeface="Bell MT"/>
                <a:cs typeface="Bell MT"/>
              </a:rPr>
              <a:t>Harmony not discord</a:t>
            </a:r>
          </a:p>
          <a:p>
            <a:pPr algn="just">
              <a:buFont typeface="Courier New"/>
              <a:buChar char="o"/>
            </a:pPr>
            <a:r>
              <a:rPr lang="en-US" dirty="0">
                <a:latin typeface="Bell MT"/>
                <a:cs typeface="Bell MT"/>
              </a:rPr>
              <a:t>T</a:t>
            </a:r>
            <a:r>
              <a:rPr lang="en-US" dirty="0" smtClean="0">
                <a:latin typeface="Bell MT"/>
                <a:cs typeface="Bell MT"/>
              </a:rPr>
              <a:t>here should be complete harmony between the management and workers</a:t>
            </a:r>
          </a:p>
          <a:p>
            <a:pPr algn="just">
              <a:buFont typeface="Courier New"/>
              <a:buChar char="o"/>
            </a:pPr>
            <a:r>
              <a:rPr lang="en-US" dirty="0">
                <a:latin typeface="Bell MT"/>
                <a:cs typeface="Bell MT"/>
              </a:rPr>
              <a:t>C</a:t>
            </a:r>
            <a:r>
              <a:rPr lang="en-US" dirty="0" smtClean="0">
                <a:latin typeface="Bell MT"/>
                <a:cs typeface="Bell MT"/>
              </a:rPr>
              <a:t>omplete mental revolution on the part of both management &amp; workers</a:t>
            </a:r>
          </a:p>
          <a:p>
            <a:pPr algn="just">
              <a:buFont typeface="Courier New"/>
              <a:buChar char="o"/>
            </a:pPr>
            <a:r>
              <a:rPr lang="en-US" dirty="0" smtClean="0">
                <a:latin typeface="Bell MT"/>
                <a:cs typeface="Bell MT"/>
              </a:rPr>
              <a:t>Management - share the gains of the company - worker. workers - should work hard – improve business</a:t>
            </a:r>
          </a:p>
        </p:txBody>
      </p:sp>
    </p:spTree>
    <p:extLst>
      <p:ext uri="{BB962C8B-B14F-4D97-AF65-F5344CB8AC3E}">
        <p14:creationId xmlns:p14="http://schemas.microsoft.com/office/powerpoint/2010/main" val="53172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 </a:t>
            </a:r>
            <a:r>
              <a:rPr lang="en-US" b="1" dirty="0" smtClean="0">
                <a:latin typeface="Bell MT"/>
                <a:cs typeface="Bell MT"/>
              </a:rPr>
              <a:t>Cooperation, Not Individualism</a:t>
            </a:r>
          </a:p>
          <a:p>
            <a:pPr algn="just">
              <a:buFont typeface="Courier New"/>
              <a:buChar char="o"/>
            </a:pPr>
            <a:r>
              <a:rPr lang="en-US" dirty="0" smtClean="0">
                <a:latin typeface="Bell MT"/>
                <a:cs typeface="Bell MT"/>
              </a:rPr>
              <a:t>Cooperation between the </a:t>
            </a:r>
            <a:r>
              <a:rPr lang="en-US" dirty="0" err="1" smtClean="0">
                <a:latin typeface="Bell MT"/>
                <a:cs typeface="Bell MT"/>
              </a:rPr>
              <a:t>labour</a:t>
            </a:r>
            <a:r>
              <a:rPr lang="en-US" dirty="0" smtClean="0">
                <a:latin typeface="Bell MT"/>
                <a:cs typeface="Bell MT"/>
              </a:rPr>
              <a:t> and the management</a:t>
            </a:r>
          </a:p>
          <a:p>
            <a:pPr algn="just">
              <a:buFont typeface="Courier New"/>
              <a:buChar char="o"/>
            </a:pPr>
            <a:r>
              <a:rPr lang="en-US" dirty="0">
                <a:latin typeface="Bell MT"/>
                <a:cs typeface="Bell MT"/>
              </a:rPr>
              <a:t>C</a:t>
            </a:r>
            <a:r>
              <a:rPr lang="en-US" dirty="0" smtClean="0">
                <a:latin typeface="Bell MT"/>
                <a:cs typeface="Bell MT"/>
              </a:rPr>
              <a:t>ompetition should be replaced by cooperation</a:t>
            </a:r>
          </a:p>
          <a:p>
            <a:pPr algn="just">
              <a:buFont typeface="Courier New"/>
              <a:buChar char="o"/>
            </a:pPr>
            <a:r>
              <a:rPr lang="en-US" dirty="0">
                <a:latin typeface="Bell MT"/>
                <a:cs typeface="Bell MT"/>
              </a:rPr>
              <a:t>C</a:t>
            </a:r>
            <a:r>
              <a:rPr lang="en-US" dirty="0" smtClean="0">
                <a:latin typeface="Bell MT"/>
                <a:cs typeface="Bell MT"/>
              </a:rPr>
              <a:t>onstructive suggestions made by the employees should not be ignored &amp; rewarded</a:t>
            </a:r>
          </a:p>
          <a:p>
            <a:pPr algn="just">
              <a:buFont typeface="Courier New"/>
              <a:buChar char="o"/>
            </a:pPr>
            <a:r>
              <a:rPr lang="en-US" dirty="0">
                <a:latin typeface="Bell MT"/>
                <a:cs typeface="Bell MT"/>
              </a:rPr>
              <a:t>E</a:t>
            </a:r>
            <a:r>
              <a:rPr lang="en-US" dirty="0" smtClean="0">
                <a:latin typeface="Bell MT"/>
                <a:cs typeface="Bell MT"/>
              </a:rPr>
              <a:t>qual division of work and responsibility between workers &amp; management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99208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4" ma:contentTypeDescription="Create a new document." ma:contentTypeScope="" ma:versionID="9600ddd11134492a42125b792a7fe078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ef3fa11c34c368ec6efb3f8d4c94db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B78BE0-17A3-4A47-BB25-E019946F4B4D}"/>
</file>

<file path=customXml/itemProps2.xml><?xml version="1.0" encoding="utf-8"?>
<ds:datastoreItem xmlns:ds="http://schemas.openxmlformats.org/officeDocument/2006/customXml" ds:itemID="{50D8F67A-7926-40E2-81D7-68C9E37046BE}"/>
</file>

<file path=customXml/itemProps3.xml><?xml version="1.0" encoding="utf-8"?>
<ds:datastoreItem xmlns:ds="http://schemas.openxmlformats.org/officeDocument/2006/customXml" ds:itemID="{33621A57-9E4C-4523-B371-78331831ADA6}"/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469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Pioneers in Management</vt:lpstr>
      <vt:lpstr>Industrial Revolution late 1700s – late 1800s</vt:lpstr>
      <vt:lpstr>KEY INGREDIENTS</vt:lpstr>
      <vt:lpstr>EMERGING ISSUES</vt:lpstr>
      <vt:lpstr>Frederick Taylor (Scientific Management) (1856-1919)</vt:lpstr>
      <vt:lpstr>Scientific Management</vt:lpstr>
      <vt:lpstr>Principles of Scientific Management</vt:lpstr>
      <vt:lpstr>Principles of Scientific Management</vt:lpstr>
      <vt:lpstr>Principles of Scientific Management</vt:lpstr>
      <vt:lpstr>Principles of Scientific Management</vt:lpstr>
      <vt:lpstr>DIVISION OF LABOUR</vt:lpstr>
      <vt:lpstr>PowerPoint Presentation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Pioneers in Management</dc:title>
  <dc:creator>zeeshan mustafa</dc:creator>
  <cp:lastModifiedBy>zeeshan mustafa</cp:lastModifiedBy>
  <cp:revision>32</cp:revision>
  <dcterms:created xsi:type="dcterms:W3CDTF">2020-08-20T20:18:48Z</dcterms:created>
  <dcterms:modified xsi:type="dcterms:W3CDTF">2020-08-24T13:23:03Z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