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5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5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45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9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31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5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9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2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0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8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4420-6703-4ACB-9896-9BFFCA85D90F}" type="datetimeFigureOut">
              <a:rPr lang="en-IN" smtClean="0"/>
              <a:t>17-10-2020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4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F80C-DD34-4386-8CB4-257A1DDB6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41545-5AA1-428B-B85F-B1C9F5F2B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With Real-Life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30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823E4C-A544-4340-A365-6E9DA953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pPr algn="ctr"/>
            <a:r>
              <a:rPr lang="en-US" dirty="0"/>
              <a:t>MapReduce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39D4F-552D-44FF-9784-4E4CDD17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25" y="2160588"/>
            <a:ext cx="7877388" cy="388143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909870-213A-4EA1-A71A-788C437F5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8" y="1233995"/>
            <a:ext cx="10188823" cy="52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B991-D2BA-4484-AB09-61F5925B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99F1-CBC2-4B2A-8093-60CC590D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Online music streaming website is trying to find out the most played song of the day.</a:t>
            </a:r>
          </a:p>
          <a:p>
            <a:r>
              <a:rPr lang="en-IN" dirty="0"/>
              <a:t>There is a unique track ID for each and every song, also there is a unique user ID associated to every user. </a:t>
            </a:r>
          </a:p>
          <a:p>
            <a:r>
              <a:rPr lang="en-IN" dirty="0"/>
              <a:t>The website wants to find out the song which is played by maximum number of unique users</a:t>
            </a:r>
          </a:p>
          <a:p>
            <a:r>
              <a:rPr lang="en-IN" dirty="0"/>
              <a:t>Mapper in this case will find out the total number of unique users for each track id.</a:t>
            </a:r>
          </a:p>
          <a:p>
            <a:r>
              <a:rPr lang="en-IN" dirty="0"/>
              <a:t>Reducer will combine all the outputs of mapper and it will only store the track which has maximum number of unique users as the output.</a:t>
            </a:r>
          </a:p>
        </p:txBody>
      </p:sp>
    </p:spTree>
    <p:extLst>
      <p:ext uri="{BB962C8B-B14F-4D97-AF65-F5344CB8AC3E}">
        <p14:creationId xmlns:p14="http://schemas.microsoft.com/office/powerpoint/2010/main" val="830728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110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MapReduce</vt:lpstr>
      <vt:lpstr>MapReduce</vt:lpstr>
      <vt:lpstr>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Adhyyan Tripathi</dc:creator>
  <cp:lastModifiedBy>Adhyyan Tripathi</cp:lastModifiedBy>
  <cp:revision>13</cp:revision>
  <dcterms:created xsi:type="dcterms:W3CDTF">2020-10-16T18:01:13Z</dcterms:created>
  <dcterms:modified xsi:type="dcterms:W3CDTF">2020-10-17T04:46:37Z</dcterms:modified>
</cp:coreProperties>
</file>