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91" autoAdjust="0"/>
  </p:normalViewPr>
  <p:slideViewPr>
    <p:cSldViewPr snapToGrid="0">
      <p:cViewPr varScale="1">
        <p:scale>
          <a:sx n="62" d="100"/>
          <a:sy n="62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9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0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4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4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1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0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7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7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9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8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5F7B-5D65-46BB-A95E-F7324D5C12CA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B234-6D6E-4651-BFE2-CCC4F8DA2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5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8630"/>
            <a:ext cx="9144000" cy="5225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THREE ADDRESS CODES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3371"/>
            <a:ext cx="9144000" cy="5326743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dirty="0"/>
              <a:t>Generate three address code for the following code-</a:t>
            </a:r>
          </a:p>
          <a:p>
            <a:pPr fontAlgn="base"/>
            <a:r>
              <a:rPr lang="en-US" dirty="0"/>
              <a:t> </a:t>
            </a:r>
          </a:p>
          <a:p>
            <a:pPr algn="l" fontAlgn="base"/>
            <a:r>
              <a:rPr lang="en-US" dirty="0" smtClean="0"/>
              <a:t>c = 0					</a:t>
            </a:r>
          </a:p>
          <a:p>
            <a:pPr algn="l" fontAlgn="base"/>
            <a:r>
              <a:rPr lang="en-US" dirty="0" smtClean="0"/>
              <a:t>do</a:t>
            </a:r>
            <a:endParaRPr lang="en-US" dirty="0"/>
          </a:p>
          <a:p>
            <a:pPr algn="l" fontAlgn="base"/>
            <a:r>
              <a:rPr lang="en-US" dirty="0"/>
              <a:t>{</a:t>
            </a:r>
          </a:p>
          <a:p>
            <a:pPr algn="l" fontAlgn="base"/>
            <a:r>
              <a:rPr lang="en-US" dirty="0"/>
              <a:t>if (a &lt; b) then</a:t>
            </a:r>
          </a:p>
          <a:p>
            <a:pPr algn="l" fontAlgn="base"/>
            <a:r>
              <a:rPr lang="en-US" dirty="0"/>
              <a:t>x++;</a:t>
            </a:r>
          </a:p>
          <a:p>
            <a:pPr algn="l" fontAlgn="base"/>
            <a:r>
              <a:rPr lang="en-US" dirty="0"/>
              <a:t>else</a:t>
            </a:r>
          </a:p>
          <a:p>
            <a:pPr algn="l" fontAlgn="base"/>
            <a:r>
              <a:rPr lang="en-US" dirty="0"/>
              <a:t>x–;</a:t>
            </a:r>
          </a:p>
          <a:p>
            <a:pPr algn="l" fontAlgn="base"/>
            <a:r>
              <a:rPr lang="en-US" dirty="0" err="1"/>
              <a:t>c++</a:t>
            </a:r>
            <a:r>
              <a:rPr lang="en-US" dirty="0"/>
              <a:t>;</a:t>
            </a:r>
          </a:p>
          <a:p>
            <a:pPr algn="l" fontAlgn="base"/>
            <a:r>
              <a:rPr lang="en-US" dirty="0"/>
              <a:t>} while (c &lt; 5)</a:t>
            </a:r>
          </a:p>
          <a:p>
            <a:pPr algn="l" fontAlgn="base"/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458857" y="2032000"/>
            <a:ext cx="53557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b="1" u="sng" dirty="0" smtClean="0"/>
              <a:t>3-address code:</a:t>
            </a:r>
          </a:p>
          <a:p>
            <a:pPr marL="342900" indent="-342900" fontAlgn="base">
              <a:buFont typeface="+mj-lt"/>
              <a:buAutoNum type="arabicPeriod"/>
            </a:pPr>
            <a:endParaRPr lang="en-IN" dirty="0"/>
          </a:p>
          <a:p>
            <a:pPr marL="342900" indent="-342900" fontAlgn="base">
              <a:buFont typeface="+mj-lt"/>
              <a:buAutoNum type="arabicPeriod"/>
            </a:pPr>
            <a:r>
              <a:rPr lang="en-IN" dirty="0" smtClean="0"/>
              <a:t>c </a:t>
            </a:r>
            <a:r>
              <a:rPr lang="en-IN" dirty="0"/>
              <a:t>= 0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if (a &lt; b) goto (4)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goto (7)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T1 = x + 1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x = T1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goto (9)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T2 = x – 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x = T2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T3 = c + 1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c = T3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if (c &lt; 5) goto (2)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72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1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543"/>
            <a:ext cx="10515600" cy="5117420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000" dirty="0"/>
              <a:t>Generate three address code for the following code-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while (A &lt; C and B &gt; D) do</a:t>
            </a:r>
          </a:p>
          <a:p>
            <a:pPr marL="0" indent="0" fontAlgn="base">
              <a:buNone/>
            </a:pPr>
            <a:r>
              <a:rPr lang="en-US" sz="2000" dirty="0"/>
              <a:t>if A = 1 then C = C + 1</a:t>
            </a:r>
          </a:p>
          <a:p>
            <a:pPr marL="0" indent="0" fontAlgn="base">
              <a:buNone/>
            </a:pPr>
            <a:r>
              <a:rPr lang="en-US" sz="2000" dirty="0"/>
              <a:t>else</a:t>
            </a:r>
          </a:p>
          <a:p>
            <a:pPr marL="0" indent="0" fontAlgn="base">
              <a:buNone/>
            </a:pPr>
            <a:r>
              <a:rPr lang="en-US" sz="2000" dirty="0"/>
              <a:t>while A &lt;= D</a:t>
            </a:r>
          </a:p>
          <a:p>
            <a:pPr marL="0" indent="0" fontAlgn="base">
              <a:buNone/>
            </a:pPr>
            <a:r>
              <a:rPr lang="en-US" sz="2000" dirty="0"/>
              <a:t>do A = A + B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73486" y="2017486"/>
            <a:ext cx="6037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b="1" u="sng" dirty="0" smtClean="0"/>
              <a:t>3-address Code:</a:t>
            </a:r>
          </a:p>
          <a:p>
            <a:pPr marL="342900" indent="-342900" fontAlgn="base">
              <a:buFont typeface="+mj-lt"/>
              <a:buAutoNum type="arabicPeriod"/>
            </a:pPr>
            <a:endParaRPr lang="en-IN" dirty="0"/>
          </a:p>
          <a:p>
            <a:pPr marL="342900" indent="-342900" fontAlgn="base">
              <a:buFont typeface="+mj-lt"/>
              <a:buAutoNum type="arabicPeriod"/>
            </a:pPr>
            <a:r>
              <a:rPr lang="en-IN" dirty="0" smtClean="0"/>
              <a:t>if </a:t>
            </a:r>
            <a:r>
              <a:rPr lang="en-IN" dirty="0"/>
              <a:t>(A &lt; C) goto (3)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goto (15)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if (B &gt; D) goto (5)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goto (15)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if (A = 1) goto (7)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goto (10)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T1 = c + 1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c = T1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goto (1)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if (A &lt;= D) goto (12)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goto (1)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T2 = A + B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A = T2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/>
              <a:t>goto (10)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7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000" dirty="0"/>
              <a:t>Generate three address code for the following code-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switch (</a:t>
            </a:r>
            <a:r>
              <a:rPr lang="en-US" sz="2000" dirty="0" err="1"/>
              <a:t>ch</a:t>
            </a:r>
            <a:r>
              <a:rPr lang="en-US" sz="2000" dirty="0"/>
              <a:t>)</a:t>
            </a:r>
          </a:p>
          <a:p>
            <a:pPr marL="0" indent="0" fontAlgn="base">
              <a:buNone/>
            </a:pPr>
            <a:r>
              <a:rPr lang="en-US" sz="2000" dirty="0"/>
              <a:t>{</a:t>
            </a:r>
          </a:p>
          <a:p>
            <a:pPr marL="0" indent="0" fontAlgn="base">
              <a:buNone/>
            </a:pPr>
            <a:r>
              <a:rPr lang="en-US" sz="2000" dirty="0"/>
              <a:t>case 1 : c = a + b;</a:t>
            </a:r>
          </a:p>
          <a:p>
            <a:pPr marL="0" indent="0" fontAlgn="base">
              <a:buNone/>
            </a:pPr>
            <a:r>
              <a:rPr lang="en-US" sz="2000" dirty="0"/>
              <a:t>break;</a:t>
            </a:r>
          </a:p>
          <a:p>
            <a:pPr marL="0" indent="0" fontAlgn="base">
              <a:buNone/>
            </a:pPr>
            <a:r>
              <a:rPr lang="en-US" sz="2000" dirty="0"/>
              <a:t>case 2 : c = a – b;</a:t>
            </a:r>
          </a:p>
          <a:p>
            <a:pPr marL="0" indent="0" fontAlgn="base">
              <a:buNone/>
            </a:pPr>
            <a:r>
              <a:rPr lang="en-US" sz="2000" dirty="0"/>
              <a:t>break;</a:t>
            </a:r>
          </a:p>
          <a:p>
            <a:pPr marL="0" indent="0" fontAlgn="base">
              <a:buNone/>
            </a:pPr>
            <a:r>
              <a:rPr lang="en-US" sz="2000" dirty="0"/>
              <a:t>}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01281" y="1798787"/>
            <a:ext cx="6462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b="1" u="sng" dirty="0" smtClean="0"/>
              <a:t>3-address Code:</a:t>
            </a:r>
          </a:p>
          <a:p>
            <a:pPr marL="342900" indent="-342900" fontAlgn="base">
              <a:buFont typeface="+mj-lt"/>
              <a:buAutoNum type="arabicPeriod"/>
            </a:pPr>
            <a:endParaRPr lang="en-US" dirty="0" smtClean="0"/>
          </a:p>
          <a:p>
            <a:pPr marL="342900" indent="-342900" fontAlgn="base">
              <a:buFont typeface="+mj-lt"/>
              <a:buAutoNum type="arabicPeriod"/>
            </a:pP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/>
              <a:t>ch</a:t>
            </a:r>
            <a:r>
              <a:rPr lang="en-US" dirty="0"/>
              <a:t> = 1 goto L1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err="1"/>
              <a:t>ch</a:t>
            </a:r>
            <a:r>
              <a:rPr lang="en-US" dirty="0"/>
              <a:t> = 2 goto L2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L1: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T1 = a + b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c = T1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goto </a:t>
            </a:r>
            <a:r>
              <a:rPr lang="en-US" dirty="0" smtClean="0"/>
              <a:t>L3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L2: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T1 = a – b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c = T2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goto </a:t>
            </a:r>
            <a:r>
              <a:rPr lang="en-US" dirty="0" smtClean="0"/>
              <a:t>L3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dirty="0" smtClean="0"/>
              <a:t>L3: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28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879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390"/>
            <a:ext cx="10515600" cy="516957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/>
              <a:t>Generate three address code for the following </a:t>
            </a:r>
            <a:r>
              <a:rPr lang="en-US" sz="2000" dirty="0" smtClean="0"/>
              <a:t>code-</a:t>
            </a:r>
            <a:r>
              <a:rPr lang="en-US" sz="2000" dirty="0"/>
              <a:t> </a:t>
            </a:r>
          </a:p>
          <a:p>
            <a:pPr marL="0" indent="0" fontAlgn="base">
              <a:buNone/>
            </a:pPr>
            <a:r>
              <a:rPr lang="en-US" sz="2000" dirty="0"/>
              <a:t>prod = 0 ;</a:t>
            </a:r>
          </a:p>
          <a:p>
            <a:pPr marL="0" indent="0" fontAlgn="base">
              <a:buNone/>
            </a:pPr>
            <a:r>
              <a:rPr lang="en-US" sz="2000" dirty="0" err="1"/>
              <a:t>i</a:t>
            </a:r>
            <a:r>
              <a:rPr lang="en-US" sz="2000" dirty="0"/>
              <a:t> = 1 ;</a:t>
            </a:r>
          </a:p>
          <a:p>
            <a:pPr marL="0" indent="0" fontAlgn="base">
              <a:buNone/>
            </a:pPr>
            <a:r>
              <a:rPr lang="en-US" sz="2000" dirty="0"/>
              <a:t>do</a:t>
            </a:r>
          </a:p>
          <a:p>
            <a:pPr marL="0" indent="0" fontAlgn="base">
              <a:buNone/>
            </a:pPr>
            <a:r>
              <a:rPr lang="en-US" sz="2000" dirty="0"/>
              <a:t>{</a:t>
            </a:r>
          </a:p>
          <a:p>
            <a:pPr marL="0" indent="0" fontAlgn="base">
              <a:buNone/>
            </a:pPr>
            <a:r>
              <a:rPr lang="en-US" sz="2000" dirty="0"/>
              <a:t>prod = prod + a[ </a:t>
            </a:r>
            <a:r>
              <a:rPr lang="en-US" sz="2000" dirty="0" err="1"/>
              <a:t>i</a:t>
            </a:r>
            <a:r>
              <a:rPr lang="en-US" sz="2000" dirty="0"/>
              <a:t> ] x b[ </a:t>
            </a:r>
            <a:r>
              <a:rPr lang="en-US" sz="2000" dirty="0" err="1"/>
              <a:t>i</a:t>
            </a:r>
            <a:r>
              <a:rPr lang="en-US" sz="2000" dirty="0"/>
              <a:t> ] ;</a:t>
            </a:r>
          </a:p>
          <a:p>
            <a:pPr marL="0" indent="0" fontAlgn="base">
              <a:buNone/>
            </a:pP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 + 1 ;</a:t>
            </a:r>
          </a:p>
          <a:p>
            <a:pPr marL="0" indent="0" fontAlgn="base">
              <a:buNone/>
            </a:pPr>
            <a:r>
              <a:rPr lang="en-US" sz="2000" dirty="0"/>
              <a:t>} while (</a:t>
            </a:r>
            <a:r>
              <a:rPr lang="en-US" sz="2000" dirty="0" err="1"/>
              <a:t>i</a:t>
            </a:r>
            <a:r>
              <a:rPr lang="en-US" sz="2000" dirty="0"/>
              <a:t> &lt;= 10) ;</a:t>
            </a:r>
          </a:p>
          <a:p>
            <a:pPr marL="0" indent="0" fontAlgn="base">
              <a:buNone/>
            </a:pPr>
            <a:r>
              <a:rPr lang="en-US" sz="2000" dirty="0"/>
              <a:t> 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11864" y="1689315"/>
            <a:ext cx="612183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endParaRPr lang="en-IN" sz="2000" dirty="0" smtClean="0"/>
          </a:p>
          <a:p>
            <a:pPr fontAlgn="base"/>
            <a:r>
              <a:rPr lang="en-IN" sz="2000" b="1" u="sng" dirty="0" smtClean="0"/>
              <a:t>3-address Code:</a:t>
            </a:r>
            <a:endParaRPr lang="en-IN" sz="2000" dirty="0"/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 smtClean="0"/>
              <a:t>prod </a:t>
            </a:r>
            <a:r>
              <a:rPr lang="en-IN" sz="2000" dirty="0"/>
              <a:t>= 0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 err="1"/>
              <a:t>i</a:t>
            </a:r>
            <a:r>
              <a:rPr lang="en-IN" sz="2000" dirty="0"/>
              <a:t> = 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T1 = 4 x </a:t>
            </a:r>
            <a:r>
              <a:rPr lang="en-IN" sz="2000" dirty="0" err="1"/>
              <a:t>i</a:t>
            </a:r>
            <a:endParaRPr lang="en-IN" sz="2000" dirty="0"/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T2 = a[T1]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T3 = 4 x </a:t>
            </a:r>
            <a:r>
              <a:rPr lang="en-IN" sz="2000" dirty="0" err="1"/>
              <a:t>i</a:t>
            </a:r>
            <a:endParaRPr lang="en-IN" sz="2000" dirty="0"/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T4 = b[T3]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T5 = T2 x T4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T6 = T5 + prod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prod = T6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T7 = </a:t>
            </a:r>
            <a:r>
              <a:rPr lang="en-IN" sz="2000" dirty="0" err="1"/>
              <a:t>i</a:t>
            </a:r>
            <a:r>
              <a:rPr lang="en-IN" sz="2000" dirty="0"/>
              <a:t> + 1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 err="1"/>
              <a:t>i</a:t>
            </a:r>
            <a:r>
              <a:rPr lang="en-IN" sz="2000" dirty="0"/>
              <a:t> = T7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if (</a:t>
            </a:r>
            <a:r>
              <a:rPr lang="en-IN" sz="2000" dirty="0" err="1"/>
              <a:t>i</a:t>
            </a:r>
            <a:r>
              <a:rPr lang="en-IN" sz="2000" dirty="0"/>
              <a:t> &lt;= 10) goto (3)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sz="2000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66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9F47AB-5E8D-4F82-8066-C2811B07533E}"/>
</file>

<file path=customXml/itemProps2.xml><?xml version="1.0" encoding="utf-8"?>
<ds:datastoreItem xmlns:ds="http://schemas.openxmlformats.org/officeDocument/2006/customXml" ds:itemID="{B7C67F56-62DA-447B-BE5D-77E624AA120D}"/>
</file>

<file path=customXml/itemProps3.xml><?xml version="1.0" encoding="utf-8"?>
<ds:datastoreItem xmlns:ds="http://schemas.openxmlformats.org/officeDocument/2006/customXml" ds:itemID="{1A4CF578-9F0C-4C1A-92D4-A423E5931471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275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THREE ADDRESS CODES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ADDRESS CODES</dc:title>
  <dc:creator>Windows User</dc:creator>
  <cp:lastModifiedBy>Windows User</cp:lastModifiedBy>
  <cp:revision>4</cp:revision>
  <dcterms:created xsi:type="dcterms:W3CDTF">2020-12-14T12:04:45Z</dcterms:created>
  <dcterms:modified xsi:type="dcterms:W3CDTF">2020-12-14T12:25:26Z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