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5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5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45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91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31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5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9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3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8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1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6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C4420-6703-4ACB-9896-9BFFCA85D90F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A90842-9F24-4425-8BE7-CA8A20CDB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F80C-DD34-4386-8CB4-257A1DDB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41545-5AA1-428B-B85F-B1C9F5F2B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With Real-Life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5F49-818C-4CA0-B709-79305985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686F-D08D-47D3-900A-67250382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 music streaming website  is trying to find out the best songs of the year.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According to the website, the popularity of a song is determined by the total  number of unique users played that song.</a:t>
            </a:r>
          </a:p>
          <a:p>
            <a:endParaRPr lang="en-IN" dirty="0"/>
          </a:p>
          <a:p>
            <a:r>
              <a:rPr lang="en-IN" dirty="0"/>
              <a:t>After counting the user ids of each song, it wants to create a playlist in which the songs are arranged in decreasing order of their popularity.</a:t>
            </a:r>
          </a:p>
        </p:txBody>
      </p:sp>
    </p:spTree>
    <p:extLst>
      <p:ext uri="{BB962C8B-B14F-4D97-AF65-F5344CB8AC3E}">
        <p14:creationId xmlns:p14="http://schemas.microsoft.com/office/powerpoint/2010/main" val="272218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823E4C-A544-4340-A365-6E9DA953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39D4F-552D-44FF-9784-4E4CDD17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25" y="2160588"/>
            <a:ext cx="7877388" cy="38814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CB5E7B-E022-4A8E-8D17-FF0D9551A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0" y="1182908"/>
            <a:ext cx="987637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B991-D2BA-4484-AB09-61F5925B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9F1-CBC2-4B2A-8093-60CC590D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There is a unique track ID for each and every song, also there is a unique user ID associated to every user. </a:t>
            </a:r>
          </a:p>
          <a:p>
            <a:r>
              <a:rPr lang="en-IN" dirty="0"/>
              <a:t>The website wants to find out the song which is played by maximum number of unique users</a:t>
            </a:r>
          </a:p>
          <a:p>
            <a:r>
              <a:rPr lang="en-IN" dirty="0"/>
              <a:t>Mapper in this case will find out the count of unique users for each track id.</a:t>
            </a:r>
          </a:p>
          <a:p>
            <a:r>
              <a:rPr lang="en-IN" dirty="0"/>
              <a:t>Reducer will combine all the outputs of mapper and it will store the tracks in the decreasing order of their count.</a:t>
            </a:r>
          </a:p>
        </p:txBody>
      </p:sp>
    </p:spTree>
    <p:extLst>
      <p:ext uri="{BB962C8B-B14F-4D97-AF65-F5344CB8AC3E}">
        <p14:creationId xmlns:p14="http://schemas.microsoft.com/office/powerpoint/2010/main" val="83072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5419-C578-4A1A-895B-E5E3C9B2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EC9F-F396-480F-A50A-0543E46F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800" dirty="0"/>
              <a:t>Mapper :</a:t>
            </a:r>
          </a:p>
          <a:p>
            <a:pPr lvl="2"/>
            <a:r>
              <a:rPr lang="en-IN" sz="1600" dirty="0"/>
              <a:t>Mapper will find out the total number of unique user ids under each track.</a:t>
            </a:r>
          </a:p>
          <a:p>
            <a:pPr lvl="2"/>
            <a:r>
              <a:rPr lang="en-IN" sz="1600" dirty="0"/>
              <a:t>The count will then be passed to reducer.</a:t>
            </a:r>
          </a:p>
          <a:p>
            <a:pPr lvl="2"/>
            <a:endParaRPr lang="en-IN" sz="1600" dirty="0"/>
          </a:p>
          <a:p>
            <a:pPr lvl="1"/>
            <a:r>
              <a:rPr lang="en-IN" sz="1800" dirty="0"/>
              <a:t>Reducer:</a:t>
            </a:r>
          </a:p>
          <a:p>
            <a:pPr lvl="2"/>
            <a:r>
              <a:rPr lang="en-IN" sz="1600" dirty="0" err="1"/>
              <a:t>Identi</a:t>
            </a:r>
            <a:r>
              <a:rPr lang="en-IN" sz="1600" dirty="0"/>
              <a:t> Reducer will combine the output of all the mappers and sort them according to their </a:t>
            </a:r>
            <a:r>
              <a:rPr lang="en-IN" sz="1600"/>
              <a:t>count.</a:t>
            </a:r>
            <a:endParaRPr lang="en-IN" sz="1600" dirty="0"/>
          </a:p>
          <a:p>
            <a:pPr lvl="2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1170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</TotalTime>
  <Words>203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MapReduce</vt:lpstr>
      <vt:lpstr>Problem Statement</vt:lpstr>
      <vt:lpstr>MapReduce</vt:lpstr>
      <vt:lpstr>Description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Adhyyan Tripathi</dc:creator>
  <cp:lastModifiedBy>Adhyyan Tripathi</cp:lastModifiedBy>
  <cp:revision>38</cp:revision>
  <dcterms:created xsi:type="dcterms:W3CDTF">2020-10-16T18:01:13Z</dcterms:created>
  <dcterms:modified xsi:type="dcterms:W3CDTF">2020-10-26T05:04:43Z</dcterms:modified>
</cp:coreProperties>
</file>