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6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8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39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3409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04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75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11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94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5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4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8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0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1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7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44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5679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4EABAFC-4554-4F9C-A138-B1B39DEBFB3B}" vid="{94CD45A4-3604-4E9D-B60B-7F41B6CEB27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Theme1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Adhyyan Tripathi</dc:creator>
  <cp:lastModifiedBy>Adhyyan Tripathi</cp:lastModifiedBy>
  <cp:revision>3</cp:revision>
  <dcterms:created xsi:type="dcterms:W3CDTF">2014-09-12T02:17:01Z</dcterms:created>
  <dcterms:modified xsi:type="dcterms:W3CDTF">2020-10-26T10:44:30Z</dcterms:modified>
</cp:coreProperties>
</file>