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7" r:id="rId2"/>
  </p:sldIdLst>
  <p:sldSz cx="7772400" cy="10058400"/>
  <p:notesSz cx="6858000" cy="9144000"/>
  <p:embeddedFontLst>
    <p:embeddedFont>
      <p:font typeface="PT Sans Narrow" charset="0"/>
      <p:regular r:id="rId4"/>
      <p:bold r:id="rId5"/>
    </p:embeddedFont>
    <p:embeddedFont>
      <p:font typeface="Work Sans" charset="0"/>
      <p:regular r:id="rId6"/>
      <p:bold r:id="rId7"/>
      <p:italic r:id="rId8"/>
      <p:boldItalic r:id="rId9"/>
    </p:embeddedFont>
    <p:embeddedFont>
      <p:font typeface="Roboto" charset="0"/>
      <p:regular r:id="rId10"/>
      <p:bold r:id="rId11"/>
      <p:italic r:id="rId12"/>
      <p:boldItalic r:id="rId13"/>
    </p:embeddedFont>
    <p:embeddedFont>
      <p:font typeface="Google Sans SemiBold" charset="0"/>
      <p:regular r:id="rId14"/>
      <p:bold r:id="rId15"/>
      <p:italic r:id="rId16"/>
      <p:boldItalic r:id="rId17"/>
    </p:embeddedFont>
    <p:embeddedFont>
      <p:font typeface="Google Sans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Lato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476" y="104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2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font" Target="fonts/font25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presProps" Target="presProps.xml"/><Relationship Id="rId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15909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following question: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sz="1000" b="1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555975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In the random forest model above, </a:t>
            </a:r>
            <a:r>
              <a:rPr lang="en" sz="1000" b="1" dirty="0" smtClean="0">
                <a:latin typeface="Google Sans"/>
                <a:ea typeface="Google Sans"/>
                <a:cs typeface="Google Sans"/>
                <a:sym typeface="Google Sans"/>
              </a:rPr>
              <a:t>‘last_performance_evaluation’, ‘number_of_projects’, ‘time_spend_company’ and ‘overworked’ variables</a:t>
            </a:r>
            <a:r>
              <a:rPr lang="en" sz="1000" b="1" i="1" dirty="0" smtClean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000" b="1" dirty="0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" sz="1000" b="1" i="1" dirty="0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000" b="1" i="1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295650"/>
            <a:ext cx="28833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the team could build either a logistic regression or a tree-based machine learning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</a:t>
            </a:r>
            <a:r>
              <a:rPr lang="en" dirty="0" smtClean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XGBoost model </a:t>
            </a: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slightly outperforms the decision </a:t>
            </a:r>
            <a:r>
              <a:rPr lang="en" dirty="0" smtClean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tree and the random forest models.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Cap the number of projects that employees can work on.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reward employees for working longer hours, or don't require them to do so.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Hold company-wide and within-team discussions to understand and address the company work culture, across the board and in specific contexts.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sz="11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AutoShape 2" descr="data:image/png;base64,iVBORw0KGgoAAAANSUhEUgAABAEAAAIkCAYAAABvMjKnAAAABHNCSVQICAgIfAhkiAAAAAlwSFlzAAAPYQAAD2EBqD+naQAAADh0RVh0U29mdHdhcmUAbWF0cGxvdGxpYiB2ZXJzaW9uMy4yLjEsIGh0dHA6Ly9tYXRwbG90bGliLm9yZy+j8jraAAAgAElEQVR4nOzdd1QUV/sH8O/SlqWLFKkiRSWiIGJFhagRG3axRcUWNCrRKBjyqtgSxVdjYoo1gtEo5jXEEhWjqERjjBUrNqJCFIMVEA1S7u8Pz86PZZcqipHv55w9B2bu3PtM2YF55s4dmRBCgIiIiIiIiIjeeFrVHQARERERERERvRpMAhARERERERHVEEwCEBEREREREdUQTAIQERERERER1RBMAhARERERERHVEEwCEBEREREREdUQTAIQERERERER1RBMAhARERERERHVEEwCEBEREREREdUQTAIQEdVws2fPhkwmw8GDByu1vJOTE5ycnKo0JiKiqrR06VK4u7tDoVBAJpMhJiamukN6bcXExHAbveZe9O82EZMARESvyI0bNyCTyVQ+BgYGsLW1RceOHTFr1iykpKRUd5j/Wk5OTmrbt7TPjRs3qjvkclP+w1fSJzg4+JXEERwc/K/bdgDg7+8PmUyGO3fuVHcoLw2TcSXbuHEjPvzwQxgYGGDKlCmIjIyEl5fXK42hPOenR48evdKYCDh48CBkMhnGjRtX3aEQvVI61R0AEVFN4+LignfffRcAkJubi4yMDBw7dgzz5s3Dp59+ivDwcHzyySeQyWSvJJ6JEydi0KBBcHR0rNTyCQkJVRxR5UyePFntn+jPP/8cmZmZiIyMVCtvZmb2qkKrMv369YOHh4fa9Fd9QUP0b7Jr1y4AwM6dO1GnTp1qi0NbWxszZswocb6+vv4rjIb+zV707zYRkwBERK+Yq6srZs+erTb90KFDGD58OBYsWABtbW3MmzfvlcRjYWEBCwuLSi/v4uJShdFU3uTJk9WmxcTEIDMzU+P2/jfq378/Bg0aVN1hEP2r3L59GwCqNQEAADo6Om/MuYiq14v+3Sbi4wBERK+Jdu3aYc+ePZDL5Vi0aBHS0tLUymzbtg0dO3ZErVq1oK+vDw8PDyxevBgFBQUa69y+fTsCAgJQu3Zt6Ovrw8nJCcOGDcP58+elMiU9W3jgwAF07doVtra2kMvlsLW1hb+/P9asWaNSrqRuyE+ePMHs2bPRsGFD6Ovrw9zcHN27d8eRI0fUyhaN4YcffoC3tzcUCgVsbGwQGhqKp0+flmMLlp9MJoO/vz9u3bqF4OBg1KlTB1paWirb4Ndff0VgYCAsLCwgl8vh5uaGGTNm4MmTJxrrrGj5l0UIgbVr18LX1xcmJiYwMDCAj48P1q5dq1b29u3biIyMRKtWrWBlZQW5XA4nJye8//77yMjIUCnr5OSEdevWAQDq1asndWH29/cH8P+Pu5T0aELRskrKbvq5ubmYNWsWXF1doaurq3KhdP36dYwZMwaOjo6Qy+WwsbFBcHAwbt68WeltBPx/N+DZs2fjyJEjePvtt2FsbAxLS0u8//770jEXHx8PX19fGBoawtraGtOnT1f7vhV9hvqnn35C8+bNYWBggDp16mD8+PF4+PChxhiOHDmC7t27w9zcHPr6+mjYsCFmz56t8Zgp6ZhVtn3z5k3cvHlTpXu5cjs+e/YMX375JQICAuDg4AC5XA4rKyv07dsXp0+fVmur6PokJCSgbdu2MDQ0RO3atTFixAjcv39f4/qcPXsW7777Luzt7aV91aVLF+zYsUOtbHnPZYWFhVizZg1atGgBc3NzGBgYwMnJCb1798avv/6qMY7i63HgwAFpG8pkMrXz1bp169CqVSsYGRnByMgIrVq1ko71oooeM7///jsCAgJgZmb2UnptFf1ufPzxx3B0dIRCoUCzZs2wb98+AEB2djZCQ0NhZ2cHfX19tG7dGidOnFCrS3mOfvjwIcaOHQtra2soFAq0aNEC27dvr1Bc5Tlms7OzYWxsjEaNGmmso6CgALa2trC0tMSzZ8+k6RU5d1WmfFWoyPnop59+wuDBg+Hq6goDAwOYmpqiXbt2+PHHH1XK3bx5E1paWujYsaPGNv/55x+YmprC1dVVmqbp73bRc/Cff/6J/v37o1atWjA0NESnTp1w5swZjfUnJiaiffv20nd84MCBSEtLk45BekMJIiJ6Ja5fvy4AiICAgFLLDR8+XAAQy5YtU5keEREhAAh7e3sxevRoMWXKFNGsWTMBQPTv31+tnrCwMAFAmJubi1GjRomPPvpIDB06VNSpU0csXbpUKhcZGSkAiAMHDkjTfv75ZyGTyUStWrVEcHCwiIiIEGPGjBE+Pj7C399fpZ26deuKunXrqkz7559/RKtWrQQA4e3tLaZPny5GjhwpDAwMhI6Ojvjxxx9Vyitj6N+/vzA0NBRDhgwRU6ZMEe7u7gKAGDJkSKnbrCR169YVmv7UARAeHh7CwcFBeHp6itDQUDFu3Dhx8uRJIYQQy5cvFzKZTJibm4sRI0aIadOmCT8/PwFAtGnTRuTm5qrUV9HyynlFt3lplNtn06ZNpZYrLCwUQ4YMEQBE/fr1RUhIiJg0aZJo2LChACCmTp2qUn7Tpk3C0NBQ9OzZU4SGhoqpU6eKDh06CADC2dlZPHr0SCq7dOlS4enpKQCIDz74QERGRorIyEgRHR0thPj/43vEiBEaYwMg/Pz8NG6Hbt26CTs7OzFq1Cgxbdo0sW7dOiGEEEePHhWmpqZCR0dH9OnTR4SFhYkBAwYIHR0dYWVlJVJSUsq1/ZTtpKenS9MOHDggAIguXboIfX190atXLzF16lTh7e0tAIihQ4eKH374QSgUCjFw4EAxZcoUUb9+fQFAzJ8/X6X+6OhoAUB0795d6OnpiaFDh4qPPvpItG7dWgAQnp6e4smTJyrLbNmyRejo6AgDAwMxcuRIMX36dOn73Lp1a/HPP/+obb+SjtnIyEhhamoqTE1Npf0SGRkpHV/p6elCS0tL+Pn5iffee09Mnz5dDBgwQMjlcqGvry+OHTumcX369u0r9PT0RL9+/cTUqVNF8+bNBQDh6+urto3j4uKEXC4Xurq6om/fviIiIkKMHj1aeHh4iF69eqmUrci5LDw8XAAQLi4uYsKECeKjjz4Sw4YNE05OTiIyMrLU/X769GkRGRkpnQeU26Xo+W/y5MkCgLCzsxOhoaHigw8+EPb29gKAmDJlikp9ymPmnXfeEbq6uqJz584iLCxMDBw4sNQ4hHh+LpLL5WWWU1Ies7169RLOzs5iwoQJYtSoUUIulwu5XC5OnjwpfHx8hIeHhwgNDRWDBw8WWlpawtzcXGRmZqq1bWNjI7y9vYW7u7sICwsTY8eOFcbGxkImk4kNGzaolFfuf+V3W6kix+zYsWMFAPHbb7+prdu2bdvUzkcVPXdVtHxJlPs0JCSkzLIVPR81aNBANG7cWIwYMUJ89NFHYvTo0cLS0lLj3/f27dsLLS0t8ddff6m1GxsbKx2/Spr+bivPwX5+fsLCwkK0b99efPjhh6JXr14CgKhVq5a4c+eOSt179uwROjo6Ql9fX4qzVatWwtHRUTrf05uJe5aI6BUpbxLg22+/FQDEsGHDpGm//PKLACC6du0qcnJypOmFhYVi3LhxAoDYsmWLNH3nzp0CgGjcuLG4d++eSv15eXkq/who+meib9++AoA4c+aMWnzF69OUBJg7d650IVVYWChNP3PmjJDL5aJWrVoiKytLLQZTU1Nx6dIlafqTJ09E/fr1hUwmE7du3Sppk5WotCQAADFy5EiRn5+vMu/ChQtCR0dHNG3aVNy/f19l3oIFCwQAsXjx4kqXF6LySYB+/fqpXOQpP0+fPhVCCLFq1SoBQIwePVrk5eVJy+fm5orAwEABQJw4cUKa/vfff4vs7Gy19tatW6fxYnfEiBECgLh+/braMi+SBPDy8lLbds+ePRNOTk7C2NhYJCUlqcw7dOiQ0NbWFj169NDYVnGlJQEAiK1bt6q026RJEyGTyYSFhYXKBXJWVpawsrIStWvXVtm+yosmAGLfvn0qbY8cOVIAEHPnzlWpx8zMTMjlcpXvWNELm3nz5qnUU9oxK4Tm76HSP//8o/Hi4vz588LIyEh06tRJZbpyfXR0dMThw4el6fn5+cLf318AEL///rs0/e+//xZGRkbC0NBQnDp1Sq2dtLQ06eeKnsvMzc2FnZ2dSlll+eLHTEmU+7+4X3/9VQAQ7u7uKgmvR48eSReThw4dkqYXPWa+/fbbcrWtVLduXaGtra3x+xsZGSmWL1+uMWZfX1/x+PFjabrygtDMzEwMGDBA5TiMiooSAMRnn32m1jYA0aFDB/Hs2TNpenJyslAoFMLMzEzlfKwpCVDRY/b48ePS8Vpcz549BQCRnJwsTavouaui5UtS3iRAZc5HmpKU2dnZonHjxsLU1FTlmF69erUAIBYtWqS2TI8ePQQAcfXqVWlaaUkAAGLhwoUqdcyYMUMAEAsWLJCm5efni7p16wotLS1x9OhRlfLBwcFSXfRm4p4lInpFypsE2L17t/RPspLyn6bU1FS18o8ePRIymUz069dPmtatWzcBQOzfv7/MuEpLAly5cqXM5TVdfDg7OwtdXV2Vf/6VQkJCBACxfv16tRhmzZpVYnzbt28vMxZNsZWUBNDT0xN3795VmxcaGqr2z79SQUGBsLS0FM2aNat0eSGEuHnzpkhOTla7sCmJchuU9Hn48KEQQogmTZoIQ0NDKSlQ1NmzZ8t9h6ywsFCYmJio9fp4WUmAbdu2qZWPi4vTeDGs1LdvX6GlpaV211OT0pIAxddRiP9PYmm6gBk1apTaNlBeNL3zzjtq5W/duiV0dXWFi4uLNO27774TAMT48ePVyqempgodHR2V8kKUfswKUXoSoDSBgYFCT09P5eJQuT7Dhw9XK6+cV/RO5qJFi0r8/hZX0XOZubm5qFevnlpvmoooKQmg3JebN29Wm7dp0ybpIlNJecw0bdq0wjEoz0UlfTw9PTXGfPDgQZXp+fn5QldXVwAQN2/eVJmXmpqq8TuobFvTXfkJEyaonY81JQEqc8x6e3sLQ0NDlQRDenq60NHREW3btlUpW9FzV1Wd68qbBKjK89GSJUvU9u2jR4+EXC4XTZo0USl79+5doaurK1q1aqUyvbQkQL169URBQYFKeeW8vn37StMOHjwoAIg+ffqoxZiWlia0tbWZBHiDcWBAIqLXjBBCbdrRo0dhaGiIb7/9VuMyCoUCly5dkn4/duwY5HI5/Pz8KhVDUFAQ4uLi0LJlSwwePBgdOnRAu3btYGVlVeayWVlZ+PPPP+Hu7g57e3u1+f7+/li5ciWSkpKktyQoeXt7q5VX1lHVr8+qV6+exoGVjh49CuD5s+DKZ2+L0tXVVdnWFS0PoNIjOm/atKnEgQGfPHmCc+fOwdbWFgsXLlSbn5eXBwBqscTFxWHlypU4deoUHj58qPJMtnJAtZetRYsWatOU2/XSpUsaB1O7c+cOCgsLceXKFfj4+FS67aZNm6pNs7GxAaD5rQvKebdu3VJ7trxdu3Zq5W1tbeHi4oJLly5Jz0orn8MvPkYCADg4OMDFxQWXL1+WyiuVdMyWR1JSEhYtWoTDhw/jzp070vGgdO/ePWndlMr7fTx27BgAoHPnzmXGUdFzWVBQEFasWAEPDw8MHDgQfn5+aN26NQwNDctsqyyl7QfltKSkJLV5mo7X8pDL5fjnn38qtEzx41NbWxtWVlbIyclRO48UPTaL09XVRatWrdSmt2vXDl9//bXG83FRlTlmQ0JCEBISgk2bNuG9994D8Hychvz8fIwZM0ZavqLnrsqe615EZc5HGRkZWLhwIXbv3o2bN2+qjW1T9PxqamqKwMBAbNmyBefOnUPjxo0BALGxscjLy8OwYcPKHaunpye0tFSHfdP0vVWOEdCmTRu1Ouzt7eHo6Ijr16+Xu136d2ESgIjoNZOeng4AsLS0lKY9ePAA+fn5mDNnTonL5eTkSD8/evQIdnZ2av8IlNfAgQOhq6uLzz//HCtXrsQ333wjDUz22WeflfpKuqysLACAtbW1xvnKEbozMzPV5pmamqpN09F5/qeqpMEPK6uk+B48eAAA+OSTT8pVT0XLvywPHz6EEAK3bt0q93GyZMkSTJs2DZaWlujcuTPs7e2hUCgAPH+9Ym5u7kuPG9C8L5Tb9fvvvy912aLrUxkmJiZq05THXGnzil9EAygxSWZtbY1Lly4hKysLxsbG5fqOXL58WSpftJ7KOHLkCDp06ADg+YW6m5sbjIyMIJPJsHXrVpw5c0bjvi7v91F5YWFnZ1dmLBU9ly1btgzOzs6IiYnB/PnzMX/+fOjr6yMoKAhLlix5oRHSs7KyoKWlpXKuVbK2toaWlpbG81Rl90NllHQMlrZvNB2btWvX1vj3QLkumtazqMocs0OGDMHUqVOxZs0aKQmwdu1amJqaYsCAAdKyFT13VeZc96Iqej568OABmjdvjtTUVPj6+qJTp04wMzODtrY2kpKSsG3bNrXv3LBhw7BlyxZ8//33UnJjw4YN0NXVxcCBA8sda3m/t8p9qun4B57vayYB3lxMAhARvWaUo/02b95cmmZiYgKZTIZ79+6Vqw4zMzPpzkRlEwF9+/ZF3759kZWVhSNHjiAuLg7ffvstAgICcPnyZZiZmWlcTvlP699//61xvnK6pn9uX6WSRj1WxlX8AqwkFS3/sijjaNasmcYRwovLz8/HvHnzYGtri6SkJJV/BIUQWLRoUYXaVx5n+fn5avPKusDQtC+U67Njxw706NGjQrFUl+JvVFAqfsxX9jtS2ZG6P/nkE+Tm5uLw4cPw9fVVmXf06NESRw0vL+W5QFPviOIqei7T1dVFWFgYwsLCcPv2bSQmJiI6Ohrfffcd7ty5gz179lQ6bhMTExQWFuLu3btqCZyMjAwUFhZqPE/9G0dMv3//vsa/B8pjTdOFY1GVOWaNjIwwZMgQrFq1CmfPnsWDBw9w9epVvP/++zAwMFCru7znroqWrwoVPR99++23SE1Nxfz58/Gf//xHZd7ChQuxbds2tWW6du0KCwsLbNy4EQsWLEBKSgr++OMP9OrVC7Vr166aFSlCuU53797VOL+kfU1vBr4ikIjoNXLlyhX88MMPkMvl6NOnjzS9ZcuWuH//Pq5evVquelq0aIHc3FwkJia+cEwmJibo0qULVq1aheDgYGRkZOCPP/4otbyzszOuXbumsVuqMqbSehNUp5YtWwL4/+6fVV3+ZTE2Noa7uzuSk5PL9ejEvXv3kJmZiVatWqndCTpx4oTG1zJqa2sD0Nwro+iFYHGaXkNXFuV2/f333yu8bHU5dOiQ2rTbt28jJSUFLi4uUpJI2cW7+Gs5gefbLyUlBc7OzhVKKmlra5fYWyYlJQXm5uZqCYAnT57g1KlT5W6jJMru8b/88kuZZSt6LivK1tYWgwcPRnx8PNzc3LBv374Xen1oafvhdT9PVVReXp7Gc5TymC1rPSt7zIaEhAAA1qxZIz0CUvRRAKDi566Klq8KFT0fpaSkAAB69uypNk/TeQJ4nvAKCgpCWloaEhMTsWHDBgAo9TGNF+Hp6QkAGl/b+9dff2l8TTG9OZgEICJ6TRw+fBgBAQHIzc1FRESEStfa0NBQAMCoUaM0vqP7zp07SE5Oln6fMGECAOCDDz6QujEq5efnl5nhT0hI0PjsqvJOp7LLeElGjBiBvLw8REREqIxxcP78eURHR8PU1BS9e/cutY7q8v7770NHRweTJk3S+E/Qo0ePVC5qK1oeAFJTU3Hp0iWN74N/EaGhoXjy5AnGjh2rsSvs9evXcePGDQDPu64rFAqcOnVKJY6HDx9i0qRJGus3NzcH8PwfxOJMTExQv359HD58GNeuXZOmZ2dnIyIiosLr0qtXLzg6OuKzzz7T+D74vLw8HD58uML1vkx79+5FQkKCyrQZM2YgLy8PI0aMkKb16tULpqamiI6OxoULF6TpQghEREQgLy8PwcHBFWrb3Nwc9+7d0/i9rVu3Lh4+fKjSVkFBAaZNm1biXcCKGDFiBIyMjLBkyRKNz9AXTQxV5FyWm5uL/fv3q42TkpOTg+zsbOjq6kqJqcrGDQBz5syRukYDz3v1KLuZF91v/3YzZ85UeVTg0qVLUvf8Xr16lbpsZY9Zb29vNGvWDBs2bMCPP/6IZs2aaRyHoyLnrsqUf1EVPR/VrVsXANTOURs3bsSuXbtKbEf57P+GDRvw/fffw8zMDIGBgVWxCmratm0LR0dHbNu2TRrXQ2nmzJkae3XRm4OPAxARvWLXrl2TBhZ69uyZdGf9/Pnz0NbWxowZMzBr1iyVZbp06YKZM2di3rx5cHV1RZcuXVC3bl3cv38f165dw6FDhzB//ny4u7sDALp164Zp06Zh8eLFcHNzQ58+fWBlZYVbt24hISEB06ZNw+TJk0uMcerUqUhNTYW/vz+cnJwgk8lw+PBhHDt2DG3atFG7o1hceHg4du7cifXr1yM5ORkdO3bE3bt3sXnzZuTl5eG7776r1q7zpfHw8MA333yD8ePHo0GDBujWrRtcXFykAQ8TExMRHByMFStWVKo8AAwfPhyJiYk4cOCAxoG2KiskJARHjx7FunXr8Ntvv6FTp06wtbXF33//jUuXLuGPP/7Axo0b4eTkBC0tLbz//vtYsmQJPD09ERgYiKysLOzevRt169aFra2tWv0dOnTA4sWLERISggEDBsDQ0BCOjo4YMmQIAODDDz/EuHHj0Lp1awwYMACFhYXYvXt3pQbuk8vl2LJlC7p27Qo/Pz907NgRHh4eAJ4nUQ4dOoTatWtX6eBfL6p79+7o1q0bBgwYAAcHByQmJuL333+Hp6cnpk2bJpUzMTHB6tWrMXjwYLRs2RIDBw6EpaUlEhIScOLECbRo0QJhYWEVartDhw44ceIEAgMD0a5dO+jp6aFt27Zo27YtJk2ahF9++QVt27ZFUFAQ9PX1cfDgQdy6dQv+/v4a7+5WhJWVFb777jsMGjQILVq0QM+ePdGgQQPcu3cPf/zxB5ycnLB161YAFTuXPX36FB07doSzszNatmwJR0dHPH78GD///DPu3LmD6dOnQ09Pr9Jxt2/fHpMmTcKXX34JDw8P9OvXD0IIxMXFIS0tDaGhoWjfvv0LbZui8vPzNQ4qpxQcHFzm4xSVZWNjg0ePHsHLywvdu3dHZmYmNm3ahH/++QerV68u83z8IsdsSEiINCZA8V4ARcuU99xVmfJlOXDgQImJt86dO2PIkCEVOh8NGzYMUVFRmDRpEg4cOIC6devi7Nmz2LdvH/r27Yu4uDiNbbVq1Qpubm747rvvkJeXh7Fjx0Iul5drHSpKW1sbK1asQM+ePeHn54dBgwahTp06SExMxK1bt+Dp6YmzZ8++lLbpNVBdryUgIqppir7DV/lRKBTCxsZGvP3222LmzJni2rVrpdaxd+9eERgYKCwtLYWurq6oU6eOaN26tZg3b57GV279+OOP4u233xampqZCLpcLJycnMWzYMHH+/HmpjKZXDcXGxoqgoCDh4uIiDAwMhKmpqfDy8hKLFi1SeWe1ECW/muzx48di5syZon79+kJPT0+YmZmJrl27anyVnqYYlDS9rqq8SntFYPHX1RV37NgxMWjQIGFrayt0dXWFhYWF8Pb2Fh999JHK+60rU175+i9N66uJcvts2rSpXOU3b94sOnXqJGrVqiV0dXWFnZ2d8Pf3F0uWLFF5xdyzZ8/EJ598Itzc3IRcLheOjo7iww8/FNnZ2SXu10WLFgk3NzfpNWXFt+OXX34pXF1dha6urnB0dBSzZs0Sz549K/UVgaX566+/xAcffCDFaGJiItzd3cWYMWNEQkJCubZHaa8IjIyMVCtf2jGn6VgtWj4uLk40a9ZM6OvrCysrKxESElLi++x//fVX0bVrV2FmZib09PRE/fr1xcyZM9W+Y0KUfcxmZ2eLsWPHChsbG6GlpaW2blu2bBHe3t7CwMBAWFhYiKCgIJGSkqLxtY+lrX9p2+306dMiKChIWFtbC11dXWFjYyO6du0qfv75Z7Wy5TmXPXv2TERFRYnOnTsLe3t7oaenJ6ytrYWfn5+IjY0tcVsUV9ZxtnbtWtG8eXNhYGAgDAwMRPPmzcXatWsrtO5lKesVgcWPqdJiLu11kJqOE2X5+/fvizFjxggrKyshl8uFj4+Pxtdzlrb/K3LMKmVnZwtdXV1hYGBQ5iv0ynvuqmz54pT7tLTPBx98IJWvyPkoKSlJdO7cWdSqVUsYGxsLPz8/sW/fvjL/ps2ZM0dqOzExUWOZ0l4RWJHXtAohxP79+0Xbtm2FQqEQ5ubmYsCAASI1NVV4eHgIU1PTUrcf/XvJhNDwLioiIiIiKpeYmBiMHDkS0dHRFe7GT/SyKe+GV2X3+Io4duwYWrZsiZEjR2Lt2rXVEgNVTHZ2NqytrdG4ceNSxwCify+OCUBERERERC/F4sWLAQDjxo2r5kioOOX4GkUVFBQgLCwMT58+fW3H7qEXxzEBiIiIiIioyqSmpmLjxo24cOEC/ve//6FLly7SWyTo9XH16lW0bdsWAQEBcHZ2RnZ2Ng4dOoSLFy+iUaNG0kCe9OZhEoCIiIiIiKrMn3/+iYiICBgZGaFnz55YuXJldYdEGtjZ2WHAgAFITExEfHw88vPz4ejoiGnTpuE///kPDA0NqztEekk4JgARERERERFRDcExAYiIiIiIiIhqCCYBiIiIiIiIiGoIjglA9C9WWFiI27dvw9jYGDKZrLrDISIiIiKiaiKEQHZ2NmxtbaGlVfL9fiYBiP7Fbt++DQcHh+oOg4iIiIiIXhNpaWmwt7cvcT6TAET/YsbGxgCef9FNTEyqORoiIiIiIqouWVlZcHBwkK4RSsIkANG/mPIRABMTEyYBiIiIiIiozMeEOTAgERERERERUQ3BngBEb4B7azYjV6Go7jCIiIiIiGoMy/HvVncIlcKeAEREREREREQ1BJMARERERERERDUEkwBERERERERENQSTAEREREREREQ1BJMARERERERERKRDowAAACAASURBVDUEkwBERERERERENQSTAEREREREREQ1BJMARERERERERDUEkwBERERERERENQSTAEREREREREQ1BJMARERERERERDVEtSYB/P39MXny5OoM4aVZtWoVHBwcoKWlhc8//7y6w6mRbty4AZlMhqSkpJfeVkxMDMzMzF56O0RERERERC/ijegJ8Cov9sojKysLEydOxPTp03Hr1i2899571R0SVSEnJye1xM7AgQNx5cqVaoqIiIiIiIiofHSqO4A3iRACBQUFSE1NRV5eHrp37w4bG5tK15eXlwddXd0qjJBeFoVCAYVCUd1hEBERERERleq16QmwYcMG+Pj4wNjYGHXq1MGQIUOQkZEhzX/48CGGDh0KS0tLKBQKuLm5ITo6GgBQr149AEDTpk0hk8ng7+9fZnvBwcHo3bs35syZAysrK5iYmCAkJATPnj2TygghsGjRIjg7O0OhUMDT0xNbtmyR5h88eBAymQx79uyBj48P5HI51q9fj8aNGwMAnJ2dIZPJcOPGDQDA8uXL4eLiAj09PTRo0ADr169XiUkmk2HFihXo1asXDA0NMX/+fMyePRteXl5Yu3YtHB0dYWRkhPHjx6OgoACLFi1CnTp1YGVlhU8++USlrs8++wyNGzeGoaEhHBwc8P777+Px48fSfGX39T179sDd3R1GRkbo0qUL0tPTVepZu3YtGjVqBLlcDhsbG0ycOFGal5mZiffee0/afh06dMCZM2fK3PZKO3bsQLNmzaCvrw9nZ2fMmTMH+fn5AIDBgwdj0KBBKuXz8vJgYWEh7ff4+Hi0bdsWZmZmqF27Nnr06IGUlJQS29PUZX/r1q2QyWTS7ykpKejVqxesra1hZGSE5s2bY9++fdJ8f39/3Lx5E1OmTIFMJpOW1VR3efb3mjVr0KdPHxgYGMDNzQ3bt28v7+YjIiIiIiKqsNcmCfDs2TPMmzcPZ86cwdatW3H9+nUEBwdL82fOnImLFy9i9+7dSE5OxvLly2FhYQEAOHbsGABg3759SE9PR1xcXLnaTEhIQHJyMg4cOIBNmzbhp59+wpw5c6T5M2bMQHR0NJYvX44LFy5gypQpePfdd5GYmKhST3h4OBYsWIDk5GR07txZumg8duwY0tPT4eDggJ9++gkffPABpk6divPnzyMkJAQjR47EgQMHVOqKjIxEr169cO7cOYwaNQrA8wvT3bt3Iz4+Hps2bcLatWvRvXt3/PXXX0hMTERUVBRmzJiBo0ePSvVoaWlh2bJlOH/+PNatW4f9+/cjPDxcpa0nT55g8eLFWL9+PX799VekpqZi2rRp0vzly5djwoQJeO+993Du3Dls374drq6uAJ4nSLp37447d+5g165dOHnyJLy9vdGxY0c8ePCgzG2/Z88evPvuuwgNDcXFixexcuVKxMTESMmMoUOHYvv27SqJiz179iAnJwf9+vUDAOTk5ODDDz/E8ePHkZCQAC0tLfTp0weFhYVltl+Sx48fo1u3bti3bx9Onz6NgIAABAYGIjU1FQAQFxcHe3t7zJ07F+np6WpJE6Xy7u85c+YgKCgIZ8+eRbdu3TB06NBSt19ubi6ysrJUPkREREREROUlE0KI6mrc398fXl5eGgfOO378OFq0aIHs7GwYGRmhZ8+esLCwwNq1a9XK3rhxA/Xq1cPp06fh5eVVrraDg4OxY8cOpKWlwcDAAACwYsUKhIWFITMzE0+fPoWFhQX279+P1q1bS8uNGTMGT548wcaNG3Hw4EG8/fbb2Lp1K3r16iWVSUpKQtOmTXH9+nU4OTkBAHx9fdGoUSOsWrVKKhcUFIScnBzs3LkTwPM7w5MnT8bSpUulMrNnz8Z///tf3LlzB8bGxgCALl264PLly0hJSYGW1vM8TsOGDREcHIyPPvpI4/r+73//w/jx43Hv3j0Az+9cjxw5EteuXYOLiwsA4JtvvsHcuXNx584dAICdnR1GjhyJ+fPnq9W3f/9+9OnTBxkZGZDL5dJ0V1dXhIeHlzkOQvv27dG1a1dERERI0zZs2IDw8HDcvn0beXl5sLW1xWeffYZhw4YBAIYMGYL8/Hz88MMPGuu8e/curKyscO7cOXh4eKgdFzExMZg8eTIePXokLbN161b06dMHpX0NGjVqhPHjx0u9IJycnDB58mSVQS2L113e/T1jxgzMmzcPwPOkhrGxMXbt2oUuXbpojGX27NkqiSqllCWrYMzHEYiIiIiIXhnL8e9WdwgqsrKyYGpqiszMTJiYmJRY7rXpCXD69Gn06tULdevWhbGxsdSlX3kHdvz48YiNjYWXlxfCw8Nx5MiRF27T09NTSgAAQOvWrfH48WOkpaXh4sWL+Oeff/DOO+/AyMhI+nz33XdqXc59fHzKbCs5ORm+vr4q03x9fZGcnFxmXU5OTlICAACsra3x1ltvSQkA5bSij08cOHAA77zzDuzs7GBsbIzhw4fj/v37yMnJkcoYGBhICQAAsLGxkerIyMjA7du30bFjR43rc/LkSTx+/Bi1a9dW2T7Xr18vtUt+0eXnzp2rsuzYsWORnp6OJ0+eQFdXFwMGDMD3338P4PkF8rZt2zB06FCpjpSUFAwZMgTOzs4wMTGRHgtRHjOVkZOTg/DwcLz11lswMzODkZERLl26VOE6y7u/mzRpIv1saGgIY2Njlf1YXEREBDIzM6VPWlpaheIiIiIiIqKa7bUYGDAnJwedO3dG586dsWHDBlhaWiI1NRUBAQHSM/pdu3bFzZs3sXPnTuzbtw8dO3bEhAkTsHjx4iqPRyaTSV3Kd+7cCTs7O5X5Re98A88v3spbb1FCCLVpmuoqPjigTCbTOE0Z882bN9GtWzeMGzcO8+bNg7m5OQ4fPozRo0cjLy+v1HqVd8TLGuSusLAQNjY2OHjwoNq88rwqr7CwEHPmzEHfvn3V5unr6wN4/kiAn58fMjIysHfvXujr66Nr165SucDAQDg4OGD16tWwtbVFYWEhPDw8VMZ1KEpLS0vtjn/R7QEAYWFh2LNnDxYvXgxXV1coFAr079+/xDpLU579Xdp+1EQul6sdf0REREREROX1WiQBLl26hHv37mHhwoVwcHAAAJw4cUKtnKWlJYKDgxEcHIx27dohLCwMixcvhp6eHgCgoKCgQu2eOXMGT58+lS54jx49CiMjI9jb26NWrVqQy+VITU2Fn5/fC64h4O7ujsOHD2P48OHStCNHjsDd3f2F6y7uxIkTyM/Px5IlS6TeAiV1oS+JsbExnJyckJCQgLffflttvre3N+7cuQMdHR3pkYeK8Pb2xuXLl6UxBjRp06YNHBwcsHnzZuzevRsDBgyQ9vX9+/eRnJyMlStXol27dgCAw4cPl9qmpaUlsrOzkZOTIyVbir9W8tChQwgODkafPn0APB8jQDmwo5Kenl6Zx9qr3N9ERERERETl9VokARwdHaGnp4cvv/wS48aNw/nz56XnpJVmzZqFZs2aoVGjRsjNzcXPP/8sXVBZWVlBoVAgPj4e9vb20NfXh6mpaZntPnv2DKNHj8aMGTNw8+ZNREZGYuLEidDS0oKxsTGmTZuGKVOmoLCwEG3btkVWVhaOHDkCIyMjjBgxokLrGBYWhqCgIGnwvB07diAuLk5l5Pmq4uLigvz8fHz55ZcIDAzEb7/9hhUrVlS4ntmzZ2PcuHGwsrJC165dkZ2djd9++w2TJk1Cp06d0Lp1a/Tu3RtRUVFo0KABbt++jV27dqF3795lPiIxa9Ys9OjRAw4ODhgwYAC0tLRw9uxZnDt3ThqDQCaTYciQIVixYgWuXLmiMqherVq1ULt2baxatQo2NjZITU0tcTwEpZYtW8LAwAAff/wxJk2ahGPHjiEmJkaljKurK+Li4hAYGAiZTIaZM2eq3Zl3cnLCr7/+ikGDBkEul0sDVBb1Kvc3ERERERFReb0WYwJYWloiJiYG//vf//DWW29h4cKFat389fT0EBERgSZNmqB9+/bQ1tZGbGwsAEBHRwfLli3DypUrYWtrqzJIX2k6duwINzc3tG/fHkFBQQgMDMTs2bOl+fPmzcOsWbOwYMECuLu7IyAgADt27JCePa+I3r1744svvsB///tfNGrUCCtXrkR0dHS5XmdYUV5eXvjss88QFRUFDw8PfP/991iwYEGF6xkxYgQ+//xzfPPNN2jUqBF69OiBq1evAnh+gb5r1y60b98eo0aNQv369TFo0CDcuHED1tbWZdYdEBCAn3/+GXv37kXz5s3RqlUrfPbZZ6hbt65KuaFDh+LixYuws7NTecZeS0sLsbGxOHnyJDw8PDBlyhT897//LbVNc3NzbNiwAbt27ULjxo2xadMmlf0NAEuXLkWtWrXQpk0bBAYGIiAgAN7e3ipl5s6dixs3bsDFxQWWlpYa23qV+5uIiIiIiKi8qvXtANUpODgYjx49wtatW6s7FKJKU44AyrcDEBERERG9Wnw7ABERERERERG91t7YJEDRV88V/xw6dKi6w3vjNWrUqMTtr3ztHxEREREREb1ar8XAgC9D8VHfi7Kzs5NGlKeXY9euXWqv31Mqz5gBREREREREVPXe2CRAaa+eo5ev+AB/REREREREVP3e2McBiIiIiIiIiEgVkwBERERERERENQSTAEREREREREQ1BJMARERERERERDUEkwBERERERERENQSTAEREREREREQ1xBv7ikCimsRizECYmJhUdxhERERERPSaY08AIiIiIiIiohqCSQAiIiIiIiKiGoJJACIiIiIiIqIagkkAIiIiIiIiohqCSQAiIiIiIiKiGoJJACIiIiIiIqIagkkAIiIiIiIiohpCp7oDIKIX9+eKQTBW6FZ3GERERERENYLLpG3VHUKlsScAERERERERUQ3BJAARERERERFRDcEkABEREREREVENwSQAERERERERUQ3BJAARERERERFRDcEkABEREREREVENwSQAERERERERUQ3BJAARERERERFRDcEkABEREREREVENwSQAERERERERUQ3BJAARERERERFRDcEkQA3k7++PyZMnV3cYGl26dAmtWrWCvr4+vLy8qi2OGzduQCaTISkpqdpiICIiIiIiqmpMAtBrJTIyEoaGhrh8+TISEhKqLQ4HBwekp6fDw8OjSupjUoGIiIiIiF4HOtUdAL0ZCgoKIJPJoKX1YnmllJQUdO/eHXXr1q2iyFQJIVBQUAAdndIPfW1tbdSpU+elxEBERERERFRd2BOgGvn7+yM0NBTh4eEwNzdHnTp1MHv2bACa7xw/evQIMpkMBw8eBAAcPHgQMpkMe/bsQdOmTaFQKNChQwdkZGRg9+7dcHd3h4mJCQYPHownT56otJ2fn4+JEyfCzMwMtWvXxowZMyCEkOY/e/YM4eHhsLOzg6GhIVq2bCm1CwAxMTEwMzPDzz//jLfeegtyuRw3b94sdX0LCwsxd+5c2NvbQy6Xw8vLC/Hx8dJ8mUyGkydPYu7cuZDJZNK2KIlyG8XGxqJNmzbQ19dHo0aNVOIsuo18fHwgl8tx6NAh5ObmIjQ0FFZWVtDX10fbtm1x/PhxtbqLbv+LFy+iW7duMDIygrW1NYYNG4Z79+6prF9UVBRcXV0hl8vh6OiITz75BABQr149AEDTpk0hk8ng7+8vxdeiRQsYGhrCzMwMvr6+ZW5HIiIiIiKiymISoJqtW7cOhoaG+OOPP7Bo0SLMnTsXe/furVAds2fPxldffYUjR44gLS0NQUFB+Pzzz7Fx40bs3LkTe/fuxZdffqnWro6ODv744w8sW7YMS5cuxZo1a6T5I0eOxG+//YbY2FicPXsWAwYMQJcuXXD16lWpzJMnT7BgwQKsWbMGFy5cgJWVValxfvHFF1iyZAkWL16Ms2fPIiAgAD179pTqTE9PR6NGjTB16lSkp6dj2rRp5Vr/sLAwTJ06FadPn0abNm3Qs2dP3L9/X6VMeHg4FixYgOTkZDRp0gTh4eH48ccfsW7dOpw6dQqurq4ICAjAgwcPNLaRnp4OPz8/eHl54cSJE4iPj8fff/+NoKAgqUxERASioqIwc+ZMXLx4ERs3boS1tTUA4NixYwCAffv2IT09HXFxccjPz0fv3r3h5+eHs2fP4vfff8d7770HmUxW4rrm5uYiKytL5UNERERERFRefBygmjVp0gSRkZEAADc3N3z11VdISEiAm5tbueuYP38+fH19AQCjR49GREQEUlJS4OzsDADo378/Dhw4gOnTp0vLODg4YOnSpZDJZGjQoAHOnTuHpUuXYuzYsUhJScGmTZvw119/wdbWFgAwbdo0xMfHIzo6Gp9++ikAIC8vD9988w08PT3LFefixYsxffp0DBo0CAAQFRWFAwcO4PPPP8fXX3+NOnXqQEdHB0ZGRhXqij9x4kT069cPALB8+XLEx8fj22+/RXh4uFRm7ty5eOeddwAAOTk5WL58OWJiYtC1a1cAwOrVq7F37158++23CAsLU2tj+fLl8Pb2ltYdANauXQsHBwdcuXIFNjY2+OKLL/DVV19hxIgRAAAXFxe0bdsWAGBpaQkAqF27trRuDx48QGZmJnr06AEXFxcAgLu7e6nrumDBAsyZM6fc24aIiIiIiKgo9gSoZk2aNFH53cbGBhkZGZWuw9raGgYGBlICQDmteJ2tWrVSuePcunVrXL16FQUFBTh16hSEEKhfvz6MjIykT2JiIlJSUqRl9PT01OIvSVZWFm7fvi0lK5R8fX2RnJxcofUtrnXr1tLPOjo68PHxUavTx8dH+jklJQV5eXkqsejq6qJFixYlxnLy5EkcOHBAZXs0bNhQqi85ORm5ubno2LFjueM2NzdHcHAwAgICEBgYiC+++ALp6emlLhMREYHMzEzpk5aWVu72iIiIiIiI2BOgmunq6qr8LpPJUFhYKA2wV/Q5/by8vDLrkMlkJdZZXoWFhdDW1sbJkyehra2tMs/IyEj6WaFQlNp1XZPi5YUQFa6jMu0YGhqqtFnRWAoLCxEYGIioqCi1eTY2Nvjzzz8rFWd0dDRCQ0MRHx+PzZs3Y8aMGdi7dy9atWqlsbxcLodcLq9UW0REREREROwJ8JpSdh8veme4Kl8vd/ToUbXf3dzcoK2tjaZNm6KgoAAZGRlwdXVV+VR2xHwTExPY2tri8OHDKtOPHDlSZhf4shRdl/z8fJw8eVK6S6+Jq6sr9PT0VGLJy8vDiRMnSozF29sbFy5cgJOTk9o2MTQ0hJubGxQKRYmvNdTT0wPw/C0KxTVt2hQRERE4cuQIPDw8sHHjxnKtNxERERERUUWxJ8BrSqFQoFWrVli4cCGcnJxw7949zJgxo8rqT0tLw4cffoiQkBCcOnUKX375JZYsWQIAqF+/PoYOHYrhw4djyZIlaNq0Ke7du4f9+/ejcePG6NatW6XaDAsLQ2RkJFxcXODl5YXo6GgkJSXh+++/f6F1+frrr+Hm5gZ3d3csXboUDx8+xKhRo0osb2hoiPHjxyMsLAzm5uZwdHTEokWL8OTJE4wePVrjMhMmTMDq1asxePBghIWFwcLCAteuXUNsbCxWr14NfX19TJ8+HeHh4dDT04Ovry/u3r2LCxcuYPTo0bCysoJCoUB8fDzs7e2hr6+PBw8eYNWqVejZsydsbW1x+fJlXLlyBcOHD3+h7UFERERERFQSJgFeY2vXrsWoUaPg4+ODBg0aYNGiRejcuXOV1D18+HA8ffoULVq0gLa2NiZNmoT33ntPmh8dHY358+dj6tSpuHXrFmrXro3WrVtXOgEAAKGhocjKysLUqVORkZGBt956C9u3b6/QIIiaLFy4EFFRUTh9+jRcXFywbds2WFhYlLlMYWEhhg0bhuzsbPj4+GDPnj2oVauWxvK2trb47bffMH36dAQEBCA3Nxd169ZFly5dpEc3Zs6cCR0dHcyaNQu3b9+GjY0Nxo0bB+D5WAXLli3D3LlzMWvWLLRr1w6bN2/GpUuXsG7dOty/fx82NjaYOHEiQkJCXmh7EBERERERlUQmij50TvQvcuPGDdSrVw+nT5+Gl5dXldZ9+fJlNGzYEFevXoWrq2uV1l2VsrKyYGpqitNRXWGs0C17ASIiIiIiemEuk7ZVdwhqlNcGmZmZMDExKbEcxwQgKubBgwfYsmULTExM4ODgUN3hEBERERERVRkmAajKFH19XvHPoUOHKlzfp59+WmJ9Xbt2fQlr8Nzo0aOxcuVKLF++nCPxExERERHRG4VjAlCVKe3tBXZ2dhWub9y4cQgKCtI4T6FQwM7ODi/jaZaffvqpyuskIiIiIiJ6HTAJQFWmqp+dNzc3h7m5eZXWSUREREREVJPxcQAiIiIiIiKiGoJJACIiIiIiIqIagkkAIiIiIiIiohqCSQAiIiIiIiKiGoJJACIiIiIiIqIagkkAIiIiIiIiohqCrwgkegM4j4uFiYlJdYdBRERERESvOfYEICIiIiIiIqohmAQgIiIiIiIiqiGYBCAiIiIiIiKqIZgEICIiIiIiIqohmAQgIiIiIiIiqiGYBCAiIiIiIiKqIZgEICIiIiIiIqohdKo7ACJ6cfHr+8FAwa8zERFRefQYtbu6QyAiqjbsCUBERERERERUQzAJQERERERERFRDMAlAREREREREVEMwCUBERERERERUQzAJQERERERERFRDMAlAREREREREVEMwCUBERERERERUQzAJQERERERERFRDMAlAREREREREVEMwCUBERERERERUQzAJQERERERERFRDMAnwEhw8eBAymQyPHj2q7lBeOzdu3IBMJkNSUlJ1h0JERERERFTjMAlQBfz9/TF58mTp9zZt2iA9PR2mpqbVGBURERERERGRKp3qDuBNpKenhzp16lR3GEREREREREQq2BPgBQUHByMxMRFffPEFZDIZZDIZYmJiVB4HiImJgZmZGX7++Wc0aNAABgYG6N+/P3JycrBu3To4OTmhVq1amDRpEgoKCqS6nz17hvDwcNjZ2cHQ0BAtW7bEwYMHyxXXzZs3ERgYiFq1asHQ0BCNGjXCrl27APz/4wo7d+6Ep6cn9PX10bJlS5w7d06ljiNHjqB9+/ZQKBRwcHBAaGgocnJypPlOTk749NNPMWrUKBgbG8PR0RGrVq1SqePYsWNo2rQp9PX14ePjg9OnT1do+164cAHdu3eHiYkJjI2N0a5dO6SkpAAACgsLMXfuXNjb20Mul8PLywvx8fHSsspHD3744Qe0a9cOCoUCzZs3x5UrV3D8+HH4+PjAyMgIXbp0wd27d6XlgoOD0bt3b8yZMwdWVlYwMTFBSEgInj17JpWJj49H27ZtYWZmhtq1a6NHjx5SXEXbjouLw9tvvw0DAwN4enri999/BwDk5OTAxMQEW7ZsUVnfHTt2wNDQENnZ2RXaTkREREREROXBJMAL+uKLL9C6dWuMHTsW6enpSE9Ph4ODg1q5J0+eYNmyZYiNjUV8fDwOHjyIvn37YteuXdi1axfWr1+PVatWqVwUjhw5Er/99htiY2Nx9uxZDBgwAF26dMHVq1fLjGvChAnIzc3Fr7/+inPnziEqKgpGRkYqZcLCwrB48WIcP34cVlZW6NmzJ/Ly8gAA586dQ0BAAPr27YuzZ89i8+bNOHz4MCZOnKhSx5IlS6SL+/fffx/jx4/HpUuXADy/0O3RowcaNGiAkydPYvbs2Zg2bVq5t+2tW7fQvn176OvrY//+/Th58iRGjRqF/Px8adsvWbIEixcvxtmzZxEQEICePXuqbZ/IyEjMmDEDp06dgo6ODgYPHozw8HB88cUXOHToEFJSUjBr1iyVZRISEpCcnIwDBw5g06ZN+OmnnzBnzhxpfk5ODj788EMcP34cCQkJ0NLSQp8+fVBYWKhSz3/+8x9MmzYNSUlJqF+/PgYPHoz8/HwYGhpi0KBBiI6OVikfHR2N/v37w9jYWOM2yc3NRVZWlsqHiIiIiIiovGRCCFHdQfzb+fv7w8vLC59//jmA53fa3377bTx8+BBmZmaIiYnByJEjce3aNbi4uAAAxo0bh/Xr1+Pvv/+WLs67dOkCJycnrFixAikpKXBzc8Nff/0FW1tbqa1OnTqhRYsW+PTTT0uNqUmTJujXrx8iIyPV5inji42NxcCBAwEADx48gL29PWJiYhAUFIThw4dDoVBg5cqV0nKHDx+Gn58fcnJyoK+vDycnJ7Rr1w7r168HAAghUKdOHcyZMwfjxo3DqlWrEBERgbS0NBgYGAAAVqxYgfHjx+P06dPw8vIqdR0+/vhjxMbG4vLly9DV1VWbb2dnhwkTJuDjjz+WprVo0QLNmzfH119/jRs3bqBevXpYs2YNRo8eDQCIjY3F4MGDkZCQgA4dOgAAFi5ciJiYGCl5ERwcjB07dqjFHRYWhszMTGhpqefO7t69CysrK5w7dw4eHh4a27548SIaNWqE5ORkNGzYEMeOHUObNm2QmpoKW1tb3Lt3D7a2tti7dy/8/Pw0bpPZs2erJCOUNn/VCQYKPt1DRERUHj1G7a7uEIiIqlxWVhZMTU2RmZkJExOTEsuxJ8ArYmBgICUAAMDa2hpOTk4qd+etra2RkZEBADh16hSEEKhfvz6MjIykT2Jiokq385KEhoZi/vz58PX1RWRkJM6ePatWpnXr1tLP5ubmaNCgAZKTkwEAJ0+eRExMjErbAQEBKCwsxPXr16XlmjRpIv0sk8lQp04daR2Sk5Ph6ekpXUgXb7MsSUlJaNeuncYEQFZWFm7fvg1fX1+V6b6+vtI6aIrR2toaANC4cWOVacqYlTTF/fjxY6SlpQEAUlJSMGTIEDg7O8PExAT16tUDAKSmppbYto2NDQBIbbVo0QKNGjXCd999BwBYv349HB0d0b59+xK3SUREBDIzM6WPMh4iIiIiIqLy4K3DV6T4haxMJtM4TdmdvLCwENra2jh58iS0tbVVyhXv1q/JmDFjEBAQK4RCCQAAIABJREFUgJ07d+KXX37BggULsGTJEkyaNKnU5WQymdR+SEgIQkND1co4OjqWul7KdXjRTiYKhaLMMsp4lYQQatOKxqicV3xa8W78ZbUXGBgIBwcHrF69Gra2tigsLISHh4fKuAEltV20rTFjxuCrr77CRx99hOjoaIwcOVIt/qLkcjnkcnm5YiUiIiIiIiqOPQGqgJ6ensqAflWhadOmKCgoQEZGBlxdXVU+5X3zgIODA8aNG4e4uDhMnToVq1evVpl/9OhR6eeHDx/iypUraNiwIQDA29sbFy5cUGvb1dUVenp65Wr/rbfewpkzZ/D06VONbZalSZMmOHTokDROQVEmJiawtbXF4cOHVaYfOXIE7u7u5W6jJJriNjIygr29Pe7fv4/k5GTMmDEDHTt2hLu7Ox4+fFipdt59912kpqZi2bJluHDhAkaMGPHCsRMREREREZWESYAq4OTkhD/++AM3btzAvXv3yn1XuTT169fH0KFDMXz4cMTFxeH69es4fvw4oqKipFH+SzN58mTs2bMH169fx6lTp7B//361i+O5c+ciISEB58+fR3BwMCwsLNC7d28AwPTp0/H7779jwoQJSEpKwtWrV7F9+/YyexIUNWTIEGhpaWH06NG4ePEidu3ahcWLF5d7+YkTJyIrKwuDBg3CiRMncPXqVaxfvx6XL18G8Hxgw6ioKPwfe/ce1VWV/3/89QEFkY9yU9S8gIageMlblpfEUkP9hZjmlVLUnDTLS4aNU6ZYat7SaqbGLMUa05xCJ8tbKghakqKgjWTC4CVkciwFEQOB8/vD5fn6EVRElOzzfKx11vLsvc/e73OoP877s/c+n376qQ4fPqw///nPSkpK0oQJE0o9xrXk5+ebcW/cuFHTp0/Xc889JwcHB3l4eMjLy0vvv/++UlNTtX37dr3wwgtlGsfDw0P9+vVTRESEHn30UdWrV++WYwcAAACAayEJUA5efPFFOTo6KjAwUDVr1iy2Lrysli9frmHDhmny5MkKCAhQnz59lJCQUOLXB65WWFiocePGqWnTpurZs6cCAgL07rvv2rR54403NGHCBLVt21aZmZn64osvzF/5W7ZsqR07dujIkSN66KGH1Lp1a02bNs1c114aVqtV69ev16FDh9S6dWu9/PLLmjt3bqmv9/Ly0vbt25WTk6OgoCC1bdtWS5cuNafYjx8/XpMnT9bkyZPVokULbdq0SV988YUaN25c6jGupVu3bmrcuLG6dOmigQMHKiQkRDNmzJAkOTg4aPXq1UpMTFTz5s01adIkzZ8/v8xjjRo1Svn5+Ro5cuQtxw0AAAAA18PXAezQ1V8vgK3w8HCdPXtW69atuyPjrVy5UhMmTNDJkydLvdTisss7gPJ1AAAASo+vAwD4Iyrt1wF4awAqSG5urtLT0zVnzhw988wzN50AAAAAAICbxXKAu1SvXr1sPt935TF79uyKDq9UxowZc817GDNmTEWHd9vNmzdPrVq1Uq1atTR16tSKDgcAAACAHWA5wF0qIyPDZvf6K3l6esrT0/MOR3TzTp06pezs7BLrqlevLm9v7zsc0d2H5QAAANw8lgMA+CNiOcAfXN26dSs6hFvm7e3Niz4AAAAA3EEsBwAAAAAAwE6QBAAAAAAAwE6QBAAAAAAAwE6QBAAAAAAAwE6QBAAAAAAAwE6QBAAAAAAAwE7wiUDgD6DnU59f91ugAAAAACAxEwAAAAAAALtBEgAAAAAAADtBEgAAAAAAADtBEgAAAAAAADtBEgAAAAAAADtBEgAAAAAAADtBEgAAAAAAADtRqaIDAHDr/rbmcVWpyv/OwNUmDd1c0SEAAAD8rjATAAAAAAAAO0ESAAAAAAAAO0ESAAAAAAAAO0ESAAAAAAAAO0ESAAAAAAAAO0ESAAAAAAAAO0ESAAAAAAAAO0ESAAAAAAAAO0ESAAAAAAAAO0ESAAAAAAAAO0ESAAAAAAAAO0ESACiDo0ePymKxKCkpqVz7tVgsWrduXbn2CQAAAACXkQQAAAAAAMBOkATAH8bFixfvyDj5+fl3ZBwAAAAAKG8kAXDb5OXlafz48fL29laVKlXUuXNn7dmzR0VFRapXr57+/ve/27Tft2+fLBaL/vOf/0iSsrKy9Kc//Une3t6qXr26HnnkESUnJ5vtZ8yYoVatWmnZsmVq1KiRnJ2dtX79erm7u6uoqEiSlJSUJIvFooiICPO6Z555RkOGDDHPP//8czVr1kzOzs7y9fXVwoULbeLy9fXV66+/rvDwcLm5uWn06NHF7rWoqEijR4+Wv7+/jh07Jklav3692rZtqypVqqhRo0aKjIxUQUGBec2RI0fUpUsXValSRYGBgfr666/L+qgBAAAAoFRIAuC2mTJlij7//HOtWLFC+/btk5+fn4KDg3X27FkNHjxYK1eutGn/ySefqEOHDmrUqJEMw9D/+3//T//973+1YcMGJSYmqk2bNurWrZt+/fVX85rU1FStWbNGn3/+uZKSktSlSxedO3dO+/fvlyTt2LFDNWrU0I4dO8xrYmNjFRQUJElKTEzUwIEDNXjwYB08eFAzZszQtGnTFBUVZRPb/Pnz1bx5cyUmJmratGk2dfn5+Ro4cKD27t2rnTt3ysfHR5s3b9aTTz6p8ePH69ChQ1qyZImioqI0a9YsSZeSBv369ZOjo6N2796tv//973rppZdu+Ezz8vKUnZ1tcwAAAABAaZEEwG1x/vx5vffee5o/f7569eqlwMBALV26VC4uLvrwww8VFhamXbt2mb+aFxUVafXq1XryySclSTExMTp48KD++c9/ql27dmrcuLEWLFggd3d3ffbZZ+Y4+fn5+vjjj9W6dWu1bNlSbm5uatWqlWJjYyVdeuGfNGmSkpOTde7cOf33v//Vjz/+qK5du0qS3nzzTXXr1k3Tpk2Tv7+/wsPD9dxzz2n+/Pk29/PII4/oxRdflJ+fn/z8/MzynJwcM1kRGxsrb29vSdKsWbP05z//WcOHD1ejRo3Uo0cPvfbaa1qyZIkkaevWrUpJSdHHH3+sVq1aqUuXLpo9e/YNn+ucOXPk5uZmHvXr1y/bHwgAAACAXSIJgNsiLS1NFy9eVKdOncyyypUrq3379kpJSVHr1q3VpEkTrVq1StKlX+xPnTqlgQMHSrr0C31OTo68vLxktVrNIz09XWlpaWafPj4+qlmzps3YXbt2VWxsrAzDUHx8vEJDQ9W8eXPt3LlTMTExqlWrlpo0aSJJSklJsYlRkjp16qQjR46osLDQLGvXrl2J9zlkyBDl5ORoy5YtcnNzM8sTExM1c+ZMm9hHjx6tzMxM5ebmKiUlRQ0aNFC9evXMazp06HDD5zp16lRlZWWZx4kTJ254DQAAAABcVqmiA8Afk2EYki598u7q8stlYWFh+uSTT/TnP/9Zn3zyiYKDg1WjRg1Jl2YG1KlTx/xF/0ru7u7mv11dXYvVd+3aVR9++KGSk5Pl4OCgwMBABQUFaceOHTpz5oy5FODqeK6O/UoljSNJvXv31j/+8Q/t3r1bjzzyiFleVFSkyMhI9evXr9g1VapUKXGMq+MoibOzs5ydnW/YDgAAAABKwkwA3BZ+fn5ycnLSzp07zbKLFy9q7969atq0qSRp6NChOnjwoBITE/XZZ58pLCzMbNumTRv997//VaVKlcwp+JePy4mCa7m8L8DixYsVFBQki8WioKAgxcbG2uwHIEmBgYE2MUrSN998I39/fzk6Ot7wPseOHas33nhDffr0sdl3oE2bNjp8+HCx2P38/MzExPHjx3Xy5Enzmm+//faG4wEAAADArWAmAG4LV1dXjR07VhEREfL09FSDBg00b9485ebmatSoUZKkhg0bqmPHjho1apQKCgoUGhpqXt+9e3d16NBBffv21dy5cxUQEKCTJ09qw4YN6tu37zWn50sy9wX4xz/+obfeekvSpcTAgAEDdPHiRXM/AEmaPHmy7r//fr322msaNGiQvv32W/31r3/Vu+++W+p7ff7551VYWKjHHntMGzduVOfOnfXqq6/qscceU/369TVgwAA5ODjowIEDOnjwoF5//XV1795dAQEBGjZsmBYuXKjs7Gy9/PLLN/mUAQAAAODmMBMAt80bb7yh/v3766mnnlKbNm2UmpqqzZs3y8PDw2wTFham5ORk9evXTy4uLma5xWLRhg0b1KVLF40cOVL+/v4aPHiwjh49qlq1at1w7IcffliFhYXmC7+Hh4cCAwNVs2ZNcyaCdOkX+zVr1mj16tVq3ry5Xn31Vc2cOVPh4eE3da8TJ05UZGSkevfurW+++UbBwcH68ssv9fXXX+v+++/Xgw8+qDfffFM+Pj6SJAcHB61du1Z5eXlq3769nn76afPLAQAAAABwu1iMkhYnA7grZGdny83NTbOXPqIqVZnYA1xt0tDNFR0CAADAHXH53SArK0vVq1e/ZjtmAgAAAAAAYCdIAgAAAAAAYCdIAgAAAAAAYCdIAgAAAAAAYCdIAgAAAAAAYCdIAgAAAAAAYCdIAgAAAAAAYCdIAgAAAAAAYCdIAgAAAAAAYCdIAgAAAAAAYCcqVXQAAG7duIFrVb169YoOAwAAAMDvHDMBAAAAAACwEyQBAAAAAACwEyQBAAAAAACwEyQBAAAAAACwEyQBAAAAAACwEyQBAAAAAACwEyQBAAAAAACwEyQBgD+A/l9NrOgQAAAAANwFSAIAAAAAAGAnSAIAAAAAAGAnSAIAAAAAAGAnSAIAAAAAAGAnSAIAAAAAAGAnSAIAAAAAAGAnSAIAAAAAAGAnSAIAAAAAAGAnSAIAAAAAAGAnSAIAAAAAAGAnSAIAAAAAAGAnSAJUoK5du2rixIkVHQYAAAAAwE6QBICOHj0qi8WipKSkig7F5Ovrq8WLF1d0GHfMjBkz1KpVq4oOAwAAAMAfXKWKDgAVKz8/v6JDsGuGYaiwsLCiwwAAAABgJ5gJcIecP39ew4YNk9VqVZ06dbRw4UKb+vz8fE2ZMkV169aVq6urHnjgAcXGxpr1UVFRcnd317p16+Tv768qVaqoR48eOnHihNkmLS1NoaGhqlWrlqxWq+6//35t3brVZhxfX1+9/vrrCg8Pl5ubm0aPHq2GDRtKklq3bi2LxaKuXbtKksLDw9W3b1/Nnj1btWrVkru7uyIjI1VQUKCIiAh5enqqXr16WrZsmc0YGRkZGjRokDw8POTl5aXQ0FAdPXrUrL/c74IFC1SnTh15eXlp3LhxunjxoqRLyySOHTumSZMmyWKxyGKx3PD5Hjt2TCEhIfLw8JCrq6uaNWumDRs22Dy7K61bt86m38u/xC9ZskT169dX1apVNWDAAJ09e7ZY3JGRkfL29lb16tX1zDPP2CRS8vLyNH78eHl7e6tKlSrq3Lmz9uzZY9bHxsbKYrFo8+bNateunZydnfXxxx8rMjJSycnJ5v1GRUXd8J4BAAAA4GaRBLhDIiIiFBMTo7Vr12rLli2KjY1VYmKiWT9ixAjt2rVLq1ev1oEDBzRgwAD17NlTR44cMdvk5uZq1qxZWrFihXbt2qXs7GwNHjzYrM/JyVHv3r21detW7d+/X8HBwQoJCdHx48dtYpk/f76aN2+uxMRETZs2Td99950kaevWrcrMzFR0dLTZdvv27Tp58qTi4uL05ptvasaMGXrsscfk4eGhhIQEjRkzRmPGjDGTEbm5uXr44YdltVoVFxennTt3ymq1qmfPnjYvyzExMUpLS1NMTIxWrFihqKgo88U3Ojpa9erV08yZM5WZmanMzMwbPt9x48YpLy9PcXFxOnjwoObOnSur1XoTfyEpNTVVa9as0fr167Vp0yYlJSVp3LhxNm22bdumlJQUxcTEaNWqVVq7dq0iIyPN+ilTpujzzz/XihUrtG/fPvn5+Sk4OFi//vqrTT9TpkzRnDlzlJKSokcffVSTJ09Ws2bNzPsdNGhQiTHm5eUpOzvb5gAAAACAUjNw2507d85wcnIyVq9ebZb98ssvhouLizFhwgQjNTXVsFgsRkZGhs113bp1M6ZOnWoYhmEsX77ckGTs3r3brE9JSTEkGQkJCdccOzAw0HjnnXfMcx8fH6Nv3742bdLT0w1Jxv79+23Khw8fbvj4+BiFhYVmWUBAgPHQQw+Z5wUFBYarq6uxatUqwzAM48MPPzQCAgKMoqIis01eXp7h4uJibN682abfgoICs82AAQOMQYMG2cS5aNGia97X1Vq0aGHMmDGjxLrly5cbbm5uNmVr1641rvzPf/r06Yajo6Nx4sQJs2zjxo2Gg4ODkZmZacbt6elpnD9/3mzz3nvvGVar1SgsLDRycnKMypUrGytXrjTr8/PzjXvuuceYN2+eYRiGERMTY0gy1q1bZxPP9OnTjfvuu++G9zl9+nRDUrGj+ycjbngtAAAAgD+urKwsQ5KRlZV13XbMBLgD0tLSlJ+frw4dOphlnp6eCggIkCTt27dPhmHI399fVqvVPHbs2KG0tDTzmkqVKqldu3bmeZMmTeTu7q6UlBRJl5YcTJkyRYGBgXJ3d5fVatUPP/xQbCbAlX3cSLNmzeTg8H//mdSqVUstWrQwzx0dHeXl5aVTp05JkhITE5Wamqpq1aqZ9+Hp6anffvvN5l6aNWsmR0dH87xOnTpmH2Uxfvx4vf766+rUqZOmT5+uAwcO3HQfDRo0UL169czzDh06qKioSIcPHzbL7rvvPlWtWtWmTU5Ojk6cOKG0tDRdvHhRnTp1MusrV66s9u3bm3+jy27mb3ClqVOnKisryzyuXA4CAAAAADfCxoB3gGEY160vKiqSo6OjEhMTbV6MJRWb0l7S+vjLZREREdq8ebMWLFggPz8/ubi46Iknnii2+Z+rq2upY69cuXKxsUoqKyoqMu+lbdu2WrlyZbG+atased1+L/dRFk8//bSCg4P11VdfacuWLZozZ44WLlyo559/Xg4ODsX+Bpf3H7iey8+1NHsSWCwWc4yr2xuGUazsZv4GV3J2dpazs3OZrgUAAAAAZgLcAX5+fqpcubJ2795tlp05c0Y//vijpEsb8hUWFurUqVPy8/OzOWrXrm1eU1BQoL1795rnhw8f1tmzZ9WkSRNJUnx8vMLDw/X444+rRYsWql27ts2GfNfi5OQkSeWyS32bNm105MgReXt7F7sXNze3Uvfj5OR00/HUr19fY8aMUXR0tCZPnqylS5dKupR8OHfunM6fP2+2LelziMePH9fJkyfN82+//VYODg7y9/c3y5KTk3XhwgXzfPfu3bJarapXr578/Pzk5OSknTt3mvUXL17U3r171bRp03K/XwAAAAC4WSQB7gCr1apRo0YpIiJC27Zt0/fff6/w8HBzmr2/v7/CwsI0bNgwRUdHKz09XXv27NHcuXPNHe6lS7+eP//880pISNC+ffs0YsQIPfjgg2rfvr2kS8mG6OhoJSUlKTk5WUOHDi3Vr+ve3t5ycXHRpk2b9PPPPysrK6vM9xoWFqYaNWooNDRU8fHxSk9P144dOzRhwgT99NNPpe7H19dXcXFxysjI0OnTp2/YfuLEidq8ebPS09O1b98+bd++3XzxfuCBB1S1alX95S9/UWpqqj755JMSd9+vUqWKhg8fruTkZMXHx2v8+PEaOHCgTSImPz9fo0aN0qFDh7Rx40ZNnz5dzz33nBwcHOTq6qqxY8cqIiJCmzZt0qFDhzR69Gjl5uZq1KhRN7zf9PR0JSUl6fTp08rLyyv1swIAAACA0iIJcIfMnz9fXbp0UZ8+fdS9e3d17txZbdu2NeuXL1+uYcOGafLkyQoICFCfPn2UkJCg+vXrm22qVq2ql156SUOHDlWHDh3k4uKi1atXm/WLFi2Sh4eHOnbsqJCQEAUHB6tNmzY3jK1SpUp6++23tWTJEt1zzz0KDQ0t831WrVpVcXFxatCggfr166emTZtq5MiRunDhgqpXr17qfmbOnKmjR4/q3nvvtVlGcC2FhYUaN26cmjZtqp49eyogIEDvvvuupEv7L/zjH//Qhg0b1KJFC61atUozZswo1oefn5/69eun3r1769FHH1Xz5s3NPi7r1q2bGjdurC5dumjgwIEKCQmx6euNN95Q//799dRTT6lNmzZKTU3V5s2b5eHhcd34+/fvr549e+rhhx9WzZo1tWrVqhs/JAAAAAC4SRbjRgvW8bsQFRWliRMn2ny3HuVnxowZWrduXYnLBC4LDw/X2bNntW7dujsY2fVlZ2fLzc1N3T8Zoa+HLKvocAAAAABUkMvvBllZWdf9AZaZAAAAAAAA2AmSALgr9OrVy+bziVces2fPrujwAAAAAOCuwHIA3BUyMjJsduW/kqenpzw9Pe9wRL8PLAcAAAAAIJV+OUClOxgTUGZ169at6BAAAAAA4K7HcgAAAAAAAOwESQAAAAAAAOwESQAAAAAAAOwESQAAAAAAAOxEuSUBzp49W15dAQAAAACA26BMSYC5c+fq008/Nc8HDhwoLy8v1a1bV8nJyeUWHAAAAAAAKD9lSgIsWbJE9evXlyR9/fXX+vrrr7Vx40b16tVLERER5RoggBv7/P8trugQAAAAANwFKpXloszMTDMJ8OWXX2rgwIF69NFH5evrqwceeKBcAwQAAAAAAOWjTDMBPDw8dOLECUnSpk2b1L17d0mSYRgqLCwsv+gAAAAAAEC5KdNMgH79+mno0KFq3LixfvnlF/Xq1UuSlJSUJD8/v3INEAAAAAAAlI8yJQEWLVokX19fnThxQvPmzZPVapV0aZnAs88+W64BAgAAAACA8mExDMOo6CAAlE12drbc3NyUlZWl6tWrV3Q4AAAAACpIad8NyrQngCR9/PHH6ty5s+655x4dO3ZMkrR48WL961//KmuXAAAAAADgNipTEuC9997TCy+8oF69euns2bPmZoDu7u5avJhPlQEAAAAA8HtUpiTAO++8o6VLl+rll1+Wo6OjWd6uXTsdPHiw3IIDUDpP/GtZRYcAAAAA4C5QpiRAenq6WrduXazc2dlZ58+fv+WgAAAAAABA+StTEqBhw4ZKSkoqVr5x40YFBgbeclAAAAAAAKD8lekTgRERERo3bpx+++03GYah7777TqtWrdKcOXP0wQcflHeMAAAAAACgHJQpCTBixAgVFBRoypQpys3N1dChQ1W3bl299dZbGjx4cHnHCAAAAAAAysFNJwEKCgq0cuVKhYSEaPTo0Tp9+rSKiork7e19O+IDAAAAAADl5Kb3BKhUqZLGjh2rvLw8SVKNGjVIAAAAAAAAcBco08aADzzwgPbv31/esQAAAAAAgNuoTHsCPPvss5o8ebJ++ukntW3bVq6urjb1LVu2LJfgAAAAAABA+SlTEmDQoEGSpPHjx5tlFotFhmHIYrGosLCwfKIDAAAAAADlpkxJgPT09PKOAwAAAAAA3GZlSgL4+PiUdxwAAAAAAOA2K1MS4KOPPrpu/bBhw8oUDHC3sFgsWrt2rfr27VvRoQAAAABAqZUpCTBhwgSb84sXLyo3N1dOTk6qWrUqSQAAAAAAAH6HyvSJwDNnztgcOTk5Onz4sDp37qxVq1aVd4zAH87FixcrOgQAAAAAdqhMSYCSNG7cWG+88UaxWQLA79Vnn32mFi1ayMXFRV5eXurevbvOnz+vPXv2qEePHqpRo4bc3NwUFBSkffv2Xbevl156Sf7+/qpataoaNWqkadOm2bzoz5gxQ61atdKyZcvUqFEjOTs7a8WKFfLy8lJeXp5NX/3792c2DQAAAIDbotySAJLk6OiokydPlmeXwG2RmZmpIUOGaOTIkUpJSVFsbKz69esnwzB07tw5DR8+XPHx8dq9e7caN26s3r1769y5c9fsr1q1aoqKitKhQ4f01ltvaenSpVq0aJFNm9TUVK1Zs0aff/65kpKSNHDgQBUWFuqLL74w25w+fVpffvmlRowYUeI4eXl5ys7OtjkAAAAAoLTKtCfAlS8tkmQYhjIzM/XXv/5VnTp1KpfAgNspMzNTBQUF6tevn/m1ixYtWkiSHnnkEZu2S5YskYeHh3bs2KHHHnusxP5eeeUV89++vr6aPHmyPv30U02ZMsUsz8/P18cff6yaNWuaZUOHDtXy5cs1YMAASdLKlStVr149de3atcRx5syZo8jIyJu/YQAAAABQGZMAV++IbrFYVLNmTT3yyCNauHBhuQQG3E733XefunXrphYtWig4OFiPPvqonnjiCXl4eOjUqVN69dVXtX37dv38888qLCxUbm6ujh8/fs3+PvvsMy1evFipqanKyclRQUGBqlevbtPGx8fHJgEgSaNHj9b999+vjIwM1a1bV8uXL1d4eLgsFkuJ40ydOlUvvPCCeZ6dna369evfwpMAAAAAYE/KlAQoKioq7ziAO8rR0VFff/21vvnmG23ZskXvvPOOXn75ZSUkJGjcuHH63//+p8WLF8vHx0fOzs7q0KGD8vPzS+xr9+7dGjx4sCIjIxUcHCw3NzetXr26WELM1dW12LWtW7fWfffdp48++kjBwcE6ePCg1q9ff824nZ2d5ezsfGs3DwAAAMBulWlPgJkzZyo3N7dY+YULFzRz5sxbDgq4EywWizp16qTIyEjt379fTk5OWrt2reLj4zV+/Hj17t1bzZo1k7Ozs06fPn3Nfnbt2iUfHx+9/PLLateunRo3bqxjx46VOo6nn35ay5cv17Jly9S9e3d+2QcAAABw25QpCRAZGamcnJxi5bm5uaxXxl0hISFBs2fP1t69e3X8+HFFR0frf//7n5o2bSo/Pz99/PHHSklJUUJCgsLCwuTi4nLNvvz8/HT8+HGtXr1aaWlpevvtt7V27dpSxxIWFqaMjAwtXbpUI0eOLI/bAwAAAIASlSkJYBhGiWuWk5OT5enpectBAbdb9erVFRcXp969e8vf31+vvPKKFi5cqF69emnZsmU6c+aMWrdurafbgFS7AAAgAElEQVSeekrjx4+Xt7f3NfsKDQ3VpEmT9Nxzz6lVq1b65ptvNG3atJuKpX///rJarcX22wAAAACA8mQxDMMobWMPDw9ZLBZlZWWpevXqNomAwsJC5eTkaMyYMfrb3/52W4IF/qh69Oihpk2b6u23376p67Kzs+Xm5qYeHy3Slqcm3qboAAAAAPzeXX43uPy+fi03tTHg4sWLZRiGRo4cqcjISLm5uZl1Tk5O8vX1VYcOHcoeNWBnfv31V23ZskXbt2/XX//614oOBwAAAMAf3E0lAYYPHy5JatiwoTp27KjKlSvflqAAe9GmTRudOXNGc+fOVUBAQEWHAwAAAOAPrkyfCAwKCjL/feHCBV28eNGm/npTDwD8n6NHj1Z0CAAAAADsSJk2BszNzdVzzz0nb29vWa1WeXh42BwAAAAAAOD3p0xJgIiICG3fvl3vvvuunJ2d9cEHHygyMlL33HOPPvroo/KOEQAAAAAAlIMyLQdYv369PvroI3Xt2lUjR47UQw89JD8/P/n4+GjlypUKCwsr7zgBAAAAAMAtKtNMgF9//VUNGzaUdGn9/6+//ipJ6ty5s+Li4sovOgAAAAAAUG7KlARo1KiRuaFZYGCg1qxZI+nSDAF3d/dyCw4AAAAAAJSfMiUBRowYoeTkZEnS1KlTzb0BJk2apIiIiHINEAAAAAAAlI8y7QkwadIk898PP/ywfvjhB+3du1f33nuv7rvvvnILDgAAAAAAlB+LYRjGrXTw22+/qUqVKuUVD4CbkJ2dLTc3N2VlZal69eoVHQ4AAACAClLad4MyLQcoLCzUa6+9prp168pqteo///mPJGnatGn68MMPyxYxAAAAAAC4rcqUBJg1a5aioqI0b948OTk5meUtWrTQBx98UG7BAQAAAACA8lOmJMBHH32k999/X2FhYXJ0dDTLW7ZsqR9++KHcggMAAAAAAOWnTEmAjIwM+fn5FSsvKirSxYsXbzkoAAAAAABQ/sqUBGjWrJni4+OLlf/zn/9U69atbzkoAAAAAABQ/sr0icDp06frqaeeUkZGhoqKihQdHa3Dhw/ro48+0pdfflneMQIAAAAAgHJwUzMB/vOf/8gwDIWEhOjTTz/Vhg0bZLFY9OqrryolJUXr169Xjx49blesAAAAAADgFtzUTIDGjRsrMzNT3t7eCg4O1rJly5SamqratWvfrvgAAAAAAEA5uamZAIZh2Jxv3LhRubm55RoQAAAAAAC4Pcq0MeBlVycFAAAAAADA79dNJQEsFossFkuxMgAAAAAA8Pt3U3sCGIah8PBwOTs7S5J+++03jRkzRq6urjbtoqOjyy9CAAAAAABQLm4qCTB8+HCb8yeffLJcgwEAAAAAALfPTSUBli9ffrviAAAAAAAAt9ktbQwIAAAAAADuHiQBAAAAAACwEyQBAAAAAACwEyQBAAAAAACwEyQBAAAAAACwEyQB/gC6du2qiRMnVnQYkBQeHq6+fftWdBgAAAAAUCKSACg3R48elcViUVJSUkWHYvL19dXixYsrOgwAAAAA+F0gCYBykZ+fX9EhAAAAAABugCTAXeb8+fMaNmyYrFar6tSpo4ULF9rU5+fna8qUKapbt65cXV31wAMPKDY21qyPioqSu7u71q1bJ39/f1WpUkU9evTQiRMnzDZpaWkKDQ1VrVq1ZLVadf/992vr1q024/j6+ur1119XeHi43NzcNHr0aDVs2FCS1Lp1a1ksFnXt2lXS/02Rnz17tmrVqiV3d3dFRkaqoKBAERER8vT0VL169bRs2TKbMTIyMjRo0CB5eHjIy8tLoaGhOnr0qFl/ud8FCxaoTp068vLy0rhx43Tx4kVJl5ZJHDt2TJMmTZLFYpHFYrnh8z127JhCQkLk4eEhV1dXNWvWTBs2bJAkFRYWatSoUWrYsKFcXFwUEBCgt95667r9GYahefPmqVGjRnJxcdF9992nzz77zKw/c+aMwsLCVLNmTbm4uKhx48Zavnz5DeMEAAAAgLIgCXCXiYiIUExMjNauXastW7YoNjZWiYmJZv2IESO0a9curV69WgcOHNCAAQPUs2dPHTlyxGyTm5urWbNmacWKFdq1a5eys7M1ePBgsz4nJ0e9e/fW1q1btX//fgUHByskJETHjx+3iWX+/Plq3ry5EhMTNW3aNH333XeSpK1btyozM1PR0dFm2+3bt+vkyZOKi4vTm2++qRkzZuixxx6Th4eHEhISNGbMGI0ZM8ZMRuTm5urhhx+W1WpVXFycdu7cKavVqp49e9rMOoiJiVFaWppiYmK0YsUKRUVFKSoqSpIUHR2tevXqaebMmcrMzFRmZuYNn++4ceOUl5enuLg4HTx4UHPnzpXVapUkFRUVqV69elqzZo0OHTqkV199VX/5y1+0Zs2aa/b3yiuvaPny5Xrvvff073//W5MmTdKTTz6pHTt2SJKmTZumQ4cOaePGjUpJSdF7772nGjVqXLO/vLw8ZWdn2xwAAAAAUGoG7hrnzp0znJycjNWrV5tlv/zyi+Hi4mJMmDDBSE1NNSwWi5GRkWFzXbdu3YypU6cahmEYy5cvNyQZu3fvNutTUlIMSUZCQsI1xw4MDDTeeecd89zHx8fo27evTZv09HRDkrF//36b8uHDhxs+Pj5GYWGhWRYQEGA89NBD5nlBQYHh6upqrFq1yjAMw/jwww+NgIAAo6ioyGyTl5dnuLi4GJs3b7bpt6CgwGwzYMAAY9CgQTZxLlq06Jr3dbUWLVoYM2bMKHX7Z5991ujfv7/NvYaGhhqGYRg5OTlGlSpVjG+++cbmmlGjRhlDhgwxDMMwQkJCjBEjRpR6vOnTpxuSih1ZWVml7gMAAADAH09WVlap3g0qVVj2ATctLS1N+fn56tChg1nm6empgIAASdK+fftkGIb8/f1trsvLy5OXl5d5XqlSJbVr1848b9Kkidzd3ZWSkqL27dvr/PnzioyM1JdffqmTJ0+qoKBAFy5cKDYT4Mo+bqRZs2ZycPi/iSe1atVS8+bNzXNHR0d5eXnp1KlTkqTExESlpqaqWrVqNv389ttvSktLs+nX0dHRPK9Tp44OHjxY6riuNn78eI0dO1ZbtmxR9+7d1b9/f7Vs2dKs//vf/64PPvhAx44d04ULF5Sfn69WrVqV2NehQ4f022+/qUePHjbl+fn5at26tSRp7Nix6t+/v/bt26dHH31Uffv2VceOHa8Z39SpU/XCCy+Y59nZ2apfv36Z7xcAAACAfSEJcBcxDOO69UVFRXJ0dFRiYqLNi7Ekc0r7ZSWtj79cFhERoc2bN2vBggXy8/OTi4uLnnjiiWKb/7m6upY69sqVKxcbq6SyoqIi817atm2rlStXFuurZs2a1+33ch9l8fTTTys4OFhfffWVtmzZojlz5mjhwoV6/vnntWbNGk2aNEkLFy5Uhw4dVK1aNc2fP18JCQkl9nU5jq+++kp169a1qXN2dpYk9erVS8eOHdNXX32lrVu3qlu3bho3bpwWLFhQYp/Ozs7mtQAAAABws0gC3EX8/PxUuXJl7d69Ww0aNJB0aWO5H3/8UUFBQWrdurUKCwt16tQpPfTQQ9fsp6CgQHv37lX79u0lSYcPH9bZs2fVpEkTSVJ8fLzCw8P1+OOPS7q0R8CVG/Jdi5OTk6RLG+jdqjZt2ujTTz+Vt7e3qlevXuZ+nJycbjqe+vXrm3sUTJ06VUuXLtXzzz+v+Ph4dezYUc8++6zZ9spZCVcLDAyUs7Ozjh8/rqCgoGu2q1mzpsLDwxUeHq6HHnpIERER10wCAAAAAMCtYGPAu4jVatWoUaMUERGhbdu26fvvv1d4eLg5zd7f319hYWEaNmyYoqOjlZ6erj179mju3LnmDvfSpV/Pn3/+eSUkJGjfvn0aMWKEHnzwQTMp4Ofnp+joaCUlJSk5OVlDhw4t1a/r3t7ecnFx0aZNm/Tzzz8rKyurzPcaFhamGjVqKDQ0VPHx8UpPT9eOHTs0YcIE/fTTT6Xux9fXV3FxccrIyNDp06dv2H7ixInavHmz0tPTtW/fPm3fvl1NmzaVdOm57N27V5s3b9aPP/6oadOmac+ePdfsq1q1anrxxRc1adIkrVixQmlpadq/f7/+9re/acWKFZKkV199Vf/617+Umpqqf//73/ryyy/N8QAAAACgvJEEuMvMnz9fXbp0UZ8+fdS9e3d17txZbdu2NeuXL1+uYcOGafLkyQoICFCfPn2UkJBgs268atWqeumllzR06FB16NBBLi4uWr16tVm/aNEieXh4qGPHjgoJCVFwcLDatGlzw9gqVaqkt99+W0uWLNE999yj0NDQMt9n1apVFRcXpwYNGqhfv35q2rSpRo4cqQsXLtzUzICZM2fq6NGjuvfee22WEVxLYWGhxo0bp6ZNm6pnz54KCAjQu+++K0kaM2aM+vXrp0GDBumBBx7QL7/8YjMroCSvvfaaXn31Vc2ZM0dNmzZVcHCw1q9fb35O0cnJSVOnTlXLli3VpUsXOTo62vwtAAAAAKA8WYwbLTTHH0pUVJQmTpyos2fPVnQoKAfZ2dlyc3NTVlbWLS2bAAAAAHB3K+27ATMBAAAAAACwEyQBYFd69eolq9Va4jF79uyKDg8AAAAAbiuWA8CuZGRk6MKFCyXWeXp6ytPT8w5HdGtYDgAAAABAKv27AZ8IhF2pW7duRYcAAAAAABWG5QAAAAAAANgJkgAAAAAAANgJkgAAAAAAANgJkgAAAAAAANgJkgAAAAAAANgJkgAAAAAAANgJkgAAAAAAANgJkgAAAAAAANgJkgAAAAAAANgJkgAAAAAAANgJkgAAAAAAANgJkgAAAAAAANgJkgAAAAAAANgJkgAAAAAAANgJkgAAAAAAANgJkgAAAAAAANgJkgAAAAAAANgJkgAAAAAAANgJkgAAAAAAANgJkgAAAAAAANgJkgAAAAAAANgJkgAAAAAAANgJkgAAAAAAANgJkgAAAAAAANgJkgAAAAAAANgJkgAAAAAAANgJkgC3QdeuXTVx4sSKDgPXUR5/o9jYWFksFp09e7ZcYjp69KgsFouSkpLKpT8AAAAAuBpJgD+w3+NLpa+vrxYvXlzq9lFRUXJ3d7+NEZVdx44dlZmZKTc3t4oOBQAAAABKpVJFB4DbIz8/v6JD+MNzcnJS7dq1KzoMAAAAACg1ZgLcovPnz2vYsGGyWq2qU6eOFi5caFOfn5+vKVOmqG7dunJ1ddUDDzyg2NhYs/7yL93r1q2Tv7+/qlSpoh49eujEiRNmm7S0NIWGhqpWrVqyWq26//77tXXrVptxfH199frrrys8PFxubm4aPXq0GjZsKElq3bq1LBaLunbtKkkKDw9X3759NXv2bNWqVUvu7u6KjIxUQUGBIiIi5OnpqXr16mnZsmU2Y2RkZGjQoEHy8PCQl5eXQkNDdfToUbP+cr8LFixQnTp15OXlpXHjxunixYuSLk3BP3bsmCZNmiSLxSKLxXLdZxsbG6sRI0YoKyvLbD9jxoxSPVdJ2rVrl4KCglS1alV5eHgoODhYZ86cMeuLioo0ZcoUeXp6qnbt2mbfl1ksFn3wwQd6/PHHVbVqVTVu3FhffPGFTXxXLwe43pibNm1S586d5e7uLi8vLz322GNKS0u77jMAAAAAgPJEEuAWRUREKCYmRmvXrtWWLVsUGxurxMREs37EiBHatWuXVq9erQMHDmjAgAHq2bOnjhw5YrbJzc3VrFmztGLFCu3atUvZ2dkaPHiwWZ+Tk6PevXtr69at2r9/v4KDgxUSEqLjx4/bxDJ//nw1b95ciYmJmjZtmr777jtJ0tatW5WZmano6Giz7fbt23Xy5EnFxcXpzTff1IwZM/TYY4/Jw8NDCQkJGjNmjMaMGWMmI3Jzc/Xwww/LarUqLi5OO3fulNVqVc+ePW1mHcTExCgtLU0xMTFasWKFoqKiFBUVJUmKjo5WvXr1NHPmTGVmZiozM/O6z7Zjx45avHixqlevbrZ/8cUXS/Vck5KS1K1bNzVr1kzffvutdu7cqZCQEBUWFpr9r1ixQq6urkpISNC8efM0c+ZMff311zYxREZGauDAgTpw4IB69+6tsLAw/frrryXGe6Mxz58/rxdeeEF79uzRtm3b5ODgoMcff1xFRUXXfQ5XysvLU3Z2ts0BAAAAAKVmoMzOnTtnODk5GatXrzbLfvnlF8PFxcWYMGGCkZqaalgsFiMjI8Pmum7duhlTp041DMMwli9fbkgydu/ebdanpKQYkoyEhIRrjh0YGGi888475rmPj4/Rt29fmzbp6emGJGP//v025cOHDzd8fHyMwsJCsywgIMB46KGHzPOCggLD1dXVWLVqlWEYhvHhhx8aAQEBRlFRkdkmLy/PcHFxMTZv3mzTb0FBgdlmwIABxqBBg2ziXLRo0TXv62rLly833NzcbMpK81yHDBlidOrU6Zr9BgUFGZ07d7Ypu//++42XXnrJPJdkvPLKK+Z5Tk6OYbFYjI0bNxqGYRgxMTGGJOPMmTOlGvNqp06dMiQZBw8eNAzj2n+vK02fPt2QVOzIysoq9bgAAAAA/niysrJK9W7ATIBbkJaWpvz8fHXo0MEs8/T0VEBAgCRp3759MgxD/v7+slqt5rFjxw6baeCVKlVSu3btzPMmTZrI3d1dKSkpki79gjxlyhQFBgbK3d1dVqtVP/zwQ7GZAFf2cSPNmjWTg8P//flr1aqlFi1amOeOjo7y8vLSqVOnJEmJiYlKTU1VtWrVzPvw9PTUb7/9ZnMvzZo1k6Ojo3lep04ds4/yUprnevlX+etp2bKlzXlJsV7ZxtXVVdWqVbvm/dxozLS0NA0dOlSNGjVS9erVzeUaV/8dr2fq1KnKysoyjyuXjQAAAADAjbAx4C0wDOO69UVFRXJ0dFRiYqLNi7EkWa1Wm/OS1sdfLouIiNDmzZu1YMEC+fn5ycXFRU888USxzf9cXV1LHXvlypWLjVVS2eWp6kVFRWrbtq1WrlxZrK+aNWtet9+bme5eGqV5ri4uLjfspzSx3sz93GjMkJAQ1a9fX0uXLtU999yjoqIiNW/e/KY2cXR2dpazs3Op2wMAAADAlZgJcAv8/PxUuXJl7d692yw7c+aMfvzxR0mXNuQrLCzUqVOn5OfnZ3Ncuat8QUGB9u7da54fPnxYZ8+eVZMmTSRJ8fHxCg8P1+OPP64WLVqodu3aNhvyXYuTk5Mk2ayDL6s2bdroyJEj8vb2LnYvN/OJPCcnp5uKp6T2pXmuLVu21LZt20o9Tnm43pi//PKLUlJS9Morr6hbt25q2rSpzSaFAAAAAHAnkAS4BVarVaNGjVJERIS2bdum77//XuHh4eY0e39/f4WFhWnYsGGKjo5Wenq69uzZo7lz52rDhg1mP5UrV9bzzz+vhIQE7du3TyNGjNCDDz6o9u3bS7qUbIiOjlZSUpKSk5M1dOjQUv267u3tLRcXF23atEk///yzsrKyynyvYWFhqlGjhkJDQxUfH6/09HTt2LFDEyZM0E8//VTqfnx9fRUXF6eMjAydPn26VO1zcnK0bds2nT59Wrm5uaV6rlOnTtWePXv07LPP6sCBA/rhhx/03nvvlWrMsrremJe/qPD+++8rNTVV27dv1wsvvHDbYgEAAACAkpAEuEXz589Xly5d1KdPH3Xv3l2dO3dW27Ztzfrly5dr2LBhmjx5sgICAtSnTx8lJCSofv36ZpuqVavqpZde0tChQ9WhQwe5uLho9erVZv2iRYvk4eGhjh07KiQkRMHBwWrTps0NY6tUqZLefvttLVmyRPfcc49CQ0PLfJ9Vq1ZVXFycGjRooH79+qlp06YaOXKkLly4oOrVq5e6n5kzZ+ro0aO69957bZYRXEvHjh01ZswYDRo0SDVr1tS8efMk3fi5+vv7a8uWLUpOTlb79u3VoUMH/etf/1KlSrdvBcz1xnRwcNDq1auVmJio5s2ba9KkSZo/f/5tiwUAAAAASmIxbrSwHbdVVFSUJk6caPOteaC0srOz5ebmpqysrJtKxgAAAAD4YyntuwEzAQAAAAAAsBMkAVChevXqZfOZvyuP2bNnV3R4AAAAAPCHwnIAVKiMjAxduHChxDpPT095enre4YjuLiwHAAAAACCV/t3g9u2SBpRC3bp1KzoEAAAAALAbLAcAAAAAAMBOkAQAAAAAAMBOkAQAAAAAAMBOkAQAAAAAAMBOkAQAAAAAAMBOkAQAAAAAAMBOkAQAAAAAAMBOkAQAAAAAAMBOkAQAAAAAAMBOkAQAAAAAAMBOkAQAAAAAAMBOkAQAAAAAAMBOkAQAAAAAAMBOkAQAAAAAAMBOkAQAAAAAAMBOkAQAAAAAAMBOkAQAAAAAAMBOkAQAAAAAAMBOkAQAAAAAAMBOkAQAAAAAAMBOkAQAAAAAAMBOkAQAAAAAAMBOkAQAAAAAAMBOkAQAAAAAAMBOkAQAAAAAAMBOkAQAAAAAAMBOkATAHXf06FFZLBYlJSVVdCjFlCa22NhYWSwWnT179g5GBgAAAAC3jiQAcIX69esrMzNTzZs3v6Pj/p4TIwAAAAD+OCpVdACwL/n5+RUdwnU5Ojqqdu3aFR0GAAAAANwWzASAjfXr18vd3V1FRUWSpKSkJFksFkVERJhtnnnmGQ0ZMkSS9Pnnn6tZs2ZydnaWr6+vFi5caNOfr6+vXn/9dYWHh8vNzU2jR48uNmZRUZFGjx4tf39/HTt27IYxvvnmm2rRooVcXV1Vv359Pfvss8rJybFps2vXLgUFBalq1ary8PBQcHCwzpw5Y443d+5c+fn5ydnZWQ0aNNCsWbMklfyL/IYNG+Tv7y8XFxc9/PDDOnr0aLGYvvnmG3Xp0kUuLi6qX7++xo8fr/Pnz9s8h9mzZ2vkyJGqVq2aGjRooPfff9+sb9iwoSSpdevWslgs6tq16w2fAwAAAADcLJIAsNGlSxedO3dO+/fvlyTt2LFDNWrU0I4dO8w2sbGxCgoKUmJiogYOHKjBgwfr4MGDmjFjhqZNm6aoqCibPufPn6/mzZsrMTFR06ZNs6nLz8/XwIEDtXfvXu3cuVM+Pj43jNHBwUFvv/22vv/+e61YsULbt2/XlClTzPqkpCR169ZNzZo107fffqudO3cqJCREhYWFkqSpU6dq7ty5mjZtmg4dOqRPPvlEtWrVKnGsEydOqF+/furdu7eSkpL09NNP689//rNNm4MHDyo4OFj9+vXTgQMH9Omnn2rnzp167rnnbNotXLhQ7dq10/79+/Xss89q7Nix+uGHHyRJ3333nSRp69atyszMVHR0dInx5OXlKTs72+YAAAAAgFIzgKu0adPGWLBggWEYhtG3b19j1qxZhpOTk5GdnW1kZmYakoyUlBRj6NChRo8ePWyujYiIMAIDA81zHx8fo2/fvjZt0tPTDUlGfHy80b17d6NTp07G2bNnyxzvmjVrDC8vL/N8yJAhRqdOnUpsm52dbTg7OxtLly4tsf5ybPv37zcMwzCmTp1qNG3a1CgqKjLbvPTSS4Yk48yZM4ZhGMZTTz1l/OlPf7LpJz4+3nBwcDAuXLhgGMal5/Dkk0+a9UVFRYa3t7fx3nvvlTjutUyfPt2QVOzIysq67nUAAAAA/tiysrJK9W7ATAAU07VrV8XGxsowDMXHxys0NFTNmzfXzp07FRMTo1q1aqlJkyZKSUlRp06dbK7t1KmTjhw5Yv7qLknt2rUrcZwhQ4YoJydHW7ZskZubW6nji4mJUY8ePVS3bl1Vq1ZNw4YN0y+//GJOv788E6AkKSkpysvLu2Z9Se0ffPBBWSwWs6xDhw42bRITExUVFSWr1WoewcHBKioqUnp6utmuZcuW5r8tFotq166tU6dOlfq+pUuzGLKysszjxIkTN3U9AAAAAPtGEgDFdO3aVfHx8UpOTpaDg4MCAwMVFBSkHTt2mEsBJMkwDJuX48tlV3N1dS1xnN69e+vAgQPavXt3qWM7duyYevfurebNm+vzzz9XYmKi/va3v0mSLl68KElycXG55vXXqytJSfdztaKiIj3zzDNKSkoyj+TkZB05ckT33nuv2a5y5co211ksFnPvhdJydnZW9erVbQ4AAAAAKC2SACjm8r4AixcvVlBQkCwWi4KCghQbG2uTBAgMDNTOnTttrv3mm2/k7+8vR0fHG44zduxYvfHGG+rTp4/NngPXs3fvXhUUFGjhwoV68MEH5e/vr5MnT9q0admypbZt21bi9Y0bN5aLi8s1668WGBhYLElx9XmbNm3073//W35+fsUOJyenUo1zud2VMygAAAAAoLyRBEAxbm5uatWqlf7x/9u797iqynyP498tF7kjoBJqikcTRLMQb+iY+poSc0y0V15GT4o5HZ3TGJSD5nEsvOToaNnRxnLMhKmUbuh4ytSxREnDC0J2IS+E6ZhlloK3ROA5f3Rcxx0oF/cWaX/er9d6vVzP86xnP2v/eHy91m+vZ61XX7WeUn/XXXdp7969OnDggFU2efJkvf/++5o9e7YOHDigtLQ0Pf/88/rjH/9Y7c+aNGmS5syZo0GDBlVIKFSmTZs2Ki0t1ZIlS/Tll1/qlVde0YsvvmjXZtq0adq9e7f+8z//U/v27dMXX3yhF154QSdPnpSXl5emTp2qKVOm6O9//7sKCgqUnZ2tFStWVPp5EydOVEFBgR5//HHt379fq1atqvDgw6lTp+qjjz7SI488ory8PB08eFDr1q3TpEmTqv09NG3aVN7e3tqwYYO+/fZbFRUVVftYAAAAAKgukgCoVL9+/VRWVmZd8AcFBSkqKkpNmjRR+/btJf30C/gbb7yh9PR0dezYUU8++aRmzZqlhISEGn1WUlKSZs6cqYEDB2rHjh3XbHvnnXfq2Wef1fz589WxY0e99tpr+vOf/2zXpl27dtq0aZM+/vhjdevWTbGxsfrHP/4hd3d3SdKMGTM0eb+lIIsAACAASURBVPJkPfnkk2rfvr1GjBhx1bX5LVu21Ntvv63/+Z//0R133KEXX3xRc+fOtWvTqVMnbd26VQcPHlTv3r0VHR2tGTNmKCwsrNrfgbu7uxYvXqxly5apWbNmio+Pr/axAAAAAFBdNlOdRc8AbkrFxcUKDAxUUVERzwcAAAAAXFh1rw24EwAAAAAAABdBEgA3lddee83uVXtXbh06dKjr4QEAAABAveZe1wMArjR48GB179690rqfv2IPAAAAAFAzJAFwU/H395e/v39dDwMAAAAAfpFYDgAAAAAAgIsgCQAAAAAAgIsgCQAAAAAAgIsgCQAAAAAAgIsgCQAAAAAAgIsgCQAAAAAAgIsgCQAAAAAAgIsgCQAAAAAAgIsgCQAAAAAAgIsgCQAAAAAAgIsgCQAAAAAAgIsgCQAAAAAAgIsgCQAAAAAAgIsgCQAAAAAAgIsgCQAAAAAAgIsgCQAAAAAAgIsgCQAAAAAAgIsgCQAAAAAAgIsgCQAAAAAAgIsgCQAAAAAAgIsgCQAAAAAAgIsgCQAAAAAAgIsgCQAAAAAAgIsgCQAAAAAAgIsgCQAAAAAAgIsgCQAAAAAAgIsgCYBr6tu3r5KSkup6GAAAAAAAByAJgHrh8OHDstlsysvLq+uhWMLDw/Xcc89Vu31mZqZsNptOnz6thIQE2Wy2a24AAAAA4GgkAXDTKykpqeshONx///d/6/jx49YmSStXrqxQBgAAAACORBIAlnPnzmnMmDHy8/NTWFiYnnnmGbv6kpISTZkyRc2bN5evr6+6d++uzMxMqz41NVWNGjXS2rVr1a5dO3l5eemee+7R0aNHrTYFBQWKj49XaGio/Pz81LVrV23evNnuc8LDwzVnzhwlJCQoMDBQDz/8sFq3bi1Jio6Ols1mU9++fSVJCQkJGjJkiObOnavQ0FA1atRIM2fOVGlpqZKTkxUcHKwWLVro5ZdftvuMY8eOacSIEQoKClJISIji4+N1+PBhq/5yvwsXLlRYWJhCQkL0yCOP6NKlS5J+Wibx1Vdf6bHHHqvVL/eBgYG65ZZbrE2SGjVqVKEMAAAAAByJJAAsycnJ2rJli9asWaNNmzYpMzNTOTk5Vv24ceO0fft2paena9++fRo2bJgGDBiggwcPWm3Onz+vp59+Wmlpadq+fbuKi4s1cuRIq/7s2bMaOHCgNm/erNzcXMXFxem+++7TkSNH7MayYMECdezYUTk5OZoxY4Z27dolSdq8ebOOHz+ujIwMq+0HH3ygr7/+Wtu2bdOzzz6rlJQUDRo0SEFBQdq5c6cmTpyoiRMnWsmI8+fPq1+/fvLz89O2bdv04Ycfys/PTwMGDLC762DLli0qKCjQli1blJaWptTUVKWmpkqSMjIy1KJFC82aNeuG/nJ/8eJFFRcX220AAAAAUG0GMMacOXPGeHp6mvT0dKvs+++/N97e3iYxMdEcOnTI2Gw2c+zYMbvjfv3rX5tp06YZY4xZuXKlkWSys7Ot+vz8fCPJ7Ny586qfHRUVZZYsWWLtt2rVygwZMsSuTWFhoZFkcnNz7crHjh1rWrVqZcrKyqyyiIgI07t3b2u/tLTU+Pr6mtWrVxtjjFmxYoWJiIgw5eXlVpuLFy8ab29vs3HjRrt+S0tLrTbDhg0zI0aMsBvnokWLrnpeP7dlyxYjyZw6dapCnSSzZs2aKvt46qmnjKQKW1FRUbXHAQAAAOCXp6ioqFrXBtwJAEk/3aZfUlKi2NhYqyw4OFgRERGSpL1798oYo3bt2snPz8/atm7dqoKCAusYd3d3denSxdqPjIxUo0aNlJ+fL+mnJQdTpkxRVFSUGjVqJD8/P33xxRcV7gS4so+qdOjQQQ0a/P+fcmhoqG6//XZr383NTSEhITpx4oQkKScnR4cOHZK/v791HsHBwfrxxx/tzqVDhw5yc3Oz9sPCwqw+6sq0adNUVFRkbVcutQAAAACAqrjX9QBwczDGXLO+vLxcbm5uysnJsbswliQ/Pz+7/crWx18uS05O1saNG7Vw4UK1bdtW3t7eeuCBByo8/M/X17faY/fw8KjwWZWVlZeXW+cSExOj1157rUJfTZo0uWa/l/uoKw0bNlTDhg3rdAwAAAAA6i+SAJAktW3bVh4eHsrOzlbLli0lSadOndKBAwfUp08fRUdHq6ysTCdOnFDv3r2v2k9paan27Nmjbt26SZL279+v06dPKzIyUpKUlZWlhIQEDR06VNJPzwi48oF8V+Pp6SlJKisru57TlCR17txZr7/+upo2baqAgIBa9+Pp6emQ8QAAAADAjcJyAEj66df88ePHKzk5We+//74+/fRTJSQkWLfZt2vXTqNHj9aYMWOUkZGhwsJC7d69W/Pnz9f69eutfjw8PDRp0iTt3LlTe/fu1bhx49SjRw8rKdC2bVtlZGQoLy9PH3/8sUaNGlWtX9ebNm0qb29vbdiwQd9++62Kiopqfa6jR49W48aNFR8fr6ysLBUWFmrr1q1KTEzUv/71r2r3Ex4erm3btunYsWM6efJkrccDAAAAADcKSQBYFixYoLvuukuDBw/W3XffrV/96leKiYmx6leuXKkxY8Zo8uTJioiI0ODBg7Vz507deuutVhsfHx9NnTpVo0aNUmxsrLy9vZWenm7VL1q0SEFBQerZs6fuu+8+xcXFqXPnzlWOzd3dXYsXL9ayZcvUrFkzxcfH1/o8fXx8tG3bNrVs2VL333+/2rdvr4ceekgXLlyo0Z0Bs2bN0uHDh9WmTRu7ZQQAAAAAcLOymaoWgwPVlJqaqqSkJJ0+fbquh+IyiouLFRgYqKKiouta2gAAAACgfqvutQF3AgAAAAAA4CJIAgAOcu+999q9PvHKbe7cuXU9PAAAAABgOQDgKMeOHdOFCxcqrQsODlZwcLDDP5PlAAAAAACk6l8b8IpAwEGaN29e10MAAAAAgGtiOQAAAAAAAC6CJAAAAAAAAC6CJAAAAAAAAC6CJAAAAAAAAC6CJAAAAAAAAC6CJAAAAAAAAC6CJAAAAAAAAC6CJAAAAAAAAC6CJAAAAAAAAC6CJAAAAAAAAC6CJAAAAAAAAC6CJAAAAAAAAC6CJAAAAAAAAC6CJAAAAAAAAC6CJAAAAAAAAC6CJAAAAAAAAC6CJAAAAAAAAC6CJAAAAAAAAC6CJAAAAAAAAC6CJAAAAAAAAC6CJAAAAAAAAC6CJAAAAAAAAC6CJAAAAAAAAC6CJAAAAAAAAC6CJAAAAAAAAC6CJAAAAAAAAC6CJEAt9O3bV0lJSXU9DNRCSkqK7rzzTof3Gx4erueee87h/QIAAACAI5EEqMcOHz4sm82mvLy8uh6K5Zd+MZyamqpGjRpVKN+9e7f+4z/+ow5GBAAAAADV517XA0DtlJSU1PUQ6hVjjMrKypzWf5MmTZzWNwAAAAA4CncCVOHcuXMaM2aM/Pz8FBYWpmeeecauvqSkRFOmTFHz5s3l6+ur7t27KzMz06q//Mvx2rVr1a5dO3l5eemee+7R0aNHrTYFBQWKj49XaGio/Pz81LVrV23evNnuc8LDwzVnzhwlJCQoMDBQDz/8sFq3bi1Jio6Ols1mU9++fSVJCQkJGjJkiObOnavQ0FA1atRIM2fOVGlpqZKTkxUcHKwWLVro5ZdftvuMY8eOacSIEQoKClJISIji4+N1+PBhq/5yvwsXLlRYWJhCQkL0yCOP6NKlS5J+Wibx1Vdf6bHHHpPNZpPNZqvy+738/bzzzjuKiIiQj4+PHnjgAZ07d05paWkKDw9XUFCQJk2aZHcR/+qrr6pLly7y9/fXLbfcolGjRunEiRNWfWZmpmw2mzZu3KguXbqoYcOGysrKqvD5hYWFatu2rX7/+9+rvLz8mvHMzMzUuHHjVFRUZJ1fSkqKFZ8r74Cw2Wx66aWXNHToUPn4+Oi2227TunXr7D573bp1uu222+Tt7a1+/fopLS1NNptNp0+frvJ7AwAAAIDaIAlQheTkZG3ZskVr1qzRpk2blJmZqZycHKt+3Lhx2r59u9LT07Vv3z4NGzZMAwYM0MGDB60258+f19NPP620tDRt375dxcXFGjlypFV/9uxZDRw4UJs3b1Zubq7i4uJ033336ciRI3ZjWbBggTp27KicnBzNmDFDu3btkiRt3rxZx48fV0ZGhtX2gw8+0Ndff61t27bp2WefVUpKigYNGqSgoCDt3LlTEydO1MSJE61kxPnz59WvXz/5+flp27Zt+vDDD+Xn56cBAwbY3XWwZcsWFRQUaMuWLUpLS1NqaqpSU1MlSRkZGWrRooVmzZql48eP6/jx49X6js+fP6/FixcrPT1dGzZsUGZmpu6//36tX79e69ev1yuvvKK//e1veuutt6xjSkpKNHv2bH388cdau3atCgsLlZCQUKHvKVOm6M9//rPy8/PVqVMnu7pPP/1UvXr10rBhw/TCCy+oQYMG14xnz5499dxzzykgIMA6vz/+8Y9XPa+ZM2dq+PDh2rdvnwYOHKjRo0frhx9+kPTTUo4HHnhAQ4YMUV5eniZMmKDp06dX+V1dvHhRxcXFdhsAAAAAVJvBVZ05c8Z4enqa9PR0q+z777833t7eJjEx0Rw6dMjYbDZz7Ngxu+N+/etfm2nTphljjFm5cqWRZLKzs636/Px8I8ns3Lnzqp8dFRVllixZYu23atXKDBkyxK5NYWGhkWRyc3PtyseOHWtatWplysrKrLKIiAjTu3dva7+0tNT4+vqa1atXG2OMWbFihYmIiDDl5eVWm4sXLxpvb2+zceNGu35LS0utNsOGDTMjRoywG+eiRYuuel4/d/n7OXTokFU2YcIE4+PjY86cOWOVxcXFmQkTJly1n127dhlJ1jFbtmwxkszatWvt2j311FPmjjvuMDt27DDBwcFmwYIFVl114xkYGFjh839+3pLMn/70J2v/7Nmzxmazmffee88YY8zUqVNNx44d7fqYPn26kWROnTp11fN86qmnjKQKW1FR0VWPAQAAAPDLV1RUVK1rA54JcA0FBQUqKSlRbGysVRYcHKyIiAhJ0t69e2WMUbt27eyOu3jxokJCQqx9d3d3denSxdqPjIxUo0aNlJ+fr27duuncuXOaOXOm3nnnHX399dcqLS3VhQsXKtwJcGUfVenQoYMaNPj/Gz1CQ0PVsWNHa9/NzU0hISHWLfQ5OTk6dOiQ/P397fr58ccfVVBQYNevm5ubtR8WFqZPPvmk2uOqjI+Pj9q0aWM31vDwcPn5+dmVXXm7f25urlJSUpSXl6cffvhB5eXlkqQjR44oKirKalfZd3bkyBHdfffdmjNnjh577DGrvLrxrK4r7zzw9fWVv7+/dQ779+9X165d7dp369atyj6nTZumxx9/3NovLi7WrbfeWuOxAQAAAHBNJAGuwRhzzfry8nK5ubkpJyfH7sJYkt0FrKRK18dfLktOTtbGjRu1cOFCtW3bVt7e3nrggQcqPPzP19e32mP38PCo8FmVlV2+eC4vL1dMTIxee+21Cn1d+dC7a/VRWzUd67lz59S/f3/1799fr776qpo0aaIjR44oLi6uWt9ZkyZN1KxZM6Wnp2v8+PEKCAiQVLN41va8Lp+DMabC30RVf2+S1LBhQzVs2LDGYwEAAAAAiSTANbVt21YeHh7Kzs5Wy5YtJUmnTp3SgQMH1KdPH0VHR6usrEwnTpxQ7969r9pPaWmp9uzZY/3Su3//fp0+fVqRkZGSpKysLCUkJGjo0KGSfnpGwJUP5LsaT09PSXLIU+87d+6s119/XU2bNrUuimvD09PTqU/hl6QvvvhCJ0+e1Lx586xfwffs2VPt4729vfXOO+9o4MCBiouL06ZNm+Tv71+teDrq/CIjI7V+/Xq7spqcAwAAAADUBg8GvAY/Pz+NHz9eycnJev/99/Xpp58qISHBus2+Xbt2Gj16tMaMGaOMjAwVFhZq9+7dmj9/vt0FnoeHhyZNmqSdO3dq7969GjdunHr06GElBdq2bauMjAzl5eXp448/1qhRo6r163rTpk3l7e2tDRs26Ntvv1VRUVGtz3X06NFq3Lix4uPjlZWVpcLCQm3dulWJiYn617/+Ve1+wsPDtW3bNh07dkwnT56s9XiupWXLlvL09NSSJUv05Zdfat26dZo9e3aN+vD19dW7774rd3d33XvvvTp79my14hkeHq6zZ8/q/fff18mTJ3X+/PlancOECRP0xRdfaOrUqTpw4IDeeOMN6wGL1XmrAgAAAADUBkmAKixYsEB33XWXBg8erLvvvlu/+tWvFBMTY9WvXLlSY8aM0eTJkxUREaHBgwdr586dduu0fXx8NHXqVI0aNUqxsbHy9vZWenq6Vb9o0SIFBQWpZ8+euu+++xQXF6fOnTtXOTZ3d3ctXrxYy5YtU7NmzRQfH1/r8/Tx8dG2bdvUsmVL3X///Wrfvr0eeughXbhwoUZ3BsyaNUuHDx9WmzZt7JYROFKTJk2UmpqqN998U1FRUZo3b54WLlxY4378/Pz03nvvyRijgQMH6ty5c1XGs2fPnpo4caJGjBihJk2a6C9/+UutzqF169Z66623lJGRoU6dOumFF16w3g7A7f4AAAAAnMVmqrMQGbWWmpqqpKQk3v2OKj399NN68cUXrdc2VkdxcbECAwNVVFR0Xcs4AAAAANRv1b024JkAQB1ZunSpunbtqpCQEG3fvl0LFizQH/7wh7oeFgAAAIBfMJYDwKnuvfde+fn5VbrNnTu3rodXpw4ePKj4+HhFRUVp9uzZmjx5slJSUup6WAAAAAB+wVgOAKc6duyYLly4UGldcHCwgoODb/CIfllYDgAAAABAYjkAbhLNmzev6yEAAAAAAP4PywEAAAAAAHARJAEAAAAAAHARJAEAAAAAAHARJAEAAAAAAHARJAEAAAAAAHARJAEAAAAAAHARJAEAAAAAAHARJAEAAAAAAHARJAEAAAAAAHAR7nU9AAC1Z4yRJBUXF9fxSAAAAADUpcvXBJevEa6GJABQj33//feSpFtvvbWORwIAAADgZnDmzBkFBgZetZ4kAFCPBQcHS5KOHDlyzYmOuldcXKxbb71VR48eVUBAQF0PB9dArOoX4lV/EKv6g1jVL8Sr/nB2rIwxOnPmjJo1a3bNdiQBgHqsQYOfHusRGBjIf/r1REBAALGqJ4hV/UK86g9iVX8Qq/qFeNUfzoxVdX4Y5MGAAAAAAAC4CJIAAAAAAAC4CLeUlJSUuh4EgNpzc3NT37595e7O6p6bHbGqP4hV/UK86g9iVX8Qq/qFeNUfN0OsbKaq9wcAAAAAAIBfBJYDAAAAAADgIkgCAAAAAADgIkgCAAAAAADgIkgCAAAAAADgIkgCADeRpUuXqnXr1vLy8lJMTIyysrKu2X7r1q2KiYmRl5eX/u3f/k0vvvhihTZvv/22oqKi1LBhQ0VFRWnNmjXOGr5LcXSsUlNTZbPZKmw//vijM0/DZdQkXsePH9eoUaMUERGhBg0aKCkpqdJ2zC3ncHSsmFvOU5NYZWRk6J577lGTJk0UEBCg2NhYbdy4sUI75pXzODpezC3nqUmsPvzwQ/Xq1UshISHy9vZWZGSkFi1aVKEdc8s5HB2rGzavDICbQnp6uvHw8DDLly83n3/+uUlMTDS+vr7mq6++qrT9l19+aXx8fExiYqL5/PPPzfLly42Hh4d56623rDY7duwwbm5uZu7cuSY/P9/MnTvXuLu7m+zs7Bt1Wr9IzojVypUrTUBAgDl+/LjdhutX03gVFhaaRx991KSlpZk777zTJCYmVmjD3HIOZ8SKueUcNY1VYmKimT9/vtm1a5c5cOCAmTZtmvHw8DB79+612jCvnMcZ8WJuOUdNY7V3716zatUq8+mnn5rCwkLzyiuvGB8fH7Ns2TKrDXPLOZwRqxs1r0gCADeJbt26mYkTJ9qVRUZGmieeeKLS9lOmTDGRkZF2ZRMmTDA9evSw9ocPH24GDBhg1yYuLs6MHDnSQaN2Tc6I1cqVK01gYKDjB4sax+tKffr0qfTCkrnlHM6IFXPLOa4nVpdFRUWZmTNnWvvMK+dxRryYW87hiFgNHTrU/Pu//7u1z9xyDmfE6kbNK5YDADeBkpIS5eTkqH///nbl/fv3144dOyo95qOPPqrQPi4uTnv27NGlS5eu2eZqfaJqzoqVJJ09e1atWrVSixYtNGjQIOXm5jr+BFxMbeJVHcwtx3NWrCTmlqM5Ilbl5eU6c+aMgoODrTLmlXM4K14Sc8vRHBGr3Nxc7dixQ3369LHKmFuO56xYSTdmXpEEAG4CJ0+eVFlZmUJDQ+3KQ0ND9c0331R6zDfffFNp+9LSUp08efKaba7WJ6rmrFhFRkYqNTVV69at0+rVq+Xl5aVevXrp4MGDzjkRF1GbeFUHc8vxnBUr5pbjOSJWzzzzjM6dO6fhw4dbZcwr53BWvJhbjnc9sWrRooUaNmyoLl266JFHHtHvfvc7q4655XjOitWNmlfuDu0NwHWx2Wx2+8aYCmVVtf95eU37RPU4OlY9evRQjx49rPpevXqpc+fOWrJkiRYvXuyoYbssZ8wD5pZzOPp7ZW45T21jtXr1aqWkpOgf//iHmjZt6pA+UTVHx4u55Ty1iVVWVpbOnj2r7OxsPfHEE2rbtq1++9vfXlefqJqjY3Wj5hVJAOAm0LhxY7m5uVXIHJ44caJChvGyW265pdL27u7uCgkJuWabq/WJqjkrVj/XoEEDde3alV9UrlNt4lUdzC3Hc1asfo65df2uJ1avv/66xo8frzfffFN33323XR3zyjmcFa+fY25dv+uJVevWrSVJt99+u7799lulpKRYF5bMLcdzVqx+zlnziuUAwE3A09NTMTEx+uc//2lX/s9//lM9e/as9JjY2NgK7Tdt2qQuXbrIw8Pjmm2u1ieq5qxY/ZwxRnl5eQoLC3PMwF1UbeJVHcwtx3NWrH6OuXX9ahur1atXKyEhQatWrdJvfvObCvXMK+dwVrx+jrl1/Rz1/6AxRhcvXrT2mVuO56xYVVbvlHnl9EcPAqiWy68ZWbFihfn8889NUlKS8fX1NYcPHzbGGPPEE0+YBx980Gp/+bVzjz32mPn888/NihUrKrx2bvv27cbNzc3MmzfP5Ofnm3nz5vFKGAdwRqxSUlLMhg0bTEFBgcnNzTXjxo0z7u7uZufOnTf8/H5pahovY4zJzc01ubm5JiYmxowaNcrk5uaazz77zKpnbjmHM2LF3HKOmsZq1apVxt3d3fz1r3+1e+3V6dOnrTbMK+dxRryYW85R01g9//zzZt26debAgQPmwIED5uWXXzYBAQFm+vTpVhvmlnM4I1Y3al6RBABuIn/9619Nq1atjKenp+ncubPZunWrVTd27FjTp08fu/aZmZkmOjraeHp6mvDwcPPCCy9U6PPNN980ERERxsPDw0RGRpq3337b2afhEhwdq6SkJNOyZUvj6elpmjRpYvr372927NhxI07FJdQ0XpIqbK1atbJrw9xyDkfHirnlPDWJVZ8+fSqN1dixY+36ZF45j6PjxdxynprEavHixaZDhw7Gx8fHBAQEmOjoaLN06VJTVlZm1ydzyzkcHasbNa9sxvzf06kAAAAAAMAvGs8EAAAAAADARZAEAAAAAADARZAEAAAAAADARZAEAAAAAADARZAEAAAAAADARZAEAAAAAADARZAEAAAAAADARZAEAAAAAADARZAEAAAAAADARZAEAAAAqKaEhAQNGTKkrodRqcOHD8tmsykvL6+uhwIAuImRBAAAAKjnSkpK6noIAIB6giQAAABALfTt21eTJk1SUlKSgoKCFBoaqr/97W86d+6cxo0bJ39/f7Vp00bvvfeedUxmZqZsNpveffdd3XHHHfLy8lL37t31ySef2PX99ttvq0OHDmrYsKHCw8P1zDPP2NWHh4drzpw5SkhIUGBgoB5++GG1bt1akhQdHS2bzaa+fftKknbv3q177rlHjRs3VmBgoPr06aO9e/fa9Wez2fTSSy9p6NCh8vHx0W233aZ169bZtfnss8/0m9/8RgEBAfL391fv3r1VUFBg1a9cuVLt27eXl5eXIiMjtXTp0uv+jgEAjkcSAAAAoJbS0tLUuHFj7dq1S5MmTdLvf/97DRs2TD179tTevXsVFxenBx98UOfPn7c7Ljk5WQsXLtTu3bvVtGlTDR48WJcuXZIk5eTkaPjw4Ro5cqQ++eQTpaSkaMaMGUpNTbXrY8GCBerYsaNycnI0Y8YM7dq1S5K0efNmHT9+XBkZGZKkM2fOaOzYscrKylJ2drZuu+02DRw4UGfOnLHrb+bMmRo+fLj27dungQMHavTo0frhhx8kSceOHdNdd90lLy8vffDBB8rJydFDDz2k0tJSSdLy5cs1ffp0Pf3008rPz9fcuXM1Y8YMpaWlOfw7BwBcH5sxxtT1IAAAAOqDhIQEnT59WmvXrlXfvn1VVlamrKwsSVJZWZkCAwN1//336+9//7sk6ZtvvlFYWJg++ugj9ejRQ5mZmerXr5/S09M1YsQISdIPP/ygFi1aKDU1VcOHD9fo0aP13XffadOmTdbnTpkyRe+++64+++wzST/dCRAdHa01a9ZYbQ4fPqzWrVsrNzdXd95551XPoaysTEFBQVq1apUGDRok6ac7Af70pz9p9uzZkqRz587J399f69ev14ABA/Rf//VfSk9P1/79++Xh4VGhz5YtW2r+/Pn67W9/a5XNmTNH69ev144dO2r1XQMAnIM7AQAAAGqpU6dO1r/d3NwUEhKi22+/3SoLDQ2VJJ04ccLuuNjYWOvfwcHBioiIUH5+viQpPz9fvXr1smvfq1cvHTx4UGVlZVZZly5dqjXGEydOaOLEiWrXrp0CAwMVGBios2fP6siRI1c9F19fX/n7+1vjzsvLU+/evStNAHz33Xc6evSoxo8fLz8/P2ubM2eO3XIBOA0s6wAAAp9JREFUAMDNwb2uBwAAAFBf/fyi2Gaz2ZXZbDZJUnl5eZV9XW5rjLH+fVllN276+vpWa4wJCQn67rvv9Nxzz6lVq1Zq2LChYmNjKzxMsLJzuTxub2/vq/Z/uc3y5cvVvXt3uzo3N7dqjREAcOOQBAAAALjBsrOz1bJlS0nSqVOndODAAUVGRkqSoqKi9OGHH9q137Fjh9q1a3fNi2pPT09JsrtbQJKysrK0dOlSDRw4UJJ09OhRnTx5skbj7dSpk9LS0nTp0qUKyYLQ0FA1b95cX375pUaPHl2jfgEANx5JAAAAgBts1qxZCgkJUWhoqKZPn67GjRtryJAhkqTJkyera9eumj17tkaMGKGPPvpIzz//fJVP22/atKm8vb21YcMGtWjRQl5eXgoMDFTbtm31yiuvqEuXLiouLlZycvI1f9mvzB/+8ActWbJEI0eO1LRp0xQYGKjs7Gx169ZNERERSklJ0aOPPqqAgADde++9unjxovbs2aNTp07p8ccfr/X3BABwPJ4JAAAAcIPNmzdPiYmJiomJ0fHjx7Vu3Trrl/zOnTvrjTfeUHp6ujp27Kgnn3xSs2bNUkJCwjX7dHd31+LFi7Vs2TI1a9ZM8fHxkqSXX35Zp06dUnR0tB588EE9+uijatq0aY3GGxISog8++EBnz55Vnz59FBMTo+XLl1t3Bfzud7/TSy+9pNTUVN1+++3q06ePUlNTrdcWAgBuHrwdAAAA4Aa5/HaAU6dOqVGjRnU9HACAC+JOAAAAAAAAXARJAAAAAAAAXATLAQAAAAAAcBHcCQAAAAAAgIsgCQAAAAAAgIsgCQAAAAAAgIsgCQAAAAAAgIsgCQAAAAAAgIsgCQAAAAAAgIsgCQAAAAAAgIsgCQAAAAAAgIv4X7t3d0H40ho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data:image/png;base64,iVBORw0KGgoAAAANSUhEUgAABAEAAAIkCAYAAABvMjKnAAAABHNCSVQICAgIfAhkiAAAAAlwSFlzAAAPYQAAD2EBqD+naQAAADh0RVh0U29mdHdhcmUAbWF0cGxvdGxpYiB2ZXJzaW9uMy4yLjEsIGh0dHA6Ly9tYXRwbG90bGliLm9yZy+j8jraAAAgAElEQVR4nOzdd1QUV/sH8O/SlqWLFKkiRSWiIGJFhagRG3axRcUWNCrRKBjyqtgSxVdjYoo1gtEo5jXEEhWjqERjjBUrNqJCFIMVEA1S7u8Pz86PZZcqipHv55w9B2bu3PtM2YF55s4dmRBCgIiIiIiIiIjeeFrVHQARERERERERvRpMAhARERERERHVEEwCEBEREREREdUQTAIQERERERER1RBMAhARERERERHVEEwCEBEREREREdUQTAIQERERERER1RBMAhARERERERHVEEwCEBEREREREdUQTAIQEdVws2fPhkwmw8GDByu1vJOTE5ycnKo0JiKiqrR06VK4u7tDoVBAJpMhJiamukN6bcXExHAbveZe9O82EZMARESvyI0bNyCTyVQ+BgYGsLW1RceOHTFr1iykpKRUd5j/Wk5OTmrbt7TPjRs3qjvkclP+w1fSJzg4+JXEERwc/K/bdgDg7+8PmUyGO3fuVHcoLw2TcSXbuHEjPvzwQxgYGGDKlCmIjIyEl5fXK42hPOenR48evdKYCDh48CBkMhnGjRtX3aEQvVI61R0AEVFN4+LignfffRcAkJubi4yMDBw7dgzz5s3Dp59+ivDwcHzyySeQyWSvJJ6JEydi0KBBcHR0rNTyCQkJVRxR5UyePFntn+jPP/8cmZmZiIyMVCtvZmb2qkKrMv369YOHh4fa9Fd9QUP0b7Jr1y4AwM6dO1GnTp1qi0NbWxszZswocb6+vv4rjIb+zV707zYRkwBERK+Yq6srZs+erTb90KFDGD58OBYsWABtbW3MmzfvlcRjYWEBCwuLSi/v4uJShdFU3uTJk9WmxcTEIDMzU+P2/jfq378/Bg0aVN1hEP2r3L59GwCqNQEAADo6Om/MuYiq14v+3Sbi4wBERK+Jdu3aYc+ePZDL5Vi0aBHS0tLUymzbtg0dO3ZErVq1oK+vDw8PDyxevBgFBQUa69y+fTsCAgJQu3Zt6Ovrw8nJCcOGDcP58+elMiU9W3jgwAF07doVtra2kMvlsLW1hb+/P9asWaNSrqRuyE+ePMHs2bPRsGFD6Ovrw9zcHN27d8eRI0fUyhaN4YcffoC3tzcUCgVsbGwQGhqKp0+flmMLlp9MJoO/vz9u3bqF4OBg1KlTB1paWirb4Ndff0VgYCAsLCwgl8vh5uaGGTNm4MmTJxrrrGj5l0UIgbVr18LX1xcmJiYwMDCAj48P1q5dq1b29u3biIyMRKtWrWBlZQW5XA4nJye8//77yMjIUCnr5OSEdevWAQDq1asndWH29/cH8P+Pu5T0aELRskrKbvq5ubmYNWsWXF1doaurq3KhdP36dYwZMwaOjo6Qy+WwsbFBcHAwbt68WeltBPx/N+DZs2fjyJEjePvtt2FsbAxLS0u8//770jEXHx8PX19fGBoawtraGtOnT1f7vhV9hvqnn35C8+bNYWBggDp16mD8+PF4+PChxhiOHDmC7t27w9zcHPr6+mjYsCFmz56t8Zgp6ZhVtn3z5k3cvHlTpXu5cjs+e/YMX375JQICAuDg4AC5XA4rKyv07dsXp0+fVmur6PokJCSgbdu2MDQ0RO3atTFixAjcv39f4/qcPXsW7777Luzt7aV91aVLF+zYsUOtbHnPZYWFhVizZg1atGgBc3NzGBgYwMnJCb1798avv/6qMY7i63HgwAFpG8pkMrXz1bp169CqVSsYGRnByMgIrVq1ko71oooeM7///jsCAgJgZmb2UnptFf1ufPzxx3B0dIRCoUCzZs2wb98+AEB2djZCQ0NhZ2cHfX19tG7dGidOnFCrS3mOfvjwIcaOHQtra2soFAq0aNEC27dvr1Bc5Tlms7OzYWxsjEaNGmmso6CgALa2trC0tMSzZ8+k6RU5d1WmfFWoyPnop59+wuDBg+Hq6goDAwOYmpqiXbt2+PHHH1XK3bx5E1paWujYsaPGNv/55x+YmprC1dVVmqbp73bRc/Cff/6J/v37o1atWjA0NESnTp1w5swZjfUnJiaiffv20nd84MCBSEtLk45BekMJIiJ6Ja5fvy4AiICAgFLLDR8+XAAQy5YtU5keEREhAAh7e3sxevRoMWXKFNGsWTMBQPTv31+tnrCwMAFAmJubi1GjRomPPvpIDB06VNSpU0csXbpUKhcZGSkAiAMHDkjTfv75ZyGTyUStWrVEcHCwiIiIEGPGjBE+Pj7C399fpZ26deuKunXrqkz7559/RKtWrQQA4e3tLaZPny5GjhwpDAwMhI6Ojvjxxx9Vyitj6N+/vzA0NBRDhgwRU6ZMEe7u7gKAGDJkSKnbrCR169YVmv7UARAeHh7CwcFBeHp6itDQUDFu3Dhx8uRJIYQQy5cvFzKZTJibm4sRI0aIadOmCT8/PwFAtGnTRuTm5qrUV9HyynlFt3lplNtn06ZNpZYrLCwUQ4YMEQBE/fr1RUhIiJg0aZJo2LChACCmTp2qUn7Tpk3C0NBQ9OzZU4SGhoqpU6eKDh06CADC2dlZPHr0SCq7dOlS4enpKQCIDz74QERGRorIyEgRHR0thPj/43vEiBEaYwMg/Pz8NG6Hbt26CTs7OzFq1Cgxbdo0sW7dOiGEEEePHhWmpqZCR0dH9OnTR4SFhYkBAwYIHR0dYWVlJVJSUsq1/ZTtpKenS9MOHDggAIguXboIfX190atXLzF16lTh7e0tAIihQ4eKH374QSgUCjFw4EAxZcoUUb9+fQFAzJ8/X6X+6OhoAUB0795d6OnpiaFDh4qPPvpItG7dWgAQnp6e4smTJyrLbNmyRejo6AgDAwMxcuRIMX36dOn73Lp1a/HPP/+obb+SjtnIyEhhamoqTE1Npf0SGRkpHV/p6elCS0tL+Pn5iffee09Mnz5dDBgwQMjlcqGvry+OHTumcX369u0r9PT0RL9+/cTUqVNF8+bNBQDh6+urto3j4uKEXC4Xurq6om/fviIiIkKMHj1aeHh4iF69eqmUrci5LDw8XAAQLi4uYsKECeKjjz4Sw4YNE05OTiIyMrLU/X769GkRGRkpnQeU26Xo+W/y5MkCgLCzsxOhoaHigw8+EPb29gKAmDJlikp9ymPmnXfeEbq6uqJz584iLCxMDBw4sNQ4hHh+LpLL5WWWU1Ies7169RLOzs5iwoQJYtSoUUIulwu5XC5OnjwpfHx8hIeHhwgNDRWDBw8WWlpawtzcXGRmZqq1bWNjI7y9vYW7u7sICwsTY8eOFcbGxkImk4kNGzaolFfuf+V3W6kix+zYsWMFAPHbb7+prdu2bdvUzkcVPXdVtHxJlPs0JCSkzLIVPR81aNBANG7cWIwYMUJ89NFHYvTo0cLS0lLj3/f27dsLLS0t8ddff6m1GxsbKx2/Spr+bivPwX5+fsLCwkK0b99efPjhh6JXr14CgKhVq5a4c+eOSt179uwROjo6Ql9fX4qzVatWwtHRUTrf05uJe5aI6BUpbxLg22+/FQDEsGHDpGm//PKLACC6du0qcnJypOmFhYVi3LhxAoDYsmWLNH3nzp0CgGjcuLG4d++eSv15eXkq/who+meib9++AoA4c+aMWnzF69OUBJg7d650IVVYWChNP3PmjJDL5aJWrVoiKytLLQZTU1Nx6dIlafqTJ09E/fr1hUwmE7du3Sppk5WotCQAADFy5EiRn5+vMu/ChQtCR0dHNG3aVNy/f19l3oIFCwQAsXjx4kqXF6LySYB+/fqpXOQpP0+fPhVCCLFq1SoBQIwePVrk5eVJy+fm5orAwEABQJw4cUKa/vfff4vs7Gy19tatW6fxYnfEiBECgLh+/braMi+SBPDy8lLbds+ePRNOTk7C2NhYJCUlqcw7dOiQ0NbWFj169NDYVnGlJQEAiK1bt6q026RJEyGTyYSFhYXKBXJWVpawsrIStWvXVtm+yosmAGLfvn0qbY8cOVIAEHPnzlWpx8zMTMjlcpXvWNELm3nz5qnUU9oxK4Tm76HSP//8o/Hi4vz588LIyEh06tRJZbpyfXR0dMThw4el6fn5+cLf318AEL///rs0/e+//xZGRkbC0NBQnDp1Sq2dtLQ06eeKnsvMzc2FnZ2dSlll+eLHTEmU+7+4X3/9VQAQ7u7uKgmvR48eSReThw4dkqYXPWa+/fbbcrWtVLduXaGtra3x+xsZGSmWL1+uMWZfX1/x+PFjabrygtDMzEwMGDBA5TiMiooSAMRnn32m1jYA0aFDB/Hs2TNpenJyslAoFMLMzEzlfKwpCVDRY/b48ePS8Vpcz549BQCRnJwsTavouaui5UtS3iRAZc5HmpKU2dnZonHjxsLU1FTlmF69erUAIBYtWqS2TI8ePQQAcfXqVWlaaUkAAGLhwoUqdcyYMUMAEAsWLJCm5efni7p16wotLS1x9OhRlfLBwcFSXfRm4p4lInpFypsE2L17t/RPspLyn6bU1FS18o8ePRIymUz069dPmtatWzcBQOzfv7/MuEpLAly5cqXM5TVdfDg7OwtdXV2Vf/6VQkJCBACxfv16tRhmzZpVYnzbt28vMxZNsZWUBNDT0xN3795VmxcaGqr2z79SQUGBsLS0FM2aNat0eSGEuHnzpkhOTla7sCmJchuU9Hn48KEQQogmTZoIQ0NDKSlQ1NmzZ8t9h6ywsFCYmJio9fp4WUmAbdu2qZWPi4vTeDGs1LdvX6GlpaV211OT0pIAxddRiP9PYmm6gBk1apTaNlBeNL3zzjtq5W/duiV0dXWFi4uLNO27774TAMT48ePVyqempgodHR2V8kKUfswKUXoSoDSBgYFCT09P5eJQuT7Dhw9XK6+cV/RO5qJFi0r8/hZX0XOZubm5qFevnlpvmoooKQmg3JebN29Wm7dp0ybpIlNJecw0bdq0wjEoz0UlfTw9PTXGfPDgQZXp+fn5QldXVwAQN2/eVJmXmpqq8TuobFvTXfkJEyaonY81JQEqc8x6e3sLQ0NDlQRDenq60NHREW3btlUpW9FzV1Wd68qbBKjK89GSJUvU9u2jR4+EXC4XTZo0USl79+5doaurK1q1aqUyvbQkQL169URBQYFKeeW8vn37StMOHjwoAIg+ffqoxZiWlia0tbWZBHiDcWBAIqLXjBBCbdrRo0dhaGiIb7/9VuMyCoUCly5dkn4/duwY5HI5/Pz8KhVDUFAQ4uLi0LJlSwwePBgdOnRAu3btYGVlVeayWVlZ+PPPP+Hu7g57e3u1+f7+/li5ciWSkpKktyQoeXt7q5VX1lHVr8+qV6+exoGVjh49CuD5s+DKZ2+L0tXVVdnWFS0PoNIjOm/atKnEgQGfPHmCc+fOwdbWFgsXLlSbn5eXBwBqscTFxWHlypU4deoUHj58qPJMtnJAtZetRYsWatOU2/XSpUsaB1O7c+cOCgsLceXKFfj4+FS67aZNm6pNs7GxAaD5rQvKebdu3VJ7trxdu3Zq5W1tbeHi4oJLly5Jz0orn8MvPkYCADg4OMDFxQWXL1+WyiuVdMyWR1JSEhYtWoTDhw/jzp070vGgdO/ePWndlMr7fTx27BgAoHPnzmXGUdFzWVBQEFasWAEPDw8MHDgQfn5+aN26NQwNDctsqyyl7QfltKSkJLV5mo7X8pDL5fjnn38qtEzx41NbWxtWVlbIyclRO48UPTaL09XVRatWrdSmt2vXDl9//bXG83FRlTlmQ0JCEBISgk2bNuG9994D8Hychvz8fIwZM0ZavqLnrsqe615EZc5HGRkZWLhwIXbv3o2bN2+qjW1T9PxqamqKwMBAbNmyBefOnUPjxo0BALGxscjLy8OwYcPKHaunpye0tFSHfdP0vVWOEdCmTRu1Ouzt7eHo6Ijr16+Xu136d2ESgIjoNZOeng4AsLS0lKY9ePAA+fn5mDNnTonL5eTkSD8/evQIdnZ2av8IlNfAgQOhq6uLzz//HCtXrsQ333wjDUz22WeflfpKuqysLACAtbW1xvnKEbozMzPV5pmamqpN09F5/qeqpMEPK6uk+B48eAAA+OSTT8pVT0XLvywPHz6EEAK3bt0q93GyZMkSTJs2DZaWlujcuTPs7e2hUCgAPH+9Ym5u7kuPG9C8L5Tb9fvvvy912aLrUxkmJiZq05THXGnzil9EAygxSWZtbY1Lly4hKysLxsbG5fqOXL58WSpftJ7KOHLkCDp06ADg+YW6m5sbjIyMIJPJsHXrVpw5c0bjvi7v91F5YWFnZ1dmLBU9ly1btgzOzs6IiYnB/PnzMX/+fOjr6yMoKAhLlix5oRHSs7KyoKWlpXKuVbK2toaWlpbG81Rl90NllHQMlrZvNB2btWvX1vj3QLkumtazqMocs0OGDMHUqVOxZs0aKQmwdu1amJqaYsCAAdKyFT13VeZc96Iqej568OABmjdvjtTUVPj6+qJTp04wMzODtrY2kpKSsG3bNrXv3LBhw7BlyxZ8//33UnJjw4YN0NXVxcCBA8sda3m/t8p9qun4B57vayYB3lxMAhARvWaUo/02b95cmmZiYgKZTIZ79+6Vqw4zMzPpzkRlEwF9+/ZF3759kZWVhSNHjiAuLg7ffvstAgICcPnyZZiZmWlcTvlP699//61xvnK6pn9uX6WSRj1WxlX8AqwkFS3/sijjaNasmcYRwovLz8/HvHnzYGtri6SkJJV/BIUQWLRoUYXaVx5n+fn5avPKusDQtC+U67Njxw706NGjQrFUl+JvVFAqfsxX9jtS2ZG6P/nkE+Tm5uLw4cPw9fVVmXf06NESRw0vL+W5QFPviOIqei7T1dVFWFgYwsLCcPv2bSQmJiI6Ohrfffcd7ty5gz179lQ6bhMTExQWFuLu3btqCZyMjAwUFhZqPE/9G0dMv3//vsa/B8pjTdOFY1GVOWaNjIwwZMgQrFq1CmfPnsWDBw9w9epVvP/++zAwMFCru7znroqWrwoVPR99++23SE1Nxfz58/Gf//xHZd7ChQuxbds2tWW6du0KCwsLbNy4EQsWLEBKSgr++OMP9OrVC7Vr166aFSlCuU53797VOL+kfU1vBr4ikIjoNXLlyhX88MMPkMvl6NOnjzS9ZcuWuH//Pq5evVquelq0aIHc3FwkJia+cEwmJibo0qULVq1aheDgYGRkZOCPP/4otbyzszOuXbumsVuqMqbSehNUp5YtWwL4/+6fVV3+ZTE2Noa7uzuSk5PL9ejEvXv3kJmZiVatWqndCTpx4oTG1zJqa2sD0Nwro+iFYHGaXkNXFuV2/f333yu8bHU5dOiQ2rTbt28jJSUFLi4uUpJI2cW7+Gs5gefbLyUlBc7OzhVKKmlra5fYWyYlJQXm5uZqCYAnT57g1KlT5W6jJMru8b/88kuZZSt6LivK1tYWgwcPRnx8PNzc3LBv374Xen1oafvhdT9PVVReXp7Gc5TymC1rPSt7zIaEhAAA1qxZIz0CUvRRAKDi566Klq8KFT0fpaSkAAB69uypNk/TeQJ4nvAKCgpCWloaEhMTsWHDBgAo9TGNF+Hp6QkAGl/b+9dff2l8TTG9OZgEICJ6TRw+fBgBAQHIzc1FRESEStfa0NBQAMCoUaM0vqP7zp07SE5Oln6fMGECAOCDDz6QujEq5efnl5nhT0hI0PjsqvJOp7LLeElGjBiBvLw8REREqIxxcP78eURHR8PU1BS9e/cutY7q8v7770NHRweTJk3S+E/Qo0ePVC5qK1oeAFJTU3Hp0iWN74N/EaGhoXjy5AnGjh2rsSvs9evXcePGDQDPu64rFAqcOnVKJY6HDx9i0qRJGus3NzcH8PwfxOJMTExQv359HD58GNeuXZOmZ2dnIyIiosLr0qtXLzg6OuKzzz7T+D74vLw8HD58uML1vkx79+5FQkKCyrQZM2YgLy8PI0aMkKb16tULpqamiI6OxoULF6TpQghEREQgLy8PwcHBFWrb3Nwc9+7d0/i9rVu3Lh4+fKjSVkFBAaZNm1biXcCKGDFiBIyMjLBkyRKNz9AXTQxV5FyWm5uL/fv3q42TkpOTg+zsbOjq6kqJqcrGDQBz5syRukYDz3v1KLuZF91v/3YzZ85UeVTg0qVLUvf8Xr16lbpsZY9Zb29vNGvWDBs2bMCPP/6IZs2aaRyHoyLnrsqUf1EVPR/VrVsXANTOURs3bsSuXbtKbEf57P+GDRvw/fffw8zMDIGBgVWxCmratm0LR0dHbNu2TRrXQ2nmzJkae3XRm4OPAxARvWLXrl2TBhZ69uyZdGf9/Pnz0NbWxowZMzBr1iyVZbp06YKZM2di3rx5cHV1RZcuXVC3bl3cv38f165dw6FDhzB//ny4u7sDALp164Zp06Zh8eLFcHNzQ58+fWBlZYVbt24hISEB06ZNw+TJk0uMcerUqUhNTYW/vz+cnJwgk8lw+PBhHDt2DG3atFG7o1hceHg4du7cifXr1yM5ORkdO3bE3bt3sXnzZuTl5eG7776r1q7zpfHw8MA333yD8ePHo0GDBujWrRtcXFykAQ8TExMRHByMFStWVKo8AAwfPhyJiYk4cOCAxoG2KiskJARHjx7FunXr8Ntvv6FTp06wtbXF33//jUuXLuGPP/7Axo0b4eTkBC0tLbz//vtYsmQJPD09ERgYiKysLOzevRt169aFra2tWv0dOnTA4sWLERISggEDBsDQ0BCOjo4YMmQIAODDDz/EuHHj0Lp1awwYMACFhYXYvXt3pQbuk8vl2LJlC7p27Qo/Pz907NgRHh4eAJ4nUQ4dOoTatWtX6eBfL6p79+7o1q0bBgwYAAcHByQmJuL333+Hp6cnpk2bJpUzMTHB6tWrMXjwYLRs2RIDBw6EpaUlEhIScOLECbRo0QJhYWEVartDhw44ceIEAgMD0a5dO+jp6aFt27Zo27YtJk2ahF9++QVt27ZFUFAQ9PX1cfDgQdy6dQv+/v4a7+5WhJWVFb777jsMGjQILVq0QM+ePdGgQQPcu3cPf/zxB5ycnLB161YAFTuXPX36FB07doSzszNatmwJR0dHPH78GD///DPu3LmD6dOnQ09Pr9Jxt2/fHpMmTcKXX34JDw8P9OvXD0IIxMXFIS0tDaGhoWjfvv0LbZui8vPzNQ4qpxQcHFzm4xSVZWNjg0ePHsHLywvdu3dHZmYmNm3ahH/++QerV68u83z8IsdsSEiINCZA8V4ARcuU99xVmfJlOXDgQImJt86dO2PIkCEVOh8NGzYMUVFRmDRpEg4cOIC6devi7Nmz2LdvH/r27Yu4uDiNbbVq1Qpubm747rvvkJeXh7Fjx0Iul5drHSpKW1sbK1asQM+ePeHn54dBgwahTp06SExMxK1bt+Dp6YmzZ8++lLbpNVBdryUgIqppir7DV/lRKBTCxsZGvP3222LmzJni2rVrpdaxd+9eERgYKCwtLYWurq6oU6eOaN26tZg3b57GV279+OOP4u233xampqZCLpcLJycnMWzYMHH+/HmpjKZXDcXGxoqgoCDh4uIiDAwMhKmpqfDy8hKLFi1SeWe1ECW/muzx48di5syZon79+kJPT0+YmZmJrl27anyVnqYYlDS9rqq8SntFYPHX1RV37NgxMWjQIGFrayt0dXWFhYWF8Pb2Fh999JHK+60rU175+i9N66uJcvts2rSpXOU3b94sOnXqJGrVqiV0dXWFnZ2d8Pf3F0uWLFF5xdyzZ8/EJ598Itzc3IRcLheOjo7iww8/FNnZ2SXu10WLFgk3NzfpNWXFt+OXX34pXF1dha6urnB0dBSzZs0Sz549K/UVgaX566+/xAcffCDFaGJiItzd3cWYMWNEQkJCubZHaa8IjIyMVCtf2jGn6VgtWj4uLk40a9ZM6OvrCysrKxESElLi++x//fVX0bVrV2FmZib09PRE/fr1xcyZM9W+Y0KUfcxmZ2eLsWPHChsbG6GlpaW2blu2bBHe3t7CwMBAWFhYiKCgIJGSkqLxtY+lrX9p2+306dMiKChIWFtbC11dXWFjYyO6du0qfv75Z7Wy5TmXPXv2TERFRYnOnTsLe3t7oaenJ6ytrYWfn5+IjY0tcVsUV9ZxtnbtWtG8eXNhYGAgDAwMRPPmzcXatWsrtO5lKesVgcWPqdJiLu11kJqOE2X5+/fvizFjxggrKyshl8uFj4+Pxtdzlrb/K3LMKmVnZwtdXV1hYGBQ5iv0ynvuqmz54pT7tLTPBx98IJWvyPkoKSlJdO7cWdSqVUsYGxsLPz8/sW/fvjL/ps2ZM0dqOzExUWOZ0l4RWJHXtAohxP79+0Xbtm2FQqEQ5ubmYsCAASI1NVV4eHgIU1PTUrcf/XvJhNDwLioiIiIiKpeYmBiMHDkS0dHRFe7GT/SyKe+GV2X3+Io4duwYWrZsiZEjR2Lt2rXVEgNVTHZ2NqytrdG4ceNSxwCify+OCUBERERERC/F4sWLAQDjxo2r5kioOOX4GkUVFBQgLCwMT58+fW3H7qEXxzEBiIiIiIioyqSmpmLjxo24cOEC/ve//6FLly7SWyTo9XH16lW0bdsWAQEBcHZ2RnZ2Ng4dOoSLFy+iUaNG0kCe9OZhEoCIiIiIiKrMn3/+iYiICBgZGaFnz55YuXJldYdEGtjZ2WHAgAFITExEfHw88vPz4ejoiGnTpuE///kPDA0NqztEekk4JgARERERERFRDcExAYiIiIiIiIhqCCYBiIiIiIiIiGoIjglA9C9WWFiI27dvw9jYGDKZrLrDISIiIiKiaiKEQHZ2NmxtbaGlVfL9fiYBiP7Fbt++DQcHh+oOg4iIiIiIXhNpaWmwt7cvcT6TAET/YsbGxgCef9FNTEyqORoiIiIiIqouWVlZcHBwkK4RSsIkANG/mPIRABMTEyYBiIiIiIiozMeEOTAgERERERERUQ3BngBEb4B7azYjV6Go7jCIiIiIiGoMy/HvVncIlcKeAEREREREREQ1BJMARERERERERDUEkwBERERERERENQSTAEREREREREQ1BJMARERERERERKRDowAAACAASURBVDUEkwBERERERERENQSTAEREREREREQ1BJMARERERERERDUEkwBERERERERENQSTAEREREREREQ1BJMARERERERERDVEtSYB/P39MXny5OoM4aVZtWoVHBwcoKWlhc8//7y6w6mRbty4AZlMhqSkpJfeVkxMDMzMzF56O0RERERERC/ijegJ8Cov9sojKysLEydOxPTp03Hr1i2899571R0SVSEnJye1xM7AgQNx5cqVaoqIiIiIiIiofHSqO4A3iRACBQUFSE1NRV5eHrp37w4bG5tK15eXlwddXd0qjJBeFoVCAYVCUd1hEBERERERleq16QmwYcMG+Pj4wNjYGHXq1MGQIUOQkZEhzX/48CGGDh0KS0tLKBQKuLm5ITo6GgBQr149AEDTpk0hk8ng7+9fZnvBwcHo3bs35syZAysrK5iYmCAkJATPnj2TygghsGjRIjg7O0OhUMDT0xNbtmyR5h88eBAymQx79uyBj48P5HI51q9fj8aNGwMAnJ2dIZPJcOPGDQDA8uXL4eLiAj09PTRo0ADr169XiUkmk2HFihXo1asXDA0NMX/+fMyePRteXl5Yu3YtHB0dYWRkhPHjx6OgoACLFi1CnTp1YGVlhU8++USlrs8++wyNGzeGoaEhHBwc8P777+Px48fSfGX39T179sDd3R1GRkbo0qUL0tPTVepZu3YtGjVqBLlcDhsbG0ycOFGal5mZiffee0/afh06dMCZM2fK3PZKO3bsQLNmzaCvrw9nZ2fMmTMH+fn5AIDBgwdj0KBBKuXz8vJgYWEh7ff4+Hi0bdsWZmZmqF27Nnr06IGUlJQS29PUZX/r1q2QyWTS7ykpKejVqxesra1hZGSE5s2bY9++fdJ8f39/3Lx5E1OmTIFMJpOW1VR3efb3mjVr0KdPHxgYGMDNzQ3bt28v7+YjIiIiIiKqsNcmCfDs2TPMmzcPZ86cwdatW3H9+nUEBwdL82fOnImLFy9i9+7dSE5OxvLly2FhYQEAOHbsGABg3759SE9PR1xcXLnaTEhIQHJyMg4cOIBNmzbhp59+wpw5c6T5M2bMQHR0NJYvX44LFy5gypQpePfdd5GYmKhST3h4OBYsWIDk5GR07txZumg8duwY0tPT4eDggJ9++gkffPABpk6divPnzyMkJAQjR47EgQMHVOqKjIxEr169cO7cOYwaNQrA8wvT3bt3Iz4+Hps2bcLatWvRvXt3/PXXX0hMTERUVBRmzJiBo0ePSvVoaWlh2bJlOH/+PNatW4f9+/cjPDxcpa0nT55g8eLFWL9+PX799VekpqZi2rRp0vzly5djwoQJeO+993Du3Dls374drq6uAJ4nSLp37447d+5g165dOHnyJLy9vdGxY0c8ePCgzG2/Z88evPvuuwgNDcXFixexcuVKxMTESMmMoUOHYvv27SqJiz179iAnJwf9+vUDAOTk5ODDDz/E8ePHkZCQAC0tLfTp0weFhYVltl+Sx48fo1u3bti3bx9Onz6NgIAABAYGIjU1FQAQFxcHe3t7zJ07F+np6WpJE6Xy7u85c+YgKCgIZ8+eRbdu3TB06NBSt19ubi6ysrJUPkREREREROUlE0KI6mrc398fXl5eGgfOO378OFq0aIHs7GwYGRmhZ8+esLCwwNq1a9XK3rhxA/Xq1cPp06fh5eVVrraDg4OxY8cOpKWlwcDAAACwYsUKhIWFITMzE0+fPoWFhQX279+P1q1bS8uNGTMGT548wcaNG3Hw4EG8/fbb2Lp1K3r16iWVSUpKQtOmTXH9+nU4OTkBAHx9fdGoUSOsWrVKKhcUFIScnBzs3LkTwPM7w5MnT8bSpUulMrNnz8Z///tf3LlzB8bGxgCALl264PLly0hJSYGW1vM8TsOGDREcHIyPPvpI4/r+73//w/jx43Hv3j0Az+9cjxw5EteuXYOLiwsA4JtvvsHcuXNx584dAICdnR1GjhyJ+fPnq9W3f/9+9OnTBxkZGZDL5dJ0V1dXhIeHlzkOQvv27dG1a1dERERI0zZs2IDw8HDcvn0beXl5sLW1xWeffYZhw4YBAIYMGYL8/Hz88MMPGuu8e/curKyscO7cOXh4eKgdFzExMZg8eTIePXokLbN161b06dMHpX0NGjVqhPHjx0u9IJycnDB58mSVQS2L113e/T1jxgzMmzcPwPOkhrGxMXbt2oUuXbpojGX27NkqiSqllCWrYMzHEYiIiIiIXhnL8e9WdwgqsrKyYGpqiszMTJiYmJRY7rXpCXD69Gn06tULdevWhbGxsdSlX3kHdvz48YiNjYWXlxfCw8Nx5MiRF27T09NTSgAAQOvWrfH48WOkpaXh4sWL+Oeff/DOO+/AyMhI+nz33XdqXc59fHzKbCs5ORm+vr4q03x9fZGcnFxmXU5OTlICAACsra3x1ltvSQkA5bSij08cOHAA77zzDuzs7GBsbIzhw4fj/v37yMnJkcoYGBhICQAAsLGxkerIyMjA7du30bFjR43rc/LkSTx+/Bi1a9dW2T7Xr18vtUt+0eXnzp2rsuzYsWORnp6OJ0+eQFdXFwMGDMD3338P4PkF8rZt2zB06FCpjpSUFAwZMgTOzs4wMTGRHgtRHjOVkZOTg/DwcLz11lswMzODkZERLl26VOE6y7u/mzRpIv1saGgIY2Njlf1YXEREBDIzM6VPWlpaheIiIiIiIqKa7bUYGDAnJwedO3dG586dsWHDBlhaWiI1NRUBAQHSM/pdu3bFzZs3sXPnTuzbtw8dO3bEhAkTsHjx4iqPRyaTSV3Kd+7cCTs7O5X5Re98A88v3spbb1FCCLVpmuoqPjigTCbTOE0Z882bN9GtWzeMGzcO8+bNg7m5OQ4fPozRo0cjLy+v1HqVd8TLGuSusLAQNjY2OHjwoNq88rwqr7CwEHPmzEHfvn3V5unr6wN4/kiAn58fMjIysHfvXujr66Nr165SucDAQDg4OGD16tWwtbVFYWEhPDw8VMZ1KEpLS0vtjn/R7QEAYWFh2LNnDxYvXgxXV1coFAr079+/xDpLU579Xdp+1EQul6sdf0REREREROX1WiQBLl26hHv37mHhwoVwcHAAAJw4cUKtnKWlJYKDgxEcHIx27dohLCwMixcvhp6eHgCgoKCgQu2eOXMGT58+lS54jx49CiMjI9jb26NWrVqQy+VITU2Fn5/fC64h4O7ujsOHD2P48OHStCNHjsDd3f2F6y7uxIkTyM/Px5IlS6TeAiV1oS+JsbExnJyckJCQgLffflttvre3N+7cuQMdHR3pkYeK8Pb2xuXLl6UxBjRp06YNHBwcsHnzZuzevRsDBgyQ9vX9+/eRnJyMlStXol27dgCAw4cPl9qmpaUlsrOzkZOTIyVbir9W8tChQwgODkafPn0APB8jQDmwo5Kenl6Zx9qr3N9ERERERETl9VokARwdHaGnp4cvv/wS48aNw/nz56XnpJVmzZqFZs2aoVGjRsjNzcXPP/8sXVBZWVlBoVAgPj4e9vb20NfXh6mpaZntPnv2DKNHj8aMGTNw8+ZNREZGYuLEidDS0oKxsTGmTZuGKVOmoLCwEG3btkVWVhaOHDkCIyMjjBgxokLrGBYWhqCgIGnwvB07diAuLk5l5Pmq4uLigvz8fHz55ZcIDAzEb7/9hhUrVlS4ntmzZ2PcuHGwsrJC165dkZ2djd9++w2TJk1Cp06d0Lp1a/Tu3RtRUVFo0KABbt++jV27dqF3795lPiIxa9Ys9OjRAw4ODhgwYAC0tLRw9uxZnDt3ThqDQCaTYciQIVixYgWuXLmiMqherVq1ULt2baxatQo2NjZITU0tcTwEpZYtW8LAwAAff/wxJk2ahGPHjiEmJkaljKurK+Li4hAYGAiZTIaZM2eq3Zl3cnLCr7/+ikGDBkEul0sDVBb1Kvc3ERERERFReb0WYwJYWloiJiYG//vf//DWW29h4cKFat389fT0EBERgSZNmqB9+/bQ1tZGbGwsAEBHRwfLli3DypUrYWtrqzJIX2k6duwINzc3tG/fHkFBQQgMDMTs2bOl+fPmzcOsWbOwYMECuLu7IyAgADt27JCePa+I3r1744svvsB///tfNGrUCCtXrkR0dHS5XmdYUV5eXvjss88QFRUFDw8PfP/991iwYEGF6xkxYgQ+//xzfPPNN2jUqBF69OiBq1evAnh+gb5r1y60b98eo0aNQv369TFo0CDcuHED1tbWZdYdEBCAn3/+GXv37kXz5s3RqlUrfPbZZ6hbt65KuaFDh+LixYuws7NTecZeS0sLsbGxOHnyJDw8PDBlyhT897//LbVNc3NzbNiwAbt27ULjxo2xadMmlf0NAEuXLkWtWrXQpk0bBAYGIiAgAN7e3ipl5s6dixs3bsDFxQWWlpYa23qV+5uIiIiIiKi8qvXtANUpODgYjx49wtatW6s7FKJKU44AyrcDEBERERG9Wnw7ABERERERERG91t7YJEDRV88V/xw6dKi6w3vjNWrUqMTtr3ztHxEREREREb1ar8XAgC9D8VHfi7Kzs5NGlKeXY9euXWqv31Mqz5gBREREREREVPXe2CRAaa+eo5ev+AB/REREREREVP3e2McBiIiIiIiIiEgVkwBERERERERENQSTAEREREREREQ1BJMARERERERERDUEkwBERERERERENQSTAEREREREREQ1xBv7ikCimsRizECYmJhUdxhERERERPSaY08AIiIiIiIiohqCSQAiIiIiIiKiGoJJACIiIiIiIqIagkkAIiIiIiIiohqCSQAiIiIiIiKiGoJJACIiIiIiIqIagkkAIiIiIiIiohpCp7oDIKIX9+eKQTBW6FZ3GERERERENYLLpG3VHUKlsScAERERERERUQ3BJAARERERERFRDcEkABEREREREVENwSQAERERERERUQ3BJAARERERERFRDcEkABEREREREVENwSQAERERERERUQ3BJAARERERERFRDcEkABEREREREVENwSQAERERERERUQ3BJAARERERERFRDcEkQA3k7++PyZMnV3cYGl26dAmtWrWCvr4+vLy8qi2OGzduQCaTISkpqdpiICIiIiIiqmpMAtBrJTIyEoaGhrh8+TISEhKqLQ4HBwekp6fDw8OjSupjUoGIiIiIiF4HOtUdAL0ZCgoKIJPJoKX1YnmllJQUdO/eHXXr1q2iyFQJIVBQUAAdndIPfW1tbdSpU+elxEBERERERFRd2BOgGvn7+yM0NBTh4eEwNzdHnTp1MHv2bACa7xw/evQIMpkMBw8eBAAcPHgQMpkMe/bsQdOmTaFQKNChQwdkZGRg9+7dcHd3h4mJCQYPHownT56otJ2fn4+JEyfCzMwMtWvXxowZMyCEkOY/e/YM4eHhsLOzg6GhIVq2bCm1CwAxMTEwMzPDzz//jLfeegtyuRw3b94sdX0LCwsxd+5c2NvbQy6Xw8vLC/Hx8dJ8mUyGkydPYu7cuZDJZNK2KIlyG8XGxqJNmzbQ19dHo0aNVOIsuo18fHwgl8tx6NAh5ObmIjQ0FFZWVtDX10fbtm1x/PhxtbqLbv+LFy+iW7duMDIygrW1NYYNG4Z79+6prF9UVBRcXV0hl8vh6OiITz75BABQr149AEDTpk0hk8ng7+8vxdeiRQsYGhrCzMwMvr6+ZW5HIiIiIiKiymISoJqtW7cOhoaG+OOPP7Bo0SLMnTsXe/furVAds2fPxldffYUjR44gLS0NQUFB+Pzzz7Fx40bs3LkTe/fuxZdffqnWro6ODv744w8sW7YMS5cuxZo1a6T5I0eOxG+//YbY2FicPXsWAwYMQJcuXXD16lWpzJMnT7BgwQKsWbMGFy5cgJWVValxfvHFF1iyZAkWL16Ms2fPIiAgAD179pTqTE9PR6NGjTB16lSkp6dj2rRp5Vr/sLAwTJ06FadPn0abNm3Qs2dP3L9/X6VMeHg4FixYgOTkZDRp0gTh4eH48ccfsW7dOpw6dQqurq4ICAjAgwcPNLaRnp4OPz8/eHl54cSJE4iPj8fff/+NoKAgqUxERASioqIwc+ZMXLx4ERs3boS1tTUA4NixYwCAffv2IT09HXFxccjPz0fv3r3h5+eHs2fP4vfff8d7770HmUxW4rrm5uYiKytL5UNERERERFRefBygmjVp0gSRkZEAADc3N3z11VdISEiAm5tbueuYP38+fH19AQCjR49GREQEUlJS4OzsDADo378/Dhw4gOnTp0vLODg4YOnSpZDJZGjQoAHOnTuHpUuXYuzYsUhJScGmTZvw119/wdbWFgAwbdo0xMfHIzo6Gp9++ikAIC8vD9988w08PT3LFefixYsxffp0DBo0CAAQFRWFAwcO4PPPP8fXX3+NOnXqQEdHB0ZGRhXqij9x4kT069cPALB8+XLEx8fj22+/RXh4uFRm7ty5eOeddwAAOTk5WL58OWJiYtC1a1cAwOrVq7F37158++23CAsLU2tj+fLl8Pb2ltYdANauXQsHBwdcuXIFNjY2+OKLL/DVV19hxIgRAAAXFxe0bdsWAGBpaQkAqF27trRuDx48QGZmJnr06AEXFxcAgLu7e6nrumDBAsyZM6fc24aIiIiIiKgo9gSoZk2aNFH53cbGBhkZGZWuw9raGgYGBlICQDmteJ2tWrVSuePcunVrXL16FQUFBTh16hSEEKhfvz6MjIykT2JiIlJSUqRl9PT01OIvSVZWFm7fvi0lK5R8fX2RnJxcofUtrnXr1tLPOjo68PHxUavTx8dH+jklJQV5eXkqsejq6qJFixYlxnLy5EkcOHBAZXs0bNhQqi85ORm5ubno2LFjueM2NzdHcHAwAgICEBgYiC+++ALp6emlLhMREYHMzEzpk5aWVu72iIiIiIiI2BOgmunq6qr8LpPJUFhYKA2wV/Q5/by8vDLrkMlkJdZZXoWFhdDW1sbJkyehra2tMs/IyEj6WaFQlNp1XZPi5YUQFa6jMu0YGhqqtFnRWAoLCxEYGIioqCi1eTY2Nvjzzz8rFWd0dDRCQ0MRHx+PzZs3Y8aMGdi7dy9atWqlsbxcLodcLq9UW0REREREROwJ8JpSdh8veme4Kl8vd/ToUbXf3dzcoK2tjaZNm6KgoAAZGRlwdXVV+VR2xHwTExPY2tri8OHDKtOPHDlSZhf4shRdl/z8fJw8eVK6S6+Jq6sr9PT0VGLJy8vDiRMnSozF29sbFy5cgJOTk9o2MTQ0hJubGxQKRYmvNdTT0wPw/C0KxTVt2hQRERE4cuQIPDw8sHHjxnKtNxERERERUUWxJ8BrSqFQoFWrVli4cCGcnJxw7949zJgxo8rqT0tLw4cffoiQkBCcOnUKX375JZYsWQIAqF+/PoYOHYrhw4djyZIlaNq0Ke7du4f9+/ejcePG6NatW6XaDAsLQ2RkJFxcXODl5YXo6GgkJSXh+++/f6F1+frrr+Hm5gZ3d3csXboUDx8+xKhRo0osb2hoiPHjxyMsLAzm5uZwdHTEokWL8OTJE4wePVrjMhMmTMDq1asxePBghIWFwcLCAteuXUNsbCxWr14NfX19TJ8+HeHh4dDT04Ovry/u3r2LCxcuYPTo0bCysoJCoUB8fDzs7e2hr6+PBw8eYNWqVejZsydsbW1x+fJlXLlyBcOHD3+h7UFERERERFQSJgFeY2vXrsWoUaPg4+ODBg0aYNGiRejcuXOV1D18+HA8ffoULVq0gLa2NiZNmoT33ntPmh8dHY358+dj6tSpuHXrFmrXro3WrVtXOgEAAKGhocjKysLUqVORkZGBt956C9u3b6/QIIiaLFy4EFFRUTh9+jRcXFywbds2WFhYlLlMYWEhhg0bhuzsbPj4+GDPnj2oVauWxvK2trb47bffMH36dAQEBCA3Nxd169ZFly5dpEc3Zs6cCR0dHcyaNQu3b9+GjY0Nxo0bB+D5WAXLli3D3LlzMWvWLLRr1w6bN2/GpUuXsG7dOty/fx82NjaYOHEiQkJCXmh7EBERERERlUQmij50TvQvcuPGDdSrVw+nT5+Gl5dXldZ9+fJlNGzYEFevXoWrq2uV1l2VsrKyYGpqitNRXWGs0C17ASIiIiIiemEuk7ZVdwhqlNcGmZmZMDExKbEcxwQgKubBgwfYsmULTExM4ODgUN3hEBERERERVRkmAajKFH19XvHPoUOHKlzfp59+WmJ9Xbt2fQlr8Nzo0aOxcuVKLF++nCPxExERERHRG4VjAlCVKe3tBXZ2dhWub9y4cQgKCtI4T6FQwM7ODi/jaZaffvqpyuskIiIiIiJ6HTAJQFWmqp+dNzc3h7m5eZXWSUREREREVJPxcQAiIiIiIiKiGoJJACIiIiIiIqIagkkAIiIiIiIiohqCSQAiIiIiIiKiGoJJACIiIiIiIqIagkkAIiIiIiIiohqCrwgkegM4j4uFiYlJdYdBRERERESvOfYEICIiIiIiIqohmAQgIiIiIiIiqiGYBCAiIiIiIiKqIZgEICIiIiIiIqohmAQgIiIiIiIiqiGYBCAiIiIiIiKqIZgEICIiIiIiIqohdKo7ACJ6cfHr+8FAwa8zERFRefQYtbu6QyAiqjbsCUBERERERERUQzAJQERERERERFRDMAlAREREREREVEMwCUBERERERERUQzAJQERERERERFRDMAlAREREREREVEMwCUBERERERERUQzAJQERERERERFRDMAlAREREREREVEMwCUBERERERERUQzAJQERERERERFRDMAnwEhw8eBAymQyPHj2q7lBeOzdu3IBMJkNSUlJ1h0JERERERFTjMAlQBfz9/TF58mTp9zZt2iA9PR2mpqbVGBURERERERGRKp3qDuBNpKenhzp16lR3GEREREREREQq2BPgBQUHByMxMRFffPEFZDIZZDIZYmJiVB4HiImJgZmZGX7++Wc0aNAABgYG6N+/P3JycrBu3To4OTmhVq1amDRpEgoKCqS6nz17hvDwcNjZ2cHQ0BAtW7bEwYMHyxXXzZs3ERgYiFq1asHQ0BCNGjXCrl27APz/4wo7d+6Ep6cn9PX10bJlS5w7d06ljiNHjqB9+/ZQKBRwcHBAaGgocnJypPlOTk749NNPMWrUKBgbG8PR0RGrVq1SqePYsWNo2rQp9PX14ePjg9OnT1do+164cAHdu3eHiYkJjI2N0a5dO6SkpAAACgsLMXfuXNjb20Mul8PLywvx8fHSsspHD3744Qe0a9cOCoUCzZs3x5UrV3D8+HH4+PjAyMgIXbp0wd27d6XlgoOD0bt3b8yZMwdWVlYwMTFBSEgInj17JpWJj49H27ZtYWZmhtq1a6NHjx5SXEXbjouLw9tvvw0DAwN4enri999/BwDk5OTAxMQEW7ZsUVnfHTt2wNDQENnZ2RXaTkREREREROXBJMAL+uKLL9C6dWuMHTsW6enpSE9Ph4ODg1q5J0+eYNmyZYiNjUV8fDwOHjyIvn37YteuXdi1axfWr1+PVatWqVwUjhw5Er/99htiY2Nx9uxZDBgwAF26dMHVq1fLjGvChAnIzc3Fr7/+inPnziEqKgpGRkYqZcLCwrB48WIcP34cVlZW6NmzJ/Ly8gAA586dQ0BAAPr27YuzZ89i8+bNOHz4MCZOnKhSx5IlS6SL+/fffx/jx4/HpUuXADy/0O3RowcaNGiAkydPYvbs2Zg2bVq5t+2tW7fQvn176OvrY//+/Th58iRGjRqF/Px8adsvWbIEixcvxtmzZxEQEICePXuqbZ/IyEjMmDEDp06dgo6ODgYPHozw8HB88cUXOHToEFJSUjBr1iyVZRISEpCcnIwDBw5g06ZN+OmnnzBnzhxpfk5ODj788EMcP34cCQkJ0NLSQp8+fVBYWKhSz3/+8x9MmzYNSUlJqF+/PgYPHoz8/HwYGhpi0KBBiI6OVikfHR2N/v37w9jYWOM2yc3NRVZWlsqHiIiIiIiovGRCCFHdQfzb+fv7w8vLC59//jmA53fa3377bTx8+BBmZmaIiYnByJEjce3aNbi4uAAAxo0bh/Xr1+Pvv/+WLs67dOkCJycnrFixAikpKXBzc8Nff/0FW1tbqa1OnTqhRYsW+PTTT0uNqUmTJujXrx8iIyPV5inji42NxcCBAwEADx48gL29PWJiYhAUFIThw4dDoVBg5cqV0nKHDx+Gn58fcnJyoK+vDycnJ7Rr1w7r168HAAghUKdOHcyZMwfjxo3DqlWrEBERgbS0NBgYGAAAVqxYgfHjx+P06dPw8vIqdR0+/vhjxMbG4vLly9DV1VWbb2dnhwkTJuDjjz+WprVo0QLNmzfH119/jRs3bqBevXpYs2YNRo8eDQCIjY3F4MGDkZCQgA4dOgAAFi5ciJiYGCl5ERwcjB07dqjFHRYWhszMTGhpqefO7t69CysrK5w7dw4eHh4a27548SIaNWqE5ORkNGzYEMeOHUObNm2QmpoKW1tb3Lt3D7a2tti7dy/8/Pw0bpPZs2erJCOUNn/VCQYKPt1DRERUHj1G7a7uEIiIqlxWVhZMTU2RmZkJExOTEsuxJ8ArYmBgICUAAMDa2hpOTk4qd+etra2RkZEBADh16hSEEKhfvz6MjIykT2Jiokq385KEhoZi/vz58PX1RWRkJM6ePatWpnXr1tLP5ubmaNCgAZKTkwEAJ0+eRExMjErbAQEBKCwsxPXr16XlmjRpIv0sk8lQp04daR2Sk5Ph6ekpXUgXb7MsSUlJaNeuncYEQFZWFm7fvg1fX1+V6b6+vtI6aIrR2toaANC4cWOVacqYlTTF/fjxY6SlpQEAUlJSMGTIEDg7O8PExAT16tUDAKSmppbYto2NDQBIbbVo0QKNGjXCd999BwBYv349HB0d0b59+xK3SUREBDIzM6WPMh4iIiIiIqLy4K3DV6T4haxMJtM4TdmdvLCwENra2jh58iS0tbVVyhXv1q/JmDFjEBAQK4RCCQAAIABJREFUgJ07d+KXX37BggULsGTJEkyaNKnU5WQymdR+SEgIQkND1co4OjqWul7KdXjRTiYKhaLMMsp4lYQQatOKxqicV3xa8W78ZbUXGBgIBwcHrF69Gra2tigsLISHh4fKuAEltV20rTFjxuCrr77CRx99hOjoaIwcOVIt/qLkcjnkcnm5YiUiIiIiIiqOPQGqgJ6ensqAflWhadOmKCgoQEZGBlxdXVU+5X3zgIODA8aNG4e4uDhMnToVq1evVpl/9OhR6eeHDx/iypUraNiwIQDA29sbFy5cUGvb1dUVenp65Wr/rbfewpkzZ/D06VONbZalSZMmOHTokDROQVEmJiawtbXF4cOHVaYfOXIE7u7u5W6jJJriNjIygr29Pe7fv4/k5GTMmDEDHTt2hLu7Ox4+fFipdt59912kpqZi2bJluHDhAkaMGPHCsRMREREREZWESYAq4OTkhD/++AM3btzAvXv3yn1XuTT169fH0KFDMXz4cMTFxeH69es4fvw4oqKipFH+SzN58mTs2bMH169fx6lTp7B//361i+O5c+ciISEB58+fR3BwMCwsLNC7d28AwPTp0/H7779jwoQJSEpKwtWrV7F9+/YyexIUNWTIEGhpaWH06NG4ePEidu3ahcWLF5d7+YkTJyIrKwuDBg3CiRMncPXqVaxfvx6XL18G8Hxgw6ioKPwfe/ce1VWV/3/89QEFkY9yU9S8gIageMlblpfEUkP9hZjmlVLUnDTLS4aNU6ZYat7SaqbGLMUa05xCJ8tbKghakqKgjWTC4CVkciwFEQOB8/vD5fn6EVRElOzzfKx11vLsvc/e73OoP877s/c+n376qQ4fPqw///nPSkpK0oQJE0o9xrXk5+ebcW/cuFHTp0/Xc889JwcHB3l4eMjLy0vvv/++UlNTtX37dr3wwgtlGsfDw0P9+vVTRESEHn30UdWrV++WYwcAAACAayEJUA5efPFFOTo6KjAwUDVr1iy2Lrysli9frmHDhmny5MkKCAhQnz59lJCQUOLXB65WWFiocePGqWnTpurZs6cCAgL07rvv2rR54403NGHCBLVt21aZmZn64osvzF/5W7ZsqR07dujIkSN66KGH1Lp1a02bNs1c114aVqtV69ev16FDh9S6dWu9/PLLmjt3bqmv9/Ly0vbt25WTk6OgoCC1bdtWS5cuNafYjx8/XpMnT9bkyZPVokULbdq0SV988YUaN25c6jGupVu3bmrcuLG6dOmigQMHKiQkRDNmzJAkOTg4aPXq1UpMTFTz5s01adIkzZ8/v8xjjRo1Svn5+Ro5cuQtxw0AAAAA18PXAezQ1V8vgK3w8HCdPXtW69atuyPjrVy5UhMmTNDJkydLvdTisss7gPJ1AAAASo+vAwD4Iyrt1wF4awAqSG5urtLT0zVnzhw988wzN50AAAAAAICbxXKAu1SvXr1sPt935TF79uyKDq9UxowZc817GDNmTEWHd9vNmzdPrVq1Uq1atTR16tSKDgcAAACAHWA5wF0qIyPDZvf6K3l6esrT0/MOR3TzTp06pezs7BLrqlevLm9v7zsc0d2H5QAAANw8lgMA+CNiOcAfXN26dSs6hFvm7e3Niz4AAAAA3EEsBwAAAAAAwE6QBAAAAAAAwE6QBAAAAAAAwE6QBAAAAAAAwE6QBAAAAAAAwE6QBAAAAAAAwE7wiUDgD6DnU59f91ugAAAAACAxEwAAAAAAALtBEgAAAAAAADtBEgAAAAAAADtBEgAAAAAAADtBEgAAAAAAADtBEgAAAAAAADtBEgAAAAAAADtRqaIDAHDr/rbmcVWpyv/OwNUmDd1c0SEAAAD8rjATAAAAAAAAO0ESAAAAAAAAO0ESAAAAAAAAO0ESAAAAAAAAO0ESAAAAAAAAO0ESAAAAAAAAO0ESAAAAAAAAO0ESAAAAAAAAO0ESAAAAAAAAO0ESAAAAAAAAO0ESAAAAAAAAO0ESACiDo0ePymKxKCkpqVz7tVgsWrduXbn2CQAAAACXkQQAAAAAAMBOkATAH8bFixfvyDj5+fl3ZBwAAAAAKG8kAXDb5OXlafz48fL29laVKlXUuXNn7dmzR0VFRapXr57+/ve/27Tft2+fLBaL/vOf/0iSsrKy9Kc//Une3t6qXr26HnnkESUnJ5vtZ8yYoVatWmnZsmVq1KiRnJ2dtX79erm7u6uoqEiSlJSUJIvFooiICPO6Z555RkOGDDHPP//8czVr1kzOzs7y9fXVwoULbeLy9fXV66+/rvDwcLm5uWn06NHF7rWoqEijR4+Wv7+/jh07Jklav3692rZtqypVqqhRo0aKjIxUQUGBec2RI0fUpUsXValSRYGBgfr666/L+qgBAAAAoFRIAuC2mTJlij7//HOtWLFC+/btk5+fn4KDg3X27FkNHjxYK1eutGn/ySefqEOHDmrUqJEMw9D/+3//T//973+1YcMGJSYmqk2bNurWrZt+/fVX85rU1FStWbNGn3/+uZKSktSlSxedO3dO+/fvlyTt2LFDNWrU0I4dO8xrYmNjFRQUJElKTEzUwIEDNXjwYB08eFAzZszQtGnTFBUVZRPb/Pnz1bx5cyUmJmratGk2dfn5+Ro4cKD27t2rnTt3ysfHR5s3b9aTTz6p8ePH69ChQ1qyZImioqI0a9YsSZeSBv369ZOjo6N2796tv//973rppZdu+Ezz8vKUnZ1tcwAAAABAaZEEwG1x/vx5vffee5o/f7569eqlwMBALV26VC4uLvrwww8VFhamXbt2mb+aFxUVafXq1XryySclSTExMTp48KD++c9/ql27dmrcuLEWLFggd3d3ffbZZ+Y4+fn5+vjjj9W6dWu1bNlSbm5uatWqlWJjYyVdeuGfNGmSkpOTde7cOf33v//Vjz/+qK5du0qS3nzzTXXr1k3Tpk2Tv7+/wsPD9dxzz2n+/Pk29/PII4/oxRdflJ+fn/z8/MzynJwcM1kRGxsrb29vSdKsWbP05z//WcOHD1ejRo3Uo0cPvfbaa1qyZIkkaevWrUpJSdHHH3+sVq1aqUuXLpo9e/YNn+ucOXPk5uZmHvXr1y/bHwgAAACAXSIJgNsiLS1NFy9eVKdOncyyypUrq3379kpJSVHr1q3VpEkTrVq1StKlX+xPnTqlgQMHSrr0C31OTo68vLxktVrNIz09XWlpaWafPj4+qlmzps3YXbt2VWxsrAzDUHx8vEJDQ9W8eXPt3LlTMTExqlWrlpo0aSJJSklJsYlRkjp16qQjR46osLDQLGvXrl2J9zlkyBDl5ORoy5YtcnNzM8sTExM1c+ZMm9hHjx6tzMxM5ebmKiUlRQ0aNFC9evXMazp06HDD5zp16lRlZWWZx4kTJ254DQAAAABcVqmiA8Afk2EYki598u7q8stlYWFh+uSTT/TnP/9Zn3zyiYKDg1WjRg1Jl2YG1KlTx/xF/0ru7u7mv11dXYvVd+3aVR9++KGSk5Pl4OCgwMBABQUFaceOHTpz5oy5FODqeK6O/UoljSNJvXv31j/+8Q/t3r1bjzzyiFleVFSkyMhI9evXr9g1VapUKXGMq+MoibOzs5ydnW/YDgAAAABKwkwA3BZ+fn5ycnLSzp07zbKLFy9q7969atq0qSRp6NChOnjwoBITE/XZZ58pLCzMbNumTRv997//VaVKlcwp+JePy4mCa7m8L8DixYsVFBQki8WioKAgxcbG2uwHIEmBgYE2MUrSN998I39/fzk6Ot7wPseOHas33nhDffr0sdl3oE2bNjp8+HCx2P38/MzExPHjx3Xy5Enzmm+//faG4wEAAADArWAmAG4LV1dXjR07VhEREfL09FSDBg00b9485ebmatSoUZKkhg0bqmPHjho1apQKCgoUGhpqXt+9e3d16NBBffv21dy5cxUQEKCTJ09qw4YN6tu37zWn50sy9wX4xz/+obfeekvSpcTAgAEDdPHiRXM/AEmaPHmy7r//fr322msaNGiQvv32W/31r3/Vu+++W+p7ff7551VYWKjHHntMGzduVOfOnfXqq6/qscceU/369TVgwAA5ODjowIEDOnjwoF5//XV1795dAQEBGjZsmBYuXKjs7Gy9/PLLN/mUAQAAAODmMBMAt80bb7yh/v3766mnnlKbNm2UmpqqzZs3y8PDw2wTFham5ORk9evXTy4uLma5xWLRhg0b1KVLF40cOVL+/v4aPHiwjh49qlq1at1w7IcffliFhYXmC7+Hh4cCAwNVs2ZNcyaCdOkX+zVr1mj16tVq3ry5Xn31Vc2cOVPh4eE3da8TJ05UZGSkevfurW+++UbBwcH68ssv9fXXX+v+++/Xgw8+qDfffFM+Pj6SJAcHB61du1Z5eXlq3769nn76afPLAQAAAABwu1iMkhYnA7grZGdny83NTbOXPqIqVZnYA1xt0tDNFR0CAADAHXH53SArK0vVq1e/ZjtmAgAAAAAAYCdIAgAAAAAAYCdIAgAAAAAAYCdIAgAAAAAAYCdIAgAAAAAAYCdIAgAAAAAAYCdIAgAAAAAAYCdIAgAAAAAAYCdIAgAAAAAAYCdIAgAAAAAAYCcqVXQAAG7duIFrVb169YoOAwAAAMDvHDMBAAAAAACwEyQBAAAAAACwEyQBAAAAAACwEyQBAAAAAACwEyQBAAAAAACwEyQBAAAAAACwEyQBAAAAAACwEyQBgD+A/l9NrOgQAAAAANwFSAIAAAAAAGAnSAIAAAAAAGAnSAIAAAAAAGAnSAIAAAAAAGAnSAIAAAAAAGAnSAIAAAAAAGAnSAIAAAAAAGAnSAIAAAAAAGAnSAIAAAAAAGAnSAIAAAAAAGAnSAIAAAAAAGAnSAJUoK5du2rixIkVHQYAAAAAwE6QBICOHj0qi8WipKSkig7F5Ovrq8WLF1d0GHfMjBkz1KpVq4oOAwAAAMAfXKWKDgAVKz8/v6JDsGuGYaiwsLCiwwAAAABgJ5gJcIecP39ew4YNk9VqVZ06dbRw4UKb+vz8fE2ZMkV169aVq6urHnjgAcXGxpr1UVFRcnd317p16+Tv768qVaqoR48eOnHihNkmLS1NoaGhqlWrlqxWq+6//35t3brVZhxfX1+9/vrrCg8Pl5ubm0aPHq2GDRtKklq3bi2LxaKuXbtKksLDw9W3b1/Nnj1btWrVkru7uyIjI1VQUKCIiAh5enqqXr16WrZsmc0YGRkZGjRokDw8POTl5aXQ0FAdPXrUrL/c74IFC1SnTh15eXlp3LhxunjxoqRLyySOHTumSZMmyWKxyGKx3PD5Hjt2TCEhIfLw8JCrq6uaNWumDRs22Dy7K61bt86m38u/xC9ZskT169dX1apVNWDAAJ09e7ZY3JGRkfL29lb16tX1zDPP2CRS8vLyNH78eHl7e6tKlSrq3Lmz9uzZY9bHxsbKYrFo8+bNateunZydnfXxxx8rMjJSycnJ5v1GRUXd8J4BAAAA4GaRBLhDIiIiFBMTo7Vr12rLli2KjY1VYmKiWT9ixAjt2rVLq1ev1oEDBzRgwAD17NlTR44cMdvk5uZq1qxZWrFihXbt2qXs7GwNHjzYrM/JyVHv3r21detW7d+/X8HBwQoJCdHx48dtYpk/f76aN2+uxMRETZs2Td99950kaevWrcrMzFR0dLTZdvv27Tp58qTi4uL05ptvasaMGXrsscfk4eGhhIQEjRkzRmPGjDGTEbm5uXr44YdltVoVFxennTt3ymq1qmfPnjYvyzExMUpLS1NMTIxWrFihqKgo88U3Ojpa9erV08yZM5WZmanMzMwbPt9x48YpLy9PcXFxOnjwoObOnSur1XoTfyEpNTVVa9as0fr167Vp0yYlJSVp3LhxNm22bdumlJQUxcTEaNWqVVq7dq0iIyPN+ilTpujzzz/XihUrtG/fPvn5+Sk4OFi//vqrTT9TpkzRnDlzlJKSokcffVSTJ09Ws2bNzPsdNGhQiTHm5eUpOzvb5gAAAACAUjNw2507d85wcnIyVq9ebZb98ssvhouLizFhwgQjNTXVsFgsRkZGhs113bp1M6ZOnWoYhmEsX77ckGTs3r3brE9JSTEkGQkJCdccOzAw0HjnnXfMcx8fH6Nv3742bdLT0w1Jxv79+23Khw8fbvj4+BiFhYVmWUBAgPHQQw+Z5wUFBYarq6uxatUqwzAM48MPPzQCAgKMoqIis01eXp7h4uJibN682abfgoICs82AAQOMQYMG2cS5aNGia97X1Vq0aGHMmDGjxLrly5cbbm5uNmVr1641rvzPf/r06Yajo6Nx4sQJs2zjxo2Gg4ODkZmZacbt6elpnD9/3mzz3nvvGVar1SgsLDRycnKMypUrGytXrjTr8/PzjXvuuceYN2+eYRiGERMTY0gy1q1bZxPP9OnTjfvuu++G9zl9+nRDUrGj+ycjbngtAAAAgD+urKwsQ5KRlZV13XbMBLgD0tLSlJ+frw4dOphlnp6eCggIkCTt27dPhmHI399fVqvVPHbs2KG0tDTzmkqVKqldu3bmeZMmTeTu7q6UlBRJl5YcTJkyRYGBgXJ3d5fVatUPP/xQbCbAlX3cSLNmzeTg8H//mdSqVUstWrQwzx0dHeXl5aVTp05JkhITE5Wamqpq1aqZ9+Hp6anffvvN5l6aNWsmR0dH87xOnTpmH2Uxfvx4vf766+rUqZOmT5+uAwcO3HQfDRo0UL169czzDh06qKioSIcPHzbL7rvvPlWtWtWmTU5Ojk6cOKG0tDRdvHhRnTp1MusrV66s9u3bm3+jy27mb3ClqVOnKisryzyuXA4CAAAAADfCxoB3gGEY160vKiqSo6OjEhMTbV6MJRWb0l7S+vjLZREREdq8ebMWLFggPz8/ubi46Iknnii2+Z+rq2upY69cuXKxsUoqKyoqMu+lbdu2WrlyZbG+atased1+L/dRFk8//bSCg4P11VdfacuWLZozZ44WLlyo559/Xg4ODsX+Bpf3H7iey8+1NHsSWCwWc4yr2xuGUazsZv4GV3J2dpazs3OZrgUAAAAAZgLcAX5+fqpcubJ2795tlp05c0Y//vijpEsb8hUWFurUqVPy8/OzOWrXrm1eU1BQoL1795rnhw8f1tmzZ9WkSRNJUnx8vMLDw/X444+rRYsWql27ts2GfNfi5OQkSeWyS32bNm105MgReXt7F7sXNze3Uvfj5OR00/HUr19fY8aMUXR0tCZPnqylS5dKupR8OHfunM6fP2+2LelziMePH9fJkyfN82+//VYODg7y9/c3y5KTk3XhwgXzfPfu3bJarapXr578/Pzk5OSknTt3mvUXL17U3r171bRp03K/XwAAAAC4WSQB7gCr1apRo0YpIiJC27Zt0/fff6/w8HBzmr2/v7/CwsI0bNgwRUdHKz09XXv27NHcuXPNHe6lS7+eP//880pISNC+ffs0YsQIPfjgg2rfvr2kS8mG6OhoJSUlKTk5WUOHDi3Vr+ve3t5ycXHRpk2b9PPPPysrK6vM9xoWFqYaNWooNDRU8fHxSk9P144dOzRhwgT99NNPpe7H19dXcXFxysjI0OnTp2/YfuLEidq8ebPS09O1b98+bd++3XzxfuCBB1S1alX95S9/UWpqqj755JMSd9+vUqWKhg8fruTkZMXHx2v8+PEaOHCgTSImPz9fo0aN0qFDh7Rx40ZNnz5dzz33nBwcHOTq6qqxY8cqIiJCmzZt0qFDhzR69Gjl5uZq1KhRN7zf9PR0JSUl6fTp08rLyyv1swIAAACA0iIJcIfMnz9fXbp0UZ8+fdS9e3d17txZbdu2NeuXL1+uYcOGafLkyQoICFCfPn2UkJCg+vXrm22qVq2ql156SUOHDlWHDh3k4uKi1atXm/WLFi2Sh4eHOnbsqJCQEAUHB6tNmzY3jK1SpUp6++23tWTJEt1zzz0KDQ0t831WrVpVcXFxatCggfr166emTZtq5MiRunDhgqpXr17qfmbOnKmjR4/q3nvvtVlGcC2FhYUaN26cmjZtqp49eyogIEDvvvuupEv7L/zjH//Qhg0b1KJFC61atUozZswo1oefn5/69eun3r1769FHH1Xz5s3NPi7r1q2bGjdurC5dumjgwIEKCQmx6euNN95Q//799dRTT6lNmzZKTU3V5s2b5eHhcd34+/fvr549e+rhhx9WzZo1tWrVqhs/JAAAAAC4SRbjRgvW8bsQFRWliRMn2ny3HuVnxowZWrduXYnLBC4LDw/X2bNntW7dujsY2fVlZ2fLzc1N3T8Zoa+HLKvocAAAAABUkMvvBllZWdf9AZaZAAAAAAAA2AmSALgr9OrVy+bziVces2fPrujwAAAAAOCuwHIA3BUyMjJsduW/kqenpzw9Pe9wRL8PLAcAAAAAIJV+OUClOxgTUGZ169at6BAAAAAA4K7HcgAAAAAAAOwESQAAAAAAAOwESQAAAAAAAOwESQAAAAAAAOxEuSUBzp49W15dAQAAAACA26BMSYC5c+fq008/Nc8HDhwoLy8v1a1bV8nJyeUWHAAAAAAAKD9lSgIsWbJE9evXlyR9/fXX+vrrr7Vx40b16tVLERER5RoggBv7/P8trugQAAAAANwFKpXloszMTDMJ8OWXX2rgwIF69NFH5evrqwceeKBcAwQAAAAAAOWjTDMBPDw8dOLECUnSpk2b1L17d0mSYRgqLCwsv+gAAAAAAEC5KdNMgH79+mno0KFq3LixfvnlF/Xq1UuSlJSUJD8/v3INEAAAAAAAlI8yJQEWLVokX19fnThxQvPmzZPVapV0aZnAs88+W64BAgAAAACA8mExDMOo6CAAlE12drbc3NyUlZWl6tWrV3Q4AAAAACpIad8NyrQngCR9/PHH6ty5s+655x4dO3ZMkrR48WL961//KmuXAAAAAADgNipTEuC9997TCy+8oF69euns2bPmZoDu7u5avJhPlQEAAAAA8HtUpiTAO++8o6VLl+rll1+Wo6OjWd6uXTsdPHiw3IIDUDpP/GtZRYcAAAAA4C5QpiRAenq6WrduXazc2dlZ58+fv+WgAAAAAABA+StTEqBhw4ZKSkoqVr5x40YFBgbeclAAAAAAAKD8lekTgRERERo3bpx+++03GYah7777TqtWrdKcOXP0wQcflHeMAAAAAACgHJQpCTBixAgVFBRoypQpys3N1dChQ1W3bl299dZbGjx4cHnHCAAAAAAAysFNJwEKCgq0cuVKhYSEaPTo0Tp9+rSKiork7e19O+IDAAAAAADl5Kb3BKhUqZLGjh2rvLw8SVKNGjVIAAAAAAAAcBco08aADzzwgPbv31/esQAAAAAAgNuoTHsCPPvss5o8ebJ++ukntW3bVq6urjb1LVu2LJfgAAAAAABA+SlTEmDQoEGSpPHjx5tlFotFhmHIYrGosLCwfKIDAAAAAADlpkxJgPT09PKOAwAAAAAA3GZlSgL4+PiUdxwAAAAAAOA2K1MS4KOPPrpu/bBhw8oUDHC3sFgsWrt2rfr27VvRoQAAAABAqZUpCTBhwgSb84sXLyo3N1dOTk6qWrUqSQAAAAAAAH6HyvSJwDNnztgcOTk5Onz4sDp37qxVq1aVd4zAH87FixcrOgQAAAAAdqhMSYCSNG7cWG+88UaxWQLA79Vnn32mFi1ayMXFRV5eXurevbvOnz+vPXv2qEePHqpRo4bc3NwUFBSkffv2Xbevl156Sf7+/qpataoaNWqkadOm2bzoz5gxQ61atdKyZcvUqFEjOTs7a8WKFfLy8lJeXp5NX/3792c2DQAAAIDbotySAJLk6OiokydPlmeXwG2RmZmpIUOGaOTIkUpJSVFsbKz69esnwzB07tw5DR8+XPHx8dq9e7caN26s3r1769y5c9fsr1q1aoqKitKhQ4f01ltvaenSpVq0aJFNm9TUVK1Zs0aff/65kpKSNHDgQBUWFuqLL74w25w+fVpffvmlRowYUeI4eXl5ys7OtjkAAAAAoLTKtCfAlS8tkmQYhjIzM/XXv/5VnTp1KpfAgNspMzNTBQUF6tevn/m1ixYtWkiSHnnkEZu2S5YskYeHh3bs2KHHHnusxP5eeeUV89++vr6aPHmyPv30U02ZMsUsz8/P18cff6yaNWuaZUOHDtXy5cs1YMAASdLKlStVr149de3atcRx5syZo8jIyJu/YQAAAABQGZMAV++IbrFYVLNmTT3yyCNauHBhuQQG3E733XefunXrphYtWig4OFiPPvqonnjiCXl4eOjUqVN69dVXtX37dv38888qLCxUbm6ujh8/fs3+PvvsMy1evFipqanKyclRQUGBqlevbtPGx8fHJgEgSaNHj9b999+vjIwM1a1bV8uXL1d4eLgsFkuJ40ydOlUvvPCCeZ6dna369evfwpMAAAAAYE/KlAQoKioq7ziAO8rR0VFff/21vvnmG23ZskXvvPOOXn75ZSUkJGjcuHH63//+p8WLF8vHx0fOzs7q0KGD8vPzS+xr9+7dGjx4sCIjIxUcHCw3NzetXr26WELM1dW12LWtW7fWfffdp48++kjBwcE6ePCg1q9ff824nZ2d5ezsfGs3DwAAAMBulWlPgJkzZyo3N7dY+YULFzRz5sxbDgq4EywWizp16qTIyEjt379fTk5OWrt2reLj4zV+/Hj17t1bzZo1k7Ozs06fPn3Nfnbt2iUfHx+9/PLLateunRo3bqxjx46VOo6nn35ay5cv17Jly9S9e3d+2QcAAABw25QpCRAZGamcnJxi5bm5uaxXxl0hISFBs2fP1t69e3X8+HFFR0frf//7n5o2bSo/Pz99/PHHSklJUUJCgsLCwuTi4nLNvvz8/HT8+HGtXr1aaWlpevvtt7V27dpSxxIWFqaMjAwtXbpUI0eOLI/bAwAAAIASlSkJYBhGiWuWk5OT5enpectBAbdb9erVFRcXp969e8vf31+vvPKKFi5cqF69emnZsmU6c+aMWrdurafbgFS7AAAgAElEQVSeekrjx4+Xt7f3NfsKDQ3VpEmT9Nxzz6lVq1b65ptvNG3atJuKpX///rJarcX22wAAAACA8mQxDMMobWMPDw9ZLBZlZWWpevXqNomAwsJC5eTkaMyYMfrb3/52W4IF/qh69Oihpk2b6u23376p67Kzs+Xm5qYeHy3Slqcm3qboAAAAAPzeXX43uPy+fi03tTHg4sWLZRiGRo4cqcjISLm5uZl1Tk5O8vX1VYcOHcoeNWBnfv31V23ZskXbt2/XX//614oOBwAAAMAf3E0lAYYPHy5JatiwoTp27KjKlSvflqAAe9GmTRudOXNGc+fOVUBAQEWHAwAAAOAPrkyfCAwKCjL/feHCBV28eNGm/npTDwD8n6NHj1Z0CAAAAADsSJk2BszNzdVzzz0nb29vWa1WeXh42BwAAAAAAOD3p0xJgIiICG3fvl3vvvuunJ2d9cEHHygyMlL33HOPPvroo/KOEQAAAAAAlIMyLQdYv369PvroI3Xt2lUjR47UQw89JD8/P/n4+GjlypUKCwsr7zgBAAAAAMAtKtNMgF9//VUNGzaUdGn9/6+//ipJ6ty5s+Li4sovOgAAAAAAUG7KlARo1KiRuaFZYGCg1qxZI+nSDAF3d/dyCw4AAAAAAJSfMiUBRowYoeTkZEnS1KlTzb0BJk2apIiIiHINEAAAAAAAlI8y7QkwadIk898PP/ywfvjhB+3du1f33nuv7rvvvnILDgAAAAAAlB+LYRjGrXTw22+/qUqVKuUVD4CbkJ2dLTc3N2VlZal69eoVHQ4AAACAClLad4MyLQcoLCzUa6+9prp168pqteo///mPJGnatGn68MMPyxYxAAAAAAC4rcqUBJg1a5aioqI0b948OTk5meUtWrTQBx98UG7BAQAAAACA8lOmJMBHH32k999/X2FhYXJ0dDTLW7ZsqR9++KHcggMAAAAAAOWnTEmAjIwM+fn5FSsvKirSxYsXbzkoAAAAAABQ/sqUBGjWrJni4+OLlf/zn/9U69atbzkoAAAAAABQ/sr0icDp06frqaeeUkZGhoqKihQdHa3Dhw/ro48+0pdfflneMQIAAAAAgHJwUzMB/vOf/8gwDIWEhOjTTz/Vhg0bZLFY9OqrryolJUXr169Xjx49blesAAAAAADgFtzUTIDGjRsrMzNT3t7eCg4O1rJly5SamqratWvfrvgAAAAAAEA5uamZAIZh2Jxv3LhRubm55RoQAAAAAAC4Pcq0MeBlVycFAAAAAADA79dNJQEsFossFkuxMgAAAAAA8Pt3U3sCGIah8PBwOTs7S5J+++03jRkzRq6urjbtoqOjyy9CAAAAAABQLm4qCTB8+HCb8yeffLJcgwEAAAAAALfPTSUBli9ffrviAAAAAAAAt9ktbQwIAAAAAADuHiQBAAAAAACwEyQBAAAAAACwEyQBAAAAAACwEyQBAAAAAACwEyQB/gC6du2qiRMnVnQYkBQeHq6+fftWdBgAAAAAUCKSACg3R48elcViUVJSUkWHYvL19dXixYsrOgwAAAAA+F0gCYBykZ+fX9EhAAAAAABugCTAXeb8+fMaNmyYrFar6tSpo4ULF9rU5+fna8qUKapbt65cXV31wAMPKDY21qyPioqSu7u71q1bJ39/f1WpUkU9evTQiRMnzDZpaWkKDQ1VrVq1ZLVadf/992vr1q024/j6+ur1119XeHi43NzcNHr0aDVs2FCS1Lp1a1ksFnXt2lXS/02Rnz17tmrVqiV3d3dFRkaqoKBAERER8vT0VL169bRs2TKbMTIyMjRo0CB5eHjIy8tLoaGhOnr0qFl/ud8FCxaoTp068vLy0rhx43Tx4kVJl5ZJHDt2TJMmTZLFYpHFYrnh8z127JhCQkLk4eEhV1dXNWvWTBs2bJAkFRYWatSoUWrYsKFcXFwUEBCgt95667r9GYahefPmqVGjRnJxcdF9992nzz77zKw/c+aMwsLCVLNmTbm4uKhx48Zavnz5DeMEAAAAgLIgCXCXiYiIUExMjNauXastW7YoNjZWiYmJZv2IESO0a9curV69WgcOHNCAAQPUs2dPHTlyxGyTm5urWbNmacWKFdq1a5eys7M1ePBgsz4nJ0e9e/fW1q1btX//fgUHByskJETHjx+3iWX+/Plq3ry5EhMTNW3aNH333XeSpK1btyozM1PR0dFm2+3bt+vkyZOKi4vTm2++qRkzZuixxx6Th4eHEhISNGbMGI0ZM8ZMRuTm5urhhx+W1WpVXFycdu7cKavVqp49e9rMOoiJiVFaWppiYmK0YsUKRUVFKSoqSpIUHR2tevXqaebMmcrMzFRmZuYNn++4ceOUl5enuLg4HTx4UHPnzpXVapUkFRUVqV69elqzZo0OHTqkV199VX/5y1+0Zs2aa/b3yiuvaPny5Xrvvff073//W5MmTdKTTz6pHTt2SJKmTZumQ4cOaePGjUpJSdF7772nGjVqXLO/vLw8ZWdn2xwAAAAAUGoG7hrnzp0znJycjNWrV5tlv/zyi+Hi4mJMmDDBSE1NNSwWi5GRkWFzXbdu3YypU6cahmEYy5cvNyQZu3fvNutTUlIMSUZCQsI1xw4MDDTeeecd89zHx8fo27evTZv09HRDkrF//36b8uHDhxs+Pj5GYWGhWRYQEGA89NBD5nlBQYHh6upqrFq1yjAMw/jwww+NgIAAo6ioyGyTl5dnuLi4GJs3b7bpt6CgwGwzYMAAY9CgQTZxLlq06Jr3dbUWLVoYM2bMKHX7Z5991ujfv7/NvYaGhhqGYRg5OTlGlSpVjG+++cbmmlGjRhlDhgwxDMMwQkJCjBEjRpR6vOnTpxuSih1ZWVml7gMAAADAH09WVlap3g0qVVj2ATctLS1N+fn56tChg1nm6empgIAASdK+fftkGIb8/f1trsvLy5OXl5d5XqlSJbVr1848b9Kkidzd3ZWSkqL27dvr/PnzioyM1JdffqmTJ0+qoKBAFy5cKDYT4Mo+bqRZs2ZycPi/iSe1atVS8+bNzXNHR0d5eXnp1KlTkqTExESlpqaqWrVqNv389ttvSktLs+nX0dHRPK9Tp44OHjxY6riuNn78eI0dO1ZbtmxR9+7d1b9/f7Vs2dKs//vf/64PPvhAx44d04ULF5Sfn69WrVqV2NehQ4f022+/qUePHjbl+fn5at26tSRp7Nix6t+/v/bt26dHH31Uffv2VceOHa8Z39SpU/XCCy+Y59nZ2apfv36Z7xcAAACAfSEJcBcxDOO69UVFRXJ0dFRiYqLNi7Ekc0r7ZSWtj79cFhERoc2bN2vBggXy8/OTi4uLnnjiiWKb/7m6upY69sqVKxcbq6SyoqIi817atm2rlStXFuurZs2a1+33ch9l8fTTTys4OFhfffWVtmzZojlz5mjhwoV6/vnntWbNGk2aNEkLFy5Uhw4dVK1aNc2fP18JCQkl9nU5jq+++kp169a1qXN2dpYk9erVS8eOHdNXX32lrVu3qlu3bho3bpwWLFhQYp/Ozs7mtQAAAABws0gC3EX8/PxUuXJl7d69Ww0aNJB0aWO5H3/8UUFBQWrdurUKCwt16tQpPfTQQ9fsp6CgQHv37lX79u0lSYcPH9bZs2fVpEkTSVJ8fLzCw8P1+OOPS7q0R8CVG/Jdi5OTk6RLG+jdqjZt2ujTTz+Vt7e3qlevXuZ+nJycbjqe+vXrm3sUTJ06VUuXLtXzzz+v+Ph4dezYUc8++6zZ9spZCVcLDAyUs7Ozjh8/rqCgoGu2q1mzpsLDwxUeHq6HHnpIERER10wCAAAAAMCtYGPAu4jVatWoUaMUERGhbdu26fvvv1d4eLg5zd7f319hYWEaNmyYoqOjlZ6erj179mju3LnmDvfSpV/Pn3/+eSUkJGjfvn0aMWKEHnzwQTMp4Ofnp+joaCUlJSk5OVlDhw4t1a/r3t7ecnFx0aZNm/Tzzz8rKyurzPcaFhamGjVqKDQ0VPHx8UpPT9eOHTs0YcIE/fTTT6Xux9fXV3FxccrIyNDp06dv2H7ixInavHmz0tPTtW/fPm3fvl1NmzaVdOm57N27V5s3b9aPP/6oadOmac+ePdfsq1q1anrxxRc1adIkrVixQmlpadq/f7/+9re/acWKFZKkV199Vf/617+Umpqqf//73/ryyy/N8QAAAACgvJEEuMvMnz9fXbp0UZ8+fdS9e3d17txZbdu2NeuXL1+uYcOGafLkyQoICFCfPn2UkJBgs268atWqeumllzR06FB16NBBLi4uWr16tVm/aNEieXh4qGPHjgoJCVFwcLDatGlzw9gqVaqkt99+W0uWLNE999yj0NDQMt9n1apVFRcXpwYNGqhfv35q2rSpRo4cqQsXLtzUzICZM2fq6NGjuvfee22WEVxLYWGhxo0bp6ZNm6pnz54KCAjQu+++K0kaM2aM+vXrp0GDBumBBx7QL7/8YjMroCSvvfaaXn31Vc2ZM0dNmzZVcHCw1q9fb35O0cnJSVOnTlXLli3VpUsXOTo62vwtAAAAAKA8WYwbLTTHH0pUVJQmTpyos2fPVnQoKAfZ2dlyc3NTVlbWLS2bAAAAAHB3K+27ATMBAAAAAACwEyQBYFd69eolq9Va4jF79uyKDg8AAAAAbiuWA8CuZGRk6MKFCyXWeXp6ytPT8w5HdGtYDgAAAABAKv27AZ8IhF2pW7duRYcAAAAAABWG5QAAAAAAANgJkgAAAAAAANgJkgAAAAAAANgJkgAAAAAAANgJkgAAAAAAANgJkgAAAAAAANgJkgAAAAAAANgJkgAAAAAAANgJkgAAAAAAANgJkgAAAAAAANgJkgAAAAAAANgJkgAAAAAAANgJkgAAAAAAANgJkgAAAAAAANgJkgAAAAAAANgJkgAAAAAAANgJkgAAAAAAANgJkgAAAAAAANgJkgAAAAAAANgJkgAAAAAAANgJkgAAAAAAANgJkgAAAAAAANgJkgAAAAAAANgJkgAAAAAAANgJkgAAAAAAANgJkgAAAAAAANgJkgC3QdeuXTVx4sSKDgPXUR5/o9jYWFksFp09e7ZcYjp69KgsFouSkpLKpT8AAAAAuBpJgD+w3+NLpa+vrxYvXlzq9lFRUXJ3d7+NEZVdx44dlZmZKTc3t4oOBQAAAABKpVJFB4DbIz8/v6JD+MNzcnJS7dq1KzoMAAAAACg1ZgLcovPnz2vYsGGyWq2qU6eOFi5caFOfn5+vKVOmqG7dunJ1ddUDDzyg2NhYs/7yL93r1q2Tv7+/qlSpoh49eujEiRNmm7S0NIWGhqpWrVqyWq26//77tXXrVptxfH199frrrys8PFxubm4aPXq0GjZsKElq3bq1LBaLunbtKkkKDw9X3759NXv2bNWqVUvu7u6KjIxUQUGBIiIi5OnpqXr16mnZsmU2Y2RkZGjQoEHy8PCQl5eXQkNDdfToUbP+cr8LFixQnTp15OXlpXHjxunixYuSLk3BP3bsmCZNmiSLxSKLxXLdZxsbG6sRI0YoKyvLbD9jxoxSPVdJ2rVrl4KCglS1alV5eHgoODhYZ86cMeuLioo0ZcoUeXp6qnbt2mbfl1ksFn3wwQd6/PHHVbVqVTVu3FhffPGFTXxXLwe43pibNm1S586d5e7uLi8vLz322GNKS0u77jMAAAAAgPJEEuAWRUREKCYmRmvXrtWWLVsUGxurxMREs37EiBHatWuXVq9erQMHDmjAgAHq2bOnjhw5YrbJzc3VrFmztGLFCu3atUvZ2dkaPHiwWZ+Tk6PevXtr69at2r9/v4KDgxUSEqLjx4/bxDJ//nw1b95ciYmJmjZtmr777jtJ0tatW5WZmano6Giz7fbt23Xy5EnFxcXpzTff1IwZM/TYY4/Jw8NDCQkJGjNmjMaMGWMmI3Jzc/Xwww/LarUqLi5OO3fulNVqVc+ePW1mHcTExCgtLU0xMTFasWKFoqKiFBUVJUmKjo5WvXr1NHPmTGVmZiozM/O6z7Zjx45avHixqlevbrZ/8cUXS/Vck5KS1K1bNzVr1kzffvutdu7cqZCQEBUWFpr9r1ixQq6urkpISNC8efM0c+ZMff311zYxREZGauDAgTpw4IB69+6tsLAw/frrryXGe6Mxz58/rxdeeEF79uzRtm3b5ODgoMcff1xFRUXXfQ5XysvLU3Z2ts0BAAAAAKVmoMzOnTtnODk5GatXrzbLfvnlF8PFxcWYMGGCkZqaalgsFiMjI8Pmum7duhlTp041DMMwli9fbkgydu/ebdanpKQYkoyEhIRrjh0YGGi888475rmPj4/Rt29fmzbp6emGJGP//v025cOHDzd8fHyMwsJCsywgIMB46KGHzPOCggLD1dXVWLVqlWEYhvHhhx8aAQEBRlFRkdkmLy/PcHFxMTZv3mzTb0FBgdlmwIABxqBBg2ziXLRo0TXv62rLly833NzcbMpK81yHDBlidOrU6Zr9BgUFGZ07d7Ypu//++42XXnrJPJdkvPLKK+Z5Tk6OYbFYjI0bNxqGYRgxMTGGJOPMmTOlGvNqp06dMiQZBw8eNAzj2n+vK02fPt2QVOzIysoq9bgAAAAA/niysrJK9W7ATIBbkJaWpvz8fHXo0MEs8/T0VEBAgCRp3759MgxD/v7+slqt5rFjxw6baeCVKlVSu3btzPMmTZrI3d1dKSkpki79gjxlyhQFBgbK3d1dVqtVP/zwQ7GZAFf2cSPNmjWTg8P//flr1aqlFi1amOeOjo7y8vLSqVOnJEmJiYlKTU1VtWrVzPvw9PTUb7/9ZnMvzZo1k6Ojo3lep04ds4/yUprnevlX+etp2bKlzXlJsV7ZxtXVVdWqVbvm/dxozLS0NA0dOlSNGjVS9erVzeUaV/8dr2fq1KnKysoyjyuXjQAAAADAjbAx4C0wDOO69UVFRXJ0dFRiYqLNi7EkWa1Wm/OS1sdfLouIiNDmzZu1YMEC+fn5ycXFRU888USxzf9cXV1LHXvlypWLjVVS2eWp6kVFRWrbtq1WrlxZrK+aNWtet9+bme5eGqV5ri4uLjfspzSx3sz93GjMkJAQ1a9fX0uXLtU999yjoqIiNW/e/KY2cXR2dpazs3Op2wMAAADAlZgJcAv8/PxUuXJl7d692yw7c+aMfvzxR0mXNuQrLCzUqVOn5OfnZ3Ncuat8QUGB9u7da54fPnxYZ8+eVZMmTSRJ8fHxCg8P1+OPP64WLVqodu3aNhvyXYuTk5Mk2ayDL6s2bdroyJEj8vb2LnYvN/OJPCcnp5uKp6T2pXmuLVu21LZt20o9Tnm43pi//PKLUlJS9Morr6hbt25q2rSpzSaFAAAAAHAnkAS4BVarVaNGjVJERIS2bdum77//XuHh4eY0e39/f4WFhWnYsGGKjo5Wenq69uzZo7lz52rDhg1mP5UrV9bzzz+vhIQE7du3TyNGjNCDDz6o9u3bS7qUbIiOjlZSUpKSk5M1dOjQUv267u3tLRcXF23atEk///yzsrKyynyvYWFhqlGjhkJDQxUfH6/09HTt2LFDEyZM0E8//VTqfnx9fRUXF6eMjAydPn26VO1zcnK0bds2nT59Wrm5uaV6rlOnTtWePXv07LPP6sCBA/rhhx/03nvvlWrMsrremJe/qPD+++8rNTVV27dv1wsvvHDbYgEAAACAkpAEuEXz589Xly5d1KdPH3Xv3l2dO3dW27Ztzfrly5dr2LBhmjx5sgICAtSnTx8lJCSofv36ZpuqVavqpZde0tChQ9WhQwe5uLho9erVZv2iRYvk4eGhjh07KiQkRMHBwWrTps0NY6tUqZLefvttLVmyRPfcc49CQ0PLfJ9Vq1ZVXFycGjRooH79+qlp06YaOXKkLly4oOrVq5e6n5kzZ+ro0aO69957bZYRXEvHjh01ZswYDRo0SDVr1tS8efMk3fi5+vv7a8uWLUpOTlb79u3VoUMH/etf/1KlSrdvBcz1xnRwcNDq1auVmJio5s2ba9KkSZo/f/5tiwUAAAAASmIxbrSwHbdVVFSUJk6caPOteaC0srOz5ebmpqysrJtKxgAAAAD4YyntuwEzAQAAAAAAsBMkAVChevXqZfOZvyuP2bNnV3R4AAAAAPCHwnIAVKiMjAxduHChxDpPT095enre4YjuLiwHAAAAACCV/t3g9u2SBpRC3bp1KzoEAAAAALAbLAcAAAAAAMBOkAQAAAAAAMBOkAQAAAAAAMBOkAQAAAAAAMBOkAQAAAAAAMBOkAQAAAAAAMBOkAQAAAAAAMBOkAQAAAAAAMBOkAQAAAAAAMBOkAQAAAAAAMBOkAQAAAAAAMBOkAQAAAAAAMBOkAQAAAAAAMBOkAQAAAAAAMBOkAQAAAAAAMBOkAQAAAAAAMBOkAQAAAAAAMBOkAQAAAAAAMBOkAQAAAAAAMBOkAQAAAAAAMBOkAQAAAAAAMBOkAQAAAAAAMBOkAQAAAAAAMBOkAQAAAAAAMBOkAQAAAAAAMBOkAQAAAAAAMBOkATAHXf06FFZLBYlJSVVdCjFlCa22NhYWSwWnT179g5GBgAAAAC3jiQAcIX69esrMzNTzZs3v6Pj/p4TIwAAAAD+OCpVdACwL/n5+RUdwnU5Ojqqdu3aFR0GAAAAANwWzASAjfXr18vd3V1FRUWSpKSkJFksFkVERJhtnnnmGQ0ZMkSS9Pnnn6tZs2ZydnaWr6+vFi5caNOfr6+vXn/9dYWHh8vNzU2jR48uNmZRUZFGjx4tf39/HTt27IYxvvnmm2rRooVcXV1Vv359Pfvss8rJybFps2vXLgUFBalq1ary8PBQcHCwzpw5Y443d+5c+fn5ydnZWQ0aNNCsWbMklfyL/IYNG+Tv7y8XFxc9/PDDOnr0aLGYvvnmG3Xp0kUuLi6qX7++xo8fr/Pnz9s8h9mzZ2vkyJGqVq2aGjRooPfff9+sb9iwoSSpdevWslgs6tq16w2fAwAAAADcLJIAsNGlSxedO3dO+/fvlyTt2LFDNWrU0I4dO8w2sbGxCgoKUmJiogYOHKjBgwfr4MGDmjFjhqZNm6aoqCibPufPn6/mzZsrMTFR06ZNs6nLz8/XwIEDtXfvXu3cuVM+Pj43jNHBwUFvv/22vv/+e61YsULbt2/XlClTzPqkpCR169ZNzZo107fffqudO3cqJCREhYWFkqSpU6dq7ty5mjZtmg4dOqRPPvlEtWrVKnGsEydOqF+/furdu7eSkpL09NNP689//rNNm4MHDyo4OFj9+vXTgQMH9Omnn2rnzp167rnnbNotXLhQ7dq10/79+/Xss89q7Nix+uGHHyRJ3333nSRp69atyszMVHR0dInx5OXlKTs72+YAAAAAgFIzgKu0adPGWLBggWEYhtG3b19j1qxZhpOTk5GdnW1kZmYakoyUlBRj6NChRo8ePWyujYiIMAIDA81zHx8fo2/fvjZt0tPTDUlGfHy80b17d6NTp07G2bNnyxzvmjVrDC8vL/N8yJAhRqdOnUpsm52dbTg7OxtLly4tsf5ybPv37zcMwzCmTp1qNG3a1CgqKjLbvPTSS4Yk48yZM4ZhGMZTTz1l/OlPf7LpJz4+3nBwcDAuXLhgGMal5/Dkk0+a9UVFRYa3t7fx3nvvlTjutUyfPt2QVOzIysq67nUAAAAA/tiysrJK9W7ATAAU07VrV8XGxsowDMXHxys0NFTNmzfXzp07FRMTo1q1aqlJkyZKSUlRp06dbK7t1KmTjhw5Yv7qLknt2rUrcZwhQ4YoJydHW7ZskZubW6nji4mJUY8ePVS3bl1Vq1ZNw4YN0y+//GJOv788E6AkKSkpysvLu2Z9Se0ffPBBWSwWs6xDhw42bRITExUVFSWr1WoewcHBKioqUnp6utmuZcuW5r8tFotq166tU6dOlfq+pUuzGLKysszjxIkTN3U9AAAAAPtGEgDFdO3aVfHx8UpOTpaDg4MCAwMVFBSkHTt2mEsBJMkwDJuX48tlV3N1dS1xnN69e+vAgQPavXt3qWM7duyYevfurebNm+vzzz9XYmKi/va3v0mSLl68KElycXG55vXXqytJSfdztaKiIj3zzDNKSkoyj+TkZB05ckT33nuv2a5y5co211ksFnPvhdJydnZW9erVbQ4AAAAAKC2SACjm8r4AixcvVlBQkCwWi4KCghQbG2uTBAgMDNTOnTttrv3mm2/k7+8vR0fHG44zduxYvfHGG+rTp4/NngPXs3fvXhUUFGjhwoV68MEH5e/vr5MnT9q0admypbZt21bi9Y0bN5aLi8s1668WGBhYLElx9XmbNm3073//W35+fsUOJyenUo1zud2VMygAAAAAoLyRBEAxbm5uatWqlf7x/9u797iqynyP498tF7kjoBJqikcTRLMQb+iY+poSc0y0V15GT4o5HZ3TGJSD5nEsvOToaNnRxnLMhKmUbuh4ytSxREnDC0J2IS+E6ZhlloK3ROA5f3Rcxx0oF/cWaX/er9d6vVzP86xnP2v/eHy91m+vZ61XX7WeUn/XXXdp7969OnDggFU2efJkvf/++5o9e7YOHDigtLQ0Pf/88/rjH/9Y7c+aNGmS5syZo0GDBlVIKFSmTZs2Ki0t1ZIlS/Tll1/qlVde0YsvvmjXZtq0adq9e7f+8z//U/v27dMXX3yhF154QSdPnpSXl5emTp2qKVOm6O9//7sKCgqUnZ2tFStWVPp5EydOVEFBgR5//HHt379fq1atqvDgw6lTp+qjjz7SI488ory8PB08eFDr1q3TpEmTqv09NG3aVN7e3tqwYYO+/fZbFRUVVftYAAAAAKgukgCoVL9+/VRWVmZd8AcFBSkqKkpNmjRR+/btJf30C/gbb7yh9PR0dezYUU8++aRmzZqlhISEGn1WUlKSZs6cqYEDB2rHjh3XbHvnnXfq2Wef1fz589WxY0e99tpr+vOf/2zXpl27dtq0aZM+/vhjdevWTbGxsfrHP/4hd3d3SdKMGTM0eb+lIIsAACAASURBVPJkPfnkk2rfvr1GjBhx1bX5LVu21Ntvv63/+Z//0R133KEXX3xRc+fOtWvTqVMnbd26VQcPHlTv3r0VHR2tGTNmKCwsrNrfgbu7uxYvXqxly5apWbNmio+Pr/axAAAAAFBdNlOdRc8AbkrFxcUKDAxUUVERzwcAAAAAXFh1rw24EwAAAAAAABdBEgA3lddee83uVXtXbh06dKjr4QEAAABAveZe1wMArjR48GB179690rqfv2IPAAAAAFAzJAFwU/H395e/v39dDwMAAAAAfpFYDgAAAAAAgIsgCQAAAAAAgIsgCQAAAAAAgIsgCQAAAAAAgIsgCQAAAAAAgIsgCQAAAAAAgIsgCQAAAAAAgIsgCQAAAAAAgIsgCQAAAAAAgIsgCQAAAAAAgIsgCQAAAAAAgIsgCQAAAAAAgIsgCQAAAAAAgIsgCQAAAAAAgIsgCQAAAAAAgIsgCQAAAAAAgIsgCQAAAAAAgIsgCQAAAAAAgIsgCQAAAAAAgIsgCQAAAAAAgIsgCQAAAAAAgIsgCQAAAAAAgIsgCQAAAAAAgIsgCQAAAAAAgIsgCQAAAAAAgIsgCQAAAAAAgIsgCYBr6tu3r5KSkup6GAAAAAAAByAJgHrh8OHDstlsysvLq+uhWMLDw/Xcc89Vu31mZqZsNptOnz6thIQE2Wy2a24AAAAA4GgkAXDTKykpqeshONx///d/6/jx49YmSStXrqxQBgAAAACORBIAlnPnzmnMmDHy8/NTWFiYnnnmGbv6kpISTZkyRc2bN5evr6+6d++uzMxMqz41NVWNGjXS2rVr1a5dO3l5eemee+7R0aNHrTYFBQWKj49XaGio/Pz81LVrV23evNnuc8LDwzVnzhwlJCQoMDBQDz/8sFq3bi1Jio6Ols1mU9++fSVJCQkJGjJkiObOnavQ0FA1atRIM2fOVGlpqZKTkxUcHKwWLVro5ZdftvuMY8eOacSIEQoKClJISIji4+N1+PBhq/5yvwsXLlRYWJhCQkL0yCOP6NKlS5J+Wibx1Vdf6bHHHqvVL/eBgYG65ZZbrE2SGjVqVKEMAAAAAByJJAAsycnJ2rJli9asWaNNmzYpMzNTOTk5Vv24ceO0fft2paena9++fRo2bJgGDBiggwcPWm3Onz+vp59+Wmlpadq+fbuKi4s1cuRIq/7s2bMaOHCgNm/erNzcXMXFxem+++7TkSNH7MayYMECdezYUTk5OZoxY4Z27dolSdq8ebOOHz+ujIwMq+0HH3ygr7/+Wtu2bdOzzz6rlJQUDRo0SEFBQdq5c6cmTpyoiRMnWsmI8+fPq1+/fvLz89O2bdv04Ycfys/PTwMGDLC762DLli0qKCjQli1blJaWptTUVKWmpkqSMjIy1KJFC82aNeuG/nJ/8eJFFRcX220AAAAAUG0GMMacOXPGeHp6mvT0dKvs+++/N97e3iYxMdEcOnTI2Gw2c+zYMbvjfv3rX5tp06YZY4xZuXKlkWSys7Ot+vz8fCPJ7Ny586qfHRUVZZYsWWLtt2rVygwZMsSuTWFhoZFkcnNz7crHjh1rWrVqZcrKyqyyiIgI07t3b2u/tLTU+Pr6mtWrVxtjjFmxYoWJiIgw5eXlVpuLFy8ab29vs3HjRrt+S0tLrTbDhg0zI0aMsBvnokWLrnpeP7dlyxYjyZw6dapCnSSzZs2aKvt46qmnjKQKW1FRUbXHAQAAAOCXp6ioqFrXBtwJAEk/3aZfUlKi2NhYqyw4OFgRERGSpL1798oYo3bt2snPz8/atm7dqoKCAusYd3d3denSxdqPjIxUo0aNlJ+fL+mnJQdTpkxRVFSUGjVqJD8/P33xxRcV7gS4so+qdOjQQQ0a/P+fcmhoqG6//XZr383NTSEhITpx4oQkKScnR4cOHZK/v791HsHBwfrxxx/tzqVDhw5yc3Oz9sPCwqw+6sq0adNUVFRkbVcutQAAAACAqrjX9QBwczDGXLO+vLxcbm5uysnJsbswliQ/Pz+7/crWx18uS05O1saNG7Vw4UK1bdtW3t7eeuCBByo8/M/X17faY/fw8KjwWZWVlZeXW+cSExOj1157rUJfTZo0uWa/l/uoKw0bNlTDhg3rdAwAAAAA6i+SAJAktW3bVh4eHsrOzlbLli0lSadOndKBAwfUp08fRUdHq6ysTCdOnFDv3r2v2k9paan27Nmjbt26SZL279+v06dPKzIyUpKUlZWlhIQEDR06VNJPzwi48oF8V+Pp6SlJKisru57TlCR17txZr7/+upo2baqAgIBa9+Pp6emQ8QAAAADAjcJyAEj66df88ePHKzk5We+//74+/fRTJSQkWLfZt2vXTqNHj9aYMWOUkZGhwsJC7d69W/Pnz9f69eutfjw8PDRp0iTt3LlTe/fu1bhx49SjRw8rKdC2bVtlZGQoLy9PH3/8sUaNGlWtX9ebNm0qb29vbdiwQd9++62Kiopqfa6jR49W48aNFR8fr6ysLBUWFmrr1q1KTEzUv/71r2r3Ex4erm3btunYsWM6efJkrccDAAAAADcKSQBYFixYoLvuukuDBw/W3XffrV/96leKiYmx6leuXKkxY8Zo8uTJioiI0ODBg7Vz507deuutVhsfHx9NnTpVo0aNUmxsrLy9vZWenm7VL1q0SEFBQerZs6fuu+8+xcXFqXPnzlWOzd3dXYsXL9ayZcvUrFkzxcfH1/o8fXx8tG3bNrVs2VL333+/2rdvr4ceekgXLlyo0Z0Bs2bN0uHDh9WmTRu7ZQQAAAAAcLOymaoWgwPVlJqaqqSkJJ0+fbquh+IyiouLFRgYqKKiouta2gAAAACgfqvutQF3AgAAAAAA4CJIAgAOcu+999q9PvHKbe7cuXU9PAAAAABgOQDgKMeOHdOFCxcqrQsODlZwcLDDP5PlAAAAAACk6l8b8IpAwEGaN29e10MAAAAAgGtiOQAAAAAAAC6CJAAAAAAAAC6CJAAAAAAAAC6CJAAAAAAAAC6CJAAAAAAAAC6CJAAAAAAAAC6CJAAAAAAAAC6CJAAAAAAAAC6CJAAAAAAAAC6CJAAAAAAAAC6CJAAAAAAAAC6CJAAAAAAAAC6CJAAAAAAAAC6CJAAAAAAAAC6CJAAAAAAAAC6CJAAAAAAAAC6CJAAAAAAAAC6CJAAAAAAAAC6CJAAAAAAAAC6CJAAAAAAAAC6CJAAAAAAAAC6CJAAAAAAAAC6CJAAAAAAAAC6CJAAAAAAAAC6CJAAAAAAAAC6CJAAAAAAAAC6CJEAt9O3bV0lJSXU9DNRCSkqK7rzzTof3Gx4erueee87h/QIAAACAI5EEqMcOHz4sm82mvLy8uh6K5Zd+MZyamqpGjRpVKN+9e7f+4z/+ow5GBAAAAADV517XA0DtlJSU1PUQ6hVjjMrKypzWf5MmTZzWNwAAAAA4CncCVOHcuXMaM2aM/Pz8FBYWpmeeecauvqSkRFOmTFHz5s3l6+ur7t27KzMz06q//Mvx2rVr1a5dO3l5eemee+7R0aNHrTYFBQWKj49XaGio/Pz81LVrV23evNnuc8LDwzVnzhwlJCQoMDBQDz/8sFq3bi1Jio6Ols1mU9++fSVJCQkJGjJkiObOnavQ0FA1atRIM2fOVGlpqZKTkxUcHKwWLVro5ZdftvuMY8eOacSIEQoKClJISIji4+N1+PBhq/5yvwsXLlRYWJhCQkL0yCOP6NKlS5J+Wibx1Vdf6bHHHpPNZpPNZqvy+738/bzzzjuKiIiQj4+PHnjgAZ07d05paWkKDw9XUFCQJk2aZHcR/+qrr6pLly7y9/fXLbfcolGjRunEiRNWfWZmpmw2mzZu3KguXbqoYcOGysrKqvD5hYWFatu2rX7/+9+rvLz8mvHMzMzUuHHjVFRUZJ1fSkqKFZ8r74Cw2Wx66aWXNHToUPn4+Oi2227TunXr7D573bp1uu222+Tt7a1+/fopLS1NNptNp0+frvJ7AwAAAIDaIAlQheTkZG3ZskVr1qzRpk2blJmZqZycHKt+3Lhx2r59u9LT07Vv3z4NGzZMAwYM0MGDB60258+f19NPP620tDRt375dxcXFGjlypFV/9uxZDRw4UJs3b1Zubq7i4uJ033336ciRI3ZjWbBggTp27KicnBzNmDFDu3btkiRt3rxZx48fV0ZGhtX2gw8+0Ndff61t27bp2WefVUpKigYNGqSgoCDt3LlTEydO1MSJE61kxPnz59WvXz/5+flp27Zt+vDDD+Xn56cBAwbY3XWwZcsWFRQUaMuWLUpLS1NqaqpSU1MlSRkZGWrRooVmzZql48eP6/jx49X6js+fP6/FixcrPT1dGzZsUGZmpu6//36tX79e69ev1yuvvKK//e1veuutt6xjSkpKNHv2bH388cdau3atCgsLlZCQUKHvKVOm6M9//rPy8/PVqVMnu7pPP/1UvXr10rBhw/TCCy+oQYMG14xnz5499dxzzykgIMA6vz/+8Y9XPa+ZM2dq+PDh2rdvnwYOHKjRo0frhx9+kPTTUo4HHnhAQ4YMUV5eniZMmKDp06dX+V1dvHhRxcXFdhsAAAAAVJvBVZ05c8Z4enqa9PR0q+z777833t7eJjEx0Rw6dMjYbDZz7Ngxu+N+/etfm2nTphljjFm5cqWRZLKzs636/Px8I8ns3Lnzqp8dFRVllixZYu23atXKDBkyxK5NYWGhkWRyc3PtyseOHWtatWplysrKrLKIiAjTu3dva7+0tNT4+vqa1atXG2OMWbFihYmIiDDl5eVWm4sXLxpvb2+zceNGu35LS0utNsOGDTMjRoywG+eiRYuuel4/d/n7OXTokFU2YcIE4+PjY86cOWOVxcXFmQkTJly1n127dhlJ1jFbtmwxkszatWvt2j311FPmjjvuMDt27DDBwcFmwYIFVl114xkYGFjh839+3pLMn/70J2v/7Nmzxmazmffee88YY8zUqVNNx44d7fqYPn26kWROnTp11fN86qmnjKQKW1FR0VWPAQAAAPDLV1RUVK1rA54JcA0FBQUqKSlRbGysVRYcHKyIiAhJ0t69e2WMUbt27eyOu3jxokJCQqx9d3d3denSxdqPjIxUo0aNlJ+fr27duuncuXOaOXOm3nnnHX399dcqLS3VhQsXKtwJcGUfVenQoYMaNPj/Gz1CQ0PVsWNHa9/NzU0hISHWLfQ5OTk6dOiQ/P397fr58ccfVVBQYNevm5ubtR8WFqZPPvmk2uOqjI+Pj9q0aWM31vDwcPn5+dmVXXm7f25urlJSUpSXl6cffvhB5eXlkqQjR44oKirKalfZd3bkyBHdfffdmjNnjh577DGrvLrxrK4r7zzw9fWVv7+/dQ779+9X165d7dp369atyj6nTZumxx9/3NovLi7WrbfeWuOxAQAAAHBNJAGuwRhzzfry8nK5ubkpJyfH7sJYkt0FrKRK18dfLktOTtbGjRu1cOFCtW3bVt7e3nrggQcqPPzP19e32mP38PCo8FmVlV2+eC4vL1dMTIxee+21Cn1d+dC7a/VRWzUd67lz59S/f3/1799fr776qpo0aaIjR44oLi6uWt9ZkyZN1KxZM6Wnp2v8+PEKCAiQVLN41va8Lp+DMabC30RVf2+S1LBhQzVs2LDGYwEAAAAAiSTANbVt21YeHh7Kzs5Wy5YtJUmnTp3SgQMH1KdPH0VHR6usrEwnTpxQ7969r9pPaWmp9uzZY/3Su3//fp0+fVqRkZGSpKysLCUkJGjo0KGSfnpGwJUP5LsaT09PSXLIU+87d+6s119/XU2bNrUuimvD09PTqU/hl6QvvvhCJ0+e1Lx586xfwffs2VPt4729vfXOO+9o4MCBiouL06ZNm+Tv71+teDrq/CIjI7V+/Xq7spqcAwAAAADUBg8GvAY/Pz+NHz9eycnJev/99/Xpp58qISHBus2+Xbt2Gj16tMaMGaOMjAwVFhZq9+7dmj9/vt0FnoeHhyZNmqSdO3dq7969GjdunHr06GElBdq2bauMjAzl5eXp448/1qhRo6r163rTpk3l7e2tDRs26Ntvv1VRUVGtz3X06NFq3Lix4uPjlZWVpcLCQm3dulWJiYn617/+Ve1+wsPDtW3bNh07dkwnT56s9XiupWXLlvL09NSSJUv05Zdfat26dZo9e3aN+vD19dW7774rd3d33XvvvTp79my14hkeHq6zZ8/q/fff18mTJ3X+/PlancOECRP0xRdfaOrUqTpw4IDeeOMN6wGL1XmrAgAAAADUBkmAKixYsEB33XWXBg8erLvvvlu/+tWvFBMTY9WvXLlSY8aM0eTJkxUREaHBgwdr586dduu0fXx8NHXqVI0aNUqxsbHy9vZWenq6Vb9o0SIFBQWpZ8+euu+++xQXF6fOnTtXOTZ3d3ctXrxYy5YtU7NmzRQfH1/r8/Tx8dG2bdvUsmVL3X///Wrfvr0eeughXbhwoUZ3BsyaNUuHDx9WmzZt7JYROFKTJk2UmpqqN998U1FRUZo3b54WLlxY4378/Pz03nvvyRijgQMH6ty5c1XGs2fPnpo4caJGjBihJk2a6C9/+UutzqF169Z66623lJGRoU6dOumFF16w3g7A7f4AAAAAnMVmqrMQGbWWmpqqpKQk3v2OKj399NN68cUXrdc2VkdxcbECAwNVVFR0Xcs4AAAAANRv1b024JkAQB1ZunSpunbtqpCQEG3fvl0LFizQH/7wh7oeFgAAAIBfMJYDwKnuvfde+fn5VbrNnTu3rodXpw4ePKj4+HhFRUVp9uzZmjx5slJSUup6WAAAAAB+wVgOAKc6duyYLly4UGldcHCwgoODb/CIfllYDgAAAABAYjkAbhLNmzev6yEAAAAAAP4PywEAAAAAAHARJAEAAAAAAHARJAEAAAAAAHARJAEAAAAAAHARJAEAAAAAAHARJAEAAAAAAHARJAEAAAAAAHARJAEAAAAAAHARJAEAAAAAAHAR7nU9AAC1Z4yRJBUXF9fxSAAAAADUpcvXBJevEa6GJABQj33//feSpFtvvbWORwIAAADgZnDmzBkFBgZetZ4kAFCPBQcHS5KOHDlyzYmOuldcXKxbb71VR48eVUBAQF0PB9dArOoX4lV/EKv6g1jVL8Sr/nB2rIwxOnPmjJo1a3bNdiQBgHqsQYOfHusRGBjIf/r1REBAALGqJ4hV/UK86g9iVX8Qq/qFeNUfzoxVdX4Y5MGAAAAAAAC4CJIAAAAAAAC4CLeUlJSUuh4EgNpzc3NT37595e7O6p6bHbGqP4hV/UK86g9iVX8Qq/qFeNUfN0OsbKaq9wcAAAAAAIBfBJYDAAAAAADgIkgCAAAAAADgIkgCAAAAAADgIkgCAAAAAADgIkgCADeRpUuXqnXr1vLy8lJMTIyysrKu2X7r1q2KiYmRl5eX/u3f/k0vvvhihTZvv/22oqKi1LBhQ0VFRWnNmjXOGr5LcXSsUlNTZbPZKmw//vijM0/DZdQkXsePH9eoUaMUERGhBg0aKCkpqdJ2zC3ncHSsmFvOU5NYZWRk6J577lGTJk0UEBCg2NhYbdy4sUI75pXzODpezC3nqUmsPvzwQ/Xq1UshISHy9vZWZGSkFi1aVKEdc8s5HB2rGzavDICbQnp6uvHw8DDLly83n3/+uUlMTDS+vr7mq6++qrT9l19+aXx8fExiYqL5/PPPzfLly42Hh4d56623rDY7duwwbm5uZu7cuSY/P9/MnTvXuLu7m+zs7Bt1Wr9IzojVypUrTUBAgDl+/LjdhutX03gVFhaaRx991KSlpZk777zTJCYmVmjD3HIOZ8SKueUcNY1VYmKimT9/vtm1a5c5cOCAmTZtmvHw8DB79+612jCvnMcZ8WJuOUdNY7V3716zatUq8+mnn5rCwkLzyiuvGB8fH7Ns2TKrDXPLOZwRqxs1r0gCADeJbt26mYkTJ9qVRUZGmieeeKLS9lOmTDGRkZF2ZRMmTDA9evSw9ocPH24GDBhg1yYuLs6MHDnSQaN2Tc6I1cqVK01gYKDjB4sax+tKffr0qfTCkrnlHM6IFXPLOa4nVpdFRUWZmTNnWvvMK+dxRryYW87hiFgNHTrU/Pu//7u1z9xyDmfE6kbNK5YDADeBkpIS5eTkqH///nbl/fv3144dOyo95qOPPqrQPi4uTnv27NGlS5eu2eZqfaJqzoqVJJ09e1atWrVSixYtNGjQIOXm5jr+BFxMbeJVHcwtx3NWrCTmlqM5Ilbl5eU6c+aMgoODrTLmlXM4K14Sc8vRHBGr3Nxc7dixQ3369LHKmFuO56xYSTdmXpEEAG4CJ0+eVFlZmUJDQ+3KQ0ND9c0331R6zDfffFNp+9LSUp08efKaba7WJ6rmrFhFRkYqNTVV69at0+rVq+Xl5aVevXrp4MGDzjkRF1GbeFUHc8vxnBUr5pbjOSJWzzzzjM6dO6fhw4dbZcwr53BWvJhbjnc9sWrRooUaNmyoLl266JFHHtHvfvc7q4655XjOitWNmlfuDu0NwHWx2Wx2+8aYCmVVtf95eU37RPU4OlY9evRQjx49rPpevXqpc+fOWrJkiRYvXuyoYbssZ8wD5pZzOPp7ZW45T21jtXr1aqWkpOgf//iHmjZt6pA+UTVHx4u55Ty1iVVWVpbOnj2r7OxsPfHEE2rbtq1++9vfXlefqJqjY3Wj5hVJAOAm0LhxY7m5uVXIHJ44caJChvGyW265pdL27u7uCgkJuWabq/WJqjkrVj/XoEEDde3alV9UrlNt4lUdzC3Hc1asfo65df2uJ1avv/66xo8frzfffFN33323XR3zyjmcFa+fY25dv+uJVevWrSVJt99+u7799lulpKRYF5bMLcdzVqx+zlnziuUAwE3A09NTMTEx+uc//2lX/s9//lM9e/as9JjY2NgK7Tdt2qQuXbrIw8Pjmm2u1ieq5qxY/ZwxRnl5eQoLC3PMwF1UbeJVHcwtx3NWrH6OuXX9ahur1atXKyEhQatWrdJvfvObCvXMK+dwVrx+jrl1/Rz1/6AxRhcvXrT2mVuO56xYVVbvlHnl9EcPAqiWy68ZWbFihfn8889NUlKS8fX1NYcPHzbGGPPEE0+YBx980Gp/+bVzjz32mPn888/NihUrKrx2bvv27cbNzc3MmzfP5Ofnm3nz5vFKGAdwRqxSUlLMhg0bTEFBgcnNzTXjxo0z7u7uZufOnTf8/H5pahovY4zJzc01ubm5JiYmxowaNcrk5uaazz77zKpnbjmHM2LF3HKOmsZq1apVxt3d3fz1r3+1e+3V6dOnrTbMK+dxRryYW85R01g9//zzZt26debAgQPmwIED5uWXXzYBAQFm+vTpVhvmlnM4I1Y3al6RBABuIn/9619Nq1atjKenp+ncubPZunWrVTd27FjTp08fu/aZmZkmOjraeHp6mvDwcPPCCy9U6PPNN980ERERxsPDw0RGRpq3337b2afhEhwdq6SkJNOyZUvj6elpmjRpYvr372927NhxI07FJdQ0XpIqbK1atbJrw9xyDkfHirnlPDWJVZ8+fSqN1dixY+36ZF45j6PjxdxynprEavHixaZDhw7Gx8fHBAQEmOjoaLN06VJTVlZm1ydzyzkcHasbNa9sxvzf06kAAAAAAMAvGs8EAAAAAADARZAEAAAAAADARZAEAAAAAADARZAEAAAAAADARZAEAAAAAADARZAEAAAAAADARZAEAAAAAADARZAEAAAAAADARZAEAAAAAADARZAEAAAAqKaEhAQNGTKkrodRqcOHD8tmsykvL6+uhwIAuImRBAAAAKjnSkpK6noIAIB6giQAAABALfTt21eTJk1SUlKSgoKCFBoaqr/97W86d+6cxo0bJ39/f7Vp00bvvfeedUxmZqZsNpveffdd3XHHHfLy8lL37t31ySef2PX99ttvq0OHDmrYsKHCw8P1zDPP2NWHh4drzpw5SkhIUGBgoB5++GG1bt1akhQdHS2bzaa+fftKknbv3q177rlHjRs3VmBgoPr06aO9e/fa9Wez2fTSSy9p6NCh8vHx0W233aZ169bZtfnss8/0m9/8RgEBAfL391fv3r1VUFBg1a9cuVLt27eXl5eXIiMjtXTp0uv+jgEAjkcSAAAAoJbS0tLUuHFj7dq1S5MmTdLvf/97DRs2TD179tTevXsVFxenBx98UOfPn7c7Ljk5WQsXLtTu3bvVtGlTDR48WJcuXZIk5eTkaPjw4Ro5cqQ++eQTpaSkaMaMGUpNTbXrY8GCBerYsaNycnI0Y8YM7dq1S5K0efNmHT9+XBkZGZKkM2fOaOzYscrKylJ2drZuu+02DRw4UGfOnLHrb+bMmRo+fLj27dungQMHavTo0frhhx8kSceOHdNdd90lLy8vffDBB8rJydFDDz2k0tJSSdLy5cs1ffp0Pf3008rPz9fcuXM1Y8YMpaWlOfw7BwBcH5sxxtT1IAAAAOqDhIQEnT59WmvXrlXfvn1VVlamrKwsSVJZWZkCAwN1//336+9//7sk6ZtvvlFYWJg++ugj9ejRQ5mZmerXr5/S09M1YsQISdIPP/ygFi1aKDU1VcOHD9fo0aP13XffadOmTdbnTpkyRe+++64+++wzST/dCRAdHa01a9ZYbQ4fPqzWrVsrNzdXd95551XPoaysTEFBQVq1apUGDRok6ac7Af70pz9p9uzZkqRz587J399f69ev14ABA/Rf//VfSk9P1/79++Xh4VGhz5YtW2r+/Pn67W9/a5XNmTNH69ev144dO2r1XQMAnIM7AQAAAGqpU6dO1r/d3NwUEhKi22+/3SoLDQ2VJJ04ccLuuNjYWOvfwcHBioiIUH5+viQpPz9fvXr1smvfq1cvHTx4UGVlZVZZly5dqjXGEydOaOLEiWrXrp0CAwMVGBios2fP6siRI1c9F19fX/n7+1vjzsvLU+/evStNAHz33Xc6evSoxo8fLz8/P2ubM2eO3XIBOA0s6wAAAp9JREFUAMDNwb2uBwAAAFBf/fyi2Gaz2ZXZbDZJUnl5eZV9XW5rjLH+fVllN276+vpWa4wJCQn67rvv9Nxzz6lVq1Zq2LChYmNjKzxMsLJzuTxub2/vq/Z/uc3y5cvVvXt3uzo3N7dqjREAcOOQBAAAALjBsrOz1bJlS0nSqVOndODAAUVGRkqSoqKi9OGHH9q137Fjh9q1a3fNi2pPT09JsrtbQJKysrK0dOlSDRw4UJJ09OhRnTx5skbj7dSpk9LS0nTp0qUKyYLQ0FA1b95cX375pUaPHl2jfgEANx5JAAAAgBts1qxZCgkJUWhoqKZPn67GjRtryJAhkqTJkyera9eumj17tkaMGKGPPvpIzz//fJVP22/atKm8vb21YcMGtWjRQl5eXgoMDFTbtm31yiuvqEuXLiouLlZycvI1f9mvzB/+8ActWbJEI0eO1LRp0xQYGKjs7Gx169ZNERERSklJ0aOPPqqAgADde++9unjxovbs2aNTp07p8ccfr/X3BABwPJ4JAAAAcIPNmzdPiYmJiomJ0fHjx7Vu3Trrl/zOnTvrjTfeUHp6ujp27Kgnn3xSs2bNUkJCwjX7dHd31+LFi7Vs2TI1a9ZM8fHxkqSXX35Zp06dUnR0tB588EE9+uijatq0aY3GGxISog8++EBnz55Vnz59FBMTo+XLl1t3Bfzud7/TSy+9pNTUVN1+++3q06ePUlNTrdcWAgBuHrwdAAAA4Aa5/HaAU6dOqVGjRnU9HACAC+JOAAAAAAAAXARJAAAAAAAAXATLAQAAAAAAcBHcCQAAAAAAgIsgCQAAAAAAgIsgCQAAAAAAgIsgCQAAAAAAgIsgCQAAAAAAgIsgCQAAAAAAgIsgCQAAAAAAgIsgCQAAAAAAgIv4X7t3d0H40hoJ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26" y="1143000"/>
            <a:ext cx="3977674" cy="23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7" descr="data:image/png;base64,iVBORw0KGgoAAAANSUhEUgAAA94AAAJOCAYAAABBfN/cAAAABHNCSVQICAgIfAhkiAAAAAlwSFlzAAAPYQAAD2EBqD+naQAAADh0RVh0U29mdHdhcmUAbWF0cGxvdGxpYiB2ZXJzaW9uMy4yLjEsIGh0dHA6Ly9tYXRwbG90bGliLm9yZy+j8jraAAAgAElEQVR4nOzdd1RUV/s24Htow9ARRQERFLBhAYMVBSwRG4q9R9TYXktiVAzGhpooid3EHsHY0NdeEF4LGI29RRTQiGJFsYKiQcr+/vCb82OcocoEktzXWrOWnrNn7+e0YZ45++wtE0IIEBEREREREZFW6JR2AERERERERET/ZEy8iYiIiIiIiLSIiTcRERERERGRFjHxJiIiIiIiItIiJt5EREREREREWsTEm4iIiIiIiEiLmHgTERERERERaRETbyIiIiIiIiItYuJNREREREREpEVMvImI/oYcHR3h6OhY2mEQlaqYmBjIZDLMnDmztEOhUnLmzBm0atUKVlZWkMlk8PHxKe2QyjTuo7ItKSkJMpkMAQEBpR0KaQETbyL611P+ocv90tfXh52dHXr16oXz58+Xdoh/WzNnzlTbt7lff7cvF2FhYZDJZAgLCyuxOvPbPzKZDElJSSXWVl74Za/sUl5DMTExpR1KmZOamgo/Pz9cvHgR/fr1w4wZM/7yc7igzziZTIbFixf/pTHRe46OjjA0NCztMIgkeqUdABFRWeHk5IQBAwYAANLT03HhwgX897//xe7du3H48GF4eXmVcoR/X927d0edOnXUlru5uZVCNGWPlZUVxowZo3GdhYXFXxzN30ejRo0QHx+P8uXLl3YoVArOnTuHJ0+eYO7cufj6669LNZa8PuMAoEmTJn9xNPR3ZWdnh/j4eJibm5d2KKQFTLyJiP4/Z2dntS6r8+bNQ1BQEKZNm4Zjx46VTmD/AD169ECfPn1KO4wyq3z58uwuXQxGRkaoWbNmaYdBpeThw4cAgEqVKpVyJPyMo5Khr6/Pz7R/MHY1JyLKx9ChQwEAFy5cUFu3bt06dOnSRerOVq5cOfj6+iI6OlqtbO5nUS9evAhfX1+YmprC3NwcXbt2zbM78Z49e9CwYUMoFApUrFgRw4YNw4sXL/KM99mzZxg/fjyqVq0KuVwOa2tr9O7dG3FxcWplAwICIJPJcOvWLcyfPx/Vq1eHQqFA7dq1ER4eDgDIzMzE9OnTUbVqVRgaGqJevXqIiooqzK4rlvXr16NJkyYwMTGBiYkJmjRpgvXr16uVy70/T506BV9fX1hYWEAmk0llhBBYt24dPD09YWZmBiMjI3h4eGDdunVq9f35559YsGAB6tevD3Nzc5iYmMDJyQl9+/ZFbGwsgPf7a/DgwQCAwYMHq3Ql/avcvn0bn3/+OapUqQK5XA4bGxsEBATgzp07amV37dqFvn37wtnZGUZGRjA3N0eLFi2wY8cOlXJhYWGoWrUqgPf7P/d2Kbs3K88VTeeppq7QJX188pLXM97KMRBSU1MxatQo2NjYwNjYGF5eXrh48SIA4NGjRxg0aBCsra1hZGQEX19f3Lx5U60N5TOx9+7dQ+/evWFlZQVjY2P4+Pjg5MmTGuMq7nW4aNEiuLq6Qi6XIyAgAD4+PggODgYAtGzZUjouucd3iI6OxpAhQ1CjRg3puvHw8MDq1as1xqbcnidPnmDIkCGwtraGQqFAkyZN8uzO/urVK8yaNQv16tWDsbExzM3N4e7ujmnTpiEzM1OlbFHO0YsXL6JHjx5S2YoVK6Jp06aYN2+exjg+3I5BgwYBUL0ec2/DtWvX0Lt3b1hbW0Mul6Nq1aoYP348nj9/rlaf8px5+fIlxo0bB3t7e+jp6ZXoYyWA6uMq+/btQ+PGjWFkZAQ7OztMmzYNOTk5AIBNmzbB3d0dCoUCVapUwfz589Xqyn3trVmzBq6urjA0NESVKlUQFBSEP//8s9BxFfacHTRoEGQyGc6dO6exnsDAQMhkMuzatUtl+ZUrV9CnTx/Y2NjAwMAADg4OGDt2LJ49e6axnqKW/1jv3r3DwoUL0aBBAxgbG8PU1BQtWrTA3r171creuHEDgYGBaNCgAaysrGBoaIjq1avj66+/xuvXr1XKtmrVCjo6Orh7967GdocNGwaZTIbjx48DyPuxHx8fH8hkMmRlZWH27NnScapevTqWL1+use6nT59i+PDh0mdcw4YNsWvXLq08MkWFwzveRESFoKen/nE5evRo1K9fH23atEGFChXw4MED7N69G23atMHOnTvRpUsXtfecP38eP/zwA3x8fDBixAhcunQJu3fvRmxsLK5evaryPNovv/yCQYMGwczMDAMHDoSFhQX279+PNm3a4N27dzAwMFCp+9mzZ2jSpAlu3rwJHx8f9OnTB0lJSdi+fTsOHDiAQ4cOoWnTpmoxffXVVzhz5gz8/Pygq6uL8PBw9OvXD5aWlvjpp59w9epVdOjQAX/++Sc2b96Mzp07IyEhQUrWSsr48eOxePFi2NnZYejQoZDJZNixYwcCAgLw+++/Y+HChWrvOXnyJL777ju0bNkSw4cPl77cCCEwYMAAbN68GdWrV0e/fv1gYGCAQ4cOYejQoYiLi1P5Ijto0CBs27YN9erVw+DBgyGXy3H37l1ER0fD19cXdevWhb+/P16+fIk9e/agS5cuGrvJx8TEoGXLlvD29i7xZ3LPnDkDX19fpKenw8/PD87OzkhKSsKmTZtw8OBBnDp1CtWqVZPKBwUFwcDAAM2bN4eNjQ2ePHmCvXv3okePHli6dCnGjh0L4H13/y+++AJLlixB/fr14e/vL9XxsQP4ldTxKY53797h008/xZ9//onevXvj8ePH2LZtG9q0aYOTJ0+iXbt2qFSpEgYMGICbN29i37596NSpE65duwZdXV2Vul68eAFPT0/Y2Nhg+PDhePDgAbZu3YqWLVsiKipKZbCq4l6HY8eOxenTp9GxY0d06tQJFStWlOo9duwYBg0aJB2P3I8fhISE4ObNm2jSpAm6du2Kly9fIjIyEiNGjMD169exYMECtbZevnwp/eDRv39/pKSkYOvWrfD19cWFCxdUukw/ffoU3t7eiIuLg5ubG0aOHImcnBwkJCQgJCQEEyZMkOIpyjl6+fJlNGvWDLq6uujSpQscHBzw8uVLXLt2DWvWrCmw6/iMGTNw+fJltetRuY9OnjyJtm3bIiMjAz169ICjoyNOnz6NxYsX48CBAzh16hSsrKxU6szIyECrVq3w6tUr+Pn5wcDAABUrVsw3juLatWsX/ve//8Hf3x+enp44cOAA5syZAyEELC0tMWvWLHTp0gVeXl7YsWMHJk2aBBsbG/Tv31+trgULFiAmJga9e/dGp06dEBERgXnz5uHSpUs4ePBggT8OFuWcHTFiBH755ResWbMGDRs2VKknMzMTv/zyCypVqgQ/Pz9p+d69e9GrVy/o6uqic+fOsLe3R1xcHH788UdERUXhzJkzsLS0LHb5j5WRkYF27dohJiYG7u7uGDp0KDIzM3HgwAF06dIFy5YtU3kUaOfOnfj555/RsmVL+Pj4ICcnB6dPn0ZISAiOHTuGX3/9Ffr6+gCAgQMHIjo6Gps2bUJQUJBau9u3b4ejoyOaN29eqFj79u2LM2fOoH379tDV1cW2bdswevRo6OvrY9iwYVK5169fS9dt8+bN0bx5czx48AB9+/ZF27ZtS2CvUbEIIqJ/udu3bwsAwtfXV23d7NmzBQDRsWNHtXW3bt1SW/bw4UNha2srXFxcVJZHR0cLAAKACA8PV1k3cOBAAUBs2bJFWpaamirMzMyEsbGxuH79urT83bt3wsvLSwAQDg4OKvUMGTJEABBBQUEqyyMjIwUA4eLiIrKzs6XlgwYNkpanpKRIy0+fPi0ACAsLC9G8eXPx+vVrad3WrVsFADFu3Di1bddkxowZAoDo3r27mDFjhtrr7du3Qgghfv31VwFA1KpVS7x8+VJ6/8uXL0XNmjUFAHH8+HGN+/Pnn39Wa3f16tUCgBg6dKjIzMyUlmdkZAg/Pz8BQJw/f15qQyaTCQ8PD5GVlaVST1ZWlnjx4oX0/9DQUAFAhIaGatxeZVze3t6F2j9CCAFAWFlZadw/Bw8eFEK8P+6Ojo7C1NRUXL58WeX9x48fF7q6uqJTp04qyxMTE9XaevXqlahbt64wNzcX6enp0nLlNTBo0CCNMSrPldu3b6utUx7j6OhoaVlJHp/8KNuZMWOGynIHBwcBQPTs2VOl/nnz5knn9vjx40VOTo60btSoUQKA2Llzp0pdyu0YOHCgSvmYmBghk8mEs7OzynVV3OuwcuXK4s6dO2rbqGn/5qbpcygzM1N8+umnQldXV61O5fb85z//UYlj7dq1AoAYMWKESvmePXsKAGLKlClq7Tx69Ejav0U9R7/66isBQOzZs0et3qdPn2rc1g/ldT1mZ2cLFxcXAUBERkaqrAsKCpLOvdyU50zbtm3FmzdvCtW+EAV/xs2YMUMkJyerxayvry/Onj0rLU9LSxPW1tbCyMhIVKpUSeX6vXv3rjAwMBD16tXT2LahoaG4evWqtFx5/AGIX375ReU9mj6finrO1qlTR5iamqr8bRBCiJ07dwoAYvLkydKyp0+fCjMzM43n9+bNmwUAMWbMmGKXz4+Dg4OQy+UFlpsyZYoAIGbOnKlyjaelpQkPDw9hYGAgHjx4IC2/f/++yMjIUKsnODhYABAbN25UqUOhUIjatWurld++fbsAIKZOnSoty+uz2NvbWwAQjRs3FqmpqdLyhIQEoaenJ2rUqKFSfurUqQKAGD16tMry3J/Nef0dI+1h4k1E/3rKP3ROTk7SF6WJEydKf+isra1FXFxcoesbO3asACCSkpKkZco/dl5eXmrlleu++uoradn69esFADF27Fi18sePH1dLvDMyMoRCoRBWVlYqCZWSr6+vWvKq/MIfFhamVr5atWoCgDh27JjK8qysLKGvr1/oxFL5xTCvlzKpVX7x27p1q1odW7ZsUfuirNxn7u7uGtutV6+eMDY2lhL73K5cuSIAiAkTJggh3v/IAUB4enoWuD0FJd7p6ekiPj5eYwKVl/z2zxdffCGE+L8vtLNnz9ZYR7du3YSOjo7KF7K8LFiwQAAQMTEx0jJtJd4lcXzyU1DinfsaFOJ9AgNAmJiYqCUNyh9/PqwLgNDV1RV3795Va79jx44q19XHXIdLlizRuI0FJd552bFjh8brG4AwNjYWr169UlmemZkp9PT0RIMGDaRljx49EjKZTDg5OYl3797l215Rz1Fl4v2///2vSNuVW17Xo/JYtm/fXu09r1+/FlZWVkKhUKgkT8pz5vfffy9SDAV9xgEQly5dUos5ICBArS7l52BwcLDaulatWgldXV2VH5KUbQ8bNkyt/Llz5wQA0bp1a5XlHybexTlnly5dqvFHtQ4dOgiZTCb++OMPadnChQsFALFhwwa1uoUQokGDBqJ8+fLFLp+fwiTe2dnZwtLSUjg7O6sk3Up79+4VAMSyZcsKbO/Zs2caj23v3r0FAHHx4kWV5f7+/gKASEhIkJYVlHgfPXpUrV3lurS0NGmZo6OjkMvlKj+qKymPKRPvvx67mhMR/X+JiYnS85RK1tbWOH78OKpXr65W/tatW5g7dy6OHj2KBw8eICMjQ2X9w4cP4eDgoLKsQYMGavVUrlwZwPvun0q///47AKBFixZq5Zs2barW9T0hIQFv376Fj48PjIyM1N7j4+ODqKgoXL58Wa1Lm7u7u1p5Gxsb3Lp1S607ta6uLqytrfHgwQO19+Rny5Yt+Q48dOnSJSlOTbED77umfqhRo0Zqy968eYPY2FjY2tpqfFZU+UxqQkICAMDMzAzt2rVDZGQkGjRogB49eqBFixZo3LixWnf+ghR3sK8aNWpI8Why+vRpKWZNg7A9evQIOTk5uHHjBjw8PAAAKSkpmDdvHg4ePIg7d+7g7du3Ku9RDkylTSVxfIrLwsJC7fqzsbEBALi4uMDY2FjjOk3ntoODA+zt7dWWt2jRAgcOHJCuq4+5DjXtq8J49eoV5s+fj927dyMxMRHp6ekq6zUdZxcXF5iYmKgs09PTQ8WKFVU+h86fPw8hBFq2bCl1nc1LUc/RHj16YPHixfD390evXr3w6aefonnz5qhSpUphNz1P+X2eGBsbw8PDA1FRUbhx44ZKt3pDQ0PUrVu3WG0W9Bn3obw+dwHNsz3Y2NggOzsbjx8/hp2dnco6TX8nPDw8oFAoNH5u5lacc3bgwIGYPHky1q5diyFDhgB4f91ERUXB29sbzs7O0vuV58Xp06c1jqHw559/4unTp3j69CnKly9f5PIf6/r163jx4gVsbW3V/v4DwJMnTwCofh4JIRAaGoqwsDBcvXoVqamp0rP5gPo1N3DgQGzduhUbN26Ujvvz588RERGBhg0bokaNGoWOt6DvEKampkhLS0NSUhJcXV1RoUIFtfLNmjXT6lgtlDcm3kRE/5+vry8iIyMBvP9ju379ekyePBn+/v44e/asyhfVmzdvolGjRkhLS0PLli3h5+cHMzMz6OjoICYmBseOHVNLxAFonCJEmURnZ2dLy1JTUwG8T/w/pKurq/ZsYlpaGgDk+TyictRfZb25mZmZ5RlTXus+HFDpY6WlpUFHR0fjl4SKFStCR0dHY+yatvfFixcQQuDBgwcav0gp5U5Qtm/fju+++w5btmzBN998AwAwNTXFkCFD8N1332n8QvpXUg4GtWnTpnzLKbfp+fPnaNiwIe7evQtPT0+0adMGFhYW0NXVlZ6L1XR+lrSSOj7Fkd+1lt85r+nc1nQdAv+3fcpz82Ouw+I8S/zu3Tv4+Pjg4sWLcHd3x8CBA2FlZQU9PT0kJSVh/fr1hf4cAt7vg9yfQ8ok/MNET5OinqNNmzbF0aNHMXfuXGzZskUa6OmTTz7BDz/8gJYtWxbYZl6Kexysra3/ssESi/O5CxTt/CzMj6TF2VcWFhbo1asX1q9fj7i4ONSuXRuhoaHIzs5Wec4Y+L/z4qeffso3jvT0dJQvX77I5T+Wsr1r167h2rVr+banNG7cOPz444+wt7dH586dYWNjA7lcDgAIDg5Wu+Z8fX1hbW2NLVu24IcffoCOjg62bduGd+/eYeDAgUWKtzDfIZTHVNPfU6B4nzVUMph4ExFpUKFCBUycOBGpqamYM2cOpk6disWLF0vrFy1ahBcvXmDjxo1qg92MHDnyo6ceU/5xTUlJUVuXnZ2NZ8+eqXwZVn5Re/z4scb6lMs1faErC8zMzJCTk4MnT56ofYlMSUlBTk6Oxtg1fUlWlvvkk09w/vz5QrVvbGyMb7/9Ft9++y1u376N6OhorFy5EkuWLMHbt2+xatWqYmxVyVFuk3IAsIL8/PPPuHv3LubMmSP9kKA0b9487Nmzp0jt6+i8nwQlKytLbZ2mJFKppI5PadN0HQL/d10pr9ePuQ6Lk/Dt2bMHFy9exOeff441a9aorAsPD9c4I0BRKAdNK0wPl6KeowDg7e0Nb29vvH37FmfOnMG+ffuwfPlydOzYEbGxsXBycipW3MU9Dn/lDAUlKa/zMyUlpcD5oIu7r0aMGIH169dj7dq1WLBgAUJDQ1GuXDl069ZNY/2xsbF5znP+MeU/lrK97t27Y/v27QWWT0lJwU8//YR69erh1KlTKj/KPnr0SOOPiXp6eujTpw+WLl2Ko0ePok2bNti4caO0vKQpt0l5t/5DeR1r0j5OJ0ZElI8pU6bA1tYWy5cvV5lKKTExEQDQuXNnlfI5OTn47bffPrrd+vXrA4A0xUhup06dUkuAatasCUNDQ5w7dw5v3rxRe4/yhwBNXRjLAmX3O00jgRc1dlNTU9SqVQvx8fEq3WYLq2rVqhgyZAiOHTsGExMTlelklKNd574r+Fdo3LgxgPfHvjDyOj8BzedUQdulHEFYUwKm7NZbWB97fErDnTt3cO/ePbXlyn2pPDe1cR3md2yKepyLysPDAzo6OoiOji6wl0tRz9HcFAoFfHx8sGDBAkyZMgVv377F4cOHixUzkP/nyZs3b3D+/HkoFIoidfEtyzQd6/Pnz+Pt27cFnmvFPWebNm2KunXrYsOGDTh48CBu3bqFAQMGqMzMART9vPiY86g4atWqBTMzM5w/f75QPblu3boFIQTatGmj1hMqv2tuwIABAICNGzfi9u3bOHnyJHx9ffO8K/0xzMzM4OjoiJs3b2pMvvOaBpG0j4k3EVE+FAoFJk+ejMzMTMyePVtarnx29MSJEyrlQ0JCcPXq1Y9ut0uXLjAzM8O6detw48YNaXlmZiamTp2qVt7AwAB9+/bF06dPMXfuXJV1hw8fxsGDB+Hs7AxPT8+Pjk0blPPxBgcHS93kgPdd5pR3EJRlCmPcuHF48+YNhg0bprHL8u3bt6UfUp48eYKzZ8+qlXnx4gUyMjKgUCikZeXKlQMA3L9/X2O7b968QUJCQp5zthZXly5dUKVKFSxcuBC//vqr2vrMzEyVczGv83Pz5s2IiIhQe7+lpSVkMlme26V8bvzDeV+3b99erN4dRTk+ZUF2dja++eYbCCGkZceOHUNERAScnZ3RrFkzANq5DvM75/I6zseOHVO7A14cFStWRPfu3TWOfwG8v/un/BGwqOfo8ePHVa51JeXduNzXXVF5enrCyckJBw8eVEvg586di6dPn6Jv375FHsOhrNqwYYNKN+msrCxMmTIFQMGfmx9zzg4fPhxPnz6Vupd//vnnamUGDx4MU1NTfPPNNxq7cr9580Z6rrs45T+Wnp4eRo0ahTt37mDixIkak++rV69KvQqU19zJkydVnuu+f/9+vlPgKZ/l3rlzJ9asWQMhRJG7mRdF//79kZGRoXbdxsTE8PnuUsSu5kREBRg+fDhCQkLwyy+/YMqUKXBycsLIkSMRGhqKbt26oXfv3rCyssLp06dx8eJFdOzYEQcOHPioNs3NzbF06VIEBASgYcOG6NOnD8zNzbF//34oFAppEJ7clHOIzpkzBydPnkTjxo2luViNjIwQGhoqdRkua7y8vDB27FgsW7YMderUQffu3SGEwM6dO3Hv3j2MGzcOXl5eha5vxIgROH36NNavX4/ffvsNbdq0ga2tLR4/foyEhAScOXMGmzdvhqOjIx48eIDGjRvD1dUVDRo0gJ2dHZ49e4Y9e/YgMzMTgYGBUr1NmzaFQqHA4sWLkZaWJt2tUH7hOnv2rFbm8ZbL5di+fTvat28Pb29vtG7dWuqGeffuXRw/fhxWVlbSAEADBw5ESEgIxo4di+joaDg4OODKlSs4fPgwunXrhp07d6rUb2JigoYNG+LXX3/F4MGD4eLiAh0dHfTr1w9VqlSBv78/qlatirCwMNy7dw/u7u6Ij4/H0aNH0aFDB43JfH6KcnzKgnr16iEmJgZNmjRBq1at8PDhQ4SHh0NfXx9r1qxRua5K+jps2bIlZDIZvvnmGyQkJMDc3Bzm5uYYNWoU/Pz84OjoiO+//x5Xr15FnTp1cP36dezfvx/+/v7YsWPHR2/78uXLcfXqVXz77beIiIhAq1atIITAjRs38L///Q+PHz+GhYVFkc/RBQsW4NChQ2jZsiWqVasGQ0NDXLx4EUeOHIGzszO6du1a7Jh1dHQQFhYGX19fdOjQAT179oSDgwPOnDmDo0ePwsnJSePAfh9j+/bteQ4I6ObmBn9//xJtL7c2bdqgSZMm6NOnD8qVK4eIiAhcvXoVvr6+0p3W/BT3nFUOsvbw4UM0btxY48B0FSpUwJYtW9CzZ0/Ur18f7dq1Q82aNfHnn3/izp07OHbsGJo1ayaNr1LU8gXJzMxEQECAxnVGRkZYvnw5goODcfHiRSxduhQHDhyAt7c3KlSogAcPHiA2Nha///47Tp06BWtra9jY2KB79+7YsWMHPDw80Lp1azx+/Bj79+9Hq1atcOvWrTxjGThwIKZOnYr58+fDzMxMY0+VkjJ58mTs2LEDP/30E65cuYLmzZvj/v372LZtG/z8/LBv374y+33gH63UxlMnIioj8pvHW2nZsmXSXL5K0dHRwtPTU5iamgoLCwvRoUMHceHChXynV/pwqqLc7WuaymnXrl3ik08+EXK5XFhbW4vPP/9cPH/+XDg4OKjN4y2EEE+ePBHjxo0TDg4OQl9fX5QvX1706NFDxMbGqpXNb4oo5fQkmuTVtibKfZF7jvL8rFu3TjRs2FAYGRkJIyMj0bBhQ7Fu3Tq1cvntz9y2bt0q2rRpIywtLYW+vr6ws7MTPj4+YsGCBeLJkydCCCFevHghZs6cKby8vISNjY0wMDAQtra2ol27diIqKkqtzgMHDoiGDRsKhUIhTRf0YVxFncf7wzlY83L//n3xxRdfCBcXFyGXy4WZmZmoVauW+Pzzz8WRI0dUyl6+fFm0bdtWWFpaClNTU+Ht7S0OHz6c5xRM169fFx06dBAWFhZCJpOpncO3bt0SXbp0EaampsLY2Fi0bt1anDt3rsjne26FOT75yW86sbzO0byOT17XobL8nTt3RM+ePYWlpaVQKBTCy8tLnDhxQmMbJXUdKoWFhYm6desKuVyuNpXgrVu3RPfu3UWFChWkayY8PDzPfZPf+ZnXfktNTRXTpk0TNWvWFHK5XJibmws3Nzcxffp0tWnGCnuORkZGis8++0zUqFFDmJqaChMTE1G7dm0xderUj57HW+nKlSuiR48eonz58kJfX184ODiIcePGaTy3ivK5llthphPLfU7lF3N+U8dpOk9yl1+1apWoXbu2kMvlonLlyuLrr7/WOB95Xse/KOdsbn379hUAxNq1a/Mtl5CQIIYOHSocHByEgYGBsLS0FHXr1hXjxo1Tmc+8uOU1UU4Rl9fL3NxcKpuVlSVWrVolPD09hZmZmZDL5aJKlSqiXbt2YsWKFSrTD7569UpMmDBBmrLLxcVFzJ49W7x79y7f6yspKUn6bB08eLDGMgVNJ6ZJXp8hKSkpYujQoaJ8+fLC0NBQfPLJJ2Lnzp1i/vz5AoDYtWtXwTuRSpRMiFz9poiIiIhIIpPJSrwHA1FJmDlzJoKDgxEdHa1x6rS/gqurK+7evYvk5GS1KeqobBowYG1J4i8AACAASURBVAA2bdqEuLg41KpVq7TD+VdhHwMiIiIiIiqSiIgIxMXFYeDAgUy6y6Dk5GS1ZceOHUN4eDhq1KjBpLsU8BlvIiIiIiIqlBUrVuDevXtYs2YNFAqFyjgYVHZ06NABCoUCbm5uMDY2RlxcHCIjI6Grq4tly5aVdnj/Sky8iYiIiIioUEJCQnD//n3UqFEDISEhZWYQRFI1aNAgbNq0CeHh4Xj16hUsLCzg5+eHoKAgado2+mvxGW8iIiIiIiIiLeIz3kRERERERERaxMSbiIiIiIiISIv4jDfR31hOTg4ePnwIU1NTyGSy0g6HiIiIiOhfQwiBV69ewdbWFjo6+d/TZuJN9Df28OFD2Nvbl3YYRERERET/Wvfu3UPlypXzLcPEm+hvzNTUFMD7i93MzKyUoyEiIiIi+vdIS0uDvb299J08P0y8if7GlN3LzczMmHgTEREREZWCwjzyycHViIiIiIiIiLSIiTcRERERERGRFjHxJiIiIiIiItIiJt5EREREREREWsTEm4iIiIiIiEiLmHgTERERERERaRETbyIiIiIiIiItYuJNREREREREpEVMvImIiIiIiIi0iIk3ERERERERkRYx8SYiIiIiIiLSIibeRERERERERFrExJuIiIiIiIhIi5h4ExEREREREWkRE28iIiIiIiIiLWLiTURERERERKRFTLyJiIiIiIiItIiJNxEREREREZEWMfEmIiIiIiIi0iIm3kRERERERERapFfaARDRx6szIwo6cqPSDoOIiIiISOuS5nUs7RCKjHe8iYiIiIiIiLSIiTcRERERERGRFjHxJiIiIiIiItIiJt5EREREREREWsTEm4iIiIiIiEiLmHgTERERERERaRETbyIiIiIiIiItYuJNREREREREpEVMvImIiIiIiIi0iIk3ERERERERkRYx8SYiIiIiIiLSIibeRERERERERFrExJuIiIiIiIhIi0o18fbx8cGXX35ZmiFozerVq2Fvbw8dHR0sXry4tMP5V0pKSoJMJsPly5e13lZYWBgsLCy03g4REREREf39/CPueP+VCVZhpKWlYcyYMZg8eTIePHiA4cOHl3ZIVIIcHR3Vfkzp3bs3bty4UUoRERERERFRWaZX2gH8kwghkJ2djbt37yIzMxMdO3aEjY1NsevLzMyEvr5+CUZI2qJQKKBQKEo7DCIiIiIiKoPKzB3vjRs3wsPDA6ampqhUqRL69euHlJQUaf2LFy/Qv39/VKhQAQqFAi4uLggNDQUAVK1aFQDg7u4OmUwGHx+fAtsLCAiAv78/goODYW1tDTMzM4wYMQLv3r2Tyggh8P3336NatWpQKBSoX78+tm/fLq2PiYmBTCZDVFQUPDw8IJfLsWHDBtStWxcAUK1aNchkMiQlJQEAVqxYAScnJxgYGKBGjRrYsGGDSkwymQwrV65Ely5dYGxsjDlz5mDmzJlwc3PDunXrUKVKFZiYmGDUqFHIzs7G999/j0qVKsHa2hrffvutSl0LFy5E3bp1YWxsDHt7e/znP//B69evpfXKrtFRUVGoVasWTExM0K5dOyQnJ6vUs27dOri6ukIul8PGxgZjxoyR1qWmpmL48OHS/mvVqhV+//33Ave90r59+/DJJ5/A0NAQ1apVQ3BwMLKysgAAffv2RZ8+fVTKZ2Zmonz58tJxj4yMRPPmzWFhYQErKyt06tQJiYmJebanqTv47t27IZPJpP8nJiaiS5cuqFixIkxMTNCwYUMcPnxYWu/j44M7d+5g/PjxkMlk0ns11V2Y47127Vp07doVRkZGcHFxwd69ewu7+4iIiIiI6G+izCTe7969w+zZs/H7779j9+7duH37NgICAqT106ZNQ1xcHA4ePIj4+HisWLEC5cuXBwCcPXsWAHD48GEkJydj586dhWrzyJEjiI+PR3R0NLZs2YJdu3YhODhYWj916lSEhoZixYoVuHbtGsaPH48BAwbg2LFjKvUEBgZi7ty5iI+PR9u2baVE7ezZs0hOToa9vT127dqFL774AhMmTMDVq1cxYsQIDB48GNHR0Sp1zZgxA126dEFsbCyGDBkC4H0yePDgQURGRmLLli1Yt24dOnbsiPv37+PYsWMICQnB1KlTcfr0aakeHR0dLF26FFevXsX69etx9OhRBAYGqrT15s0bzJ8/Hxs2bMCvv/6Ku3fvYuLEidL6FStWYPTo0Rg+fDhiY2Oxd+9eODs7A3j/o0THjh3x6NEjRERE4MKFC2jQoAFat26N58+fF7jvo6KiMGDAAIwbNw5xcXFYtWoVwsLCpB8Q+vfvj71796r8WBAVFYX09HR0794dAJCeno6vvvoK586dw5EjR6Cjo4OuXbsiJyenwPbz8vr1a3To0AGHDx/GpUuX4OvrCz8/P9y9excAsHPnTlSuXBmzZs1CcnKy2g8VSoU93sHBwejVqxeuXLmCDh06oH///vnuv4yMDKSlpam8iIiIiIiobJMJIURpNe7j4wM3NzeNg4+dO3cOjRo1wqtXr2BiYoLOnTujfPnyWLdunVrZpKQkVK1aFZcuXYKbm1uh2g4ICMC+fftw7949GBkZAQBWrlyJSZMmITU1FW/fvkX58uVx9OhRNG3aVHrf559/jjdv3mDz5s2IiYlBy5YtsXv3bnTp0kUqc/nyZbi7u+P27dtwdHQEAHh6esLV1RWrV6+WyvXq1Qvp6ek4cOAAgPd3QL/88kssWrRIKjNz5kz88MMPePToEUxNTQEA7dq1w/Xr15GYmAgdnfe/ndSsWRMBAQH4+uuvNW7vf//7X4waNQpPnz4F8P4O7eDBg3Hz5k04OTkBAJYvX45Zs2bh0aNHAAA7OzsMHjwYc+bMUavv6NGj6Nq1K1JSUiCXy6Xlzs7OCAwMLPC5di8vL7Rv3x5BQUHSso0bNyIwMBAPHz5EZmYmbG1tsXDhQgwcOBAA0K9fP2RlZWHbtm0a63zy5Amsra0RGxuLOnXqqJ0XYWFh+PLLL/Hy5UvpPbt370bXrl2R32Xg6uqKUaNGSXf7HR0d8eWXX6oMDPhh3YU93lOnTsXs2bMBvP8hwdTUFBEREWjXrp3GWGbOnKny45CS/ZfboCM3ynMbiIiIiIj+KZLmdSztEAC8H9vL3NwcqampMDMzy7dsmbnjfenSJXTp0gUODg4wNTWVuosr7zSOGjUK4eHhcHNzQ2BgIE6ePPnRbdavX19KugGgadOmeP36Ne7du4e4uDj8+eef+PTTT2FiYiK9fvnlF7XuzB4eHgW2FR8fD09PT5Vlnp6eiI+PL7AuR0dHKekGgIoVK6J27dpS0q1clrtrfnR0ND799FPY2dnB1NQUn332GZ49e4b09HSpjJGRkZR0A4CNjY1UR0pKCh4+fIjWrVtr3J4LFy7g9evXsLKyUtk/t2/fzre7d+73z5o1S+W9w4YNQ3JyMt68eQN9fX307NkTmzZtAvA+Kd2zZw/69+8v1ZGYmIh+/fqhWrVqMDMzkx45UJ4zxZGeno7AwEDUrl0bFhYWMDExQUJCQpHrLOzxrlevnvRvY2NjmJqaqhzHDwUFBSE1NVV63bt3r0hxERERERHRX69MDK6Wnp6Otm3bom3btti4cSMqVKiAu3fvwtfXV3rmun379rhz5w4OHDiAw4cPo3Xr1hg9ejTmz59f4vHIZDKpu/KBAwdgZ2ensj73HV7gfcJU2HpzE0KoLdNU14cDrMlkMo3LlDHfuXMHHTp0wMiRIzF79myUK1cOJ06cwNChQ5GZmZlvvco7vwUNFJaTkwMbGxvExMSorSvMtFo5OTkIDg5Gt27d1NYZGhoCeN/d3NvbGykpKTh06BAMDQ3Rvn17qZyfnx/s7e2xZs0a2NraIicnB3Xq1FF5Tj83HR0dtTvbufcHAEyaNAlRUVGYP38+nJ2doVAo0KNHjzzrzE9hjnd+x1ETuVyudv4REREREVHZViYS74SEBDx9+hTz5s2Dvb09AOD8+fNq5SpUqICAgAAEBASgRYsWmDRpEubPnw8DAwMAQHZ2dpHa/f333/H27VspyTx9+jRMTExQuXJlWFpaQi6X4+7du/D29v7ILQRq1aqFEydO4LPPPpOWnTx5ErVq1frouj90/vx5ZGVlYcGCBdJd8by6Z+fF1NQUjo6OOHLkCFq2bKm2vkGDBnj06BH09PSk7vRF0aBBA1y/fl16ZlyTZs2awd7eHlu3bsXBgwfRs2dP6Vg/e/YM8fHxWLVqFVq0aAEAOHHiRL5tVqhQAa9evUJ6err0A8eHU9AdP34cAQEB6Nq1K4D3z3wrB8dTMjAwKPBc+yuPNxERERERlW1lIvGuUqUKDAwMsGzZMowcORJXr16VnntVmj59Oj755BO4uroiIyMD+/fvl5IYa2trKBQKREZGonLlyjA0NIS5uXmB7b579w5Dhw7F1KlTcefOHcyYMQNjxoyBjo4OTE1NMXHiRIwfPx45OTlo3rw50tLScPLkSZiYmGDQoEFF2sZJkyahV69e0gBk+/btw86dO1VGzC4pTk5OyMrKwrJly+Dn54fffvsNK1euLHI9M2fOxMiRI2FtbY327dvj1atX+O233zB27Fi0adMGTZs2hb+/P0JCQlCjRg08fPgQERER8Pf3L7D7/fTp09GpUyfY29ujZ8+e0NHRwZUrVxAbGys9Uy6TydCvXz+sXLkSN27cUBmYzNLSElZWVli9ejVsbGxw9+7dPJ9vV2rcuDGMjIwwZcoUjB07FmfPnkVYWJhKGWdnZ+zcuRN+fn6QyWSYNm2a2h1oR0dH/Prrr+jTpw/kcrk0yF9uf+XxJiIiIiKisq1MPONdoUIFhIWF4b///S9q166NefPmqXUhNzAwQFBQEOrVqwcvLy/o6uoiPDwcAKCnp4elS5di1apVsLW1VRnoLD+tW7eGi4sLvLy80KtXL/j5+WHmzJnS+tmzZ2P69OmYO3cuatWqBV9fX+zbt096lrgo/P39sWTJEvzwww9wdXXFqlWrEBoaWqipz4rKzc0NCxcuREhICOrUqYNNmzZh7ty5Ra5n0KBBWLx4MZYvXw5XV1d06tQJf/zxB4D3SXFERAS8vLwwZMgQVK9eHX369EFSUhIqVqxYYN2+vr7Yv38/Dh06hIYNG6JJkyZYuHAhHBwcVMr1798fcXFxsLOzU3lmWkdHB+Hh4bhw4QLq1KmD8ePH44cffsi3zXLlymHjxo2IiIhA3bp1sWXLFpXjDQCLFi2CpaUlmjVrBj8/P/j6+qJBgwYqZWbNmoWkpCQ4OTmhQoUKGtv6K483ERERERGVbaU6qnlpCggIwMuXL7F79+7SDoWo2JQjKXJUcyIiIiL6t+Co5kRERERERESk4h+beOeepurD1/Hjx0s7vH88V1fXPPe/coowIiIiIiKif4MyMbiaNnw4WnVudnZ20kjYpB0RERFqU3UpFeYZcCIiIiIion+Kf2zind80VaR9Hw6SRkRERERE9G/1j+1qTkRERERERFQWMPEmIiIiIiIi0iIm3kRERERERERaxMSbiIiIiIiISIuYeBMRERERERFpERNvIiIiIiIiIi1i4k1ERERERESkRUy8iYiIiIiIiLRIr7QDIKKPdzXYF2ZmZqUdBhERERERacA73kRERERERERaxMSbiIiIiIiISIuYeBMRERERERFpERNvIiIiIiIiIi1i4k1ERERERESkRUy8iYiIiIiIiLSIiTcRERERERGRFjHxJiIiIiIiItIivdIOgIhKwNzKgFxW2lEQEREREZWsmamlHUGJ4B1vIiIiIiIiIi1i4k1ERERERESkRUy8iYiIiIiIiLSIiTcRERERERGRFjHxJiIiIiIiItIiJt5EREREREREWsTEm4iIiIiIiEiLmHgTERERERERaRETbyIiIiIiIiItYuJNREREREREpEVMvImIiIiIiIi0iIk3ERERERERkRYx8f4X8vHxwZdfflnaYWiUkJCAJk2awNDQEG5ubqUWR1JSEmQyGS5fvlxqMRARERER0T8DE28qU2bMmAFjY2Ncv34dR44cKbU47O3tkZycjDp16pRIfUzkiYiIiIj+vfRKOwD6Z8jOzoZMJoOOzsf9lpOYmIiOHTvCwcGhhCJTJYRAdnY29PTyP/V1dXVRqVIlrcRARERERET/LrzjXYp8fHwwbtw4BAYGoly5cqhUqRJmzpwJQPMd0pcvX0ImkyEmJgYAEBMTA5lMhqioKLi7u0OhUKBVq1ZISUnBwYMHUatWLZiZmaFv37548+aNSttZWVkYM2YMLCwsYGVlhalTp0IIIa1/9+4dAgMDYWdnB2NjYzRu3FhqFwDCwsJgYWGB/fv3o3bt2pDL5bhz506+25uTk4NZs2ahcuXKkMvlcHNzQ2RkpLReJpPhwoULmDVrFmQymbQv8qLcR+Hh4WjWrBkMDQ3h6uqqEmfufeTh4QG5XI7jx48jIyMD48aNg7W1NQwNDdG8eXOcO3dOre7c+z8uLg4dOnSAiYkJKlasiIEDB+Lp06cq2xcSEgJnZ2fI5XJUqVIF3377LQCgatWqAAB3d3fIZDL4+PhI8TVq1AjGxsawsLCAp6dngfuRiIiIiIj+Xph4l7L169fD2NgYZ86cwffff49Zs2bh0KFDRapj5syZ+PHHH3Hy5Encu3cPvXr1wuLFi7F582YcOHAAhw4dwrJly9Ta1dPTw5kzZ7B06VIsWrQIa9euldYPHjwYv/32G8LDw3HlyhX07NkT7dq1wx9//CGVefPmDebOnYu1a9fi2rVrsLa2zjfOJUuWYMGCBZg/fz6uXLkCX19fdO7cWaozOTkZrq6umDBhApKTkzFx4sRCbf+kSZMwYcIEXLp0Cc2aNUPnzp3x7NkzlTKBgYGYO3cu4uPjUa9ePQQGBmLHjh1Yv349Ll68CGdnZ/j6+uL58+ca20hOToa3tzfc3Nxw/vx5REZG4vHjx+jVq5dUJigoCCEhIZg2bRri4uKwefNmVKxYEQBw9uxZAMDhw4eRnJyMnTt3IisrC/7+/vD29saVK1dw6tQpDB8+HDKZrFDbTUREREREfw/sal7K6tWrhxkzZgAAXFxc8OOPP+LIkSNwcXEpdB1z5syBp6cnAGDo0KEICgpCYmIiqlWrBgDo0aMHoqOjMXnyZOk99vb2WLRoEWQyGWrUqIHY2FgsWrQIw4YNQ2JiIrZs2YL79+/D1tYWADBx4kRERkYiNDQU3333HQAgMzMTy5cvR/369QsV5/z58zF58mT06dMHABASEoLo6GgsXrwYP/30EypVqgQ9PT2YmJgUqZv3mDFj0L17dwDAihUrEBkZiZ9//hmBgYFSmVmzZuHTTz8FAKSnp2PFihUICwtD+/btAQBr1qzBoUOH8PPPP2PSpElqbaxYsQINGjSQth0A1q1bB3t7e9y4cQM2NjZYsmQJfvzxRwwaNAgA4OTkhObNmwMAKlSoAACwsrKStu358+dITU1Fp06d4OTkBACoVatWvtuakZGBjIwM6f9paWmF3k9ERERERFQ6eMe7lNWrV0/l/zY2NkhJSSl2HRUrVoSRkZGUdCuXfVhnkyZNVO6sNm3aFH/88Qeys7Nx8eJFCCFQvXp1mJiYSK9jx44hMTFReo+BgYFa/HlJS0vDw4cPpR8IlDw9PREfH1+k7f1Q06ZNpX/r6enBw8NDrU4PDw/p34mJicjMzFSJRV9fH40aNcozlgsXLiA6Olplf9SsWVOqLz4+HhkZGWjdunWh4y5XrhwCAgLg6+sLPz8/LFmyBMnJyfm+Z+7cuTA3N5de9vb2hW6PiIiIiIhKB+94lzJ9fX2V/8tkMuTk5EiDlOV+7jozM7PAOmQyWZ51FlZOTg50dXVx4cIF6OrqqqwzMTGR/q1QKIrcLfrD8kIIrXSt/rBOY2NjlTaLGktOTg78/PwQEhKits7Gxga3bt0qVpyhoaEYN24cIiMjsXXrVkydOhWHDh1CkyZNNJYPCgrCV199Jf0/LS2NyTcRERERURnHO95llLJrcu47oCU5FdXp06fV/u/i4gJdXV24u7sjOzsbKSkpcHZ2VnkVd6RvMzMz2Nra4sSJEyrLT548WWD36oLk3pasrCxcuHBBuhutibOzMwwMDFRiyczMxPnz5/OMpUGDBrh27RocHR3V9omxsTFcXFygUCjynALNwMAAwPvR3z/k7u6OoKAgnDx5EnXq1MHmzZvzjF0ul8PMzEzlRUREREREZRvveJdRCoUCTZo0wbx58+Do6IinT59i6tSpJVb/vXv38NVXX2HEiBG4ePEili1bhgULFgAAqlevjv79++Ozzz7DggUL4O7ujqdPn+Lo0aOoW7cuOnToUKw2J02ahBkzZsDJyQlubm4IDQ3F5cuXsWnTpo/alp9++gkuLi6oVasWFi1ahBcvXmDIkCF5ljc2NsaoUaMwadIklCtXDlWqVMH333+PN2/eYOjQoRrfM3r0aKxZswZ9+/bFpEmTUL58edy8eRPh4eFYs2YNDA0NMXnyZAQGBsLAwACenp548uQJrl27hqFDh8La2hoKhQKRkZGoXLkyDA0N8fz5c6xevRqdO3eGra0trl+/jhs3buCzzz77qP1BRERERERlCxPvMmzdunUYMmQIPDw8UKNGDXz//fdo27ZtidT92Wef4e3bt2jUqBF0dXUxduxYDB8+XFofGhqKOXPmYMKECXjw4AGsrKzQtGnTYifdADBu3DikpaVhwoQJSElJQe3atbF3794iDSSnybx58xASEoJLly7ByckJe/bsQfny5Qt8T05ODgYOHIhXr17Bw8MDUVFRsLS01Fje1tYWv/32GyZPngxfX19kZGTAwcEB7dq1kx4LmDZtGvT09DB9+nQ8fPgQNjY2GDlyJID3z54vXboUs2bNwvTp09GiRQts3boVCQkJWL9+PZ49ewYbGxuMGTMGI0aM+Kj9QUREREREZYtM5H6ImOhvJCkpCVWrVsWlS5fg5uZWonVfv34dNWvWxB9//AFnZ+cSrbskpaWlwdzcHKlfm8JMzmnIiIiIiOgfZmZqaUeQJ+m7eGpqgY+A8hlvog88f/4c27dvh5mZGQcuIyIiIiKij8bEm0pM7qm2PnwdP368yPV99913edannH9bG4YOHYpVq1ZhxYoVkMvlWmuHiIiIiIj+HdjVnErMzZs381xnZ2cHhUJRpPqeP3+O58+fa1ynUChgZ2dXpPr+idjVnIiIiIj+0f4hXc05uBqVmJJ+FrpcuXIoV65cidZJRERERET0V2NXcyIiIiIiIiItYuJNREREREREpEVMvImIiIiIiIi0iIk3ERERERERkRYx8SYiIiIiIiLSIibeRERERERERFrExJuIiIiIiIhIi5h4ExEREREREWmRXmkHQEQlIOg+YGZW2lEQEREREZEGvONNREREREREpEVMvImIiIiIiIi0iIk3ERERERERkRYx8SYiIiIiIiLSIibeRERERERERFrExJuIiIiIiIhIi5h4ExEREREREWkRE28iIiIiIiIiLWLiTURERERERKRFeqUdABF9vCabm0BXoVvaYRARURkQOyi2tEMgIqIP8I43ERERERERkRYx8SYiIiIiIiLSIibeRERERERERFrExJuIiIiIiIhIi5h4ExEREREREWkRE28iIiIiIiIiLWLiTURERERERKRFTLyJiIiIiIiItIiJNxEREREREZEWMfEmIiIiIiIi0iIm3kRERERERERaxMSbiIiIiIiISIuYeGtBTEwMZDIZXr58WdqhlDlJSUmQyWS4fPlyaYdCRERERET0l2DiXQJ8fHzw5ZdfSv9v1qwZkpOTYW5uXopRERERERERUVmgV9oB/BMZGBigUqVKpR0GERERERERlQG84/2RAgICcOzYMSxZsgQymQwymQxhYWEqXc3DwsJgYWGB/fv3o0aNGjAyMkKPHj2Qnp6O9evXw9HREZaWlhg7diyys7Olut+9e4fAwEDY2dnB2NgYjRs3RkxMTKHiunPnDvz8/GBpaQljY2O4uroiIiICwP91hT9w4ADq168PQ0NDNG7cGLGxsSp1nDx5El5eXlAoFLC3t8e4ceOQnp4urXd0dMR3332HIUOGwNTUFFWqVMHq1atV6jh79izc3d1haGgIDw8PXLp0qUj799q1a+jYsSPMzMxgamqKFi1aIDExEQCQk5ODWbNmoXLlypDL5XBzc0NkZKT0XmW39m3btqFFixZQKBRo2LAhbty4gXPnzsHDwwMmJiZo164dnjx5Ir0vICAA/v7+CA4OhrW1NczMzDBixAi8e/dOKhMZGYnmzZvDwsICVlZW6NSpkxRX7rZ37tyJli1bwsjICPXr18epU6cAAOnp6TAzM8P27dtVtnffvn0wNjbGq1evirSfiIiIiIio7GLi/ZGWLFmCpk2bYtiwYUhOTkZycjLs7e3Vyr158wZLly5FeHg4IiMjERMTg27duiEiIgIRERHYsGEDVq9erZKIDR48GL/99hvCw8Nx5coV9OzZE+3atcMff/xRYFyjR49GRkYGfv31V8TGxiIkJAQmJiYqZSZNmoT58+fj3LlzsLa2RufOnZGZmQkAiI2Nha+vL7p164YrV65g69atOHHiBMaMGaNSx4IFC6SE+j//+Q9GjRqFhIQEAO+Ty06dOqFGjRq4cOECZs6ciYkTJxZ63z548ABeXl4wNDTE0aNHceHCBQwZMgRZWVnSvl+wYAHmz5+PK1euwNfXF507d1bbPzNmzMDUqVNx8eJF6OnpoW/fvggMDMSSJUtw/PhxJCYmYvr06SrvOXLkCOLj4xEdHY0tW7Zg165dCA4Oltanp6fjq6++wrlz53DkyBHo6Oiga9euyMnJUannm2++wcSJE3H58mVUr14dffv2RVZWFoyNjdGnTx+EhoaqlA8NDUWPHj1gamqqcZ9kZGQgLS1N5UVERERERGWbTAghSjuIvzsfzQ10mwAAIABJREFUHx+4ublh8eLFAN7fUW7ZsiVevHgBCwsLhIWFYfDgwbh58yacnJwAACNHjsSGDRvw+PFjKSFu164dHB0dsXLlSiQmJsLFxQX379+Hra2t1FabNm3QqFEjfPfdd/nGVK9ePXTv3h0zZsxQW6eMLzw8HL179wYAPH/+HJUrV0ZYWBh69eqFzz77DAqFAqtWrZLed+LECXh7eyM9PR2GhoZwdHREixYtsGHDBgCAEAKVKlVCcHAwRo4cidWrVyMoKAj37t2DkZERAGDlypUYNWoULl26BDc3t3y3YcqUKQgPD8f169ehr6+vtt7Ozg6jR4/GlClTpGWNGjVCw4YN8dNPPyEpKQlVq1bF2rVrMXToUPw/9u48Kqtq/+P454FkDgQDJxAwBFFJcShnTSvFm2l2zcISDC3UMtLQrKuCQ05hZi7NawVZllmpN4fSypwqvYLjDTIlHK7SNUshRFHg/P5wcX4+ggPII5rv11pnrefss/c+33Mea/F99j77SNLixYv1+OOP65tvvlGXLl0kSVOnTlVKSor5g0F0dLRWrFhRKu74+Hjl5OTIzq7071W//fabfHx8tGfPHjVp0qTMc6enp6tx48bKyMhQw4YN9e9//1tt27bVoUOHVKdOHR0/flx16tTRV199pU6dOpV5TxISEqx+ACgROi9U9s72l72fAIBbw56oPVeuBAC4Zrm5ufLw8FBOTo7c3d0vW5cR7+vExcXFTLolqWbNmgoICLAaha5Zs6aOHTsmSdq+fbsMw1BwcLDc3NzMbcOGDVZTmi9l+PDhmjRpktq1a6fx48dr9+7dpeq0adPG/Ozl5aWQkBBlZGRIktLS0pSSkmJ17m7duqm4uFhZWVlmu7vuusv8bLFYVKtWLfMaMjIy1LRpUzN5vficV7Jz50516NChzKQ7NzdXR48eVbt27azK27VrZ15DWTHWrFlTkhQWFmZVVhJzibLizsvL0+HDhyVJmZmZioyMVP369eXu7q7AwEBJ0qFDhy557tq1a0uSea67775bjRs31sKFCyVJ77//vurVq6eOHTte8p6MGTNGOTk55lYSDwAAAIAbF4urXScXJ48Wi6XMspKpysXFxbK3t1daWprs7a1HMi+eMl6WQYMGqVu3blq1apXWrl2rKVOmKCkpSc8999xl21ksFvP8zzzzjIYPH16qTr169S57XSXXcK2TKZydna9YpyTeEoZhlCq7MMaSYxeXXTxF/Ern69mzp/z8/LRgwQLVqVNHxcXFatKkidVz4Jc694XnGjRokObMmaOXXnpJycnJGjhwYKn4L+To6ChHR8erihUAAADAjYER70rg4OBgtShaZQgPD1dRUZGOHTumoKAgq+1qV0z38/NTbGysli5dqpEjR2rBggVWx7ds2WJ+PnHihH7++Wc1bNhQktS8eXP9+OOPpc4dFBQkBweHqzp/o0aNtGvXLp0+fbrMc17JXXfdpU2bNpnPnV/I3d1dderU0ebNm63Kv//+e4WGhl71OS6lrLjd3Nzk6+ur33//XRkZGfrHP/6hrl27KjQ0VCdOnKjQeZ544gkdOnRIs2fP1o8//qioqKhrjh0AAADAjYXEuxIEBARo69atOnDggI4fP37Vo6eXExwcrP79+2vAgAFaunSpsrKytG3bNk2bNs1cnfxy4uLitGbNGmVlZWn79u1at25dqYR0woQJ+uabb/Sf//xH0dHRuuOOO9S7d29J0ujRo/XDDz9o2LBh2rlzp/bt26fPP//8iiPmF4qMjJSdnZ1iYmKUnp6u1atX67XXXrvq9s8++6xyc3P12GOPKTU1Vfv27dP777+vvXv3Sjq/ONy0adP08ccfa+/evXrppZe0c+dOPf/881d9jks5e/asGfcXX3yh8ePH69lnn5WdnZ08PT1Vo0YN/fOf/9T+/fu1bt06jRgxokLn8fT0VJ8+fRQfH68HHnhAvr6+1xw7AAAAgBsLiXclePHFF2Vvb69GjRrJ29u71HO+FZWcnKwBAwZo5MiRCgkJ0UMPPaStW7eWuWr6xYqKijRs2DCFhoaqe/fuCgkJ0dy5c63qTJ06Vc8//7xatGih7Oxsff755+Zo9l133aUNGzZo37596tChg8LDwzV27FjzOeWr4ebmphUrVig9PV3h4eF65ZVXNG3atKtuX6NGDa1bt055eXnq1KmTWrRooQULFpjTt4cPH66RI0dq5MiRCgsL05dffqnPP/9cDRo0uOpzXErXrl3VoEEDdezYUY8++qh69uyphIQESZKdnZ0WL16stLQ0NWnSRC+88IJmzJhR4XPFxMTo7Nmzeuqpp645bgAAAAA3HlY1vwVdvOo6rEVHR+vkyZNavnz5dTnfokWL9Pzzz+vo0aNXPY2/RMlKiqxqDgAowarmAHB9lGdVcxZXA6pIfn6+srKyNGXKFD3zzDPlTroBAAAA3ByYan6TioiIsHrV14Xbld7xfaOIjY295DXExsZWdXg2N336dDVr1kw1a9bUmDFjqjocAAAAADbCVPOb1JEjR6xW3b6Ql5eXvLy8rnNE5Xfs2DHl5uaWeczd3V0+Pj7XOaKbD1PNAQAXY6o5AFwfTDW/BdStW7eqQ7hmPj4+JNcAAAAA/vKYag4AAAAAgA2ReAMAAAAAYEMk3gAAAAAA2BCJNwAAAAAANkTiDQAAAACADZF4AwAAAABgQyTeAAAAAADYEIk3AAAAAAA2dFtVBwDg2m2J3CJ3d/eqDgMAAABAGRjxBgAAAADAhki8AQAAAACwIRJvAAAAAABsiMQbAAAAAAAbIvEGAAAAAMCGSLwBAAAAALAhEm8AAAAAAGyIxBsAAAAAABu6raoDAHDt9rZoKTd7+6oOA7eQ0J8yqjoEAACAmwYj3gAAAAAA2BCJNwAAAAAANkTiDQAAAACADZF4AwAAAABgQyTeAAAAAADYEIk3AAAAAAA2ROINAAAAAIANkXgDAAAAAGBDJN4AAAAAANgQiTcAAAAAADZE4g0AAAAAgA2ReAMAAAAAYEMk3kAFHDhwQBaLRTt37qzUfi0Wi5YvX16pfQIAAACoWiTeAAAAAADYEIk3/jLOnTt3Xc5z9uzZ63IeAAAAAH8NJN6wmYKCAg0fPlw+Pj5ycnJS+/bttW3bNhUXF8vX11dvvfWWVf3t27fLYrHol19+kSTl5OTo6aeflo+Pj9zd3dWlSxft2rXLrJ+QkKBmzZrp3XffVf369eXo6KgVK1aoevXqKi4uliTt3LlTFotF8fHxZrtnnnlGjz/+uLn/2WefqXHjxnJ0dFRAQICSkpKs4goICNCkSZMUHR0tDw8PDR48uNS1FhcXa/DgwQoODtbBgwclSStWrFCLFi3k5OSk+vXrKzExUYWFhWabffv2qWPHjnJyclKjRo301VdfVfRWAwAAALiBkXjDZkaNGqXPPvtM7733nrZv366goCB169ZNJ0+e1GOPPaZFixZZ1f/www/Vpk0b1a9fX4Zh6G9/+5t+/fVXrV69WmlpaWrevLm6du2qP/74w2yzf/9+LVmyRJ999pl27typjh076s8//9SOHTskSRs2bNAdd9yhDRs2mG3Wr1+vTp06SZLS0tL06KOP6rHHHtOePXuUkJCgsWPHKiUlxSq2GTNmqEmTJkpLS9PYsWOtjp09e1aPPvqoUlNTtXnzZvn7+2vNmjV64oknNHz4cKWnp2v+/PlKSUnR5MmTJZ1P1Pv06SN7e3tt2bJFb731lkaPHl1p9x4AAADAjcNiGIZR1UHgr+fUqVPy9PRUSkqKIiMjJZ2fCh4QEKC4uDjdd999atGihbKysuTv76/i4mLVq1dPL7/8soYOHap169bp4Ycf1rFjx+To6Gj2GxQUpFGjRunpp59WQkKCXn31VR05ckTe3t5mnRYtWigyMlIjR47Uww8/rFatWikxMVHHjx/XqVOnVLt2bWVkZKhhw4bq37+/fvvtN61du9ZsP2rUKK1atUo//vijpPMj3uHh4Vq2bJlZ58CBAwoMDNSmTZuUmJio06dPa9WqVfLw8JAkdezYURERERozZozZ5oMPPtCoUaN09OhRrV27Vj169NCBAwfk6+srSfryyy8VERGhZcuWqXfv3mXe14KCAhUUFJj7ubm58vPz07+DGsjN3r7C3xdQXqE/ZVR1CAAAAFUqNzdXHh4eysnJkbu7+2XrMuINm8jMzNS5c+fUrl07s6xatWq6++67lZGRofDwcDVs2FAfffSRpPMj08eOHdOjjz4q6fxIdF5enmrUqCE3Nzdzy8rKUmZmptmnv7+/VdItSZ07d9b69etlGIY2bdqkXr16qUmTJtq8ebO+/fZb1axZUw0bNpQkZWRkWMUoSe3atdO+fftUVFRklrVs2bLM63z88ceVl5entWvXmkl3SfwTJkywin3w4MHKzs5Wfn6+MjIyVK9ePTPplqQ2bdpc8b5OmTJFHh4e5ubn53fFNgAAAACq1m1VHQD+mkomUlgsllLlJWX9+/fXhx9+qJdeekkffvihunXrpjvuuEPS+anYtWvX1vr160v1Xb16dfOzq6trqeOdO3fWO++8o127dsnOzk6NGjVSp06dtGHDBp04ccKcZn5xPBfHfqGyziNJPXr00AcffKAtW7aoS5cuZnlxcbESExPVp0+fUm2cnJzKPMfFcZRlzJgxGjFihLlfMuINAAAA4MbFiDdsIigoSA4ODtq8ebNZdu7cOaWmpio0NFSSFBkZqT179igtLU2ffvqp+vfvb9Zt3ry5fv31V912220KCgqy2kqS80spec571qxZ6tSpkywWizp16qT169dbPd8tSY0aNbKKUZK+//57BQcHy/4qpm4PGTJEU6dO1UMPPWT1HHnz5s21d+/eUrEHBQWZPwYcOnRIR48eNdv88MMPVzyfo6Oj3N3drTYAAAAANzZGvGETrq6uGjJkiOLj4+Xl5aV69epp+vTpys/PV0xMjCQpMDBQbdu2VUxMjAoLC9WrVy+z/X333ac2bdqod+/emjZtmkJCQnT06FGtXr1avXv3vuTUb0ny8PBQs2bN9MEHH+iNN96QdD4Z79u3r86dO6fOnTubdUeOHKlWrVpp4sSJ6tevn3744QfNmTNHc+fOveprfe6551RUVKQHH3xQX3zxhdq3b69x48bpwQcflJ+fn/r27Ss7Ozvt3r1be/bs0aRJk3TfffcpJCREAwYMUFJSknJzc/XKK6+U8y4DAAAAuBkw4g2bmTp1qh555BE9+eSTat68ufbv3681a9bI09PTrNO/f3/t2rVLffr0kbOzs1lusVi0evVqdezYUU899ZSCg4P12GOP6cCBA6pZs+YVz33vvfeqqKjITLI9PT3VqFEjeXt7myPu0vmR6SVLlmjx4sVq0qSJxo0bpwkTJig6Orpc1xoXF6fExET16NFD33//vbp166aVK1fqq6++UqtWrdS6dWvNnDlT/v7+kiQ7OzstW7ZMBQUFuvvuuzVo0CBzxXMAAAAAfy2sag7cxEpWUmRVc1xvrGoOAABudaxqDgAAAADADYLEGwAAAAAAGyLxBgAAAADAhki8AQAAAACwIRJvAAAAAABsiMQbAAAAAAAbIvEGAAAAAMCGSLwBAAAAALAhEm8AAAAAAGyIxBsAAAAAABsi8QYAAAAAwIZIvAEAAAAAsCESbwAAAAAAbOi2qg4AwLULSUuVu7t7VYcBAAAAoAyMeAMAAAAAYEMk3gAAAAAA2BCJNwAAAAAANkTiDQAAAACADZF4AwAAAABgQyTeAAAAAADYEIk3AAAAAAA2ROINAAAAAIANkXgDAAAAAGBDJN4AAAAAANgQiTcAAAAAADZE4g0AAAAAgA2ReAMAAAAAYEMk3gAAAAAA2BCJNwAAAAAANkTiDQAAAACADZF4AwAAAABgQyTeAAAAAADYEIk3AAAAAAA2ROINAAAAAIANkXgDAAAAAGBDJN5ABVgsFi1fvryqwwAAAABwEyDxBgAAAADAhki8gSpw7ty5qg4BAAAAwHVC4o1b1qeffqqwsDA5OzurRo0auu+++3Tq1Clt27ZN999/v+644w55eHioU6dO2r59+2X7Gj16tIKDg+Xi4qL69etr7NixVsl1QkKCmjVrpnfffVf169eXo6Oj3nvvPdWoUUMFBQVWfT3yyCMaMGCATa4ZAAAAwPVH4o1bUnZ2th5//HE99dRTysjI0Pr169WnTx8ZhqE///xTUVFR2rRpk7Zs2aIGDRqoR48e+vPPPy/Z3+23366UlBSlp6frjTfe0IIFC/T6669b1dm/f7+WLFmizz77TDt37tSjjz6qoqIiff7552ad48ePa+XKlRo4cKDNrh0AAADA9XVbVQcAVIXs7GwVFhaqT58+8vf3lySFhYVJkrp06WJVd/78+fL09NSGDRv04IMPltnfP/7xD/NzQECARo4cqY8//lijRo0yy8+ePav3339f3t7eZllkZKSSk5PVt29fSdKiRYvk6+urzp07l3megoICqxHy3Nzcclw1AAAAgKpQ4RHv999/X+3atVOdOnV08OBBSdKsWbP0r3/9q9KCA2yladOm6tq1q8LCwtS3b18tWLBAJ06ckCQdO3ZMsbGxCg4OloeHhzw8PJSXl6dDhw5dsr9PP/1U7du3V61ateTm5qaxY8eWqu/v72+VdEvS4MGDtXbtWh05ckSSlJycrOjoaFksljLPM2XKFDMmDw8P+fn5XcttAAAAAHAdVCjxnjdvnkaMGKEePXro5MmTKioqkiRVr15ds2bNqtQAAVuwt7fXV199pS+++EKNGjXSm2++qZCQEGVlZSk6OlppaWmaNWuWvv/+e+3cuVM1atTQ2bNny+xry5YteuyxxxQREaGVK1dqx44deuWVV0rVd3V1LdU2PDxcTZs21cKFC7V9+3bt2bNH0dHRl4x7zJgxysnJMbfDhw9f030AAAAAYHsVmmr+5ptvasGCBerdu7emTp1qlrds2VIvvvhipQUH2JLFYlG7du3Url07jRs3Tv7+/lq2bJk2bdqkuXPnqkePHpKkw4cP6/jx45fs57vvvpO/v79eeeUVs6xkFsjVGDRokF5//XUdOXJE991332VHsR0dHeXo6HjVfQMAAACoehVKvLOyshQeHl6q3NHRUadOnbrmoABb27p1q7755hs98MAD8vHx0datW/Xbb78pNDRUQUFBev/999WyZUvl5uYqPj5ezs7Ol+wrKChIhw4d0uLFi9WqVSutWrVKy5Ytu+pY+vfvrxdffFELFizQwoULK+PyAAAAANxAKjTVPDAwUDt37ixVXjJtF7jRubu7a+PGjerRo4eCg4P1j3/8Q0lJSYqIiNC7776rEydOKDw8XE8++aSGDx8uHx+fS/bVq1cvvfDCC3r22WfVrFkzff/99xo7dmy5YnnkkUfk5uam3r17V8blAQAAALiBWAzDMMrbKDk5WWPHjlVSUpJiYmL09ttvKzMzU1OmTNHbb7+txx57zBaxAn9Z999/v0JDQzV79uxytcvNzZWHh4dycnLk7u5uo+gAAAAAXKw8f4tXaKr5wIEDVVhYqFGjRik/P1+RkZGqW7eu3njjDZJuoBz++OMPrV27VuvWrdOcOXOqOhwAAAAANlDuxLuwsFCLFi1Sz549NXjwYB0/flzFxcWXnYoLoGzNmzfXiRMnNG3aNIWEhFR1OAAAAABsoEJTzV1cXJSRkSF/f39bxATgKjHVHAAAAKga5flbvEKLq91zzz3asWNHhYIDAAAAAOBWUqFnvIcOHaqRI0fqv//9r1q0aCFXV1er43fddVelBAcAAAAAwM2uQlPN7exKD5RbLBYZhiGLxaKioqJKCQ7A5THVHAAAAKgaNl/VPCsrq0KBAQAAAABwq6lQ4s2iagAAAAAAXJ0KJd4LFy687PEBAwZUKBgAAAAAAP5qKvSMt6enp9X+uXPnlJ+fLwcHB7m4uOiPP/6otAABXBrPeAMAAABVw+avEztx4oTVlpeXp71796p9+/b66KOPKhQ0AAAAAAB/RRVKvMvSoEEDTZ06Vc8//3xldQkAAAAAwE2v0hJvSbK3t9fRo0crs0sAAAAAAG5qFVpc7fPPP7faNwxD2dnZmjNnjtq1a1cpgQEAAAAA8FdQocS7d+/eVvsWi0Xe3t7q0qWLkpKSKiUwAAAAAAD+CiqUeBcXF1d2HAAAAAAA/CVV6BnvCRMmKD8/v1T56dOnNWHChGsOCgAAAACAv4oKvcfb3t5e2dnZ8vHxsSr//fff5ePjo6KiokoLEMCl8R5vAAAAoGrY/D3ehmHIYrGUKt+1a5e8vLwq0iUAAAAAAH9J5XrG29PTUxaLRRaLRcHBwVbJd1FRkfLy8hQbG1vpQQIAAAAAcLMqV+I9a9YsGYahp556SomJifLw8DCPOTg4KCAgQG3atKn0IAEAAAAAuFmVK/GOioqSJAUGBqpt27aqVq2aTYICAAAAAOCvokKvE+vUqZP5+fTp0zp37pzVcRZ5AgAAAADgvAotrpafn69nn31WPj4+cnNzk6enp9UGAAAAAADOq1DiHR8fr3Xr1mnu3LlydHTU22+/rcTERNWpU0cLFy6s7BgBAAAAALhpVWiq+YoVK7Rw4UJ17txZTz31lDp06KCgoCD5+/tr0aJF6t+/f2XHCQAAAADATalCI95//PGHAgMDJZ1/nvuPP/6QJLVv314bN26svOgAAAAAALjJVSjxrl+/vg4cOCBJatSokZYsWSLp/Eh49erVKy04AAAAAABudhVKvAcOHKhdu3ZJksaMGWM+6/3CCy8oPj6+UgMEAAAAAOBmZjEMw7jWTg4dOqTU1FTdeeedatq0aWXEBeAq5ObmysPDQzk5ObzGDwAAALiOyvO3eIUWV7vQmTNnVK9ePdWrV+9auwIAAAAA4C+nQlPNi4qKNHHiRNWtW1dubm765ZdfJEljx47VO++8U6kBAgAAAABwM6tQ4j158mSlpKRo+vTpcnBwMMvDwsL09ttvV1pwAAAAAADc7CqUeC9cuFD//Oc/1b9/f9nb25vld911l3766adKCw4AAAAAgJtdhRLvI0eOKCgoqFR5cXGxzp07d81BAQAAAADwV1GhxLtx48batGlTqfJPPvlE4eHh1xwUyqdz586Ki4ur6jAgKTo6Wr17967qMAAAAADcQCq0qvn48eP15JNP6siRIyouLtbSpUu1d+9eLVy4UCtXrqzsGHGTOHDggAIDA7Vjxw41a9asqsORJAUEBCguLo4fJgAAAABUmXKNeP/yyy8yDEM9e/bUxx9/rNWrV8tisWjcuHHKyMjQihUrdP/999sqVtzAzp49W9UhAAAAAMANqVyJd4MGDfTbb79Jkrp166ZatWpp//79ys/P1+bNm/XAAw/YJEj8v1OnTmnAgAFyc3NT7dq1lZSUZHX87NmzGjVqlOrWrStXV1fdc889Wr9+vXk8JSVF1atX1/LlyxUcHCwnJyfdf//9Onz4sFknMzNTvXr1Us2aNeXm5qZWrVrp66+/tjpPQECAJk2apOjoaHl4eGjw4MEKDAyUJIWHh8tisahz586S/n/69auvvqqaNWuqevXqSkxMVGFhoeLj4+Xl5SVfX1+9++67Vuc4cuSI+vXrJ09PT9WoUUO9evXSgQMHzOMl/b722muqXbu2atSooWHDhpnrDHTu3FkHDx7UCy+8IIvFIovFcsX7e/DgQfXs2VOenp5ydXVV48aNtXr1aknnX6MXExOjwMBAOTs7KyQkRG+88cZl+zMMQ9OnT1f9+vXl7Oyspk2b6tNPPzWPnzhxQv3795e3t7ecnZ3VoEEDJScnXzFOAAAAADePciXehmFY7X/xxRfKz8+v1IBwefHx8fr222+1bNkyrV27VuvXr1daWpp5fODAgfruu++0ePFi7d69W3379lX37t21b98+s05+fr4mT56s9957T999951yc3P12GOPmcfz8vLUo0cPff3119qxY4e6deumnj176tChQ1axzJgxQ02aNFFaWprGjh2rf//735Kkr7/+WtnZ2Vq6dKlZd926dTp69Kg2btyomTNnKiEhQQ8++KA8PT21detWxcbGKjY21vwBID8/X/fee6/c3Ny0ceNGbd68WW5uburevbvV6Pq3336rzMxMffvtt3rvvfeUkpKilJQUSdLSpUvl6+urCRMmKDs7W9nZ2Ve8v8OGDVNBQYE2btyoPXv2aNq0aXJzc5N0fvFAX19fLVmyROnp6Ro3bpxefvllLVmy5JL9/eMf/1BycrLmzZunH3/8US+88IKeeOIJbdiwQZI0duxYpaen64svvlBGRobmzZunO+6445L9FRQUKDc312oDAAAAcIMzysFisRj/+9//zH03NzcjMzOzPF3gGvz555+Gg4ODsXjxYrPs999/N5ydnY3nn3/e2L9/v2GxWIwjR45YtevatasxZswYwzAMIzk52ZBkbNmyxTyekZFhSDK2bt16yXM3atTIePPNN819f39/o3fv3lZ1srKyDEnGjh07rMqjoqIMf39/o6ioyCwLCQkxOnToYO4XFhYarq6uxkcffWQYhmG88847RkhIiFFcXGzWKSgoMJydnY01a9ZY9VtYWGjW6du3r9GvXz+rOF9//fVLXtfFwsLCjISEhKuuP3ToUOORRx6xutZevXoZhmEYeXl5hpOTk/H9999btYmJiTEef/xxwzAMo2fPnsbAgQOv+nzjx483JJXacnJyrroPAAAAANcuJyfnqv8WL9fiamVN172a6buoHJmZmTp79qzatGljlnl5eSkkJESStH37dhmGoeDgYKt2BQUFqlGjhrl/2223qWXLluZ+w4YNVb16dWVkZOjuu+/WqVOnlJiYqJUrV+ro0aMqLCzU6dOnS414X9jHlTRu3Fh2dv8/waJmzZpq0qSJuW9vb68aNWro2LFjkqS0tDTt379ft99+u1U/Z86cUWZmplW/F75LvnaNLJ+hAAAgAElEQVTt2tqzZ89Vx3Wx4cOHa8iQIVq7dq3uu+8+PfLII7rrrrvM42+99ZbefvttHTx4UKdPn9bZs2cvuZBcenq6zpw5U2rdg7Nnz5qr/w8ZMkSPPPKItm/frgceeEC9e/dW27ZtLxnfmDFjNGLECHM/NzdXfn5+Fb5eAAAAALZXrsTbMAxFR0fL0dFR0vkkKDY2Vq6urlb1LpxijMpjXDTV/2LFxcWyt7dXWlqaVTIqyZwuXaKsH0xKyuLj47VmzRq99tprCgoKkrOzs/7+97+XWkDt4u/9cqpVq1bqXGWVFRcXm9fSokULLVq0qFRf3t7el+23pI+KGDRokLp166ZVq1Zp7dq1mjJlipKSkvTcc89pyZIleuGFF5SUlKQ2bdro9ttv14wZM7R169Yy+yqJY9WqVapbt67VsZL/hiIiInTw4EGtWrVKX3/9tbp27aphw4bptddeK7NPR0dHsy0AAACAm0O5Eu+oqCir/SeeeKJSg8HlBQUFqVq1atqyZYvq1asn6fziXD///LM6deqk8PBwFRUV6dixY+rQocMl+yksLFRqaqruvvtuSdLevXt18uRJNWzYUJK0adMmRUdH6+GHH5Z0/pnvCxc1uxQHBwdJ5xchu1bNmzfXxx9/LB8fH7m7u1e4HwcHh3LH4+fnZz5zPmbMGC1YsEDPPfecNm3apLZt22ro0KFm3QtH3y/WqFEjOTo66tChQ+rUqdMl63l7eys6OlrR0dHq0KGD4uPjL5l4AwAAALj5lCvxZrXlquXm5qaYmBjFx8erRo0aqlmzpl555RVzCndwcLD69++vAQMGKCkpSeHh4Tp+/LjWrVunsLAw9ejRQ9L5UeLnnntOs2fPVrVq1fTss8+qdevWZiIeFBSkpUuXqmfPnrJYLBo7duxVjSL7+PjI2dlZX375pXx9feXk5CQPD48KXWv//v01Y8YM9erVSxMmTJCvr68OHTqkpUuXKj4+Xr6+vlfVT0BAgDZu3KjHHntMjo6Ol124TJLi4uIUERGh4OBgnThxQuvWrVNoaKik8/dl4cKFWrNmjQIDA/X+++9r27Zt5mruF7v99tv14osv6oUXXlBxcbHat2+v3Nxcff/993Jzc1NUVJTGjRunFi1aqHHjxiooKNDKlSvN8wEAAAD4ayjXquaoejNmzFDHjh310EMP6b777lP79u3VokUL83hycrIGDBigkSNHKiQkRA899JC2bt1q9Rywi4uLRo8ercjISLVp00bOzs5avHixefz111+Xp6en2rZtq549e6pbt25q3rz5FWO77bbbNHv2bM2fP1916tRRr169KnydLi4u2rhxo+rVq6c+ffooNDRUTz31lE6fPl2uEfAJEybowIEDuvPOO62mqF9KUVGRhg0bptDQUHXv3l0hISGaO3euJCk2NlZ9+vRRv379dM899+j333+3Gv0uy8SJEzVu3DhNmTJFoaGh6tatm1asWGEm6w4ODhozZozuuusudezYUfb29lbfBQAAAICbn8W40oPD+EtJSUlRXFycTp48WdWhoBLk5ubKw8NDOTk51zQlHwAAAED5lOdv8XJNNQcAAAAAnJ8pee7cuaoOAzZUrVq1UotWVxSJN24pERER2rRpU5nHXn75Zb388svXOSIAAADcTAzD0K+//soM0ltE9erVVatWrWt+jTZTzXFLOXLkiE6fPl3mMS8vL3l5eV3niK4NU80BAACur+zsbJ08eVI+Pj5ycXG55oQMNybDMJSfn69jx46pevXqql27dqk6TDUHLuHi92kDAAAAV6uoqMhMumvUqFHV4cDGnJ2dJUnHjh2Tj4/PNU07Z1VzAAAAALgKJc90u7i4VHEkuF5KvutrfZ6fxBsAAAAAyoHp5beOyvquSbwBAAAAALAhEm8AAAAAAGyIxdUAAAAA4BoFvLTqup7vwNS/lat+dHS03nvvvVLl+/btU1BQ0DXHk5KSori4uCp9zdrGjRs1Y8YMpaWlKTs7W8uWLVPv3r2rLJ4LMeINAAAAALeA7t27Kzs722oLDAys6rBKqehCZqdOnVLTpk01Z86cSo7o2pF4AwAAAMAtwNHRUbVq1bLaSl6RtWLFCrVo0UJOTk6qX7++EhMTVVhYaLadOXOmwsLC5OrqKj8/Pw0dOlR5eXmSpPXr12vgwIHKycmRxWKRxWJRQkKCpPOLky1fvtwqjurVqyslJUWSdODAAVksFi1ZskSdO3eWk5OTPvjgA0lScnKyQkND5eTkpIYNG2ru3LmXvb6IiAhNmjRJffr0qYzbVamYag4AAAAAt7A1a9boiSee0OzZs9WhQwdlZmbq6aefliSNHz9ekmRnZ6fZs2crICBAWVlZGjp0qEaNGqW5c+eqbdu2mjVrlsaNG6e9e/dKktzc3MoVw+jRo5WUlKTk5GQ5OjpqwYIFGj9+vObMmaPw8HDt2LFDgwcPlqurq6Kioir3BlwHJN4AAAAAcAtYuXKlVUIcERGhTz75RJMnT9ZLL71kJrT169fXxIkTNWrUKDPxjouLM9sFBgZq4sSJGjJkiObOnSsHBwd5eHjIYrGoVq1aFYotLi7OaqR64sSJSkpKMssCAwOVnp6u+fPnk3gDAAAAAG5M9957r+bNm2fuu7q6SpLS0tK0bds2TZ482TxWVFSkM2fOKD8/Xy4uLvr222/16quvKj09Xbm5uSosLNSZM2d06tQps59r0bJlS/Pzb7/9psOHDysmJkaDBw82ywsLC+Xh4XHN56oKJN4AAAAAcAtwdXUtcwXz4uJiJSYmlvlstJOTkw4ePKgePXooNjZWEydOlJeXlzZv3qyYmJgrLoRmsVhkGIZVWVltLkzei4uLJUkLFizQPffcY1Wv5Jn0mw2JNwAAAADcwpo3b669e/de8rViqampKiwsVFJSkuzszq/PvWTJEqs6Dg4OKioqKtXW29tb2dnZ5v6+ffuUn59/2Xhq1qypunXr6pdfflH//v3Lezk3JBJvAAAAALiFjRs3Tg8++KD8/PzUt29f2dnZaffu3dqzZ48mTZqkO++8U4WFhXrzzTfVs2dPfffdd3rrrbes+ggICFBeXp6++eYbNW3aVC4uLnJxcVGXLl00Z84ctW7dWsXFxRo9erSqVat2xZgSEhI0fPhwubu7KyIiQgUFBUpNTdWJEyc0YsSIMtvk5eVp//795n5WVpZ27twpLy8v1atX79pu0jXidWIAAAAAcAvr1q2bVq5cqa+++kqtWrVS69atNXPmTPn7+0uSmjVrppkzZ2ratGlq0qSJFi1apClTplj10bZtW8XGxqpfv37y9vbW9OnTJUlJSUny8/NTx44dFRkZqRdffFEuLi5XjGnQoEF6++23lZKSorCwMHXq1EkpKSmXfe94amqqwsPDFR4eLkkaMWKEwsPDNW7cuIremkpjMS6ecA/gppGbmysPDw/l5OTI3d29qsMBAAD4Sztz5oyysrIUGBgoJyenqg4H18HlvvPy/C3OiDcAAAAAADZE4g0AAAAAgA2ReAMAAAAAYEMk3gAAAAAA2BCJNwAAAAAANkTiDQAAAACADZF4AwAAAABgQyTeAAAAAADYEIk3AAAAAAA2ROINAAAAAIAN3VbVAQAAAADATS/B4zqfL6dc1aOjo/Xee++VKt+3b5+CgoKuOZyUlBTFxcXp5MmT19xXRU2ZMkVLly7VTz/9JGdnZ7Vt21bTpk1TSEhIlcVUghFvAAAAALgFdO/eXdnZ2VZbYGBgVYdVyrlz5yrUbsOGDRo2bJi2bNmir776SoWFhXrggQd06tSpSo6w/Ei8AQAAAOAW4OjoqFq1allt9vb2kqQVK1aoRYsWcnJyUv369ZWYmKjCwkKz7cyZMxUWFiZXV1f5+flp6NChysvLkyStX79eAwcOVE5OjiwWiywWixISEiRJFotFy5cvt4qjevXqSklJkSQdOHBAFotFS5YsUefOneXk5KQPPvhAkpScnKzQ0FA5OTmpYcOGmjt37mWv78svv1R0dLQaN26spk2bKjk5WYcOHVJaWlpl3L5rwlRzAAAAALiFrVmzRk888YRmz56tDh06KDMzU08//bQkafz48ZIkOzs7zZ49WwEBAcrKytLQoUM1atQozZ07V23bttWsWbM0btw47d27V5Lk5uZWrhhGjx6tpKQkJScny9HRUQsWLND48eM1Z84chYeHa8eOHRo8eLBcXV0VFRV1VX3m5Jyfju/l5VWuWGyBxBsAAAAAbgErV660SogjIiL0ySefaPLkyXrppZfMhLZ+/fqaOHGiRo0aZSbecXFxZrvAwEBNnDhRQ4YM0dy5c+Xg4CAPDw9ZLBbVqlWrQrHFxcWpT58+5v7EiROVlJRklgUGBio9PV3z58+/qsTbMAyNGDFC7du3V5MmTSoUU2Ui8QYAAACAW8C9996refPmmfuurq6SpLS0NG3btk2TJ082jxUVFenMmTPKz8+Xi4uLvv32W7366qtKT09Xbm6uCgsLdebMGZ06dcrs51q0bNnS/Pzbb7/p8OHDiomJ0eDBg83ywsJCeXhc3SJ2zz77rHbv3q3Nmzdfc2yVgcS7CnXu3FnNmjXTrFmzqjoUAAAAAH9xrq6uZa5gXlxcrMTERKsR5xJOTk46ePCgevToodjYWE2cOFFeXl7avHmzYmJirrgQmsVikWEYVmVltbkweS8uLpYkLViwQPfcc49VvZJn0i/nueee0+eff66NGzfK19f3ivWvBxZXg7mgwc6dO6s6FFNAQMAt9YNEQkKCmjVrVtVhAAAA4BbUvHlz7d27V0FBQaU2Ozs7paamqrCwUElJSWrdurWCg4N19OhRqz4cHBxUVFRUqm9vb29lZ2eb+/v27VN+fv5l46lZs6bq1q2rX375pVQ8l1uF3TAMPfvss1q6dKnWrVt3Q63Yzoj3Le7s2bNVHcItzTCMMv8HBQAAAFwv48aN04MPPig/Pz/17dtXdnZ22r17t/bs2aNJkybpzjvvVGFhod5880317NlT3333nd566y2rPgICApSXl6dvvvlGTZs2lYuLi1xcXNSlSxfNmTNHrVu3VnFxsUaPHq1q1apdMaaEhAQNHz5c7u7uioiIUEFBgVJTU3XixAmNGDGizDbDhg3Thx9+qH/961+6/fbb9euvv0qSPDw85OzsfO036how4n2dnDp1SgMGDJCbm5tq166tpKQkq+Nnz57VqFGjVLduXbm6uuqee+7R+vXrzeMpKSmqXr26li9fruDgYDk5Oen+++/X4cOHzTqZmZnq1auXatasKTc3N7Vq1Upff/211XkCAgI0adIkRUdHy8PDQ4MHDzZ/CQoPD5fFYlHnzp0lSdHR0erdu7deffVV1axZU9WrVzdfKxAfHy8vLy/5+vrq3XfftTrHkSNH1K9fP3l6eqpGjRrq1auXDhw4YB4v6fe1115T7dq1VaNGDQ0bNsycctK5c2cdPHhQL7zwgvk6gis5ePCgevbsKU9PT7m6uqpx48ZavXq11b270PLly636LRlxnj9/vvz8/OTi4qK+ffvq5MmTpeJOTEyUj4+P3N3d9cwzz1j9eFFQUKDhw4fLx8dHTk5Oat++vbZt22YeX79+vSwWi9asWaOWLVvK0dFR77//vhITE7Vr1y7zekterwAAAADYWrdu3bRy5Up99dVXatWqlVq3bq2ZM2fK399fktSsWTPNnDlT06ZNU5MmTbRo0SJNmTLFqo+2bdsqNjZW/fr1k7e3t6ZPny5JSkpKkp+fnzp27KjIyEi9+OKLcnFxuWJMgwYN0ttvv62UlBSFhYWpU6dOSklJuewo9rx585STk6POnTurdu3a5vbxxx9fw92pJAauiyFDhhi+vr7G2rVrjd27dxsPPvig4ebmZjz//POGYRhGZGSk0bZtW2Pjxo3G/v37jRkzZhiOjo7Gzz//bBiGYSQnJxvVqlUzWrZsaXz//fdGamqqcffddxtt27Y1z7Fz507jrbfeMnbv3m38/PPPxiuvvGI4OTkZBw8eNOv4+/sb7u7uxowZM4x9+/YZ+/btM/79738bkoyvv/7ayM7ONn7//XfDMAwjKirKuP32241hw4YZP/30k/HOO+8Ykoxu3boZkydPNn7++Wdj4sSJRrVq1YxDhw4ZhmEYp06dMho0aGA89dRTxu7du4309HQjMjLSCAkJMQoKCsx+3d3djdjYWCMjI8NYsWKF4eLiYvzzn/80DMMwfv/9d8PX19eYMGGCkZ2dbWRnZ1/x/v7tb38z7r//fmP37t1GZmamsWLFCmPDhg3mvfPw8LCqv2zZMuPCf/7jx483XF1djS5duhg7duwwNmzYYAQFBRmRkZFmnaioKMPNzc3o16+f8Z///MdYuXKl4e3tbbz88stmneHDhxt16tQxVq9ebfz4449GVFSU4enpad7Tb7/91pBk3HXXXcbatWuN/fv3G//973+NkSNHGo0bNzavNz8/v8zrPHPmjJGTk2Nuhw8fNiQZOTk5V7xHAAAAuDanT5820tPTjdOnT1d1KLhOLved5+TkXPXf4iTe18Gff/5pODg4GIsXLzbLfv/9d8PZ2dl4/vnnjf379xsWi8U4cuSIVbuuXbsaY8aMMQzjfPIoydiyZYt5PCMjw5BkbN269ZLnbtSokfHmm2+a+/7+/kbv3r2t6mRlZRmSjB07dliVR0VFGf7+/kZRUZFZFhISYnTo0MHcLywsNFxdXY2PPvrIMAzDeOedd4yQkBCjuLjYrFNQUGA4Ozsba9asseq3sLDQrNO3b1+jX79+VnG+/vrrl7yui4WFhRkJCQllHrvaxNve3t44fPiwWfbFF18YdnZ2ZuIfFRVleHl5GadOnTLrzJs3z3BzczOKioqMvLw8o1q1asaiRYvM42fPnjXq1KljTJ8+3TCM/0+8ly9fbhXP+PHjjaZNm17xOsePH29IKrWReAMAANgeifetp7ISb6aaXweZmZk6e/as2rRpY5Z5eXkpJCREkrR9+3YZhqHg4GC5ubmZ24YNG5SZmWm2ue2226yW2W/YsKGqV6+ujIwMSeens48aNUqNGjVS9erV5ebmpp9++kmHDh2yiufCPq6kcePGsrP7/38mNWvWVFhYmLlvb2+vGjVq6NixY5LOv4pg//79uv32283r8PLy0pkzZ6yupXHjxlYrEtauXdvsoyKGDx+uSZMmqV27dho/frx2795d7j7q1atntephmzZtVFxcrL1795plJc+rXFgnLy9Phw8fVmZmps6dO6d27dqZx6tVq6a7777b/I5KlOc7uNCYMWOUk5Njbhc+agAAAADgxsTiateBcdHy+RcrLi6Wvb290tLSSi2Pf+EL7iWV+bxzSVl8fLzWrFmj1157TUFBQXJ2dtbf//73Uguolec9excvfGCxWMosK1nyv7i4WC1atNCiRYtK9eXt7X3Zfkv6qIhBgwapW7duWrVqldauXaspU6YoKSlJzz33nOzs7K7qFQYXK7mvV/OM+YWvSbi4vmEYpcoq+q5DR0dHOTo6VqgtAAAAgKrBiPd1EBQUpGrVqmnLli1m2YkTJ/Tzzz9LOr+oWVFRkY4dO1ZqufxatWqZbQoLC5Wammru7927VydPnlTDhg0lSZs2bVJ0dLQefvhhhYWFqVatWlaLml2Kg4ODJFXK6trNmzfXvn375OPjU+parvZl9yUxlTcePz8/xcbGaunSpRo5cqQWLFgg6XzC/+eff+rUqVNm3bJenXbo0CGr1yL88MMPsrOzU3BwsFm2a9cunT592tzfsmWL3Nzc5Ovrq6CgIDk4OGjz5s3m8XPnzik1NVWhoaGVfr0AAAAAbg4k3teBm5ubYmJiFB8fr2+++Ub/+c9/FB0dbU7hDg4OVv/+/TVgwAAtXbpUWVlZ2rZtm6ZNm2auzC2dHyV+7rnntHXrVm3fvl0DBw5U69atdffdd0s6n+AvXbpUO3fu1K5duxQZGXlVo8g+Pj5ydnbWl19+qf/973/Kycmp8LX2799fd9xxh3r16qVNmzYpKytLGzZs0PPPP6///ve/V91PQECANm7cqCNHjuj48eNXrB8XF6c1a9YoKytL27dv17p168xk95577pGLi4tefvll7d+/Xx9++GGZq4Y7OTkpKipKu3bt0qZNmzR8+HA9+uijVj9+nD17VjExMUpPT9cXX3yh8ePH69lnn5WdnZ1cXV01ZMgQxcfH68svv1R6eroGDx6s/Px8xcTEXPF6s7KytHPnTh0/flwFBQVXfa8AAAAA3NhIvK+TGTNmqGPHjnrooYd03333qX379mrRooV5PDk5WQMGDNDIkSMVEhKihx56SFu3bpWfn59Zx8XFRaNHj1ZkZKTatGkjZ2dnLV682Dz++uuvy9PTU23btlXPnj3VrVs3NW/e/Iqx3XbbbZo9e7bmz5+vOnXqqFevXhW+ThcXF23cuFH16tVTnz59FBoaqqeeekqnT5+Wu7v7VfczYcIEHThwQHfeeafVFPVLKSoq0rBhwxQaGqru3bsrJCREc+fOlXT+efoPPvhAq1evVlhYmD766CMlJCSU6iMoKEh9+vRRjx499MADD6hJkyZmHyW6du2qBg0aqGPHjnr00UfVs2dPq76mTp2qRx55RE8++aSaN2+u/fv3a82aNfL09Lxs/I888oi6d++ue++9V97e3vroo4+ufJMAAAAA3BQsxpUeQMYNISUlRXFxcVbvlUblSUhI0PLly8ucgl4iOjpaJ0+e1PLly69jZJeXm5srDw8P5eTklOuHDQAAAJTfmTNnlJWVpcDAQDk5OVV1OLgOLvedl+dvcUa8AQAAAACwIRJv3BQiIiKsXrV24fbqq69WdXgAAAAAcElMNcdN4ciRI1ariV/Iy8tLXl5e1zmiGwNTzQEAAK4fpprfeiprqjnv8cZNoW7dulUdAgAAAHBJYe+FXdfz7YnaU6760dHReu+990qV79u3T0FBQdccz42wJtW8efM0b94885XKjRs31rhx4xQREVFlMZVgqjkAAAAA3AK6d++u7Oxsqy0wMLCqwyrl3LlzFWrn6+urqVOnKjU1VampqerSpYt69eqlH3/8sZIjLD8SbwAAAAC4BTg6OqpWrVpWm729vSRpxYoVatGihZycnFS/fn0lJiaqsLDQbDtz5kyFhYXJ1dVVfn5+Gjp0qPLy8iRJ69ev18CBA5WTkyOLxSKLxWK+ctdisZR6K1D16tWVkpIiSTpw4IAsFouWLFmizp07y8nJSR988IGk869cDg0NlZOTkxo2bFjqVb8X69mzp3r06KHg4GAFBwdr8uTJcnNz05YtWyrj9l0TppoDAAAAwC1szZo1euKJJzR79mx16NBBmZmZevrppyVJ48ePlyTZ2dlp9uzZCggIUFZWloYOHapRo0Zp7ty5atu2rWbNmqVx48Zp7969kiQ3N7dyxTB69GglJSUpOTlZjo6OWrBggcaPH685c+YoPDxcO3bs0ODBg+Xq6qqoqKgr9ldUVKRPPvlEp06dUps2bcp5RyofiTcAAAAA3AJWrlxplRBHRETok08+0eTJk/XSSy+ZCW39+vU1ceJEjRo1yky84+LizHaBgYGaOHGihgwZorlz58rBwUEeHh6yWCyqVatWhWKLi4tTnz59zP2JEycqKSnJLAsMDFR6errmz59/2cR7z549atOmjc6cOSM3NzctW7ZMjRo1qlBMlYnEGwAAAABuAffee6/mzZtn7ru6ukqS0tLStG3bNk2ePNk8VlRUpDNnzig/P18uLi769ttv9eqrryo9PV25ubkqLCzUmTNndOrUKbOfa9GyZUvz82+//abDhw8rJiZGgwcPNssLCwvl4eFx2X5CQkK0c+dOnTx5Up999pmioqK0YcOGKk++SbwBAAAA4Bbg6upa5grmxcXFSkxMtBpxLuHk5KSDBw+qR48eio2N1cSJE+Xl5aXNmzcrJibmiguhWSwWXfwG67LaXJi8FxcXS5IWLFige+65x6peyTPpl+Lg4GBeY8uWLbVt2za98cYbmj9//mXb2RqJNwAAAADcwpo3b669e/de8rViqampKiwsVFJSkuzszq/PvWTJEqs6Dg4OKioqKtXW29tb2dnZ5v6+ffuUn59/2Xhq1qypunXr6pdfflH//v3LezlWDMNQQUHBNfVRGUi8AQAAAOAWNm7cOD344IPy8/NT3759ZWdnp927d2vPnj2aNGmS7rzzThUWFurNN99Uz5499d133+mtt96y6iMgIEB5eXn65ptv1LRpU7m4uMjFxUVdunTRnDlz1Lp1axUXF2v06NGqVq3aFWNKSEjQ8OHD5e7uroiICBUUFCg1NVUnTpzQiBEjymzz8ssvKyIiQn5+fvrzzz+1ePFirV+/Xl9++WWl3KdrwevEAAAAAOAW1q1bN61cuVJfffWVWrVqpdatW2vmzJny9/eXJDVr1kwzZ87UtGnT1KRJEy1atEhTpkyx6qNt27aKjY1Vv3795O3trenTp0uSkpKS5Ofnp44dOyoyMlIvvviiXFxcrhjToEGD9PbbbyslJUVhYWHq1KmTUlJSLvve8f/973968sknFRISoq5du2rr1q368ssvdf/991/D3akcFuPiCfcAbhq5ubny8Pg/9u4/rKoy3///c4PCZoNAGoIaykZTTMjfaVSiNh7U0Wy4xrG0KzH1DNkZIlOx6WgQgl91IEcdf6QNmxmdKedknpEzZ8wfkOGMJqSpA2P+QDNjsvogiIi6YX3/6GKddiKCgFS+Hte1rot1r/u+13utdW2u/d73Wvfyo6ysDF9f39YOR0REROQHraqqiuLiYux2O1artbXDkdugvmvemO/iGvEWERERERERaUFKvEVERERERERakBJvERERERERkRakxFtERERERESkBSnxFhEREREREWlBSrxFREREREREWpASbxEREREREZEWpMRbREREREREpAUp8RYRERERERFpQUq8RURERIfRQzsAACAASURBVERERFpQm9YOQERERERE5PuuKKz3bd1f738WNap+bGwsWVlZ15UfP36cHj16NDkeh8NBQkICFy5caHJfzWHx4sX88pe/5Pnnn2f58uWtHY4SbxERERERkTvB6NGjyczMdCkLCAhopWhu7Nq1a7Rt2/aW2x84cIDXX3+d+++/vxmjahrdai4iIiIiInIH8PT0JCgoyGVxd3cHYNu2bQwcOBCr1UpoaCjJyck4nU6zbUZGBhEREXh7exMcHMysWbOoqKgAIDc3l2nTplFWVobFYsFisZCUlASAxWJh69atLnH4+/vjcDgAOH36NBaLhc2bNzN8+HCsVisbN24EIDMzk969e2O1WgkLC2P16tU3PcaKigqmTJnC+vXrueuuu5p6ypqNEm8REREREZE72Pbt23nqqaeIj4+nsLCQdevW4XA4SE1NNeu4ubmxYsUKjh49SlZWFrt372bevHkAREZGsnz5cnx9fSkpKaGkpIQ5c+Y0KobExETi4+MpKioiOjqa9evX8/LLL5OamkpRURFpaWksWLCgztvlv+m5557jxz/+MT/60Y8afyJakG41FxERERERuQNkZ2fj4+Njro8ZM4Y//elPpKamMn/+fKZOnQpAaGgoKSkpzJs3j1deeQWAhIQEs53dbiclJYVnn32W1atX4+HhgZ+fHxaLhaCgoFuKLSEhgZiYGHM9JSWF9PR0s8xut5s/CtTG+W1vvvkmH374IQcOHLilGFqSEm8REREREZE7wIgRI1izZo257u3tDUBBQQEHDhxwGeGurq6mqqqKyspKbDYbOTk5pKWlUVhYSHl5OU6nk6qqKi5dumT20xSDBg0y//7iiy84e/Ys06dPZ+bMmWa50+nEz8+vzvZnz57l+eef591338VqtTY5nuamxFtEREREROQO4O3tXecM5jU1NSQnJ7uMONeyWq2cOXOGsWPHEhcXR0pKCu3btycvL4/p06dz7dq1evdpsVgwDMOlrK4230zea2pqAFi/fj1DhgxxqVf7TPq3FRQUcP78eQYOHGiWVVdXs2fPHlatWsWVK1du2PZ2UOItIiIiIiJyBxswYADHjh274WvF8vPzcTqdpKen4+b29TRhmzdvdqnj4eFBdXX1dW0DAgIoKSkx148fP05lZWW98QQGBtKlSxdOnTrFlClTGnQMjz76KEeOHHEpmzZtGmFhYSQmJrZq0g1KvEVERERERO5oCxcuZNy4cQQHBzNx4kTc3Nw4fPgwR44cYdGiRXTv3h2n08nKlSsZP348e/fuZe3atS59hISEUFFRwa5du+jbty82mw2bzcbIkSNZtWoVQ4cOpaamhsTExAa9KiwpKYn4+Hh8fX0ZM2YMV65cIT8/n9LSUmbPnn1d/Xbt2hEeHu5S5u3tTYcOHa4rbw2a1VxEREREROQOFh0dTXZ2Njt27GDw4MEMHTqUjIwMunXrBkC/fv3IyMhgyZIlhIeHs2nTJhYvXuzSR2RkJHFxcUyaNImAgACWLl0KQHp6OsHBwQwbNozJkyczZ84cbDbbTWOaMWMGGzZswOFwEBERQVRUFA6HA7vd3vwn4DawGN++4V6abPjw4fTr14/ly5e3dihyA81xjXJzcxkxYgSlpaX4+/s3OabTp09jt9s5ePAg/fr1a1Cb8vJy/Pz8KCsrw9fXt8kxiIiIiMiNVVVVUVxcjN1u/05O4CXNr75r3pjv4hrx/gGrfRn9oUOHWjsUU0hISKOSXYfD0SxJbUuIjIykpKTkhjMrioiIiIiIgJ7x/sG6evVqa4fwg+fh4XHL7ykUEREREZE7h0a8m+jSpUs8/fTT+Pj40KlTJ9LT0122X716lXnz5tGlSxe8vb0ZMmQIubm55vbaEd2tW7fSs2dPrFYro0aN4uzZs2adkydPMmHCBAIDA/Hx8WHw4MHs3LnTZT8hISEsWrSI2NhY/Pz8mDlzpvn8Q//+/bFYLAwfPhyA2NhYHn/8cdLS0ggMDMTf35/k5GScTidz586lffv23HPPPfz2t7912ce5c+eYNGkSd911Fx06dGDChAmcPn3a3F7b769+9Ss6depEhw4deO6558zXBQwfPpwzZ87wwgsvYLFYsFgs9Z7b3Nxcpk2bRllZmVk/KSmpQecVYO/evURFRWGz2bjrrruIjo6mtLTU3F5TU8O8efNo3749QUFBZt+1LBYLGzZs4Cc/+Qk2m417772XP//5zy7xWSwWLly40KB9/vWvf+Xhhx/G39+fDh06MG7cOE6ePFnvORARERERke8/Jd5NNHfuXHJycnjnnXd49913yc3NpaCgwNw+bdo09u7dy5tvvsnhw4eZOHEio0eP5vjx42adyspKUlNTycrKYu/evZSXl/PEE0+Y2ysqKhg7diw7d+7k4MGDREdHM378eD755BOXWJYtW0Z4eDgFBQUsWLCADz74AICdO3dSUlLCli1bzLq7d+/ms88+Y8+ePWRkZJCUlMS4ceO466672L9/P3FxccTFxZk/AFRWVjJixAh8fHzYs2cPeXl5+Pj4MHr0aJfR9ZycHE6ePElOTg5ZWVk4HA4cDgcAW7Zs4Z577uHVV1+lpKTE5bUCdYmMjGT58uX4+vqa9efMmdOg83ro0CEeffRR+vTpw9///nfy8vIYP368yysOsrKy8Pb2Zv/+/SxdupRXX32VHTt2uMSQnJzMz372Mw4fPszYsWOZMmUK/+///b86473ZPi9dusTs2bM5cOAAu3btws3NjZ/85CfmewpFREREROQHypBbdvHiRcPDw8N48803zbKvvvrK8PLyMp5//nnjxIkThsViMc6dO+fS7tFHHzVeeuklwzAMIzMz0wCMffv2mduLiooMwNi/f/8N933fffcZK1euNNe7detmPP744y51iouLDcA4ePCgS/nUqVONbt26GdXV1WZZr169jEceecRcdzqdhre3t/HHP/7RMAzDeOONN4xevXoZNTU1Zp0rV64YXl5exvbt2136dTqdZp2JEycakyZNconztddeu+FxfVtmZqbh5+fnUtaQ8/rkk08aDz300A37jYqKMh5++GGXssGDBxuJiYnmOmD853/+p7leUVFhWCwW43//938NwzCMnJwcAzBKS0sbtM9vO3/+vAEYR44cMQzjxtfrm6qqqoyysjJzOXv2rAEYZWVlDd6viIiIiNyay5cvG4WFhcbly5dbOxS5Teq75mVlZQ3+Lq5nvJvg5MmTXL16lQcffNAsa9++Pb169QLgww8/xDAMevbs6dLuypUrdOjQwVxv06YNgwYNMtfDwsLw9/enqKiIBx54gEuXLpGcnEx2djafffYZTqeTy5cvXzfi/c0+bqZPnz64uf3fDQ+BgYEu77dzd3enQ4cOnD9/HoCCggJOnDhBu3btXPqpqqpyuV26T58+Li+n79Sp03Uvsm+qhpzXQ4cOMXHixHr7uf/++13WO3XqZB5vXXW8vb1p167ddXVq3WyfJ0+eZMGCBezbt48vv/zSHOn+5JNPGvxuwcWLF5OcnNyguiIiIiIi8t2gxLsJjJu8ia2mpgZ3d3cKCgpcklEAHx8fl/W6nneuLZs7dy7bt2/nV7/6FT169MDLy4uf/vSn102g5u3t3eDYv/3SeovFUmdZbXJYU1PDwIED2bRp03V9BQQE1Ntvc99K3ZDz6uXlddN+GhJrY47nZvscP348wcHBrF+/ns6dO1NTU0N4eHijJsJ76aWXmD17trleXl5OcHBwg9uLiIiIiMjtp8S7CXr06EHbtm3Zt28fXbt2BaC0tJSPP/6YqKgo+vfvT3V1NefPn+eRRx65YT9Op5P8/HweeOABAI4dO8aFCxcICwsD4P333yc2Npaf/OQnwNfPfH9zUrMb8fDwAHB5rvlWDRgwgLfeeouOHTs26X3RHh4ejYqnrvoNOa/3338/u3btuq2jw/Xt86uvvqKoqIh169aZMefl5TV6H56ennh6ejY5VhERERERuX00uVoT+Pj4MH36dObOncuuXbs4evQosbGx5i3cPXv2ZMqUKTz99NNs2bKF4uJiDhw4wJIlS/jLX/5i9tO2bVt+8YtfsH//fj788EOmTZvG0KFDzUS8R48ebNmyhUOHDvHRRx8xefLkBo0id+zYES8vL/7617/y+eefU1ZWdsvHOmXKFO6++24mTJjA+++/T3FxMe+99x7PP/88n376aYP7CQkJYc+ePZw7d44vv/yyQfUrKirYtWsXX375JZWVlQ06ry+99BIHDhxg1qxZHD58mH/+85+sWbOmQfu8VfXts3Ym+Ndff50TJ06we/dul5FrERERERH54VLi3UTLli1j2LBhPPbYY/zoRz/i4YcfZuDAgeb2zMxMnn76aV588UV69erFY489xv79+11uD7bZbCQmJjJ58mQefPBBvLy8ePPNN83tr732GnfddReRkZGMHz+e6OhoBgwYcNPY2rRpw4oVK1i3bh2dO3dmwoQJt3ycNpuNPXv20LVrV2JiYujduzfPPPMMly9fbtQI+Kuvvsrp06fp3r27yy3qNxIZGUlcXByTJk0iICCApUuXAjc/rz179uTdd9/lo48+4oEHHuDBBx/kv//7v2nTpuVu8qhvn25ubrz55psUFBQQHh7OCy+8wLJly1osFhERERGRb4qNjTVf0fvN5cSJE83Sf+1rkltTUlLSdccXFBTUqjHVshg3e1BZWpTD4SAhIcHlXdAiDVVeXo6fnx9lZWVNegRARERERG6uqqqK4uJi7HY7VqvVZdtv4nbf1lieWzuyUfVjY2P5/PPPyczMdCkPCAi4bt6kW9Gcec21a9eum2upIZKSkviv//ovdu7caZa5u7s3aMDvRuq75o35Lq4RbxERERERkTuAp6cnQUFBLktt0r1t2zYGDhyI1WolNDSU5ORknE6n2TYjI4OIiAi8vb0JDg5m1qxZVFRUAJCbm8u0adMoKyszR5qTkpKArycn3rp1q0sc/v7+OBwOAE6fPo3FYmHz5s0MHz4cq9XKxo0bga/vcu3duzdWq5WwsDBWr15902Ns06aNy/E1JeluTkq8pVWNGTMGHx+fOpe0tLTWDk9ERERE5Adv+/btPPXUU8THx1NYWMi6detwOBykpqaaddzc3FixYgVHjx4lKyuL3bt3M2/ePODrx0OXL1+Or68vJSUllJSUMGfOnEbFkJiYSHx8PEVFRURHR7N+/XpefvllUlNTKSoqIi0tjQULFpCVlVVvP8ePH6dz587Y7XaeeOIJTp061fgT0gI0q3kri42NJTY2trXDaDUbNmzg8uXLdW5r3779bY5GREREROSHKzs72+W1xmPGjOFPf/oTqampzJ8/n6lTpwIQGhpKSkoK8+bN45VXXgEgISHBbGe320lJSeHZZ59l9erVeHh44Ofn16RnqhMSEoiJiTHXU1JSSE9PN8vsdrv5o0BtnN82ZMgQfve739GzZ08+//xzFi1aRGRkJP/4xz/o0KHDLcXVXJR4S6vq0qVLa4cgIiIiInJHGDFiBGvWrDHXvb29ASgoKODAgQMuI9zV1dVUVVVRWVmJzWYjJyeHtLQ0CgsLKS8vx+l0UlVVxaVLl8x+mmLQoEHm31988QVnz55l+vTpzJw50yx3Op34+fndsI8xY8aYf0dERPDggw/SvXt3srKyWv2NQkq8RURERERE7gDe3t706NHjuvKamhqSk5NdRpxrWa1Wzpw5w9ixY4mLiyMlJYX27duTl5fH9OnTuXbtWr37tFgsfHs+77rafDN5r3118vr16xkyZIhLvcZMBOft7U1ERATHjx9vcJuWosRbRERERETkDjZgwACOHTtWZ1IOkJ+fj9PpJD09HTe3r6cJ27x5s0sdDw8Pqqurr2sbEBBASUmJuX78+HEqKyvrjScwMJAuXbpw6tQppkyZ0tjDMV25coWioiIeeeSRW+6juSjxFhERERERuYMtXLiQcePGERwczMSJE3Fzc+Pw4cMcOXKERYsW0b17d5xOJytXrmT8+PHs3buXtWvXuvQREhJCRUUFu3btom/fvthsNmw2GyNHjmTVqlUMHTqUmpoaEhMTG/SqsKSkJOLj4/H19WXMmDFcuXKF/Px8SktLb3jb+Jw5cxg/fjxdu3bl/PnzLFq0iPLy8hs+E347aVZzERERERGRO1h0dDTZ2dns2LGDwYMHM3ToUDIyMujWrRsA/fr1IyMjgyVLlhAeHs6mTZtYvHixSx+RkZHExcUxadIkAgICWLp0KQDp6ekEBwczbNgwJk+ezJw5c7DZbDeNacaMGWzYsAGHw0FERARRUVE4HA7sdvsN23z66ac8+eST9OrVi5iYGDw8PNi3b595HK3JYnz7hnsR+d4oLy/Hz8+PsrIyfH19WzscERERkR+0qqoqiouLsdvtWK1Wl22/idt9W2N5bu3I27q/O1V917wx38V1q7mIiIiIiEgTKRGW+uhWcxEREREREZEWpMRbREREREREpAUp8RYRERERERFpQUq8RURERERERFqQEm8RERERERGRFqTEW0RERERERKQFKfEWERERERERaUFKvEVERERERERakBJvERERERERkRakxFtEREREROQHLjY2FovFct1y4sSJZunf4XDg7+/fLH01xblz53jqqafo0KEDNpuNfv36UVBQ0Nph0aa1AxAREREREfm+S5807rbu78W3shvdZvTo0WRmZrqUBQQENFdIzebatWu0bdu20e1KS0t56KGHGDFiBP/7v/9Lx44dOXny5HfiBwGNeIuIiIiIiNwBPD09CQoKclnc3d0B2LZtGwMHDsRqtRIaGkpycjJOp9Nsm5GRQUREBN7e3gQHBzNr1iwqKioAyM3NZdq0aZSVlZkj6UlJSQBYLBa2bt3qEoe/vz8OhwOA06dPY7FY2Lx5M8OHD8dqtbJx40YAMjMz6d27N1arlbCwMFavXl3v8S1ZsoTg4GAyMzN54IEHCAkJ4dFHH6V79+7NcfqaRIm3iIiIiIjIHWz79u089dRTxMfHU1hYyLp163A4HKSmppp13NzcWLFiBUePHiUrK4vdu3czb948ACIjI1m+fDm+vr6UlJRQUlLCnDlzGhVDYmIi8fHxFBUVER0dzfr163n55ZdJTU2lqKiItLQ0FixYQFZW1g37+POf/8ygQYOYOHEiHTt2pH///qxfv/7WTkozU+ItIiIiIiJyB8jOzsbHx8dcJk6cCEBqairz589n6tSphIaGMmrUKFJSUli3bp3ZNiEhgREjRmC32xk5ciQpKSls3rwZAA8PD/z8/LBYLOZIuo+PT6NiS0hIICYmBrvdTufOnUlJSSE9Pd0si4mJ4YUXXnCJ6dtOnTrFmjVruPfee9m+fTtxcXHEx8fzu9/97hbOVvPSM94iIiIiIiJ3gBEjRrBmzRpz3dvbG4CCggIOHDjgMsJdXV1NVVUVlZWV2Gw2cnJySEtLo7CwkPLycpxOJ1VVVVy6dMnspykGDRpk/v3FF19w9uxZpk+fzsyZM81yp9OJn5/fDfuoqalh0KBBpKWlAdC/f3/+8Y9/sGbNGp5++ukmx9gUSrxFRERERETuAN7e3vTo0eO68pqaGpKTk4mJiblum9Vq5cyZM4wdO5a4uDhSUlJo3749eXl5TJ8+nWvXrtW7T4vFgmEYLmV1tflm8l5TUwPA+vXrGTJkiEu92mfS69KpUyfuu+8+l7LevXvz9ttv1xvj7aDEW0RERERE5A42YMAAjh07VmdSDpCfn4/T6SQ9PR03t6+fVq69zbyWh4cH1dXV17UNCAigpKTEXD9+/DiVlZX1xhMYGEiXLl04deoUU6ZMafBxPPTQQxw7dsyl7OOPP6Zbt24N7qOlKPEWERERERG5gy1cuJBx48YRHBzMxIkTcXNz4/Dhwxw5coRFixbRvXt3nE4nK1euZPz48ezdu5e1a9e69BESEkJFRQW7du2ib9++2Gw2bDYbI0eOZNWqVQwdOpSamhoSExMb9KqwpKQk4uPj8fX1ZcyYMVy5coX8/HxKS0uZPXt2nW1eeOEFIiMjSUtL42c/+xkffPABr7/+Oq+//nqznKem0ORqIiIiIiIid7Do6Giys7PZsWMHgwcPZujQoWRkZJgjxf369SMjI4MlS5YQHh7Opk2bWLx4sUsfkZGRxMXFMWnSJAICAli6dCkA6enpBAcHM2zYMCZPnsycOXOw2Ww3jWnGjBls2LABh8NBREQEUVFROBwO7Hb7DdsMHjyYd955hz/+8Y+Eh4eTkpLC8uXLGzVq3lIsxrdvuBeR743y8nL8/PwoKyvD19e3tcMRERER+UGrqqqiuLgYu92O1Wpt7XDkNqjvmjfmu7hGvEVERERERERakBJvERERERERkRakxFtERERERESkBSnxFhEREREREWlBSrxFREREREREWpASb6nX8OHDSUhIaO0wREREREREvreUeMv3wunTp7FYLBw6dKi1QzGFhISwfPnyBtfPzc3FYrFw4cIFYmNjsVgs9S4iIiIiIvLDoMRbvvOuXr3a2iE0u1//+teUlJSYC0BmZuZ1ZSIiIiIi8v2nxFtMly5d4umnn8bHx4dOnTqRnp7usv3q1avMmzePLl264O3tzZAhQ8jNzTW3OxwO/P392bp1Kz179sRqtTJq1CjOnj1r1jl58iQTJkwgMDAQHx8fBg8ezM6dO132ExISwqJFi4iNjcXPz4+ZM2dit9sB6N+/PxaLheHDhwMQGxvL448/TlpaGoGBgfj7+5OcnIzT6WTu3Lm0b9+ee+65h9/+9rcu+zh37hyTJk3irrvuokOHDkyYMIHTp0+b22v7/dWvfkWnTp3o0KEDzz33HNeuXQO+vgX/zJkzvPDCC7c0Qu3n50dQUJC5APj7+19XJiIiIiIi339KvMU0d+5ccnJyeOedd3j33XfJzc2loKDA3D5t2jT27t3Lm2++yeHDh5k4cSKjR4/m+PHjZp3KykpSU1PJyspi7969lJeX88QTT5jbKyoqGDt2LDt37uTgwYNER0czfvx4PvnkE5dYli1bRnh4OAUFBSxYsIAPPvgAgJ07d1JSUsKWLVvMurt37+azzz5jz549ZGRkkJSUxLhx47jrrrvYv38/cXFxxMXFmT8AVFZWMmLECHx8fNizZw95eXn4+PgwevRol9H1nJwcTp48SU5ODllZWTgcDhwOBwBbtmzhnnvu4dVXX72tI9RXrlyhvLzcZRERERERke84Q8QwjIsXLxoeHh7Gm2++aZZ99dVXhpeXl/H8888bJ06cMCwWi3Hu3DmXdo8++qjx0ksvGYZhGJmZmQZg7Nu3z9xeVFRkAMb+/ftvuO/77rvPWLlypbnerVs34/HHH3epU1xcbADGwYMHXcqnTp1qdOvWzaiurjbLevXqZTzyyCPmutPpNLy9vY0//vGPhmEYxhtvvGH06tXLqKmpMetcuXLF8PLyMrZv3+7Sr9PpNOtMnDjRmDRpkkucr7322g2P69tycnIMwCgtLb1uG2C88847N+3jlVdeMYDrlrKysgbHISIiIiK35vLly0ZhYaFx+fLl1g6l0aZOnVrn98jjx483S/+ZmZmGn59fs/R1q7p161bnMc6aNeuW+6zvmpeVlTX4u3ib25rly3fWyZMnuXr1Kg8++KBZ1r59e3r16gXAhx9+iGEY9OzZ06XdlStX6NChg7nepk0bBg0aZK6HhYXh7+9PUVERDzzwAJcuXSI5OZns7Gw+++wznE4nly9fvm7E+5t93EyfPn1wc/u/mzcCAwMJDw83193d3enQoQPnz58HoKCggBMnTtCuXTuXfqqqqjh58qRLv+7u7uZ6p06dOHLkSIPjagkvvfQSs2fPNtfLy8sJDg5uxYhEREREBODT+e/f1v3d8/890ug2o0ePJjMz06UsICCguUJqNteuXaNt27aNbnfgwAGqq6vN9aNHjzJq1CgmTpzYnOHdEt1qLgAYhlHv9pqaGtzd3SkoKODQoUPmUlRUxK9//WuXunU971xbNnfuXN5++21SU1N5//33OXToEBEREddNoObt7d3g2L/9obRYLHWW1dTUmMcycOBAl+M4dOgQH3/8MZMnT66339o+Wounpye+vr4ui4iIiIhIQ3h6errMKRQUFGQONG3bto2BAwditVoJDQ01502qlZGRQUREBN7e3gQHBzNr1iwqKiqAr9/eM23aNMrKysz5j5KSkoCvv0Nv3brVJQ5/f3/zEc7atxdt3ryZ4cOHY7Va2bhxI/D15MO9e/fGarUSFhbG6tWr6z2+gIAAl2PLzs6me/fuREVFNcfpaxKNeAsAPXr0oG3btuzbt4+uXbsCUFpayscff0xUVBT9+/enurqa8+fP88gjN/51zel0kp+fzwMPPADAsWPHuHDhAmFhYQC8//77xMbG8pOf/AT4+pnvb05qdiMeHh4ALr9g3aoBAwbw1ltv0bFjxyYlrh4eHs0Sj4iIiIhIa9q+fTtPPfUUK1as4JFHHuHkyZP8+7//OwCvvPIKAG5ubqxYsYKQkBCKi4uZNWsW8+bNY/Xq1URGRrJ8+XIWLlzIsWPHAPDx8WlUDImJiaSnp5OZmYmnpyfr16/nlVdeYdWqVfTv35+DBw8yc+ZMvL29mTp16k37u3r1Khs3bmT27NnfiVf1asRbgK8/GNOnT2fu3Lns2rWLo0ePEhsba97C3bNnT6ZMmcLTTz/Nli1bKC4u5sCBAyxZsoS//OUvZj9t27blF7/4Bfv37+fDDz9k2rRpDB061EzEe/TowZYtWzh06BAfffQRkydPbtAocseOHfHy8uKvf/0rn3/+OWVlZbd8rFOmTOHuu+9mwoQJvP/++xQXF/Pee+/x/PPP8+mnnza4n5CQEPbs2cO5c+f48ssvbzkeEREREZHbITs7Gx8fH3OpvQU7NTWV+fPnM3XqVEJDQxk1ahQpKSmsW7fObJuQkMCIESOw2+2MHDmSlJQUhfZ1zwAAIABJREFUNm/eDHw9IOXn54fFYjFHmxubeCckJBATE4Pdbqdz586kpKSQnp5ulsXExPDCCy+4xFSfrVu3cuHCBWJjYxsVR0vRiLeYli1bRkVFBY899hjt2rXjxRdfdElwMzMzWbRoES+++CLnzp2jQ4cOPPjgg4wdO9asY7PZSExMZPLkyXz66ac8/PDDLq/yeu2113jmmWeIjIzk7rvvJjExsUEzc7dp04YVK1bw6quvsnDhQh555BGXV5k1hs1mY8+ePSQmJhITE8PFixfp0qULjz76aKNGwF999VV+/vOf0717d65cuXLT2/VFRERERFrTiBEjWLNmjble+3hnQUEBBw4cIDU11dxWXV1NVVUVlZWV2Gw2cnJySEtLo7CwkPLycpxOJ1VVVVy6dKlRj4neyDfnePriiy84e/Ys06dPZ+bMmWa50+nEz8+vQf298cYbjBkzhs6dOzc5tuZgMZQtSDNxOBwkJCRw4cKF1g7ljlFeXo6fnx9lZWV63ltERESkhVVVVVFcXIzdbsdqtbps+65PrhYbG8uFCxeue94awMvLi+TkZGJiYq7bFhoaytmzZwkLCyMuLo5JkybRvn178vLymD59OqWlpeYz23XlAm5ubrz99tvmo6bwdcL/m9/8htjYWE6fPo3dbufgwYP069cPgM8//5ygoCA2btzIkCFDXPpzd3fHbrfXe6xnzpwhNDSULVu2MGHChAafo7rUd80b811cI94iIiIiIiJ3sAEDBnDs2DF69OhR5/b8/HycTifp6enmo6i1t5nXutH8RwEBAZSUlJjrx48fp7Kyst54AgMD6dKlC6dOnWLKlCmNPRwyMzPp2LEjP/7xjxvdtqUo8RZpJmPGjOH99+v+pfOXv/wlv/zlL29zRCIiIiIiN7dw4ULGjRtHcHAwEydOxM3NjcOHD3PkyBEWLVpE9+7dcTqdrFy5kvHjx7N3717Wrl3r0kdISAgVFRXs2rWLvn37YrPZsNlsjBw5klWrVjF06FBqampITExs0KvCkpKSiI+Px9fXlzFjxnDlyhXy8/MpLS11eb3ut9XU1JCZmcnUqVNp0+a7k+5qcjVpNrW3r9ypNmzYcN0rymqXuLi41g5PRERERKRO0dHRZGdns2PHDgYPHszQoUPJyMigW7duAPTr14+MjAyWLFlCeHg4mzZtYvHixS59REZGmreiBwQEsHTpUgDS09MJDg5m2LBhTJ48mTlz5mCz2W4a04wZM9iwYQMOh4OIiAiioqJwOBw3vc18586dfPLJJzzzzDO3eDZahp7xFvke0zPeIiIiIrdPfc/7yg9Tcz3jrRFvERERERERkRakxFtERERERESkBSnxFhEREREREWlBSrxFREREREREWpASbxEREREREZEWpMRbREREREREpAUp8RYRERERERFpQUq8RURERERERFqQEm8RERERERGRFqTEW0RERERERKQFKfEWERERERH5gYuNjcVisVy3nDhxoln6dzgc+Pv7N0tft8rpdPKf//mf2O12vLy8CA0N5dVXX6WmpqZV4wJo09oBiIiIiIiIfN8lJSV95/c3evRoMjMzXcoCAgKaKaLmc+3aNdq2bdvodkuWLGHt2rVkZWXRp08f8vPzmTZtGn5+fjz//PMtEGnDacRbRERERETkDuDp6UlQUJDL4u7uDsC2bdsYOHAgVquV0NBQkpOTcTqdZtuMjAwiIiLw9vYmODiYWbNmUVFRAUBubi7Tpk2jrKzMHEmv/WHAYrGwdetWlzj8/f1xOBwAnD59GovFwubNmxk+fDhWq5WNGzcCkJmZSe/evbFarYSFhbF69ep6j+/vf/87EyZM4Mc//jEhISH89Kc/5d/+7d/Iz89vjtPXJEq8RURERERE7mDbt2/nqaeeIj4+nsLCQtatW4fD4SA1NdWs4+bmxooVKzh69ChZWVns3r2befPmARAZGcny5cvx9fWlpKSEkpIS5syZ06gYEhMTiY+Pp6ioiOjoaNavX8/LL79MamoqRUVFpKWlsWDBArKysm7Yx8MPP8yuXbv4+OOPAfjoo4/Iy8tj7Nixt3BWmpduNRcREREREbkDZGdn4+PjY66PGTOGP/3pT6SmpjJ//nymTp0KQGhoKCkpKcybN49XXnkFgISEBLOd3W4nJSWFZ599ltWrV+Ph4YGfnx8Wi4WgoKBbii0hIYGYmBhzPSUlhfT0dLPMbrebPwrUxvltiYmJlJWVERYWhru7O9XV1aSmpvLkk0/eUkzNSYm3iIiIiIjIHWDEiBGsWbPGXPf29gagoKCAAwcOuIxwV1dXU1VVRWVlJTabjZycHNLS0igsLKS8vByn00lVVRWXLl0y+2mKQYMGmX9/8cUXnD17lunTpzNz5kyz3Ol04ufnd8M+3nrrLTZu3Mgf/vAH+vTpw6FDh0hISKBz5843TNZvFyXeIiIiIiIidwBvb2969OhxXXlNTQ3JyckuI861rFYrZ86cYezYscTFxZGSkkL79u3Jy8tj+vTpXLt2rd59WiwWDMNwKaurzTeT99pZyNevX8+QIUNc6tU+k16XuXPnMn/+fJ544gkAIiIiOHPmDIsXL1biLSIiIiIiIq1nwIABHDt2rM6kHCA/Px+n00l6ejpubl9PE7Z582aXOh4eHlRXV1/XNiAggJKSEnP9+PHjVFZW1htPYGAgXbp04dSpU0yZMqXBx1FZWWnGV8vd3V2vExMREREREZHWtXDhQsaNG0dwcDATJ07Ezc2Nw4cPc+TIERYtWkT37t1xOp2sXLmS8ePHs3fvXtauXevSR0hICBUVFezatYu+fftis9mw2WyMHDmSVatWMXToUGpqakhMTGzQq8KSkpKIj4/H19eXMWPGcOXKFfLz8yktLWX27Nl1thk/fjypqal07dqVPn36cPDgQTIyMnjmmWea5Tw1hWY1FxERERERuYNFR0eTnZ3Njh07GDx4MEOHDiUjI4Nu3boB0K9fPzIyMliyZAnh4eFs2rSJxYsXu/QRGRlJXFwckyZNIiAggKVLlwKQnp5OcHAww4YNY/LkycyZMwebzXbTmGbMmMGGDRtwOBxEREQQFRWFw+HAbrffsM3KlSv56U9/yqxZs+jduzdz5szh5z//OSkpKU04O83DYnz7hnsR+d4oLy/Hz8+PsrIyfH19WzscERERkR+0qqoqiouLsdvtWK3W1g5HboP6rnljvotrxFtERERERESkBSnxFhEREREREWlBSrxFREREREREWpASbxEREREREZEWpMRbREREREREpAUp8RYRERERERFpQUq8RURERERERFqQEm8RERERERGRFqTEW0RERERERKQFKfEWERERERERaUFKvOW2O336NBaLhUOHDrV2KNdpSGy5ublYLBYuXLhwGyMTEREREbl1sbGxWCyW65YTJ040S/8OhwN/f/9m6etWXbx4kYSEBLp164aXlxeRkZEcOHCgVWOq1aa1AxD5LgkODqakpIS77777tu739OnT2O12Dh48SL9+/W7rvkVERESk6Xbt7n5b9/foyJONbjN69GgyMzNdygICAporpGZz7do12rZt2+h2M2bM4OjRo/z+97+nc+fObNy4kR/96EcUFhbSpUuXFoi04TTiLbfV1atXWzuEerm7uxMUFESbNvpNSkRERER+WDw9PQkKCnJZ3N3dAdi2bRsDBw7EarUSGhpKcnIyTqfTbJuRkUFERATe3t4EBwcza9YsKioqgK/vCJ02bRplZWXmSHpSUhIAFouFrVu3usTh7++Pw+EA/u+O082bNzN8+HCsVisbN24EIDMzk969e2O1WgkLC2P16tU3PLbLly/z9ttvs3TpUoYNG0aPHj1ISkrCbrezZs2a5jqFt0yJt7jYtm0b/v7+1NTUAHDo0CEsFgtz58416/z85z/nySefBODtt9+mT58+eHp6EhISQnp6ukt/ISEhLFq0iNjYWPz8/Jg5c+Z1+6ypqWHmzJn07NmTM2fO3DTG+j70tfbu3UtUVBQ2m4277rqL6OhoSktLzf0tWbKEHj164OnpSdeuXUlNTQXqvtX8L3/5Cz179sTLy4sRI0Zw+vTp62L629/+xrBhw/Dy8iI4OJj4+HguXbrkch7S0tJ45plnaNeuHV27duX11183t9vtdgD69++PxWJh+PDhNz0PIiIiIiLNYfv27Tz11FPEx8dTWFjIunXrcDgc5ndkADc3N1asWMHRo0fJyspi9+7dzJs3D4DIyEiWL1+Or68vJSUllJSUMGfOnEbFkJiYSHx8PEVFRURHR7N+/XpefvllUlNTKSoqIi0tjQULFpCVlVVne6fTSXV1NVar1aXcy8uLvLy8Rp6R5qfEW1wMGzaMixcvcvDgQQDee+897r77bt577z2zTm5uLlFRURQUFPCzn/2MJ554giNHjpCUlMSCBQvMX69qLVu2jPDwcAoKCliwYIHLtqtXr/Kzn/2M/Px88vLy6Nat201jrO9DD1//WPDoo4/Sp08f/v73v5OXl8f48eOprq4G4KWXXmLJkiUsWLCAwsJC/vCHPxAYGFjnvs6ePUtMTAxjx47l0KFDzJgxg/nz57vUOXLkCNHR0cTExHD48GHeeust8vLy+I//+A+Xeunp6QwaNIiDBw8ya9Ysnn32Wf75z38C8MEHHwCwc+dOSkpK2LJlS53xXLlyhfLycpdFRERERKQhsrOz8fHxMZeJEycCkJqayvz585k6dSqhoaGMGjWKlJQU1q1bZ7ZNSEhgxIgR2O12Ro4cSUpKCps3bwbAw8MDPz8/LBaLOZLu4+PTqNgSEhKIiYnBbrfTuXNnUlJSSE9PN8tiYmJ44YUXXGL6pnbt2vHggw+SkpLCZ599RnV1NRs3bmT//v2UlJTc4hlrPrqfVlz4+fnRr18/cnNzGThwILm5ubzwwgskJydz8eJFLl26xMcff8zw4cNJSUnh0UcfNZPpnj17UlhYyLJly4iNjTX7HDlypMsvXrUjxhUVFfz4xz/m8uXL5Obm4ufn16AYExISzL/tdjspKSk8++yz5q0nS5cuZdCgQS63ovTp0wf4esKFX//616xatYqpU6cC0L17dx5++OE697VmzRpCQ0N57bXXsFgs9OrViyNHjrBkyRKzzrJly5g8ebIZ17333suKFSuIiopizZo15q9uY8eOZdasWcDXv+i99tpr5ObmEhYWZj5b06FDB4KCgm547IsXLyY5OblB50lERERE5JtGjBjhctu1t7c3AAUFBRw4cMBlhLu6upqqqioqKyux2Wzk5OSQlpZGYWEh5eXlOJ1OqqqquHTpktlPUwwaNMj8+4svvuDs2bNMnz7d5Y5Zp9NZb87w+9//nmeeeYYuXbrg7u7OgAEDmDx5Mh9++GGT42sqjXjLdYYPH05ubi6GYfD+++8zYcIEwsPDycvLIycnh8DAQMLCwigqKuKhhx5yafvQQw9x/Phxc3QZXD9E3/Tkk09SUVHBu+++2+CkGyAnJ4dRo0bRpUsX2rVrx9NPP81XX31l3tpdO+Jdl6KiIq5cuXLD7XXVHzp0KBaLxSx78MEHXeoUFBTgcDhcfj2Mjo6mpqaG4uJis979999v/l37a+D58+cbfNzw9Wh9WVmZuZw9e7ZR7UVERETkzuXt7U2PHj3MpVOnTsDXj2ImJydz6NAhczly5AjHjx/HarVy5swZxo4dS3h4OG+//TYFBQX85je/Ab6eCK0+FosFwzBcyupq883kvfax1/Xr17vEdPToUfbt23fDfXXv3p333nuPiooKzp49ywcffMC1a9fMxzpbk0a85TrDhw/njTfe4KOPPsLNzY377ruPqKgo3nvvPUpLS4mKigLAMAyXhLS27Ntu9AvY2LFj2bhxI/v27WPkyJENiq32Qx8XF0dKSgrt27cnLy+P6dOnmx9gLy+vG7avb1td6jqeb6upqeHnP/858fHx123r2rWr+fe3Z2a0WCzmP5WG8vT0xNPTs1FtRERERETqM2DAAI4dO0aPHj3q3J6fn4/T6SQ9PR03t6/HbmtvM6/l4eHhMvhWKyAgwOVW7+PHj1NZWVlvPIGBgXTp0oVTp04xZcqUxh4O3t7eeHt7U1payvbt21m6dGmj+2huSrzlOrXPeS9fvpyoqCgsFgtRUVEsXryY0tJSnn/+eQDuu+++6yYq+Nvf/kbPnj3N2RHr8+yzzxIeHs5jjz3G//zP/5gJfX0a8qG///772bVrV523ZN977714eXmxa9cuZsyYcdP93XfffdfNwvjtX9kGDBjAP/7xjxv+o2oIDw8PgDr/WYmIiIiItKSFCxcybtw4goODmThxIm5ubhw+fJgjR46waNEiunfvjtPpZOXKlYwfP569e/eydu1alz5CQkKoqKhg165d9O3bF5vNhs1mY+TIkaxatYqhQ4dSU1NDYmJig14VlpSURHx8PL6+vowZM4YrV66Qn59PaWkps2fPrrPN9u3bMQyDXr16ceLECebOnUuvXr2YNm1as5ynptCt5nKd2ue8N27caM6uPWzYMD788EPz+W6AF198kV27dpGSksLHH39MVlYWq1atatQMhr/4xS9YtGgR48aNa9Bsg9/80J86dYrf//73133oX3rpJQ4cOMCsWbM4fPgw//znP1mzZg1ffvklVquVxMRE5s2bx+9+9ztOnjzJvn37eOONN+rcX1xcHCdPnmT27NkcO3aMP/zhD9dNHpeYmMjf//53nnvuOQ4dOsTx48f585//zC9+8YsGn4eOHTvi5eXFX//6Vz7//HPKysoa3FZEREREpCmio6PJzs5mx44dDB48mKFDh5KRkWFOfNyvXz8yMjJYsmQJ4eHhbNq0icWLF7v0ERkZSVxcHJMmTSIgIMAcZU5PTyc4OJhhw4YxefJk5syZg81mu2lMM2bMYMOGDTgcDiIiIoiKisLhcNR723hZWRnPPfccYWFhPP300zz88MO8++67t/RO8GZniNThxRdfNADj6NGjZlnfvn2NgIAAo6amxiz7r//6L+O+++4z2rZta3Tt2tVYtmyZSz/dunUzXnvtNZey4uJiAzAOHjxolqWnpxvt2rUz9u7de9PYMjIyjE6dOhleXl5GdHS08bvf/c4AjNLSUrNObm6uERkZaXh6ehr+/v5GdHS0ub26utpYtGiR0a1bNzPutLS0G8a2bds2o0ePHoanp6fxyCOPGL/97W+v298HH3xgjBo1yvDx8TG8vb2N+++/30hNTa33PPTt29d45ZVXzPX169cbwcHBhpubmxEVFXXT82AYhlFWVmYARllZWYPqi4iIiMitu3z5slFYWGhcvny5tUOR26S+a96Y7+IWw2jAQ6wi8p1UXl6On58fZWVl+Pr6tnY4IiIiIj9oVVVVFBcXY7fbr3tftPww1XfNG/NdXLeai4iIiIiIiLQgJd7ynbJp0yaX13J9c6l9F7eIiIiIiMj3iWY1l++Uxx57jCFDhtS57TsxKYKIiIiIiEgjKfGW75R27drRrl271g5DRERERESk2ehWcxEREREREZEWpMRbREREREREpAUp8RYRERERERFpQUq8RURERERERFqQEm8RERERERGRFqRZzUVERERERJooKOfQbd3fv0b0a1T92NhYsrKyris/fvw4PXr0aHI8DoeDhIQELly40OS+btWePXtYtmwZBQUFlJSU8M477/D444+71DEMg+TkZF5//XVKS0sZMmQIv/nNb+jTp0+LxqYRbxERERERkTvA6NGjKSkpcVnsdntrh3Wda9eu3VK7S5cu0bdvX1atWnXDOkuXLiUjI4NVq1Zx4MABgoKCGDVqFBcvXrzVcBtEibeIiIiIiMgdwNPTk6CgIJfF3d0dgG3btjFw4ECsViuhoaEkJyfjdDrNthkZGURERODt7U1wcDCzZs2ioqICgNzcXKZNm0ZZWRkWiwWLxUJSUhIAFouFrVu3usTh7++Pw+EA4PTp01gsFjZv3szw4cOxWq1s3LgRgMzMTHr37o3VaiUsLIzVq1fXe3xjxoxh0aJFxMTE1LndMAyWL1/Oyy+/TExMDOHh4WRlZVFZWckf/vCHRp/PxlDiLSIiIiIicgfbvn07Tz31FPHx8RQWFrJu3TocDgepqalmHTc3N1asWMHRo0fJyspi9+7dzJs3D4DIyEiWL1+Or6+vOZI+Z86cRsWQmJhIfHw8RUVFREdHs379el5++WVSU1MpKioiLS2NBQsW1Hm7fEMVFxfzr3/9i3/7t38zyzw9PYmKiuJvf/vbLffbEHrGW0RERERE5A6QnZ2Nj4+PuT5mzBj+9Kc/kZqayvz585k6dSoAoaGhpKSkMG/ePF555RUAEhISzHZ2u52UlBSeffZZVq9ejYeHB35+flgsFoKCgm4ptoSEBJeR6pSUFNLT080yu91u/ihQG2dj/etf/wIgMDDQpTwwMJAzZ87cUp8NpcRbRERERETkDjBixAjWrFljrnt7ewNQUFDAgQMHXEa4q6urqaqqorKyEpvNRk5ODmlpaRQWFlJeXo7T6aSqqopLly6Z/TTFoEGDzL+/+OILzp49y/Tp05k5c6ZZ7nQ68fPza/K+LBaLy7phGNeVNTcl3iIiIiIiIncAb2/vOmcwr6mpITk5uc5no61WK2fOnGHs2LHExcWRkpJC+/btycvLY/r06TedCM1isWAYhktZXW2+mbzX1NQAsH79eoYMGeJSr/aZ9FtROxr/r3/9i06dOpnl58+fv24UvLkp8RYREREREbmDDRgwgGPHjt3wtWL5+fk4nU7S09Nxc/t6mrDNmze71PHw8KC6uvq6tgEBAZSUlJjrx48fp7Kyst54AgMD6dKlC6dOnWLKlCmNPZwbstvtBAUFsWPHDvr37w/A1atXee+991iyZEmz7acuSrxFRERERETuYAsXLmTcuHEEBwczceJE3NzcOHz4MEeOHGHRokV0794dp9PJypUrGT9+PHv37mXt2rUufYSEhFBRUcGuXbvo27cvNpsNm83GyJEjWbVqFUOHDqWmpobExETatm1705iSkpKIj4/H19eXMWPGcOXKFfLz8yktLWX27Nl1tqmoqODEiRPmenFxMYcOHaJ9+/Z07doVi8VCQkICaWlp3Hvvvdx7772kpaVhs9mYPHly007iTWhWcxERERERkTtYdHQ02dnZ7Nixg8GDBzN06FAyMjLo1q0bAP369SMjI4MlS5YQHh7Opk2bWLx4sUsfkZGRxMXFMWnSJAICAli6dCkA6enpBAcHM2zYMCZPnsycOXOw2Ww3jWnGjBls2LABh8NBREQEUVFROByOet87np+fT//+/c3R7NmzZ9O/f38WLlxo1pk3bx4JCQnMmjWLQYMGce7cOd59913atWvX6PPWGBbj2zfci8j3Rnl5OX5+fpSVleHr69va4YiIiIj8oFVVVVFcXIzdbsdqtbZ2OHIb1HfNG/NdXCPeIiIiIiIiIi1IibeIiIiIiIhIC1LiLSIiIiIiItKClHiLiIiIiIiItCAl3iIiIiIiIiItSIm3iIiIiIhII+jFUHeO5rrWSrxFREREREQaoG3btgBUVla2ciRyu9Re69prf6vaNEcwIiIiIiIiP3Tu7u74+/tz/vx5AGw2GxaLpZWjkpZgGAaVlZWcP38ef39/3N3dm9SfEm8REREREZEGCgoKAjCTb/lh8/f3N695UyjxFhERERERaSCLxUKnTp3o2LEj165da+1wpAW1bdu2ySPdtZR4i4iIiIiINJK7u3uzJWXyw6fJ1URERERERERakBJvERERERERkRakxFtERERERESkBekZb5HvMcMwACgvL2/lSERERERE7iy138Frv5PXR4m3yPfYV199BUBwcHArRyIiIiIicme6ePEifn5+9dZR4i3yPda+fXsAPvnkk5t+2KXllJeXExwczNmzZ/H19W3tcO5Yug7fDboOrU/X4LtB1+G7Qdfhu+GHeh0Mw+DixYt07tz5/2/v3mOqruM/jr+OXIXgpCBkMZFSIbwkggoyg7a8pK6yLbzlxLRlK4VqOs1seMnpytW8UIYXyA0pU4tNM21OhyGpgMuEhfNSrmHqxCW2vODn90c/z+93BJEvnq8gPh8bG+f7fZ9Pny+v3m5vvodz7ljL4A3cx9q1++9tGpxOZ5v6R+x+FRwcTA6tADm0DuTQ8sigdSCH1oEcWoe2mENTb37x5moAAAAAANiIwRsAAAAAABt5ZWVlZbX0JgA0n5eXl1JTU+XtzV+OtCRyaB3IoXUgh5ZHBq0DObQO5NA6POg5OExT3vscAAAAAAA0Cy81BwAAAADARgzeAAAAAADYiMEbAAAAAAAbMXgDrUh2draioqLk7++v+Ph4FRUVNVq/d+9excfHy9/fX48//rg+//zzejWbN29WbGys/Pz8FBsbq61bt9q1/TbD0znk5ubK4XDU+/r333/tvIz7npUcqqurNX78eEVHR6tdu3bKzMxssI5+sM7TOdAPzWMlhy1btmjIkCHq1KmTgoODlZSUpB9++KFeHf1gnadzoB+ax0oO+/btU3JyskJCQtS+fXvFxMTok08+qVdHP1jn6RzafD8YAK1CQUGB8fHxMTk5OaaiosJkZGSYwMBA8/vvvzdYf+LECRMQEGAyMjJMRUWFycnJMT4+Puabb75x1RQXFxsvLy+zePFiU1lZaRYvXmy8vb1NSUnJvbqs+44dOaxfv94EBweb6upqty/cntUcTp48aWbMmGHy8vJM3759TUZGRr0a+sE6O3KgH6yzmkNGRoZZunSpOXDggKmqqjJz5swxPj4+pqyszFVDP1hnRw70g3VWcygrKzP5+fnm119/NSdPnjQbNmwwAQEBZvXq1a4a+sE6O3Jo6/3A4A20EgMGDDDTpk1zOxYTE2Nmz57dYP2sWbNMTEyM27HXX3/dJCYmuh6npaWZ4cOHu9UMGzbMjB071kO7bnvsyGH9+vXG6XSLNe92AAAK+UlEQVR6frNtmNUc/r+UlJQGBz76wTo7cqAfrLubHG6KjY018+fPdz2mH6yzIwf6wTpP5DB69GjzyiuvuB7TD9bZkUNb7wdeag60AlevXlVpaamGDh3qdnzo0KEqLi5u8Dn79++vVz9s2DAdOnRI165da7Tmdms+6OzKQZJqa2sVGRmpiIgIjRo1SuXl5Z6/gDaiOTk0Bf1gjV05SPSDFZ7I4caNG7p06ZI6duzoOkY/WGNXDhL9YIUncigvL1dxcbFSUlJcx+gHa+zKQWrb/cDgDbQC58+fV11dncLDw92Oh4eH68yZMw0+58yZMw3WX79+XefPn2+05nZrPujsyiEmJka5ubkqLCzUxo0b5e/vr+TkZB07dsyeC7nPNSeHpqAfrLErB/rBGk/ksGzZMl2+fFlpaWmuY/SDNXblQD9Yczc5REREyM/PTwkJCXrzzTc1depU1zn6wRq7cmjr/eDd0hsA8H8cDofbY2NMvWN3qr/1uNU14fkcEhMTlZiY6DqfnJysfv36acWKFVq+fLmntt3m2PH/Lv1gnad/ZvRD8zQ3h40bNyorK0vfffedwsLCPLLmg8zTOdAPzdOcHIqKilRbW6uSkhLNnj1b3bp107hx4+5qzQedp3No6/3A4A20AqGhofLy8qr3W8KzZ8/W+23iTY888kiD9d7e3goJCWm05nZrPujsyuFW7dq1U//+/dvMb3A9rTk5NAX9YI1dOdyKfmjc3eTw1VdfacqUKdq0aZOeffZZt3P0gzV25XAr+qFxd5NDVFSUJKl3797666+/lJWV5Rr46Adr7MrhVm2tH3ipOdAK+Pr6Kj4+Xrt27XI7vmvXLg0aNKjB5yQlJdWr37lzpxISEuTj49Noze3WfNDZlcOtjDE6fPiwOnfu7JmNtzHNyaEp6Adr7MrhVvRD45qbw8aNG5Wenq78/HyNHDmy3nn6wRq7crgV/dA4T/27ZIzRlStXXI/pB2vsyqGh822qH+7te7kBuJ2bH8uwdu1aU1FRYTIzM01gYKA5deqUMcaY2bNnm4kTJ7rqb36M1dtvv20qKirM2rVr632M1U8//WS8vLzMkiVLTGVlpVmyZAkfj3EHduSQlZVlduzYYY4fP27Ky8vN5MmTjbe3t/n555/v+fXdL6zmYIwx5eXlpry83MTHx5vx48eb8vJyc/ToUdd5+sE6O3KgH6yzmkN+fr7x9vY2q1atcvtInosXL7pq6Afr7MiBfrDOag4rV640hYWFpqqqylRVVZl169aZ4OBgM3fuXFcN/WCdHTm09X5g8AZakVWrVpnIyEjj6+tr+vXrZ/bu3es6N2nSJJOSkuJWv2fPHhMXF2d8fX1N165dzWeffVZvzU2bNpno6Gjj4+NjYmJizObNm+2+jPuep3PIzMw0Xbp0Mb6+vqZTp05m6NChpri4+F5cyn3Nag6S6n1FRka61dAP1nk6B/qheazkkJKS0mAOkyZNcluTfrDO0znQD81jJYfly5ebnj17moCAABMcHGzi4uJMdna2qaurc1uTfrDO0zm09X5wGPO/7wIEAAAAAAA8jr/xBgAAAADARgzeAAAAAADYiMEbAAAAAAAbMXgDAAAAAGAjBm8AAAAAAGzE4A0AAAAAgI0YvAEAAAAAsBGDNwAAAAAANmLwBgAAAADARgzeAACgzUtPT9eLL77Y0tto0KlTp+RwOHT48OGW3goAwCYM3gAAAC3k6tWrLb0FAMA9wOANAAAeKKmpqZo+fboyMzPVoUMHhYeH64svvtDly5c1efJkBQUF6YknntD333/ves6ePXvkcDi0bds2PfXUU/L399fAgQN15MgRt7U3b96snj17ys/PT127dtWyZcvcznft2lWLFi1Senq6nE6nXnvtNUVFRUmS4uLi5HA4lJqaKkk6ePCghgwZotDQUDmdTqWkpKisrMxtPYfDoTVr1mj06NEKCAhQ9+7dVVhY6FZz9OhRjRw5UsHBwQoKCtLgwYN1/Phx1/n169frySeflL+/v2JiYpSdnX3XP2MAgDsGbwAA8MDJy8tTaGioDhw4oOnTp+uNN97Qyy+/rEGDBqmsrEzDhg3TxIkT9c8//7g9b+bMmfr444918OBBhYWF6fnnn9e1a9ckSaWlpUpLS9PYsWN15MgRZWVlad68ecrNzXVb46OPPlKvXr1UWlqqefPm6cCBA5KkH3/8UdXV1dqyZYsk6dKlS5o0aZKKiopUUlKi7t27a8SIEbp06ZLbevPnz1daWpp++eUXjRgxQhMmTNCFCxckSX/++aeefvpp+fv7a/fu3SotLdWrr76q69evS5JycnI0d+5cffjhh6qsrNTixYs1b9485eXlefxnDgAPMocxxrT0JgAAAOyUnp6uixcv6ttvv1Vqaqrq6upUVFQkSaqrq5PT6dRLL72kL7/8UpJ05swZde7cWfv371diYqL27NmjZ555RgUFBRozZowk6cKFC4qIiFBubq7S0tI0YcIEnTt3Tjt37nT9d2fNmqVt27bp6NGjkv674x0XF6etW7e6ak6dOqWoqCiVl5erb9++t72Guro6dejQQfn5+Ro1apSk/+54v//++1q4cKEk6fLlywoKCtL27ds1fPhwvffeeyooKNBvv/0mHx+femt26dJFS5cu1bhx41zHFi1apO3bt6u4uLhZP2sAQH3c8QYAAA+cPn36uL738vJSSEiIevfu7ToWHh4uSTp79qzb85KSklzfd+zYUdHR0aqsrJQkVVZWKjk52a0+OTlZx44dU11dnetYQkJCk/Z49uxZTZs2TT169JDT6ZTT6VRtba3++OOP215LYGCggoKCXPs+fPiwBg8e3ODQfe7cOZ0+fVpTpkzRQw895PpatGiR20vRAQB3z7ulNwAAAHCv3TqIOhwOt2MOh0OSdOPGjTuudbPWGOP6/qaGXlgYGBjYpD2mp6fr3Llz+vTTTxUZGSk/Pz8lJSXVe0O2hq7l5r7bt29/2/Vv1uTk5GjgwIFu57y8vJq0RwBA0zB4AwAANFFJSYm6dOkiSaqpqVFVVZViYmIkSbGxsdq3b59bfXFxsXr06NHoIOvr6ytJbnfFJamoqEjZ2dkaMWKEJOn06dM6f/68pf326dNHeXl5unbtWr0BPTw8XI899phOnDihCRMmWFoXAGANgzcAAEATLViwQCEhIQoPD9fcuXMVGhrq+nzwd999V/3799fChQs1ZswY7d+/XytXrrzju4SHhYWpffv22rFjhyIiIuTv7y+n06lu3bppw4YNSkhI0N9//62ZM2c2ege7IW+99ZZWrFihsWPHas6cOXI6nSopKdGAAQMUHR2trKwszZgxQ8HBwXruued05coVHTp0SDU1NXrnnXea/XMCALjjb7wBAACaaMmSJcrIyFB8fLyqq6tVWFjoumPdr18/ff311yooKFCvXr30wQcfaMGCBUpPT290TW9vby1fvlyrV6/Wo48+qhdeeEGStG7dOtXU1CguLk4TJ07UjBkzFBYWZmm/ISEh2r17t2pra5WSkqL4+Hjl5OS47n5PnTpVa9asUW5urnr37q2UlBTl5ua6PuIMAOAZvKs5AADAHdx8V/Oamho9/PDDLb0dAMB9hjveAAAAAADYiMEbAAAAAAAb8VJzAAAAAABsxB1vAAAAAABsxOANAAAAAICNGLwBAAAAALARgzcAAAAAADZi8AYAAAAAwEYM3gAAAAAA2IjBGwAAAAAAGzF4AwAAAABgIwZvAAAAAABs9D+z/heC0OuY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26" y="4152901"/>
            <a:ext cx="3977674" cy="245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5700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297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PT Sans Narrow</vt:lpstr>
      <vt:lpstr>Work Sans</vt:lpstr>
      <vt:lpstr>Roboto</vt:lpstr>
      <vt:lpstr>Google Sans SemiBold</vt:lpstr>
      <vt:lpstr>Google Sans</vt:lpstr>
      <vt:lpstr>Calibri</vt:lpstr>
      <vt:lpstr>Lato</vt:lpstr>
      <vt:lpstr>Simple Light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csi-694</dc:creator>
  <cp:lastModifiedBy>csi-694</cp:lastModifiedBy>
  <cp:revision>5</cp:revision>
  <dcterms:modified xsi:type="dcterms:W3CDTF">2024-07-31T09:45:04Z</dcterms:modified>
</cp:coreProperties>
</file>