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2" r:id="rId8"/>
    <p:sldId id="261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A312-3D57-4011-A18A-E8F6AB8DBD95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C524-0BDB-4FD4-810D-F5FA673A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2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A312-3D57-4011-A18A-E8F6AB8DBD95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C524-0BDB-4FD4-810D-F5FA673A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6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A312-3D57-4011-A18A-E8F6AB8DBD95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C524-0BDB-4FD4-810D-F5FA673A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1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A312-3D57-4011-A18A-E8F6AB8DBD95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C524-0BDB-4FD4-810D-F5FA673A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A312-3D57-4011-A18A-E8F6AB8DBD95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C524-0BDB-4FD4-810D-F5FA673A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98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A312-3D57-4011-A18A-E8F6AB8DBD95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C524-0BDB-4FD4-810D-F5FA673A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07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A312-3D57-4011-A18A-E8F6AB8DBD95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C524-0BDB-4FD4-810D-F5FA673A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5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A312-3D57-4011-A18A-E8F6AB8DBD95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C524-0BDB-4FD4-810D-F5FA673A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1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A312-3D57-4011-A18A-E8F6AB8DBD95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C524-0BDB-4FD4-810D-F5FA673A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2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A312-3D57-4011-A18A-E8F6AB8DBD95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C524-0BDB-4FD4-810D-F5FA673A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29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A312-3D57-4011-A18A-E8F6AB8DBD95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C524-0BDB-4FD4-810D-F5FA673A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38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A312-3D57-4011-A18A-E8F6AB8DBD95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FC524-0BDB-4FD4-810D-F5FA673A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7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chemeClr val="tx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7200" dirty="0" smtClean="0">
                <a:solidFill>
                  <a:schemeClr val="accent2">
                    <a:lumMod val="50000"/>
                  </a:schemeClr>
                </a:solidFill>
              </a:rPr>
              <a:t>NEURAL NETWORKS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>PRESENTATION BY : ADITHYA KIRAN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PES1201700231</a:t>
            </a:r>
            <a:endParaRPr lang="en-IN" sz="3200" dirty="0"/>
          </a:p>
        </p:txBody>
      </p:sp>
      <p:pic>
        <p:nvPicPr>
          <p:cNvPr id="1026" name="Picture 2" descr="C:\Users\kiran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3" y="5861542"/>
            <a:ext cx="34194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iran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9366"/>
            <a:ext cx="165765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316161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CNN</a:t>
            </a:r>
            <a:endParaRPr lang="en-IN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393105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RNN</a:t>
            </a:r>
            <a:endParaRPr lang="en-IN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3491880" y="321108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LSTM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315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1"/>
          </a:xfrm>
          <a:solidFill>
            <a:srgbClr val="0070C0"/>
          </a:solidFill>
        </p:spPr>
        <p:txBody>
          <a:bodyPr/>
          <a:lstStyle/>
          <a:p>
            <a:r>
              <a:rPr lang="en-IN" dirty="0" smtClean="0"/>
              <a:t>Neural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sz="2400" dirty="0" smtClean="0"/>
              <a:t>The models we build are made of neurons called </a:t>
            </a:r>
            <a:r>
              <a:rPr lang="en-IN" sz="2400" dirty="0" err="1" smtClean="0"/>
              <a:t>perceptrons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The idea is to imitate the human brain and create a network of neurons that are capable of learning a desired topic based on a given set of data without us having interfere in the learning process.</a:t>
            </a:r>
          </a:p>
          <a:p>
            <a:r>
              <a:rPr lang="en-IN" sz="2400" dirty="0" smtClean="0"/>
              <a:t>They mainly work on the concept of feeding data forward and the propagating backwards to correct the biases to obtain the correct output.</a:t>
            </a:r>
          </a:p>
          <a:p>
            <a:r>
              <a:rPr lang="en-IN" sz="2400" dirty="0" smtClean="0"/>
              <a:t>Neural networks are made of input layer, hidden layers of neurons and the output layer.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2050" name="Picture 2" descr="C:\Users\kiran\Desktop\1_-NE4oK759a3uqKzI6McJw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55943"/>
            <a:ext cx="3840088" cy="250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3000" dirty="0" smtClean="0"/>
              <a:t>We use </a:t>
            </a:r>
            <a:r>
              <a:rPr lang="en-IN" sz="3000" b="1" dirty="0" err="1" smtClean="0"/>
              <a:t>keras</a:t>
            </a:r>
            <a:r>
              <a:rPr lang="en-IN" sz="3000" dirty="0" smtClean="0"/>
              <a:t> as the front end  with  </a:t>
            </a:r>
            <a:r>
              <a:rPr lang="en-IN" sz="3000" b="1" dirty="0" err="1" smtClean="0"/>
              <a:t>tensorflow</a:t>
            </a:r>
            <a:r>
              <a:rPr lang="en-IN" sz="3000" dirty="0" smtClean="0"/>
              <a:t>  as backend to create our model. They  are libraries that provide a large number of useful functions and datasets for machine learning.</a:t>
            </a:r>
          </a:p>
          <a:p>
            <a:r>
              <a:rPr lang="en-IN" sz="3000" dirty="0" smtClean="0"/>
              <a:t>The main types of MLP networks that we learnt were: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000" dirty="0" smtClean="0"/>
              <a:t>CNNs - </a:t>
            </a:r>
            <a:r>
              <a:rPr lang="en-IN" sz="3000" b="1" dirty="0" smtClean="0"/>
              <a:t>Convolutional </a:t>
            </a:r>
            <a:r>
              <a:rPr lang="en-IN" sz="3000" b="1" dirty="0"/>
              <a:t>Neural </a:t>
            </a:r>
            <a:r>
              <a:rPr lang="en-IN" sz="3000" b="1" dirty="0" smtClean="0"/>
              <a:t>Network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000" dirty="0" smtClean="0"/>
              <a:t>RNNs - </a:t>
            </a:r>
            <a:r>
              <a:rPr lang="en-IN" sz="3000" b="1" dirty="0" smtClean="0"/>
              <a:t>Recurrent Neural</a:t>
            </a:r>
            <a:r>
              <a:rPr lang="en-IN" sz="3000" b="1" dirty="0"/>
              <a:t> </a:t>
            </a:r>
            <a:r>
              <a:rPr lang="en-IN" sz="3000" b="1" dirty="0" smtClean="0"/>
              <a:t>Network</a:t>
            </a:r>
          </a:p>
          <a:p>
            <a:pPr marL="0" indent="0">
              <a:buNone/>
            </a:pPr>
            <a:r>
              <a:rPr lang="en-IN" sz="3000" dirty="0" smtClean="0"/>
              <a:t>Apart from the input ,hidden and output layers we must also add the activation functions (</a:t>
            </a:r>
            <a:r>
              <a:rPr lang="en-IN" sz="3000" dirty="0" err="1" smtClean="0"/>
              <a:t>RelU</a:t>
            </a:r>
            <a:r>
              <a:rPr lang="en-IN" sz="3000" dirty="0" smtClean="0"/>
              <a:t> ,</a:t>
            </a:r>
            <a:r>
              <a:rPr lang="en-IN" sz="3000" dirty="0" err="1" smtClean="0"/>
              <a:t>tanH</a:t>
            </a:r>
            <a:r>
              <a:rPr lang="en-IN" sz="3000" dirty="0" smtClean="0"/>
              <a:t> ,sigmoid ,</a:t>
            </a:r>
            <a:r>
              <a:rPr lang="en-IN" sz="3000" dirty="0" err="1" smtClean="0"/>
              <a:t>etc</a:t>
            </a:r>
            <a:r>
              <a:rPr lang="en-IN" sz="3000" dirty="0" smtClean="0"/>
              <a:t>) and other functions to calculate loss and accuracy.</a:t>
            </a:r>
          </a:p>
          <a:p>
            <a:pPr marL="0" indent="0">
              <a:buNone/>
            </a:pPr>
            <a:r>
              <a:rPr lang="en-IN" sz="3000" b="1" dirty="0" err="1" smtClean="0"/>
              <a:t>Overfitting</a:t>
            </a:r>
            <a:r>
              <a:rPr lang="en-IN" sz="3000" b="1" dirty="0" smtClean="0"/>
              <a:t> and </a:t>
            </a:r>
            <a:r>
              <a:rPr lang="en-IN" sz="3000" b="1" dirty="0" err="1" smtClean="0"/>
              <a:t>underfitting</a:t>
            </a:r>
            <a:r>
              <a:rPr lang="en-IN" sz="3000" b="1" dirty="0" smtClean="0"/>
              <a:t> data:</a:t>
            </a:r>
          </a:p>
          <a:p>
            <a:pPr marL="0" indent="0">
              <a:buNone/>
            </a:pPr>
            <a:r>
              <a:rPr lang="en-IN" sz="3000" dirty="0" smtClean="0"/>
              <a:t>We can prevent this by adding functions  such as dropout and use of batch normalization.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6691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Recurrent Neural Network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/>
              <a:t>In recurrent neural network (RNN), connections between units form a directed cycle (they propagate data forward, but also backwards, from later processing stages to earlier stages). This allows it to exhibit dynamic temporal </a:t>
            </a:r>
            <a:r>
              <a:rPr lang="en-IN" dirty="0" smtClean="0"/>
              <a:t>behaviour.</a:t>
            </a:r>
          </a:p>
          <a:p>
            <a:r>
              <a:rPr lang="en-IN" dirty="0"/>
              <a:t> This makes them applicable to tasks such as </a:t>
            </a:r>
            <a:r>
              <a:rPr lang="en-IN" dirty="0" smtClean="0"/>
              <a:t>speech </a:t>
            </a:r>
            <a:r>
              <a:rPr lang="en-IN" dirty="0"/>
              <a:t>recognition and other general </a:t>
            </a:r>
            <a:r>
              <a:rPr lang="en-IN" dirty="0" smtClean="0"/>
              <a:t>sequence processors.</a:t>
            </a:r>
          </a:p>
        </p:txBody>
      </p:sp>
      <p:pic>
        <p:nvPicPr>
          <p:cNvPr id="4098" name="Picture 2" descr="C:\Users\kiran\Desktop\SimpleRNN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35" y="4653136"/>
            <a:ext cx="6984127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9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LSTM -  long short term memory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dirty="0" smtClean="0"/>
              <a:t>LSTMs are one of the fundamental units of RNNs.</a:t>
            </a:r>
          </a:p>
          <a:p>
            <a:r>
              <a:rPr lang="en-IN" dirty="0" smtClean="0"/>
              <a:t>A RNN made mainly of LSTM is also called  LSTM  network</a:t>
            </a:r>
          </a:p>
          <a:p>
            <a:r>
              <a:rPr lang="en-IN" dirty="0" smtClean="0"/>
              <a:t>It refers to a short term  memory that lasts as long as possible</a:t>
            </a:r>
          </a:p>
          <a:p>
            <a:r>
              <a:rPr lang="en-IN" dirty="0" smtClean="0"/>
              <a:t>Its main feature is the forget</a:t>
            </a:r>
          </a:p>
          <a:p>
            <a:pPr marL="0" indent="0">
              <a:buNone/>
            </a:pPr>
            <a:r>
              <a:rPr lang="en-IN" dirty="0" smtClean="0"/>
              <a:t>    gate which allows it to store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errors from previous runs</a:t>
            </a:r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</p:txBody>
      </p:sp>
      <p:pic>
        <p:nvPicPr>
          <p:cNvPr id="5122" name="Picture 2" descr="C:\Users\kiran\Desktop\300px-Peephole_Long_Short-Term_Memor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75" y="4437112"/>
            <a:ext cx="4346319" cy="239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3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507"/>
            <a:ext cx="9144000" cy="6869507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smtClean="0"/>
              <a:t>As part of my final assignment for this course I chose to creat</a:t>
            </a:r>
            <a:r>
              <a:rPr lang="en-IN" dirty="0" smtClean="0"/>
              <a:t>e a CNN to classify handwritten digit based on the MNIST dataset.</a:t>
            </a:r>
            <a:endParaRPr lang="en-IN" dirty="0"/>
          </a:p>
          <a:p>
            <a:r>
              <a:rPr lang="en-IN" dirty="0" smtClean="0"/>
              <a:t>It </a:t>
            </a:r>
            <a:r>
              <a:rPr lang="en-IN" dirty="0" smtClean="0"/>
              <a:t>has 60,000 images to train our network and another 10,000 images to test how our network works. </a:t>
            </a:r>
          </a:p>
          <a:p>
            <a:r>
              <a:rPr lang="en-IN" dirty="0" smtClean="0"/>
              <a:t>Each image is 28 pixels x 28 pixels</a:t>
            </a:r>
            <a:r>
              <a:rPr lang="en-IN" dirty="0" smtClean="0"/>
              <a:t>.</a:t>
            </a:r>
          </a:p>
          <a:p>
            <a:r>
              <a:rPr lang="en-IN" sz="3100" dirty="0" err="1" smtClean="0"/>
              <a:t>Keras</a:t>
            </a:r>
            <a:r>
              <a:rPr lang="en-IN" sz="3100" dirty="0" smtClean="0"/>
              <a:t> provides us this dataset directly.it can also be obtained from the official website: </a:t>
            </a:r>
            <a:r>
              <a:rPr lang="en-IN" sz="1400" b="1" i="1" u="sng" dirty="0" smtClean="0"/>
              <a:t>http://yann.lecu.com/exdb/mnist/</a:t>
            </a:r>
            <a:endParaRPr lang="en-IN" sz="1400" b="1" i="1" u="sng" dirty="0"/>
          </a:p>
        </p:txBody>
      </p:sp>
      <p:pic>
        <p:nvPicPr>
          <p:cNvPr id="4098" name="Picture 2" descr="C:\Users\kiran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869161"/>
            <a:ext cx="3048000" cy="196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9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b="1" dirty="0" smtClean="0"/>
              <a:t>Convolutional 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3128" y="1108510"/>
            <a:ext cx="9227127" cy="5733256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IN" sz="2800" dirty="0" smtClean="0"/>
              <a:t>These are one of the most used networks for  image classification.</a:t>
            </a:r>
          </a:p>
          <a:p>
            <a:r>
              <a:rPr lang="en-IN" sz="2800" dirty="0" smtClean="0"/>
              <a:t>They consist of input layer, dense layer and output layer.</a:t>
            </a:r>
          </a:p>
          <a:p>
            <a:r>
              <a:rPr lang="en-IN" sz="2800" dirty="0" smtClean="0"/>
              <a:t>Between the input and dense layer we  perform many functions. The main steps of convolution are namely: a) convolution b)pooling and c)activation.</a:t>
            </a:r>
          </a:p>
        </p:txBody>
      </p:sp>
      <p:pic>
        <p:nvPicPr>
          <p:cNvPr id="3074" name="Picture 2" descr="C:\Users\kiran\Desktop\1_N4h1SgwbWNmtrRhszM9EJ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05063"/>
            <a:ext cx="7620000" cy="284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2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88"/>
            <a:ext cx="9144000" cy="114300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b="1" dirty="0" smtClean="0"/>
              <a:t>Convolutional 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  <a:solidFill>
            <a:schemeClr val="accent1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convolution function applies filters across a specified dimension of pixels  and iterates throughout the entire image. This helps in learning in greater detail about the image. </a:t>
            </a:r>
          </a:p>
          <a:p>
            <a:r>
              <a:rPr lang="en-IN" dirty="0" smtClean="0"/>
              <a:t>The pooling layer is used to down-sample the input to enable the model to make assumptions about the features so as to reduce over-fitting. It also reduces the number of parameters to learn, reducing the training time.</a:t>
            </a:r>
          </a:p>
          <a:p>
            <a:r>
              <a:rPr lang="en-IN" dirty="0" smtClean="0"/>
              <a:t>The activation function is used to decide  which neuron gets activated. I have used </a:t>
            </a:r>
            <a:r>
              <a:rPr lang="en-IN" dirty="0" err="1" smtClean="0"/>
              <a:t>RelU</a:t>
            </a:r>
            <a:r>
              <a:rPr lang="en-IN" dirty="0" smtClean="0"/>
              <a:t>. It sets all negative values in the matrix ‘x’ to 0 and keeps all the other values constant</a:t>
            </a:r>
          </a:p>
          <a:p>
            <a:r>
              <a:rPr lang="en-IN" dirty="0" smtClean="0"/>
              <a:t>We apply multiple convolution layers to better train the network.</a:t>
            </a:r>
          </a:p>
          <a:p>
            <a:r>
              <a:rPr lang="en-IN" dirty="0" smtClean="0"/>
              <a:t>Once this is done, then comes the dense/fully connected layer which consists of the neurons and performs the function of classification based on what the network has learnt.</a:t>
            </a:r>
          </a:p>
          <a:p>
            <a:r>
              <a:rPr lang="en-IN" dirty="0" smtClean="0"/>
              <a:t>These networks are mainly used in image classification. </a:t>
            </a: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78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2450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535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NEURAL NETWORKS  PRESENTATION BY : ADITHYA KIRAN PES1201700231</vt:lpstr>
      <vt:lpstr>Neural networks</vt:lpstr>
      <vt:lpstr>PowerPoint Presentation</vt:lpstr>
      <vt:lpstr> Recurrent Neural Network </vt:lpstr>
      <vt:lpstr>LSTM -  long short term memory </vt:lpstr>
      <vt:lpstr>PowerPoint Presentation</vt:lpstr>
      <vt:lpstr>Convolutional Neural Network</vt:lpstr>
      <vt:lpstr>Convolutional Neural Network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kiran</dc:creator>
  <cp:lastModifiedBy>kiran</cp:lastModifiedBy>
  <cp:revision>12</cp:revision>
  <dcterms:created xsi:type="dcterms:W3CDTF">2018-04-21T05:37:24Z</dcterms:created>
  <dcterms:modified xsi:type="dcterms:W3CDTF">2018-04-21T05:12:11Z</dcterms:modified>
</cp:coreProperties>
</file>