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38.png" ContentType="image/png"/>
  <Override PartName="/ppt/media/image15.png" ContentType="image/png"/>
  <Override PartName="/ppt/media/image10.png" ContentType="image/png"/>
  <Override PartName="/ppt/media/image8.jpeg" ContentType="image/jpeg"/>
  <Override PartName="/ppt/media/image5.jpeg" ContentType="image/jpeg"/>
  <Override PartName="/ppt/media/image16.png" ContentType="image/png"/>
  <Override PartName="/ppt/media/image6.jpeg" ContentType="image/jpeg"/>
  <Override PartName="/ppt/media/image21.png" ContentType="image/png"/>
  <Override PartName="/ppt/media/image22.png" ContentType="image/png"/>
  <Override PartName="/ppt/media/image28.png" ContentType="image/png"/>
  <Override PartName="/ppt/media/image33.png" ContentType="image/png"/>
  <Override PartName="/ppt/media/image34.png" ContentType="image/png"/>
  <Override PartName="/ppt/media/image14.jpeg" ContentType="image/jpeg"/>
  <Override PartName="/ppt/media/image13.jpeg" ContentType="image/jpeg"/>
  <Override PartName="/ppt/media/image12.jpeg" ContentType="image/jpeg"/>
  <Override PartName="/ppt/media/image11.jpeg" ContentType="image/jpeg"/>
  <Override PartName="/ppt/media/image17.jpeg" ContentType="image/jpeg"/>
  <Override PartName="/ppt/media/image27.png" ContentType="image/png"/>
  <Override PartName="/ppt/media/image18.jpeg" ContentType="image/jpeg"/>
  <Override PartName="/ppt/media/image37.png" ContentType="image/png"/>
  <Override PartName="/ppt/media/image19.jpeg" ContentType="image/jpeg"/>
  <Override PartName="/ppt/media/image9.png" ContentType="image/png"/>
  <Override PartName="/ppt/media/image3.png" ContentType="image/png"/>
  <Override PartName="/ppt/media/image4.png" ContentType="image/png"/>
  <Override PartName="/ppt/media/image20.jpeg" ContentType="image/jpeg"/>
  <Override PartName="/ppt/media/image1.jpeg" ContentType="image/jpeg"/>
  <Override PartName="/ppt/media/image23.jpeg" ContentType="image/jpeg"/>
  <Override PartName="/ppt/media/image2.jpeg" ContentType="image/jpeg"/>
  <Override PartName="/ppt/media/image24.jpeg" ContentType="image/jpeg"/>
  <Override PartName="/ppt/media/image25.jpeg" ContentType="image/jpeg"/>
  <Override PartName="/ppt/media/image26.jpeg" ContentType="image/jpeg"/>
  <Override PartName="/ppt/media/image7.jpeg" ContentType="image/jpeg"/>
  <Override PartName="/ppt/media/image29.jpeg" ContentType="image/jpeg"/>
  <Override PartName="/ppt/media/image30.jpeg" ContentType="image/jpeg"/>
  <Override PartName="/ppt/media/image31.jpeg" ContentType="image/jpeg"/>
  <Override PartName="/ppt/media/image32.jpeg" ContentType="image/jpeg"/>
  <Override PartName="/ppt/media/image35.jpeg" ContentType="image/jpeg"/>
  <Override PartName="/ppt/media/image36.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9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0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0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2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slideLayout" Target="../slideLayouts/slideLayout1.xml"/><Relationship Id="rId15" Type="http://schemas.openxmlformats.org/officeDocument/2006/relationships/slideLayout" Target="../slideLayouts/slideLayout2.xml"/><Relationship Id="rId16" Type="http://schemas.openxmlformats.org/officeDocument/2006/relationships/slideLayout" Target="../slideLayouts/slideLayout3.xml"/><Relationship Id="rId17" Type="http://schemas.openxmlformats.org/officeDocument/2006/relationships/slideLayout" Target="../slideLayouts/slideLayout4.xml"/><Relationship Id="rId18" Type="http://schemas.openxmlformats.org/officeDocument/2006/relationships/slideLayout" Target="../slideLayouts/slideLayout5.xml"/><Relationship Id="rId19" Type="http://schemas.openxmlformats.org/officeDocument/2006/relationships/slideLayout" Target="../slideLayouts/slideLayout6.xml"/><Relationship Id="rId20" Type="http://schemas.openxmlformats.org/officeDocument/2006/relationships/slideLayout" Target="../slideLayouts/slideLayout7.xml"/><Relationship Id="rId21" Type="http://schemas.openxmlformats.org/officeDocument/2006/relationships/slideLayout" Target="../slideLayouts/slideLayout8.xml"/><Relationship Id="rId22" Type="http://schemas.openxmlformats.org/officeDocument/2006/relationships/slideLayout" Target="../slideLayouts/slideLayout9.xml"/><Relationship Id="rId23" Type="http://schemas.openxmlformats.org/officeDocument/2006/relationships/slideLayout" Target="../slideLayouts/slideLayout10.xml"/><Relationship Id="rId24" Type="http://schemas.openxmlformats.org/officeDocument/2006/relationships/slideLayout" Target="../slideLayouts/slideLayout11.xml"/><Relationship Id="rId2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jpeg"/><Relationship Id="rId8" Type="http://schemas.openxmlformats.org/officeDocument/2006/relationships/image" Target="../media/image19.jpeg"/><Relationship Id="rId9" Type="http://schemas.openxmlformats.org/officeDocument/2006/relationships/image" Target="../media/image20.jpe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jpeg"/><Relationship Id="rId13" Type="http://schemas.openxmlformats.org/officeDocument/2006/relationships/image" Target="../media/image24.jpeg"/><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jpeg"/><Relationship Id="rId7" Type="http://schemas.openxmlformats.org/officeDocument/2006/relationships/image" Target="../media/image30.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0"/>
            <a:ext cx="9142920" cy="6856920"/>
          </a:xfrm>
          <a:prstGeom prst="rect">
            <a:avLst/>
          </a:prstGeom>
          <a:blipFill rotWithShape="0">
            <a:blip r:embed="rId2"/>
            <a:stretch>
              <a:fillRect/>
            </a:stretch>
          </a:blipFill>
          <a:ln>
            <a:noFill/>
          </a:ln>
        </p:spPr>
        <p:style>
          <a:lnRef idx="0"/>
          <a:fillRef idx="0"/>
          <a:effectRef idx="0"/>
          <a:fontRef idx="minor"/>
        </p:style>
      </p:sp>
      <p:sp>
        <p:nvSpPr>
          <p:cNvPr id="1" name="CustomShape 2" hidden="1"/>
          <p:cNvSpPr/>
          <p:nvPr/>
        </p:nvSpPr>
        <p:spPr>
          <a:xfrm>
            <a:off x="0" y="152280"/>
            <a:ext cx="1446840" cy="1199880"/>
          </a:xfrm>
          <a:custGeom>
            <a:avLst/>
            <a:gdLst/>
            <a:ahLst/>
            <a:rect l="l" t="t" r="r" b="b"/>
            <a:pathLst>
              <a:path w="1447800" h="1200785">
                <a:moveTo>
                  <a:pt x="1447797" y="1200327"/>
                </a:moveTo>
                <a:lnTo>
                  <a:pt x="0" y="1200327"/>
                </a:lnTo>
                <a:lnTo>
                  <a:pt x="0" y="0"/>
                </a:lnTo>
                <a:lnTo>
                  <a:pt x="1447797" y="0"/>
                </a:lnTo>
                <a:lnTo>
                  <a:pt x="1447797" y="1200327"/>
                </a:lnTo>
                <a:close/>
              </a:path>
            </a:pathLst>
          </a:custGeom>
          <a:solidFill>
            <a:srgbClr val="ffffff"/>
          </a:solidFill>
          <a:ln>
            <a:noFill/>
          </a:ln>
        </p:spPr>
        <p:style>
          <a:lnRef idx="0"/>
          <a:fillRef idx="0"/>
          <a:effectRef idx="0"/>
          <a:fontRef idx="minor"/>
        </p:style>
      </p:sp>
      <p:sp>
        <p:nvSpPr>
          <p:cNvPr id="2" name="CustomShape 3" hidden="1"/>
          <p:cNvSpPr/>
          <p:nvPr/>
        </p:nvSpPr>
        <p:spPr>
          <a:xfrm>
            <a:off x="179640" y="138600"/>
            <a:ext cx="867600" cy="970920"/>
          </a:xfrm>
          <a:prstGeom prst="rect">
            <a:avLst/>
          </a:prstGeom>
          <a:blipFill rotWithShape="0">
            <a:blip r:embed="rId3"/>
            <a:stretch>
              <a:fillRect/>
            </a:stretch>
          </a:blipFill>
          <a:ln>
            <a:noFill/>
          </a:ln>
        </p:spPr>
        <p:style>
          <a:lnRef idx="0"/>
          <a:fillRef idx="0"/>
          <a:effectRef idx="0"/>
          <a:fontRef idx="minor"/>
        </p:style>
      </p:sp>
      <p:sp>
        <p:nvSpPr>
          <p:cNvPr id="3" name="CustomShape 4" hidden="1"/>
          <p:cNvSpPr/>
          <p:nvPr/>
        </p:nvSpPr>
        <p:spPr>
          <a:xfrm>
            <a:off x="2702520" y="103320"/>
            <a:ext cx="3240000" cy="990720"/>
          </a:xfrm>
          <a:prstGeom prst="rect">
            <a:avLst/>
          </a:prstGeom>
          <a:blipFill rotWithShape="0">
            <a:blip r:embed="rId4"/>
            <a:stretch>
              <a:fillRect/>
            </a:stretch>
          </a:blipFill>
          <a:ln>
            <a:noFill/>
          </a:ln>
        </p:spPr>
        <p:style>
          <a:lnRef idx="0"/>
          <a:fillRef idx="0"/>
          <a:effectRef idx="0"/>
          <a:fontRef idx="minor"/>
        </p:style>
      </p:sp>
      <p:sp>
        <p:nvSpPr>
          <p:cNvPr id="4" name="CustomShape 5" hidden="1"/>
          <p:cNvSpPr/>
          <p:nvPr/>
        </p:nvSpPr>
        <p:spPr>
          <a:xfrm>
            <a:off x="5923800" y="111960"/>
            <a:ext cx="3219120" cy="993960"/>
          </a:xfrm>
          <a:prstGeom prst="rect">
            <a:avLst/>
          </a:prstGeom>
          <a:blipFill rotWithShape="0">
            <a:blip r:embed="rId5"/>
            <a:stretch>
              <a:fillRect/>
            </a:stretch>
          </a:blipFill>
          <a:ln>
            <a:noFill/>
          </a:ln>
        </p:spPr>
        <p:style>
          <a:lnRef idx="0"/>
          <a:fillRef idx="0"/>
          <a:effectRef idx="0"/>
          <a:fontRef idx="minor"/>
        </p:style>
      </p:sp>
      <p:sp>
        <p:nvSpPr>
          <p:cNvPr id="5" name="CustomShape 6" hidden="1"/>
          <p:cNvSpPr/>
          <p:nvPr/>
        </p:nvSpPr>
        <p:spPr>
          <a:xfrm>
            <a:off x="1219320" y="102240"/>
            <a:ext cx="1618920" cy="988920"/>
          </a:xfrm>
          <a:prstGeom prst="rect">
            <a:avLst/>
          </a:prstGeom>
          <a:blipFill rotWithShape="0">
            <a:blip r:embed="rId6"/>
            <a:stretch>
              <a:fillRect/>
            </a:stretch>
          </a:blipFill>
          <a:ln>
            <a:noFill/>
          </a:ln>
        </p:spPr>
        <p:style>
          <a:lnRef idx="0"/>
          <a:fillRef idx="0"/>
          <a:effectRef idx="0"/>
          <a:fontRef idx="minor"/>
        </p:style>
      </p:sp>
      <p:sp>
        <p:nvSpPr>
          <p:cNvPr id="6" name="CustomShape 7" hidden="1"/>
          <p:cNvSpPr/>
          <p:nvPr/>
        </p:nvSpPr>
        <p:spPr>
          <a:xfrm>
            <a:off x="7530120" y="1600200"/>
            <a:ext cx="1599120" cy="5126040"/>
          </a:xfrm>
          <a:prstGeom prst="rect">
            <a:avLst/>
          </a:prstGeom>
          <a:blipFill rotWithShape="0">
            <a:blip r:embed="rId7"/>
            <a:stretch>
              <a:fillRect/>
            </a:stretch>
          </a:blipFill>
          <a:ln>
            <a:noFill/>
          </a:ln>
        </p:spPr>
        <p:style>
          <a:lnRef idx="0"/>
          <a:fillRef idx="0"/>
          <a:effectRef idx="0"/>
          <a:fontRef idx="minor"/>
        </p:style>
      </p:sp>
      <p:sp>
        <p:nvSpPr>
          <p:cNvPr id="7" name="CustomShape 8"/>
          <p:cNvSpPr/>
          <p:nvPr/>
        </p:nvSpPr>
        <p:spPr>
          <a:xfrm>
            <a:off x="0" y="0"/>
            <a:ext cx="9142920" cy="6856920"/>
          </a:xfrm>
          <a:prstGeom prst="rect">
            <a:avLst/>
          </a:prstGeom>
          <a:blipFill rotWithShape="0">
            <a:blip r:embed="rId8"/>
            <a:stretch>
              <a:fillRect/>
            </a:stretch>
          </a:blipFill>
          <a:ln>
            <a:noFill/>
          </a:ln>
        </p:spPr>
        <p:style>
          <a:lnRef idx="0"/>
          <a:fillRef idx="0"/>
          <a:effectRef idx="0"/>
          <a:fontRef idx="minor"/>
        </p:style>
      </p:sp>
      <p:sp>
        <p:nvSpPr>
          <p:cNvPr id="8" name="CustomShape 9"/>
          <p:cNvSpPr/>
          <p:nvPr/>
        </p:nvSpPr>
        <p:spPr>
          <a:xfrm>
            <a:off x="0" y="152280"/>
            <a:ext cx="1446840" cy="1199880"/>
          </a:xfrm>
          <a:custGeom>
            <a:avLst/>
            <a:gdLst/>
            <a:ahLst/>
            <a:rect l="l" t="t" r="r" b="b"/>
            <a:pathLst>
              <a:path w="1447800" h="1200785">
                <a:moveTo>
                  <a:pt x="1447797" y="1200327"/>
                </a:moveTo>
                <a:lnTo>
                  <a:pt x="0" y="1200327"/>
                </a:lnTo>
                <a:lnTo>
                  <a:pt x="0" y="0"/>
                </a:lnTo>
                <a:lnTo>
                  <a:pt x="1447797" y="0"/>
                </a:lnTo>
                <a:lnTo>
                  <a:pt x="1447797" y="1200327"/>
                </a:lnTo>
                <a:close/>
              </a:path>
            </a:pathLst>
          </a:custGeom>
          <a:solidFill>
            <a:srgbClr val="ffffff"/>
          </a:solidFill>
          <a:ln>
            <a:noFill/>
          </a:ln>
        </p:spPr>
        <p:style>
          <a:lnRef idx="0"/>
          <a:fillRef idx="0"/>
          <a:effectRef idx="0"/>
          <a:fontRef idx="minor"/>
        </p:style>
      </p:sp>
      <p:sp>
        <p:nvSpPr>
          <p:cNvPr id="9" name="CustomShape 10"/>
          <p:cNvSpPr/>
          <p:nvPr/>
        </p:nvSpPr>
        <p:spPr>
          <a:xfrm>
            <a:off x="179640" y="138600"/>
            <a:ext cx="867600" cy="970920"/>
          </a:xfrm>
          <a:prstGeom prst="rect">
            <a:avLst/>
          </a:prstGeom>
          <a:blipFill rotWithShape="0">
            <a:blip r:embed="rId9"/>
            <a:stretch>
              <a:fillRect/>
            </a:stretch>
          </a:blipFill>
          <a:ln>
            <a:noFill/>
          </a:ln>
        </p:spPr>
        <p:style>
          <a:lnRef idx="0"/>
          <a:fillRef idx="0"/>
          <a:effectRef idx="0"/>
          <a:fontRef idx="minor"/>
        </p:style>
      </p:sp>
      <p:sp>
        <p:nvSpPr>
          <p:cNvPr id="10" name="CustomShape 11"/>
          <p:cNvSpPr/>
          <p:nvPr/>
        </p:nvSpPr>
        <p:spPr>
          <a:xfrm>
            <a:off x="2702520" y="103320"/>
            <a:ext cx="3240000" cy="990720"/>
          </a:xfrm>
          <a:prstGeom prst="rect">
            <a:avLst/>
          </a:prstGeom>
          <a:blipFill rotWithShape="0">
            <a:blip r:embed="rId10"/>
            <a:stretch>
              <a:fillRect/>
            </a:stretch>
          </a:blipFill>
          <a:ln>
            <a:noFill/>
          </a:ln>
        </p:spPr>
        <p:style>
          <a:lnRef idx="0"/>
          <a:fillRef idx="0"/>
          <a:effectRef idx="0"/>
          <a:fontRef idx="minor"/>
        </p:style>
      </p:sp>
      <p:sp>
        <p:nvSpPr>
          <p:cNvPr id="11" name="CustomShape 12"/>
          <p:cNvSpPr/>
          <p:nvPr/>
        </p:nvSpPr>
        <p:spPr>
          <a:xfrm>
            <a:off x="5923800" y="111960"/>
            <a:ext cx="3219120" cy="993960"/>
          </a:xfrm>
          <a:prstGeom prst="rect">
            <a:avLst/>
          </a:prstGeom>
          <a:blipFill rotWithShape="0">
            <a:blip r:embed="rId11"/>
            <a:stretch>
              <a:fillRect/>
            </a:stretch>
          </a:blipFill>
          <a:ln>
            <a:noFill/>
          </a:ln>
        </p:spPr>
        <p:style>
          <a:lnRef idx="0"/>
          <a:fillRef idx="0"/>
          <a:effectRef idx="0"/>
          <a:fontRef idx="minor"/>
        </p:style>
      </p:sp>
      <p:sp>
        <p:nvSpPr>
          <p:cNvPr id="12" name="CustomShape 13"/>
          <p:cNvSpPr/>
          <p:nvPr/>
        </p:nvSpPr>
        <p:spPr>
          <a:xfrm>
            <a:off x="1219320" y="102240"/>
            <a:ext cx="1618920" cy="988920"/>
          </a:xfrm>
          <a:prstGeom prst="rect">
            <a:avLst/>
          </a:prstGeom>
          <a:blipFill rotWithShape="0">
            <a:blip r:embed="rId12"/>
            <a:stretch>
              <a:fillRect/>
            </a:stretch>
          </a:blipFill>
          <a:ln>
            <a:noFill/>
          </a:ln>
        </p:spPr>
        <p:style>
          <a:lnRef idx="0"/>
          <a:fillRef idx="0"/>
          <a:effectRef idx="0"/>
          <a:fontRef idx="minor"/>
        </p:style>
      </p:sp>
      <p:sp>
        <p:nvSpPr>
          <p:cNvPr id="13" name="CustomShape 14"/>
          <p:cNvSpPr/>
          <p:nvPr/>
        </p:nvSpPr>
        <p:spPr>
          <a:xfrm>
            <a:off x="7530120" y="1600200"/>
            <a:ext cx="1599120" cy="5126040"/>
          </a:xfrm>
          <a:prstGeom prst="rect">
            <a:avLst/>
          </a:prstGeom>
          <a:blipFill rotWithShape="0">
            <a:blip r:embed="rId13"/>
            <a:stretch>
              <a:fillRect/>
            </a:stretch>
          </a:blipFill>
          <a:ln>
            <a:noFill/>
          </a:ln>
        </p:spPr>
        <p:style>
          <a:lnRef idx="0"/>
          <a:fillRef idx="0"/>
          <a:effectRef idx="0"/>
          <a:fontRef idx="minor"/>
        </p:style>
      </p:sp>
      <p:sp>
        <p:nvSpPr>
          <p:cNvPr id="14" name="CustomShape 15"/>
          <p:cNvSpPr/>
          <p:nvPr/>
        </p:nvSpPr>
        <p:spPr>
          <a:xfrm>
            <a:off x="1523880" y="1581120"/>
            <a:ext cx="7619040" cy="35640"/>
          </a:xfrm>
          <a:custGeom>
            <a:avLst/>
            <a:gdLst/>
            <a:ahLst/>
            <a:rect l="l" t="t" r="r" b="b"/>
            <a:pathLst>
              <a:path w="7620000" h="36830">
                <a:moveTo>
                  <a:pt x="7619984" y="36599"/>
                </a:moveTo>
                <a:lnTo>
                  <a:pt x="0" y="36599"/>
                </a:lnTo>
                <a:lnTo>
                  <a:pt x="0" y="0"/>
                </a:lnTo>
                <a:lnTo>
                  <a:pt x="7619984" y="0"/>
                </a:lnTo>
                <a:lnTo>
                  <a:pt x="7619984" y="36599"/>
                </a:lnTo>
                <a:close/>
              </a:path>
            </a:pathLst>
          </a:custGeom>
          <a:solidFill>
            <a:srgbClr val="33cccc"/>
          </a:solidFill>
          <a:ln>
            <a:noFill/>
          </a:ln>
        </p:spPr>
        <p:style>
          <a:lnRef idx="0"/>
          <a:fillRef idx="0"/>
          <a:effectRef idx="0"/>
          <a:fontRef idx="minor"/>
        </p:style>
      </p:sp>
      <p:sp>
        <p:nvSpPr>
          <p:cNvPr id="15" name="PlaceHolder 16"/>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a:t>
            </a:r>
            <a:r>
              <a:rPr b="0" lang="en-US" sz="1800" spc="-1" strike="noStrike">
                <a:latin typeface="Arial"/>
              </a:rPr>
              <a:t>ck </a:t>
            </a:r>
            <a:r>
              <a:rPr b="0" lang="en-US" sz="1800" spc="-1" strike="noStrike">
                <a:latin typeface="Arial"/>
              </a:rPr>
              <a:t>to </a:t>
            </a:r>
            <a:r>
              <a:rPr b="0" lang="en-US" sz="1800" spc="-1" strike="noStrike">
                <a:latin typeface="Arial"/>
              </a:rPr>
              <a:t>ed</a:t>
            </a:r>
            <a:r>
              <a:rPr b="0" lang="en-US" sz="1800" spc="-1" strike="noStrike">
                <a:latin typeface="Arial"/>
              </a:rPr>
              <a:t>it </a:t>
            </a:r>
            <a:r>
              <a:rPr b="0" lang="en-US" sz="1800" spc="-1" strike="noStrike">
                <a:latin typeface="Arial"/>
              </a:rPr>
              <a:t>th</a:t>
            </a:r>
            <a:r>
              <a:rPr b="0" lang="en-US" sz="1800" spc="-1" strike="noStrike">
                <a:latin typeface="Arial"/>
              </a:rPr>
              <a:t>e </a:t>
            </a:r>
            <a:r>
              <a:rPr b="0" lang="en-US" sz="1800" spc="-1" strike="noStrike">
                <a:latin typeface="Arial"/>
              </a:rPr>
              <a:t>titl</a:t>
            </a:r>
            <a:r>
              <a:rPr b="0" lang="en-US" sz="1800" spc="-1" strike="noStrike">
                <a:latin typeface="Arial"/>
              </a:rPr>
              <a:t>e </a:t>
            </a:r>
            <a:r>
              <a:rPr b="0" lang="en-US" sz="1800" spc="-1" strike="noStrike">
                <a:latin typeface="Arial"/>
              </a:rPr>
              <a:t>te</a:t>
            </a:r>
            <a:r>
              <a:rPr b="0" lang="en-US" sz="1800" spc="-1" strike="noStrike">
                <a:latin typeface="Arial"/>
              </a:rPr>
              <a:t>xt </a:t>
            </a:r>
            <a:r>
              <a:rPr b="0" lang="en-US" sz="1800" spc="-1" strike="noStrike">
                <a:latin typeface="Arial"/>
              </a:rPr>
              <a:t>for</a:t>
            </a:r>
            <a:r>
              <a:rPr b="0" lang="en-US" sz="1800" spc="-1" strike="noStrike">
                <a:latin typeface="Arial"/>
              </a:rPr>
              <a:t>m</a:t>
            </a:r>
            <a:r>
              <a:rPr b="0" lang="en-US" sz="1800" spc="-1" strike="noStrike">
                <a:latin typeface="Arial"/>
              </a:rPr>
              <a:t>at</a:t>
            </a:r>
            <a:endParaRPr b="0" lang="en-US" sz="1800" spc="-1" strike="noStrike">
              <a:latin typeface="Arial"/>
            </a:endParaRPr>
          </a:p>
        </p:txBody>
      </p:sp>
      <p:sp>
        <p:nvSpPr>
          <p:cNvPr id="16" name="PlaceHolder 1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4"/>
    <p:sldLayoutId id="2147483650" r:id="rId15"/>
    <p:sldLayoutId id="2147483651" r:id="rId16"/>
    <p:sldLayoutId id="2147483652" r:id="rId17"/>
    <p:sldLayoutId id="2147483653" r:id="rId18"/>
    <p:sldLayoutId id="2147483654" r:id="rId19"/>
    <p:sldLayoutId id="2147483655" r:id="rId20"/>
    <p:sldLayoutId id="2147483656" r:id="rId21"/>
    <p:sldLayoutId id="2147483657" r:id="rId22"/>
    <p:sldLayoutId id="2147483658" r:id="rId23"/>
    <p:sldLayoutId id="2147483659" r:id="rId24"/>
    <p:sldLayoutId id="2147483660" r:id="rId2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CustomShape 1" hidden="1"/>
          <p:cNvSpPr/>
          <p:nvPr/>
        </p:nvSpPr>
        <p:spPr>
          <a:xfrm>
            <a:off x="0" y="0"/>
            <a:ext cx="9142920" cy="6856920"/>
          </a:xfrm>
          <a:prstGeom prst="rect">
            <a:avLst/>
          </a:prstGeom>
          <a:blipFill rotWithShape="0">
            <a:blip r:embed="rId2"/>
            <a:stretch>
              <a:fillRect/>
            </a:stretch>
          </a:blipFill>
          <a:ln>
            <a:noFill/>
          </a:ln>
        </p:spPr>
        <p:style>
          <a:lnRef idx="0"/>
          <a:fillRef idx="0"/>
          <a:effectRef idx="0"/>
          <a:fontRef idx="minor"/>
        </p:style>
      </p:sp>
      <p:sp>
        <p:nvSpPr>
          <p:cNvPr id="54" name="CustomShape 2" hidden="1"/>
          <p:cNvSpPr/>
          <p:nvPr/>
        </p:nvSpPr>
        <p:spPr>
          <a:xfrm>
            <a:off x="0" y="152280"/>
            <a:ext cx="1446840" cy="1199880"/>
          </a:xfrm>
          <a:custGeom>
            <a:avLst/>
            <a:gdLst/>
            <a:ahLst/>
            <a:rect l="l" t="t" r="r" b="b"/>
            <a:pathLst>
              <a:path w="1447800" h="1200785">
                <a:moveTo>
                  <a:pt x="1447797" y="1200327"/>
                </a:moveTo>
                <a:lnTo>
                  <a:pt x="0" y="1200327"/>
                </a:lnTo>
                <a:lnTo>
                  <a:pt x="0" y="0"/>
                </a:lnTo>
                <a:lnTo>
                  <a:pt x="1447797" y="0"/>
                </a:lnTo>
                <a:lnTo>
                  <a:pt x="1447797" y="1200327"/>
                </a:lnTo>
                <a:close/>
              </a:path>
            </a:pathLst>
          </a:custGeom>
          <a:solidFill>
            <a:srgbClr val="ffffff"/>
          </a:solidFill>
          <a:ln>
            <a:noFill/>
          </a:ln>
        </p:spPr>
        <p:style>
          <a:lnRef idx="0"/>
          <a:fillRef idx="0"/>
          <a:effectRef idx="0"/>
          <a:fontRef idx="minor"/>
        </p:style>
      </p:sp>
      <p:sp>
        <p:nvSpPr>
          <p:cNvPr id="55" name="CustomShape 3" hidden="1"/>
          <p:cNvSpPr/>
          <p:nvPr/>
        </p:nvSpPr>
        <p:spPr>
          <a:xfrm>
            <a:off x="179640" y="138600"/>
            <a:ext cx="867600" cy="970920"/>
          </a:xfrm>
          <a:prstGeom prst="rect">
            <a:avLst/>
          </a:prstGeom>
          <a:blipFill rotWithShape="0">
            <a:blip r:embed="rId3"/>
            <a:stretch>
              <a:fillRect/>
            </a:stretch>
          </a:blipFill>
          <a:ln>
            <a:noFill/>
          </a:ln>
        </p:spPr>
        <p:style>
          <a:lnRef idx="0"/>
          <a:fillRef idx="0"/>
          <a:effectRef idx="0"/>
          <a:fontRef idx="minor"/>
        </p:style>
      </p:sp>
      <p:sp>
        <p:nvSpPr>
          <p:cNvPr id="56" name="CustomShape 4" hidden="1"/>
          <p:cNvSpPr/>
          <p:nvPr/>
        </p:nvSpPr>
        <p:spPr>
          <a:xfrm>
            <a:off x="2702520" y="103320"/>
            <a:ext cx="3240000" cy="990720"/>
          </a:xfrm>
          <a:prstGeom prst="rect">
            <a:avLst/>
          </a:prstGeom>
          <a:blipFill rotWithShape="0">
            <a:blip r:embed="rId4"/>
            <a:stretch>
              <a:fillRect/>
            </a:stretch>
          </a:blipFill>
          <a:ln>
            <a:noFill/>
          </a:ln>
        </p:spPr>
        <p:style>
          <a:lnRef idx="0"/>
          <a:fillRef idx="0"/>
          <a:effectRef idx="0"/>
          <a:fontRef idx="minor"/>
        </p:style>
      </p:sp>
      <p:sp>
        <p:nvSpPr>
          <p:cNvPr id="57" name="CustomShape 5" hidden="1"/>
          <p:cNvSpPr/>
          <p:nvPr/>
        </p:nvSpPr>
        <p:spPr>
          <a:xfrm>
            <a:off x="5923800" y="111960"/>
            <a:ext cx="3219120" cy="993960"/>
          </a:xfrm>
          <a:prstGeom prst="rect">
            <a:avLst/>
          </a:prstGeom>
          <a:blipFill rotWithShape="0">
            <a:blip r:embed="rId5"/>
            <a:stretch>
              <a:fillRect/>
            </a:stretch>
          </a:blipFill>
          <a:ln>
            <a:noFill/>
          </a:ln>
        </p:spPr>
        <p:style>
          <a:lnRef idx="0"/>
          <a:fillRef idx="0"/>
          <a:effectRef idx="0"/>
          <a:fontRef idx="minor"/>
        </p:style>
      </p:sp>
      <p:sp>
        <p:nvSpPr>
          <p:cNvPr id="58" name="CustomShape 6" hidden="1"/>
          <p:cNvSpPr/>
          <p:nvPr/>
        </p:nvSpPr>
        <p:spPr>
          <a:xfrm>
            <a:off x="1219320" y="102240"/>
            <a:ext cx="1618920" cy="988920"/>
          </a:xfrm>
          <a:prstGeom prst="rect">
            <a:avLst/>
          </a:prstGeom>
          <a:blipFill rotWithShape="0">
            <a:blip r:embed="rId6"/>
            <a:stretch>
              <a:fillRect/>
            </a:stretch>
          </a:blipFill>
          <a:ln>
            <a:noFill/>
          </a:ln>
        </p:spPr>
        <p:style>
          <a:lnRef idx="0"/>
          <a:fillRef idx="0"/>
          <a:effectRef idx="0"/>
          <a:fontRef idx="minor"/>
        </p:style>
      </p:sp>
      <p:sp>
        <p:nvSpPr>
          <p:cNvPr id="59" name="CustomShape 7" hidden="1"/>
          <p:cNvSpPr/>
          <p:nvPr/>
        </p:nvSpPr>
        <p:spPr>
          <a:xfrm>
            <a:off x="7530120" y="1600200"/>
            <a:ext cx="1599120" cy="5126040"/>
          </a:xfrm>
          <a:prstGeom prst="rect">
            <a:avLst/>
          </a:prstGeom>
          <a:blipFill rotWithShape="0">
            <a:blip r:embed="rId7"/>
            <a:stretch>
              <a:fillRect/>
            </a:stretch>
          </a:blipFill>
          <a:ln>
            <a:noFill/>
          </a:ln>
        </p:spPr>
        <p:style>
          <a:lnRef idx="0"/>
          <a:fillRef idx="0"/>
          <a:effectRef idx="0"/>
          <a:fontRef idx="minor"/>
        </p:style>
      </p:sp>
      <p:sp>
        <p:nvSpPr>
          <p:cNvPr id="60" name="CustomShape 8"/>
          <p:cNvSpPr/>
          <p:nvPr/>
        </p:nvSpPr>
        <p:spPr>
          <a:xfrm>
            <a:off x="0" y="0"/>
            <a:ext cx="9142920" cy="6856920"/>
          </a:xfrm>
          <a:prstGeom prst="rect">
            <a:avLst/>
          </a:prstGeom>
          <a:blipFill rotWithShape="0">
            <a:blip r:embed="rId8"/>
            <a:stretch>
              <a:fillRect/>
            </a:stretch>
          </a:blipFill>
          <a:ln>
            <a:noFill/>
          </a:ln>
        </p:spPr>
        <p:style>
          <a:lnRef idx="0"/>
          <a:fillRef idx="0"/>
          <a:effectRef idx="0"/>
          <a:fontRef idx="minor"/>
        </p:style>
      </p:sp>
      <p:sp>
        <p:nvSpPr>
          <p:cNvPr id="61" name="CustomShape 9"/>
          <p:cNvSpPr/>
          <p:nvPr/>
        </p:nvSpPr>
        <p:spPr>
          <a:xfrm>
            <a:off x="0" y="152280"/>
            <a:ext cx="1446840" cy="1199880"/>
          </a:xfrm>
          <a:custGeom>
            <a:avLst/>
            <a:gdLst/>
            <a:ahLst/>
            <a:rect l="l" t="t" r="r" b="b"/>
            <a:pathLst>
              <a:path w="1447800" h="1200785">
                <a:moveTo>
                  <a:pt x="1447797" y="1200327"/>
                </a:moveTo>
                <a:lnTo>
                  <a:pt x="0" y="1200327"/>
                </a:lnTo>
                <a:lnTo>
                  <a:pt x="0" y="0"/>
                </a:lnTo>
                <a:lnTo>
                  <a:pt x="1447797" y="0"/>
                </a:lnTo>
                <a:lnTo>
                  <a:pt x="1447797" y="1200327"/>
                </a:lnTo>
                <a:close/>
              </a:path>
            </a:pathLst>
          </a:custGeom>
          <a:solidFill>
            <a:srgbClr val="ffffff"/>
          </a:solidFill>
          <a:ln>
            <a:noFill/>
          </a:ln>
        </p:spPr>
        <p:style>
          <a:lnRef idx="0"/>
          <a:fillRef idx="0"/>
          <a:effectRef idx="0"/>
          <a:fontRef idx="minor"/>
        </p:style>
      </p:sp>
      <p:sp>
        <p:nvSpPr>
          <p:cNvPr id="62" name="CustomShape 10"/>
          <p:cNvSpPr/>
          <p:nvPr/>
        </p:nvSpPr>
        <p:spPr>
          <a:xfrm>
            <a:off x="179640" y="138600"/>
            <a:ext cx="867600" cy="970920"/>
          </a:xfrm>
          <a:prstGeom prst="rect">
            <a:avLst/>
          </a:prstGeom>
          <a:blipFill rotWithShape="0">
            <a:blip r:embed="rId9"/>
            <a:stretch>
              <a:fillRect/>
            </a:stretch>
          </a:blipFill>
          <a:ln>
            <a:noFill/>
          </a:ln>
        </p:spPr>
        <p:style>
          <a:lnRef idx="0"/>
          <a:fillRef idx="0"/>
          <a:effectRef idx="0"/>
          <a:fontRef idx="minor"/>
        </p:style>
      </p:sp>
      <p:sp>
        <p:nvSpPr>
          <p:cNvPr id="63" name="CustomShape 11"/>
          <p:cNvSpPr/>
          <p:nvPr/>
        </p:nvSpPr>
        <p:spPr>
          <a:xfrm>
            <a:off x="2702520" y="103320"/>
            <a:ext cx="3240000" cy="990720"/>
          </a:xfrm>
          <a:prstGeom prst="rect">
            <a:avLst/>
          </a:prstGeom>
          <a:blipFill rotWithShape="0">
            <a:blip r:embed="rId10"/>
            <a:stretch>
              <a:fillRect/>
            </a:stretch>
          </a:blipFill>
          <a:ln>
            <a:noFill/>
          </a:ln>
        </p:spPr>
        <p:style>
          <a:lnRef idx="0"/>
          <a:fillRef idx="0"/>
          <a:effectRef idx="0"/>
          <a:fontRef idx="minor"/>
        </p:style>
      </p:sp>
      <p:sp>
        <p:nvSpPr>
          <p:cNvPr id="64" name="CustomShape 12"/>
          <p:cNvSpPr/>
          <p:nvPr/>
        </p:nvSpPr>
        <p:spPr>
          <a:xfrm>
            <a:off x="5923800" y="111960"/>
            <a:ext cx="3219120" cy="993960"/>
          </a:xfrm>
          <a:prstGeom prst="rect">
            <a:avLst/>
          </a:prstGeom>
          <a:blipFill rotWithShape="0">
            <a:blip r:embed="rId11"/>
            <a:stretch>
              <a:fillRect/>
            </a:stretch>
          </a:blipFill>
          <a:ln>
            <a:noFill/>
          </a:ln>
        </p:spPr>
        <p:style>
          <a:lnRef idx="0"/>
          <a:fillRef idx="0"/>
          <a:effectRef idx="0"/>
          <a:fontRef idx="minor"/>
        </p:style>
      </p:sp>
      <p:sp>
        <p:nvSpPr>
          <p:cNvPr id="65" name="CustomShape 13"/>
          <p:cNvSpPr/>
          <p:nvPr/>
        </p:nvSpPr>
        <p:spPr>
          <a:xfrm>
            <a:off x="1219320" y="102240"/>
            <a:ext cx="1618920" cy="988920"/>
          </a:xfrm>
          <a:prstGeom prst="rect">
            <a:avLst/>
          </a:prstGeom>
          <a:blipFill rotWithShape="0">
            <a:blip r:embed="rId12"/>
            <a:stretch>
              <a:fillRect/>
            </a:stretch>
          </a:blipFill>
          <a:ln>
            <a:noFill/>
          </a:ln>
        </p:spPr>
        <p:style>
          <a:lnRef idx="0"/>
          <a:fillRef idx="0"/>
          <a:effectRef idx="0"/>
          <a:fontRef idx="minor"/>
        </p:style>
      </p:sp>
      <p:sp>
        <p:nvSpPr>
          <p:cNvPr id="66" name="CustomShape 14"/>
          <p:cNvSpPr/>
          <p:nvPr/>
        </p:nvSpPr>
        <p:spPr>
          <a:xfrm>
            <a:off x="7530120" y="1600200"/>
            <a:ext cx="1599120" cy="5126040"/>
          </a:xfrm>
          <a:prstGeom prst="rect">
            <a:avLst/>
          </a:prstGeom>
          <a:blipFill rotWithShape="0">
            <a:blip r:embed="rId13"/>
            <a:stretch>
              <a:fillRect/>
            </a:stretch>
          </a:blipFill>
          <a:ln>
            <a:noFill/>
          </a:ln>
        </p:spPr>
        <p:style>
          <a:lnRef idx="0"/>
          <a:fillRef idx="0"/>
          <a:effectRef idx="0"/>
          <a:fontRef idx="minor"/>
        </p:style>
      </p:sp>
      <p:sp>
        <p:nvSpPr>
          <p:cNvPr id="67" name="CustomShape 15"/>
          <p:cNvSpPr/>
          <p:nvPr/>
        </p:nvSpPr>
        <p:spPr>
          <a:xfrm>
            <a:off x="1523880" y="1581120"/>
            <a:ext cx="7619040" cy="35640"/>
          </a:xfrm>
          <a:custGeom>
            <a:avLst/>
            <a:gdLst/>
            <a:ahLst/>
            <a:rect l="l" t="t" r="r" b="b"/>
            <a:pathLst>
              <a:path w="7620000" h="36830">
                <a:moveTo>
                  <a:pt x="7619984" y="36599"/>
                </a:moveTo>
                <a:lnTo>
                  <a:pt x="0" y="36599"/>
                </a:lnTo>
                <a:lnTo>
                  <a:pt x="0" y="0"/>
                </a:lnTo>
                <a:lnTo>
                  <a:pt x="7619984" y="0"/>
                </a:lnTo>
                <a:lnTo>
                  <a:pt x="7619984" y="36599"/>
                </a:lnTo>
                <a:close/>
              </a:path>
            </a:pathLst>
          </a:custGeom>
          <a:solidFill>
            <a:srgbClr val="33cccc"/>
          </a:solidFill>
          <a:ln>
            <a:noFill/>
          </a:ln>
        </p:spPr>
        <p:style>
          <a:lnRef idx="0"/>
          <a:fillRef idx="0"/>
          <a:effectRef idx="0"/>
          <a:fontRef idx="minor"/>
        </p:style>
      </p:sp>
      <p:sp>
        <p:nvSpPr>
          <p:cNvPr id="68" name="PlaceHolder 16"/>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9" name="PlaceHolder 1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0" y="0"/>
            <a:ext cx="9142920" cy="6856920"/>
          </a:xfrm>
          <a:prstGeom prst="rect">
            <a:avLst/>
          </a:prstGeom>
          <a:blipFill rotWithShape="0">
            <a:blip r:embed="rId2"/>
            <a:stretch>
              <a:fillRect/>
            </a:stretch>
          </a:blipFill>
          <a:ln>
            <a:noFill/>
          </a:ln>
        </p:spPr>
        <p:style>
          <a:lnRef idx="0"/>
          <a:fillRef idx="0"/>
          <a:effectRef idx="0"/>
          <a:fontRef idx="minor"/>
        </p:style>
      </p:sp>
      <p:sp>
        <p:nvSpPr>
          <p:cNvPr id="107" name="CustomShape 2"/>
          <p:cNvSpPr/>
          <p:nvPr/>
        </p:nvSpPr>
        <p:spPr>
          <a:xfrm>
            <a:off x="0" y="152280"/>
            <a:ext cx="1446840" cy="1199880"/>
          </a:xfrm>
          <a:custGeom>
            <a:avLst/>
            <a:gdLst/>
            <a:ahLst/>
            <a:rect l="l" t="t" r="r" b="b"/>
            <a:pathLst>
              <a:path w="1447800" h="1200785">
                <a:moveTo>
                  <a:pt x="1447797" y="1200327"/>
                </a:moveTo>
                <a:lnTo>
                  <a:pt x="0" y="1200327"/>
                </a:lnTo>
                <a:lnTo>
                  <a:pt x="0" y="0"/>
                </a:lnTo>
                <a:lnTo>
                  <a:pt x="1447797" y="0"/>
                </a:lnTo>
                <a:lnTo>
                  <a:pt x="1447797" y="1200327"/>
                </a:lnTo>
                <a:close/>
              </a:path>
            </a:pathLst>
          </a:custGeom>
          <a:solidFill>
            <a:srgbClr val="ffffff"/>
          </a:solidFill>
          <a:ln>
            <a:noFill/>
          </a:ln>
        </p:spPr>
        <p:style>
          <a:lnRef idx="0"/>
          <a:fillRef idx="0"/>
          <a:effectRef idx="0"/>
          <a:fontRef idx="minor"/>
        </p:style>
      </p:sp>
      <p:sp>
        <p:nvSpPr>
          <p:cNvPr id="108" name="CustomShape 3"/>
          <p:cNvSpPr/>
          <p:nvPr/>
        </p:nvSpPr>
        <p:spPr>
          <a:xfrm>
            <a:off x="179640" y="138600"/>
            <a:ext cx="867600" cy="970920"/>
          </a:xfrm>
          <a:prstGeom prst="rect">
            <a:avLst/>
          </a:prstGeom>
          <a:blipFill rotWithShape="0">
            <a:blip r:embed="rId3"/>
            <a:stretch>
              <a:fillRect/>
            </a:stretch>
          </a:blipFill>
          <a:ln>
            <a:noFill/>
          </a:ln>
        </p:spPr>
        <p:style>
          <a:lnRef idx="0"/>
          <a:fillRef idx="0"/>
          <a:effectRef idx="0"/>
          <a:fontRef idx="minor"/>
        </p:style>
      </p:sp>
      <p:sp>
        <p:nvSpPr>
          <p:cNvPr id="109" name="CustomShape 4"/>
          <p:cNvSpPr/>
          <p:nvPr/>
        </p:nvSpPr>
        <p:spPr>
          <a:xfrm>
            <a:off x="2702520" y="103320"/>
            <a:ext cx="3240000" cy="990720"/>
          </a:xfrm>
          <a:prstGeom prst="rect">
            <a:avLst/>
          </a:prstGeom>
          <a:blipFill rotWithShape="0">
            <a:blip r:embed="rId4"/>
            <a:stretch>
              <a:fillRect/>
            </a:stretch>
          </a:blipFill>
          <a:ln>
            <a:noFill/>
          </a:ln>
        </p:spPr>
        <p:style>
          <a:lnRef idx="0"/>
          <a:fillRef idx="0"/>
          <a:effectRef idx="0"/>
          <a:fontRef idx="minor"/>
        </p:style>
      </p:sp>
      <p:sp>
        <p:nvSpPr>
          <p:cNvPr id="110" name="CustomShape 5"/>
          <p:cNvSpPr/>
          <p:nvPr/>
        </p:nvSpPr>
        <p:spPr>
          <a:xfrm>
            <a:off x="5923800" y="111960"/>
            <a:ext cx="3219120" cy="993960"/>
          </a:xfrm>
          <a:prstGeom prst="rect">
            <a:avLst/>
          </a:prstGeom>
          <a:blipFill rotWithShape="0">
            <a:blip r:embed="rId5"/>
            <a:stretch>
              <a:fillRect/>
            </a:stretch>
          </a:blipFill>
          <a:ln>
            <a:noFill/>
          </a:ln>
        </p:spPr>
        <p:style>
          <a:lnRef idx="0"/>
          <a:fillRef idx="0"/>
          <a:effectRef idx="0"/>
          <a:fontRef idx="minor"/>
        </p:style>
      </p:sp>
      <p:sp>
        <p:nvSpPr>
          <p:cNvPr id="111" name="CustomShape 6"/>
          <p:cNvSpPr/>
          <p:nvPr/>
        </p:nvSpPr>
        <p:spPr>
          <a:xfrm>
            <a:off x="1219320" y="102240"/>
            <a:ext cx="1618920" cy="988920"/>
          </a:xfrm>
          <a:prstGeom prst="rect">
            <a:avLst/>
          </a:prstGeom>
          <a:blipFill rotWithShape="0">
            <a:blip r:embed="rId6"/>
            <a:stretch>
              <a:fillRect/>
            </a:stretch>
          </a:blipFill>
          <a:ln>
            <a:noFill/>
          </a:ln>
        </p:spPr>
        <p:style>
          <a:lnRef idx="0"/>
          <a:fillRef idx="0"/>
          <a:effectRef idx="0"/>
          <a:fontRef idx="minor"/>
        </p:style>
      </p:sp>
      <p:sp>
        <p:nvSpPr>
          <p:cNvPr id="112" name="CustomShape 7"/>
          <p:cNvSpPr/>
          <p:nvPr/>
        </p:nvSpPr>
        <p:spPr>
          <a:xfrm>
            <a:off x="7530120" y="1600200"/>
            <a:ext cx="1599120" cy="5126040"/>
          </a:xfrm>
          <a:prstGeom prst="rect">
            <a:avLst/>
          </a:prstGeom>
          <a:blipFill rotWithShape="0">
            <a:blip r:embed="rId7"/>
            <a:stretch>
              <a:fillRect/>
            </a:stretch>
          </a:blipFill>
          <a:ln>
            <a:noFill/>
          </a:ln>
        </p:spPr>
        <p:style>
          <a:lnRef idx="0"/>
          <a:fillRef idx="0"/>
          <a:effectRef idx="0"/>
          <a:fontRef idx="minor"/>
        </p:style>
      </p:sp>
      <p:sp>
        <p:nvSpPr>
          <p:cNvPr id="113" name="PlaceHolder 8"/>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4"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s/_rels/slide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jpeg"/><Relationship Id="rId6" Type="http://schemas.openxmlformats.org/officeDocument/2006/relationships/image" Target="../media/image36.jpeg"/><Relationship Id="rId7"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1" name="Group 1"/>
          <p:cNvGrpSpPr/>
          <p:nvPr/>
        </p:nvGrpSpPr>
        <p:grpSpPr>
          <a:xfrm>
            <a:off x="0" y="0"/>
            <a:ext cx="9142920" cy="6856920"/>
            <a:chOff x="0" y="0"/>
            <a:chExt cx="9142920" cy="6856920"/>
          </a:xfrm>
        </p:grpSpPr>
        <p:sp>
          <p:nvSpPr>
            <p:cNvPr id="152" name="CustomShape 2"/>
            <p:cNvSpPr/>
            <p:nvPr/>
          </p:nvSpPr>
          <p:spPr>
            <a:xfrm>
              <a:off x="0" y="0"/>
              <a:ext cx="9142920" cy="6856920"/>
            </a:xfrm>
            <a:prstGeom prst="rect">
              <a:avLst/>
            </a:prstGeom>
            <a:blipFill rotWithShape="0">
              <a:blip r:embed="rId1"/>
              <a:stretch>
                <a:fillRect/>
              </a:stretch>
            </a:blipFill>
            <a:ln>
              <a:noFill/>
            </a:ln>
          </p:spPr>
          <p:style>
            <a:lnRef idx="0"/>
            <a:fillRef idx="0"/>
            <a:effectRef idx="0"/>
            <a:fontRef idx="minor"/>
          </p:style>
        </p:sp>
        <p:sp>
          <p:nvSpPr>
            <p:cNvPr id="153" name="CustomShape 3"/>
            <p:cNvSpPr/>
            <p:nvPr/>
          </p:nvSpPr>
          <p:spPr>
            <a:xfrm>
              <a:off x="0" y="152280"/>
              <a:ext cx="1446840" cy="1199880"/>
            </a:xfrm>
            <a:custGeom>
              <a:avLst/>
              <a:gdLst/>
              <a:ahLst/>
              <a:rect l="l" t="t" r="r" b="b"/>
              <a:pathLst>
                <a:path w="1447800" h="1200785">
                  <a:moveTo>
                    <a:pt x="1447797" y="1200327"/>
                  </a:moveTo>
                  <a:lnTo>
                    <a:pt x="0" y="1200327"/>
                  </a:lnTo>
                  <a:lnTo>
                    <a:pt x="0" y="0"/>
                  </a:lnTo>
                  <a:lnTo>
                    <a:pt x="1447797" y="0"/>
                  </a:lnTo>
                  <a:lnTo>
                    <a:pt x="1447797" y="1200327"/>
                  </a:lnTo>
                  <a:close/>
                </a:path>
              </a:pathLst>
            </a:custGeom>
            <a:solidFill>
              <a:srgbClr val="ffffff"/>
            </a:solidFill>
            <a:ln>
              <a:noFill/>
            </a:ln>
          </p:spPr>
          <p:style>
            <a:lnRef idx="0"/>
            <a:fillRef idx="0"/>
            <a:effectRef idx="0"/>
            <a:fontRef idx="minor"/>
          </p:style>
        </p:sp>
        <p:sp>
          <p:nvSpPr>
            <p:cNvPr id="154" name="CustomShape 4"/>
            <p:cNvSpPr/>
            <p:nvPr/>
          </p:nvSpPr>
          <p:spPr>
            <a:xfrm>
              <a:off x="179640" y="138600"/>
              <a:ext cx="867600" cy="970920"/>
            </a:xfrm>
            <a:prstGeom prst="rect">
              <a:avLst/>
            </a:prstGeom>
            <a:blipFill rotWithShape="0">
              <a:blip r:embed="rId2"/>
              <a:stretch>
                <a:fillRect/>
              </a:stretch>
            </a:blipFill>
            <a:ln>
              <a:noFill/>
            </a:ln>
          </p:spPr>
          <p:style>
            <a:lnRef idx="0"/>
            <a:fillRef idx="0"/>
            <a:effectRef idx="0"/>
            <a:fontRef idx="minor"/>
          </p:style>
        </p:sp>
        <p:sp>
          <p:nvSpPr>
            <p:cNvPr id="155" name="CustomShape 5"/>
            <p:cNvSpPr/>
            <p:nvPr/>
          </p:nvSpPr>
          <p:spPr>
            <a:xfrm>
              <a:off x="2702520" y="103320"/>
              <a:ext cx="3240000" cy="990720"/>
            </a:xfrm>
            <a:prstGeom prst="rect">
              <a:avLst/>
            </a:prstGeom>
            <a:blipFill rotWithShape="0">
              <a:blip r:embed="rId3"/>
              <a:stretch>
                <a:fillRect/>
              </a:stretch>
            </a:blipFill>
            <a:ln>
              <a:noFill/>
            </a:ln>
          </p:spPr>
          <p:style>
            <a:lnRef idx="0"/>
            <a:fillRef idx="0"/>
            <a:effectRef idx="0"/>
            <a:fontRef idx="minor"/>
          </p:style>
        </p:sp>
        <p:sp>
          <p:nvSpPr>
            <p:cNvPr id="156" name="CustomShape 6"/>
            <p:cNvSpPr/>
            <p:nvPr/>
          </p:nvSpPr>
          <p:spPr>
            <a:xfrm>
              <a:off x="5923800" y="111960"/>
              <a:ext cx="3219120" cy="993960"/>
            </a:xfrm>
            <a:prstGeom prst="rect">
              <a:avLst/>
            </a:prstGeom>
            <a:blipFill rotWithShape="0">
              <a:blip r:embed="rId4"/>
              <a:stretch>
                <a:fillRect/>
              </a:stretch>
            </a:blipFill>
            <a:ln>
              <a:noFill/>
            </a:ln>
          </p:spPr>
          <p:style>
            <a:lnRef idx="0"/>
            <a:fillRef idx="0"/>
            <a:effectRef idx="0"/>
            <a:fontRef idx="minor"/>
          </p:style>
        </p:sp>
        <p:sp>
          <p:nvSpPr>
            <p:cNvPr id="157" name="CustomShape 7"/>
            <p:cNvSpPr/>
            <p:nvPr/>
          </p:nvSpPr>
          <p:spPr>
            <a:xfrm>
              <a:off x="1219320" y="102240"/>
              <a:ext cx="1618920" cy="988920"/>
            </a:xfrm>
            <a:prstGeom prst="rect">
              <a:avLst/>
            </a:prstGeom>
            <a:blipFill rotWithShape="0">
              <a:blip r:embed="rId5"/>
              <a:stretch>
                <a:fillRect/>
              </a:stretch>
            </a:blipFill>
            <a:ln>
              <a:noFill/>
            </a:ln>
          </p:spPr>
          <p:style>
            <a:lnRef idx="0"/>
            <a:fillRef idx="0"/>
            <a:effectRef idx="0"/>
            <a:fontRef idx="minor"/>
          </p:style>
        </p:sp>
        <p:sp>
          <p:nvSpPr>
            <p:cNvPr id="158" name="CustomShape 8"/>
            <p:cNvSpPr/>
            <p:nvPr/>
          </p:nvSpPr>
          <p:spPr>
            <a:xfrm>
              <a:off x="7530120" y="1600200"/>
              <a:ext cx="1599120" cy="5126040"/>
            </a:xfrm>
            <a:prstGeom prst="rect">
              <a:avLst/>
            </a:prstGeom>
            <a:blipFill rotWithShape="0">
              <a:blip r:embed="rId6"/>
              <a:stretch>
                <a:fillRect/>
              </a:stretch>
            </a:blipFill>
            <a:ln>
              <a:noFill/>
            </a:ln>
          </p:spPr>
          <p:style>
            <a:lnRef idx="0"/>
            <a:fillRef idx="0"/>
            <a:effectRef idx="0"/>
            <a:fontRef idx="minor"/>
          </p:style>
        </p:sp>
      </p:grpSp>
      <p:sp>
        <p:nvSpPr>
          <p:cNvPr id="159" name="CustomShape 9"/>
          <p:cNvSpPr/>
          <p:nvPr/>
        </p:nvSpPr>
        <p:spPr>
          <a:xfrm>
            <a:off x="484560" y="2741760"/>
            <a:ext cx="5658840" cy="1157040"/>
          </a:xfrm>
          <a:prstGeom prst="rect">
            <a:avLst/>
          </a:prstGeom>
          <a:noFill/>
          <a:ln>
            <a:noFill/>
          </a:ln>
        </p:spPr>
        <p:style>
          <a:lnRef idx="0"/>
          <a:fillRef idx="0"/>
          <a:effectRef idx="0"/>
          <a:fontRef idx="minor"/>
        </p:style>
        <p:txBody>
          <a:bodyPr lIns="0" rIns="0" tIns="12600" bIns="0"/>
          <a:p>
            <a:pPr marL="96480">
              <a:lnSpc>
                <a:spcPct val="100000"/>
              </a:lnSpc>
              <a:spcBef>
                <a:spcPts val="99"/>
              </a:spcBef>
            </a:pPr>
            <a:r>
              <a:rPr b="0" lang="en-US" sz="3600" spc="-1" strike="noStrike">
                <a:solidFill>
                  <a:srgbClr val="ff0000"/>
                </a:solidFill>
                <a:latin typeface="Trebuchet MS"/>
                <a:ea typeface="DejaVu Sans"/>
              </a:rPr>
              <a:t>Project Presentation</a:t>
            </a:r>
            <a:br/>
            <a:r>
              <a:rPr b="0" lang="en-US" sz="2500" spc="-1" strike="noStrike">
                <a:solidFill>
                  <a:srgbClr val="ff0000"/>
                </a:solidFill>
                <a:latin typeface="Trebuchet MS"/>
                <a:ea typeface="DejaVu Sans"/>
              </a:rPr>
              <a:t>(Final - ESA)</a:t>
            </a:r>
            <a:endParaRPr b="0" lang="en-US" sz="2500" spc="-1" strike="noStrike">
              <a:latin typeface="Arial"/>
            </a:endParaRPr>
          </a:p>
        </p:txBody>
      </p:sp>
      <p:sp>
        <p:nvSpPr>
          <p:cNvPr id="160" name="CustomShape 10"/>
          <p:cNvSpPr/>
          <p:nvPr/>
        </p:nvSpPr>
        <p:spPr>
          <a:xfrm>
            <a:off x="8889840" y="6415200"/>
            <a:ext cx="167040" cy="194760"/>
          </a:xfrm>
          <a:prstGeom prst="rect">
            <a:avLst/>
          </a:prstGeom>
          <a:noFill/>
          <a:ln>
            <a:noFill/>
          </a:ln>
        </p:spPr>
        <p:style>
          <a:lnRef idx="0"/>
          <a:fillRef idx="0"/>
          <a:effectRef idx="0"/>
          <a:fontRef idx="minor"/>
        </p:style>
        <p:txBody>
          <a:bodyPr lIns="0" rIns="0" tIns="0" bIns="0"/>
          <a:p>
            <a:pPr marL="38160">
              <a:lnSpc>
                <a:spcPts val="1536"/>
              </a:lnSpc>
            </a:pPr>
            <a:fld id="{13FA39B5-A531-4EA0-B8DB-6B1BA12278F7}" type="slidenum">
              <a:rPr b="0" lang="en-US" sz="1300" spc="-1" strike="noStrike">
                <a:solidFill>
                  <a:srgbClr val="000000"/>
                </a:solidFill>
                <a:latin typeface="Arial"/>
                <a:ea typeface="DejaVu Sans"/>
              </a:rPr>
              <a:t>&lt;number&gt;</a:t>
            </a:fld>
            <a:endParaRPr b="0" lang="en-US" sz="1300" spc="-1" strike="noStrike">
              <a:latin typeface="Arial"/>
            </a:endParaRPr>
          </a:p>
        </p:txBody>
      </p:sp>
      <p:sp>
        <p:nvSpPr>
          <p:cNvPr id="161" name="CustomShape 11"/>
          <p:cNvSpPr/>
          <p:nvPr/>
        </p:nvSpPr>
        <p:spPr>
          <a:xfrm>
            <a:off x="360000" y="4277160"/>
            <a:ext cx="1721160" cy="3171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000" spc="-1" strike="noStrike">
                <a:solidFill>
                  <a:srgbClr val="0033cc"/>
                </a:solidFill>
                <a:latin typeface="Trebuchet MS"/>
                <a:ea typeface="DejaVu Sans"/>
              </a:rPr>
              <a:t>Project Title : </a:t>
            </a:r>
            <a:endParaRPr b="0" lang="en-US" sz="2000" spc="-1" strike="noStrike">
              <a:latin typeface="Arial"/>
            </a:endParaRPr>
          </a:p>
        </p:txBody>
      </p:sp>
      <p:sp>
        <p:nvSpPr>
          <p:cNvPr id="162" name="CustomShape 12"/>
          <p:cNvSpPr/>
          <p:nvPr/>
        </p:nvSpPr>
        <p:spPr>
          <a:xfrm>
            <a:off x="2160000" y="4263840"/>
            <a:ext cx="5039280" cy="1231560"/>
          </a:xfrm>
          <a:prstGeom prst="rect">
            <a:avLst/>
          </a:prstGeom>
          <a:noFill/>
          <a:ln>
            <a:noFill/>
          </a:ln>
        </p:spPr>
        <p:style>
          <a:lnRef idx="0"/>
          <a:fillRef idx="0"/>
          <a:effectRef idx="0"/>
          <a:fontRef idx="minor"/>
        </p:style>
        <p:txBody>
          <a:bodyPr lIns="0" rIns="0" tIns="12600" bIns="0"/>
          <a:p>
            <a:pPr marL="13320">
              <a:lnSpc>
                <a:spcPct val="100000"/>
              </a:lnSpc>
              <a:spcBef>
                <a:spcPts val="99"/>
              </a:spcBef>
            </a:pPr>
            <a:r>
              <a:rPr b="1" lang="en-US" sz="2000" spc="-1" strike="noStrike">
                <a:solidFill>
                  <a:srgbClr val="0033cc"/>
                </a:solidFill>
                <a:latin typeface="Trebuchet MS"/>
                <a:ea typeface="DejaVu Sans"/>
              </a:rPr>
              <a:t>	</a:t>
            </a:r>
            <a:r>
              <a:rPr b="1" lang="en-US" sz="2000" spc="-1" strike="noStrike">
                <a:solidFill>
                  <a:srgbClr val="0033cc"/>
                </a:solidFill>
                <a:latin typeface="Trebuchet MS"/>
                <a:ea typeface="DejaVu Sans"/>
              </a:rPr>
              <a:t>MultiModal Sentiment Classification </a:t>
            </a:r>
            <a:r>
              <a:rPr b="1" lang="en-US" sz="2000" spc="-1" strike="noStrike">
                <a:solidFill>
                  <a:srgbClr val="0033cc"/>
                </a:solidFill>
                <a:latin typeface="Trebuchet MS"/>
                <a:ea typeface="DejaVu Sans"/>
              </a:rPr>
              <a:t>	</a:t>
            </a:r>
            <a:r>
              <a:rPr b="1" lang="en-US" sz="2000" spc="-1" strike="noStrike">
                <a:solidFill>
                  <a:srgbClr val="0033cc"/>
                </a:solidFill>
                <a:latin typeface="Trebuchet MS"/>
                <a:ea typeface="DejaVu Sans"/>
              </a:rPr>
              <a:t>	</a:t>
            </a:r>
            <a:r>
              <a:rPr b="1" lang="en-US" sz="2000" spc="-1" strike="noStrike">
                <a:solidFill>
                  <a:srgbClr val="0033cc"/>
                </a:solidFill>
                <a:latin typeface="Trebuchet MS"/>
                <a:ea typeface="DejaVu Sans"/>
              </a:rPr>
              <a:t>using Audio Video Feed </a:t>
            </a:r>
            <a:endParaRPr b="0" lang="en-US" sz="2000" spc="-1" strike="noStrike">
              <a:latin typeface="Arial"/>
            </a:endParaRPr>
          </a:p>
          <a:p>
            <a:pPr marL="12600">
              <a:lnSpc>
                <a:spcPct val="100000"/>
              </a:lnSpc>
            </a:pPr>
            <a:endParaRPr b="0" lang="en-US" sz="2000" spc="-1" strike="noStrike">
              <a:latin typeface="Arial"/>
            </a:endParaRPr>
          </a:p>
        </p:txBody>
      </p:sp>
      <p:sp>
        <p:nvSpPr>
          <p:cNvPr id="163" name="CustomShape 13"/>
          <p:cNvSpPr/>
          <p:nvPr/>
        </p:nvSpPr>
        <p:spPr>
          <a:xfrm>
            <a:off x="370080" y="5191560"/>
            <a:ext cx="6944760" cy="93996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000" spc="-1" strike="noStrike">
                <a:solidFill>
                  <a:srgbClr val="0033cc"/>
                </a:solidFill>
                <a:latin typeface="Trebuchet MS"/>
                <a:ea typeface="DejaVu Sans"/>
              </a:rPr>
              <a:t>Project Team :</a:t>
            </a:r>
            <a:r>
              <a:rPr b="0" lang="en-US" sz="2000" spc="-1" strike="noStrike">
                <a:solidFill>
                  <a:srgbClr val="0033cc"/>
                </a:solidFill>
                <a:latin typeface="Trebuchet MS"/>
                <a:ea typeface="DejaVu Sans"/>
              </a:rPr>
              <a:t>	</a:t>
            </a:r>
            <a:r>
              <a:rPr b="0" lang="en-US" sz="2000" spc="-1" strike="noStrike">
                <a:solidFill>
                  <a:srgbClr val="0033cc"/>
                </a:solidFill>
                <a:latin typeface="Trebuchet MS"/>
                <a:ea typeface="DejaVu Sans"/>
              </a:rPr>
              <a:t>	</a:t>
            </a:r>
            <a:r>
              <a:rPr b="1" lang="en-US" sz="2000" spc="-1" strike="noStrike">
                <a:solidFill>
                  <a:srgbClr val="0033cc"/>
                </a:solidFill>
                <a:latin typeface="Trebuchet MS"/>
                <a:ea typeface="DejaVu Sans"/>
              </a:rPr>
              <a:t>Adithya Kiran</a:t>
            </a:r>
            <a:r>
              <a:rPr b="0" lang="en-US" sz="2000" spc="-7" strike="noStrike">
                <a:solidFill>
                  <a:srgbClr val="000000"/>
                </a:solidFill>
                <a:latin typeface="Trebuchet MS"/>
                <a:ea typeface="DejaVu Sans"/>
              </a:rPr>
              <a:t> </a:t>
            </a:r>
            <a:r>
              <a:rPr b="0" lang="en-US" sz="2000" spc="-1" strike="noStrike">
                <a:solidFill>
                  <a:srgbClr val="000000"/>
                </a:solidFill>
                <a:latin typeface="Trebuchet MS"/>
                <a:ea typeface="DejaVu Sans"/>
              </a:rPr>
              <a:t>PES1201700231</a:t>
            </a:r>
            <a:endParaRPr b="0" lang="en-US" sz="2000" spc="-1" strike="noStrike">
              <a:latin typeface="Arial"/>
            </a:endParaRPr>
          </a:p>
          <a:p>
            <a:pPr marL="12600">
              <a:lnSpc>
                <a:spcPct val="100000"/>
              </a:lnSpc>
              <a:spcBef>
                <a:spcPts val="99"/>
              </a:spcBef>
            </a:pPr>
            <a:r>
              <a:rPr b="0" lang="en-US" sz="2000" spc="-1" strike="noStrike">
                <a:solidFill>
                  <a:srgbClr val="000000"/>
                </a:solidFill>
                <a:latin typeface="Trebuchet MS"/>
                <a:ea typeface="DejaVu Sans"/>
              </a:rPr>
              <a:t>	</a:t>
            </a:r>
            <a:r>
              <a:rPr b="0" lang="en-US" sz="2000" spc="-1" strike="noStrike">
                <a:solidFill>
                  <a:srgbClr val="000000"/>
                </a:solidFill>
                <a:latin typeface="Trebuchet MS"/>
                <a:ea typeface="DejaVu Sans"/>
              </a:rPr>
              <a:t>	</a:t>
            </a:r>
            <a:r>
              <a:rPr b="0" lang="en-US" sz="2000" spc="-1" strike="noStrike">
                <a:solidFill>
                  <a:srgbClr val="000000"/>
                </a:solidFill>
                <a:latin typeface="Trebuchet MS"/>
                <a:ea typeface="DejaVu Sans"/>
              </a:rPr>
              <a:t>	</a:t>
            </a:r>
            <a:r>
              <a:rPr b="0" lang="en-US" sz="2000" spc="-1" strike="noStrike">
                <a:solidFill>
                  <a:srgbClr val="000000"/>
                </a:solidFill>
                <a:latin typeface="Trebuchet MS"/>
                <a:ea typeface="DejaVu Sans"/>
              </a:rPr>
              <a:t>	</a:t>
            </a:r>
            <a:r>
              <a:rPr b="0" lang="en-US" sz="2000" spc="-1" strike="noStrike">
                <a:solidFill>
                  <a:srgbClr val="000000"/>
                </a:solidFill>
                <a:latin typeface="Trebuchet MS"/>
                <a:ea typeface="DejaVu Sans"/>
              </a:rPr>
              <a:t>	</a:t>
            </a:r>
            <a:r>
              <a:rPr b="1" lang="en-US" sz="2000" spc="-1" strike="noStrike">
                <a:solidFill>
                  <a:srgbClr val="0033cc"/>
                </a:solidFill>
                <a:latin typeface="Trebuchet MS"/>
                <a:ea typeface="DejaVu Sans"/>
              </a:rPr>
              <a:t>Chirag P Tubakad</a:t>
            </a:r>
            <a:r>
              <a:rPr b="0" lang="en-US" sz="2000" spc="-1" strike="noStrike">
                <a:solidFill>
                  <a:srgbClr val="000000"/>
                </a:solidFill>
                <a:latin typeface="Trebuchet MS"/>
                <a:ea typeface="DejaVu Sans"/>
              </a:rPr>
              <a:t> PES201700896</a:t>
            </a:r>
            <a:endParaRPr b="0" lang="en-US" sz="2000" spc="-1" strike="noStrike">
              <a:latin typeface="Arial"/>
            </a:endParaRPr>
          </a:p>
          <a:p>
            <a:pPr marL="12600">
              <a:lnSpc>
                <a:spcPct val="100000"/>
              </a:lnSpc>
            </a:pP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6126480" y="1156320"/>
            <a:ext cx="2559960" cy="397800"/>
          </a:xfrm>
          <a:prstGeom prst="rect">
            <a:avLst/>
          </a:prstGeom>
          <a:noFill/>
          <a:ln>
            <a:noFill/>
          </a:ln>
        </p:spPr>
        <p:style>
          <a:lnRef idx="0"/>
          <a:fillRef idx="0"/>
          <a:effectRef idx="0"/>
          <a:fontRef idx="minor"/>
        </p:style>
        <p:txBody>
          <a:bodyPr lIns="0" rIns="0" tIns="12600" bIns="0"/>
          <a:p>
            <a:pPr marL="12600" algn="r">
              <a:lnSpc>
                <a:spcPct val="100000"/>
              </a:lnSpc>
              <a:spcBef>
                <a:spcPts val="99"/>
              </a:spcBef>
            </a:pPr>
            <a:r>
              <a:rPr b="0" lang="en-US" sz="2400" spc="-1" strike="noStrike">
                <a:solidFill>
                  <a:srgbClr val="ff0000"/>
                </a:solidFill>
                <a:latin typeface="Trebuchet MS"/>
                <a:ea typeface="DejaVu Sans"/>
              </a:rPr>
              <a:t>References</a:t>
            </a:r>
            <a:endParaRPr b="0" lang="en-US" sz="2400" spc="-1" strike="noStrike">
              <a:latin typeface="Arial"/>
            </a:endParaRPr>
          </a:p>
        </p:txBody>
      </p:sp>
      <p:sp>
        <p:nvSpPr>
          <p:cNvPr id="197" name="CustomShape 2"/>
          <p:cNvSpPr/>
          <p:nvPr/>
        </p:nvSpPr>
        <p:spPr>
          <a:xfrm>
            <a:off x="8798040" y="6415200"/>
            <a:ext cx="259200" cy="3976920"/>
          </a:xfrm>
          <a:prstGeom prst="rect">
            <a:avLst/>
          </a:prstGeom>
          <a:noFill/>
          <a:ln>
            <a:noFill/>
          </a:ln>
        </p:spPr>
        <p:style>
          <a:lnRef idx="0"/>
          <a:fillRef idx="0"/>
          <a:effectRef idx="0"/>
          <a:fontRef idx="minor"/>
        </p:style>
        <p:txBody>
          <a:bodyPr lIns="0" rIns="0" tIns="0" bIns="0"/>
          <a:p>
            <a:pPr marL="50040">
              <a:lnSpc>
                <a:spcPts val="1536"/>
              </a:lnSpc>
            </a:pPr>
            <a:fld id="{B10BEF4B-6292-4E2B-8073-2A1A1DE29C79}" type="slidenum">
              <a:rPr b="0" lang="en-US" sz="1300" spc="-1" strike="noStrike">
                <a:solidFill>
                  <a:srgbClr val="000000"/>
                </a:solidFill>
                <a:latin typeface="Arial"/>
                <a:ea typeface="DejaVu Sans"/>
              </a:rPr>
              <a:t>&lt;number&gt;</a:t>
            </a:fld>
            <a:endParaRPr b="0" lang="en-US" sz="1300" spc="-1" strike="noStrike">
              <a:latin typeface="Arial"/>
            </a:endParaRPr>
          </a:p>
        </p:txBody>
      </p:sp>
      <p:sp>
        <p:nvSpPr>
          <p:cNvPr id="198" name="CustomShape 3"/>
          <p:cNvSpPr/>
          <p:nvPr/>
        </p:nvSpPr>
        <p:spPr>
          <a:xfrm>
            <a:off x="163440" y="2304000"/>
            <a:ext cx="7130520" cy="3094200"/>
          </a:xfrm>
          <a:prstGeom prst="rect">
            <a:avLst/>
          </a:prstGeom>
          <a:noFill/>
          <a:ln>
            <a:noFill/>
          </a:ln>
        </p:spPr>
        <p:style>
          <a:lnRef idx="0"/>
          <a:fillRef idx="0"/>
          <a:effectRef idx="0"/>
          <a:fontRef idx="minor"/>
        </p:style>
        <p:txBody>
          <a:bodyPr lIns="0" rIns="0" tIns="71640" bIns="0"/>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Calibri"/>
                <a:ea typeface="DejaVu Sans"/>
              </a:rPr>
              <a:t>Ameya Rajendra Bhamare , Srinivas Katharguppe , Silviya Nancy J , “Deep Neural Networks for Lie Detection with Attention on Bio-signals”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Calibri"/>
                <a:ea typeface="DejaVu Sans"/>
              </a:rPr>
              <a:t>Mohammad Soleymania , David Garciab , Brendan Jou , Björn Schuller , Shih-Fu Chang ,  Maja Pantic , “A survey of multimodal sentiment analysis”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0000"/>
                </a:solidFill>
                <a:latin typeface="Calibri"/>
                <a:ea typeface="DejaVu Sans"/>
              </a:rPr>
              <a:t>Livingstone SR, Russo FA (2018) The Ryerson Audio-Visual Database of Emotional Speech and Song (RAVDESS): A dynamic, multimodal set of facial and vocal expressions in North American English. PLoS ONE 13(5): e0196391.</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743200" y="3506040"/>
            <a:ext cx="3484440" cy="11570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4000" spc="-1" strike="noStrike">
                <a:solidFill>
                  <a:srgbClr val="ff0000"/>
                </a:solidFill>
                <a:latin typeface="Trebuchet MS"/>
                <a:ea typeface="DejaVu Sans"/>
              </a:rPr>
              <a:t>Thank</a:t>
            </a:r>
            <a:r>
              <a:rPr b="0" lang="en-US" sz="4000" spc="-94" strike="noStrike">
                <a:solidFill>
                  <a:srgbClr val="ff0000"/>
                </a:solidFill>
                <a:latin typeface="Trebuchet MS"/>
                <a:ea typeface="DejaVu Sans"/>
              </a:rPr>
              <a:t> </a:t>
            </a:r>
            <a:r>
              <a:rPr b="0" lang="en-US" sz="4000" spc="-1" strike="noStrike">
                <a:solidFill>
                  <a:srgbClr val="ff0000"/>
                </a:solidFill>
                <a:latin typeface="Trebuchet MS"/>
                <a:ea typeface="DejaVu Sans"/>
              </a:rPr>
              <a:t>You</a:t>
            </a:r>
            <a:endParaRPr b="0" lang="en-US" sz="4000" spc="-1" strike="noStrike">
              <a:latin typeface="Arial"/>
            </a:endParaRPr>
          </a:p>
        </p:txBody>
      </p:sp>
      <p:sp>
        <p:nvSpPr>
          <p:cNvPr id="200" name="CustomShape 2"/>
          <p:cNvSpPr/>
          <p:nvPr/>
        </p:nvSpPr>
        <p:spPr>
          <a:xfrm>
            <a:off x="8798040" y="6415200"/>
            <a:ext cx="259200" cy="3976920"/>
          </a:xfrm>
          <a:prstGeom prst="rect">
            <a:avLst/>
          </a:prstGeom>
          <a:noFill/>
          <a:ln>
            <a:noFill/>
          </a:ln>
        </p:spPr>
        <p:style>
          <a:lnRef idx="0"/>
          <a:fillRef idx="0"/>
          <a:effectRef idx="0"/>
          <a:fontRef idx="minor"/>
        </p:style>
        <p:txBody>
          <a:bodyPr lIns="0" rIns="0" tIns="0" bIns="0"/>
          <a:p>
            <a:pPr marL="50040">
              <a:lnSpc>
                <a:spcPts val="1536"/>
              </a:lnSpc>
            </a:pPr>
            <a:fld id="{26B38AFA-2A56-48A1-AD1E-459AACCCA326}" type="slidenum">
              <a:rPr b="0" lang="en-US" sz="1300" spc="-1" strike="noStrike">
                <a:solidFill>
                  <a:srgbClr val="000000"/>
                </a:solidFill>
                <a:latin typeface="Arial"/>
                <a:ea typeface="DejaVu Sans"/>
              </a:rPr>
              <a:t>&lt;number&gt;</a:t>
            </a:fld>
            <a:endParaRPr b="0" lang="en-US" sz="13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114800" y="1156320"/>
            <a:ext cx="4944600" cy="3978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0000"/>
                </a:solidFill>
                <a:latin typeface="Trebuchet MS"/>
                <a:ea typeface="DejaVu Sans"/>
              </a:rPr>
              <a:t>Project Abstract and</a:t>
            </a:r>
            <a:r>
              <a:rPr b="0" lang="en-US" sz="2400" spc="-86" strike="noStrike">
                <a:solidFill>
                  <a:srgbClr val="ff0000"/>
                </a:solidFill>
                <a:latin typeface="Trebuchet MS"/>
                <a:ea typeface="DejaVu Sans"/>
              </a:rPr>
              <a:t> </a:t>
            </a:r>
            <a:r>
              <a:rPr b="0" lang="en-US" sz="2400" spc="-1" strike="noStrike">
                <a:solidFill>
                  <a:srgbClr val="ff0000"/>
                </a:solidFill>
                <a:latin typeface="Trebuchet MS"/>
                <a:ea typeface="DejaVu Sans"/>
              </a:rPr>
              <a:t>Scope</a:t>
            </a:r>
            <a:endParaRPr b="0" lang="en-US" sz="2400" spc="-1" strike="noStrike">
              <a:latin typeface="Arial"/>
            </a:endParaRPr>
          </a:p>
        </p:txBody>
      </p:sp>
      <p:sp>
        <p:nvSpPr>
          <p:cNvPr id="165" name="CustomShape 2"/>
          <p:cNvSpPr/>
          <p:nvPr/>
        </p:nvSpPr>
        <p:spPr>
          <a:xfrm>
            <a:off x="8889840" y="6415200"/>
            <a:ext cx="167040" cy="194760"/>
          </a:xfrm>
          <a:prstGeom prst="rect">
            <a:avLst/>
          </a:prstGeom>
          <a:noFill/>
          <a:ln>
            <a:noFill/>
          </a:ln>
        </p:spPr>
        <p:style>
          <a:lnRef idx="0"/>
          <a:fillRef idx="0"/>
          <a:effectRef idx="0"/>
          <a:fontRef idx="minor"/>
        </p:style>
        <p:txBody>
          <a:bodyPr lIns="0" rIns="0" tIns="0" bIns="0"/>
          <a:p>
            <a:pPr marL="38160">
              <a:lnSpc>
                <a:spcPts val="1536"/>
              </a:lnSpc>
            </a:pPr>
            <a:fld id="{3CCD1990-9086-40D9-8957-791B6E37AC8B}" type="slidenum">
              <a:rPr b="0" lang="en-US" sz="1300" spc="-1" strike="noStrike">
                <a:solidFill>
                  <a:srgbClr val="000000"/>
                </a:solidFill>
                <a:latin typeface="Arial"/>
                <a:ea typeface="DejaVu Sans"/>
              </a:rPr>
              <a:t>&lt;number&gt;</a:t>
            </a:fld>
            <a:endParaRPr b="0" lang="en-US" sz="1300" spc="-1" strike="noStrike">
              <a:latin typeface="Arial"/>
            </a:endParaRPr>
          </a:p>
        </p:txBody>
      </p:sp>
      <p:sp>
        <p:nvSpPr>
          <p:cNvPr id="166" name="CustomShape 3"/>
          <p:cNvSpPr/>
          <p:nvPr/>
        </p:nvSpPr>
        <p:spPr>
          <a:xfrm>
            <a:off x="288000" y="1944000"/>
            <a:ext cx="6911280" cy="4440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Overview :</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Sentiment analysis aims to automatically uncover the underlying attitude that we hold towards an entity. </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The aggregation of these sentiments over a population represents opinion polling and has numerous applications. </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Sentiment analysis from text is currently widely used for customer satisfaction assessment and brand perception analysis, among others. </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With the proliferation of social media, multimodal sentiment analysis is set to bring new opportunities with the arrival of complementary data streams for improving and going beyond text-based sentiment analysis.</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Since sentiment can be detected through affective traces it leaves, such as facial and vocal displays, multimodal sentiment analysis offers promising avenues for analysing facial and vocal expressions in addition to the transcript or textual content. </a:t>
            </a:r>
            <a:endParaRPr b="0" lang="en-US" sz="1800" spc="-1" strike="noStrike">
              <a:latin typeface="Arial"/>
            </a:endParaRPr>
          </a:p>
          <a:p>
            <a:pPr>
              <a:lnSpc>
                <a:spcPct val="100000"/>
              </a:lnSpc>
            </a:pP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330520" y="1156320"/>
            <a:ext cx="3728880" cy="11570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0000"/>
                </a:solidFill>
                <a:latin typeface="Trebuchet MS"/>
                <a:ea typeface="DejaVu Sans"/>
              </a:rPr>
              <a:t>Project Scope -2</a:t>
            </a:r>
            <a:endParaRPr b="0" lang="en-US" sz="2400" spc="-1" strike="noStrike">
              <a:latin typeface="Arial"/>
            </a:endParaRPr>
          </a:p>
        </p:txBody>
      </p:sp>
      <p:sp>
        <p:nvSpPr>
          <p:cNvPr id="168" name="CustomShape 2"/>
          <p:cNvSpPr/>
          <p:nvPr/>
        </p:nvSpPr>
        <p:spPr>
          <a:xfrm>
            <a:off x="8915400" y="6399720"/>
            <a:ext cx="116280" cy="2102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1300" spc="-1" strike="noStrike">
                <a:solidFill>
                  <a:srgbClr val="000000"/>
                </a:solidFill>
                <a:latin typeface="Arial"/>
                <a:ea typeface="DejaVu Sans"/>
              </a:rPr>
              <a:t>3</a:t>
            </a:r>
            <a:endParaRPr b="0" lang="en-US" sz="1300" spc="-1" strike="noStrike">
              <a:latin typeface="Arial"/>
            </a:endParaRPr>
          </a:p>
        </p:txBody>
      </p:sp>
      <p:sp>
        <p:nvSpPr>
          <p:cNvPr id="169" name="CustomShape 3"/>
          <p:cNvSpPr/>
          <p:nvPr/>
        </p:nvSpPr>
        <p:spPr>
          <a:xfrm>
            <a:off x="288000" y="1800000"/>
            <a:ext cx="6983280" cy="3929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Multimodal Sentiment classification plays an important role in the advancement of virtual assistants through the application of natural language processing (NLP) and machine learning techniques.</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By combining vocal modulations and facial expressions, it is possible to enrich the feature learning process to better understand affective states of opinion holders.</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To predict the sentiments of customers, and subsequently create product or service recommendations.</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In the healthcare domain, multimodal sentiment analysis can be utilized to detect certain medical conditions such as stress, anxiety, or depression</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Can be applied in the development of different forms of recommendation systems such as in the analysis of user-generated videos of online movie reviews and general product reviews</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470560" y="1156320"/>
            <a:ext cx="3596040" cy="11570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0000"/>
                </a:solidFill>
                <a:latin typeface="Trebuchet MS"/>
                <a:ea typeface="DejaVu Sans"/>
              </a:rPr>
              <a:t>Solution Architecture</a:t>
            </a:r>
            <a:endParaRPr b="0" lang="en-US" sz="2400" spc="-1" strike="noStrike">
              <a:latin typeface="Arial"/>
            </a:endParaRPr>
          </a:p>
        </p:txBody>
      </p:sp>
      <p:sp>
        <p:nvSpPr>
          <p:cNvPr id="171" name="CustomShape 2"/>
          <p:cNvSpPr/>
          <p:nvPr/>
        </p:nvSpPr>
        <p:spPr>
          <a:xfrm>
            <a:off x="8889840" y="6415200"/>
            <a:ext cx="167040" cy="194760"/>
          </a:xfrm>
          <a:prstGeom prst="rect">
            <a:avLst/>
          </a:prstGeom>
          <a:noFill/>
          <a:ln>
            <a:noFill/>
          </a:ln>
        </p:spPr>
        <p:style>
          <a:lnRef idx="0"/>
          <a:fillRef idx="0"/>
          <a:effectRef idx="0"/>
          <a:fontRef idx="minor"/>
        </p:style>
        <p:txBody>
          <a:bodyPr lIns="0" rIns="0" tIns="0" bIns="0"/>
          <a:p>
            <a:pPr marL="38160">
              <a:lnSpc>
                <a:spcPts val="1536"/>
              </a:lnSpc>
            </a:pPr>
            <a:fld id="{5D6E98D2-EE4C-43A8-971A-05194B3B72E2}" type="slidenum">
              <a:rPr b="0" lang="en-US" sz="1300" spc="-1" strike="noStrike">
                <a:solidFill>
                  <a:srgbClr val="000000"/>
                </a:solidFill>
                <a:latin typeface="Arial"/>
                <a:ea typeface="DejaVu Sans"/>
              </a:rPr>
              <a:t>&lt;number&gt;</a:t>
            </a:fld>
            <a:endParaRPr b="0" lang="en-US" sz="1300" spc="-1" strike="noStrike">
              <a:latin typeface="Arial"/>
            </a:endParaRPr>
          </a:p>
        </p:txBody>
      </p:sp>
      <p:pic>
        <p:nvPicPr>
          <p:cNvPr id="172" name="" descr=""/>
          <p:cNvPicPr/>
          <p:nvPr/>
        </p:nvPicPr>
        <p:blipFill>
          <a:blip r:embed="rId1"/>
          <a:stretch/>
        </p:blipFill>
        <p:spPr>
          <a:xfrm>
            <a:off x="3096000" y="1746360"/>
            <a:ext cx="2239560" cy="4944960"/>
          </a:xfrm>
          <a:prstGeom prst="rect">
            <a:avLst/>
          </a:prstGeom>
          <a:ln>
            <a:noFill/>
          </a:ln>
        </p:spPr>
      </p:pic>
      <p:pic>
        <p:nvPicPr>
          <p:cNvPr id="173" name="" descr=""/>
          <p:cNvPicPr/>
          <p:nvPr/>
        </p:nvPicPr>
        <p:blipFill>
          <a:blip r:embed="rId2"/>
          <a:stretch/>
        </p:blipFill>
        <p:spPr>
          <a:xfrm>
            <a:off x="5328000" y="1746360"/>
            <a:ext cx="2159280" cy="3652920"/>
          </a:xfrm>
          <a:prstGeom prst="rect">
            <a:avLst/>
          </a:prstGeom>
          <a:ln>
            <a:noFill/>
          </a:ln>
        </p:spPr>
      </p:pic>
      <p:sp>
        <p:nvSpPr>
          <p:cNvPr id="174" name="CustomShape 3"/>
          <p:cNvSpPr/>
          <p:nvPr/>
        </p:nvSpPr>
        <p:spPr>
          <a:xfrm>
            <a:off x="360000" y="1944000"/>
            <a:ext cx="2447280" cy="1369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The general solution architecture is outlined in the flowchart  depicted alongside</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309360" y="1156320"/>
            <a:ext cx="2468520" cy="368280"/>
          </a:xfrm>
          <a:prstGeom prst="rect">
            <a:avLst/>
          </a:prstGeom>
          <a:noFill/>
          <a:ln>
            <a:noFill/>
          </a:ln>
        </p:spPr>
        <p:style>
          <a:lnRef idx="0"/>
          <a:fillRef idx="0"/>
          <a:effectRef idx="0"/>
          <a:fontRef idx="minor"/>
        </p:style>
        <p:txBody>
          <a:bodyPr lIns="0" rIns="0" tIns="0" bIns="0"/>
          <a:p>
            <a:pPr algn="r">
              <a:lnSpc>
                <a:spcPct val="100000"/>
              </a:lnSpc>
            </a:pPr>
            <a:r>
              <a:rPr b="0" lang="en-US" sz="2400" spc="-1" strike="noStrike">
                <a:solidFill>
                  <a:srgbClr val="ff0000"/>
                </a:solidFill>
                <a:latin typeface="Trebuchet MS"/>
                <a:ea typeface="DejaVu Sans"/>
              </a:rPr>
              <a:t>Solution-1</a:t>
            </a:r>
            <a:endParaRPr b="0" lang="en-US" sz="2400" spc="-1" strike="noStrike">
              <a:latin typeface="Arial"/>
            </a:endParaRPr>
          </a:p>
        </p:txBody>
      </p:sp>
      <p:sp>
        <p:nvSpPr>
          <p:cNvPr id="176" name="CustomShape 2"/>
          <p:cNvSpPr/>
          <p:nvPr/>
        </p:nvSpPr>
        <p:spPr>
          <a:xfrm>
            <a:off x="203040" y="1737360"/>
            <a:ext cx="7130520" cy="475452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The solution we propose is to train a Deep Neural Network, that takes the frame by frame facial features, along with the audio features of the video, as input and classifies each frame into one of the eight emotions it has been trained on. Then we poll the results for all the frames, and declare the predicted emotion.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Feature Extraction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The facial features are extracted from each from of the video using the HoG based facial landmarks detector, provided by the python dlib library.</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Then we extraced Mel Frequency Cepstral Coefficients (MFCC) from the audio feed using librosa.</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This was combined with the frame by frame facial landmarks, to create a massive dataset for the entire collection of videos.</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6666120" y="1156320"/>
            <a:ext cx="2020320" cy="368280"/>
          </a:xfrm>
          <a:prstGeom prst="rect">
            <a:avLst/>
          </a:prstGeom>
          <a:noFill/>
          <a:ln>
            <a:noFill/>
          </a:ln>
        </p:spPr>
        <p:style>
          <a:lnRef idx="0"/>
          <a:fillRef idx="0"/>
          <a:effectRef idx="0"/>
          <a:fontRef idx="minor"/>
        </p:style>
        <p:txBody>
          <a:bodyPr lIns="0" rIns="0" tIns="0" bIns="0"/>
          <a:p>
            <a:pPr algn="r">
              <a:lnSpc>
                <a:spcPct val="100000"/>
              </a:lnSpc>
            </a:pPr>
            <a:r>
              <a:rPr b="0" lang="en-US" sz="2400" spc="-1" strike="noStrike">
                <a:solidFill>
                  <a:srgbClr val="ff0000"/>
                </a:solidFill>
                <a:latin typeface="Trebuchet MS"/>
                <a:ea typeface="DejaVu Sans"/>
              </a:rPr>
              <a:t>Solution-2</a:t>
            </a:r>
            <a:endParaRPr b="0" lang="en-US" sz="2400" spc="-1" strike="noStrike">
              <a:latin typeface="Arial"/>
            </a:endParaRPr>
          </a:p>
        </p:txBody>
      </p:sp>
      <p:sp>
        <p:nvSpPr>
          <p:cNvPr id="178" name="CustomShape 2"/>
          <p:cNvSpPr/>
          <p:nvPr/>
        </p:nvSpPr>
        <p:spPr>
          <a:xfrm>
            <a:off x="275760" y="1904760"/>
            <a:ext cx="7130520" cy="138672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00000"/>
                </a:solidFill>
                <a:latin typeface="Trebuchet MS"/>
                <a:ea typeface="DejaVu Sans"/>
              </a:rPr>
              <a:t>The Neural Network we use is a deep network with three hidden layers. The hidden layers have 64, 32 and 16 neurons each. For the hidden layers we use a ReLu activation.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For the final output layer we use the softmax activation for classification.</a:t>
            </a:r>
            <a:endParaRPr b="0" lang="en-US" sz="1800" spc="-1" strike="noStrike">
              <a:latin typeface="Arial"/>
            </a:endParaRPr>
          </a:p>
        </p:txBody>
      </p:sp>
      <p:sp>
        <p:nvSpPr>
          <p:cNvPr id="179" name="CustomShape 3"/>
          <p:cNvSpPr/>
          <p:nvPr/>
        </p:nvSpPr>
        <p:spPr>
          <a:xfrm>
            <a:off x="3840480" y="3566160"/>
            <a:ext cx="3840120" cy="1919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latin typeface="Arial"/>
              </a:rPr>
              <a:t>Activation functions</a:t>
            </a:r>
            <a:r>
              <a:rPr b="0" lang="en-US" sz="1800" spc="-1" strike="noStrike">
                <a:latin typeface="Arial"/>
              </a:rPr>
              <a:t>:</a:t>
            </a:r>
            <a:endParaRPr b="0" lang="en-US" sz="1800" spc="-1" strike="noStrike">
              <a:latin typeface="Arial"/>
            </a:endParaRPr>
          </a:p>
          <a:p>
            <a:pPr>
              <a:lnSpc>
                <a:spcPct val="100000"/>
              </a:lnSpc>
            </a:pPr>
            <a:r>
              <a:rPr b="0" lang="en-US" sz="1800" spc="-1" strike="noStrike">
                <a:latin typeface="Arial"/>
              </a:rPr>
              <a:t>ReLu : f(x) = max(0,x)</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    </a:t>
            </a:r>
            <a:r>
              <a:rPr b="0" lang="en-US" sz="1800" spc="-1" strike="noStrike">
                <a:latin typeface="Arial"/>
              </a:rPr>
              <a:t>f’(x) = 0 or 1</a:t>
            </a:r>
            <a:endParaRPr b="0" lang="en-US" sz="1800" spc="-1" strike="noStrike">
              <a:latin typeface="Arial"/>
            </a:endParaRPr>
          </a:p>
          <a:p>
            <a:pPr>
              <a:lnSpc>
                <a:spcPct val="100000"/>
              </a:lnSpc>
            </a:pPr>
            <a:r>
              <a:rPr b="0" lang="en-US" sz="1800" spc="-1" strike="noStrike">
                <a:latin typeface="Arial"/>
              </a:rPr>
              <a:t>Softmax :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Loss function</a:t>
            </a:r>
            <a:r>
              <a:rPr b="0" lang="en-US" sz="1800" spc="-1" strike="noStrike">
                <a:latin typeface="Arial"/>
              </a:rPr>
              <a:t>: Cross Entropy</a:t>
            </a:r>
            <a:endParaRPr b="0" lang="en-US" sz="1800" spc="-1" strike="noStrike">
              <a:latin typeface="Arial"/>
            </a:endParaRPr>
          </a:p>
        </p:txBody>
      </p:sp>
      <p:pic>
        <p:nvPicPr>
          <p:cNvPr id="180" name="" descr=""/>
          <p:cNvPicPr/>
          <p:nvPr/>
        </p:nvPicPr>
        <p:blipFill>
          <a:blip r:embed="rId1"/>
          <a:stretch/>
        </p:blipFill>
        <p:spPr>
          <a:xfrm>
            <a:off x="4937760" y="4477320"/>
            <a:ext cx="2208960" cy="551520"/>
          </a:xfrm>
          <a:prstGeom prst="rect">
            <a:avLst/>
          </a:prstGeom>
          <a:ln>
            <a:noFill/>
          </a:ln>
        </p:spPr>
      </p:pic>
      <p:pic>
        <p:nvPicPr>
          <p:cNvPr id="181" name="" descr=""/>
          <p:cNvPicPr/>
          <p:nvPr/>
        </p:nvPicPr>
        <p:blipFill>
          <a:blip r:embed="rId2"/>
          <a:stretch/>
        </p:blipFill>
        <p:spPr>
          <a:xfrm>
            <a:off x="365760" y="3426120"/>
            <a:ext cx="3141000" cy="29746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6858000" y="1156320"/>
            <a:ext cx="2020320" cy="368280"/>
          </a:xfrm>
          <a:prstGeom prst="rect">
            <a:avLst/>
          </a:prstGeom>
          <a:noFill/>
          <a:ln>
            <a:noFill/>
          </a:ln>
        </p:spPr>
        <p:style>
          <a:lnRef idx="0"/>
          <a:fillRef idx="0"/>
          <a:effectRef idx="0"/>
          <a:fontRef idx="minor"/>
        </p:style>
        <p:txBody>
          <a:bodyPr lIns="0" rIns="0" tIns="0" bIns="0"/>
          <a:p>
            <a:pPr algn="r">
              <a:lnSpc>
                <a:spcPct val="100000"/>
              </a:lnSpc>
            </a:pPr>
            <a:r>
              <a:rPr b="0" lang="en-US" sz="2400" spc="-1" strike="noStrike">
                <a:solidFill>
                  <a:srgbClr val="ff0000"/>
                </a:solidFill>
                <a:latin typeface="Trebuchet MS"/>
                <a:ea typeface="DejaVu Sans"/>
              </a:rPr>
              <a:t>Solution-3</a:t>
            </a:r>
            <a:endParaRPr b="0" lang="en-US" sz="2400" spc="-1" strike="noStrike">
              <a:latin typeface="Arial"/>
            </a:endParaRPr>
          </a:p>
        </p:txBody>
      </p:sp>
      <p:sp>
        <p:nvSpPr>
          <p:cNvPr id="183" name="CustomShape 2"/>
          <p:cNvSpPr/>
          <p:nvPr/>
        </p:nvSpPr>
        <p:spPr>
          <a:xfrm>
            <a:off x="163440" y="1737360"/>
            <a:ext cx="7130520" cy="166104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Initially we built binary classification(happy-sad) keras models, to test our method.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On obtaining successful results, we built a tensorflow binary classification model.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Once we were able to obtain successful results, we expanded it to predict all 8 emotions.</a:t>
            </a:r>
            <a:endParaRPr b="0" lang="en-US" sz="1800" spc="-1" strike="noStrike">
              <a:latin typeface="Arial"/>
            </a:endParaRPr>
          </a:p>
          <a:p>
            <a:pPr marL="216000" indent="-215640">
              <a:lnSpc>
                <a:spcPct val="100000"/>
              </a:lnSpc>
              <a:buClr>
                <a:srgbClr val="000000"/>
              </a:buClr>
              <a:buSzPct val="45000"/>
              <a:buFont typeface="Wingdings" charset="2"/>
              <a:buChar char=""/>
            </a:pPr>
            <a:r>
              <a:rPr b="1" lang="en-US" sz="1800" spc="-1" strike="noStrike" u="sng">
                <a:solidFill>
                  <a:srgbClr val="000000"/>
                </a:solidFill>
                <a:uFillTx/>
                <a:latin typeface="Trebuchet MS"/>
                <a:ea typeface="DejaVu Sans"/>
              </a:rPr>
              <a:t>8 emotion classification tensorflow model :</a:t>
            </a:r>
            <a:r>
              <a:rPr b="0" lang="en-US" sz="1800" spc="-1" strike="noStrike">
                <a:solidFill>
                  <a:srgbClr val="000000"/>
                </a:solidFill>
                <a:latin typeface="Trebuchet MS"/>
                <a:ea typeface="DejaVu Sans"/>
              </a:rPr>
              <a:t>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The data was split as 70%-30% train-test split.</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The training was done with a keep probability of 80%. (= 20% dropout) over 150 epochs.</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Trebuchet MS"/>
                <a:ea typeface="DejaVu Sans"/>
              </a:rPr>
              <a:t>The average accuracy over 10 training runs, on different randomized 70-30 train-test splits of the dataset, of the validation dataset was 92% for our final model. This seemed as promising results for sentiment classification.</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4" name="CustomShape 3"/>
          <p:cNvSpPr/>
          <p:nvPr/>
        </p:nvSpPr>
        <p:spPr>
          <a:xfrm>
            <a:off x="6949440" y="4663440"/>
            <a:ext cx="1371240" cy="2606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latin typeface="Arial"/>
              </a:rPr>
              <a:t>Training snippet</a:t>
            </a:r>
            <a:endParaRPr b="0" lang="en-US" sz="1200" spc="-1" strike="noStrike">
              <a:latin typeface="Arial"/>
            </a:endParaRPr>
          </a:p>
        </p:txBody>
      </p:sp>
      <p:pic>
        <p:nvPicPr>
          <p:cNvPr id="185" name="" descr=""/>
          <p:cNvPicPr/>
          <p:nvPr/>
        </p:nvPicPr>
        <p:blipFill>
          <a:blip r:embed="rId1"/>
          <a:stretch/>
        </p:blipFill>
        <p:spPr>
          <a:xfrm>
            <a:off x="274320" y="5661720"/>
            <a:ext cx="3108600" cy="1013040"/>
          </a:xfrm>
          <a:prstGeom prst="rect">
            <a:avLst/>
          </a:prstGeom>
          <a:ln>
            <a:noFill/>
          </a:ln>
        </p:spPr>
      </p:pic>
      <p:pic>
        <p:nvPicPr>
          <p:cNvPr id="186" name="" descr=""/>
          <p:cNvPicPr/>
          <p:nvPr/>
        </p:nvPicPr>
        <p:blipFill>
          <a:blip r:embed="rId2"/>
          <a:stretch/>
        </p:blipFill>
        <p:spPr>
          <a:xfrm>
            <a:off x="3522600" y="5670000"/>
            <a:ext cx="2969280" cy="1018440"/>
          </a:xfrm>
          <a:prstGeom prst="rect">
            <a:avLst/>
          </a:prstGeom>
          <a:ln>
            <a:noFill/>
          </a:ln>
        </p:spPr>
      </p:pic>
      <p:pic>
        <p:nvPicPr>
          <p:cNvPr id="187" name="" descr=""/>
          <p:cNvPicPr/>
          <p:nvPr/>
        </p:nvPicPr>
        <p:blipFill>
          <a:blip r:embed="rId3"/>
          <a:stretch/>
        </p:blipFill>
        <p:spPr>
          <a:xfrm>
            <a:off x="7040520" y="4924440"/>
            <a:ext cx="2011680" cy="1750320"/>
          </a:xfrm>
          <a:prstGeom prst="rect">
            <a:avLst/>
          </a:prstGeom>
          <a:ln>
            <a:noFill/>
          </a:ln>
        </p:spPr>
      </p:pic>
      <p:pic>
        <p:nvPicPr>
          <p:cNvPr id="188" name="" descr=""/>
          <p:cNvPicPr/>
          <p:nvPr/>
        </p:nvPicPr>
        <p:blipFill>
          <a:blip r:embed="rId4"/>
          <a:stretch/>
        </p:blipFill>
        <p:spPr>
          <a:xfrm>
            <a:off x="6035040" y="3297960"/>
            <a:ext cx="2294640" cy="5421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2372400" y="1156320"/>
            <a:ext cx="6688800" cy="115704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US" sz="2400" spc="-1" strike="noStrike">
                <a:solidFill>
                  <a:srgbClr val="ff0000"/>
                </a:solidFill>
                <a:latin typeface="Trebuchet MS"/>
                <a:ea typeface="DejaVu Sans"/>
              </a:rPr>
              <a:t>Constraints, Assumptions &amp;</a:t>
            </a:r>
            <a:r>
              <a:rPr b="0" lang="en-US" sz="2400" spc="-80" strike="noStrike">
                <a:solidFill>
                  <a:srgbClr val="ff0000"/>
                </a:solidFill>
                <a:latin typeface="Trebuchet MS"/>
                <a:ea typeface="DejaVu Sans"/>
              </a:rPr>
              <a:t> </a:t>
            </a:r>
            <a:r>
              <a:rPr b="0" lang="en-US" sz="2400" spc="-1" strike="noStrike">
                <a:solidFill>
                  <a:srgbClr val="ff0000"/>
                </a:solidFill>
                <a:latin typeface="Trebuchet MS"/>
                <a:ea typeface="DejaVu Sans"/>
              </a:rPr>
              <a:t>Dependencies</a:t>
            </a:r>
            <a:endParaRPr b="0" lang="en-US" sz="2400" spc="-1" strike="noStrike">
              <a:latin typeface="Arial"/>
            </a:endParaRPr>
          </a:p>
        </p:txBody>
      </p:sp>
      <p:sp>
        <p:nvSpPr>
          <p:cNvPr id="190" name="CustomShape 2"/>
          <p:cNvSpPr/>
          <p:nvPr/>
        </p:nvSpPr>
        <p:spPr>
          <a:xfrm>
            <a:off x="8889840" y="6415200"/>
            <a:ext cx="167040" cy="194760"/>
          </a:xfrm>
          <a:prstGeom prst="rect">
            <a:avLst/>
          </a:prstGeom>
          <a:noFill/>
          <a:ln>
            <a:noFill/>
          </a:ln>
        </p:spPr>
        <p:style>
          <a:lnRef idx="0"/>
          <a:fillRef idx="0"/>
          <a:effectRef idx="0"/>
          <a:fontRef idx="minor"/>
        </p:style>
        <p:txBody>
          <a:bodyPr lIns="0" rIns="0" tIns="0" bIns="0"/>
          <a:p>
            <a:pPr marL="38160">
              <a:lnSpc>
                <a:spcPts val="1536"/>
              </a:lnSpc>
            </a:pPr>
            <a:fld id="{D0C5BA5C-1FAC-4CE0-8BE0-BCC228DEC7A1}" type="slidenum">
              <a:rPr b="0" lang="en-US" sz="1300" spc="-1" strike="noStrike">
                <a:solidFill>
                  <a:srgbClr val="000000"/>
                </a:solidFill>
                <a:latin typeface="Arial"/>
                <a:ea typeface="DejaVu Sans"/>
              </a:rPr>
              <a:t>&lt;number&gt;</a:t>
            </a:fld>
            <a:endParaRPr b="0" lang="en-US" sz="1300" spc="-1" strike="noStrike">
              <a:latin typeface="Arial"/>
            </a:endParaRPr>
          </a:p>
        </p:txBody>
      </p:sp>
      <p:sp>
        <p:nvSpPr>
          <p:cNvPr id="191" name="CustomShape 3"/>
          <p:cNvSpPr/>
          <p:nvPr/>
        </p:nvSpPr>
        <p:spPr>
          <a:xfrm>
            <a:off x="288000" y="1800000"/>
            <a:ext cx="7118280" cy="4600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Constraints</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The lighting in the input/recorded videos should be good.</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Video and audio quality is good.</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The subject is situated at an appropriate distance from the camera so that all the facial landmarks are perceivable.</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These are the camera parameters of the dataset :</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Distance between camera and actor = 1.4 meters</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Camera field of view = 0.5 meters</a:t>
            </a:r>
            <a:endParaRPr b="0" lang="en-US" sz="1800" spc="-1" strike="noStrike">
              <a:latin typeface="Arial"/>
            </a:endParaRPr>
          </a:p>
          <a:p>
            <a:pPr marL="216000" indent="-215280">
              <a:lnSpc>
                <a:spcPct val="100000"/>
              </a:lnSpc>
              <a:buClr>
                <a:srgbClr val="000000"/>
              </a:buClr>
              <a:buSzPct val="45000"/>
              <a:buFont typeface="Symbol"/>
              <a:buChar char=""/>
            </a:pPr>
            <a:r>
              <a:rPr b="0" lang="en-US" sz="1800" spc="-1" strike="noStrike">
                <a:solidFill>
                  <a:srgbClr val="000000"/>
                </a:solidFill>
                <a:latin typeface="Arial"/>
                <a:ea typeface="DejaVu Sans"/>
              </a:rPr>
              <a:t>The dataset has only 2 statements : "Kids are talking by the door","Dogs are sitting by the door". So this model won’t work very well with other real world instances, where the vocabulary is much more vast. However, it serves as a proof of concept, that this method can be used, given that we train it on a sufficiently large and diverse dataset, as we see quite favorable and convincing results on the currently available data.</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523880" y="1581120"/>
            <a:ext cx="7619040" cy="35640"/>
          </a:xfrm>
          <a:custGeom>
            <a:avLst/>
            <a:gdLst/>
            <a:ahLst/>
            <a:rect l="l" t="t" r="r" b="b"/>
            <a:pathLst>
              <a:path w="7620000" h="36830">
                <a:moveTo>
                  <a:pt x="7619984" y="36599"/>
                </a:moveTo>
                <a:lnTo>
                  <a:pt x="0" y="36599"/>
                </a:lnTo>
                <a:lnTo>
                  <a:pt x="0" y="0"/>
                </a:lnTo>
                <a:lnTo>
                  <a:pt x="7619984" y="0"/>
                </a:lnTo>
                <a:lnTo>
                  <a:pt x="7619984" y="36599"/>
                </a:lnTo>
                <a:close/>
              </a:path>
            </a:pathLst>
          </a:custGeom>
          <a:solidFill>
            <a:srgbClr val="33cccc"/>
          </a:solidFill>
          <a:ln>
            <a:noFill/>
          </a:ln>
        </p:spPr>
        <p:style>
          <a:lnRef idx="0"/>
          <a:fillRef idx="0"/>
          <a:effectRef idx="0"/>
          <a:fontRef idx="minor"/>
        </p:style>
      </p:sp>
      <p:sp>
        <p:nvSpPr>
          <p:cNvPr id="193" name="CustomShape 2"/>
          <p:cNvSpPr/>
          <p:nvPr/>
        </p:nvSpPr>
        <p:spPr>
          <a:xfrm>
            <a:off x="5394960" y="1156320"/>
            <a:ext cx="3483360" cy="424440"/>
          </a:xfrm>
          <a:prstGeom prst="rect">
            <a:avLst/>
          </a:prstGeom>
          <a:noFill/>
          <a:ln>
            <a:noFill/>
          </a:ln>
        </p:spPr>
        <p:style>
          <a:lnRef idx="0"/>
          <a:fillRef idx="0"/>
          <a:effectRef idx="0"/>
          <a:fontRef idx="minor"/>
        </p:style>
        <p:txBody>
          <a:bodyPr lIns="0" rIns="0" tIns="12600" bIns="0"/>
          <a:p>
            <a:pPr marL="12600" algn="r">
              <a:lnSpc>
                <a:spcPct val="100000"/>
              </a:lnSpc>
              <a:spcBef>
                <a:spcPts val="99"/>
              </a:spcBef>
            </a:pPr>
            <a:r>
              <a:rPr b="0" lang="en-US" sz="2400" spc="-1" strike="noStrike">
                <a:solidFill>
                  <a:srgbClr val="ff0000"/>
                </a:solidFill>
                <a:latin typeface="Trebuchet MS"/>
                <a:ea typeface="DejaVu Sans"/>
              </a:rPr>
              <a:t>Future work plan </a:t>
            </a:r>
            <a:endParaRPr b="0" lang="en-US" sz="2400" spc="-1" strike="noStrike">
              <a:latin typeface="Arial"/>
            </a:endParaRPr>
          </a:p>
        </p:txBody>
      </p:sp>
      <p:sp>
        <p:nvSpPr>
          <p:cNvPr id="194" name="CustomShape 3"/>
          <p:cNvSpPr/>
          <p:nvPr/>
        </p:nvSpPr>
        <p:spPr>
          <a:xfrm>
            <a:off x="8889840" y="6415200"/>
            <a:ext cx="167040" cy="194760"/>
          </a:xfrm>
          <a:prstGeom prst="rect">
            <a:avLst/>
          </a:prstGeom>
          <a:noFill/>
          <a:ln>
            <a:noFill/>
          </a:ln>
        </p:spPr>
        <p:style>
          <a:lnRef idx="0"/>
          <a:fillRef idx="0"/>
          <a:effectRef idx="0"/>
          <a:fontRef idx="minor"/>
        </p:style>
        <p:txBody>
          <a:bodyPr lIns="0" rIns="0" tIns="0" bIns="0"/>
          <a:p>
            <a:pPr marL="38160">
              <a:lnSpc>
                <a:spcPts val="1536"/>
              </a:lnSpc>
            </a:pPr>
            <a:fld id="{9D148FDB-5943-4317-B86E-51F8A6D53509}" type="slidenum">
              <a:rPr b="0" lang="en-US" sz="1300" spc="-1" strike="noStrike">
                <a:solidFill>
                  <a:srgbClr val="000000"/>
                </a:solidFill>
                <a:latin typeface="Arial"/>
                <a:ea typeface="DejaVu Sans"/>
              </a:rPr>
              <a:t>&lt;number&gt;</a:t>
            </a:fld>
            <a:endParaRPr b="0" lang="en-US" sz="1300" spc="-1" strike="noStrike">
              <a:latin typeface="Arial"/>
            </a:endParaRPr>
          </a:p>
        </p:txBody>
      </p:sp>
      <p:sp>
        <p:nvSpPr>
          <p:cNvPr id="195" name="CustomShape 4"/>
          <p:cNvSpPr/>
          <p:nvPr/>
        </p:nvSpPr>
        <p:spPr>
          <a:xfrm>
            <a:off x="360000" y="2160000"/>
            <a:ext cx="6695280" cy="2393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Future work on the project would be optimize the model in such a way that it would be </a:t>
            </a:r>
            <a:r>
              <a:rPr b="0" i="1" lang="en-US" sz="1800" spc="-1" strike="noStrike">
                <a:solidFill>
                  <a:srgbClr val="000000"/>
                </a:solidFill>
                <a:latin typeface="Arial"/>
                <a:ea typeface="DejaVu Sans"/>
              </a:rPr>
              <a:t>relatively</a:t>
            </a:r>
            <a:r>
              <a:rPr b="0" lang="en-US" sz="1800" spc="-1" strike="noStrike">
                <a:solidFill>
                  <a:srgbClr val="000000"/>
                </a:solidFill>
                <a:latin typeface="Arial"/>
                <a:ea typeface="DejaVu Sans"/>
              </a:rPr>
              <a:t> less intensive on the hardware.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As we know , processing videos is very computationally expensive and such models when deployed in real world scenarios will have to bare the brunt of huge workload and might not scale up well and another bottleneck would be the fact that not every machine the model being run on would have a GPU support for faster calculations.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We could also widen our vocabulary and, increase the dataset and train our model, to be able to handle all sorts of real world scenarios.</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2020-04-18T02:33:44Z</dcterms:created>
  <dc:creator>Srinivas</dc:creator>
  <dc:description/>
  <dc:language>en-GB</dc:language>
  <cp:lastModifiedBy/>
  <dcterms:modified xsi:type="dcterms:W3CDTF">2020-04-21T20:38:15Z</dcterms:modified>
  <cp:revision>8</cp:revision>
  <dc:subject/>
  <dc:title>Project Presentation (Final - ESA)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0</vt:bool>
  </property>
  <property fmtid="{D5CDD505-2E9C-101B-9397-08002B2CF9AE}" pid="6" name="LastSaved">
    <vt:filetime>2020-04-18T00:00:00Z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On-screen Show (4:3)</vt:lpwstr>
  </property>
  <property fmtid="{D5CDD505-2E9C-101B-9397-08002B2CF9AE}" pid="11" name="ScaleCrop">
    <vt:bool>0</vt:bool>
  </property>
  <property fmtid="{D5CDD505-2E9C-101B-9397-08002B2CF9AE}" pid="12" name="ShareDoc">
    <vt:bool>0</vt:bool>
  </property>
  <property fmtid="{D5CDD505-2E9C-101B-9397-08002B2CF9AE}" pid="13" name="Slides">
    <vt:i4>11</vt:i4>
  </property>
</Properties>
</file>