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  <a:srgbClr val="B6604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7C354-0180-4D0A-850C-4BAE3E339AB1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0DA70-F463-411C-A24B-093F227FB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4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DA70-F463-411C-A24B-093F227FBA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DA70-F463-411C-A24B-093F227FBA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1064-30F5-487A-BBEC-EADC515FBDEB}" type="datetime1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4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82A8-81DB-4DCE-845F-1D7E831D3C55}" type="datetime1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65B-518E-4582-B5EC-93016362E382}" type="datetime1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23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7C6B-F644-4651-AF22-D77CAB5D12EC}" type="datetime1">
              <a:rPr lang="en-US" smtClean="0"/>
              <a:t>08-Jun-23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6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3FE-46A8-472D-8B5B-ADCB3AC0DE86}" type="datetime1">
              <a:rPr lang="en-US" smtClean="0"/>
              <a:t>08-Jun-23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0035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8849-553E-450D-93AC-D67624E1149D}" type="datetime1">
              <a:rPr lang="en-US" smtClean="0"/>
              <a:t>08-Jun-23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6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AF5-DF60-4981-BC9D-4DA414A385C9}" type="datetime1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35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01D5-F40C-40B1-BAE3-8C440A2CF520}" type="datetime1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829F-0D2D-42E2-A836-90E8973BA0EB}" type="datetime1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A44-0B5A-42BE-8472-2F80DA156B92}" type="datetime1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2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C232-6680-4C6D-94B7-066197DD1959}" type="datetime1">
              <a:rPr lang="en-US" smtClean="0"/>
              <a:t>08-Jun-23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6F9D-F0F6-4AA7-8199-3D0FCDD1025A}" type="datetime1">
              <a:rPr lang="en-US" smtClean="0"/>
              <a:t>08-Jun-23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90A-8766-44C9-9CDB-64072EC9D1CD}" type="datetime1">
              <a:rPr lang="en-US" smtClean="0"/>
              <a:t>08-Jun-23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6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A3A-2B11-4FB1-A738-DE499B420FD9}" type="datetime1">
              <a:rPr lang="en-US" smtClean="0"/>
              <a:t>08-Jun-23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BE02-8E6C-4EE7-B7E2-7FD3FDD75C13}" type="datetime1">
              <a:rPr lang="en-US" smtClean="0"/>
              <a:t>08-Jun-23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1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A7F2-7F1B-482F-AEFE-E1314BD2DA37}" type="datetime1">
              <a:rPr lang="en-US" smtClean="0"/>
              <a:t>08-Jun-23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5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B5AD-EEEE-46F6-8910-933CC6A3469F}" type="datetime1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6608B6-7A1C-472C-8A6A-1EC56C5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1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155" y="2157129"/>
            <a:ext cx="535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PROJECT TITLE 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833" y="2867044"/>
            <a:ext cx="7454538" cy="92333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B w="31750"/>
          </a:sp3d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TYPING TUTORIAL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r="71925" b="19107"/>
          <a:stretch/>
        </p:blipFill>
        <p:spPr>
          <a:xfrm>
            <a:off x="522512" y="237941"/>
            <a:ext cx="1245325" cy="133238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" name="TextBox 8"/>
          <p:cNvSpPr txBox="1"/>
          <p:nvPr/>
        </p:nvSpPr>
        <p:spPr>
          <a:xfrm>
            <a:off x="1820091" y="127837"/>
            <a:ext cx="3614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Y PATIL</a:t>
            </a:r>
          </a:p>
          <a:p>
            <a:r>
              <a:rPr lang="en-U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CAMPUS</a:t>
            </a:r>
          </a:p>
          <a:p>
            <a:r>
              <a:rPr lang="en-US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b="1" u="sng" dirty="0">
                <a:solidFill>
                  <a:srgbClr val="800000"/>
                </a:solidFill>
                <a:latin typeface="Vivaldi" panose="03020602050506090804" pitchFamily="66" charset="0"/>
                <a:cs typeface="Times New Roman" panose="02020603050405020304" pitchFamily="18" charset="0"/>
              </a:rPr>
              <a:t>Of </a:t>
            </a:r>
            <a:r>
              <a:rPr lang="en-US" b="1" u="sng" dirty="0">
                <a:solidFill>
                  <a:srgbClr val="800000"/>
                </a:solidFill>
                <a:latin typeface="Vladimir Script" panose="03050402040407070305" pitchFamily="66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ENGINEERNG</a:t>
            </a:r>
          </a:p>
          <a:p>
            <a:r>
              <a:rPr lang="en-U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TALSANDE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75221" y="5268686"/>
            <a:ext cx="4040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Aditya Madur</a:t>
            </a:r>
          </a:p>
          <a:p>
            <a:r>
              <a:rPr lang="en-US" sz="2200" b="1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Tejas Patil</a:t>
            </a:r>
          </a:p>
          <a:p>
            <a:r>
              <a:rPr lang="en-US" sz="2200" b="1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Shweta Kate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4249" y="4711337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skerville Old Face" panose="02020602080505020303" pitchFamily="18" charset="0"/>
              </a:rPr>
              <a:t>Presentation by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8434" y="4853187"/>
            <a:ext cx="4345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skerville Old Face" panose="02020602080505020303" pitchFamily="18" charset="0"/>
              </a:rPr>
              <a:t>Guidance :</a:t>
            </a:r>
          </a:p>
          <a:p>
            <a:r>
              <a:rPr lang="en-US" sz="2400" b="1" dirty="0">
                <a:latin typeface="Baskerville Old Face" panose="02020602080505020303" pitchFamily="18" charset="0"/>
              </a:rPr>
              <a:t>	Ms. J. M. Shaikh</a:t>
            </a:r>
          </a:p>
        </p:txBody>
      </p:sp>
    </p:spTree>
    <p:extLst>
      <p:ext uri="{BB962C8B-B14F-4D97-AF65-F5344CB8AC3E}">
        <p14:creationId xmlns:p14="http://schemas.microsoft.com/office/powerpoint/2010/main" val="199025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2" y="705394"/>
            <a:ext cx="3004457" cy="523220"/>
          </a:xfrm>
          <a:prstGeom prst="rect">
            <a:avLst/>
          </a:prstGeom>
          <a:solidFill>
            <a:srgbClr val="A5301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FUTURE SCOPE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5359" y="2128900"/>
            <a:ext cx="10467703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made with graphics in the future.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multiplayer option so that it can be a competition game.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more features like player profiles, score history.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player we can set the level.</a:t>
            </a:r>
          </a:p>
        </p:txBody>
      </p:sp>
    </p:spTree>
    <p:extLst>
      <p:ext uri="{BB962C8B-B14F-4D97-AF65-F5344CB8AC3E}">
        <p14:creationId xmlns:p14="http://schemas.microsoft.com/office/powerpoint/2010/main" val="71902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79" y="583475"/>
            <a:ext cx="2447109" cy="830997"/>
          </a:xfrm>
          <a:prstGeom prst="rect">
            <a:avLst/>
          </a:prstGeom>
          <a:solidFill>
            <a:srgbClr val="A5301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REFERENCE &amp; BIBLOGRAPHY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97028" y="2199427"/>
            <a:ext cx="8804366" cy="28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The Complete Reference C++ by Herbert Schild, 4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Object Oriented Programming in C++ by Rajesh K. Shukla, Indian Edition.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Object Oriented Programming in C++ by E. Balaguru Swamy, 6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3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19" y="2682240"/>
            <a:ext cx="737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THANK YOU…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0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170" y="644434"/>
            <a:ext cx="2743201" cy="646331"/>
          </a:xfrm>
          <a:prstGeom prst="rect">
            <a:avLst/>
          </a:prstGeom>
          <a:solidFill>
            <a:srgbClr val="A5301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ABSTRACT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1817" y="2072640"/>
            <a:ext cx="106505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mini-project is typing tutorial which uses a game type mechanism.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keywords falls from above and our objective is to hit that keyword before it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touches the bottom.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reason of the project is to test the speed of our typing and it’s accuracy.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helps develop meticulous hand-eye coordination, where your eyes are focused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on the screen and fingers are in fixed position.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2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171" y="644433"/>
            <a:ext cx="2743200" cy="646331"/>
          </a:xfrm>
          <a:prstGeom prst="rect">
            <a:avLst/>
          </a:prstGeom>
          <a:solidFill>
            <a:srgbClr val="A5301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KEYWORDS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10148" y="1541418"/>
            <a:ext cx="5207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Interaction.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Difficulty Levels.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Typing Skills.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Control.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 Animation.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Letters (alphabet).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Fun.</a:t>
            </a:r>
          </a:p>
        </p:txBody>
      </p:sp>
    </p:spTree>
    <p:extLst>
      <p:ext uri="{BB962C8B-B14F-4D97-AF65-F5344CB8AC3E}">
        <p14:creationId xmlns:p14="http://schemas.microsoft.com/office/powerpoint/2010/main" val="230334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75" y="687977"/>
            <a:ext cx="3248302" cy="584775"/>
          </a:xfrm>
          <a:prstGeom prst="rect">
            <a:avLst/>
          </a:prstGeom>
          <a:solidFill>
            <a:srgbClr val="A5301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RESEARCH GAP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0575" y="1679563"/>
            <a:ext cx="102548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“Typing” was the word people came up with over a century ago, to describe a new phenomenon,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of pressing keys on the newly-invented typewriter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machine to print letters on a page was something called the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scrittura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tattle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invented by an Italian typographer and publisher, Francesco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Rampazetto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1575.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world is entering into Digital Zone, typing became an essential thing in modern society.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made for the purpose of increasing it’s overall performance.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3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705394"/>
            <a:ext cx="3108960" cy="523220"/>
          </a:xfrm>
          <a:prstGeom prst="rect">
            <a:avLst/>
          </a:prstGeom>
          <a:solidFill>
            <a:srgbClr val="A5301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METHODOLOGY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3900" y="1866900"/>
            <a:ext cx="350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|--------------------------------------|</a:t>
            </a:r>
          </a:p>
          <a:p>
            <a:r>
              <a:rPr lang="en-US" dirty="0"/>
              <a:t>|A  	 U	     H	     |</a:t>
            </a:r>
          </a:p>
          <a:p>
            <a:r>
              <a:rPr lang="en-US" dirty="0"/>
              <a:t>|			     |</a:t>
            </a:r>
          </a:p>
          <a:p>
            <a:r>
              <a:rPr lang="en-US" dirty="0"/>
              <a:t>|     Y 	      R  		 I   |</a:t>
            </a:r>
          </a:p>
          <a:p>
            <a:r>
              <a:rPr lang="en-US" dirty="0"/>
              <a:t>|			     |</a:t>
            </a:r>
          </a:p>
          <a:p>
            <a:r>
              <a:rPr lang="en-US" dirty="0"/>
              <a:t>|Q      M 		  V|</a:t>
            </a:r>
          </a:p>
          <a:p>
            <a:r>
              <a:rPr lang="en-US" dirty="0"/>
              <a:t>|			     |</a:t>
            </a:r>
          </a:p>
          <a:p>
            <a:r>
              <a:rPr lang="en-US" dirty="0"/>
              <a:t>|			     |</a:t>
            </a:r>
          </a:p>
          <a:p>
            <a:r>
              <a:rPr lang="en-US" dirty="0"/>
              <a:t>|			     |</a:t>
            </a:r>
          </a:p>
          <a:p>
            <a:r>
              <a:rPr lang="en-US" dirty="0"/>
              <a:t>|			     |</a:t>
            </a:r>
          </a:p>
          <a:p>
            <a:r>
              <a:rPr lang="en-US" dirty="0"/>
              <a:t>|_________________________ | 	</a:t>
            </a:r>
          </a:p>
        </p:txBody>
      </p:sp>
      <p:sp>
        <p:nvSpPr>
          <p:cNvPr id="8" name="Down Arrow 7"/>
          <p:cNvSpPr/>
          <p:nvPr/>
        </p:nvSpPr>
        <p:spPr>
          <a:xfrm>
            <a:off x="981075" y="2486025"/>
            <a:ext cx="142875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788970" y="2486025"/>
            <a:ext cx="142875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962380" y="2486025"/>
            <a:ext cx="142875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581876" y="3033712"/>
            <a:ext cx="142875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095605" y="3024380"/>
            <a:ext cx="142875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287911" y="3033710"/>
            <a:ext cx="142875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696758" y="3560022"/>
            <a:ext cx="142875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999736" y="3597347"/>
            <a:ext cx="142875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585048" y="3588017"/>
            <a:ext cx="142875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29125" y="1476375"/>
            <a:ext cx="74580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First the Window Size is declared.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used a method where the letters (Alphabets)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randomly fall from top of  the window going towards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bottom.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Objective is to tap the respective letter before it touches the bottom.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of the letter falling is constant.</a:t>
            </a:r>
          </a:p>
        </p:txBody>
      </p:sp>
    </p:spTree>
    <p:extLst>
      <p:ext uri="{BB962C8B-B14F-4D97-AF65-F5344CB8AC3E}">
        <p14:creationId xmlns:p14="http://schemas.microsoft.com/office/powerpoint/2010/main" val="68704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171" y="705394"/>
            <a:ext cx="2220685" cy="523220"/>
          </a:xfrm>
          <a:prstGeom prst="rect">
            <a:avLst/>
          </a:prstGeom>
          <a:solidFill>
            <a:srgbClr val="A5301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OBJECTIVES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16362" y="2056487"/>
            <a:ext cx="8690236" cy="246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marR="0" indent="152400" algn="just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To increase typing speed. 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marR="0" indent="152400" algn="just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To improve accuracy. 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marR="0" indent="152400" algn="just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To  enhance productivity. 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marR="0" indent="152400" algn="just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To develop computer skills. 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marR="0" indent="152400" algn="just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To give game experience.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171" y="557347"/>
            <a:ext cx="2891245" cy="830997"/>
          </a:xfrm>
          <a:prstGeom prst="rect">
            <a:avLst/>
          </a:prstGeom>
          <a:solidFill>
            <a:srgbClr val="A5301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SYSTEM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24896" y="1802677"/>
            <a:ext cx="1715589" cy="57476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ound Diagonal Corner Rectangle 4"/>
          <p:cNvSpPr/>
          <p:nvPr/>
        </p:nvSpPr>
        <p:spPr>
          <a:xfrm>
            <a:off x="4302040" y="1789613"/>
            <a:ext cx="2734491" cy="600891"/>
          </a:xfrm>
          <a:prstGeom prst="round2DiagRect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Home screen Interface</a:t>
            </a:r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V="1">
            <a:off x="3840485" y="2090059"/>
            <a:ext cx="46155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35237" y="5364482"/>
            <a:ext cx="2656115" cy="6618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10" name="Parallelogram 9"/>
          <p:cNvSpPr/>
          <p:nvPr/>
        </p:nvSpPr>
        <p:spPr>
          <a:xfrm>
            <a:off x="7646132" y="1209829"/>
            <a:ext cx="2255518" cy="5878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INSTRUCTIONS</a:t>
            </a:r>
          </a:p>
        </p:txBody>
      </p:sp>
      <p:sp>
        <p:nvSpPr>
          <p:cNvPr id="26" name="Parallelogram 25"/>
          <p:cNvSpPr/>
          <p:nvPr/>
        </p:nvSpPr>
        <p:spPr>
          <a:xfrm>
            <a:off x="7646132" y="2473248"/>
            <a:ext cx="2098766" cy="5921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cxnSp>
        <p:nvCxnSpPr>
          <p:cNvPr id="29" name="Straight Arrow Connector 28"/>
          <p:cNvCxnSpPr>
            <a:endCxn id="26" idx="5"/>
          </p:cNvCxnSpPr>
          <p:nvPr/>
        </p:nvCxnSpPr>
        <p:spPr>
          <a:xfrm>
            <a:off x="7036531" y="2390504"/>
            <a:ext cx="683624" cy="37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7037075" y="1504936"/>
            <a:ext cx="683080" cy="285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>
            <a:off x="7863845" y="3741021"/>
            <a:ext cx="1820091" cy="11930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OVER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5303526" y="4037112"/>
            <a:ext cx="1733005" cy="6008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</a:t>
            </a:r>
          </a:p>
        </p:txBody>
      </p:sp>
      <p:cxnSp>
        <p:nvCxnSpPr>
          <p:cNvPr id="42" name="Straight Arrow Connector 41"/>
          <p:cNvCxnSpPr>
            <a:endCxn id="39" idx="0"/>
          </p:cNvCxnSpPr>
          <p:nvPr/>
        </p:nvCxnSpPr>
        <p:spPr>
          <a:xfrm>
            <a:off x="8773890" y="3065431"/>
            <a:ext cx="1" cy="67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1"/>
            <a:endCxn id="40" idx="2"/>
          </p:cNvCxnSpPr>
          <p:nvPr/>
        </p:nvCxnSpPr>
        <p:spPr>
          <a:xfrm flipH="1">
            <a:off x="6961420" y="4337558"/>
            <a:ext cx="90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75868" y="4059570"/>
            <a:ext cx="635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A53010"/>
                </a:solidFill>
              </a:rPr>
              <a:t>YES</a:t>
            </a:r>
          </a:p>
        </p:txBody>
      </p:sp>
      <p:cxnSp>
        <p:nvCxnSpPr>
          <p:cNvPr id="52" name="Straight Arrow Connector 51"/>
          <p:cNvCxnSpPr>
            <a:stCxn id="40" idx="0"/>
          </p:cNvCxnSpPr>
          <p:nvPr/>
        </p:nvCxnSpPr>
        <p:spPr>
          <a:xfrm flipH="1" flipV="1">
            <a:off x="6170028" y="2377442"/>
            <a:ext cx="1" cy="165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8" idx="0"/>
          </p:cNvCxnSpPr>
          <p:nvPr/>
        </p:nvCxnSpPr>
        <p:spPr>
          <a:xfrm>
            <a:off x="4563294" y="2390504"/>
            <a:ext cx="1" cy="297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12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566057"/>
            <a:ext cx="2941320" cy="830997"/>
          </a:xfrm>
          <a:prstGeom prst="rect">
            <a:avLst/>
          </a:prstGeom>
          <a:solidFill>
            <a:srgbClr val="A5301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OTHER</a:t>
            </a:r>
          </a:p>
          <a:p>
            <a:pPr algn="ctr"/>
            <a:r>
              <a:rPr lang="en-US" sz="2400" dirty="0"/>
              <a:t>IMPLEMENTATIONS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1868" y="1844932"/>
            <a:ext cx="10367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things that can be implemented are things like 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instead of letters, the falling words can be used, such that unless you enter the entire word, you can’t type the another word.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also add the high scores, so that you can improve your efficiency.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Result Analysis can be added, which shows your accuracy percentage, error reduction tips, Speed of typing (Word/Letter Per Minute).</a:t>
            </a:r>
          </a:p>
        </p:txBody>
      </p:sp>
    </p:spTree>
    <p:extLst>
      <p:ext uri="{BB962C8B-B14F-4D97-AF65-F5344CB8AC3E}">
        <p14:creationId xmlns:p14="http://schemas.microsoft.com/office/powerpoint/2010/main" val="307332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1" y="522512"/>
            <a:ext cx="1881050" cy="954107"/>
          </a:xfrm>
          <a:prstGeom prst="rect">
            <a:avLst/>
          </a:prstGeom>
          <a:solidFill>
            <a:srgbClr val="A5301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RESULT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16" y="465013"/>
            <a:ext cx="3724795" cy="2619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4788" y="46973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646" y="465012"/>
            <a:ext cx="4988809" cy="2983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1650" y="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IN-GAME INTERFACE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787" y="4031716"/>
            <a:ext cx="2196052" cy="1988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788" y="3516067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DISPLAY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921" y="4261915"/>
            <a:ext cx="4041492" cy="15419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71650" y="374626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GAME</a:t>
            </a:r>
          </a:p>
        </p:txBody>
      </p:sp>
    </p:spTree>
    <p:extLst>
      <p:ext uri="{BB962C8B-B14F-4D97-AF65-F5344CB8AC3E}">
        <p14:creationId xmlns:p14="http://schemas.microsoft.com/office/powerpoint/2010/main" val="3080958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316</TotalTime>
  <Words>614</Words>
  <Application>Microsoft Office PowerPoint</Application>
  <PresentationFormat>Widescreen</PresentationFormat>
  <Paragraphs>102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Algerian</vt:lpstr>
      <vt:lpstr>Arial</vt:lpstr>
      <vt:lpstr>Baskerville Old Face</vt:lpstr>
      <vt:lpstr>Calibri</vt:lpstr>
      <vt:lpstr>Century Gothic</vt:lpstr>
      <vt:lpstr>Times New Roman</vt:lpstr>
      <vt:lpstr>Vivaldi</vt:lpstr>
      <vt:lpstr>Vladimir Script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Aditya Madur</cp:lastModifiedBy>
  <cp:revision>58</cp:revision>
  <dcterms:created xsi:type="dcterms:W3CDTF">2023-02-27T09:03:44Z</dcterms:created>
  <dcterms:modified xsi:type="dcterms:W3CDTF">2023-06-08T08:57:27Z</dcterms:modified>
</cp:coreProperties>
</file>