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 id="2147483655" r:id="rId3"/>
  </p:sldMasterIdLst>
  <p:notesMasterIdLst>
    <p:notesMasterId r:id="rId18"/>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1A346F-6308-4C05-A0E0-48334A89C552}">
  <a:tblStyle styleId="{F61A346F-6308-4C05-A0E0-48334A89C55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584"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77" name="Google Shape;77;p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81" name="Google Shape;181;p11: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84" name="Google Shape;84;p3: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02" name="Google Shape;102;p4: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21" name="Google Shape;121;p5: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33" name="Google Shape;133;p6: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42" name="Google Shape;142;p7: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49" name="Google Shape;149;p8: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62" name="Google Shape;162;p9: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p>
        </p:txBody>
      </p:sp>
      <p:sp>
        <p:nvSpPr>
          <p:cNvPr id="174" name="Google Shape;174;p10:notes"/>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750" b="0" i="0">
                <a:solidFill>
                  <a:srgbClr val="030303"/>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14287" y="2798762"/>
            <a:ext cx="10029825" cy="1936750"/>
          </a:xfrm>
          <a:prstGeom prst="rect">
            <a:avLst/>
          </a:prstGeom>
          <a:noFill/>
          <a:ln>
            <a:noFill/>
          </a:ln>
        </p:spPr>
        <p:txBody>
          <a:bodyPr spcFirstLastPara="1" wrap="square" lIns="0" tIns="0" rIns="0" bIns="0" anchor="t" anchorCtr="0">
            <a:spAutoFit/>
          </a:bodyPr>
          <a:lstStyle>
            <a:lvl1pPr marL="457200" lvl="0" indent="-228600" algn="l">
              <a:spcBef>
                <a:spcPts val="310"/>
              </a:spcBef>
              <a:spcAft>
                <a:spcPts val="0"/>
              </a:spcAft>
              <a:buSzPts val="1400"/>
              <a:buNone/>
              <a:defRPr sz="1550" b="0" i="0">
                <a:solidFill>
                  <a:srgbClr val="212121"/>
                </a:solidFill>
                <a:latin typeface="Arial"/>
                <a:ea typeface="Arial"/>
                <a:cs typeface="Arial"/>
                <a:sym typeface="Aria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750" b="0" i="0">
                <a:solidFill>
                  <a:srgbClr val="030303"/>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5"/>
        <p:cNvGrpSpPr/>
        <p:nvPr/>
      </p:nvGrpSpPr>
      <p:grpSpPr>
        <a:xfrm>
          <a:off x="0" y="0"/>
          <a:ext cx="0" cy="0"/>
          <a:chOff x="0" y="0"/>
          <a:chExt cx="0" cy="0"/>
        </a:xfrm>
      </p:grpSpPr>
      <p:sp>
        <p:nvSpPr>
          <p:cNvPr id="36" name="Google Shape;36;p6"/>
          <p:cNvSpPr txBox="1">
            <a:spLocks noGrp="1"/>
          </p:cNvSpPr>
          <p:nvPr>
            <p:ph type="ctrTitle"/>
          </p:nvPr>
        </p:nvSpPr>
        <p:spPr>
          <a:xfrm>
            <a:off x="754380" y="2409444"/>
            <a:ext cx="8549640" cy="1632203"/>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6"/>
          <p:cNvSpPr txBox="1">
            <a:spLocks noGrp="1"/>
          </p:cNvSpPr>
          <p:nvPr>
            <p:ph type="subTitle" idx="1"/>
          </p:nvPr>
        </p:nvSpPr>
        <p:spPr>
          <a:xfrm>
            <a:off x="1508760" y="4352544"/>
            <a:ext cx="7040879" cy="1943100"/>
          </a:xfrm>
          <a:prstGeom prst="rect">
            <a:avLst/>
          </a:prstGeom>
          <a:noFill/>
          <a:ln>
            <a:noFill/>
          </a:ln>
        </p:spPr>
        <p:txBody>
          <a:bodyPr spcFirstLastPara="1" wrap="square" lIns="0" tIns="0" rIns="0" bIns="0" anchor="t" anchorCtr="0">
            <a:spAutoFit/>
          </a:bodyPr>
          <a:lstStyle>
            <a:lvl1pPr lvl="0" algn="l">
              <a:spcBef>
                <a:spcPts val="360"/>
              </a:spcBef>
              <a:spcAft>
                <a:spcPts val="0"/>
              </a:spcAft>
              <a:buSzPts val="1400"/>
              <a:buNone/>
              <a:defRPr/>
            </a:lvl1pPr>
            <a:lvl2pPr lvl="1" algn="l">
              <a:spcBef>
                <a:spcPts val="360"/>
              </a:spcBef>
              <a:spcAft>
                <a:spcPts val="0"/>
              </a:spcAft>
              <a:buSzPts val="1400"/>
              <a:buNone/>
              <a:defRPr/>
            </a:lvl2pPr>
            <a:lvl3pPr lvl="2" algn="l">
              <a:spcBef>
                <a:spcPts val="360"/>
              </a:spcBef>
              <a:spcAft>
                <a:spcPts val="0"/>
              </a:spcAft>
              <a:buSzPts val="1400"/>
              <a:buNone/>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obj">
  <p:cSld name="OBJEC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2750" b="0" i="0">
                <a:solidFill>
                  <a:srgbClr val="030303"/>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8"/>
          <p:cNvSpPr txBox="1">
            <a:spLocks noGrp="1"/>
          </p:cNvSpPr>
          <p:nvPr>
            <p:ph type="body" idx="2"/>
          </p:nvPr>
        </p:nvSpPr>
        <p:spPr>
          <a:xfrm>
            <a:off x="5180075"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p:nvPr/>
        </p:nvSpPr>
        <p:spPr>
          <a:xfrm>
            <a:off x="0" y="3657600"/>
            <a:ext cx="657225" cy="84296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 name="Google Shape;7;p1"/>
          <p:cNvSpPr txBox="1"/>
          <p:nvPr/>
        </p:nvSpPr>
        <p:spPr>
          <a:xfrm>
            <a:off x="4521200" y="6554787"/>
            <a:ext cx="903287" cy="3286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Google Shape;8;p1"/>
          <p:cNvSpPr/>
          <p:nvPr/>
        </p:nvSpPr>
        <p:spPr>
          <a:xfrm>
            <a:off x="10001250" y="1282700"/>
            <a:ext cx="0" cy="5597525"/>
          </a:xfrm>
          <a:custGeom>
            <a:avLst/>
            <a:gdLst/>
            <a:ahLst/>
            <a:cxnLst/>
            <a:rect l="l" t="t" r="r" b="b"/>
            <a:pathLst>
              <a:path w="120000" h="5596255" extrusionOk="0">
                <a:moveTo>
                  <a:pt x="0" y="5595717"/>
                </a:moveTo>
                <a:lnTo>
                  <a:pt x="0" y="0"/>
                </a:lnTo>
              </a:path>
            </a:pathLst>
          </a:custGeom>
          <a:noFill/>
          <a:ln w="112900"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Google Shape;9;p1"/>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0" name="Google Shape;10;p1"/>
          <p:cNvSpPr txBox="1">
            <a:spLocks noGrp="1"/>
          </p:cNvSpPr>
          <p:nvPr>
            <p:ph type="body" idx="1"/>
          </p:nvPr>
        </p:nvSpPr>
        <p:spPr>
          <a:xfrm>
            <a:off x="14287" y="2798762"/>
            <a:ext cx="10029825" cy="193675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22" name="Google Shape;22;p3"/>
          <p:cNvSpPr txBox="1">
            <a:spLocks noGrp="1"/>
          </p:cNvSpPr>
          <p:nvPr>
            <p:ph type="body" idx="1"/>
          </p:nvPr>
        </p:nvSpPr>
        <p:spPr>
          <a:xfrm>
            <a:off x="14287" y="2798762"/>
            <a:ext cx="10029825" cy="193675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3" name="Google Shape;23;p3"/>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
        <p:cNvGrpSpPr/>
        <p:nvPr/>
      </p:nvGrpSpPr>
      <p:grpSpPr>
        <a:xfrm>
          <a:off x="0" y="0"/>
          <a:ext cx="0" cy="0"/>
          <a:chOff x="0" y="0"/>
          <a:chExt cx="0" cy="0"/>
        </a:xfrm>
      </p:grpSpPr>
      <p:sp>
        <p:nvSpPr>
          <p:cNvPr id="42" name="Google Shape;42;p7"/>
          <p:cNvSpPr txBox="1"/>
          <p:nvPr/>
        </p:nvSpPr>
        <p:spPr>
          <a:xfrm>
            <a:off x="4738687" y="1184275"/>
            <a:ext cx="601662" cy="3127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 name="Google Shape;43;p7"/>
          <p:cNvSpPr txBox="1"/>
          <p:nvPr/>
        </p:nvSpPr>
        <p:spPr>
          <a:xfrm>
            <a:off x="560387" y="5340350"/>
            <a:ext cx="1538287" cy="87312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 name="Google Shape;44;p7"/>
          <p:cNvSpPr txBox="1"/>
          <p:nvPr/>
        </p:nvSpPr>
        <p:spPr>
          <a:xfrm>
            <a:off x="2473325" y="3241675"/>
            <a:ext cx="1890712" cy="269875"/>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 name="Google Shape;45;p7"/>
          <p:cNvSpPr txBox="1"/>
          <p:nvPr/>
        </p:nvSpPr>
        <p:spPr>
          <a:xfrm>
            <a:off x="2805112" y="3783012"/>
            <a:ext cx="1081087" cy="2492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6" name="Google Shape;46;p7"/>
          <p:cNvSpPr txBox="1"/>
          <p:nvPr/>
        </p:nvSpPr>
        <p:spPr>
          <a:xfrm>
            <a:off x="5776912" y="3241675"/>
            <a:ext cx="1892300" cy="811212"/>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7" name="Google Shape;47;p7"/>
          <p:cNvSpPr txBox="1"/>
          <p:nvPr/>
        </p:nvSpPr>
        <p:spPr>
          <a:xfrm>
            <a:off x="4073525" y="4572000"/>
            <a:ext cx="1766887" cy="33178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8" name="Google Shape;48;p7"/>
          <p:cNvSpPr/>
          <p:nvPr/>
        </p:nvSpPr>
        <p:spPr>
          <a:xfrm>
            <a:off x="2498725" y="3470275"/>
            <a:ext cx="0" cy="2089150"/>
          </a:xfrm>
          <a:custGeom>
            <a:avLst/>
            <a:gdLst/>
            <a:ahLst/>
            <a:cxnLst/>
            <a:rect l="l" t="t" r="r" b="b"/>
            <a:pathLst>
              <a:path w="120000" h="2089150" extrusionOk="0">
                <a:moveTo>
                  <a:pt x="0" y="2088573"/>
                </a:moveTo>
                <a:lnTo>
                  <a:pt x="0" y="0"/>
                </a:lnTo>
              </a:path>
            </a:pathLst>
          </a:custGeom>
          <a:noFill/>
          <a:ln w="31150" cap="flat" cmpd="sng">
            <a:solidFill>
              <a:srgbClr val="A0C8C8"/>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9" name="Google Shape;49;p7"/>
          <p:cNvSpPr/>
          <p:nvPr/>
        </p:nvSpPr>
        <p:spPr>
          <a:xfrm>
            <a:off x="4125912" y="3470275"/>
            <a:ext cx="0" cy="2120900"/>
          </a:xfrm>
          <a:custGeom>
            <a:avLst/>
            <a:gdLst/>
            <a:ahLst/>
            <a:cxnLst/>
            <a:rect l="l" t="t" r="r" b="b"/>
            <a:pathLst>
              <a:path w="120000" h="2120265" extrusionOk="0">
                <a:moveTo>
                  <a:pt x="0" y="2119745"/>
                </a:moveTo>
                <a:lnTo>
                  <a:pt x="0" y="0"/>
                </a:lnTo>
              </a:path>
            </a:pathLst>
          </a:custGeom>
          <a:noFill/>
          <a:ln w="20775" cap="flat" cmpd="sng">
            <a:solidFill>
              <a:srgbClr val="A0CFC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0" name="Google Shape;50;p7"/>
          <p:cNvSpPr/>
          <p:nvPr/>
        </p:nvSpPr>
        <p:spPr>
          <a:xfrm>
            <a:off x="6016625" y="3252787"/>
            <a:ext cx="0" cy="2317750"/>
          </a:xfrm>
          <a:custGeom>
            <a:avLst/>
            <a:gdLst/>
            <a:ahLst/>
            <a:cxnLst/>
            <a:rect l="l" t="t" r="r" b="b"/>
            <a:pathLst>
              <a:path w="120000" h="2317750" extrusionOk="0">
                <a:moveTo>
                  <a:pt x="0" y="2317173"/>
                </a:moveTo>
                <a:lnTo>
                  <a:pt x="0" y="0"/>
                </a:lnTo>
              </a:path>
            </a:pathLst>
          </a:custGeom>
          <a:noFill/>
          <a:ln w="20775" cap="flat" cmpd="sng">
            <a:solidFill>
              <a:srgbClr val="A3CCC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 name="Google Shape;51;p7"/>
          <p:cNvSpPr/>
          <p:nvPr/>
        </p:nvSpPr>
        <p:spPr>
          <a:xfrm>
            <a:off x="7642225" y="3252787"/>
            <a:ext cx="0" cy="2297112"/>
          </a:xfrm>
          <a:custGeom>
            <a:avLst/>
            <a:gdLst/>
            <a:ahLst/>
            <a:cxnLst/>
            <a:rect l="l" t="t" r="r" b="b"/>
            <a:pathLst>
              <a:path w="120000" h="2296795" extrusionOk="0">
                <a:moveTo>
                  <a:pt x="0" y="2296391"/>
                </a:moveTo>
                <a:lnTo>
                  <a:pt x="0" y="0"/>
                </a:lnTo>
              </a:path>
            </a:pathLst>
          </a:custGeom>
          <a:noFill/>
          <a:ln w="10375" cap="flat" cmpd="sng">
            <a:solidFill>
              <a:srgbClr val="A0CCC8"/>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2" name="Google Shape;52;p7"/>
          <p:cNvSpPr txBox="1">
            <a:spLocks noGrp="1"/>
          </p:cNvSpPr>
          <p:nvPr>
            <p:ph type="title"/>
          </p:nvPr>
        </p:nvSpPr>
        <p:spPr>
          <a:xfrm>
            <a:off x="1323975" y="2187575"/>
            <a:ext cx="7410450" cy="3746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53" name="Google Shape;53;p7"/>
          <p:cNvSpPr txBox="1">
            <a:spLocks noGrp="1"/>
          </p:cNvSpPr>
          <p:nvPr>
            <p:ph type="body" idx="1"/>
          </p:nvPr>
        </p:nvSpPr>
        <p:spPr>
          <a:xfrm>
            <a:off x="14287" y="2798762"/>
            <a:ext cx="10029825" cy="1936750"/>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4" name="Google Shape;54;p7"/>
          <p:cNvSpPr txBox="1">
            <a:spLocks noGrp="1"/>
          </p:cNvSpPr>
          <p:nvPr>
            <p:ph type="ftr" idx="11"/>
          </p:nvPr>
        </p:nvSpPr>
        <p:spPr>
          <a:xfrm>
            <a:off x="3419475" y="7227887"/>
            <a:ext cx="3219450"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7"/>
          <p:cNvSpPr txBox="1">
            <a:spLocks noGrp="1"/>
          </p:cNvSpPr>
          <p:nvPr>
            <p:ph type="dt" idx="10"/>
          </p:nvPr>
        </p:nvSpPr>
        <p:spPr>
          <a:xfrm>
            <a:off x="503237" y="7227887"/>
            <a:ext cx="2312987" cy="38893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1400"/>
              <a:buNone/>
              <a:defRPr sz="18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7"/>
          <p:cNvSpPr txBox="1">
            <a:spLocks noGrp="1"/>
          </p:cNvSpPr>
          <p:nvPr>
            <p:ph type="sldNum" idx="12"/>
          </p:nvPr>
        </p:nvSpPr>
        <p:spPr>
          <a:xfrm>
            <a:off x="7242175" y="7227887"/>
            <a:ext cx="2312987" cy="38893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p:nvPr/>
        </p:nvSpPr>
        <p:spPr>
          <a:xfrm>
            <a:off x="3055937" y="2984500"/>
            <a:ext cx="3825875" cy="3556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30303"/>
              </a:buClr>
              <a:buSzPts val="2600"/>
              <a:buFont typeface="Arial"/>
              <a:buNone/>
            </a:pPr>
            <a:r>
              <a:rPr lang="en-US" sz="2600" b="1" i="0" u="none">
                <a:solidFill>
                  <a:srgbClr val="030303"/>
                </a:solidFill>
                <a:latin typeface="Arial"/>
                <a:ea typeface="Arial"/>
                <a:cs typeface="Arial"/>
                <a:sym typeface="Arial"/>
              </a:rPr>
              <a:t>Introduce about project</a:t>
            </a:r>
            <a:endParaRPr/>
          </a:p>
        </p:txBody>
      </p:sp>
      <p:sp>
        <p:nvSpPr>
          <p:cNvPr id="80" name="Google Shape;80;p10"/>
          <p:cNvSpPr txBox="1"/>
          <p:nvPr/>
        </p:nvSpPr>
        <p:spPr>
          <a:xfrm>
            <a:off x="315912" y="6388100"/>
            <a:ext cx="563562" cy="1587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A3A7AA"/>
              </a:buClr>
              <a:buSzPts val="1000"/>
              <a:buFont typeface="Arial"/>
              <a:buNone/>
            </a:pPr>
            <a:r>
              <a:rPr lang="en-US" sz="1000" b="0" i="0" u="none">
                <a:solidFill>
                  <a:srgbClr val="A3A7AA"/>
                </a:solidFill>
                <a:latin typeface="Arial"/>
                <a:ea typeface="Arial"/>
                <a:cs typeface="Arial"/>
                <a:sym typeface="Arial"/>
              </a:rPr>
              <a:t>$</a:t>
            </a:r>
            <a:r>
              <a:rPr lang="en-US" sz="1000" b="0" i="0" u="none">
                <a:solidFill>
                  <a:srgbClr val="757777"/>
                </a:solidFill>
                <a:latin typeface="Arial"/>
                <a:ea typeface="Arial"/>
                <a:cs typeface="Arial"/>
                <a:sym typeface="Arial"/>
              </a:rPr>
              <a:t>Prezl</a:t>
            </a:r>
            <a:endParaRPr/>
          </a:p>
        </p:txBody>
      </p:sp>
      <p:sp>
        <p:nvSpPr>
          <p:cNvPr id="81" name="Google Shape;81;p10"/>
          <p:cNvSpPr txBox="1"/>
          <p:nvPr/>
        </p:nvSpPr>
        <p:spPr>
          <a:xfrm>
            <a:off x="819150" y="3749675"/>
            <a:ext cx="8682037" cy="1865312"/>
          </a:xfrm>
          <a:prstGeom prst="rect">
            <a:avLst/>
          </a:prstGeom>
          <a:noFill/>
          <a:ln>
            <a:noFill/>
          </a:ln>
        </p:spPr>
        <p:txBody>
          <a:bodyPr spcFirstLastPara="1" wrap="square" lIns="0" tIns="0" rIns="0" bIns="0" anchor="t" anchorCtr="0">
            <a:spAutoFit/>
          </a:bodyPr>
          <a:lstStyle/>
          <a:p>
            <a:pPr marL="12700" marR="0" lvl="0" indent="19050" algn="just" rtl="0">
              <a:lnSpc>
                <a:spcPct val="101000"/>
              </a:lnSpc>
              <a:spcBef>
                <a:spcPts val="0"/>
              </a:spcBef>
              <a:spcAft>
                <a:spcPts val="0"/>
              </a:spcAft>
              <a:buClr>
                <a:srgbClr val="424242"/>
              </a:buClr>
              <a:buSzPts val="1300"/>
              <a:buFont typeface="Arial"/>
              <a:buNone/>
            </a:pPr>
            <a:r>
              <a:rPr lang="en-US" sz="1300" b="0" i="0" u="none">
                <a:solidFill>
                  <a:srgbClr val="424242"/>
                </a:solidFill>
                <a:latin typeface="Arial"/>
                <a:ea typeface="Arial"/>
                <a:cs typeface="Arial"/>
                <a:sym typeface="Arial"/>
              </a:rPr>
              <a:t>Main  aim  of  the   project   is  to   make   a  control ed   home  automation   where   we   can </a:t>
            </a:r>
            <a:r>
              <a:rPr lang="en-US" sz="1500" b="0" i="0" u="none">
                <a:solidFill>
                  <a:srgbClr val="424242"/>
                </a:solidFill>
                <a:latin typeface="Arial"/>
                <a:ea typeface="Arial"/>
                <a:cs typeface="Arial"/>
                <a:sym typeface="Arial"/>
              </a:rPr>
              <a:t>controll  all  the  appliances  with  using  bluetooth   communcation  and  also  maintain various  modes like  Normal mode and enchanced  mode used for various times whi e we are  in and  away f rom  our  horie.w hl e we  are  at  home it's  acts  </a:t>
            </a:r>
            <a:r>
              <a:rPr lang="en-US" sz="1500" b="0" i="0" u="none">
                <a:solidFill>
                  <a:srgbClr val="2B2B2B"/>
                </a:solidFill>
                <a:latin typeface="Arial"/>
                <a:ea typeface="Arial"/>
                <a:cs typeface="Arial"/>
                <a:sym typeface="Arial"/>
              </a:rPr>
              <a:t>like  </a:t>
            </a:r>
            <a:r>
              <a:rPr lang="en-US" sz="1500" b="0" i="0" u="none">
                <a:solidFill>
                  <a:srgbClr val="424242"/>
                </a:solidFill>
                <a:latin typeface="Arial"/>
                <a:ea typeface="Arial"/>
                <a:cs typeface="Arial"/>
                <a:sym typeface="Arial"/>
              </a:rPr>
              <a:t>a normal controller where  we  controll all the  appilances  using bluetooth  communication and while we  are away  we  can  make  an enc hanced  mode  so  that  any  intruder  can  be  detected  using ultrasonic  sensor  and  buzzer  will be  connected  for  the  alert  in  case  of  unneccesary movements.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19"/>
          <p:cNvSpPr txBox="1"/>
          <p:nvPr/>
        </p:nvSpPr>
        <p:spPr>
          <a:xfrm>
            <a:off x="533400" y="609600"/>
            <a:ext cx="9067800" cy="4524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if(str=='1')</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F=1;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L=1;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show("APPLIANCES OFF  ");</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Serialprintln(" ALL APPLIANCES OFF\n");</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p:nvPr/>
        </p:nvSpPr>
        <p:spPr>
          <a:xfrm>
            <a:off x="457200" y="457200"/>
            <a:ext cx="8686800" cy="7016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if(str=='2'){ F=0;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L=0;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cmd(0xc0);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show("APPLIANCES ON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Serialprintln(" ALL APPLIANCES ON\n");</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if(str=='3')</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 //F=1;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L=1;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show("LIGHTS OFF      ");</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Serialprintln(" ALL LIGHTS OFF\n");</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p:nvPr/>
        </p:nvSpPr>
        <p:spPr>
          <a:xfrm>
            <a:off x="228600" y="304800"/>
            <a:ext cx="9677400" cy="590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if(str=='4')</a:t>
            </a:r>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{F=1;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//L=1;</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show("FANS OFF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Serialprintln(" ALL FANS OFF\n");</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if(str=='5')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F=0;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//L=0;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show("ALL FANS ON     ");</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Serialprintln("ALL FANS ON\n");</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76200" y="228600"/>
            <a:ext cx="6781800" cy="6924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if(str=='6')  {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//F=0;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L=0;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show("ALL LIGHTS ON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Serialprintln("ALL LIGHTS ON\n");</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delay(50);</a:t>
            </a:r>
            <a:endParaRPr/>
          </a:p>
          <a:p>
            <a:pPr marL="0" marR="0" lvl="0" indent="0" algn="l" rtl="0">
              <a:lnSpc>
                <a:spcPct val="100000"/>
              </a:lnSpc>
              <a:spcBef>
                <a:spcPts val="0"/>
              </a:spcBef>
              <a:spcAft>
                <a:spcPts val="0"/>
              </a:spcAft>
              <a:buClr>
                <a:schemeClr val="dk1"/>
              </a:buClr>
              <a:buSzPts val="1200"/>
              <a:buFont typeface="Calibri"/>
              <a:buNone/>
            </a:pPr>
            <a:endParaRPr sz="12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if(str=='7')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cmd(0x80);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show("NORMAL MODE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TMOD=0x09;</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TH0=TL0=0;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TR0=1;</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lcd_init();</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cmd(0xc0);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show("DISTANC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P3|=(1&lt;&lt;2);</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while(1)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cmd(0x84);</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range=ultrasonic();</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dat((range/100)+48);</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dat(((range/10)%10)+48);</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dat((range%10)+48);</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if(range&gt;10){</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T=1;</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else{</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T=0;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200"/>
              <a:buFont typeface="Calibri"/>
              <a:buNone/>
            </a:pPr>
            <a:r>
              <a:rPr lang="en-US" sz="1200" b="0" i="0" u="none">
                <a:solidFill>
                  <a:schemeClr val="dk1"/>
                </a:solidFill>
                <a:latin typeface="Calibri"/>
                <a:ea typeface="Calibri"/>
                <a:cs typeface="Calibri"/>
                <a:sym typeface="Calibri"/>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p:nvPr/>
        </p:nvSpPr>
        <p:spPr>
          <a:xfrm>
            <a:off x="2362200" y="3200400"/>
            <a:ext cx="464820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6000"/>
              <a:buFont typeface="Calibri"/>
              <a:buNone/>
            </a:pPr>
            <a:r>
              <a:rPr lang="en-US" sz="6000" b="1" i="0" u="none">
                <a:solidFill>
                  <a:schemeClr val="dk1"/>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1"/>
          <p:cNvSpPr txBox="1"/>
          <p:nvPr/>
        </p:nvSpPr>
        <p:spPr>
          <a:xfrm>
            <a:off x="2203450" y="2057400"/>
            <a:ext cx="3822700" cy="230663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7" name="Google Shape;87;p11"/>
          <p:cNvSpPr txBox="1"/>
          <p:nvPr/>
        </p:nvSpPr>
        <p:spPr>
          <a:xfrm>
            <a:off x="0" y="3783012"/>
            <a:ext cx="477837" cy="8509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8" name="Google Shape;88;p11"/>
          <p:cNvSpPr txBox="1"/>
          <p:nvPr/>
        </p:nvSpPr>
        <p:spPr>
          <a:xfrm>
            <a:off x="7024687" y="4551362"/>
            <a:ext cx="1474787" cy="996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1"/>
          <p:cNvSpPr txBox="1"/>
          <p:nvPr/>
        </p:nvSpPr>
        <p:spPr>
          <a:xfrm>
            <a:off x="1392237" y="5527675"/>
            <a:ext cx="3595687" cy="9144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0" name="Google Shape;90;p11"/>
          <p:cNvSpPr/>
          <p:nvPr/>
        </p:nvSpPr>
        <p:spPr>
          <a:xfrm>
            <a:off x="11112" y="1257300"/>
            <a:ext cx="0" cy="2816225"/>
          </a:xfrm>
          <a:custGeom>
            <a:avLst/>
            <a:gdLst/>
            <a:ahLst/>
            <a:cxnLst/>
            <a:rect l="l" t="t" r="r" b="b"/>
            <a:pathLst>
              <a:path w="120000" h="2816225" extrusionOk="0">
                <a:moveTo>
                  <a:pt x="0" y="2815936"/>
                </a:moveTo>
                <a:lnTo>
                  <a:pt x="0" y="0"/>
                </a:lnTo>
              </a:path>
            </a:pathLst>
          </a:custGeom>
          <a:noFill/>
          <a:ln w="20775" cap="flat" cmpd="sng">
            <a:solidFill>
              <a:srgbClr val="3B3B3B"/>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1" name="Google Shape;91;p11"/>
          <p:cNvSpPr/>
          <p:nvPr/>
        </p:nvSpPr>
        <p:spPr>
          <a:xfrm>
            <a:off x="5200650" y="4322762"/>
            <a:ext cx="0" cy="749300"/>
          </a:xfrm>
          <a:custGeom>
            <a:avLst/>
            <a:gdLst/>
            <a:ahLst/>
            <a:cxnLst/>
            <a:rect l="l" t="t" r="r" b="b"/>
            <a:pathLst>
              <a:path w="120000" h="748664" extrusionOk="0">
                <a:moveTo>
                  <a:pt x="0" y="748145"/>
                </a:moveTo>
                <a:lnTo>
                  <a:pt x="0" y="0"/>
                </a:lnTo>
              </a:path>
            </a:pathLst>
          </a:custGeom>
          <a:noFill/>
          <a:ln w="10375" cap="flat" cmpd="sng">
            <a:solidFill>
              <a:srgbClr val="8C9CA8"/>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2" name="Google Shape;92;p11"/>
          <p:cNvSpPr/>
          <p:nvPr/>
        </p:nvSpPr>
        <p:spPr>
          <a:xfrm>
            <a:off x="11112" y="4405312"/>
            <a:ext cx="0" cy="2525712"/>
          </a:xfrm>
          <a:custGeom>
            <a:avLst/>
            <a:gdLst/>
            <a:ahLst/>
            <a:cxnLst/>
            <a:rect l="l" t="t" r="r" b="b"/>
            <a:pathLst>
              <a:path w="120000" h="2525395" extrusionOk="0">
                <a:moveTo>
                  <a:pt x="0" y="2524991"/>
                </a:moveTo>
                <a:lnTo>
                  <a:pt x="0" y="0"/>
                </a:lnTo>
              </a:path>
            </a:pathLst>
          </a:custGeom>
          <a:noFill/>
          <a:ln w="20775" cap="flat" cmpd="sng">
            <a:solidFill>
              <a:srgbClr val="3B3F3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3" name="Google Shape;93;p11"/>
          <p:cNvSpPr/>
          <p:nvPr/>
        </p:nvSpPr>
        <p:spPr>
          <a:xfrm>
            <a:off x="6411912" y="2551112"/>
            <a:ext cx="20637" cy="0"/>
          </a:xfrm>
          <a:custGeom>
            <a:avLst/>
            <a:gdLst/>
            <a:ahLst/>
            <a:cxnLst/>
            <a:rect l="l" t="t" r="r" b="b"/>
            <a:pathLst>
              <a:path w="20954" h="120000" extrusionOk="0">
                <a:moveTo>
                  <a:pt x="0" y="0"/>
                </a:moveTo>
                <a:lnTo>
                  <a:pt x="20781" y="0"/>
                </a:lnTo>
              </a:path>
            </a:pathLst>
          </a:custGeom>
          <a:noFill/>
          <a:ln w="20775" cap="flat" cmpd="sng">
            <a:solidFill>
              <a:srgbClr val="B8B8B8"/>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1"/>
          <p:cNvSpPr/>
          <p:nvPr/>
        </p:nvSpPr>
        <p:spPr>
          <a:xfrm>
            <a:off x="3168650" y="5060950"/>
            <a:ext cx="3824287" cy="0"/>
          </a:xfrm>
          <a:custGeom>
            <a:avLst/>
            <a:gdLst/>
            <a:ahLst/>
            <a:cxnLst/>
            <a:rect l="l" t="t" r="r" b="b"/>
            <a:pathLst>
              <a:path w="3823970" h="120000" extrusionOk="0">
                <a:moveTo>
                  <a:pt x="0" y="0"/>
                </a:moveTo>
                <a:lnTo>
                  <a:pt x="3823854" y="0"/>
                </a:lnTo>
              </a:path>
            </a:pathLst>
          </a:custGeom>
          <a:noFill/>
          <a:ln w="20775" cap="flat" cmpd="sng">
            <a:solidFill>
              <a:srgbClr val="C3CCCC"/>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1"/>
          <p:cNvSpPr/>
          <p:nvPr/>
        </p:nvSpPr>
        <p:spPr>
          <a:xfrm>
            <a:off x="3175000" y="5029200"/>
            <a:ext cx="0" cy="1111250"/>
          </a:xfrm>
          <a:custGeom>
            <a:avLst/>
            <a:gdLst/>
            <a:ahLst/>
            <a:cxnLst/>
            <a:rect l="l" t="t" r="r" b="b"/>
            <a:pathLst>
              <a:path w="120000" h="1111885" extrusionOk="0">
                <a:moveTo>
                  <a:pt x="0" y="1111827"/>
                </a:moveTo>
                <a:lnTo>
                  <a:pt x="0" y="0"/>
                </a:lnTo>
              </a:path>
            </a:pathLst>
          </a:custGeom>
          <a:noFill/>
          <a:ln w="10375" cap="flat" cmpd="sng">
            <a:solidFill>
              <a:srgbClr val="839093"/>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1"/>
          <p:cNvSpPr/>
          <p:nvPr/>
        </p:nvSpPr>
        <p:spPr>
          <a:xfrm>
            <a:off x="0" y="6926262"/>
            <a:ext cx="2057400" cy="0"/>
          </a:xfrm>
          <a:custGeom>
            <a:avLst/>
            <a:gdLst/>
            <a:ahLst/>
            <a:cxnLst/>
            <a:rect l="l" t="t" r="r" b="b"/>
            <a:pathLst>
              <a:path w="2057400" h="120000" extrusionOk="0">
                <a:moveTo>
                  <a:pt x="0" y="0"/>
                </a:moveTo>
                <a:lnTo>
                  <a:pt x="2057400" y="0"/>
                </a:lnTo>
              </a:path>
            </a:pathLst>
          </a:custGeom>
          <a:noFill/>
          <a:ln w="10375" cap="flat" cmpd="sng">
            <a:solidFill>
              <a:srgbClr val="3880AC"/>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1"/>
          <p:cNvSpPr txBox="1"/>
          <p:nvPr/>
        </p:nvSpPr>
        <p:spPr>
          <a:xfrm>
            <a:off x="569912" y="6421437"/>
            <a:ext cx="328612" cy="165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27575"/>
              </a:buClr>
              <a:buSzPts val="1100"/>
              <a:buFont typeface="Times New Roman"/>
              <a:buNone/>
            </a:pPr>
            <a:r>
              <a:rPr lang="en-US" sz="1100" b="0" i="0" u="none">
                <a:solidFill>
                  <a:srgbClr val="727575"/>
                </a:solidFill>
                <a:latin typeface="Times New Roman"/>
                <a:ea typeface="Times New Roman"/>
                <a:cs typeface="Times New Roman"/>
                <a:sym typeface="Times New Roman"/>
              </a:rPr>
              <a:t>Preti</a:t>
            </a:r>
            <a:endParaRPr/>
          </a:p>
        </p:txBody>
      </p:sp>
      <p:sp>
        <p:nvSpPr>
          <p:cNvPr id="98" name="Google Shape;98;p11"/>
          <p:cNvSpPr txBox="1"/>
          <p:nvPr/>
        </p:nvSpPr>
        <p:spPr>
          <a:xfrm>
            <a:off x="6992937" y="2057400"/>
            <a:ext cx="1454150" cy="914400"/>
          </a:xfrm>
          <a:prstGeom prst="rect">
            <a:avLst/>
          </a:prstGeom>
          <a:solidFill>
            <a:schemeClr val="accent1"/>
          </a:solidFill>
          <a:ln w="25400" cap="flat" cmpd="sng">
            <a:solidFill>
              <a:srgbClr val="1C334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B3D4F2"/>
              </a:buClr>
              <a:buSzPts val="1200"/>
              <a:buFont typeface="Arial"/>
              <a:buNone/>
            </a:pPr>
            <a:r>
              <a:rPr lang="en-US" sz="1200" b="0" i="0" u="none">
                <a:solidFill>
                  <a:srgbClr val="B3D4F2"/>
                </a:solidFill>
                <a:latin typeface="Arial"/>
                <a:ea typeface="Arial"/>
                <a:cs typeface="Arial"/>
                <a:sym typeface="Arial"/>
              </a:rPr>
              <a:t>Output{functions with set of Instructions}</a:t>
            </a:r>
            <a:endParaRPr sz="1200" b="0" i="0" u="none">
              <a:solidFill>
                <a:srgbClr val="FFFFFF"/>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a:solidFill>
                <a:srgbClr val="FFFFFF"/>
              </a:solidFill>
              <a:latin typeface="Arial"/>
              <a:ea typeface="Arial"/>
              <a:cs typeface="Arial"/>
              <a:sym typeface="Arial"/>
            </a:endParaRPr>
          </a:p>
        </p:txBody>
      </p:sp>
      <p:cxnSp>
        <p:nvCxnSpPr>
          <p:cNvPr id="99" name="Google Shape;99;p11"/>
          <p:cNvCxnSpPr/>
          <p:nvPr/>
        </p:nvCxnSpPr>
        <p:spPr>
          <a:xfrm rot="10800000" flipH="1">
            <a:off x="5943600" y="2581200"/>
            <a:ext cx="1020900" cy="771600"/>
          </a:xfrm>
          <a:prstGeom prst="bentConnector3">
            <a:avLst>
              <a:gd name="adj1" fmla="val 50000"/>
            </a:avLst>
          </a:prstGeom>
          <a:noFill/>
          <a:ln w="9525" cap="flat" cmpd="sng">
            <a:solidFill>
              <a:srgbClr val="4A7EBB"/>
            </a:solidFill>
            <a:prstDash val="solid"/>
            <a:miter lim="800000"/>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914400" y="2187575"/>
            <a:ext cx="7820025" cy="423862"/>
          </a:xfrm>
          <a:prstGeom prst="rect">
            <a:avLst/>
          </a:prstGeom>
          <a:noFill/>
          <a:ln>
            <a:noFill/>
          </a:ln>
        </p:spPr>
        <p:txBody>
          <a:bodyPr spcFirstLastPara="1" wrap="square" lIns="0" tIns="0" rIns="0" bIns="0" anchor="t" anchorCtr="0">
            <a:spAutoFit/>
          </a:bodyPr>
          <a:lstStyle/>
          <a:p>
            <a:pPr marL="12700" lvl="0" indent="0" algn="ctr" rtl="0">
              <a:lnSpc>
                <a:spcPct val="100000"/>
              </a:lnSpc>
              <a:spcBef>
                <a:spcPts val="0"/>
              </a:spcBef>
              <a:spcAft>
                <a:spcPts val="0"/>
              </a:spcAft>
              <a:buClr>
                <a:srgbClr val="030303"/>
              </a:buClr>
              <a:buSzPts val="2700"/>
              <a:buFont typeface="Arial"/>
              <a:buNone/>
            </a:pPr>
            <a:r>
              <a:rPr lang="en-US" sz="2700" b="0" i="0" u="none">
                <a:solidFill>
                  <a:srgbClr val="030303"/>
                </a:solidFill>
                <a:latin typeface="Arial"/>
                <a:ea typeface="Arial"/>
                <a:cs typeface="Arial"/>
                <a:sym typeface="Arial"/>
              </a:rPr>
              <a:t>Individual Contributios and Explanations:</a:t>
            </a:r>
            <a:endParaRPr/>
          </a:p>
        </p:txBody>
      </p:sp>
      <p:sp>
        <p:nvSpPr>
          <p:cNvPr id="105" name="Google Shape;105;p12"/>
          <p:cNvSpPr/>
          <p:nvPr/>
        </p:nvSpPr>
        <p:spPr>
          <a:xfrm>
            <a:off x="2838450" y="4244975"/>
            <a:ext cx="630237" cy="157162"/>
          </a:xfrm>
          <a:custGeom>
            <a:avLst/>
            <a:gdLst/>
            <a:ahLst/>
            <a:cxnLst/>
            <a:rect l="l" t="t" r="r" b="b"/>
            <a:pathLst>
              <a:path w="629920" h="156210" extrusionOk="0">
                <a:moveTo>
                  <a:pt x="0" y="0"/>
                </a:moveTo>
                <a:lnTo>
                  <a:pt x="629405" y="0"/>
                </a:lnTo>
                <a:lnTo>
                  <a:pt x="629405" y="155934"/>
                </a:lnTo>
                <a:lnTo>
                  <a:pt x="0" y="155934"/>
                </a:lnTo>
                <a:lnTo>
                  <a:pt x="0" y="0"/>
                </a:lnTo>
                <a:close/>
              </a:path>
            </a:pathLst>
          </a:custGeom>
          <a:solidFill>
            <a:srgbClr val="9797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2"/>
          <p:cNvSpPr txBox="1"/>
          <p:nvPr/>
        </p:nvSpPr>
        <p:spPr>
          <a:xfrm>
            <a:off x="2833687" y="4259262"/>
            <a:ext cx="647700" cy="1397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D1D1D1"/>
              </a:buClr>
              <a:buSzPts val="900"/>
              <a:buFont typeface="Arial"/>
              <a:buNone/>
            </a:pPr>
            <a:r>
              <a:rPr lang="en-US" sz="900" b="0" i="0" u="none">
                <a:solidFill>
                  <a:srgbClr val="D1D1D1"/>
                </a:solidFill>
                <a:latin typeface="Arial"/>
                <a:ea typeface="Arial"/>
                <a:cs typeface="Arial"/>
                <a:sym typeface="Arial"/>
              </a:rPr>
              <a:t>M Sai Rt:1rTI</a:t>
            </a:r>
            <a:endParaRPr/>
          </a:p>
        </p:txBody>
      </p:sp>
      <p:sp>
        <p:nvSpPr>
          <p:cNvPr id="107" name="Google Shape;107;p12"/>
          <p:cNvSpPr/>
          <p:nvPr/>
        </p:nvSpPr>
        <p:spPr>
          <a:xfrm>
            <a:off x="2873375" y="4729162"/>
            <a:ext cx="501650" cy="147637"/>
          </a:xfrm>
          <a:custGeom>
            <a:avLst/>
            <a:gdLst/>
            <a:ahLst/>
            <a:cxnLst/>
            <a:rect l="l" t="t" r="r" b="b"/>
            <a:pathLst>
              <a:path w="501014" h="147320" extrusionOk="0">
                <a:moveTo>
                  <a:pt x="0" y="0"/>
                </a:moveTo>
                <a:lnTo>
                  <a:pt x="500435" y="0"/>
                </a:lnTo>
                <a:lnTo>
                  <a:pt x="500435" y="147271"/>
                </a:lnTo>
                <a:lnTo>
                  <a:pt x="0" y="147271"/>
                </a:lnTo>
                <a:lnTo>
                  <a:pt x="0" y="0"/>
                </a:lnTo>
                <a:close/>
              </a:path>
            </a:pathLst>
          </a:custGeom>
          <a:solidFill>
            <a:srgbClr val="9797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8" name="Google Shape;108;p12"/>
          <p:cNvSpPr txBox="1"/>
          <p:nvPr/>
        </p:nvSpPr>
        <p:spPr>
          <a:xfrm>
            <a:off x="2865437" y="4741862"/>
            <a:ext cx="525462" cy="1333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D1D1D1"/>
              </a:buClr>
              <a:buSzPts val="800"/>
              <a:buFont typeface="Arial"/>
              <a:buNone/>
            </a:pPr>
            <a:r>
              <a:rPr lang="en-US" sz="800" b="0" i="0" u="none">
                <a:solidFill>
                  <a:srgbClr val="D1D1D1"/>
                </a:solidFill>
                <a:latin typeface="Arial"/>
                <a:ea typeface="Arial"/>
                <a:cs typeface="Arial"/>
                <a:sym typeface="Arial"/>
              </a:rPr>
              <a:t>S</a:t>
            </a:r>
            <a:r>
              <a:rPr lang="en-US" sz="800" b="0" i="0" u="none">
                <a:solidFill>
                  <a:srgbClr val="E9E9E9"/>
                </a:solidFill>
                <a:latin typeface="Arial"/>
                <a:ea typeface="Arial"/>
                <a:cs typeface="Arial"/>
                <a:sym typeface="Arial"/>
              </a:rPr>
              <a:t>l1</a:t>
            </a:r>
            <a:r>
              <a:rPr lang="en-US" sz="800" b="0" i="0" u="none">
                <a:solidFill>
                  <a:srgbClr val="D1D1D1"/>
                </a:solidFill>
                <a:latin typeface="Arial"/>
                <a:ea typeface="Arial"/>
                <a:cs typeface="Arial"/>
                <a:sym typeface="Arial"/>
              </a:rPr>
              <a:t>yam.G</a:t>
            </a:r>
            <a:endParaRPr/>
          </a:p>
        </p:txBody>
      </p:sp>
      <p:sp>
        <p:nvSpPr>
          <p:cNvPr id="109" name="Google Shape;109;p12"/>
          <p:cNvSpPr txBox="1"/>
          <p:nvPr/>
        </p:nvSpPr>
        <p:spPr>
          <a:xfrm>
            <a:off x="4684712" y="3297237"/>
            <a:ext cx="781050" cy="1587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11424D"/>
              </a:buClr>
              <a:buSzPts val="1000"/>
              <a:buFont typeface="Arial"/>
              <a:buNone/>
            </a:pPr>
            <a:r>
              <a:rPr lang="en-US" sz="1000" b="0" i="0" u="none">
                <a:solidFill>
                  <a:srgbClr val="11424D"/>
                </a:solidFill>
                <a:latin typeface="Arial"/>
                <a:ea typeface="Arial"/>
                <a:cs typeface="Arial"/>
                <a:sym typeface="Arial"/>
              </a:rPr>
              <a:t>Rollnumber</a:t>
            </a:r>
            <a:endParaRPr/>
          </a:p>
        </p:txBody>
      </p:sp>
      <p:sp>
        <p:nvSpPr>
          <p:cNvPr id="110" name="Google Shape;110;p12"/>
          <p:cNvSpPr txBox="1"/>
          <p:nvPr/>
        </p:nvSpPr>
        <p:spPr>
          <a:xfrm>
            <a:off x="4533900" y="3798887"/>
            <a:ext cx="927100" cy="161925"/>
          </a:xfrm>
          <a:prstGeom prst="rect">
            <a:avLst/>
          </a:prstGeom>
          <a:solidFill>
            <a:srgbClr val="979797"/>
          </a:solidFill>
          <a:ln>
            <a:noFill/>
          </a:ln>
        </p:spPr>
        <p:txBody>
          <a:bodyPr spcFirstLastPara="1" wrap="square" lIns="0" tIns="0" rIns="0" bIns="0" anchor="t" anchorCtr="0">
            <a:spAutoFit/>
          </a:bodyPr>
          <a:lstStyle/>
          <a:p>
            <a:pPr marL="6350" marR="0" lvl="0" indent="0" algn="l" rtl="0">
              <a:lnSpc>
                <a:spcPct val="100000"/>
              </a:lnSpc>
              <a:spcBef>
                <a:spcPts val="0"/>
              </a:spcBef>
              <a:spcAft>
                <a:spcPts val="0"/>
              </a:spcAft>
              <a:buClr>
                <a:srgbClr val="D1D1D1"/>
              </a:buClr>
              <a:buSzPts val="1000"/>
              <a:buFont typeface="Times New Roman"/>
              <a:buNone/>
            </a:pPr>
            <a:r>
              <a:rPr lang="en-US" sz="1000" b="0" i="0" u="none">
                <a:solidFill>
                  <a:srgbClr val="D1D1D1"/>
                </a:solidFill>
                <a:latin typeface="Times New Roman"/>
                <a:ea typeface="Times New Roman"/>
                <a:cs typeface="Times New Roman"/>
                <a:sym typeface="Times New Roman"/>
              </a:rPr>
              <a:t>S20210020292</a:t>
            </a:r>
            <a:endParaRPr/>
          </a:p>
        </p:txBody>
      </p:sp>
      <p:sp>
        <p:nvSpPr>
          <p:cNvPr id="111" name="Google Shape;111;p12"/>
          <p:cNvSpPr txBox="1"/>
          <p:nvPr/>
        </p:nvSpPr>
        <p:spPr>
          <a:xfrm>
            <a:off x="4533900" y="4205287"/>
            <a:ext cx="933450" cy="161925"/>
          </a:xfrm>
          <a:prstGeom prst="rect">
            <a:avLst/>
          </a:prstGeom>
          <a:solidFill>
            <a:srgbClr val="979797"/>
          </a:solidFill>
          <a:ln>
            <a:noFill/>
          </a:ln>
        </p:spPr>
        <p:txBody>
          <a:bodyPr spcFirstLastPara="1" wrap="square" lIns="0" tIns="0" rIns="0" bIns="0" anchor="t" anchorCtr="0">
            <a:spAutoFit/>
          </a:bodyPr>
          <a:lstStyle/>
          <a:p>
            <a:pPr marL="6350" marR="0" lvl="0" indent="0" algn="l" rtl="0">
              <a:lnSpc>
                <a:spcPct val="100000"/>
              </a:lnSpc>
              <a:spcBef>
                <a:spcPts val="0"/>
              </a:spcBef>
              <a:spcAft>
                <a:spcPts val="0"/>
              </a:spcAft>
              <a:buClr>
                <a:srgbClr val="D1D1D1"/>
              </a:buClr>
              <a:buSzPts val="1000"/>
              <a:buFont typeface="Times New Roman"/>
              <a:buNone/>
            </a:pPr>
            <a:r>
              <a:rPr lang="en-US" sz="1000" b="0" i="0" u="none">
                <a:solidFill>
                  <a:srgbClr val="D1D1D1"/>
                </a:solidFill>
                <a:latin typeface="Times New Roman"/>
                <a:ea typeface="Times New Roman"/>
                <a:cs typeface="Times New Roman"/>
                <a:sym typeface="Times New Roman"/>
              </a:rPr>
              <a:t>S20210020295</a:t>
            </a:r>
            <a:endParaRPr/>
          </a:p>
        </p:txBody>
      </p:sp>
      <p:sp>
        <p:nvSpPr>
          <p:cNvPr id="112" name="Google Shape;112;p12"/>
          <p:cNvSpPr/>
          <p:nvPr/>
        </p:nvSpPr>
        <p:spPr>
          <a:xfrm>
            <a:off x="6369050" y="4152900"/>
            <a:ext cx="657225" cy="149225"/>
          </a:xfrm>
          <a:custGeom>
            <a:avLst/>
            <a:gdLst/>
            <a:ahLst/>
            <a:cxnLst/>
            <a:rect l="l" t="t" r="r" b="b"/>
            <a:pathLst>
              <a:path w="656590" h="149860" extrusionOk="0">
                <a:moveTo>
                  <a:pt x="0" y="0"/>
                </a:moveTo>
                <a:lnTo>
                  <a:pt x="656433" y="0"/>
                </a:lnTo>
                <a:lnTo>
                  <a:pt x="656433" y="149263"/>
                </a:lnTo>
                <a:lnTo>
                  <a:pt x="0" y="149263"/>
                </a:lnTo>
                <a:lnTo>
                  <a:pt x="0" y="0"/>
                </a:lnTo>
                <a:close/>
              </a:path>
            </a:pathLst>
          </a:custGeom>
          <a:solidFill>
            <a:srgbClr val="9797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2"/>
          <p:cNvSpPr txBox="1"/>
          <p:nvPr/>
        </p:nvSpPr>
        <p:spPr>
          <a:xfrm>
            <a:off x="6367462" y="4170362"/>
            <a:ext cx="676275" cy="16192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D1D1D1"/>
              </a:buClr>
              <a:buSzPts val="1000"/>
              <a:buFont typeface="Arial"/>
              <a:buNone/>
            </a:pPr>
            <a:r>
              <a:rPr lang="en-US" sz="1000" b="0" i="0" u="none">
                <a:solidFill>
                  <a:srgbClr val="D1D1D1"/>
                </a:solidFill>
                <a:latin typeface="Arial"/>
                <a:ea typeface="Arial"/>
                <a:cs typeface="Arial"/>
                <a:sym typeface="Arial"/>
              </a:rPr>
              <a:t>ultrasonlc</a:t>
            </a:r>
            <a:endParaRPr/>
          </a:p>
        </p:txBody>
      </p:sp>
      <p:sp>
        <p:nvSpPr>
          <p:cNvPr id="114" name="Google Shape;114;p12"/>
          <p:cNvSpPr/>
          <p:nvPr/>
        </p:nvSpPr>
        <p:spPr>
          <a:xfrm>
            <a:off x="6375400" y="4302125"/>
            <a:ext cx="735012" cy="190500"/>
          </a:xfrm>
          <a:custGeom>
            <a:avLst/>
            <a:gdLst/>
            <a:ahLst/>
            <a:cxnLst/>
            <a:rect l="l" t="t" r="r" b="b"/>
            <a:pathLst>
              <a:path w="734059" h="191135" extrusionOk="0">
                <a:moveTo>
                  <a:pt x="0" y="0"/>
                </a:moveTo>
                <a:lnTo>
                  <a:pt x="733557" y="0"/>
                </a:lnTo>
                <a:lnTo>
                  <a:pt x="733557" y="190586"/>
                </a:lnTo>
                <a:lnTo>
                  <a:pt x="0" y="190586"/>
                </a:lnTo>
                <a:lnTo>
                  <a:pt x="0" y="0"/>
                </a:lnTo>
                <a:close/>
              </a:path>
            </a:pathLst>
          </a:custGeom>
          <a:solidFill>
            <a:srgbClr val="9797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5" name="Google Shape;115;p12"/>
          <p:cNvSpPr txBox="1"/>
          <p:nvPr/>
        </p:nvSpPr>
        <p:spPr>
          <a:xfrm>
            <a:off x="6367462" y="4321175"/>
            <a:ext cx="760412" cy="165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D1D1D1"/>
              </a:buClr>
              <a:buSzPts val="1100"/>
              <a:buFont typeface="Arial"/>
              <a:buNone/>
            </a:pPr>
            <a:r>
              <a:rPr lang="en-US" sz="1100" b="0" i="0" u="none">
                <a:solidFill>
                  <a:srgbClr val="D1D1D1"/>
                </a:solidFill>
                <a:latin typeface="Arial"/>
                <a:ea typeface="Arial"/>
                <a:cs typeface="Arial"/>
                <a:sym typeface="Arial"/>
              </a:rPr>
              <a:t>sensor part</a:t>
            </a:r>
            <a:endParaRPr/>
          </a:p>
        </p:txBody>
      </p:sp>
      <p:sp>
        <p:nvSpPr>
          <p:cNvPr id="116" name="Google Shape;116;p12"/>
          <p:cNvSpPr/>
          <p:nvPr/>
        </p:nvSpPr>
        <p:spPr>
          <a:xfrm>
            <a:off x="6338887" y="4762500"/>
            <a:ext cx="1062037" cy="173037"/>
          </a:xfrm>
          <a:custGeom>
            <a:avLst/>
            <a:gdLst/>
            <a:ahLst/>
            <a:cxnLst/>
            <a:rect l="l" t="t" r="r" b="b"/>
            <a:pathLst>
              <a:path w="1061084" h="173354" extrusionOk="0">
                <a:moveTo>
                  <a:pt x="0" y="0"/>
                </a:moveTo>
                <a:lnTo>
                  <a:pt x="1060538" y="0"/>
                </a:lnTo>
                <a:lnTo>
                  <a:pt x="1060538" y="173260"/>
                </a:lnTo>
                <a:lnTo>
                  <a:pt x="0" y="173260"/>
                </a:lnTo>
                <a:lnTo>
                  <a:pt x="0" y="0"/>
                </a:lnTo>
                <a:close/>
              </a:path>
            </a:pathLst>
          </a:custGeom>
          <a:solidFill>
            <a:srgbClr val="97979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12"/>
          <p:cNvSpPr txBox="1"/>
          <p:nvPr/>
        </p:nvSpPr>
        <p:spPr>
          <a:xfrm>
            <a:off x="6335712" y="4778375"/>
            <a:ext cx="1077912" cy="152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D1D1D1"/>
              </a:buClr>
              <a:buSzPts val="1000"/>
              <a:buFont typeface="Arial"/>
              <a:buNone/>
            </a:pPr>
            <a:r>
              <a:rPr lang="en-US" sz="1000" b="0" i="0" u="none">
                <a:solidFill>
                  <a:srgbClr val="D1D1D1"/>
                </a:solidFill>
                <a:latin typeface="Arial"/>
                <a:ea typeface="Arial"/>
                <a:cs typeface="Arial"/>
                <a:sym typeface="Arial"/>
              </a:rPr>
              <a:t>LCD Display par</a:t>
            </a:r>
            <a:r>
              <a:rPr lang="en-US" sz="1000" b="0" i="0" u="none">
                <a:solidFill>
                  <a:srgbClr val="E9E9E9"/>
                </a:solidFill>
                <a:latin typeface="Arial"/>
                <a:ea typeface="Arial"/>
                <a:cs typeface="Arial"/>
                <a:sym typeface="Arial"/>
              </a:rPr>
              <a:t>t</a:t>
            </a:r>
            <a:endParaRPr/>
          </a:p>
        </p:txBody>
      </p:sp>
      <p:sp>
        <p:nvSpPr>
          <p:cNvPr id="118" name="Google Shape;118;p12"/>
          <p:cNvSpPr txBox="1"/>
          <p:nvPr/>
        </p:nvSpPr>
        <p:spPr>
          <a:xfrm>
            <a:off x="298450" y="6399212"/>
            <a:ext cx="568325" cy="1778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A5A8AE"/>
              </a:buClr>
              <a:buSzPts val="1200"/>
              <a:buFont typeface="Arial"/>
              <a:buNone/>
            </a:pPr>
            <a:r>
              <a:rPr lang="en-US" sz="1200" b="0" i="0" u="none">
                <a:solidFill>
                  <a:srgbClr val="A5A8AE"/>
                </a:solidFill>
                <a:latin typeface="Arial"/>
                <a:ea typeface="Arial"/>
                <a:cs typeface="Arial"/>
                <a:sym typeface="Arial"/>
              </a:rPr>
              <a:t>$</a:t>
            </a:r>
            <a:r>
              <a:rPr lang="en-US" sz="1200" b="0" i="0" u="none">
                <a:solidFill>
                  <a:srgbClr val="77797C"/>
                </a:solidFill>
                <a:latin typeface="Arial"/>
                <a:ea typeface="Arial"/>
                <a:cs typeface="Arial"/>
                <a:sym typeface="Arial"/>
              </a:rPr>
              <a:t>Prezl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13"/>
          <p:cNvSpPr txBox="1"/>
          <p:nvPr/>
        </p:nvSpPr>
        <p:spPr>
          <a:xfrm>
            <a:off x="9550400" y="3759200"/>
            <a:ext cx="487362" cy="77152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3"/>
          <p:cNvSpPr/>
          <p:nvPr/>
        </p:nvSpPr>
        <p:spPr>
          <a:xfrm>
            <a:off x="0" y="858837"/>
            <a:ext cx="10058400" cy="0"/>
          </a:xfrm>
          <a:custGeom>
            <a:avLst/>
            <a:gdLst/>
            <a:ahLst/>
            <a:cxnLst/>
            <a:rect l="l" t="t" r="r" b="b"/>
            <a:pathLst>
              <a:path w="10058400" h="120000" extrusionOk="0">
                <a:moveTo>
                  <a:pt x="0" y="0"/>
                </a:moveTo>
                <a:lnTo>
                  <a:pt x="10058400" y="0"/>
                </a:lnTo>
              </a:path>
            </a:pathLst>
          </a:custGeom>
          <a:noFill/>
          <a:ln w="71100" cap="flat" cmpd="sng">
            <a:solidFill>
              <a:srgbClr val="2B2B2B"/>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5" name="Google Shape;125;p13"/>
          <p:cNvSpPr/>
          <p:nvPr/>
        </p:nvSpPr>
        <p:spPr>
          <a:xfrm>
            <a:off x="25400" y="1300162"/>
            <a:ext cx="0" cy="5649912"/>
          </a:xfrm>
          <a:custGeom>
            <a:avLst/>
            <a:gdLst/>
            <a:ahLst/>
            <a:cxnLst/>
            <a:rect l="l" t="t" r="r" b="b"/>
            <a:pathLst>
              <a:path w="120000" h="5648959" extrusionOk="0">
                <a:moveTo>
                  <a:pt x="0" y="5648960"/>
                </a:moveTo>
                <a:lnTo>
                  <a:pt x="0" y="0"/>
                </a:lnTo>
              </a:path>
            </a:pathLst>
          </a:custGeom>
          <a:noFill/>
          <a:ln w="50800" cap="flat" cmpd="sng">
            <a:solidFill>
              <a:srgbClr val="18181C"/>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3"/>
          <p:cNvSpPr/>
          <p:nvPr/>
        </p:nvSpPr>
        <p:spPr>
          <a:xfrm>
            <a:off x="10012362" y="1300162"/>
            <a:ext cx="0" cy="2500312"/>
          </a:xfrm>
          <a:custGeom>
            <a:avLst/>
            <a:gdLst/>
            <a:ahLst/>
            <a:cxnLst/>
            <a:rect l="l" t="t" r="r" b="b"/>
            <a:pathLst>
              <a:path w="120000" h="2499360" extrusionOk="0">
                <a:moveTo>
                  <a:pt x="0" y="2499360"/>
                </a:moveTo>
                <a:lnTo>
                  <a:pt x="0" y="0"/>
                </a:lnTo>
              </a:path>
            </a:pathLst>
          </a:custGeom>
          <a:noFill/>
          <a:ln w="914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3"/>
          <p:cNvSpPr/>
          <p:nvPr/>
        </p:nvSpPr>
        <p:spPr>
          <a:xfrm>
            <a:off x="10012362" y="4491037"/>
            <a:ext cx="0" cy="2438400"/>
          </a:xfrm>
          <a:custGeom>
            <a:avLst/>
            <a:gdLst/>
            <a:ahLst/>
            <a:cxnLst/>
            <a:rect l="l" t="t" r="r" b="b"/>
            <a:pathLst>
              <a:path w="120000" h="2438400" extrusionOk="0">
                <a:moveTo>
                  <a:pt x="0" y="2438400"/>
                </a:moveTo>
                <a:lnTo>
                  <a:pt x="0" y="0"/>
                </a:lnTo>
              </a:path>
            </a:pathLst>
          </a:custGeom>
          <a:noFill/>
          <a:ln w="914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3"/>
          <p:cNvSpPr/>
          <p:nvPr/>
        </p:nvSpPr>
        <p:spPr>
          <a:xfrm>
            <a:off x="0" y="6913562"/>
            <a:ext cx="10058400" cy="0"/>
          </a:xfrm>
          <a:custGeom>
            <a:avLst/>
            <a:gdLst/>
            <a:ahLst/>
            <a:cxnLst/>
            <a:rect l="l" t="t" r="r" b="b"/>
            <a:pathLst>
              <a:path w="10058400" h="120000" extrusionOk="0">
                <a:moveTo>
                  <a:pt x="0" y="0"/>
                </a:moveTo>
                <a:lnTo>
                  <a:pt x="10058400" y="0"/>
                </a:lnTo>
              </a:path>
            </a:pathLst>
          </a:custGeom>
          <a:noFill/>
          <a:ln w="50800" cap="flat" cmpd="sng">
            <a:solidFill>
              <a:srgbClr val="23486B"/>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3"/>
          <p:cNvSpPr txBox="1"/>
          <p:nvPr/>
        </p:nvSpPr>
        <p:spPr>
          <a:xfrm>
            <a:off x="384175" y="2189162"/>
            <a:ext cx="9280525" cy="350678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70707"/>
              </a:buClr>
              <a:buSzPts val="1700"/>
              <a:buFont typeface="Arial"/>
              <a:buNone/>
            </a:pPr>
            <a:r>
              <a:rPr lang="en-US" sz="1700" b="1" i="0" u="none">
                <a:solidFill>
                  <a:srgbClr val="070707"/>
                </a:solidFill>
                <a:latin typeface="Arial"/>
                <a:ea typeface="Arial"/>
                <a:cs typeface="Arial"/>
                <a:sym typeface="Arial"/>
              </a:rPr>
              <a:t>Bluetooth Interfacing</a:t>
            </a:r>
            <a:r>
              <a:rPr lang="en-US" sz="1700" b="1" i="0" u="none">
                <a:solidFill>
                  <a:srgbClr val="2A2A2A"/>
                </a:solidFill>
                <a:latin typeface="Arial"/>
                <a:ea typeface="Arial"/>
                <a:cs typeface="Arial"/>
                <a:sym typeface="Arial"/>
              </a:rPr>
              <a:t>:</a:t>
            </a:r>
            <a:endParaRPr sz="1700" b="0" i="0" u="none">
              <a:solidFill>
                <a:schemeClr val="dk1"/>
              </a:solidFill>
              <a:latin typeface="Arial"/>
              <a:ea typeface="Arial"/>
              <a:cs typeface="Arial"/>
              <a:sym typeface="Arial"/>
            </a:endParaRPr>
          </a:p>
          <a:p>
            <a:pPr marL="12700" marR="0" lvl="0" indent="0" algn="l" rtl="0">
              <a:lnSpc>
                <a:spcPct val="102000"/>
              </a:lnSpc>
              <a:spcBef>
                <a:spcPts val="0"/>
              </a:spcBef>
              <a:spcAft>
                <a:spcPts val="0"/>
              </a:spcAft>
              <a:buClr>
                <a:srgbClr val="4B4B4B"/>
              </a:buClr>
              <a:buSzPts val="1400"/>
              <a:buFont typeface="Arial"/>
              <a:buNone/>
            </a:pPr>
            <a:r>
              <a:rPr lang="en-US" sz="1400" b="0" i="0" u="none">
                <a:solidFill>
                  <a:srgbClr val="4B4B4B"/>
                </a:solidFill>
                <a:latin typeface="Arial"/>
                <a:ea typeface="Arial"/>
                <a:cs typeface="Arial"/>
                <a:sym typeface="Arial"/>
              </a:rPr>
              <a:t>In the pro</a:t>
            </a:r>
            <a:r>
              <a:rPr lang="en-US" sz="1400" b="0" i="0" u="none">
                <a:solidFill>
                  <a:srgbClr val="2A2A2A"/>
                </a:solidFill>
                <a:latin typeface="Arial"/>
                <a:ea typeface="Arial"/>
                <a:cs typeface="Arial"/>
                <a:sym typeface="Arial"/>
              </a:rPr>
              <a:t>j</a:t>
            </a:r>
            <a:r>
              <a:rPr lang="en-US" sz="1400" b="0" i="0" u="none">
                <a:solidFill>
                  <a:srgbClr val="4B4B4B"/>
                </a:solidFill>
                <a:latin typeface="Arial"/>
                <a:ea typeface="Arial"/>
                <a:cs typeface="Arial"/>
                <a:sym typeface="Arial"/>
              </a:rPr>
              <a:t>ect  ma</a:t>
            </a:r>
            <a:r>
              <a:rPr lang="en-US" sz="1400" b="0" i="0" u="none">
                <a:solidFill>
                  <a:srgbClr val="070707"/>
                </a:solidFill>
                <a:latin typeface="Arial"/>
                <a:ea typeface="Arial"/>
                <a:cs typeface="Arial"/>
                <a:sym typeface="Arial"/>
              </a:rPr>
              <a:t>i</a:t>
            </a:r>
            <a:r>
              <a:rPr lang="en-US" sz="1400" b="0" i="0" u="none">
                <a:solidFill>
                  <a:srgbClr val="4B4B4B"/>
                </a:solidFill>
                <a:latin typeface="Arial"/>
                <a:ea typeface="Arial"/>
                <a:cs typeface="Arial"/>
                <a:sym typeface="Arial"/>
              </a:rPr>
              <a:t>n controlling </a:t>
            </a:r>
            <a:r>
              <a:rPr lang="en-US" sz="1400" b="0" i="0" u="none">
                <a:solidFill>
                  <a:srgbClr val="070707"/>
                </a:solidFill>
                <a:latin typeface="Arial"/>
                <a:ea typeface="Arial"/>
                <a:cs typeface="Arial"/>
                <a:sym typeface="Arial"/>
              </a:rPr>
              <a:t>i</a:t>
            </a:r>
            <a:r>
              <a:rPr lang="en-US" sz="1400" b="0" i="0" u="none">
                <a:solidFill>
                  <a:srgbClr val="4B4B4B"/>
                </a:solidFill>
                <a:latin typeface="Arial"/>
                <a:ea typeface="Arial"/>
                <a:cs typeface="Arial"/>
                <a:sym typeface="Arial"/>
              </a:rPr>
              <a:t>s done  </a:t>
            </a:r>
            <a:r>
              <a:rPr lang="en-US" sz="1400" b="0" i="0" u="none">
                <a:solidFill>
                  <a:srgbClr val="3B3B3B"/>
                </a:solidFill>
                <a:latin typeface="Arial"/>
                <a:ea typeface="Arial"/>
                <a:cs typeface="Arial"/>
                <a:sym typeface="Arial"/>
              </a:rPr>
              <a:t>using </a:t>
            </a:r>
            <a:r>
              <a:rPr lang="en-US" sz="1400" b="0" i="0" u="none">
                <a:solidFill>
                  <a:srgbClr val="4B4B4B"/>
                </a:solidFill>
                <a:latin typeface="Arial"/>
                <a:ea typeface="Arial"/>
                <a:cs typeface="Arial"/>
                <a:sym typeface="Arial"/>
              </a:rPr>
              <a:t>bluetooth  module </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t works  </a:t>
            </a:r>
            <a:r>
              <a:rPr lang="en-US" sz="1400" b="0" i="0" u="none">
                <a:solidFill>
                  <a:srgbClr val="3B3B3B"/>
                </a:solidFill>
                <a:latin typeface="Arial"/>
                <a:ea typeface="Arial"/>
                <a:cs typeface="Arial"/>
                <a:sym typeface="Arial"/>
              </a:rPr>
              <a:t>using </a:t>
            </a:r>
            <a:r>
              <a:rPr lang="en-US" sz="1400" b="0" i="0" u="none">
                <a:solidFill>
                  <a:srgbClr val="4B4B4B"/>
                </a:solidFill>
                <a:latin typeface="Arial"/>
                <a:ea typeface="Arial"/>
                <a:cs typeface="Arial"/>
                <a:sym typeface="Arial"/>
              </a:rPr>
              <a:t>UAR</a:t>
            </a:r>
            <a:r>
              <a:rPr lang="en-US" sz="1400" b="0" i="0" u="none">
                <a:solidFill>
                  <a:srgbClr val="2A2A2A"/>
                </a:solidFill>
                <a:latin typeface="Arial"/>
                <a:ea typeface="Arial"/>
                <a:cs typeface="Arial"/>
                <a:sym typeface="Arial"/>
              </a:rPr>
              <a:t>T </a:t>
            </a:r>
            <a:r>
              <a:rPr lang="en-US" sz="1400" b="0" i="0" u="none">
                <a:solidFill>
                  <a:srgbClr val="4B4B4B"/>
                </a:solidFill>
                <a:latin typeface="Arial"/>
                <a:ea typeface="Arial"/>
                <a:cs typeface="Arial"/>
                <a:sym typeface="Arial"/>
              </a:rPr>
              <a:t>protocol </a:t>
            </a:r>
            <a:r>
              <a:rPr lang="en-US" sz="1400" b="0" i="0" u="none">
                <a:solidFill>
                  <a:srgbClr val="3B3B3B"/>
                </a:solidFill>
                <a:latin typeface="Arial"/>
                <a:ea typeface="Arial"/>
                <a:cs typeface="Arial"/>
                <a:sym typeface="Arial"/>
              </a:rPr>
              <a:t>which uses </a:t>
            </a:r>
            <a:r>
              <a:rPr lang="en-US" sz="1400" b="0" i="0" u="none">
                <a:solidFill>
                  <a:srgbClr val="4B4B4B"/>
                </a:solidFill>
                <a:latin typeface="Arial"/>
                <a:ea typeface="Arial"/>
                <a:cs typeface="Arial"/>
                <a:sym typeface="Arial"/>
              </a:rPr>
              <a:t>s</a:t>
            </a:r>
            <a:r>
              <a:rPr lang="en-US" sz="1400" b="0" i="0" u="none">
                <a:solidFill>
                  <a:srgbClr val="2A2A2A"/>
                </a:solidFill>
                <a:latin typeface="Arial"/>
                <a:ea typeface="Arial"/>
                <a:cs typeface="Arial"/>
                <a:sym typeface="Arial"/>
              </a:rPr>
              <a:t>e</a:t>
            </a:r>
            <a:r>
              <a:rPr lang="en-US" sz="1400" b="0" i="0" u="none">
                <a:solidFill>
                  <a:srgbClr val="4B4B4B"/>
                </a:solidFill>
                <a:latin typeface="Arial"/>
                <a:ea typeface="Arial"/>
                <a:cs typeface="Arial"/>
                <a:sym typeface="Arial"/>
              </a:rPr>
              <a:t>r</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a</a:t>
            </a:r>
            <a:r>
              <a:rPr lang="en-US" sz="1400" b="0" i="0" u="none">
                <a:solidFill>
                  <a:srgbClr val="2A2A2A"/>
                </a:solidFill>
                <a:latin typeface="Arial"/>
                <a:ea typeface="Arial"/>
                <a:cs typeface="Arial"/>
                <a:sym typeface="Arial"/>
              </a:rPr>
              <a:t>l</a:t>
            </a:r>
            <a:r>
              <a:rPr lang="en-US" sz="1400" b="0" i="0" u="none">
                <a:solidFill>
                  <a:srgbClr val="4B4B4B"/>
                </a:solidFill>
                <a:latin typeface="Arial"/>
                <a:ea typeface="Arial"/>
                <a:cs typeface="Arial"/>
                <a:sym typeface="Arial"/>
              </a:rPr>
              <a:t>co</a:t>
            </a:r>
            <a:r>
              <a:rPr lang="en-US" sz="1400" b="0" i="0" u="none">
                <a:solidFill>
                  <a:srgbClr val="2A2A2A"/>
                </a:solidFill>
                <a:latin typeface="Arial"/>
                <a:ea typeface="Arial"/>
                <a:cs typeface="Arial"/>
                <a:sym typeface="Arial"/>
              </a:rPr>
              <a:t>mm</a:t>
            </a:r>
            <a:r>
              <a:rPr lang="en-US" sz="1400" b="0" i="0" u="none">
                <a:solidFill>
                  <a:srgbClr val="4B4B4B"/>
                </a:solidFill>
                <a:latin typeface="Arial"/>
                <a:ea typeface="Arial"/>
                <a:cs typeface="Arial"/>
                <a:sym typeface="Arial"/>
              </a:rPr>
              <a:t>un</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cation </a:t>
            </a:r>
            <a:r>
              <a:rPr lang="en-US" sz="1400" b="0" i="0" u="none">
                <a:solidFill>
                  <a:srgbClr val="3B3B3B"/>
                </a:solidFill>
                <a:latin typeface="Arial"/>
                <a:ea typeface="Arial"/>
                <a:cs typeface="Arial"/>
                <a:sym typeface="Arial"/>
              </a:rPr>
              <a:t>for </a:t>
            </a:r>
            <a:r>
              <a:rPr lang="en-US" sz="1400" b="0" i="0" u="none">
                <a:solidFill>
                  <a:srgbClr val="2A2A2A"/>
                </a:solidFill>
                <a:latin typeface="Arial"/>
                <a:ea typeface="Arial"/>
                <a:cs typeface="Arial"/>
                <a:sym typeface="Arial"/>
              </a:rPr>
              <a:t>the </a:t>
            </a:r>
            <a:r>
              <a:rPr lang="en-US" sz="1400" b="0" i="0" u="none">
                <a:solidFill>
                  <a:srgbClr val="4B4B4B"/>
                </a:solidFill>
                <a:latin typeface="Arial"/>
                <a:ea typeface="Arial"/>
                <a:cs typeface="Arial"/>
                <a:sym typeface="Arial"/>
              </a:rPr>
              <a:t>transm </a:t>
            </a:r>
            <a:r>
              <a:rPr lang="en-US" sz="1400" b="0" i="0" u="none">
                <a:solidFill>
                  <a:srgbClr val="070707"/>
                </a:solidFill>
                <a:latin typeface="Arial"/>
                <a:ea typeface="Arial"/>
                <a:cs typeface="Arial"/>
                <a:sym typeface="Arial"/>
              </a:rPr>
              <a:t>i</a:t>
            </a:r>
            <a:r>
              <a:rPr lang="en-US" sz="1400" b="0" i="0" u="none">
                <a:solidFill>
                  <a:srgbClr val="3B3B3B"/>
                </a:solidFill>
                <a:latin typeface="Arial"/>
                <a:ea typeface="Arial"/>
                <a:cs typeface="Arial"/>
                <a:sym typeface="Arial"/>
              </a:rPr>
              <a:t>tting </a:t>
            </a:r>
            <a:r>
              <a:rPr lang="en-US" sz="1400" b="0" i="0" u="none">
                <a:solidFill>
                  <a:srgbClr val="4B4B4B"/>
                </a:solidFill>
                <a:latin typeface="Arial"/>
                <a:ea typeface="Arial"/>
                <a:cs typeface="Arial"/>
                <a:sym typeface="Arial"/>
              </a:rPr>
              <a:t>and  </a:t>
            </a:r>
            <a:r>
              <a:rPr lang="en-US" sz="1400" b="0" i="0" u="none">
                <a:solidFill>
                  <a:srgbClr val="3B3B3B"/>
                </a:solidFill>
                <a:latin typeface="Arial"/>
                <a:ea typeface="Arial"/>
                <a:cs typeface="Arial"/>
                <a:sym typeface="Arial"/>
              </a:rPr>
              <a:t>recieving data and </a:t>
            </a:r>
            <a:r>
              <a:rPr lang="en-US" sz="1400" b="0" i="0" u="none">
                <a:solidFill>
                  <a:srgbClr val="4B4B4B"/>
                </a:solidFill>
                <a:latin typeface="Arial"/>
                <a:ea typeface="Arial"/>
                <a:cs typeface="Arial"/>
                <a:sym typeface="Arial"/>
              </a:rPr>
              <a:t>we </a:t>
            </a:r>
            <a:r>
              <a:rPr lang="en-US" sz="1400" b="0" i="0" u="none">
                <a:solidFill>
                  <a:srgbClr val="3B3B3B"/>
                </a:solidFill>
                <a:latin typeface="Arial"/>
                <a:ea typeface="Arial"/>
                <a:cs typeface="Arial"/>
                <a:sym typeface="Arial"/>
              </a:rPr>
              <a:t>can </a:t>
            </a:r>
            <a:r>
              <a:rPr lang="en-US" sz="1400" b="0" i="0" u="none">
                <a:solidFill>
                  <a:srgbClr val="4B4B4B"/>
                </a:solidFill>
                <a:latin typeface="Arial"/>
                <a:ea typeface="Arial"/>
                <a:cs typeface="Arial"/>
                <a:sym typeface="Arial"/>
              </a:rPr>
              <a:t>co</a:t>
            </a:r>
            <a:r>
              <a:rPr lang="en-US" sz="1400" b="0" i="0" u="none">
                <a:solidFill>
                  <a:srgbClr val="2A2A2A"/>
                </a:solidFill>
                <a:latin typeface="Arial"/>
                <a:ea typeface="Arial"/>
                <a:cs typeface="Arial"/>
                <a:sym typeface="Arial"/>
              </a:rPr>
              <a:t>ntr</a:t>
            </a:r>
            <a:r>
              <a:rPr lang="en-US" sz="1400" b="0" i="0" u="none">
                <a:solidFill>
                  <a:srgbClr val="4B4B4B"/>
                </a:solidFill>
                <a:latin typeface="Arial"/>
                <a:ea typeface="Arial"/>
                <a:cs typeface="Arial"/>
                <a:sym typeface="Arial"/>
              </a:rPr>
              <a:t>oll all </a:t>
            </a:r>
            <a:r>
              <a:rPr lang="en-US" sz="1400" b="0" i="0" u="none">
                <a:solidFill>
                  <a:srgbClr val="3B3B3B"/>
                </a:solidFill>
                <a:latin typeface="Arial"/>
                <a:ea typeface="Arial"/>
                <a:cs typeface="Arial"/>
                <a:sym typeface="Arial"/>
              </a:rPr>
              <a:t>the </a:t>
            </a:r>
            <a:r>
              <a:rPr lang="en-US" sz="1400" b="0" i="0" u="none">
                <a:solidFill>
                  <a:srgbClr val="4B4B4B"/>
                </a:solidFill>
                <a:latin typeface="Arial"/>
                <a:ea typeface="Arial"/>
                <a:cs typeface="Arial"/>
                <a:sym typeface="Arial"/>
              </a:rPr>
              <a:t>appliances  </a:t>
            </a:r>
            <a:r>
              <a:rPr lang="en-US" sz="1400" b="0" i="0" u="none">
                <a:solidFill>
                  <a:srgbClr val="3B3B3B"/>
                </a:solidFill>
                <a:latin typeface="Arial"/>
                <a:ea typeface="Arial"/>
                <a:cs typeface="Arial"/>
                <a:sym typeface="Arial"/>
              </a:rPr>
              <a:t>us</a:t>
            </a:r>
            <a:r>
              <a:rPr lang="en-US" sz="1400" b="0" i="0" u="none">
                <a:solidFill>
                  <a:srgbClr val="757779"/>
                </a:solidFill>
                <a:latin typeface="Arial"/>
                <a:ea typeface="Arial"/>
                <a:cs typeface="Arial"/>
                <a:sym typeface="Arial"/>
              </a:rPr>
              <a:t>ii</a:t>
            </a:r>
            <a:r>
              <a:rPr lang="en-US" sz="1400" b="0" i="0" u="none">
                <a:solidFill>
                  <a:srgbClr val="4B4B4B"/>
                </a:solidFill>
                <a:latin typeface="Arial"/>
                <a:ea typeface="Arial"/>
                <a:cs typeface="Arial"/>
                <a:sym typeface="Arial"/>
              </a:rPr>
              <a:t>ng the  controll s</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gnals from giving </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nput to </a:t>
            </a:r>
            <a:r>
              <a:rPr lang="en-US" sz="1400" b="0" i="0" u="none">
                <a:solidFill>
                  <a:srgbClr val="2A2A2A"/>
                </a:solidFill>
                <a:latin typeface="Arial"/>
                <a:ea typeface="Arial"/>
                <a:cs typeface="Arial"/>
                <a:sym typeface="Arial"/>
              </a:rPr>
              <a:t>i</a:t>
            </a:r>
            <a:r>
              <a:rPr lang="en-US" sz="1400" b="0" i="0" u="none">
                <a:solidFill>
                  <a:srgbClr val="4B4B4B"/>
                </a:solidFill>
                <a:latin typeface="Arial"/>
                <a:ea typeface="Arial"/>
                <a:cs typeface="Arial"/>
                <a:sym typeface="Arial"/>
              </a:rPr>
              <a:t>t to get corresponding appliances on or off.</a:t>
            </a:r>
            <a:endParaRPr sz="14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70707"/>
              </a:buClr>
              <a:buSzPts val="1700"/>
              <a:buFont typeface="Arial"/>
              <a:buNone/>
            </a:pPr>
            <a:r>
              <a:rPr lang="en-US" sz="1700" b="1" i="0" u="none">
                <a:solidFill>
                  <a:srgbClr val="070707"/>
                </a:solidFill>
                <a:latin typeface="Arial"/>
                <a:ea typeface="Arial"/>
                <a:cs typeface="Arial"/>
                <a:sym typeface="Arial"/>
              </a:rPr>
              <a:t>Led display:</a:t>
            </a:r>
            <a:endParaRPr sz="1700" b="0" i="0" u="none">
              <a:solidFill>
                <a:schemeClr val="dk1"/>
              </a:solidFill>
              <a:latin typeface="Arial"/>
              <a:ea typeface="Arial"/>
              <a:cs typeface="Arial"/>
              <a:sym typeface="Arial"/>
            </a:endParaRPr>
          </a:p>
          <a:p>
            <a:pPr marL="12700" marR="0" lvl="0" indent="0" algn="l" rtl="0">
              <a:lnSpc>
                <a:spcPct val="102000"/>
              </a:lnSpc>
              <a:spcBef>
                <a:spcPts val="0"/>
              </a:spcBef>
              <a:spcAft>
                <a:spcPts val="0"/>
              </a:spcAft>
              <a:buClr>
                <a:srgbClr val="3B3B3B"/>
              </a:buClr>
              <a:buSzPts val="1500"/>
              <a:buFont typeface="Arial"/>
              <a:buNone/>
            </a:pPr>
            <a:r>
              <a:rPr lang="en-US" sz="1500" b="0" i="0" u="none">
                <a:solidFill>
                  <a:srgbClr val="3B3B3B"/>
                </a:solidFill>
                <a:latin typeface="Arial"/>
                <a:ea typeface="Arial"/>
                <a:cs typeface="Arial"/>
                <a:sym typeface="Arial"/>
              </a:rPr>
              <a:t>Next </a:t>
            </a:r>
            <a:r>
              <a:rPr lang="en-US" sz="1500" b="0" i="0" u="none">
                <a:solidFill>
                  <a:srgbClr val="4B4B4B"/>
                </a:solidFill>
                <a:latin typeface="Arial"/>
                <a:ea typeface="Arial"/>
                <a:cs typeface="Arial"/>
                <a:sym typeface="Arial"/>
              </a:rPr>
              <a:t>we w </a:t>
            </a:r>
            <a:r>
              <a:rPr lang="en-US" sz="1500" b="0" i="0" u="none">
                <a:solidFill>
                  <a:srgbClr val="2A2A2A"/>
                </a:solidFill>
                <a:latin typeface="Arial"/>
                <a:ea typeface="Arial"/>
                <a:cs typeface="Arial"/>
                <a:sym typeface="Arial"/>
              </a:rPr>
              <a:t>i</a:t>
            </a:r>
            <a:r>
              <a:rPr lang="en-US" sz="1500" b="0" i="0" u="none">
                <a:solidFill>
                  <a:srgbClr val="4B4B4B"/>
                </a:solidFill>
                <a:latin typeface="Arial"/>
                <a:ea typeface="Arial"/>
                <a:cs typeface="Arial"/>
                <a:sym typeface="Arial"/>
              </a:rPr>
              <a:t>lluseled disp</a:t>
            </a:r>
            <a:r>
              <a:rPr lang="en-US" sz="1500" b="0" i="0" u="none">
                <a:solidFill>
                  <a:srgbClr val="2A2A2A"/>
                </a:solidFill>
                <a:latin typeface="Arial"/>
                <a:ea typeface="Arial"/>
                <a:cs typeface="Arial"/>
                <a:sym typeface="Arial"/>
              </a:rPr>
              <a:t>l</a:t>
            </a:r>
            <a:r>
              <a:rPr lang="en-US" sz="1500" b="0" i="0" u="none">
                <a:solidFill>
                  <a:srgbClr val="4B4B4B"/>
                </a:solidFill>
                <a:latin typeface="Arial"/>
                <a:ea typeface="Arial"/>
                <a:cs typeface="Arial"/>
                <a:sym typeface="Arial"/>
              </a:rPr>
              <a:t>ay to show the status of </a:t>
            </a:r>
            <a:r>
              <a:rPr lang="en-US" sz="1500" b="0" i="0" u="none">
                <a:solidFill>
                  <a:srgbClr val="3B3B3B"/>
                </a:solidFill>
                <a:latin typeface="Arial"/>
                <a:ea typeface="Arial"/>
                <a:cs typeface="Arial"/>
                <a:sym typeface="Arial"/>
              </a:rPr>
              <a:t>each </a:t>
            </a:r>
            <a:r>
              <a:rPr lang="en-US" sz="1500" b="0" i="0" u="none">
                <a:solidFill>
                  <a:srgbClr val="4B4B4B"/>
                </a:solidFill>
                <a:latin typeface="Arial"/>
                <a:ea typeface="Arial"/>
                <a:cs typeface="Arial"/>
                <a:sym typeface="Arial"/>
              </a:rPr>
              <a:t>of the appliances </a:t>
            </a:r>
            <a:r>
              <a:rPr lang="en-US" sz="1500" b="0" i="0" u="none">
                <a:solidFill>
                  <a:srgbClr val="3B3B3B"/>
                </a:solidFill>
                <a:latin typeface="Arial"/>
                <a:ea typeface="Arial"/>
                <a:cs typeface="Arial"/>
                <a:sym typeface="Arial"/>
              </a:rPr>
              <a:t>whether they  </a:t>
            </a:r>
            <a:r>
              <a:rPr lang="en-US" sz="1500" b="0" i="0" u="none">
                <a:solidFill>
                  <a:srgbClr val="4B4B4B"/>
                </a:solidFill>
                <a:latin typeface="Arial"/>
                <a:ea typeface="Arial"/>
                <a:cs typeface="Arial"/>
                <a:sym typeface="Arial"/>
              </a:rPr>
              <a:t>are turned </a:t>
            </a:r>
            <a:r>
              <a:rPr lang="en-US" sz="1400" b="0" i="0" u="none">
                <a:solidFill>
                  <a:srgbClr val="4B4B4B"/>
                </a:solidFill>
                <a:latin typeface="Arial"/>
                <a:ea typeface="Arial"/>
                <a:cs typeface="Arial"/>
                <a:sym typeface="Arial"/>
              </a:rPr>
              <a:t>on or turned off and  can  change according </a:t>
            </a:r>
            <a:r>
              <a:rPr lang="en-US" sz="1400" b="0" i="0" u="none">
                <a:solidFill>
                  <a:srgbClr val="3B3B3B"/>
                </a:solidFill>
                <a:latin typeface="Arial"/>
                <a:ea typeface="Arial"/>
                <a:cs typeface="Arial"/>
                <a:sym typeface="Arial"/>
              </a:rPr>
              <a:t>whether </a:t>
            </a:r>
            <a:r>
              <a:rPr lang="en-US" sz="1400" b="0" i="0" u="none">
                <a:solidFill>
                  <a:srgbClr val="4B4B4B"/>
                </a:solidFill>
                <a:latin typeface="Arial"/>
                <a:ea typeface="Arial"/>
                <a:cs typeface="Arial"/>
                <a:sym typeface="Arial"/>
              </a:rPr>
              <a:t>to turn  on or off partic ular o</a:t>
            </a:r>
            <a:r>
              <a:rPr lang="en-US" sz="1400" b="0" i="0" u="none">
                <a:solidFill>
                  <a:srgbClr val="2A2A2A"/>
                </a:solidFill>
                <a:latin typeface="Arial"/>
                <a:ea typeface="Arial"/>
                <a:cs typeface="Arial"/>
                <a:sym typeface="Arial"/>
              </a:rPr>
              <a:t>r </a:t>
            </a:r>
            <a:r>
              <a:rPr lang="en-US" sz="1400" b="0" i="0" u="none">
                <a:solidFill>
                  <a:srgbClr val="4B4B4B"/>
                </a:solidFill>
                <a:latin typeface="Arial"/>
                <a:ea typeface="Arial"/>
                <a:cs typeface="Arial"/>
                <a:sym typeface="Arial"/>
              </a:rPr>
              <a:t>all the appliances  based on our interest </a:t>
            </a:r>
            <a:r>
              <a:rPr lang="en-US" sz="1400" b="0" i="0" u="none">
                <a:solidFill>
                  <a:srgbClr val="3B3B3B"/>
                </a:solidFill>
                <a:latin typeface="Arial"/>
                <a:ea typeface="Arial"/>
                <a:cs typeface="Arial"/>
                <a:sym typeface="Arial"/>
              </a:rPr>
              <a:t>here we </a:t>
            </a:r>
            <a:r>
              <a:rPr lang="en-US" sz="1400" b="0" i="0" u="none">
                <a:solidFill>
                  <a:srgbClr val="4B4B4B"/>
                </a:solidFill>
                <a:latin typeface="Arial"/>
                <a:ea typeface="Arial"/>
                <a:cs typeface="Arial"/>
                <a:sym typeface="Arial"/>
              </a:rPr>
              <a:t>will  ed ligh</a:t>
            </a:r>
            <a:r>
              <a:rPr lang="en-US" sz="1400" b="0" i="0" u="none">
                <a:solidFill>
                  <a:srgbClr val="2A2A2A"/>
                </a:solidFill>
                <a:latin typeface="Arial"/>
                <a:ea typeface="Arial"/>
                <a:cs typeface="Arial"/>
                <a:sym typeface="Arial"/>
              </a:rPr>
              <a:t>t</a:t>
            </a:r>
            <a:r>
              <a:rPr lang="en-US" sz="1400" b="0" i="0" u="none">
                <a:solidFill>
                  <a:srgbClr val="4B4B4B"/>
                </a:solidFill>
                <a:latin typeface="Arial"/>
                <a:ea typeface="Arial"/>
                <a:cs typeface="Arial"/>
                <a:sym typeface="Arial"/>
              </a:rPr>
              <a:t>s </a:t>
            </a:r>
            <a:r>
              <a:rPr lang="en-US" sz="1400" b="0" i="0" u="none">
                <a:solidFill>
                  <a:srgbClr val="3B3B3B"/>
                </a:solidFill>
                <a:latin typeface="Arial"/>
                <a:ea typeface="Arial"/>
                <a:cs typeface="Arial"/>
                <a:sym typeface="Arial"/>
              </a:rPr>
              <a:t>to </a:t>
            </a:r>
            <a:r>
              <a:rPr lang="en-US" sz="1400" b="0" i="0" u="none">
                <a:solidFill>
                  <a:srgbClr val="4B4B4B"/>
                </a:solidFill>
                <a:latin typeface="Arial"/>
                <a:ea typeface="Arial"/>
                <a:cs typeface="Arial"/>
                <a:sym typeface="Arial"/>
              </a:rPr>
              <a:t>show </a:t>
            </a:r>
            <a:r>
              <a:rPr lang="en-US" sz="1400" b="0" i="0" u="none">
                <a:solidFill>
                  <a:srgbClr val="3B3B3B"/>
                </a:solidFill>
                <a:latin typeface="Arial"/>
                <a:ea typeface="Arial"/>
                <a:cs typeface="Arial"/>
                <a:sym typeface="Arial"/>
              </a:rPr>
              <a:t>on or off status.</a:t>
            </a:r>
            <a:endParaRPr sz="14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1100"/>
              </a:spcBef>
              <a:spcAft>
                <a:spcPts val="0"/>
              </a:spcAft>
              <a:buClr>
                <a:srgbClr val="070707"/>
              </a:buClr>
              <a:buSzPts val="1700"/>
              <a:buFont typeface="Arial"/>
              <a:buNone/>
            </a:pPr>
            <a:r>
              <a:rPr lang="en-US" sz="1700" b="1" i="0" u="none">
                <a:solidFill>
                  <a:srgbClr val="070707"/>
                </a:solidFill>
                <a:latin typeface="Arial"/>
                <a:ea typeface="Arial"/>
                <a:cs typeface="Arial"/>
                <a:sym typeface="Arial"/>
              </a:rPr>
              <a:t>Ultrasonic sensor:</a:t>
            </a:r>
            <a:endParaRPr sz="17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3B3B3B"/>
              </a:buClr>
              <a:buSzPts val="1400"/>
              <a:buFont typeface="Arial"/>
              <a:buNone/>
            </a:pPr>
            <a:r>
              <a:rPr lang="en-US" sz="1400" b="0" i="0" u="none">
                <a:solidFill>
                  <a:srgbClr val="3B3B3B"/>
                </a:solidFill>
                <a:latin typeface="Arial"/>
                <a:ea typeface="Arial"/>
                <a:cs typeface="Arial"/>
                <a:sym typeface="Arial"/>
              </a:rPr>
              <a:t>Main </a:t>
            </a:r>
            <a:r>
              <a:rPr lang="en-US" sz="1400" b="0" i="0" u="none">
                <a:solidFill>
                  <a:srgbClr val="4B4B4B"/>
                </a:solidFill>
                <a:latin typeface="Arial"/>
                <a:ea typeface="Arial"/>
                <a:cs typeface="Arial"/>
                <a:sym typeface="Arial"/>
              </a:rPr>
              <a:t>reason for  us</a:t>
            </a:r>
            <a:r>
              <a:rPr lang="en-US" sz="1400" b="0" i="0" u="none">
                <a:solidFill>
                  <a:srgbClr val="2A2A2A"/>
                </a:solidFill>
                <a:latin typeface="Arial"/>
                <a:ea typeface="Arial"/>
                <a:cs typeface="Arial"/>
                <a:sym typeface="Arial"/>
              </a:rPr>
              <a:t>in</a:t>
            </a:r>
            <a:r>
              <a:rPr lang="en-US" sz="1400" b="0" i="0" u="none">
                <a:solidFill>
                  <a:srgbClr val="4B4B4B"/>
                </a:solidFill>
                <a:latin typeface="Arial"/>
                <a:ea typeface="Arial"/>
                <a:cs typeface="Arial"/>
                <a:sym typeface="Arial"/>
              </a:rPr>
              <a:t>g ultrasonic se</a:t>
            </a:r>
            <a:r>
              <a:rPr lang="en-US" sz="1400" b="0" i="0" u="none">
                <a:solidFill>
                  <a:srgbClr val="2A2A2A"/>
                </a:solidFill>
                <a:latin typeface="Arial"/>
                <a:ea typeface="Arial"/>
                <a:cs typeface="Arial"/>
                <a:sym typeface="Arial"/>
              </a:rPr>
              <a:t>n</a:t>
            </a:r>
            <a:r>
              <a:rPr lang="en-US" sz="1400" b="0" i="0" u="none">
                <a:solidFill>
                  <a:srgbClr val="4B4B4B"/>
                </a:solidFill>
                <a:latin typeface="Arial"/>
                <a:ea typeface="Arial"/>
                <a:cs typeface="Arial"/>
                <a:sym typeface="Arial"/>
              </a:rPr>
              <a:t>or  is that </a:t>
            </a:r>
            <a:r>
              <a:rPr lang="en-US" sz="1400" b="0" i="0" u="none">
                <a:solidFill>
                  <a:srgbClr val="3B3B3B"/>
                </a:solidFill>
                <a:latin typeface="Arial"/>
                <a:ea typeface="Arial"/>
                <a:cs typeface="Arial"/>
                <a:sym typeface="Arial"/>
              </a:rPr>
              <a:t>to detect </a:t>
            </a:r>
            <a:r>
              <a:rPr lang="en-US" sz="1400" b="0" i="0" u="none">
                <a:solidFill>
                  <a:srgbClr val="4B4B4B"/>
                </a:solidFill>
                <a:latin typeface="Arial"/>
                <a:ea typeface="Arial"/>
                <a:cs typeface="Arial"/>
                <a:sym typeface="Arial"/>
              </a:rPr>
              <a:t>any unwanted  </a:t>
            </a:r>
            <a:r>
              <a:rPr lang="en-US" sz="1400" b="0" i="0" u="none">
                <a:solidFill>
                  <a:srgbClr val="3B3B3B"/>
                </a:solidFill>
                <a:latin typeface="Arial"/>
                <a:ea typeface="Arial"/>
                <a:cs typeface="Arial"/>
                <a:sym typeface="Arial"/>
              </a:rPr>
              <a:t>movement while </a:t>
            </a:r>
            <a:r>
              <a:rPr lang="en-US" sz="1400" b="0" i="0" u="none">
                <a:solidFill>
                  <a:srgbClr val="4B4B4B"/>
                </a:solidFill>
                <a:latin typeface="Arial"/>
                <a:ea typeface="Arial"/>
                <a:cs typeface="Arial"/>
                <a:sym typeface="Arial"/>
              </a:rPr>
              <a:t>we were</a:t>
            </a:r>
            <a:endParaRPr sz="14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4B4B4B"/>
              </a:buClr>
              <a:buSzPts val="1400"/>
              <a:buFont typeface="Arial"/>
              <a:buNone/>
            </a:pPr>
            <a:r>
              <a:rPr lang="en-US" sz="1400" b="0" i="0" u="none">
                <a:solidFill>
                  <a:srgbClr val="4B4B4B"/>
                </a:solidFill>
                <a:latin typeface="Arial"/>
                <a:ea typeface="Arial"/>
                <a:cs typeface="Arial"/>
                <a:sym typeface="Arial"/>
              </a:rPr>
              <a:t>away from home and  give  buzzer a erts if </a:t>
            </a:r>
            <a:r>
              <a:rPr lang="en-US" sz="1400" b="0" i="0" u="none">
                <a:solidFill>
                  <a:srgbClr val="3B3B3B"/>
                </a:solidFill>
                <a:latin typeface="Arial"/>
                <a:ea typeface="Arial"/>
                <a:cs typeface="Arial"/>
                <a:sym typeface="Arial"/>
              </a:rPr>
              <a:t>there  </a:t>
            </a:r>
            <a:r>
              <a:rPr lang="en-US" sz="1400" b="0" i="0" u="none">
                <a:solidFill>
                  <a:srgbClr val="4B4B4B"/>
                </a:solidFill>
                <a:latin typeface="Arial"/>
                <a:ea typeface="Arial"/>
                <a:cs typeface="Arial"/>
                <a:sym typeface="Arial"/>
              </a:rPr>
              <a:t>is any  </a:t>
            </a:r>
            <a:r>
              <a:rPr lang="en-US" sz="1400" b="0" i="0" u="none">
                <a:solidFill>
                  <a:srgbClr val="3B3B3B"/>
                </a:solidFill>
                <a:latin typeface="Arial"/>
                <a:ea typeface="Arial"/>
                <a:cs typeface="Arial"/>
                <a:sym typeface="Arial"/>
              </a:rPr>
              <a:t>unwanted </a:t>
            </a:r>
            <a:r>
              <a:rPr lang="en-US" sz="1400" b="0" i="0" u="none">
                <a:solidFill>
                  <a:srgbClr val="4B4B4B"/>
                </a:solidFill>
                <a:latin typeface="Arial"/>
                <a:ea typeface="Arial"/>
                <a:cs typeface="Arial"/>
                <a:sym typeface="Arial"/>
              </a:rPr>
              <a:t>movement and </a:t>
            </a:r>
            <a:r>
              <a:rPr lang="en-US" sz="1400" b="0" i="0" u="none">
                <a:solidFill>
                  <a:srgbClr val="3B3B3B"/>
                </a:solidFill>
                <a:latin typeface="Arial"/>
                <a:ea typeface="Arial"/>
                <a:cs typeface="Arial"/>
                <a:sym typeface="Arial"/>
              </a:rPr>
              <a:t>to </a:t>
            </a:r>
            <a:r>
              <a:rPr lang="en-US" sz="1400" b="0" i="0" u="none">
                <a:solidFill>
                  <a:srgbClr val="4B4B4B"/>
                </a:solidFill>
                <a:latin typeface="Arial"/>
                <a:ea typeface="Arial"/>
                <a:cs typeface="Arial"/>
                <a:sym typeface="Arial"/>
              </a:rPr>
              <a:t>turn this mode on </a:t>
            </a:r>
            <a:r>
              <a:rPr lang="en-US" sz="1400" b="0" i="0" u="none">
                <a:solidFill>
                  <a:srgbClr val="3B3B3B"/>
                </a:solidFill>
                <a:latin typeface="Arial"/>
                <a:ea typeface="Arial"/>
                <a:cs typeface="Arial"/>
                <a:sym typeface="Arial"/>
              </a:rPr>
              <a:t>we  </a:t>
            </a:r>
            <a:r>
              <a:rPr lang="en-US" sz="1400" b="0" i="0" u="none">
                <a:solidFill>
                  <a:srgbClr val="4B4B4B"/>
                </a:solidFill>
                <a:latin typeface="Arial"/>
                <a:ea typeface="Arial"/>
                <a:cs typeface="Arial"/>
                <a:sym typeface="Arial"/>
              </a:rPr>
              <a:t>have to </a:t>
            </a:r>
            <a:r>
              <a:rPr lang="en-US" sz="1400" b="0" i="0" u="none">
                <a:solidFill>
                  <a:srgbClr val="3B3B3B"/>
                </a:solidFill>
                <a:latin typeface="Arial"/>
                <a:ea typeface="Arial"/>
                <a:cs typeface="Arial"/>
                <a:sym typeface="Arial"/>
              </a:rPr>
              <a:t>rest </a:t>
            </a:r>
            <a:r>
              <a:rPr lang="en-US" sz="1400" b="0" i="0" u="none">
                <a:solidFill>
                  <a:srgbClr val="4B4B4B"/>
                </a:solidFill>
                <a:latin typeface="Arial"/>
                <a:ea typeface="Arial"/>
                <a:cs typeface="Arial"/>
                <a:sym typeface="Arial"/>
              </a:rPr>
              <a:t>the  microcontroller to set it to that  mode.</a:t>
            </a:r>
            <a:endParaRPr/>
          </a:p>
        </p:txBody>
      </p:sp>
      <p:sp>
        <p:nvSpPr>
          <p:cNvPr id="130" name="Google Shape;130;p13"/>
          <p:cNvSpPr txBox="1"/>
          <p:nvPr/>
        </p:nvSpPr>
        <p:spPr>
          <a:xfrm>
            <a:off x="465137" y="6381750"/>
            <a:ext cx="457200" cy="1587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90939C"/>
              </a:buClr>
              <a:buSzPts val="1000"/>
              <a:buFont typeface="Arial"/>
              <a:buNone/>
            </a:pPr>
            <a:r>
              <a:rPr lang="en-US" sz="1000" b="0" i="0" u="none">
                <a:solidFill>
                  <a:srgbClr val="90939C"/>
                </a:solidFill>
                <a:latin typeface="Arial"/>
                <a:ea typeface="Arial"/>
                <a:cs typeface="Arial"/>
                <a:sym typeface="Arial"/>
              </a:rPr>
              <a:t>· </a:t>
            </a:r>
            <a:r>
              <a:rPr lang="en-US" sz="1000" b="0" i="0" u="none">
                <a:solidFill>
                  <a:srgbClr val="757779"/>
                </a:solidFill>
                <a:latin typeface="Arial"/>
                <a:ea typeface="Arial"/>
                <a:cs typeface="Arial"/>
                <a:sym typeface="Arial"/>
              </a:rPr>
              <a:t>Prazl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4"/>
        <p:cNvGrpSpPr/>
        <p:nvPr/>
      </p:nvGrpSpPr>
      <p:grpSpPr>
        <a:xfrm>
          <a:off x="0" y="0"/>
          <a:ext cx="0" cy="0"/>
          <a:chOff x="0" y="0"/>
          <a:chExt cx="0" cy="0"/>
        </a:xfrm>
      </p:grpSpPr>
      <p:sp>
        <p:nvSpPr>
          <p:cNvPr id="135" name="Google Shape;135;p14"/>
          <p:cNvSpPr txBox="1"/>
          <p:nvPr/>
        </p:nvSpPr>
        <p:spPr>
          <a:xfrm>
            <a:off x="8561387" y="5715000"/>
            <a:ext cx="1350962" cy="11842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14"/>
          <p:cNvSpPr/>
          <p:nvPr/>
        </p:nvSpPr>
        <p:spPr>
          <a:xfrm>
            <a:off x="0" y="882650"/>
            <a:ext cx="10058400" cy="0"/>
          </a:xfrm>
          <a:custGeom>
            <a:avLst/>
            <a:gdLst/>
            <a:ahLst/>
            <a:cxnLst/>
            <a:rect l="l" t="t" r="r" b="b"/>
            <a:pathLst>
              <a:path w="10058400" h="120000" extrusionOk="0">
                <a:moveTo>
                  <a:pt x="0" y="0"/>
                </a:moveTo>
                <a:lnTo>
                  <a:pt x="10058400" y="0"/>
                </a:lnTo>
              </a:path>
            </a:pathLst>
          </a:custGeom>
          <a:noFill/>
          <a:ln w="20775" cap="flat" cmpd="sng">
            <a:solidFill>
              <a:srgbClr val="3F3F3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14"/>
          <p:cNvSpPr txBox="1"/>
          <p:nvPr/>
        </p:nvSpPr>
        <p:spPr>
          <a:xfrm>
            <a:off x="288925" y="1547812"/>
            <a:ext cx="2108200" cy="477837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545454"/>
              </a:buClr>
              <a:buSzPts val="1100"/>
              <a:buFont typeface="Arial"/>
              <a:buNone/>
            </a:pPr>
            <a:r>
              <a:rPr lang="en-US" sz="1100" b="0" i="0" u="none">
                <a:solidFill>
                  <a:srgbClr val="545454"/>
                </a:solidFill>
                <a:latin typeface="Arial"/>
                <a:ea typeface="Arial"/>
                <a:cs typeface="Arial"/>
                <a:sym typeface="Arial"/>
              </a:rPr>
              <a:t>#include&lt;intr</a:t>
            </a:r>
            <a:r>
              <a:rPr lang="en-US" sz="1100" b="0" i="0" u="none">
                <a:solidFill>
                  <a:srgbClr val="808080"/>
                </a:solidFill>
                <a:latin typeface="Arial"/>
                <a:ea typeface="Arial"/>
                <a:cs typeface="Arial"/>
                <a:sym typeface="Arial"/>
              </a:rPr>
              <a:t>lns.</a:t>
            </a:r>
            <a:r>
              <a:rPr lang="en-US" sz="1100" b="0" i="0" u="none">
                <a:solidFill>
                  <a:srgbClr val="424242"/>
                </a:solidFill>
                <a:latin typeface="Arial"/>
                <a:ea typeface="Arial"/>
                <a:cs typeface="Arial"/>
                <a:sym typeface="Arial"/>
              </a:rPr>
              <a:t>h</a:t>
            </a:r>
            <a:r>
              <a:rPr lang="en-US" sz="1100" b="0" i="0" u="none">
                <a:solidFill>
                  <a:srgbClr val="6B6B6B"/>
                </a:solidFill>
                <a:latin typeface="Arial"/>
                <a:ea typeface="Arial"/>
                <a:cs typeface="Arial"/>
                <a:sym typeface="Arial"/>
              </a:rPr>
              <a:t>&gt;</a:t>
            </a:r>
            <a:endParaRPr sz="11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545454"/>
              </a:buClr>
              <a:buSzPts val="1100"/>
              <a:buFont typeface="Arial"/>
              <a:buNone/>
            </a:pPr>
            <a:r>
              <a:rPr lang="en-US" sz="1100" b="0" i="0" u="none">
                <a:solidFill>
                  <a:srgbClr val="545454"/>
                </a:solidFill>
                <a:latin typeface="Arial"/>
                <a:ea typeface="Arial"/>
                <a:cs typeface="Arial"/>
                <a:sym typeface="Arial"/>
              </a:rPr>
              <a:t>#define  </a:t>
            </a:r>
            <a:r>
              <a:rPr lang="en-US" sz="1100" b="0" i="0" u="none">
                <a:solidFill>
                  <a:srgbClr val="1A1A1A"/>
                </a:solidFill>
                <a:latin typeface="Arial"/>
                <a:ea typeface="Arial"/>
                <a:cs typeface="Arial"/>
                <a:sym typeface="Arial"/>
              </a:rPr>
              <a:t>L</a:t>
            </a:r>
            <a:r>
              <a:rPr lang="en-US" sz="1100" b="0" i="0" u="none">
                <a:solidFill>
                  <a:srgbClr val="545454"/>
                </a:solidFill>
                <a:latin typeface="Arial"/>
                <a:ea typeface="Arial"/>
                <a:cs typeface="Arial"/>
                <a:sym typeface="Arial"/>
              </a:rPr>
              <a:t>cd</a:t>
            </a:r>
            <a:r>
              <a:rPr lang="en-US" sz="1100" b="0" i="0" u="none">
                <a:solidFill>
                  <a:srgbClr val="808080"/>
                </a:solidFill>
                <a:latin typeface="Arial"/>
                <a:ea typeface="Arial"/>
                <a:cs typeface="Arial"/>
                <a:sym typeface="Arial"/>
              </a:rPr>
              <a:t>_d</a:t>
            </a:r>
            <a:r>
              <a:rPr lang="en-US" sz="1100" b="0" i="0" u="none">
                <a:solidFill>
                  <a:srgbClr val="545454"/>
                </a:solidFill>
                <a:latin typeface="Arial"/>
                <a:ea typeface="Arial"/>
                <a:cs typeface="Arial"/>
                <a:sym typeface="Arial"/>
              </a:rPr>
              <a:t>ata P2</a:t>
            </a:r>
            <a:endParaRPr sz="11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100"/>
              <a:buFont typeface="Calibri"/>
              <a:buNone/>
            </a:pPr>
            <a:endParaRPr sz="1100" b="0" i="0" u="none">
              <a:solidFill>
                <a:schemeClr val="dk1"/>
              </a:solidFill>
              <a:latin typeface="Times New Roman"/>
              <a:ea typeface="Times New Roman"/>
              <a:cs typeface="Times New Roman"/>
              <a:sym typeface="Times New Roman"/>
            </a:endParaRPr>
          </a:p>
          <a:p>
            <a:pPr marL="12700" marR="0" lvl="0" indent="0" algn="l" rtl="0">
              <a:lnSpc>
                <a:spcPct val="101000"/>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sbit </a:t>
            </a:r>
            <a:r>
              <a:rPr lang="en-US" sz="1100" b="0" i="0" u="none">
                <a:solidFill>
                  <a:srgbClr val="424242"/>
                </a:solidFill>
                <a:latin typeface="Arial"/>
                <a:ea typeface="Arial"/>
                <a:cs typeface="Arial"/>
                <a:sym typeface="Arial"/>
              </a:rPr>
              <a:t>r</a:t>
            </a:r>
            <a:r>
              <a:rPr lang="en-US" sz="1100" b="0" i="0" u="none">
                <a:solidFill>
                  <a:srgbClr val="6B6B6B"/>
                </a:solidFill>
                <a:latin typeface="Arial"/>
                <a:ea typeface="Arial"/>
                <a:cs typeface="Arial"/>
                <a:sym typeface="Arial"/>
              </a:rPr>
              <a:t>s=PO"O; sbit </a:t>
            </a:r>
            <a:r>
              <a:rPr lang="en-US" sz="1100" b="0" i="0" u="none">
                <a:solidFill>
                  <a:srgbClr val="424242"/>
                </a:solidFill>
                <a:latin typeface="Arial"/>
                <a:ea typeface="Arial"/>
                <a:cs typeface="Arial"/>
                <a:sym typeface="Arial"/>
              </a:rPr>
              <a:t>rw</a:t>
            </a:r>
            <a:r>
              <a:rPr lang="en-US" sz="1100" b="0" i="0" u="none">
                <a:solidFill>
                  <a:srgbClr val="6B6B6B"/>
                </a:solidFill>
                <a:latin typeface="Arial"/>
                <a:ea typeface="Arial"/>
                <a:cs typeface="Arial"/>
                <a:sym typeface="Arial"/>
              </a:rPr>
              <a:t>=P0"1; sbit e</a:t>
            </a:r>
            <a:r>
              <a:rPr lang="en-US" sz="1100" b="0" i="0" u="none">
                <a:solidFill>
                  <a:srgbClr val="424242"/>
                </a:solidFill>
                <a:latin typeface="Arial"/>
                <a:ea typeface="Arial"/>
                <a:cs typeface="Arial"/>
                <a:sym typeface="Arial"/>
              </a:rPr>
              <a:t>n</a:t>
            </a:r>
            <a:r>
              <a:rPr lang="en-US" sz="1100" b="0" i="0" u="none">
                <a:solidFill>
                  <a:srgbClr val="808080"/>
                </a:solidFill>
                <a:latin typeface="Arial"/>
                <a:ea typeface="Arial"/>
                <a:cs typeface="Arial"/>
                <a:sym typeface="Arial"/>
              </a:rPr>
              <a:t>=P0"2; </a:t>
            </a:r>
            <a:r>
              <a:rPr lang="en-US" sz="1100" b="0" i="0" u="none">
                <a:solidFill>
                  <a:srgbClr val="6B6B6B"/>
                </a:solidFill>
                <a:latin typeface="Arial"/>
                <a:ea typeface="Arial"/>
                <a:cs typeface="Arial"/>
                <a:sym typeface="Arial"/>
              </a:rPr>
              <a:t>sbi</a:t>
            </a:r>
            <a:r>
              <a:rPr lang="en-US" sz="1100" b="0" i="0" u="none">
                <a:solidFill>
                  <a:srgbClr val="424242"/>
                </a:solidFill>
                <a:latin typeface="Arial"/>
                <a:ea typeface="Arial"/>
                <a:cs typeface="Arial"/>
                <a:sym typeface="Arial"/>
              </a:rPr>
              <a:t>t </a:t>
            </a:r>
            <a:r>
              <a:rPr lang="en-US" sz="1100" b="0" i="0" u="none">
                <a:solidFill>
                  <a:srgbClr val="6B6B6B"/>
                </a:solidFill>
                <a:latin typeface="Arial"/>
                <a:ea typeface="Arial"/>
                <a:cs typeface="Arial"/>
                <a:sym typeface="Arial"/>
              </a:rPr>
              <a:t>d=P1"1; sbit </a:t>
            </a:r>
            <a:r>
              <a:rPr lang="en-US" sz="1100" b="0" i="0" u="none">
                <a:solidFill>
                  <a:srgbClr val="545454"/>
                </a:solidFill>
                <a:latin typeface="Arial"/>
                <a:ea typeface="Arial"/>
                <a:cs typeface="Arial"/>
                <a:sym typeface="Arial"/>
              </a:rPr>
              <a:t>F=P1</a:t>
            </a:r>
            <a:r>
              <a:rPr lang="en-US" sz="1100" b="0" i="0" u="none">
                <a:solidFill>
                  <a:srgbClr val="808080"/>
                </a:solidFill>
                <a:latin typeface="Arial"/>
                <a:ea typeface="Arial"/>
                <a:cs typeface="Arial"/>
                <a:sym typeface="Arial"/>
              </a:rPr>
              <a:t>"0</a:t>
            </a:r>
            <a:r>
              <a:rPr lang="en-US" sz="1100" b="0" i="0" u="none">
                <a:solidFill>
                  <a:srgbClr val="545454"/>
                </a:solidFill>
                <a:latin typeface="Arial"/>
                <a:ea typeface="Arial"/>
                <a:cs typeface="Arial"/>
                <a:sym typeface="Arial"/>
              </a:rPr>
              <a:t>; </a:t>
            </a:r>
            <a:r>
              <a:rPr lang="en-US" sz="1100" b="0" i="0" u="none">
                <a:solidFill>
                  <a:srgbClr val="6B6B6B"/>
                </a:solidFill>
                <a:latin typeface="Arial"/>
                <a:ea typeface="Arial"/>
                <a:cs typeface="Arial"/>
                <a:sym typeface="Arial"/>
              </a:rPr>
              <a:t>sbit </a:t>
            </a:r>
            <a:r>
              <a:rPr lang="en-US" sz="1100" b="0" i="0" u="none">
                <a:solidFill>
                  <a:srgbClr val="424242"/>
                </a:solidFill>
                <a:latin typeface="Arial"/>
                <a:ea typeface="Arial"/>
                <a:cs typeface="Arial"/>
                <a:sym typeface="Arial"/>
              </a:rPr>
              <a:t>L</a:t>
            </a:r>
            <a:r>
              <a:rPr lang="en-US" sz="1100" b="0" i="0" u="none">
                <a:solidFill>
                  <a:srgbClr val="6B6B6B"/>
                </a:solidFill>
                <a:latin typeface="Arial"/>
                <a:ea typeface="Arial"/>
                <a:cs typeface="Arial"/>
                <a:sym typeface="Arial"/>
              </a:rPr>
              <a:t>=P1"1; sbit </a:t>
            </a:r>
            <a:r>
              <a:rPr lang="en-US" sz="1100" b="0" i="0" u="none">
                <a:solidFill>
                  <a:srgbClr val="424242"/>
                </a:solidFill>
                <a:latin typeface="Arial"/>
                <a:ea typeface="Arial"/>
                <a:cs typeface="Arial"/>
                <a:sym typeface="Arial"/>
              </a:rPr>
              <a:t>T</a:t>
            </a:r>
            <a:r>
              <a:rPr lang="en-US" sz="1100" b="0" i="0" u="none">
                <a:solidFill>
                  <a:srgbClr val="6B6B6B"/>
                </a:solidFill>
                <a:latin typeface="Arial"/>
                <a:ea typeface="Arial"/>
                <a:cs typeface="Arial"/>
                <a:sym typeface="Arial"/>
              </a:rPr>
              <a:t>=P1"7;</a:t>
            </a:r>
            <a:endParaRPr sz="1100" b="0" i="0" u="none">
              <a:solidFill>
                <a:schemeClr val="dk1"/>
              </a:solidFill>
              <a:latin typeface="Arial"/>
              <a:ea typeface="Arial"/>
              <a:cs typeface="Arial"/>
              <a:sym typeface="Arial"/>
            </a:endParaRPr>
          </a:p>
          <a:p>
            <a:pPr marL="12700" marR="0" lvl="0" indent="0" algn="l" rtl="0">
              <a:lnSpc>
                <a:spcPct val="118181"/>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sfr16 DP</a:t>
            </a:r>
            <a:r>
              <a:rPr lang="en-US" sz="1100" b="0" i="0" u="none">
                <a:solidFill>
                  <a:srgbClr val="424242"/>
                </a:solidFill>
                <a:latin typeface="Arial"/>
                <a:ea typeface="Arial"/>
                <a:cs typeface="Arial"/>
                <a:sym typeface="Arial"/>
              </a:rPr>
              <a:t>T</a:t>
            </a:r>
            <a:r>
              <a:rPr lang="en-US" sz="1100" b="0" i="0" u="none">
                <a:solidFill>
                  <a:srgbClr val="6B6B6B"/>
                </a:solidFill>
                <a:latin typeface="Arial"/>
                <a:ea typeface="Arial"/>
                <a:cs typeface="Arial"/>
                <a:sym typeface="Arial"/>
              </a:rPr>
              <a:t>R</a:t>
            </a:r>
            <a:r>
              <a:rPr lang="en-US" sz="1100" b="0" i="0" u="none">
                <a:solidFill>
                  <a:srgbClr val="909090"/>
                </a:solidFill>
                <a:latin typeface="Arial"/>
                <a:ea typeface="Arial"/>
                <a:cs typeface="Arial"/>
                <a:sym typeface="Arial"/>
              </a:rPr>
              <a:t>=</a:t>
            </a:r>
            <a:r>
              <a:rPr lang="en-US" sz="1100" b="0" i="0" u="none">
                <a:solidFill>
                  <a:srgbClr val="6B6B6B"/>
                </a:solidFill>
                <a:latin typeface="Arial"/>
                <a:ea typeface="Arial"/>
                <a:cs typeface="Arial"/>
                <a:sym typeface="Arial"/>
              </a:rPr>
              <a:t>Ox82;</a:t>
            </a:r>
            <a:endParaRPr sz="1100" b="0" i="0" u="none">
              <a:solidFill>
                <a:schemeClr val="dk1"/>
              </a:solidFill>
              <a:latin typeface="Arial"/>
              <a:ea typeface="Arial"/>
              <a:cs typeface="Arial"/>
              <a:sym typeface="Arial"/>
            </a:endParaRPr>
          </a:p>
          <a:p>
            <a:pPr marL="12700" marR="0" lvl="0" indent="0" algn="l" rtl="0">
              <a:lnSpc>
                <a:spcPct val="118181"/>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sbit trlg=PJ"S;</a:t>
            </a:r>
            <a:endParaRPr sz="1100" b="0" i="0" u="none">
              <a:solidFill>
                <a:schemeClr val="dk1"/>
              </a:solidFill>
              <a:latin typeface="Arial"/>
              <a:ea typeface="Arial"/>
              <a:cs typeface="Arial"/>
              <a:sym typeface="Arial"/>
            </a:endParaRPr>
          </a:p>
          <a:p>
            <a:pPr marL="12700" marR="0" lvl="0" indent="0" algn="l" rtl="0">
              <a:lnSpc>
                <a:spcPct val="118181"/>
              </a:lnSpc>
              <a:spcBef>
                <a:spcPts val="10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sbit echo=P3"2; </a:t>
            </a:r>
            <a:r>
              <a:rPr lang="en-US" sz="1100" b="0" i="0" u="none">
                <a:solidFill>
                  <a:srgbClr val="545454"/>
                </a:solidFill>
                <a:latin typeface="Arial"/>
                <a:ea typeface="Arial"/>
                <a:cs typeface="Arial"/>
                <a:sym typeface="Arial"/>
              </a:rPr>
              <a:t>uns</a:t>
            </a:r>
            <a:r>
              <a:rPr lang="en-US" sz="1100" b="0" i="0" u="none">
                <a:solidFill>
                  <a:srgbClr val="2A2A2A"/>
                </a:solidFill>
                <a:latin typeface="Arial"/>
                <a:ea typeface="Arial"/>
                <a:cs typeface="Arial"/>
                <a:sym typeface="Arial"/>
              </a:rPr>
              <a:t>i</a:t>
            </a:r>
            <a:r>
              <a:rPr lang="en-US" sz="1100" b="0" i="0" u="none">
                <a:solidFill>
                  <a:srgbClr val="6B6B6B"/>
                </a:solidFill>
                <a:latin typeface="Arial"/>
                <a:ea typeface="Arial"/>
                <a:cs typeface="Arial"/>
                <a:sym typeface="Arial"/>
              </a:rPr>
              <a:t>gned char range=O: </a:t>
            </a:r>
            <a:r>
              <a:rPr lang="en-US" sz="1100" b="0" i="0" u="none">
                <a:solidFill>
                  <a:srgbClr val="808080"/>
                </a:solidFill>
                <a:latin typeface="Arial"/>
                <a:ea typeface="Arial"/>
                <a:cs typeface="Arial"/>
                <a:sym typeface="Arial"/>
              </a:rPr>
              <a:t>c</a:t>
            </a:r>
            <a:r>
              <a:rPr lang="en-US" sz="1100" b="0" i="0" u="none">
                <a:solidFill>
                  <a:srgbClr val="545454"/>
                </a:solidFill>
                <a:latin typeface="Arial"/>
                <a:ea typeface="Arial"/>
                <a:cs typeface="Arial"/>
                <a:sym typeface="Arial"/>
              </a:rPr>
              <a:t>har </a:t>
            </a:r>
            <a:r>
              <a:rPr lang="en-US" sz="1100" b="0" i="0" u="none">
                <a:solidFill>
                  <a:srgbClr val="6B6B6B"/>
                </a:solidFill>
                <a:latin typeface="Arial"/>
                <a:ea typeface="Arial"/>
                <a:cs typeface="Arial"/>
                <a:sym typeface="Arial"/>
              </a:rPr>
              <a:t>str;</a:t>
            </a:r>
            <a:endParaRPr sz="1100" b="0" i="0" u="none">
              <a:solidFill>
                <a:schemeClr val="dk1"/>
              </a:solidFill>
              <a:latin typeface="Arial"/>
              <a:ea typeface="Arial"/>
              <a:cs typeface="Arial"/>
              <a:sym typeface="Arial"/>
            </a:endParaRPr>
          </a:p>
          <a:p>
            <a:pPr marL="12700" marR="0" lvl="0" indent="0" algn="l" rtl="0">
              <a:lnSpc>
                <a:spcPct val="118181"/>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c</a:t>
            </a:r>
            <a:r>
              <a:rPr lang="en-US" sz="1100" b="0" i="0" u="none">
                <a:solidFill>
                  <a:srgbClr val="424242"/>
                </a:solidFill>
                <a:latin typeface="Arial"/>
                <a:ea typeface="Arial"/>
                <a:cs typeface="Arial"/>
                <a:sym typeface="Arial"/>
              </a:rPr>
              <a:t>har </a:t>
            </a:r>
            <a:r>
              <a:rPr lang="en-US" sz="1100" b="0" i="0" u="none">
                <a:solidFill>
                  <a:srgbClr val="545454"/>
                </a:solidFill>
                <a:latin typeface="Arial"/>
                <a:ea typeface="Arial"/>
                <a:cs typeface="Arial"/>
                <a:sym typeface="Arial"/>
              </a:rPr>
              <a:t>Charln=O; </a:t>
            </a:r>
            <a:r>
              <a:rPr lang="en-US" sz="1100" b="0" i="0" u="none">
                <a:solidFill>
                  <a:srgbClr val="6B6B6B"/>
                </a:solidFill>
                <a:latin typeface="Arial"/>
                <a:ea typeface="Arial"/>
                <a:cs typeface="Arial"/>
                <a:sym typeface="Arial"/>
              </a:rPr>
              <a:t>vo</a:t>
            </a:r>
            <a:r>
              <a:rPr lang="en-US" sz="1100" b="0" i="0" u="none">
                <a:solidFill>
                  <a:srgbClr val="424242"/>
                </a:solidFill>
                <a:latin typeface="Arial"/>
                <a:ea typeface="Arial"/>
                <a:cs typeface="Arial"/>
                <a:sym typeface="Arial"/>
              </a:rPr>
              <a:t>i</a:t>
            </a:r>
            <a:r>
              <a:rPr lang="en-US" sz="1100" b="0" i="0" u="none">
                <a:solidFill>
                  <a:srgbClr val="6B6B6B"/>
                </a:solidFill>
                <a:latin typeface="Arial"/>
                <a:ea typeface="Arial"/>
                <a:cs typeface="Arial"/>
                <a:sym typeface="Arial"/>
              </a:rPr>
              <a:t>d</a:t>
            </a:r>
            <a:r>
              <a:rPr lang="en-US" sz="1100" b="0" i="0" u="none">
                <a:solidFill>
                  <a:srgbClr val="545454"/>
                </a:solidFill>
                <a:latin typeface="Arial"/>
                <a:ea typeface="Arial"/>
                <a:cs typeface="Arial"/>
                <a:sym typeface="Arial"/>
              </a:rPr>
              <a:t>l</a:t>
            </a:r>
            <a:r>
              <a:rPr lang="en-US" sz="1100" b="0" i="0" u="none">
                <a:solidFill>
                  <a:srgbClr val="808080"/>
                </a:solidFill>
                <a:latin typeface="Arial"/>
                <a:ea typeface="Arial"/>
                <a:cs typeface="Arial"/>
                <a:sym typeface="Arial"/>
              </a:rPr>
              <a:t>cd_lnlt();</a:t>
            </a:r>
            <a:endParaRPr sz="1100" b="0" i="0" u="none">
              <a:solidFill>
                <a:schemeClr val="dk1"/>
              </a:solidFill>
              <a:latin typeface="Arial"/>
              <a:ea typeface="Arial"/>
              <a:cs typeface="Arial"/>
              <a:sym typeface="Arial"/>
            </a:endParaRPr>
          </a:p>
          <a:p>
            <a:pPr marL="12700" marR="0" lvl="0" indent="0" algn="l" rtl="0">
              <a:lnSpc>
                <a:spcPct val="109090"/>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vo</a:t>
            </a:r>
            <a:r>
              <a:rPr lang="en-US" sz="1100" b="0" i="0" u="none">
                <a:solidFill>
                  <a:srgbClr val="424242"/>
                </a:solidFill>
                <a:latin typeface="Arial"/>
                <a:ea typeface="Arial"/>
                <a:cs typeface="Arial"/>
                <a:sym typeface="Arial"/>
              </a:rPr>
              <a:t>id </a:t>
            </a:r>
            <a:r>
              <a:rPr lang="en-US" sz="1100" b="0" i="0" u="none">
                <a:solidFill>
                  <a:srgbClr val="6B6B6B"/>
                </a:solidFill>
                <a:latin typeface="Arial"/>
                <a:ea typeface="Arial"/>
                <a:cs typeface="Arial"/>
                <a:sym typeface="Arial"/>
              </a:rPr>
              <a:t>cmd(unsigned c</a:t>
            </a:r>
            <a:r>
              <a:rPr lang="en-US" sz="1100" b="0" i="0" u="none">
                <a:solidFill>
                  <a:srgbClr val="424242"/>
                </a:solidFill>
                <a:latin typeface="Arial"/>
                <a:ea typeface="Arial"/>
                <a:cs typeface="Arial"/>
                <a:sym typeface="Arial"/>
              </a:rPr>
              <a:t>h</a:t>
            </a:r>
            <a:r>
              <a:rPr lang="en-US" sz="1100" b="0" i="0" u="none">
                <a:solidFill>
                  <a:srgbClr val="6B6B6B"/>
                </a:solidFill>
                <a:latin typeface="Arial"/>
                <a:ea typeface="Arial"/>
                <a:cs typeface="Arial"/>
                <a:sym typeface="Arial"/>
              </a:rPr>
              <a:t>ar </a:t>
            </a:r>
            <a:r>
              <a:rPr lang="en-US" sz="1100" b="0" i="0" u="none">
                <a:solidFill>
                  <a:srgbClr val="545454"/>
                </a:solidFill>
                <a:latin typeface="Arial"/>
                <a:ea typeface="Arial"/>
                <a:cs typeface="Arial"/>
                <a:sym typeface="Arial"/>
              </a:rPr>
              <a:t>a)</a:t>
            </a:r>
            <a:r>
              <a:rPr lang="en-US" sz="1100" b="0" i="0" u="none">
                <a:solidFill>
                  <a:srgbClr val="808080"/>
                </a:solidFill>
                <a:latin typeface="Arial"/>
                <a:ea typeface="Arial"/>
                <a:cs typeface="Arial"/>
                <a:sym typeface="Arial"/>
              </a:rPr>
              <a:t>;</a:t>
            </a:r>
            <a:endParaRPr sz="1100" b="0" i="0" u="none">
              <a:solidFill>
                <a:schemeClr val="dk1"/>
              </a:solidFill>
              <a:latin typeface="Arial"/>
              <a:ea typeface="Arial"/>
              <a:cs typeface="Arial"/>
              <a:sym typeface="Arial"/>
            </a:endParaRPr>
          </a:p>
          <a:p>
            <a:pPr marL="12700" marR="0" lvl="0" indent="0" algn="l" rtl="0">
              <a:lnSpc>
                <a:spcPct val="102000"/>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vo</a:t>
            </a:r>
            <a:r>
              <a:rPr lang="en-US" sz="1100" b="0" i="0" u="none">
                <a:solidFill>
                  <a:srgbClr val="424242"/>
                </a:solidFill>
                <a:latin typeface="Arial"/>
                <a:ea typeface="Arial"/>
                <a:cs typeface="Arial"/>
                <a:sym typeface="Arial"/>
              </a:rPr>
              <a:t>i</a:t>
            </a:r>
            <a:r>
              <a:rPr lang="en-US" sz="1100" b="0" i="0" u="none">
                <a:solidFill>
                  <a:srgbClr val="6B6B6B"/>
                </a:solidFill>
                <a:latin typeface="Arial"/>
                <a:ea typeface="Arial"/>
                <a:cs typeface="Arial"/>
                <a:sym typeface="Arial"/>
              </a:rPr>
              <a:t>d dat(unsig</a:t>
            </a:r>
            <a:r>
              <a:rPr lang="en-US" sz="1100" b="0" i="0" u="none">
                <a:solidFill>
                  <a:srgbClr val="424242"/>
                </a:solidFill>
                <a:latin typeface="Arial"/>
                <a:ea typeface="Arial"/>
                <a:cs typeface="Arial"/>
                <a:sym typeface="Arial"/>
              </a:rPr>
              <a:t>n</a:t>
            </a:r>
            <a:r>
              <a:rPr lang="en-US" sz="1100" b="0" i="0" u="none">
                <a:solidFill>
                  <a:srgbClr val="6B6B6B"/>
                </a:solidFill>
                <a:latin typeface="Arial"/>
                <a:ea typeface="Arial"/>
                <a:cs typeface="Arial"/>
                <a:sym typeface="Arial"/>
              </a:rPr>
              <a:t>ed cha</a:t>
            </a:r>
            <a:r>
              <a:rPr lang="en-US" sz="1100" b="0" i="0" u="none">
                <a:solidFill>
                  <a:srgbClr val="424242"/>
                </a:solidFill>
                <a:latin typeface="Arial"/>
                <a:ea typeface="Arial"/>
                <a:cs typeface="Arial"/>
                <a:sym typeface="Arial"/>
              </a:rPr>
              <a:t>r </a:t>
            </a:r>
            <a:r>
              <a:rPr lang="en-US" sz="1100" b="0" i="0" u="none">
                <a:solidFill>
                  <a:srgbClr val="545454"/>
                </a:solidFill>
                <a:latin typeface="Arial"/>
                <a:ea typeface="Arial"/>
                <a:cs typeface="Arial"/>
                <a:sym typeface="Arial"/>
              </a:rPr>
              <a:t>b); </a:t>
            </a:r>
            <a:r>
              <a:rPr lang="en-US" sz="1100" b="0" i="0" u="none">
                <a:solidFill>
                  <a:srgbClr val="6B6B6B"/>
                </a:solidFill>
                <a:latin typeface="Arial"/>
                <a:ea typeface="Arial"/>
                <a:cs typeface="Arial"/>
                <a:sym typeface="Arial"/>
              </a:rPr>
              <a:t>vo</a:t>
            </a:r>
            <a:r>
              <a:rPr lang="en-US" sz="1100" b="0" i="0" u="none">
                <a:solidFill>
                  <a:srgbClr val="424242"/>
                </a:solidFill>
                <a:latin typeface="Arial"/>
                <a:ea typeface="Arial"/>
                <a:cs typeface="Arial"/>
                <a:sym typeface="Arial"/>
              </a:rPr>
              <a:t>id </a:t>
            </a:r>
            <a:r>
              <a:rPr lang="en-US" sz="1100" b="0" i="0" u="none">
                <a:solidFill>
                  <a:srgbClr val="6B6B6B"/>
                </a:solidFill>
                <a:latin typeface="Arial"/>
                <a:ea typeface="Arial"/>
                <a:cs typeface="Arial"/>
                <a:sym typeface="Arial"/>
              </a:rPr>
              <a:t>s</a:t>
            </a:r>
            <a:r>
              <a:rPr lang="en-US" sz="1100" b="0" i="0" u="none">
                <a:solidFill>
                  <a:srgbClr val="424242"/>
                </a:solidFill>
                <a:latin typeface="Arial"/>
                <a:ea typeface="Arial"/>
                <a:cs typeface="Arial"/>
                <a:sym typeface="Arial"/>
              </a:rPr>
              <a:t>h</a:t>
            </a:r>
            <a:r>
              <a:rPr lang="en-US" sz="1100" b="0" i="0" u="none">
                <a:solidFill>
                  <a:srgbClr val="6B6B6B"/>
                </a:solidFill>
                <a:latin typeface="Arial"/>
                <a:ea typeface="Arial"/>
                <a:cs typeface="Arial"/>
                <a:sym typeface="Arial"/>
              </a:rPr>
              <a:t>ow(unsig</a:t>
            </a:r>
            <a:r>
              <a:rPr lang="en-US" sz="1100" b="0" i="0" u="none">
                <a:solidFill>
                  <a:srgbClr val="424242"/>
                </a:solidFill>
                <a:latin typeface="Arial"/>
                <a:ea typeface="Arial"/>
                <a:cs typeface="Arial"/>
                <a:sym typeface="Arial"/>
              </a:rPr>
              <a:t>n</a:t>
            </a:r>
            <a:r>
              <a:rPr lang="en-US" sz="1100" b="0" i="0" u="none">
                <a:solidFill>
                  <a:srgbClr val="6B6B6B"/>
                </a:solidFill>
                <a:latin typeface="Arial"/>
                <a:ea typeface="Arial"/>
                <a:cs typeface="Arial"/>
                <a:sym typeface="Arial"/>
              </a:rPr>
              <a:t>ed cha</a:t>
            </a:r>
            <a:r>
              <a:rPr lang="en-US" sz="1100" b="0" i="0" u="none">
                <a:solidFill>
                  <a:srgbClr val="424242"/>
                </a:solidFill>
                <a:latin typeface="Arial"/>
                <a:ea typeface="Arial"/>
                <a:cs typeface="Arial"/>
                <a:sym typeface="Arial"/>
              </a:rPr>
              <a:t>r </a:t>
            </a:r>
            <a:r>
              <a:rPr lang="en-US" sz="1100" b="0" i="0" u="none">
                <a:solidFill>
                  <a:srgbClr val="6B6B6B"/>
                </a:solidFill>
                <a:latin typeface="Arial"/>
                <a:ea typeface="Arial"/>
                <a:cs typeface="Arial"/>
                <a:sym typeface="Arial"/>
              </a:rPr>
              <a:t>*s); vo</a:t>
            </a:r>
            <a:r>
              <a:rPr lang="en-US" sz="1100" b="0" i="0" u="none">
                <a:solidFill>
                  <a:srgbClr val="424242"/>
                </a:solidFill>
                <a:latin typeface="Arial"/>
                <a:ea typeface="Arial"/>
                <a:cs typeface="Arial"/>
                <a:sym typeface="Arial"/>
              </a:rPr>
              <a:t>id</a:t>
            </a:r>
            <a:r>
              <a:rPr lang="en-US" sz="1100" b="0" i="0" u="none">
                <a:solidFill>
                  <a:srgbClr val="545454"/>
                </a:solidFill>
                <a:latin typeface="Arial"/>
                <a:ea typeface="Arial"/>
                <a:cs typeface="Arial"/>
                <a:sym typeface="Arial"/>
              </a:rPr>
              <a:t>lcd</a:t>
            </a:r>
            <a:r>
              <a:rPr lang="en-US" sz="1100" b="0" i="0" u="none">
                <a:solidFill>
                  <a:srgbClr val="909090"/>
                </a:solidFill>
                <a:latin typeface="Arial"/>
                <a:ea typeface="Arial"/>
                <a:cs typeface="Arial"/>
                <a:sym typeface="Arial"/>
              </a:rPr>
              <a:t>_</a:t>
            </a:r>
            <a:r>
              <a:rPr lang="en-US" sz="1100" b="0" i="0" u="none">
                <a:solidFill>
                  <a:srgbClr val="545454"/>
                </a:solidFill>
                <a:latin typeface="Arial"/>
                <a:ea typeface="Arial"/>
                <a:cs typeface="Arial"/>
                <a:sym typeface="Arial"/>
              </a:rPr>
              <a:t>de ay();</a:t>
            </a:r>
            <a:endParaRPr sz="11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100"/>
              <a:buFont typeface="Calibri"/>
              <a:buNone/>
            </a:pPr>
            <a:endParaRPr sz="1100" b="0" i="0" u="none">
              <a:solidFill>
                <a:schemeClr val="dk1"/>
              </a:solidFill>
              <a:latin typeface="Times New Roman"/>
              <a:ea typeface="Times New Roman"/>
              <a:cs typeface="Times New Roman"/>
              <a:sym typeface="Times New Roman"/>
            </a:endParaRPr>
          </a:p>
          <a:p>
            <a:pPr marL="12700" marR="0" lvl="0" indent="0" algn="l" rtl="0">
              <a:lnSpc>
                <a:spcPct val="118181"/>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vo</a:t>
            </a:r>
            <a:r>
              <a:rPr lang="en-US" sz="1100" b="0" i="0" u="none">
                <a:solidFill>
                  <a:srgbClr val="424242"/>
                </a:solidFill>
                <a:latin typeface="Arial"/>
                <a:ea typeface="Arial"/>
                <a:cs typeface="Arial"/>
                <a:sym typeface="Arial"/>
              </a:rPr>
              <a:t>id</a:t>
            </a:r>
            <a:r>
              <a:rPr lang="en-US" sz="1100" b="0" i="0" u="none">
                <a:solidFill>
                  <a:srgbClr val="545454"/>
                </a:solidFill>
                <a:latin typeface="Arial"/>
                <a:ea typeface="Arial"/>
                <a:cs typeface="Arial"/>
                <a:sym typeface="Arial"/>
              </a:rPr>
              <a:t>lcd_lnit()</a:t>
            </a:r>
            <a:endParaRPr sz="1100" b="0" i="0" u="none">
              <a:solidFill>
                <a:schemeClr val="dk1"/>
              </a:solidFill>
              <a:latin typeface="Arial"/>
              <a:ea typeface="Arial"/>
              <a:cs typeface="Arial"/>
              <a:sym typeface="Arial"/>
            </a:endParaRPr>
          </a:p>
          <a:p>
            <a:pPr marL="12700" marR="0" lvl="0" indent="0" algn="l" rtl="0">
              <a:lnSpc>
                <a:spcPct val="116666"/>
              </a:lnSpc>
              <a:spcBef>
                <a:spcPts val="0"/>
              </a:spcBef>
              <a:spcAft>
                <a:spcPts val="0"/>
              </a:spcAft>
              <a:buClr>
                <a:srgbClr val="424242"/>
              </a:buClr>
              <a:buSzPts val="1200"/>
              <a:buFont typeface="Times New Roman"/>
              <a:buNone/>
            </a:pPr>
            <a:r>
              <a:rPr lang="en-US" sz="1200" b="0" i="0" u="none">
                <a:solidFill>
                  <a:srgbClr val="424242"/>
                </a:solidFill>
                <a:latin typeface="Times New Roman"/>
                <a:ea typeface="Times New Roman"/>
                <a:cs typeface="Times New Roman"/>
                <a:sym typeface="Times New Roman"/>
              </a:rPr>
              <a:t>{</a:t>
            </a:r>
            <a:endParaRPr sz="1200" b="0" i="0" u="none">
              <a:solidFill>
                <a:schemeClr val="dk1"/>
              </a:solidFill>
              <a:latin typeface="Times New Roman"/>
              <a:ea typeface="Times New Roman"/>
              <a:cs typeface="Times New Roman"/>
              <a:sym typeface="Times New Roman"/>
            </a:endParaRPr>
          </a:p>
          <a:p>
            <a:pPr marL="12700" marR="0" lvl="0" indent="0" algn="just" rtl="0">
              <a:lnSpc>
                <a:spcPct val="118181"/>
              </a:lnSpc>
              <a:spcBef>
                <a:spcPts val="0"/>
              </a:spcBef>
              <a:spcAft>
                <a:spcPts val="0"/>
              </a:spcAft>
              <a:buClr>
                <a:srgbClr val="545454"/>
              </a:buClr>
              <a:buSzPts val="1100"/>
              <a:buFont typeface="Arial"/>
              <a:buNone/>
            </a:pPr>
            <a:r>
              <a:rPr lang="en-US" sz="1100" b="0" i="0" u="none">
                <a:solidFill>
                  <a:srgbClr val="545454"/>
                </a:solidFill>
                <a:latin typeface="Arial"/>
                <a:ea typeface="Arial"/>
                <a:cs typeface="Arial"/>
                <a:sym typeface="Arial"/>
              </a:rPr>
              <a:t>cmd(Ox38);</a:t>
            </a:r>
            <a:endParaRPr sz="1100" b="0" i="0" u="none">
              <a:solidFill>
                <a:schemeClr val="dk1"/>
              </a:solidFill>
              <a:latin typeface="Arial"/>
              <a:ea typeface="Arial"/>
              <a:cs typeface="Arial"/>
              <a:sym typeface="Arial"/>
            </a:endParaRPr>
          </a:p>
          <a:p>
            <a:pPr marL="12700" marR="0" lvl="0" indent="0" algn="just" rtl="0">
              <a:lnSpc>
                <a:spcPct val="102000"/>
              </a:lnSpc>
              <a:spcBef>
                <a:spcPts val="0"/>
              </a:spcBef>
              <a:spcAft>
                <a:spcPts val="0"/>
              </a:spcAft>
              <a:buClr>
                <a:srgbClr val="6B6B6B"/>
              </a:buClr>
              <a:buSzPts val="1100"/>
              <a:buFont typeface="Arial"/>
              <a:buNone/>
            </a:pPr>
            <a:r>
              <a:rPr lang="en-US" sz="1100" b="0" i="0" u="none">
                <a:solidFill>
                  <a:srgbClr val="6B6B6B"/>
                </a:solidFill>
                <a:latin typeface="Arial"/>
                <a:ea typeface="Arial"/>
                <a:cs typeface="Arial"/>
                <a:sym typeface="Arial"/>
              </a:rPr>
              <a:t>cmd(Ox</a:t>
            </a:r>
            <a:r>
              <a:rPr lang="en-US" sz="1100" b="0" i="0" u="none">
                <a:solidFill>
                  <a:srgbClr val="424242"/>
                </a:solidFill>
                <a:latin typeface="Arial"/>
                <a:ea typeface="Arial"/>
                <a:cs typeface="Arial"/>
                <a:sym typeface="Arial"/>
              </a:rPr>
              <a:t>O</a:t>
            </a:r>
            <a:r>
              <a:rPr lang="en-US" sz="1100" b="0" i="0" u="none">
                <a:solidFill>
                  <a:srgbClr val="6B6B6B"/>
                </a:solidFill>
                <a:latin typeface="Arial"/>
                <a:ea typeface="Arial"/>
                <a:cs typeface="Arial"/>
                <a:sym typeface="Arial"/>
              </a:rPr>
              <a:t>e); cmd(Ox01); cmd(Ox06);</a:t>
            </a:r>
            <a:endParaRPr/>
          </a:p>
        </p:txBody>
      </p:sp>
      <p:sp>
        <p:nvSpPr>
          <p:cNvPr id="138" name="Google Shape;138;p14"/>
          <p:cNvSpPr txBox="1"/>
          <p:nvPr/>
        </p:nvSpPr>
        <p:spPr>
          <a:xfrm>
            <a:off x="496887" y="6316662"/>
            <a:ext cx="814387" cy="165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6B6B6B"/>
              </a:buClr>
              <a:buSzPts val="1100"/>
              <a:buFont typeface="Times New Roman"/>
              <a:buNone/>
            </a:pPr>
            <a:r>
              <a:rPr lang="en-US" sz="1100" b="0" i="0" u="none">
                <a:solidFill>
                  <a:srgbClr val="6B6B6B"/>
                </a:solidFill>
                <a:latin typeface="Times New Roman"/>
                <a:ea typeface="Times New Roman"/>
                <a:cs typeface="Times New Roman"/>
                <a:sym typeface="Times New Roman"/>
              </a:rPr>
              <a:t>r"'l'lxOc);</a:t>
            </a:r>
            <a:endParaRPr/>
          </a:p>
        </p:txBody>
      </p:sp>
      <p:sp>
        <p:nvSpPr>
          <p:cNvPr id="139" name="Google Shape;139;p14"/>
          <p:cNvSpPr txBox="1"/>
          <p:nvPr/>
        </p:nvSpPr>
        <p:spPr>
          <a:xfrm>
            <a:off x="298450" y="6376987"/>
            <a:ext cx="1023937" cy="482600"/>
          </a:xfrm>
          <a:prstGeom prst="rect">
            <a:avLst/>
          </a:prstGeom>
          <a:noFill/>
          <a:ln>
            <a:noFill/>
          </a:ln>
        </p:spPr>
        <p:txBody>
          <a:bodyPr spcFirstLastPara="1" wrap="square" lIns="0" tIns="0" rIns="0" bIns="0" anchor="t" anchorCtr="0">
            <a:spAutoFit/>
          </a:bodyPr>
          <a:lstStyle/>
          <a:p>
            <a:pPr marL="12700" marR="0" lvl="0" indent="0" algn="l" rtl="0">
              <a:lnSpc>
                <a:spcPct val="119047"/>
              </a:lnSpc>
              <a:spcBef>
                <a:spcPts val="0"/>
              </a:spcBef>
              <a:spcAft>
                <a:spcPts val="0"/>
              </a:spcAft>
              <a:buClr>
                <a:srgbClr val="A3A5AC"/>
              </a:buClr>
              <a:buSzPts val="2100"/>
              <a:buFont typeface="Times New Roman"/>
              <a:buNone/>
            </a:pPr>
            <a:r>
              <a:rPr lang="en-US" sz="2100" b="0" i="0" u="none">
                <a:solidFill>
                  <a:srgbClr val="A3A5AC"/>
                </a:solidFill>
                <a:latin typeface="Times New Roman"/>
                <a:ea typeface="Times New Roman"/>
                <a:cs typeface="Times New Roman"/>
                <a:sym typeface="Times New Roman"/>
              </a:rPr>
              <a:t>0</a:t>
            </a:r>
            <a:r>
              <a:rPr lang="en-US" sz="1100" b="0" i="0" u="none">
                <a:solidFill>
                  <a:srgbClr val="6B6B6B"/>
                </a:solidFill>
                <a:latin typeface="Arial"/>
                <a:ea typeface="Arial"/>
                <a:cs typeface="Arial"/>
                <a:sym typeface="Arial"/>
              </a:rPr>
              <a:t>Prezl </a:t>
            </a:r>
            <a:r>
              <a:rPr lang="en-US" sz="1100" b="0" i="0" u="none">
                <a:solidFill>
                  <a:srgbClr val="545454"/>
                </a:solidFill>
                <a:latin typeface="Arial"/>
                <a:ea typeface="Arial"/>
                <a:cs typeface="Arial"/>
                <a:sym typeface="Arial"/>
              </a:rPr>
              <a:t>Jx80};</a:t>
            </a:r>
            <a:endParaRPr sz="1100" b="0" i="0" u="none">
              <a:solidFill>
                <a:schemeClr val="dk1"/>
              </a:solidFill>
              <a:latin typeface="Arial"/>
              <a:ea typeface="Arial"/>
              <a:cs typeface="Arial"/>
              <a:sym typeface="Arial"/>
            </a:endParaRPr>
          </a:p>
          <a:p>
            <a:pPr marL="12700" marR="0" lvl="0" indent="0" algn="l" rtl="0">
              <a:lnSpc>
                <a:spcPct val="116666"/>
              </a:lnSpc>
              <a:spcBef>
                <a:spcPts val="0"/>
              </a:spcBef>
              <a:spcAft>
                <a:spcPts val="0"/>
              </a:spcAft>
              <a:buClr>
                <a:srgbClr val="424242"/>
              </a:buClr>
              <a:buSzPts val="1200"/>
              <a:buFont typeface="Arial"/>
              <a:buNone/>
            </a:pPr>
            <a:r>
              <a:rPr lang="en-US" sz="1200" b="0" i="0" u="none">
                <a:solidFill>
                  <a:srgbClr val="424242"/>
                </a:solidFill>
                <a:latin typeface="Arial"/>
                <a:ea typeface="Arial"/>
                <a:cs typeface="Arial"/>
                <a:sym typeface="Arial"/>
              </a:rPr>
              <a:t>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15"/>
          <p:cNvSpPr txBox="1"/>
          <p:nvPr/>
        </p:nvSpPr>
        <p:spPr>
          <a:xfrm>
            <a:off x="174625" y="1630362"/>
            <a:ext cx="1862137" cy="4743450"/>
          </a:xfrm>
          <a:prstGeom prst="rect">
            <a:avLst/>
          </a:prstGeom>
          <a:noFill/>
          <a:ln>
            <a:noFill/>
          </a:ln>
        </p:spPr>
        <p:txBody>
          <a:bodyPr spcFirstLastPara="1" wrap="square" lIns="0" tIns="0" rIns="0" bIns="0" anchor="t" anchorCtr="0">
            <a:spAutoFit/>
          </a:bodyPr>
          <a:lstStyle/>
          <a:p>
            <a:pPr marL="12700" marR="0" lvl="0" indent="0" algn="l" rtl="0">
              <a:lnSpc>
                <a:spcPct val="10909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void cmd(unslgned  char a)</a:t>
            </a:r>
            <a:endParaRPr sz="1100" b="0" i="0" u="none">
              <a:solidFill>
                <a:schemeClr val="dk1"/>
              </a:solidFill>
              <a:latin typeface="Times New Roman"/>
              <a:ea typeface="Times New Roman"/>
              <a:cs typeface="Times New Roman"/>
              <a:sym typeface="Times New Roman"/>
            </a:endParaRPr>
          </a:p>
          <a:p>
            <a:pPr marL="12700" marR="0" lvl="0" indent="0" algn="l" rtl="0">
              <a:lnSpc>
                <a:spcPct val="109090"/>
              </a:lnSpc>
              <a:spcBef>
                <a:spcPts val="0"/>
              </a:spcBef>
              <a:spcAft>
                <a:spcPts val="0"/>
              </a:spcAft>
              <a:buClr>
                <a:srgbClr val="4B4B4B"/>
              </a:buClr>
              <a:buSzPts val="1100"/>
              <a:buFont typeface="Times New Roman"/>
              <a:buNone/>
            </a:pPr>
            <a:r>
              <a:rPr lang="en-US" sz="1100" b="0" i="0" u="none">
                <a:solidFill>
                  <a:srgbClr val="4B4B4B"/>
                </a:solidFill>
                <a:latin typeface="Times New Roman"/>
                <a:ea typeface="Times New Roman"/>
                <a:cs typeface="Times New Roman"/>
                <a:sym typeface="Times New Roman"/>
              </a:rPr>
              <a:t>{</a:t>
            </a:r>
            <a:endParaRPr sz="1100" b="0" i="0" u="none">
              <a:solidFill>
                <a:schemeClr val="dk1"/>
              </a:solidFill>
              <a:latin typeface="Times New Roman"/>
              <a:ea typeface="Times New Roman"/>
              <a:cs typeface="Times New Roman"/>
              <a:sym typeface="Times New Roman"/>
            </a:endParaRPr>
          </a:p>
          <a:p>
            <a:pPr marL="12700" marR="0" lvl="0" indent="0" algn="l" rtl="0">
              <a:lnSpc>
                <a:spcPct val="110000"/>
              </a:lnSpc>
              <a:spcBef>
                <a:spcPts val="0"/>
              </a:spcBef>
              <a:spcAft>
                <a:spcPts val="0"/>
              </a:spcAft>
              <a:buClr>
                <a:srgbClr val="333333"/>
              </a:buClr>
              <a:buSzPts val="1000"/>
              <a:buFont typeface="Times New Roman"/>
              <a:buNone/>
            </a:pPr>
            <a:r>
              <a:rPr lang="en-US" sz="1000" b="1" i="0" u="none">
                <a:solidFill>
                  <a:srgbClr val="333333"/>
                </a:solidFill>
                <a:latin typeface="Times New Roman"/>
                <a:ea typeface="Times New Roman"/>
                <a:cs typeface="Times New Roman"/>
                <a:sym typeface="Times New Roman"/>
              </a:rPr>
              <a:t>lcd_data=a;</a:t>
            </a:r>
            <a:endParaRPr sz="1000" b="0" i="0" u="none">
              <a:solidFill>
                <a:schemeClr val="dk1"/>
              </a:solidFill>
              <a:latin typeface="Times New Roman"/>
              <a:ea typeface="Times New Roman"/>
              <a:cs typeface="Times New Roman"/>
              <a:sym typeface="Times New Roman"/>
            </a:endParaRPr>
          </a:p>
          <a:p>
            <a:pPr marL="12700" marR="0" lvl="0" indent="0" algn="l" rtl="0">
              <a:lnSpc>
                <a:spcPct val="108333"/>
              </a:lnSpc>
              <a:spcBef>
                <a:spcPts val="0"/>
              </a:spcBef>
              <a:spcAft>
                <a:spcPts val="0"/>
              </a:spcAft>
              <a:buClr>
                <a:srgbClr val="333333"/>
              </a:buClr>
              <a:buSzPts val="1200"/>
              <a:buFont typeface="Times New Roman"/>
              <a:buNone/>
            </a:pPr>
            <a:r>
              <a:rPr lang="en-US" sz="1200" b="0" i="0" u="none">
                <a:solidFill>
                  <a:srgbClr val="333333"/>
                </a:solidFill>
                <a:latin typeface="Times New Roman"/>
                <a:ea typeface="Times New Roman"/>
                <a:cs typeface="Times New Roman"/>
                <a:sym typeface="Times New Roman"/>
              </a:rPr>
              <a:t>rs;O;</a:t>
            </a:r>
            <a:endParaRPr sz="1200" b="0" i="0" u="none">
              <a:solidFill>
                <a:schemeClr val="dk1"/>
              </a:solidFill>
              <a:latin typeface="Times New Roman"/>
              <a:ea typeface="Times New Roman"/>
              <a:cs typeface="Times New Roman"/>
              <a:sym typeface="Times New Roman"/>
            </a:endParaRPr>
          </a:p>
          <a:p>
            <a:pPr marL="12700" marR="0" lvl="0" indent="0" algn="l" rtl="0">
              <a:lnSpc>
                <a:spcPct val="108000"/>
              </a:lnSpc>
              <a:spcBef>
                <a:spcPts val="0"/>
              </a:spcBef>
              <a:spcAft>
                <a:spcPts val="0"/>
              </a:spcAft>
              <a:buClr>
                <a:srgbClr val="333333"/>
              </a:buClr>
              <a:buSzPts val="900"/>
              <a:buFont typeface="Arial"/>
              <a:buNone/>
            </a:pPr>
            <a:r>
              <a:rPr lang="en-US" sz="900" b="1" i="0" u="none">
                <a:solidFill>
                  <a:srgbClr val="333333"/>
                </a:solidFill>
                <a:latin typeface="Arial"/>
                <a:ea typeface="Arial"/>
                <a:cs typeface="Arial"/>
                <a:sym typeface="Arial"/>
              </a:rPr>
              <a:t>rw=O; en=1;</a:t>
            </a:r>
            <a:endParaRPr sz="9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lcd_delay();</a:t>
            </a:r>
            <a:endParaRPr sz="1100" b="0" i="0" u="none">
              <a:solidFill>
                <a:schemeClr val="dk1"/>
              </a:solidFill>
              <a:latin typeface="Times New Roman"/>
              <a:ea typeface="Times New Roman"/>
              <a:cs typeface="Times New Roman"/>
              <a:sym typeface="Times New Roman"/>
            </a:endParaRPr>
          </a:p>
          <a:p>
            <a:pPr marL="12700" marR="0" lvl="0" indent="0" algn="l" rtl="0">
              <a:lnSpc>
                <a:spcPct val="122222"/>
              </a:lnSpc>
              <a:spcBef>
                <a:spcPts val="0"/>
              </a:spcBef>
              <a:spcAft>
                <a:spcPts val="0"/>
              </a:spcAft>
              <a:buClr>
                <a:srgbClr val="333333"/>
              </a:buClr>
              <a:buSzPts val="900"/>
              <a:buFont typeface="Arial"/>
              <a:buNone/>
            </a:pPr>
            <a:r>
              <a:rPr lang="en-US" sz="900" b="1" i="0" u="none">
                <a:solidFill>
                  <a:srgbClr val="333333"/>
                </a:solidFill>
                <a:latin typeface="Arial"/>
                <a:ea typeface="Arial"/>
                <a:cs typeface="Arial"/>
                <a:sym typeface="Arial"/>
              </a:rPr>
              <a:t>en=O;</a:t>
            </a:r>
            <a:endParaRPr sz="900" b="0" i="0" u="none">
              <a:solidFill>
                <a:schemeClr val="dk1"/>
              </a:solidFill>
              <a:latin typeface="Arial"/>
              <a:ea typeface="Arial"/>
              <a:cs typeface="Arial"/>
              <a:sym typeface="Arial"/>
            </a:endParaRPr>
          </a:p>
          <a:p>
            <a:pPr marL="12700" marR="0" lvl="0" indent="0" algn="l" rtl="0">
              <a:lnSpc>
                <a:spcPct val="110000"/>
              </a:lnSpc>
              <a:spcBef>
                <a:spcPts val="0"/>
              </a:spcBef>
              <a:spcAft>
                <a:spcPts val="0"/>
              </a:spcAft>
              <a:buClr>
                <a:srgbClr val="333333"/>
              </a:buClr>
              <a:buSzPts val="1000"/>
              <a:buFont typeface="Times New Roman"/>
              <a:buNone/>
            </a:pPr>
            <a:r>
              <a:rPr lang="en-US" sz="1000" b="0" i="0" u="none">
                <a:solidFill>
                  <a:srgbClr val="333333"/>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700" marR="0" lvl="0" indent="0" algn="l" rtl="0">
              <a:lnSpc>
                <a:spcPct val="10909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void dat(unsiinad char b}</a:t>
            </a: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333333"/>
              </a:buClr>
              <a:buSzPts val="1000"/>
              <a:buFont typeface="Times New Roman"/>
              <a:buNone/>
            </a:pPr>
            <a:r>
              <a:rPr lang="en-US" sz="1000" b="0" i="0" u="none">
                <a:solidFill>
                  <a:srgbClr val="333333"/>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12700" marR="0" lvl="0" indent="0" algn="l" rtl="0">
              <a:lnSpc>
                <a:spcPct val="10909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lcd_data;b;</a:t>
            </a:r>
            <a:endParaRPr sz="1100" b="0" i="0" u="none">
              <a:solidFill>
                <a:schemeClr val="dk1"/>
              </a:solidFill>
              <a:latin typeface="Times New Roman"/>
              <a:ea typeface="Times New Roman"/>
              <a:cs typeface="Times New Roman"/>
              <a:sym typeface="Times New Roman"/>
            </a:endParaRPr>
          </a:p>
          <a:p>
            <a:pPr marL="12700" marR="0" lvl="0" indent="0" algn="l" rtl="0">
              <a:lnSpc>
                <a:spcPct val="104000"/>
              </a:lnSpc>
              <a:spcBef>
                <a:spcPts val="0"/>
              </a:spcBef>
              <a:spcAft>
                <a:spcPts val="0"/>
              </a:spcAft>
              <a:buClr>
                <a:srgbClr val="333333"/>
              </a:buClr>
              <a:buSzPts val="1000"/>
              <a:buFont typeface="Arial"/>
              <a:buNone/>
            </a:pPr>
            <a:r>
              <a:rPr lang="en-US" sz="1000" b="1" i="0" u="none">
                <a:solidFill>
                  <a:srgbClr val="333333"/>
                </a:solidFill>
                <a:latin typeface="Arial"/>
                <a:ea typeface="Arial"/>
                <a:cs typeface="Arial"/>
                <a:sym typeface="Arial"/>
              </a:rPr>
              <a:t>r•=1; </a:t>
            </a:r>
            <a:r>
              <a:rPr lang="en-US" sz="900" b="1" i="0" u="none">
                <a:solidFill>
                  <a:srgbClr val="333333"/>
                </a:solidFill>
                <a:latin typeface="Arial"/>
                <a:ea typeface="Arial"/>
                <a:cs typeface="Arial"/>
                <a:sym typeface="Arial"/>
              </a:rPr>
              <a:t>rw</a:t>
            </a:r>
            <a:r>
              <a:rPr lang="en-US" sz="900" b="1" i="0" u="none">
                <a:solidFill>
                  <a:srgbClr val="595959"/>
                </a:solidFill>
                <a:latin typeface="Arial"/>
                <a:ea typeface="Arial"/>
                <a:cs typeface="Arial"/>
                <a:sym typeface="Arial"/>
              </a:rPr>
              <a:t>=</a:t>
            </a:r>
            <a:r>
              <a:rPr lang="en-US" sz="900" b="1" i="0" u="none">
                <a:solidFill>
                  <a:srgbClr val="333333"/>
                </a:solidFill>
                <a:latin typeface="Arial"/>
                <a:ea typeface="Arial"/>
                <a:cs typeface="Arial"/>
                <a:sym typeface="Arial"/>
              </a:rPr>
              <a:t>O; en</a:t>
            </a:r>
            <a:r>
              <a:rPr lang="en-US" sz="900" b="1" i="0" u="none">
                <a:solidFill>
                  <a:srgbClr val="595959"/>
                </a:solidFill>
                <a:latin typeface="Arial"/>
                <a:ea typeface="Arial"/>
                <a:cs typeface="Arial"/>
                <a:sym typeface="Arial"/>
              </a:rPr>
              <a:t>=</a:t>
            </a:r>
            <a:r>
              <a:rPr lang="en-US" sz="900" b="1" i="0" u="none">
                <a:solidFill>
                  <a:srgbClr val="333333"/>
                </a:solidFill>
                <a:latin typeface="Arial"/>
                <a:ea typeface="Arial"/>
                <a:cs typeface="Arial"/>
                <a:sym typeface="Arial"/>
              </a:rPr>
              <a:t>1;</a:t>
            </a:r>
            <a:endParaRPr sz="9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led</a:t>
            </a:r>
            <a:r>
              <a:rPr lang="en-US" sz="1100" b="0" i="0" u="none">
                <a:solidFill>
                  <a:srgbClr val="0C0C0C"/>
                </a:solidFill>
                <a:latin typeface="Times New Roman"/>
                <a:ea typeface="Times New Roman"/>
                <a:cs typeface="Times New Roman"/>
                <a:sym typeface="Times New Roman"/>
              </a:rPr>
              <a:t>_</a:t>
            </a:r>
            <a:r>
              <a:rPr lang="en-US" sz="1100" b="0" i="0" u="none">
                <a:solidFill>
                  <a:srgbClr val="1D1D1D"/>
                </a:solidFill>
                <a:latin typeface="Times New Roman"/>
                <a:ea typeface="Times New Roman"/>
                <a:cs typeface="Times New Roman"/>
                <a:sym typeface="Times New Roman"/>
              </a:rPr>
              <a:t>delay()</a:t>
            </a:r>
            <a:r>
              <a:rPr lang="en-US" sz="1100" b="0" i="0" u="none">
                <a:solidFill>
                  <a:srgbClr val="595959"/>
                </a:solidFill>
                <a:latin typeface="Times New Roman"/>
                <a:ea typeface="Times New Roman"/>
                <a:cs typeface="Times New Roman"/>
                <a:sym typeface="Times New Roman"/>
              </a:rPr>
              <a:t>;</a:t>
            </a: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333333"/>
              </a:buClr>
              <a:buSzPts val="900"/>
              <a:buFont typeface="Arial"/>
              <a:buNone/>
            </a:pPr>
            <a:r>
              <a:rPr lang="en-US" sz="900" b="1" i="0" u="none">
                <a:solidFill>
                  <a:srgbClr val="333333"/>
                </a:solidFill>
                <a:latin typeface="Arial"/>
                <a:ea typeface="Arial"/>
                <a:cs typeface="Arial"/>
                <a:sym typeface="Arial"/>
              </a:rPr>
              <a:t>en</a:t>
            </a:r>
            <a:r>
              <a:rPr lang="en-US" sz="900" b="1" i="0" u="none">
                <a:solidFill>
                  <a:srgbClr val="595959"/>
                </a:solidFill>
                <a:latin typeface="Arial"/>
                <a:ea typeface="Arial"/>
                <a:cs typeface="Arial"/>
                <a:sym typeface="Arial"/>
              </a:rPr>
              <a:t>=</a:t>
            </a:r>
            <a:r>
              <a:rPr lang="en-US" sz="900" b="1" i="0" u="none">
                <a:solidFill>
                  <a:srgbClr val="333333"/>
                </a:solidFill>
                <a:latin typeface="Arial"/>
                <a:ea typeface="Arial"/>
                <a:cs typeface="Arial"/>
                <a:sym typeface="Arial"/>
              </a:rPr>
              <a:t>O;</a:t>
            </a:r>
            <a:endParaRPr sz="9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333333"/>
              </a:buClr>
              <a:buSzPts val="1000"/>
              <a:buFont typeface="Arial"/>
              <a:buNone/>
            </a:pPr>
            <a:r>
              <a:rPr lang="en-US" sz="1000" b="0" i="0" u="none">
                <a:solidFill>
                  <a:srgbClr val="333333"/>
                </a:solidFill>
                <a:latin typeface="Arial"/>
                <a:ea typeface="Arial"/>
                <a:cs typeface="Arial"/>
                <a:sym typeface="Arial"/>
              </a:rPr>
              <a:t>}</a:t>
            </a:r>
            <a:endParaRPr sz="10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333333"/>
              </a:buClr>
              <a:buSzPts val="900"/>
              <a:buFont typeface="Arial"/>
              <a:buNone/>
            </a:pPr>
            <a:r>
              <a:rPr lang="en-US" sz="900" b="1" i="0" u="none">
                <a:solidFill>
                  <a:srgbClr val="333333"/>
                </a:solidFill>
                <a:latin typeface="Arial"/>
                <a:ea typeface="Arial"/>
                <a:cs typeface="Arial"/>
                <a:sym typeface="Arial"/>
              </a:rPr>
              <a:t>void show(unsigned char </a:t>
            </a:r>
            <a:r>
              <a:rPr lang="en-US" sz="900" b="1" i="0" u="none">
                <a:solidFill>
                  <a:srgbClr val="1D1D1D"/>
                </a:solidFill>
                <a:latin typeface="Arial"/>
                <a:ea typeface="Arial"/>
                <a:cs typeface="Arial"/>
                <a:sym typeface="Arial"/>
              </a:rPr>
              <a:t>*s)</a:t>
            </a:r>
            <a:endParaRPr sz="900" b="0" i="0" u="none">
              <a:solidFill>
                <a:schemeClr val="dk1"/>
              </a:solidFill>
              <a:latin typeface="Arial"/>
              <a:ea typeface="Arial"/>
              <a:cs typeface="Arial"/>
              <a:sym typeface="Arial"/>
            </a:endParaRPr>
          </a:p>
          <a:p>
            <a:pPr marL="12700" marR="0" lvl="0" indent="0" algn="l" rtl="0">
              <a:lnSpc>
                <a:spcPct val="122222"/>
              </a:lnSpc>
              <a:spcBef>
                <a:spcPts val="0"/>
              </a:spcBef>
              <a:spcAft>
                <a:spcPts val="0"/>
              </a:spcAft>
              <a:buClr>
                <a:srgbClr val="4B4B4B"/>
              </a:buClr>
              <a:buSzPts val="900"/>
              <a:buFont typeface="Arial"/>
              <a:buNone/>
            </a:pPr>
            <a:r>
              <a:rPr lang="en-US" sz="900" b="0" i="0" u="none">
                <a:solidFill>
                  <a:srgbClr val="4B4B4B"/>
                </a:solidFill>
                <a:latin typeface="Arial"/>
                <a:ea typeface="Arial"/>
                <a:cs typeface="Arial"/>
                <a:sym typeface="Arial"/>
              </a:rPr>
              <a:t>(</a:t>
            </a:r>
            <a:endParaRPr sz="900" b="0" i="0" u="none">
              <a:solidFill>
                <a:schemeClr val="dk1"/>
              </a:solidFill>
              <a:latin typeface="Arial"/>
              <a:ea typeface="Arial"/>
              <a:cs typeface="Arial"/>
              <a:sym typeface="Arial"/>
            </a:endParaRPr>
          </a:p>
          <a:p>
            <a:pPr marL="12700" marR="0" lvl="0" indent="0" algn="l" rtl="0">
              <a:lnSpc>
                <a:spcPct val="109090"/>
              </a:lnSpc>
              <a:spcBef>
                <a:spcPts val="0"/>
              </a:spcBef>
              <a:spcAft>
                <a:spcPts val="0"/>
              </a:spcAft>
              <a:buClr>
                <a:srgbClr val="1D1D1D"/>
              </a:buClr>
              <a:buSzPts val="1100"/>
              <a:buFont typeface="Times New Roman"/>
              <a:buNone/>
            </a:pPr>
            <a:r>
              <a:rPr lang="en-US" sz="1100" b="0" i="0" u="none">
                <a:solidFill>
                  <a:srgbClr val="1D1D1D"/>
                </a:solidFill>
                <a:latin typeface="Times New Roman"/>
                <a:ea typeface="Times New Roman"/>
                <a:cs typeface="Times New Roman"/>
                <a:sym typeface="Times New Roman"/>
              </a:rPr>
              <a:t>while</a:t>
            </a:r>
            <a:r>
              <a:rPr lang="en-US" sz="1100" b="0" i="0" u="none">
                <a:solidFill>
                  <a:srgbClr val="4B4B4B"/>
                </a:solidFill>
                <a:latin typeface="Times New Roman"/>
                <a:ea typeface="Times New Roman"/>
                <a:cs typeface="Times New Roman"/>
                <a:sym typeface="Times New Roman"/>
              </a:rPr>
              <a:t>(*s) </a:t>
            </a:r>
            <a:r>
              <a:rPr lang="en-US" sz="1100" b="0" i="0" u="none">
                <a:solidFill>
                  <a:srgbClr val="333333"/>
                </a:solidFill>
                <a:latin typeface="Times New Roman"/>
                <a:ea typeface="Times New Roman"/>
                <a:cs typeface="Times New Roman"/>
                <a:sym typeface="Times New Roman"/>
              </a:rPr>
              <a:t>{ </a:t>
            </a:r>
            <a:r>
              <a:rPr lang="en-US" sz="1100" b="0" i="0" u="none">
                <a:solidFill>
                  <a:srgbClr val="1D1D1D"/>
                </a:solidFill>
                <a:latin typeface="Times New Roman"/>
                <a:ea typeface="Times New Roman"/>
                <a:cs typeface="Times New Roman"/>
                <a:sym typeface="Times New Roman"/>
              </a:rPr>
              <a:t>dat{*s+</a:t>
            </a:r>
            <a:r>
              <a:rPr lang="en-US" sz="1100" b="0" i="0" u="none">
                <a:solidFill>
                  <a:srgbClr val="4B4B4B"/>
                </a:solidFill>
                <a:latin typeface="Times New Roman"/>
                <a:ea typeface="Times New Roman"/>
                <a:cs typeface="Times New Roman"/>
                <a:sym typeface="Times New Roman"/>
              </a:rPr>
              <a:t>+);</a:t>
            </a: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4B4B4B"/>
              </a:buClr>
              <a:buSzPts val="1000"/>
              <a:buFont typeface="Times New Roman"/>
              <a:buNone/>
            </a:pPr>
            <a:r>
              <a:rPr lang="en-US" sz="1000" b="0" i="0" u="none">
                <a:solidFill>
                  <a:srgbClr val="4B4B4B"/>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12700" marR="0" lvl="0" indent="0" algn="l" rtl="0">
              <a:lnSpc>
                <a:spcPct val="118181"/>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a:t>
            </a: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100"/>
              <a:buFont typeface="Calibri"/>
              <a:buNone/>
            </a:pP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800"/>
              <a:buFont typeface="Calibri"/>
              <a:buNone/>
            </a:pPr>
            <a:endParaRPr sz="8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333333"/>
              </a:buClr>
              <a:buSzPts val="1100"/>
              <a:buFont typeface="Times New Roman"/>
              <a:buNone/>
            </a:pPr>
            <a:r>
              <a:rPr lang="en-US" sz="1100" b="0" i="0" u="none">
                <a:solidFill>
                  <a:srgbClr val="333333"/>
                </a:solidFill>
                <a:latin typeface="Times New Roman"/>
                <a:ea typeface="Times New Roman"/>
                <a:cs typeface="Times New Roman"/>
                <a:sym typeface="Times New Roman"/>
              </a:rPr>
              <a:t>void </a:t>
            </a:r>
            <a:r>
              <a:rPr lang="en-US" sz="1100" b="0" i="0" u="none">
                <a:solidFill>
                  <a:srgbClr val="1D1D1D"/>
                </a:solidFill>
                <a:latin typeface="Times New Roman"/>
                <a:ea typeface="Times New Roman"/>
                <a:cs typeface="Times New Roman"/>
                <a:sym typeface="Times New Roman"/>
              </a:rPr>
              <a:t>delay(lnt </a:t>
            </a:r>
            <a:r>
              <a:rPr lang="en-US" sz="1100" b="0" i="0" u="none">
                <a:solidFill>
                  <a:srgbClr val="333333"/>
                </a:solidFill>
                <a:latin typeface="Times New Roman"/>
                <a:ea typeface="Times New Roman"/>
                <a:cs typeface="Times New Roman"/>
                <a:sym typeface="Times New Roman"/>
              </a:rPr>
              <a:t>time)</a:t>
            </a:r>
            <a:endParaRPr sz="11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4B4B4B"/>
              </a:buClr>
              <a:buSzPts val="900"/>
              <a:buFont typeface="Arial"/>
              <a:buNone/>
            </a:pPr>
            <a:r>
              <a:rPr lang="en-US" sz="900" b="0" i="0" u="none">
                <a:solidFill>
                  <a:srgbClr val="4B4B4B"/>
                </a:solidFill>
                <a:latin typeface="Arial"/>
                <a:ea typeface="Arial"/>
                <a:cs typeface="Arial"/>
                <a:sym typeface="Arial"/>
              </a:rPr>
              <a:t>(</a:t>
            </a:r>
            <a:endParaRPr/>
          </a:p>
        </p:txBody>
      </p:sp>
      <p:sp>
        <p:nvSpPr>
          <p:cNvPr id="145" name="Google Shape;145;p15"/>
          <p:cNvSpPr txBox="1"/>
          <p:nvPr/>
        </p:nvSpPr>
        <p:spPr>
          <a:xfrm>
            <a:off x="277812" y="6421437"/>
            <a:ext cx="939800" cy="165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A3A5AA"/>
              </a:buClr>
              <a:buSzPts val="1100"/>
              <a:buFont typeface="Times New Roman"/>
              <a:buNone/>
            </a:pPr>
            <a:r>
              <a:rPr lang="en-US" sz="1100" b="0" i="0" u="none">
                <a:solidFill>
                  <a:srgbClr val="A3A5AA"/>
                </a:solidFill>
                <a:latin typeface="Times New Roman"/>
                <a:ea typeface="Times New Roman"/>
                <a:cs typeface="Times New Roman"/>
                <a:sym typeface="Times New Roman"/>
              </a:rPr>
              <a:t>$)</a:t>
            </a:r>
            <a:r>
              <a:rPr lang="en-US" sz="1100" b="0" i="0" u="none">
                <a:solidFill>
                  <a:srgbClr val="747579"/>
                </a:solidFill>
                <a:latin typeface="Times New Roman"/>
                <a:ea typeface="Times New Roman"/>
                <a:cs typeface="Times New Roman"/>
                <a:sym typeface="Times New Roman"/>
              </a:rPr>
              <a:t>Prezl	</a:t>
            </a:r>
            <a:r>
              <a:rPr lang="en-US" sz="1100" b="0" i="0" u="none">
                <a:solidFill>
                  <a:srgbClr val="4B4B4B"/>
                </a:solidFill>
                <a:latin typeface="Times New Roman"/>
                <a:ea typeface="Times New Roman"/>
                <a:cs typeface="Times New Roman"/>
                <a:sym typeface="Times New Roman"/>
              </a:rPr>
              <a:t>. .</a:t>
            </a:r>
            <a:endParaRPr/>
          </a:p>
        </p:txBody>
      </p:sp>
      <p:sp>
        <p:nvSpPr>
          <p:cNvPr id="146" name="Google Shape;146;p15"/>
          <p:cNvSpPr txBox="1"/>
          <p:nvPr/>
        </p:nvSpPr>
        <p:spPr>
          <a:xfrm>
            <a:off x="215900" y="6515100"/>
            <a:ext cx="1052512" cy="203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47579"/>
              </a:buClr>
              <a:buSzPts val="1400"/>
              <a:buFont typeface="Times New Roman"/>
              <a:buNone/>
            </a:pPr>
            <a:r>
              <a:rPr lang="en-US" sz="1400" b="0" i="0" u="none">
                <a:solidFill>
                  <a:srgbClr val="747579"/>
                </a:solidFill>
                <a:latin typeface="Times New Roman"/>
                <a:ea typeface="Times New Roman"/>
                <a:cs typeface="Times New Roman"/>
                <a:sym typeface="Times New Roman"/>
              </a:rPr>
              <a:t>L.</a:t>
            </a:r>
            <a:r>
              <a:rPr lang="en-US" sz="1400" b="0" i="0" u="none">
                <a:solidFill>
                  <a:srgbClr val="333333"/>
                </a:solidFill>
                <a:latin typeface="Times New Roman"/>
                <a:ea typeface="Times New Roman"/>
                <a:cs typeface="Times New Roman"/>
                <a:sym typeface="Times New Roman"/>
              </a:rPr>
              <a:t>.·-·o··</a:t>
            </a:r>
            <a:r>
              <a:rPr lang="en-US" sz="1400" b="0" i="0" u="none">
                <a:solidFill>
                  <a:srgbClr val="595959"/>
                </a:solidFill>
                <a:latin typeface="Times New Roman"/>
                <a:ea typeface="Times New Roman"/>
                <a:cs typeface="Times New Roman"/>
                <a:sym typeface="Times New Roman"/>
              </a:rPr>
              <a:t>-- </a:t>
            </a:r>
            <a:r>
              <a:rPr lang="en-US" sz="1000" b="1" i="0" u="none">
                <a:solidFill>
                  <a:srgbClr val="4B4B4B"/>
                </a:solidFill>
                <a:latin typeface="Times New Roman"/>
                <a:ea typeface="Times New Roman"/>
                <a:cs typeface="Times New Roman"/>
                <a:sym typeface="Times New Roman"/>
              </a:rPr>
              <a:t>.nt </a:t>
            </a:r>
            <a:r>
              <a:rPr lang="en-US" sz="1000" b="0" i="0" u="none">
                <a:solidFill>
                  <a:srgbClr val="333333"/>
                </a:solidFill>
                <a:latin typeface="Arial"/>
                <a:ea typeface="Arial"/>
                <a:cs typeface="Arial"/>
                <a:sym typeface="Arial"/>
              </a:rPr>
              <a:t>IJ;</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6"/>
          <p:cNvSpPr/>
          <p:nvPr/>
        </p:nvSpPr>
        <p:spPr>
          <a:xfrm>
            <a:off x="0" y="815975"/>
            <a:ext cx="10058400" cy="0"/>
          </a:xfrm>
          <a:custGeom>
            <a:avLst/>
            <a:gdLst/>
            <a:ahLst/>
            <a:cxnLst/>
            <a:rect l="l" t="t" r="r" b="b"/>
            <a:pathLst>
              <a:path w="10058400" h="120000" extrusionOk="0">
                <a:moveTo>
                  <a:pt x="0" y="0"/>
                </a:moveTo>
                <a:lnTo>
                  <a:pt x="10058400" y="0"/>
                </a:lnTo>
              </a:path>
            </a:pathLst>
          </a:custGeom>
          <a:noFill/>
          <a:ln w="112900" cap="flat" cmpd="sng">
            <a:solidFill>
              <a:srgbClr val="282828"/>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16"/>
          <p:cNvSpPr/>
          <p:nvPr/>
        </p:nvSpPr>
        <p:spPr>
          <a:xfrm>
            <a:off x="15875" y="1282700"/>
            <a:ext cx="0" cy="5637212"/>
          </a:xfrm>
          <a:custGeom>
            <a:avLst/>
            <a:gdLst/>
            <a:ahLst/>
            <a:cxnLst/>
            <a:rect l="l" t="t" r="r" b="b"/>
            <a:pathLst>
              <a:path w="120000" h="5636895" extrusionOk="0">
                <a:moveTo>
                  <a:pt x="0" y="5636803"/>
                </a:moveTo>
                <a:lnTo>
                  <a:pt x="0" y="0"/>
                </a:lnTo>
              </a:path>
            </a:pathLst>
          </a:custGeom>
          <a:noFill/>
          <a:ln w="3077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16"/>
          <p:cNvSpPr/>
          <p:nvPr/>
        </p:nvSpPr>
        <p:spPr>
          <a:xfrm>
            <a:off x="10048875" y="1282700"/>
            <a:ext cx="0" cy="5637212"/>
          </a:xfrm>
          <a:custGeom>
            <a:avLst/>
            <a:gdLst/>
            <a:ahLst/>
            <a:cxnLst/>
            <a:rect l="l" t="t" r="r" b="b"/>
            <a:pathLst>
              <a:path w="120000" h="5636895" extrusionOk="0">
                <a:moveTo>
                  <a:pt x="0" y="5636803"/>
                </a:moveTo>
                <a:lnTo>
                  <a:pt x="0" y="0"/>
                </a:lnTo>
              </a:path>
            </a:pathLst>
          </a:custGeom>
          <a:noFill/>
          <a:ln w="205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6"/>
          <p:cNvSpPr/>
          <p:nvPr/>
        </p:nvSpPr>
        <p:spPr>
          <a:xfrm>
            <a:off x="0" y="6965950"/>
            <a:ext cx="10058400" cy="0"/>
          </a:xfrm>
          <a:custGeom>
            <a:avLst/>
            <a:gdLst/>
            <a:ahLst/>
            <a:cxnLst/>
            <a:rect l="l" t="t" r="r" b="b"/>
            <a:pathLst>
              <a:path w="10058400" h="120000" extrusionOk="0">
                <a:moveTo>
                  <a:pt x="0" y="0"/>
                </a:moveTo>
                <a:lnTo>
                  <a:pt x="10058400" y="0"/>
                </a:lnTo>
              </a:path>
            </a:pathLst>
          </a:custGeom>
          <a:noFill/>
          <a:ln w="92350" cap="flat" cmpd="sng">
            <a:solidFill>
              <a:srgbClr val="18487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5" name="Google Shape;155;p16"/>
          <p:cNvSpPr txBox="1"/>
          <p:nvPr/>
        </p:nvSpPr>
        <p:spPr>
          <a:xfrm>
            <a:off x="419100" y="1773237"/>
            <a:ext cx="868362" cy="1087437"/>
          </a:xfrm>
          <a:prstGeom prst="rect">
            <a:avLst/>
          </a:prstGeom>
          <a:noFill/>
          <a:ln>
            <a:noFill/>
          </a:ln>
        </p:spPr>
        <p:txBody>
          <a:bodyPr spcFirstLastPara="1" wrap="square" lIns="0" tIns="0" rIns="0" bIns="0" anchor="t" anchorCtr="0">
            <a:spAutoFit/>
          </a:bodyPr>
          <a:lstStyle/>
          <a:p>
            <a:pPr marL="22225" marR="0" lvl="0" indent="0" algn="l" rtl="0">
              <a:lnSpc>
                <a:spcPct val="100000"/>
              </a:lnSpc>
              <a:spcBef>
                <a:spcPts val="0"/>
              </a:spcBef>
              <a:spcAft>
                <a:spcPts val="0"/>
              </a:spcAft>
              <a:buClr>
                <a:srgbClr val="4F4F4F"/>
              </a:buClr>
              <a:buSzPts val="1000"/>
              <a:buFont typeface="Arial"/>
              <a:buNone/>
            </a:pPr>
            <a:r>
              <a:rPr lang="en-US" sz="1000" b="0" i="0" u="none">
                <a:solidFill>
                  <a:srgbClr val="4F4F4F"/>
                </a:solidFill>
                <a:latin typeface="Arial"/>
                <a:ea typeface="Arial"/>
                <a:cs typeface="Arial"/>
                <a:sym typeface="Arial"/>
              </a:rPr>
              <a:t>TM</a:t>
            </a:r>
            <a:r>
              <a:rPr lang="en-US" sz="1000" b="0" i="0" u="none">
                <a:solidFill>
                  <a:srgbClr val="727272"/>
                </a:solidFill>
                <a:latin typeface="Arial"/>
                <a:ea typeface="Arial"/>
                <a:cs typeface="Arial"/>
                <a:sym typeface="Arial"/>
              </a:rPr>
              <a:t>OD=Ox20</a:t>
            </a:r>
            <a:r>
              <a:rPr lang="en-US" sz="1000" b="0" i="0" u="none">
                <a:solidFill>
                  <a:srgbClr val="4F4F4F"/>
                </a:solidFill>
                <a:latin typeface="Arial"/>
                <a:ea typeface="Arial"/>
                <a:cs typeface="Arial"/>
                <a:sym typeface="Arial"/>
              </a:rPr>
              <a:t>;</a:t>
            </a:r>
            <a:endParaRPr sz="1000" b="0" i="0" u="none">
              <a:solidFill>
                <a:schemeClr val="dk1"/>
              </a:solidFill>
              <a:latin typeface="Arial"/>
              <a:ea typeface="Arial"/>
              <a:cs typeface="Arial"/>
              <a:sym typeface="Arial"/>
            </a:endParaRPr>
          </a:p>
          <a:p>
            <a:pPr marL="22225" marR="0" lvl="0" indent="0" algn="l" rtl="0">
              <a:lnSpc>
                <a:spcPct val="100000"/>
              </a:lnSpc>
              <a:spcBef>
                <a:spcPts val="0"/>
              </a:spcBef>
              <a:spcAft>
                <a:spcPts val="0"/>
              </a:spcAft>
              <a:buClr>
                <a:schemeClr val="dk1"/>
              </a:buClr>
              <a:buSzPts val="1100"/>
              <a:buFont typeface="Calibri"/>
              <a:buNone/>
            </a:pPr>
            <a:endParaRPr sz="1100" b="0" i="0" u="none">
              <a:solidFill>
                <a:schemeClr val="dk1"/>
              </a:solidFill>
              <a:latin typeface="Times New Roman"/>
              <a:ea typeface="Times New Roman"/>
              <a:cs typeface="Times New Roman"/>
              <a:sym typeface="Times New Roman"/>
            </a:endParaRPr>
          </a:p>
          <a:p>
            <a:pPr marL="22225" marR="0" lvl="0" indent="0" algn="l" rtl="0">
              <a:lnSpc>
                <a:spcPct val="10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SCON=OxSO;</a:t>
            </a:r>
            <a:endParaRPr sz="1000" b="0" i="0" u="none">
              <a:solidFill>
                <a:schemeClr val="dk1"/>
              </a:solidFill>
              <a:latin typeface="Arial"/>
              <a:ea typeface="Arial"/>
              <a:cs typeface="Arial"/>
              <a:sym typeface="Arial"/>
            </a:endParaRPr>
          </a:p>
          <a:p>
            <a:pPr marL="22225" marR="0" lvl="0" indent="0" algn="l" rtl="0">
              <a:lnSpc>
                <a:spcPct val="202000"/>
              </a:lnSpc>
              <a:spcBef>
                <a:spcPts val="0"/>
              </a:spcBef>
              <a:spcAft>
                <a:spcPts val="0"/>
              </a:spcAft>
              <a:buClr>
                <a:srgbClr val="5E5E5E"/>
              </a:buClr>
              <a:buSzPts val="1000"/>
              <a:buFont typeface="Arial"/>
              <a:buNone/>
            </a:pPr>
            <a:r>
              <a:rPr lang="en-US" sz="1000" b="0" i="0" u="none">
                <a:solidFill>
                  <a:srgbClr val="5E5E5E"/>
                </a:solidFill>
                <a:latin typeface="Arial"/>
                <a:ea typeface="Arial"/>
                <a:cs typeface="Arial"/>
                <a:sym typeface="Arial"/>
              </a:rPr>
              <a:t>TH1=0xfd; </a:t>
            </a:r>
            <a:r>
              <a:rPr lang="en-US" sz="1000" b="0" i="0" u="none">
                <a:solidFill>
                  <a:srgbClr val="383838"/>
                </a:solidFill>
                <a:latin typeface="Arial"/>
                <a:ea typeface="Arial"/>
                <a:cs typeface="Arial"/>
                <a:sym typeface="Arial"/>
              </a:rPr>
              <a:t>TR1</a:t>
            </a:r>
            <a:r>
              <a:rPr lang="en-US" sz="1000" b="0" i="0" u="none">
                <a:solidFill>
                  <a:srgbClr val="898989"/>
                </a:solidFill>
                <a:latin typeface="Arial"/>
                <a:ea typeface="Arial"/>
                <a:cs typeface="Arial"/>
                <a:sym typeface="Arial"/>
              </a:rPr>
              <a:t>=1;</a:t>
            </a:r>
            <a:endParaRPr/>
          </a:p>
        </p:txBody>
      </p:sp>
      <p:sp>
        <p:nvSpPr>
          <p:cNvPr id="156" name="Google Shape;156;p16"/>
          <p:cNvSpPr txBox="1"/>
          <p:nvPr/>
        </p:nvSpPr>
        <p:spPr>
          <a:xfrm>
            <a:off x="428625" y="6426200"/>
            <a:ext cx="758825" cy="16192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 </a:t>
            </a:r>
            <a:endParaRPr/>
          </a:p>
        </p:txBody>
      </p:sp>
      <p:sp>
        <p:nvSpPr>
          <p:cNvPr id="157" name="Google Shape;157;p16"/>
          <p:cNvSpPr txBox="1"/>
          <p:nvPr/>
        </p:nvSpPr>
        <p:spPr>
          <a:xfrm>
            <a:off x="284162" y="3319462"/>
            <a:ext cx="1047750" cy="350837"/>
          </a:xfrm>
          <a:prstGeom prst="rect">
            <a:avLst/>
          </a:prstGeom>
          <a:noFill/>
          <a:ln>
            <a:noFill/>
          </a:ln>
        </p:spPr>
        <p:txBody>
          <a:bodyPr spcFirstLastPara="1" wrap="square" lIns="0" tIns="0" rIns="0" bIns="0" anchor="t" anchorCtr="0">
            <a:spAutoFit/>
          </a:bodyPr>
          <a:lstStyle/>
          <a:p>
            <a:pPr marL="12700" marR="0" lvl="0" indent="0" algn="l" rtl="0">
              <a:lnSpc>
                <a:spcPct val="12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void</a:t>
            </a:r>
            <a:r>
              <a:rPr lang="en-US" sz="1000" b="0" i="0" u="none">
                <a:solidFill>
                  <a:srgbClr val="898989"/>
                </a:solidFill>
                <a:latin typeface="Arial"/>
                <a:ea typeface="Arial"/>
                <a:cs typeface="Arial"/>
                <a:sym typeface="Arial"/>
              </a:rPr>
              <a:t>lcd</a:t>
            </a:r>
            <a:r>
              <a:rPr lang="en-US" sz="1000" b="0" i="0" u="none">
                <a:solidFill>
                  <a:srgbClr val="5E5E5E"/>
                </a:solidFill>
                <a:latin typeface="Arial"/>
                <a:ea typeface="Arial"/>
                <a:cs typeface="Arial"/>
                <a:sym typeface="Arial"/>
              </a:rPr>
              <a:t>_delay()</a:t>
            </a:r>
            <a:endParaRPr sz="1000" b="0" i="0" u="none">
              <a:solidFill>
                <a:schemeClr val="dk1"/>
              </a:solidFill>
              <a:latin typeface="Arial"/>
              <a:ea typeface="Arial"/>
              <a:cs typeface="Arial"/>
              <a:sym typeface="Arial"/>
            </a:endParaRPr>
          </a:p>
          <a:p>
            <a:pPr marL="12700" marR="0" lvl="0" indent="0" algn="l" rtl="0">
              <a:lnSpc>
                <a:spcPct val="115384"/>
              </a:lnSpc>
              <a:spcBef>
                <a:spcPts val="0"/>
              </a:spcBef>
              <a:spcAft>
                <a:spcPts val="0"/>
              </a:spcAft>
              <a:buClr>
                <a:srgbClr val="727272"/>
              </a:buClr>
              <a:buSzPts val="1300"/>
              <a:buFont typeface="Arial"/>
              <a:buNone/>
            </a:pPr>
            <a:r>
              <a:rPr lang="en-US" sz="1300" b="0" i="0" u="none">
                <a:solidFill>
                  <a:srgbClr val="727272"/>
                </a:solidFill>
                <a:latin typeface="Arial"/>
                <a:ea typeface="Arial"/>
                <a:cs typeface="Arial"/>
                <a:sym typeface="Arial"/>
              </a:rPr>
              <a:t>l</a:t>
            </a:r>
            <a:endParaRPr/>
          </a:p>
        </p:txBody>
      </p:sp>
      <p:sp>
        <p:nvSpPr>
          <p:cNvPr id="158" name="Google Shape;158;p16"/>
          <p:cNvSpPr txBox="1"/>
          <p:nvPr/>
        </p:nvSpPr>
        <p:spPr>
          <a:xfrm>
            <a:off x="387350" y="3627437"/>
            <a:ext cx="1306512" cy="320675"/>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4F4F4F"/>
              </a:buClr>
              <a:buSzPts val="1000"/>
              <a:buFont typeface="Arial"/>
              <a:buNone/>
            </a:pPr>
            <a:r>
              <a:rPr lang="en-US" sz="1000" b="0" i="0" u="none">
                <a:solidFill>
                  <a:srgbClr val="4F4F4F"/>
                </a:solidFill>
                <a:latin typeface="Arial"/>
                <a:ea typeface="Arial"/>
                <a:cs typeface="Arial"/>
                <a:sym typeface="Arial"/>
              </a:rPr>
              <a:t>u</a:t>
            </a:r>
            <a:r>
              <a:rPr lang="en-US" sz="1000" b="0" i="0" u="none">
                <a:solidFill>
                  <a:srgbClr val="727272"/>
                </a:solidFill>
                <a:latin typeface="Arial"/>
                <a:ea typeface="Arial"/>
                <a:cs typeface="Arial"/>
                <a:sym typeface="Arial"/>
              </a:rPr>
              <a:t>nsigned Int </a:t>
            </a:r>
            <a:r>
              <a:rPr lang="en-US" sz="1000" b="0" i="0" u="none">
                <a:solidFill>
                  <a:srgbClr val="383838"/>
                </a:solidFill>
                <a:latin typeface="Arial"/>
                <a:ea typeface="Arial"/>
                <a:cs typeface="Arial"/>
                <a:sym typeface="Arial"/>
              </a:rPr>
              <a:t>I</a:t>
            </a:r>
            <a:r>
              <a:rPr lang="en-US" sz="1000" b="0" i="0" u="none">
                <a:solidFill>
                  <a:srgbClr val="5E5E5E"/>
                </a:solidFill>
                <a:latin typeface="Arial"/>
                <a:ea typeface="Arial"/>
                <a:cs typeface="Arial"/>
                <a:sym typeface="Arial"/>
              </a:rPr>
              <a:t>;</a:t>
            </a:r>
            <a:endParaRPr sz="1000" b="0" i="0" u="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for(</a:t>
            </a:r>
            <a:r>
              <a:rPr lang="en-US" sz="1000" b="0" i="0" u="none">
                <a:solidFill>
                  <a:srgbClr val="383838"/>
                </a:solidFill>
                <a:latin typeface="Arial"/>
                <a:ea typeface="Arial"/>
                <a:cs typeface="Arial"/>
                <a:sym typeface="Arial"/>
              </a:rPr>
              <a:t>l</a:t>
            </a:r>
            <a:r>
              <a:rPr lang="en-US" sz="1000" b="0" i="0" u="none">
                <a:solidFill>
                  <a:srgbClr val="727272"/>
                </a:solidFill>
                <a:latin typeface="Arial"/>
                <a:ea typeface="Arial"/>
                <a:cs typeface="Arial"/>
                <a:sym typeface="Arial"/>
              </a:rPr>
              <a:t>=O:l&lt;=1000;1++);</a:t>
            </a:r>
            <a:endParaRPr/>
          </a:p>
        </p:txBody>
      </p:sp>
      <p:sp>
        <p:nvSpPr>
          <p:cNvPr id="159" name="Google Shape;159;p16"/>
          <p:cNvSpPr txBox="1"/>
          <p:nvPr/>
        </p:nvSpPr>
        <p:spPr>
          <a:xfrm>
            <a:off x="284162" y="3944937"/>
            <a:ext cx="1924050" cy="2470150"/>
          </a:xfrm>
          <a:prstGeom prst="rect">
            <a:avLst/>
          </a:prstGeom>
          <a:noFill/>
          <a:ln>
            <a:noFill/>
          </a:ln>
        </p:spPr>
        <p:txBody>
          <a:bodyPr spcFirstLastPara="1" wrap="square" lIns="0" tIns="0" rIns="0" bIns="0" anchor="t" anchorCtr="0">
            <a:spAutoFit/>
          </a:bodyPr>
          <a:lstStyle/>
          <a:p>
            <a:pPr marL="22225" marR="0" lvl="0" indent="0" algn="l" rtl="0">
              <a:lnSpc>
                <a:spcPct val="107692"/>
              </a:lnSpc>
              <a:spcBef>
                <a:spcPts val="0"/>
              </a:spcBef>
              <a:spcAft>
                <a:spcPts val="0"/>
              </a:spcAft>
              <a:buClr>
                <a:srgbClr val="727272"/>
              </a:buClr>
              <a:buSzPts val="1300"/>
              <a:buFont typeface="Arial"/>
              <a:buNone/>
            </a:pPr>
            <a:r>
              <a:rPr lang="en-US" sz="1300" b="0" i="0" u="none">
                <a:solidFill>
                  <a:srgbClr val="727272"/>
                </a:solidFill>
                <a:latin typeface="Arial"/>
                <a:ea typeface="Arial"/>
                <a:cs typeface="Arial"/>
                <a:sym typeface="Arial"/>
              </a:rPr>
              <a:t>I</a:t>
            </a:r>
            <a:endParaRPr sz="1300" b="0" i="0" u="none">
              <a:solidFill>
                <a:schemeClr val="dk1"/>
              </a:solidFill>
              <a:latin typeface="Arial"/>
              <a:ea typeface="Arial"/>
              <a:cs typeface="Arial"/>
              <a:sym typeface="Arial"/>
            </a:endParaRPr>
          </a:p>
          <a:p>
            <a:pPr marL="22225" marR="0" lvl="0" indent="0" algn="l" rtl="0">
              <a:lnSpc>
                <a:spcPct val="10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void </a:t>
            </a:r>
            <a:r>
              <a:rPr lang="en-US" sz="1000" b="0" i="0" u="none">
                <a:solidFill>
                  <a:srgbClr val="898989"/>
                </a:solidFill>
                <a:latin typeface="Arial"/>
                <a:ea typeface="Arial"/>
                <a:cs typeface="Arial"/>
                <a:sym typeface="Arial"/>
              </a:rPr>
              <a:t>se</a:t>
            </a:r>
            <a:r>
              <a:rPr lang="en-US" sz="1000" b="0" i="0" u="none">
                <a:solidFill>
                  <a:srgbClr val="5E5E5E"/>
                </a:solidFill>
                <a:latin typeface="Arial"/>
                <a:ea typeface="Arial"/>
                <a:cs typeface="Arial"/>
                <a:sym typeface="Arial"/>
              </a:rPr>
              <a:t>nd</a:t>
            </a:r>
            <a:r>
              <a:rPr lang="en-US" sz="1000" b="0" i="0" u="none">
                <a:solidFill>
                  <a:srgbClr val="898989"/>
                </a:solidFill>
                <a:latin typeface="Arial"/>
                <a:ea typeface="Arial"/>
                <a:cs typeface="Arial"/>
                <a:sym typeface="Arial"/>
              </a:rPr>
              <a:t>_p</a:t>
            </a:r>
            <a:r>
              <a:rPr lang="en-US" sz="1000" b="0" i="0" u="none">
                <a:solidFill>
                  <a:srgbClr val="5E5E5E"/>
                </a:solidFill>
                <a:latin typeface="Arial"/>
                <a:ea typeface="Arial"/>
                <a:cs typeface="Arial"/>
                <a:sym typeface="Arial"/>
              </a:rPr>
              <a:t>ulse(void)</a:t>
            </a:r>
            <a:endParaRPr sz="1000" b="0" i="0" u="none">
              <a:solidFill>
                <a:schemeClr val="dk1"/>
              </a:solidFill>
              <a:latin typeface="Arial"/>
              <a:ea typeface="Arial"/>
              <a:cs typeface="Arial"/>
              <a:sym typeface="Arial"/>
            </a:endParaRPr>
          </a:p>
          <a:p>
            <a:pPr marL="22225" marR="0" lvl="0" indent="0" algn="l" rtl="0">
              <a:lnSpc>
                <a:spcPct val="100000"/>
              </a:lnSpc>
              <a:spcBef>
                <a:spcPts val="0"/>
              </a:spcBef>
              <a:spcAft>
                <a:spcPts val="0"/>
              </a:spcAft>
              <a:buClr>
                <a:srgbClr val="727272"/>
              </a:buClr>
              <a:buSzPts val="1300"/>
              <a:buFont typeface="Arial"/>
              <a:buNone/>
            </a:pPr>
            <a:r>
              <a:rPr lang="en-US" sz="1300" b="0" i="0" u="none">
                <a:solidFill>
                  <a:srgbClr val="727272"/>
                </a:solidFill>
                <a:latin typeface="Arial"/>
                <a:ea typeface="Arial"/>
                <a:cs typeface="Arial"/>
                <a:sym typeface="Arial"/>
              </a:rPr>
              <a:t>I</a:t>
            </a:r>
            <a:endParaRPr sz="1300" b="0" i="0" u="none">
              <a:solidFill>
                <a:schemeClr val="dk1"/>
              </a:solidFill>
              <a:latin typeface="Arial"/>
              <a:ea typeface="Arial"/>
              <a:cs typeface="Arial"/>
              <a:sym typeface="Arial"/>
            </a:endParaRPr>
          </a:p>
          <a:p>
            <a:pPr marL="22225" marR="0" lvl="0" indent="0" algn="l" rtl="0">
              <a:lnSpc>
                <a:spcPct val="11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THO=OxOO:TLO=O</a:t>
            </a:r>
            <a:r>
              <a:rPr lang="en-US" sz="1000" b="0" i="0" u="none">
                <a:solidFill>
                  <a:srgbClr val="4F4F4F"/>
                </a:solidFill>
                <a:latin typeface="Arial"/>
                <a:ea typeface="Arial"/>
                <a:cs typeface="Arial"/>
                <a:sym typeface="Arial"/>
              </a:rPr>
              <a:t>xOO</a:t>
            </a:r>
            <a:r>
              <a:rPr lang="en-US" sz="1000" b="0" i="0" u="none">
                <a:solidFill>
                  <a:srgbClr val="727272"/>
                </a:solidFill>
                <a:latin typeface="Arial"/>
                <a:ea typeface="Arial"/>
                <a:cs typeface="Arial"/>
                <a:sym typeface="Arial"/>
              </a:rPr>
              <a:t>;</a:t>
            </a:r>
            <a:endParaRPr sz="1000" b="0" i="0" u="none">
              <a:solidFill>
                <a:schemeClr val="dk1"/>
              </a:solidFill>
              <a:latin typeface="Arial"/>
              <a:ea typeface="Arial"/>
              <a:cs typeface="Arial"/>
              <a:sym typeface="Arial"/>
            </a:endParaRPr>
          </a:p>
          <a:p>
            <a:pPr marL="22225" marR="0" lvl="0" indent="0" algn="l" rtl="0">
              <a:lnSpc>
                <a:spcPct val="12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trig=l;</a:t>
            </a:r>
            <a:endParaRPr sz="1000" b="0" i="0" u="none">
              <a:solidFill>
                <a:schemeClr val="dk1"/>
              </a:solidFill>
              <a:latin typeface="Arial"/>
              <a:ea typeface="Arial"/>
              <a:cs typeface="Arial"/>
              <a:sym typeface="Arial"/>
            </a:endParaRPr>
          </a:p>
          <a:p>
            <a:pPr marL="22225" marR="0" lvl="0" indent="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22225" marR="0" lvl="0" indent="0" algn="l" rtl="0">
              <a:lnSpc>
                <a:spcPct val="10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nop();</a:t>
            </a:r>
            <a:r>
              <a:rPr lang="en-US" sz="1000" b="0" i="0" u="none">
                <a:solidFill>
                  <a:srgbClr val="4F4F4F"/>
                </a:solidFill>
                <a:latin typeface="Arial"/>
                <a:ea typeface="Arial"/>
                <a:cs typeface="Arial"/>
                <a:sym typeface="Arial"/>
              </a:rPr>
              <a:t>n</a:t>
            </a:r>
            <a:r>
              <a:rPr lang="en-US" sz="1000" b="0" i="0" u="none">
                <a:solidFill>
                  <a:srgbClr val="727272"/>
                </a:solidFill>
                <a:latin typeface="Arial"/>
                <a:ea typeface="Arial"/>
                <a:cs typeface="Arial"/>
                <a:sym typeface="Arial"/>
              </a:rPr>
              <a:t>op():nop():nop();nop():</a:t>
            </a:r>
            <a:endParaRPr sz="1000" b="0" i="0" u="none">
              <a:solidFill>
                <a:schemeClr val="dk1"/>
              </a:solidFill>
              <a:latin typeface="Arial"/>
              <a:ea typeface="Arial"/>
              <a:cs typeface="Arial"/>
              <a:sym typeface="Arial"/>
            </a:endParaRPr>
          </a:p>
          <a:p>
            <a:pPr marL="22225" marR="0" lvl="0" indent="0" algn="l" rtl="0">
              <a:lnSpc>
                <a:spcPct val="100000"/>
              </a:lnSpc>
              <a:spcBef>
                <a:spcPts val="0"/>
              </a:spcBef>
              <a:spcAft>
                <a:spcPts val="0"/>
              </a:spcAft>
              <a:buClr>
                <a:schemeClr val="dk1"/>
              </a:buClr>
              <a:buSzPts val="900"/>
              <a:buFont typeface="Calibri"/>
              <a:buNone/>
            </a:pPr>
            <a:endParaRPr sz="900" b="0" i="0" u="none">
              <a:solidFill>
                <a:schemeClr val="dk1"/>
              </a:solidFill>
              <a:latin typeface="Times New Roman"/>
              <a:ea typeface="Times New Roman"/>
              <a:cs typeface="Times New Roman"/>
              <a:sym typeface="Times New Roman"/>
            </a:endParaRPr>
          </a:p>
          <a:p>
            <a:pPr marL="22225" marR="0" lvl="0" indent="0" algn="l" rtl="0">
              <a:lnSpc>
                <a:spcPct val="103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nop():nop();nop();nop();nop(); trig=O:</a:t>
            </a:r>
            <a:endParaRPr sz="1000" b="0" i="0" u="none">
              <a:solidFill>
                <a:schemeClr val="dk1"/>
              </a:solidFill>
              <a:latin typeface="Arial"/>
              <a:ea typeface="Arial"/>
              <a:cs typeface="Arial"/>
              <a:sym typeface="Arial"/>
            </a:endParaRPr>
          </a:p>
          <a:p>
            <a:pPr marL="22225" marR="0" lvl="0" indent="0" algn="l" rtl="0">
              <a:lnSpc>
                <a:spcPct val="109090"/>
              </a:lnSpc>
              <a:spcBef>
                <a:spcPts val="0"/>
              </a:spcBef>
              <a:spcAft>
                <a:spcPts val="0"/>
              </a:spcAft>
              <a:buClr>
                <a:srgbClr val="727272"/>
              </a:buClr>
              <a:buSzPts val="1100"/>
              <a:buFont typeface="Arial"/>
              <a:buNone/>
            </a:pPr>
            <a:r>
              <a:rPr lang="en-US" sz="1100" b="0" i="0" u="none">
                <a:solidFill>
                  <a:srgbClr val="727272"/>
                </a:solidFill>
                <a:latin typeface="Arial"/>
                <a:ea typeface="Arial"/>
                <a:cs typeface="Arial"/>
                <a:sym typeface="Arial"/>
              </a:rPr>
              <a:t>)</a:t>
            </a:r>
            <a:endParaRPr sz="1100" b="0" i="0" u="none">
              <a:solidFill>
                <a:schemeClr val="dk1"/>
              </a:solidFill>
              <a:latin typeface="Arial"/>
              <a:ea typeface="Arial"/>
              <a:cs typeface="Arial"/>
              <a:sym typeface="Arial"/>
            </a:endParaRPr>
          </a:p>
          <a:p>
            <a:pPr marL="22225" marR="0" lvl="0" indent="0" algn="l" rtl="0">
              <a:lnSpc>
                <a:spcPct val="110000"/>
              </a:lnSpc>
              <a:spcBef>
                <a:spcPts val="0"/>
              </a:spcBef>
              <a:spcAft>
                <a:spcPts val="0"/>
              </a:spcAft>
              <a:buClr>
                <a:srgbClr val="5E5E5E"/>
              </a:buClr>
              <a:buSzPts val="1000"/>
              <a:buFont typeface="Arial"/>
              <a:buNone/>
            </a:pPr>
            <a:r>
              <a:rPr lang="en-US" sz="1000" b="0" i="0" u="none">
                <a:solidFill>
                  <a:srgbClr val="5E5E5E"/>
                </a:solidFill>
                <a:latin typeface="Arial"/>
                <a:ea typeface="Arial"/>
                <a:cs typeface="Arial"/>
                <a:sym typeface="Arial"/>
              </a:rPr>
              <a:t>unsigned char u </a:t>
            </a:r>
            <a:r>
              <a:rPr lang="en-US" sz="1000" b="0" i="0" u="none">
                <a:solidFill>
                  <a:srgbClr val="4F4F4F"/>
                </a:solidFill>
                <a:latin typeface="Arial"/>
                <a:ea typeface="Arial"/>
                <a:cs typeface="Arial"/>
                <a:sym typeface="Arial"/>
              </a:rPr>
              <a:t>tra</a:t>
            </a:r>
            <a:r>
              <a:rPr lang="en-US" sz="1000" b="0" i="0" u="none">
                <a:solidFill>
                  <a:srgbClr val="727272"/>
                </a:solidFill>
                <a:latin typeface="Arial"/>
                <a:ea typeface="Arial"/>
                <a:cs typeface="Arial"/>
                <a:sym typeface="Arial"/>
              </a:rPr>
              <a:t>son</a:t>
            </a:r>
            <a:r>
              <a:rPr lang="en-US" sz="1000" b="0" i="0" u="none">
                <a:solidFill>
                  <a:srgbClr val="242424"/>
                </a:solidFill>
                <a:latin typeface="Arial"/>
                <a:ea typeface="Arial"/>
                <a:cs typeface="Arial"/>
                <a:sym typeface="Arial"/>
              </a:rPr>
              <a:t>i</a:t>
            </a:r>
            <a:r>
              <a:rPr lang="en-US" sz="1000" b="0" i="0" u="none">
                <a:solidFill>
                  <a:srgbClr val="727272"/>
                </a:solidFill>
                <a:latin typeface="Arial"/>
                <a:ea typeface="Arial"/>
                <a:cs typeface="Arial"/>
                <a:sym typeface="Arial"/>
              </a:rPr>
              <a:t>c()</a:t>
            </a:r>
            <a:endParaRPr sz="1000" b="0" i="0" u="none">
              <a:solidFill>
                <a:schemeClr val="dk1"/>
              </a:solidFill>
              <a:latin typeface="Arial"/>
              <a:ea typeface="Arial"/>
              <a:cs typeface="Arial"/>
              <a:sym typeface="Arial"/>
            </a:endParaRPr>
          </a:p>
          <a:p>
            <a:pPr marL="22225" marR="0" lvl="0" indent="0" algn="l" rtl="0">
              <a:lnSpc>
                <a:spcPct val="107692"/>
              </a:lnSpc>
              <a:spcBef>
                <a:spcPts val="0"/>
              </a:spcBef>
              <a:spcAft>
                <a:spcPts val="0"/>
              </a:spcAft>
              <a:buClr>
                <a:srgbClr val="727272"/>
              </a:buClr>
              <a:buSzPts val="1300"/>
              <a:buFont typeface="Arial"/>
              <a:buNone/>
            </a:pPr>
            <a:r>
              <a:rPr lang="en-US" sz="1300" b="0" i="0" u="none">
                <a:solidFill>
                  <a:srgbClr val="727272"/>
                </a:solidFill>
                <a:latin typeface="Arial"/>
                <a:ea typeface="Arial"/>
                <a:cs typeface="Arial"/>
                <a:sym typeface="Arial"/>
              </a:rPr>
              <a:t>l</a:t>
            </a:r>
            <a:endParaRPr sz="1300" b="0" i="0" u="none">
              <a:solidFill>
                <a:schemeClr val="dk1"/>
              </a:solidFill>
              <a:latin typeface="Arial"/>
              <a:ea typeface="Arial"/>
              <a:cs typeface="Arial"/>
              <a:sym typeface="Arial"/>
            </a:endParaRPr>
          </a:p>
          <a:p>
            <a:pPr marL="22225" marR="0" lvl="0" indent="0" algn="l" rtl="0">
              <a:lnSpc>
                <a:spcPct val="110000"/>
              </a:lnSpc>
              <a:spcBef>
                <a:spcPts val="0"/>
              </a:spcBef>
              <a:spcAft>
                <a:spcPts val="0"/>
              </a:spcAft>
              <a:buClr>
                <a:srgbClr val="383838"/>
              </a:buClr>
              <a:buSzPts val="1000"/>
              <a:buFont typeface="Arial"/>
              <a:buNone/>
            </a:pPr>
            <a:r>
              <a:rPr lang="en-US" sz="1000" b="0" i="0" u="none">
                <a:solidFill>
                  <a:srgbClr val="383838"/>
                </a:solidFill>
                <a:latin typeface="Arial"/>
                <a:ea typeface="Arial"/>
                <a:cs typeface="Arial"/>
                <a:sym typeface="Arial"/>
              </a:rPr>
              <a:t>un</a:t>
            </a:r>
            <a:r>
              <a:rPr lang="en-US" sz="1000" b="0" i="0" u="none">
                <a:solidFill>
                  <a:srgbClr val="5E5E5E"/>
                </a:solidFill>
                <a:latin typeface="Arial"/>
                <a:ea typeface="Arial"/>
                <a:cs typeface="Arial"/>
                <a:sym typeface="Arial"/>
              </a:rPr>
              <a:t>signed </a:t>
            </a:r>
            <a:r>
              <a:rPr lang="en-US" sz="1000" b="0" i="0" u="none">
                <a:solidFill>
                  <a:srgbClr val="727272"/>
                </a:solidFill>
                <a:latin typeface="Arial"/>
                <a:ea typeface="Arial"/>
                <a:cs typeface="Arial"/>
                <a:sym typeface="Arial"/>
              </a:rPr>
              <a:t>ch</a:t>
            </a:r>
            <a:r>
              <a:rPr lang="en-US" sz="1000" b="0" i="0" u="none">
                <a:solidFill>
                  <a:srgbClr val="4F4F4F"/>
                </a:solidFill>
                <a:latin typeface="Arial"/>
                <a:ea typeface="Arial"/>
                <a:cs typeface="Arial"/>
                <a:sym typeface="Arial"/>
              </a:rPr>
              <a:t>a</a:t>
            </a:r>
            <a:r>
              <a:rPr lang="en-US" sz="1000" b="0" i="0" u="none">
                <a:solidFill>
                  <a:srgbClr val="727272"/>
                </a:solidFill>
                <a:latin typeface="Arial"/>
                <a:ea typeface="Arial"/>
                <a:cs typeface="Arial"/>
                <a:sym typeface="Arial"/>
              </a:rPr>
              <a:t>r get;</a:t>
            </a:r>
            <a:endParaRPr sz="1000" b="0" i="0" u="none">
              <a:solidFill>
                <a:schemeClr val="dk1"/>
              </a:solidFill>
              <a:latin typeface="Arial"/>
              <a:ea typeface="Arial"/>
              <a:cs typeface="Arial"/>
              <a:sym typeface="Arial"/>
            </a:endParaRPr>
          </a:p>
          <a:p>
            <a:pPr marL="22225" marR="0" lvl="0" indent="0" algn="l" rtl="0">
              <a:lnSpc>
                <a:spcPct val="110000"/>
              </a:lnSpc>
              <a:spcBef>
                <a:spcPts val="0"/>
              </a:spcBef>
              <a:spcAft>
                <a:spcPts val="0"/>
              </a:spcAft>
              <a:buClr>
                <a:srgbClr val="727272"/>
              </a:buClr>
              <a:buSzPts val="1000"/>
              <a:buFont typeface="Arial"/>
              <a:buNone/>
            </a:pPr>
            <a:r>
              <a:rPr lang="en-US" sz="1000" b="0" i="0" u="none">
                <a:solidFill>
                  <a:srgbClr val="727272"/>
                </a:solidFill>
                <a:latin typeface="Arial"/>
                <a:ea typeface="Arial"/>
                <a:cs typeface="Arial"/>
                <a:sym typeface="Arial"/>
              </a:rPr>
              <a:t>se</a:t>
            </a:r>
            <a:r>
              <a:rPr lang="en-US" sz="1000" b="0" i="0" u="none">
                <a:solidFill>
                  <a:srgbClr val="4F4F4F"/>
                </a:solidFill>
                <a:latin typeface="Arial"/>
                <a:ea typeface="Arial"/>
                <a:cs typeface="Arial"/>
                <a:sym typeface="Arial"/>
              </a:rPr>
              <a:t>n</a:t>
            </a:r>
            <a:r>
              <a:rPr lang="en-US" sz="1000" b="0" i="0" u="none">
                <a:solidFill>
                  <a:srgbClr val="727272"/>
                </a:solidFill>
                <a:latin typeface="Arial"/>
                <a:ea typeface="Arial"/>
                <a:cs typeface="Arial"/>
                <a:sym typeface="Arial"/>
              </a:rPr>
              <a:t>d_</a:t>
            </a:r>
            <a:r>
              <a:rPr lang="en-US" sz="1000" b="0" i="0" u="none">
                <a:solidFill>
                  <a:srgbClr val="4F4F4F"/>
                </a:solidFill>
                <a:latin typeface="Arial"/>
                <a:ea typeface="Arial"/>
                <a:cs typeface="Arial"/>
                <a:sym typeface="Arial"/>
              </a:rPr>
              <a:t>p</a:t>
            </a:r>
            <a:r>
              <a:rPr lang="en-US" sz="1000" b="0" i="0" u="none">
                <a:solidFill>
                  <a:srgbClr val="727272"/>
                </a:solidFill>
                <a:latin typeface="Arial"/>
                <a:ea typeface="Arial"/>
                <a:cs typeface="Arial"/>
                <a:sym typeface="Arial"/>
              </a:rPr>
              <a:t>ulse();</a:t>
            </a:r>
            <a:endParaRPr sz="1000" b="0" i="0" u="none">
              <a:solidFill>
                <a:schemeClr val="dk1"/>
              </a:solidFill>
              <a:latin typeface="Arial"/>
              <a:ea typeface="Arial"/>
              <a:cs typeface="Arial"/>
              <a:sym typeface="Arial"/>
            </a:endParaRPr>
          </a:p>
          <a:p>
            <a:pPr marL="22225" marR="0" lvl="0" indent="0" algn="l" rtl="0">
              <a:lnSpc>
                <a:spcPct val="137500"/>
              </a:lnSpc>
              <a:spcBef>
                <a:spcPts val="0"/>
              </a:spcBef>
              <a:spcAft>
                <a:spcPts val="0"/>
              </a:spcAft>
              <a:buClr>
                <a:srgbClr val="898989"/>
              </a:buClr>
              <a:buSzPts val="800"/>
              <a:buFont typeface="Times New Roman"/>
              <a:buNone/>
            </a:pPr>
            <a:r>
              <a:rPr lang="en-US" sz="800" b="1" i="0" u="none">
                <a:solidFill>
                  <a:srgbClr val="898989"/>
                </a:solidFill>
                <a:latin typeface="Times New Roman"/>
                <a:ea typeface="Times New Roman"/>
                <a:cs typeface="Times New Roman"/>
                <a:sym typeface="Times New Roman"/>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17"/>
          <p:cNvSpPr/>
          <p:nvPr/>
        </p:nvSpPr>
        <p:spPr>
          <a:xfrm>
            <a:off x="0" y="877887"/>
            <a:ext cx="10058400" cy="0"/>
          </a:xfrm>
          <a:custGeom>
            <a:avLst/>
            <a:gdLst/>
            <a:ahLst/>
            <a:cxnLst/>
            <a:rect l="l" t="t" r="r" b="b"/>
            <a:pathLst>
              <a:path w="10058400" h="120000" extrusionOk="0">
                <a:moveTo>
                  <a:pt x="0" y="0"/>
                </a:moveTo>
                <a:lnTo>
                  <a:pt x="10058400" y="0"/>
                </a:lnTo>
              </a:path>
            </a:pathLst>
          </a:custGeom>
          <a:noFill/>
          <a:ln w="92350" cap="flat" cmpd="sng">
            <a:solidFill>
              <a:srgbClr val="28282B"/>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p17"/>
          <p:cNvSpPr/>
          <p:nvPr/>
        </p:nvSpPr>
        <p:spPr>
          <a:xfrm>
            <a:off x="10021887" y="1335087"/>
            <a:ext cx="0" cy="5605462"/>
          </a:xfrm>
          <a:custGeom>
            <a:avLst/>
            <a:gdLst/>
            <a:ahLst/>
            <a:cxnLst/>
            <a:rect l="l" t="t" r="r" b="b"/>
            <a:pathLst>
              <a:path w="120000" h="5606415" extrusionOk="0">
                <a:moveTo>
                  <a:pt x="0" y="5605984"/>
                </a:moveTo>
                <a:lnTo>
                  <a:pt x="0" y="0"/>
                </a:lnTo>
              </a:path>
            </a:pathLst>
          </a:custGeom>
          <a:noFill/>
          <a:ln w="71825"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6" name="Google Shape;166;p17"/>
          <p:cNvSpPr txBox="1"/>
          <p:nvPr/>
        </p:nvSpPr>
        <p:spPr>
          <a:xfrm>
            <a:off x="900112" y="4654550"/>
            <a:ext cx="946150" cy="465137"/>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77777"/>
              </a:buClr>
              <a:buSzPts val="1000"/>
              <a:buFont typeface="Times New Roman"/>
              <a:buNone/>
            </a:pPr>
            <a:r>
              <a:rPr lang="en-US" sz="1000" b="0" i="0" u="none">
                <a:solidFill>
                  <a:srgbClr val="777777"/>
                </a:solidFill>
                <a:latin typeface="Times New Roman"/>
                <a:ea typeface="Times New Roman"/>
                <a:cs typeface="Times New Roman"/>
                <a:sym typeface="Times New Roman"/>
              </a:rPr>
              <a:t>Se</a:t>
            </a:r>
            <a:r>
              <a:rPr lang="en-US" sz="1000" b="0" i="0" u="none">
                <a:solidFill>
                  <a:srgbClr val="525252"/>
                </a:solidFill>
                <a:latin typeface="Times New Roman"/>
                <a:ea typeface="Times New Roman"/>
                <a:cs typeface="Times New Roman"/>
                <a:sym typeface="Times New Roman"/>
              </a:rPr>
              <a:t>rl</a:t>
            </a:r>
            <a:r>
              <a:rPr lang="en-US" sz="1000" b="0" i="0" u="none">
                <a:solidFill>
                  <a:srgbClr val="777777"/>
                </a:solidFill>
                <a:latin typeface="Times New Roman"/>
                <a:ea typeface="Times New Roman"/>
                <a:cs typeface="Times New Roman"/>
                <a:sym typeface="Times New Roman"/>
              </a:rPr>
              <a:t>a</a:t>
            </a:r>
            <a:r>
              <a:rPr lang="en-US" sz="1000" b="0" i="0" u="none">
                <a:solidFill>
                  <a:srgbClr val="212123"/>
                </a:solidFill>
                <a:latin typeface="Times New Roman"/>
                <a:ea typeface="Times New Roman"/>
                <a:cs typeface="Times New Roman"/>
                <a:sym typeface="Times New Roman"/>
              </a:rPr>
              <a:t>l</a:t>
            </a:r>
            <a:r>
              <a:rPr lang="en-US" sz="1000" b="0" i="0" u="none">
                <a:solidFill>
                  <a:srgbClr val="525252"/>
                </a:solidFill>
                <a:latin typeface="Times New Roman"/>
                <a:ea typeface="Times New Roman"/>
                <a:cs typeface="Times New Roman"/>
                <a:sym typeface="Times New Roman"/>
              </a:rPr>
              <a:t>w</a:t>
            </a:r>
            <a:r>
              <a:rPr lang="en-US" sz="1000" b="0" i="0" u="none">
                <a:solidFill>
                  <a:srgbClr val="777777"/>
                </a:solidFill>
                <a:latin typeface="Times New Roman"/>
                <a:ea typeface="Times New Roman"/>
                <a:cs typeface="Times New Roman"/>
                <a:sym typeface="Times New Roman"/>
              </a:rPr>
              <a:t>rl</a:t>
            </a:r>
            <a:r>
              <a:rPr lang="en-US" sz="1000" b="0" i="0" u="none">
                <a:solidFill>
                  <a:srgbClr val="525252"/>
                </a:solidFill>
                <a:latin typeface="Times New Roman"/>
                <a:ea typeface="Times New Roman"/>
                <a:cs typeface="Times New Roman"/>
                <a:sym typeface="Times New Roman"/>
              </a:rPr>
              <a:t>t</a:t>
            </a:r>
            <a:r>
              <a:rPr lang="en-US" sz="1000" b="0" i="0" u="none">
                <a:solidFill>
                  <a:srgbClr val="777777"/>
                </a:solidFill>
                <a:latin typeface="Times New Roman"/>
                <a:ea typeface="Times New Roman"/>
                <a:cs typeface="Times New Roman"/>
                <a:sym typeface="Times New Roman"/>
              </a:rPr>
              <a:t>e(•p)</a:t>
            </a:r>
            <a:r>
              <a:rPr lang="en-US" sz="1000" b="0" i="0" u="none">
                <a:solidFill>
                  <a:srgbClr val="525252"/>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777777"/>
              </a:buClr>
              <a:buSzPts val="1000"/>
              <a:buFont typeface="Arial"/>
              <a:buNone/>
            </a:pPr>
            <a:r>
              <a:rPr lang="en-US" sz="1000" b="1" i="0" u="none">
                <a:solidFill>
                  <a:srgbClr val="777777"/>
                </a:solidFill>
                <a:latin typeface="Arial"/>
                <a:ea typeface="Arial"/>
                <a:cs typeface="Arial"/>
                <a:sym typeface="Arial"/>
              </a:rPr>
              <a:t>p••;</a:t>
            </a:r>
            <a:endParaRPr/>
          </a:p>
        </p:txBody>
      </p:sp>
      <p:sp>
        <p:nvSpPr>
          <p:cNvPr id="167" name="Google Shape;167;p17"/>
          <p:cNvSpPr txBox="1"/>
          <p:nvPr/>
        </p:nvSpPr>
        <p:spPr>
          <a:xfrm>
            <a:off x="387350" y="6475412"/>
            <a:ext cx="488950" cy="152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77777"/>
              </a:buClr>
              <a:buSzPts val="1000"/>
              <a:buFont typeface="Arial"/>
              <a:buNone/>
            </a:pPr>
            <a:r>
              <a:rPr lang="en-US" sz="1000" b="0" i="0" u="none">
                <a:solidFill>
                  <a:srgbClr val="777777"/>
                </a:solidFill>
                <a:latin typeface="Arial"/>
                <a:ea typeface="Arial"/>
                <a:cs typeface="Arial"/>
                <a:sym typeface="Arial"/>
              </a:rPr>
              <a:t>•    </a:t>
            </a:r>
            <a:r>
              <a:rPr lang="en-US" sz="1000" b="1" i="0" u="none">
                <a:solidFill>
                  <a:srgbClr val="777777"/>
                </a:solidFill>
                <a:latin typeface="Arial"/>
                <a:ea typeface="Arial"/>
                <a:cs typeface="Arial"/>
                <a:sym typeface="Arial"/>
              </a:rPr>
              <a:t>Prezl</a:t>
            </a:r>
            <a:endParaRPr/>
          </a:p>
        </p:txBody>
      </p:sp>
      <p:sp>
        <p:nvSpPr>
          <p:cNvPr id="168" name="Google Shape;168;p17"/>
          <p:cNvSpPr txBox="1"/>
          <p:nvPr/>
        </p:nvSpPr>
        <p:spPr>
          <a:xfrm>
            <a:off x="727075" y="1778000"/>
            <a:ext cx="1614487" cy="1885950"/>
          </a:xfrm>
          <a:prstGeom prst="rect">
            <a:avLst/>
          </a:prstGeom>
          <a:noFill/>
          <a:ln>
            <a:noFill/>
          </a:ln>
        </p:spPr>
        <p:txBody>
          <a:bodyPr spcFirstLastPara="1" wrap="square" lIns="0" tIns="0" rIns="0" bIns="0" anchor="t" anchorCtr="0">
            <a:spAutoFit/>
          </a:bodyPr>
          <a:lstStyle/>
          <a:p>
            <a:pPr marL="63500" marR="0" lvl="0" indent="-41275" algn="l" rtl="0">
              <a:lnSpc>
                <a:spcPct val="244444"/>
              </a:lnSpc>
              <a:spcBef>
                <a:spcPts val="0"/>
              </a:spcBef>
              <a:spcAft>
                <a:spcPts val="0"/>
              </a:spcAft>
              <a:buClr>
                <a:srgbClr val="777777"/>
              </a:buClr>
              <a:buSzPts val="900"/>
              <a:buFont typeface="Arial"/>
              <a:buNone/>
            </a:pPr>
            <a:r>
              <a:rPr lang="en-US" sz="900" b="0" i="0" u="none">
                <a:solidFill>
                  <a:srgbClr val="777777"/>
                </a:solidFill>
                <a:latin typeface="Arial"/>
                <a:ea typeface="Arial"/>
                <a:cs typeface="Arial"/>
                <a:sym typeface="Arial"/>
              </a:rPr>
              <a:t>fo</a:t>
            </a:r>
            <a:r>
              <a:rPr lang="en-US" sz="900" b="0" i="0" u="none">
                <a:solidFill>
                  <a:srgbClr val="525252"/>
                </a:solidFill>
                <a:latin typeface="Arial"/>
                <a:ea typeface="Arial"/>
                <a:cs typeface="Arial"/>
                <a:sym typeface="Arial"/>
              </a:rPr>
              <a:t>r</a:t>
            </a:r>
            <a:r>
              <a:rPr lang="en-US" sz="900" b="0" i="0" u="none">
                <a:solidFill>
                  <a:srgbClr val="777777"/>
                </a:solidFill>
                <a:latin typeface="Arial"/>
                <a:ea typeface="Arial"/>
                <a:cs typeface="Arial"/>
                <a:sym typeface="Arial"/>
              </a:rPr>
              <a:t>(i=O;i&lt;</a:t>
            </a:r>
            <a:r>
              <a:rPr lang="en-US" sz="900" b="0" i="0" u="none">
                <a:solidFill>
                  <a:srgbClr val="525252"/>
                </a:solidFill>
                <a:latin typeface="Arial"/>
                <a:ea typeface="Arial"/>
                <a:cs typeface="Arial"/>
                <a:sym typeface="Arial"/>
              </a:rPr>
              <a:t>tlme</a:t>
            </a:r>
            <a:r>
              <a:rPr lang="en-US" sz="900" b="0" i="0" u="none">
                <a:solidFill>
                  <a:srgbClr val="777777"/>
                </a:solidFill>
                <a:latin typeface="Arial"/>
                <a:ea typeface="Arial"/>
                <a:cs typeface="Arial"/>
                <a:sym typeface="Arial"/>
              </a:rPr>
              <a:t>;i++) </a:t>
            </a:r>
            <a:r>
              <a:rPr lang="en-US" sz="900" b="0" i="0" u="none">
                <a:solidFill>
                  <a:srgbClr val="646464"/>
                </a:solidFill>
                <a:latin typeface="Arial"/>
                <a:ea typeface="Arial"/>
                <a:cs typeface="Arial"/>
                <a:sym typeface="Arial"/>
              </a:rPr>
              <a:t>for(j=O;j&lt;1275;j</a:t>
            </a:r>
            <a:r>
              <a:rPr lang="en-US" sz="900" b="0" i="0" u="none">
                <a:solidFill>
                  <a:srgbClr val="8E8E8E"/>
                </a:solidFill>
                <a:latin typeface="Arial"/>
                <a:ea typeface="Arial"/>
                <a:cs typeface="Arial"/>
                <a:sym typeface="Arial"/>
              </a:rPr>
              <a:t>++</a:t>
            </a:r>
            <a:r>
              <a:rPr lang="en-US" sz="900" b="0" i="0" u="none">
                <a:solidFill>
                  <a:srgbClr val="777777"/>
                </a:solidFill>
                <a:latin typeface="Arial"/>
                <a:ea typeface="Arial"/>
                <a:cs typeface="Arial"/>
                <a:sym typeface="Arial"/>
              </a:rPr>
              <a:t>);</a:t>
            </a:r>
            <a:endParaRPr sz="900" b="0" i="0" u="none">
              <a:solidFill>
                <a:schemeClr val="dk1"/>
              </a:solidFill>
              <a:latin typeface="Arial"/>
              <a:ea typeface="Arial"/>
              <a:cs typeface="Arial"/>
              <a:sym typeface="Arial"/>
            </a:endParaRPr>
          </a:p>
          <a:p>
            <a:pPr marL="63500" marR="0" lvl="0" indent="-41275" algn="l" rtl="0">
              <a:lnSpc>
                <a:spcPct val="108333"/>
              </a:lnSpc>
              <a:spcBef>
                <a:spcPts val="800"/>
              </a:spcBef>
              <a:spcAft>
                <a:spcPts val="0"/>
              </a:spcAft>
              <a:buClr>
                <a:srgbClr val="777777"/>
              </a:buClr>
              <a:buSzPts val="1200"/>
              <a:buFont typeface="Arial"/>
              <a:buNone/>
            </a:pPr>
            <a:r>
              <a:rPr lang="en-US" sz="1200" b="0" i="0" u="none">
                <a:solidFill>
                  <a:srgbClr val="777777"/>
                </a:solidFill>
                <a:latin typeface="Arial"/>
                <a:ea typeface="Arial"/>
                <a:cs typeface="Arial"/>
                <a:sym typeface="Arial"/>
              </a:rPr>
              <a:t>l</a:t>
            </a:r>
            <a:endParaRPr sz="1200" b="0" i="0" u="none">
              <a:solidFill>
                <a:schemeClr val="dk1"/>
              </a:solidFill>
              <a:latin typeface="Arial"/>
              <a:ea typeface="Arial"/>
              <a:cs typeface="Arial"/>
              <a:sym typeface="Arial"/>
            </a:endParaRPr>
          </a:p>
          <a:p>
            <a:pPr marL="63500" marR="0" lvl="0" indent="-41275" algn="l" rtl="0">
              <a:lnSpc>
                <a:spcPct val="100000"/>
              </a:lnSpc>
              <a:spcBef>
                <a:spcPts val="0"/>
              </a:spcBef>
              <a:spcAft>
                <a:spcPts val="0"/>
              </a:spcAft>
              <a:buClr>
                <a:srgbClr val="777777"/>
              </a:buClr>
              <a:buSzPts val="1000"/>
              <a:buFont typeface="Times New Roman"/>
              <a:buNone/>
            </a:pPr>
            <a:r>
              <a:rPr lang="en-US" sz="1000" b="0" i="0" u="none">
                <a:solidFill>
                  <a:srgbClr val="777777"/>
                </a:solidFill>
                <a:latin typeface="Times New Roman"/>
                <a:ea typeface="Times New Roman"/>
                <a:cs typeface="Times New Roman"/>
                <a:sym typeface="Times New Roman"/>
              </a:rPr>
              <a:t>void  </a:t>
            </a:r>
            <a:r>
              <a:rPr lang="en-US" sz="1000" b="0" i="0" u="none">
                <a:solidFill>
                  <a:srgbClr val="646464"/>
                </a:solidFill>
                <a:latin typeface="Times New Roman"/>
                <a:ea typeface="Times New Roman"/>
                <a:cs typeface="Times New Roman"/>
                <a:sym typeface="Times New Roman"/>
              </a:rPr>
              <a:t>Ser</a:t>
            </a:r>
            <a:r>
              <a:rPr lang="en-US" sz="1000" b="0" i="0" u="none">
                <a:solidFill>
                  <a:srgbClr val="343434"/>
                </a:solidFill>
                <a:latin typeface="Times New Roman"/>
                <a:ea typeface="Times New Roman"/>
                <a:cs typeface="Times New Roman"/>
                <a:sym typeface="Times New Roman"/>
              </a:rPr>
              <a:t>i</a:t>
            </a:r>
            <a:r>
              <a:rPr lang="en-US" sz="1000" b="0" i="0" u="none">
                <a:solidFill>
                  <a:srgbClr val="646464"/>
                </a:solidFill>
                <a:latin typeface="Times New Roman"/>
                <a:ea typeface="Times New Roman"/>
                <a:cs typeface="Times New Roman"/>
                <a:sym typeface="Times New Roman"/>
              </a:rPr>
              <a:t>a</a:t>
            </a:r>
            <a:r>
              <a:rPr lang="en-US" sz="1000" b="0" i="0" u="none">
                <a:solidFill>
                  <a:srgbClr val="212123"/>
                </a:solidFill>
                <a:latin typeface="Times New Roman"/>
                <a:ea typeface="Times New Roman"/>
                <a:cs typeface="Times New Roman"/>
                <a:sym typeface="Times New Roman"/>
              </a:rPr>
              <a:t>l</a:t>
            </a:r>
            <a:r>
              <a:rPr lang="en-US" sz="1000" b="0" i="0" u="none">
                <a:solidFill>
                  <a:srgbClr val="525252"/>
                </a:solidFill>
                <a:latin typeface="Times New Roman"/>
                <a:ea typeface="Times New Roman"/>
                <a:cs typeface="Times New Roman"/>
                <a:sym typeface="Times New Roman"/>
              </a:rPr>
              <a:t>w</a:t>
            </a:r>
            <a:r>
              <a:rPr lang="en-US" sz="1000" b="0" i="0" u="none">
                <a:solidFill>
                  <a:srgbClr val="777777"/>
                </a:solidFill>
                <a:latin typeface="Times New Roman"/>
                <a:ea typeface="Times New Roman"/>
                <a:cs typeface="Times New Roman"/>
                <a:sym typeface="Times New Roman"/>
              </a:rPr>
              <a:t>ri</a:t>
            </a:r>
            <a:r>
              <a:rPr lang="en-US" sz="1000" b="0" i="0" u="none">
                <a:solidFill>
                  <a:srgbClr val="525252"/>
                </a:solidFill>
                <a:latin typeface="Times New Roman"/>
                <a:ea typeface="Times New Roman"/>
                <a:cs typeface="Times New Roman"/>
                <a:sym typeface="Times New Roman"/>
              </a:rPr>
              <a:t>t</a:t>
            </a:r>
            <a:r>
              <a:rPr lang="en-US" sz="1000" b="0" i="0" u="none">
                <a:solidFill>
                  <a:srgbClr val="777777"/>
                </a:solidFill>
                <a:latin typeface="Times New Roman"/>
                <a:ea typeface="Times New Roman"/>
                <a:cs typeface="Times New Roman"/>
                <a:sym typeface="Times New Roman"/>
              </a:rPr>
              <a:t>e(c</a:t>
            </a:r>
            <a:r>
              <a:rPr lang="en-US" sz="1000" b="0" i="0" u="none">
                <a:solidFill>
                  <a:srgbClr val="212123"/>
                </a:solidFill>
                <a:latin typeface="Times New Roman"/>
                <a:ea typeface="Times New Roman"/>
                <a:cs typeface="Times New Roman"/>
                <a:sym typeface="Times New Roman"/>
              </a:rPr>
              <a:t>h</a:t>
            </a:r>
            <a:r>
              <a:rPr lang="en-US" sz="1000" b="0" i="0" u="none">
                <a:solidFill>
                  <a:srgbClr val="777777"/>
                </a:solidFill>
                <a:latin typeface="Times New Roman"/>
                <a:ea typeface="Times New Roman"/>
                <a:cs typeface="Times New Roman"/>
                <a:sym typeface="Times New Roman"/>
              </a:rPr>
              <a:t>a</a:t>
            </a:r>
            <a:r>
              <a:rPr lang="en-US" sz="1000" b="0" i="0" u="none">
                <a:solidFill>
                  <a:srgbClr val="525252"/>
                </a:solidFill>
                <a:latin typeface="Times New Roman"/>
                <a:ea typeface="Times New Roman"/>
                <a:cs typeface="Times New Roman"/>
                <a:sym typeface="Times New Roman"/>
              </a:rPr>
              <a:t>r </a:t>
            </a:r>
            <a:r>
              <a:rPr lang="en-US" sz="1000" b="0" i="0" u="none">
                <a:solidFill>
                  <a:srgbClr val="646464"/>
                </a:solidFill>
                <a:latin typeface="Times New Roman"/>
                <a:ea typeface="Times New Roman"/>
                <a:cs typeface="Times New Roman"/>
                <a:sym typeface="Times New Roman"/>
              </a:rPr>
              <a:t>byte)</a:t>
            </a:r>
            <a:endParaRPr sz="1000" b="0" i="0" u="none">
              <a:solidFill>
                <a:schemeClr val="dk1"/>
              </a:solidFill>
              <a:latin typeface="Times New Roman"/>
              <a:ea typeface="Times New Roman"/>
              <a:cs typeface="Times New Roman"/>
              <a:sym typeface="Times New Roman"/>
            </a:endParaRPr>
          </a:p>
          <a:p>
            <a:pPr marL="63500" marR="0" lvl="0" indent="-41275" algn="l" rtl="0">
              <a:lnSpc>
                <a:spcPct val="108333"/>
              </a:lnSpc>
              <a:spcBef>
                <a:spcPts val="0"/>
              </a:spcBef>
              <a:spcAft>
                <a:spcPts val="0"/>
              </a:spcAft>
              <a:buClr>
                <a:srgbClr val="777777"/>
              </a:buClr>
              <a:buSzPts val="1200"/>
              <a:buFont typeface="Arial"/>
              <a:buNone/>
            </a:pPr>
            <a:r>
              <a:rPr lang="en-US" sz="1200" b="0" i="0" u="none">
                <a:solidFill>
                  <a:srgbClr val="777777"/>
                </a:solidFill>
                <a:latin typeface="Arial"/>
                <a:ea typeface="Arial"/>
                <a:cs typeface="Arial"/>
                <a:sym typeface="Arial"/>
              </a:rPr>
              <a:t>I</a:t>
            </a:r>
            <a:endParaRPr sz="1200" b="0" i="0" u="none">
              <a:solidFill>
                <a:schemeClr val="dk1"/>
              </a:solidFill>
              <a:latin typeface="Arial"/>
              <a:ea typeface="Arial"/>
              <a:cs typeface="Arial"/>
              <a:sym typeface="Arial"/>
            </a:endParaRPr>
          </a:p>
          <a:p>
            <a:pPr marL="63500" marR="0" lvl="0" indent="-41275" algn="l" rtl="0">
              <a:lnSpc>
                <a:spcPct val="111111"/>
              </a:lnSpc>
              <a:spcBef>
                <a:spcPts val="0"/>
              </a:spcBef>
              <a:spcAft>
                <a:spcPts val="0"/>
              </a:spcAft>
              <a:buClr>
                <a:srgbClr val="646464"/>
              </a:buClr>
              <a:buSzPts val="900"/>
              <a:buFont typeface="Arial"/>
              <a:buNone/>
            </a:pPr>
            <a:r>
              <a:rPr lang="en-US" sz="900" b="0" i="0" u="none">
                <a:solidFill>
                  <a:srgbClr val="646464"/>
                </a:solidFill>
                <a:latin typeface="Arial"/>
                <a:ea typeface="Arial"/>
                <a:cs typeface="Arial"/>
                <a:sym typeface="Arial"/>
              </a:rPr>
              <a:t>SBUF=byte</a:t>
            </a:r>
            <a:r>
              <a:rPr lang="en-US" sz="900" b="0" i="0" u="none">
                <a:solidFill>
                  <a:srgbClr val="8E8E8E"/>
                </a:solidFill>
                <a:latin typeface="Arial"/>
                <a:ea typeface="Arial"/>
                <a:cs typeface="Arial"/>
                <a:sym typeface="Arial"/>
              </a:rPr>
              <a:t>;</a:t>
            </a:r>
            <a:endParaRPr sz="900" b="0" i="0" u="none">
              <a:solidFill>
                <a:schemeClr val="dk1"/>
              </a:solidFill>
              <a:latin typeface="Arial"/>
              <a:ea typeface="Arial"/>
              <a:cs typeface="Arial"/>
              <a:sym typeface="Arial"/>
            </a:endParaRPr>
          </a:p>
          <a:p>
            <a:pPr marL="63500" marR="0" lvl="0" indent="-41275" algn="l" rtl="0">
              <a:lnSpc>
                <a:spcPct val="122222"/>
              </a:lnSpc>
              <a:spcBef>
                <a:spcPts val="0"/>
              </a:spcBef>
              <a:spcAft>
                <a:spcPts val="0"/>
              </a:spcAft>
              <a:buClr>
                <a:srgbClr val="646464"/>
              </a:buClr>
              <a:buSzPts val="900"/>
              <a:buFont typeface="Arial"/>
              <a:buNone/>
            </a:pPr>
            <a:r>
              <a:rPr lang="en-US" sz="900" b="0" i="0" u="none">
                <a:solidFill>
                  <a:srgbClr val="646464"/>
                </a:solidFill>
                <a:latin typeface="Arial"/>
                <a:ea typeface="Arial"/>
                <a:cs typeface="Arial"/>
                <a:sym typeface="Arial"/>
              </a:rPr>
              <a:t>while(!TI); </a:t>
            </a:r>
            <a:r>
              <a:rPr lang="en-US" sz="900" b="0" i="0" u="none">
                <a:solidFill>
                  <a:srgbClr val="525252"/>
                </a:solidFill>
                <a:latin typeface="Arial"/>
                <a:ea typeface="Arial"/>
                <a:cs typeface="Arial"/>
                <a:sym typeface="Arial"/>
              </a:rPr>
              <a:t>T</a:t>
            </a:r>
            <a:r>
              <a:rPr lang="en-US" sz="900" b="0" i="0" u="none">
                <a:solidFill>
                  <a:srgbClr val="777777"/>
                </a:solidFill>
                <a:latin typeface="Arial"/>
                <a:ea typeface="Arial"/>
                <a:cs typeface="Arial"/>
                <a:sym typeface="Arial"/>
              </a:rPr>
              <a:t>l=O;</a:t>
            </a:r>
            <a:endParaRPr sz="900" b="0" i="0" u="none">
              <a:solidFill>
                <a:schemeClr val="dk1"/>
              </a:solidFill>
              <a:latin typeface="Arial"/>
              <a:ea typeface="Arial"/>
              <a:cs typeface="Arial"/>
              <a:sym typeface="Arial"/>
            </a:endParaRPr>
          </a:p>
          <a:p>
            <a:pPr marL="63500" marR="0" lvl="0" indent="-41275" algn="l" rtl="0">
              <a:lnSpc>
                <a:spcPct val="110000"/>
              </a:lnSpc>
              <a:spcBef>
                <a:spcPts val="0"/>
              </a:spcBef>
              <a:spcAft>
                <a:spcPts val="0"/>
              </a:spcAft>
              <a:buClr>
                <a:srgbClr val="777777"/>
              </a:buClr>
              <a:buSzPts val="1000"/>
              <a:buFont typeface="Times New Roman"/>
              <a:buNone/>
            </a:pPr>
            <a:r>
              <a:rPr lang="en-US" sz="1000" b="0" i="0" u="none">
                <a:solidFill>
                  <a:srgbClr val="777777"/>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63500" marR="0" lvl="0" indent="-41275" algn="l" rtl="0">
              <a:lnSpc>
                <a:spcPct val="100000"/>
              </a:lnSpc>
              <a:spcBef>
                <a:spcPts val="0"/>
              </a:spcBef>
              <a:spcAft>
                <a:spcPts val="0"/>
              </a:spcAft>
              <a:buClr>
                <a:schemeClr val="dk1"/>
              </a:buClr>
              <a:buSzPts val="800"/>
              <a:buFont typeface="Calibri"/>
              <a:buNone/>
            </a:pPr>
            <a:endParaRPr sz="800" b="0" i="0" u="none">
              <a:solidFill>
                <a:schemeClr val="dk1"/>
              </a:solidFill>
              <a:latin typeface="Times New Roman"/>
              <a:ea typeface="Times New Roman"/>
              <a:cs typeface="Times New Roman"/>
              <a:sym typeface="Times New Roman"/>
            </a:endParaRPr>
          </a:p>
          <a:p>
            <a:pPr marL="63500" marR="0" lvl="0" indent="-41275" algn="l" rtl="0">
              <a:lnSpc>
                <a:spcPct val="100000"/>
              </a:lnSpc>
              <a:spcBef>
                <a:spcPts val="0"/>
              </a:spcBef>
              <a:spcAft>
                <a:spcPts val="0"/>
              </a:spcAft>
              <a:buClr>
                <a:srgbClr val="777777"/>
              </a:buClr>
              <a:buSzPts val="1000"/>
              <a:buFont typeface="Times New Roman"/>
              <a:buNone/>
            </a:pPr>
            <a:r>
              <a:rPr lang="en-US" sz="1000" b="0" i="0" u="none">
                <a:solidFill>
                  <a:srgbClr val="777777"/>
                </a:solidFill>
                <a:latin typeface="Times New Roman"/>
                <a:ea typeface="Times New Roman"/>
                <a:cs typeface="Times New Roman"/>
                <a:sym typeface="Times New Roman"/>
              </a:rPr>
              <a:t>void  Ser</a:t>
            </a:r>
            <a:r>
              <a:rPr lang="en-US" sz="1000" b="0" i="0" u="none">
                <a:solidFill>
                  <a:srgbClr val="343434"/>
                </a:solidFill>
                <a:latin typeface="Times New Roman"/>
                <a:ea typeface="Times New Roman"/>
                <a:cs typeface="Times New Roman"/>
                <a:sym typeface="Times New Roman"/>
              </a:rPr>
              <a:t>l</a:t>
            </a:r>
            <a:r>
              <a:rPr lang="en-US" sz="1000" b="0" i="0" u="none">
                <a:solidFill>
                  <a:srgbClr val="777777"/>
                </a:solidFill>
                <a:latin typeface="Times New Roman"/>
                <a:ea typeface="Times New Roman"/>
                <a:cs typeface="Times New Roman"/>
                <a:sym typeface="Times New Roman"/>
              </a:rPr>
              <a:t>a</a:t>
            </a:r>
            <a:r>
              <a:rPr lang="en-US" sz="1000" b="0" i="0" u="none">
                <a:solidFill>
                  <a:srgbClr val="0F0F0F"/>
                </a:solidFill>
                <a:latin typeface="Times New Roman"/>
                <a:ea typeface="Times New Roman"/>
                <a:cs typeface="Times New Roman"/>
                <a:sym typeface="Times New Roman"/>
              </a:rPr>
              <a:t>l</a:t>
            </a:r>
            <a:r>
              <a:rPr lang="en-US" sz="1000" b="0" i="0" u="none">
                <a:solidFill>
                  <a:srgbClr val="777777"/>
                </a:solidFill>
                <a:latin typeface="Times New Roman"/>
                <a:ea typeface="Times New Roman"/>
                <a:cs typeface="Times New Roman"/>
                <a:sym typeface="Times New Roman"/>
              </a:rPr>
              <a:t>pr</a:t>
            </a:r>
            <a:r>
              <a:rPr lang="en-US" sz="1000" b="0" i="0" u="none">
                <a:solidFill>
                  <a:srgbClr val="343434"/>
                </a:solidFill>
                <a:latin typeface="Times New Roman"/>
                <a:ea typeface="Times New Roman"/>
                <a:cs typeface="Times New Roman"/>
                <a:sym typeface="Times New Roman"/>
              </a:rPr>
              <a:t>l</a:t>
            </a:r>
            <a:r>
              <a:rPr lang="en-US" sz="1000" b="0" i="0" u="none">
                <a:solidFill>
                  <a:srgbClr val="777777"/>
                </a:solidFill>
                <a:latin typeface="Times New Roman"/>
                <a:ea typeface="Times New Roman"/>
                <a:cs typeface="Times New Roman"/>
                <a:sym typeface="Times New Roman"/>
              </a:rPr>
              <a:t>n tln(char *p)</a:t>
            </a:r>
            <a:endParaRPr/>
          </a:p>
        </p:txBody>
      </p:sp>
      <p:sp>
        <p:nvSpPr>
          <p:cNvPr id="169" name="Google Shape;169;p17"/>
          <p:cNvSpPr txBox="1"/>
          <p:nvPr/>
        </p:nvSpPr>
        <p:spPr>
          <a:xfrm>
            <a:off x="819150" y="4079875"/>
            <a:ext cx="565150" cy="1587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525252"/>
              </a:buClr>
              <a:buSzPts val="1000"/>
              <a:buFont typeface="Times New Roman"/>
              <a:buNone/>
            </a:pPr>
            <a:r>
              <a:rPr lang="en-US" sz="1000" b="0" i="0" u="none">
                <a:solidFill>
                  <a:srgbClr val="525252"/>
                </a:solidFill>
                <a:latin typeface="Times New Roman"/>
                <a:ea typeface="Times New Roman"/>
                <a:cs typeface="Times New Roman"/>
                <a:sym typeface="Times New Roman"/>
              </a:rPr>
              <a:t>w</a:t>
            </a:r>
            <a:r>
              <a:rPr lang="en-US" sz="1000" b="0" i="0" u="none">
                <a:solidFill>
                  <a:srgbClr val="777777"/>
                </a:solidFill>
                <a:latin typeface="Times New Roman"/>
                <a:ea typeface="Times New Roman"/>
                <a:cs typeface="Times New Roman"/>
                <a:sym typeface="Times New Roman"/>
              </a:rPr>
              <a:t>hile("p)</a:t>
            </a:r>
            <a:endParaRPr/>
          </a:p>
        </p:txBody>
      </p:sp>
      <p:sp>
        <p:nvSpPr>
          <p:cNvPr id="170" name="Google Shape;170;p17"/>
          <p:cNvSpPr txBox="1"/>
          <p:nvPr/>
        </p:nvSpPr>
        <p:spPr>
          <a:xfrm>
            <a:off x="819150" y="5526087"/>
            <a:ext cx="1095375" cy="1460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646464"/>
              </a:buClr>
              <a:buSzPts val="900"/>
              <a:buFont typeface="Arial"/>
              <a:buNone/>
            </a:pPr>
            <a:r>
              <a:rPr lang="en-US" sz="900" b="0" i="0" u="none">
                <a:solidFill>
                  <a:srgbClr val="646464"/>
                </a:solidFill>
                <a:latin typeface="Arial"/>
                <a:ea typeface="Arial"/>
                <a:cs typeface="Arial"/>
                <a:sym typeface="Arial"/>
              </a:rPr>
              <a:t>Serlalwrl</a:t>
            </a:r>
            <a:r>
              <a:rPr lang="en-US" sz="900" b="0" i="0" u="none">
                <a:solidFill>
                  <a:srgbClr val="343434"/>
                </a:solidFill>
                <a:latin typeface="Arial"/>
                <a:ea typeface="Arial"/>
                <a:cs typeface="Arial"/>
                <a:sym typeface="Arial"/>
              </a:rPr>
              <a:t>t</a:t>
            </a:r>
            <a:r>
              <a:rPr lang="en-US" sz="900" b="0" i="0" u="none">
                <a:solidFill>
                  <a:srgbClr val="777777"/>
                </a:solidFill>
                <a:latin typeface="Arial"/>
                <a:ea typeface="Arial"/>
                <a:cs typeface="Arial"/>
                <a:sym typeface="Arial"/>
              </a:rPr>
              <a:t>e(O</a:t>
            </a:r>
            <a:r>
              <a:rPr lang="en-US" sz="900" b="0" i="0" u="none">
                <a:solidFill>
                  <a:srgbClr val="525252"/>
                </a:solidFill>
                <a:latin typeface="Arial"/>
                <a:ea typeface="Arial"/>
                <a:cs typeface="Arial"/>
                <a:sym typeface="Arial"/>
              </a:rPr>
              <a:t>x</a:t>
            </a:r>
            <a:r>
              <a:rPr lang="en-US" sz="900" b="0" i="0" u="none">
                <a:solidFill>
                  <a:srgbClr val="777777"/>
                </a:solidFill>
                <a:latin typeface="Arial"/>
                <a:ea typeface="Arial"/>
                <a:cs typeface="Arial"/>
                <a:sym typeface="Arial"/>
              </a:rPr>
              <a:t>Od);</a:t>
            </a:r>
            <a:endParaRPr/>
          </a:p>
        </p:txBody>
      </p:sp>
      <p:sp>
        <p:nvSpPr>
          <p:cNvPr id="171" name="Google Shape;171;p17"/>
          <p:cNvSpPr txBox="1"/>
          <p:nvPr/>
        </p:nvSpPr>
        <p:spPr>
          <a:xfrm>
            <a:off x="736600" y="6245225"/>
            <a:ext cx="1071562" cy="15875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77777"/>
              </a:buClr>
              <a:buSzPts val="1000"/>
              <a:buFont typeface="Times New Roman"/>
              <a:buNone/>
            </a:pPr>
            <a:r>
              <a:rPr lang="en-US" sz="1000" b="0" i="0" u="none">
                <a:solidFill>
                  <a:srgbClr val="777777"/>
                </a:solidFill>
                <a:latin typeface="Times New Roman"/>
                <a:ea typeface="Times New Roman"/>
                <a:cs typeface="Times New Roman"/>
                <a:sym typeface="Times New Roman"/>
              </a:rPr>
              <a:t>11old Ser</a:t>
            </a:r>
            <a:r>
              <a:rPr lang="en-US" sz="1000" b="0" i="0" u="none">
                <a:solidFill>
                  <a:srgbClr val="343434"/>
                </a:solidFill>
                <a:latin typeface="Times New Roman"/>
                <a:ea typeface="Times New Roman"/>
                <a:cs typeface="Times New Roman"/>
                <a:sym typeface="Times New Roman"/>
              </a:rPr>
              <a:t>l</a:t>
            </a:r>
            <a:r>
              <a:rPr lang="en-US" sz="1000" b="0" i="0" u="none">
                <a:solidFill>
                  <a:srgbClr val="777777"/>
                </a:solidFill>
                <a:latin typeface="Times New Roman"/>
                <a:ea typeface="Times New Roman"/>
                <a:cs typeface="Times New Roman"/>
                <a:sym typeface="Times New Roman"/>
              </a:rPr>
              <a:t>a</a:t>
            </a:r>
            <a:r>
              <a:rPr lang="en-US" sz="1000" b="0" i="0" u="none">
                <a:solidFill>
                  <a:srgbClr val="343434"/>
                </a:solidFill>
                <a:latin typeface="Times New Roman"/>
                <a:ea typeface="Times New Roman"/>
                <a:cs typeface="Times New Roman"/>
                <a:sym typeface="Times New Roman"/>
              </a:rPr>
              <a:t>l</a:t>
            </a:r>
            <a:r>
              <a:rPr lang="en-US" sz="1000" b="0" i="0" u="none">
                <a:solidFill>
                  <a:srgbClr val="777777"/>
                </a:solidFill>
                <a:latin typeface="Times New Roman"/>
                <a:ea typeface="Times New Roman"/>
                <a:cs typeface="Times New Roman"/>
                <a:sym typeface="Times New Roman"/>
              </a:rPr>
              <a:t>begi</a:t>
            </a:r>
            <a:r>
              <a:rPr lang="en-US" sz="1000" b="0" i="0" u="none">
                <a:solidFill>
                  <a:srgbClr val="525252"/>
                </a:solidFill>
                <a:latin typeface="Times New Roman"/>
                <a:ea typeface="Times New Roman"/>
                <a:cs typeface="Times New Roman"/>
                <a:sym typeface="Times New Roman"/>
              </a:rPr>
              <a:t>n</a:t>
            </a:r>
            <a:r>
              <a:rPr lang="en-US" sz="1000" b="0" i="0" u="none">
                <a:solidFill>
                  <a:srgbClr val="777777"/>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8"/>
          <p:cNvSpPr txBox="1"/>
          <p:nvPr/>
        </p:nvSpPr>
        <p:spPr>
          <a:xfrm>
            <a:off x="392112" y="6410325"/>
            <a:ext cx="493712" cy="152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7C7C7E"/>
              </a:buClr>
              <a:buSzPts val="1000"/>
              <a:buFont typeface="Arial"/>
              <a:buNone/>
            </a:pPr>
            <a:r>
              <a:rPr lang="en-US" sz="1000" b="0" i="0" u="none">
                <a:solidFill>
                  <a:srgbClr val="7C7C7E"/>
                </a:solidFill>
                <a:latin typeface="Arial"/>
                <a:ea typeface="Arial"/>
                <a:cs typeface="Arial"/>
                <a:sym typeface="Arial"/>
              </a:rPr>
              <a:t>•	</a:t>
            </a:r>
            <a:r>
              <a:rPr lang="en-US" sz="1000" b="1" i="0" u="none">
                <a:solidFill>
                  <a:srgbClr val="6B6B6B"/>
                </a:solidFill>
                <a:latin typeface="Arial"/>
                <a:ea typeface="Arial"/>
                <a:cs typeface="Arial"/>
                <a:sym typeface="Arial"/>
              </a:rPr>
              <a:t>Prezl</a:t>
            </a:r>
            <a:endParaRPr/>
          </a:p>
        </p:txBody>
      </p:sp>
      <p:sp>
        <p:nvSpPr>
          <p:cNvPr id="177" name="Google Shape;177;p18"/>
          <p:cNvSpPr txBox="1"/>
          <p:nvPr/>
        </p:nvSpPr>
        <p:spPr>
          <a:xfrm>
            <a:off x="1338262" y="6440487"/>
            <a:ext cx="303212" cy="152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6B6B6B"/>
              </a:buClr>
              <a:buSzPts val="1000"/>
              <a:buFont typeface="Arial"/>
              <a:buNone/>
            </a:pPr>
            <a:r>
              <a:rPr lang="en-US" sz="1000" b="1" i="0" u="none">
                <a:solidFill>
                  <a:srgbClr val="6B6B6B"/>
                </a:solidFill>
                <a:latin typeface="Arial"/>
                <a:ea typeface="Arial"/>
                <a:cs typeface="Arial"/>
                <a:sym typeface="Arial"/>
              </a:rPr>
              <a:t>F=1;</a:t>
            </a:r>
            <a:endParaRPr/>
          </a:p>
        </p:txBody>
      </p:sp>
      <p:sp>
        <p:nvSpPr>
          <p:cNvPr id="178" name="Google Shape;178;p18"/>
          <p:cNvSpPr txBox="1"/>
          <p:nvPr/>
        </p:nvSpPr>
        <p:spPr>
          <a:xfrm>
            <a:off x="955675" y="1392237"/>
            <a:ext cx="2168525" cy="4600575"/>
          </a:xfrm>
          <a:prstGeom prst="rect">
            <a:avLst/>
          </a:prstGeom>
          <a:noFill/>
          <a:ln>
            <a:noFill/>
          </a:ln>
        </p:spPr>
        <p:txBody>
          <a:bodyPr spcFirstLastPara="1" wrap="square" lIns="0" tIns="0" rIns="0" bIns="0" anchor="t" anchorCtr="0">
            <a:spAutoFit/>
          </a:bodyPr>
          <a:lstStyle/>
          <a:p>
            <a:pPr marL="123825" marR="0" lvl="0" indent="-82550" algn="l" rtl="0">
              <a:lnSpc>
                <a:spcPct val="93000"/>
              </a:lnSpc>
              <a:spcBef>
                <a:spcPts val="0"/>
              </a:spcBef>
              <a:spcAft>
                <a:spcPts val="0"/>
              </a:spcAft>
              <a:buClr>
                <a:srgbClr val="6B6B6B"/>
              </a:buClr>
              <a:buSzPts val="1100"/>
              <a:buFont typeface="Times New Roman"/>
              <a:buNone/>
            </a:pPr>
            <a:r>
              <a:rPr lang="en-US" sz="1100" b="0" i="0" u="none">
                <a:solidFill>
                  <a:srgbClr val="6B6B6B"/>
                </a:solidFill>
                <a:latin typeface="Times New Roman"/>
                <a:ea typeface="Times New Roman"/>
                <a:cs typeface="Times New Roman"/>
                <a:sym typeface="Times New Roman"/>
              </a:rPr>
              <a:t>OP</a:t>
            </a:r>
            <a:r>
              <a:rPr lang="en-US" sz="1100" b="0" i="0" u="none">
                <a:solidFill>
                  <a:srgbClr val="424242"/>
                </a:solidFill>
                <a:latin typeface="Times New Roman"/>
                <a:ea typeface="Times New Roman"/>
                <a:cs typeface="Times New Roman"/>
                <a:sym typeface="Times New Roman"/>
              </a:rPr>
              <a:t>H</a:t>
            </a:r>
            <a:r>
              <a:rPr lang="en-US" sz="1100" b="0" i="0" u="none">
                <a:solidFill>
                  <a:srgbClr val="6B6B6B"/>
                </a:solidFill>
                <a:latin typeface="Times New Roman"/>
                <a:ea typeface="Times New Roman"/>
                <a:cs typeface="Times New Roman"/>
                <a:sym typeface="Times New Roman"/>
              </a:rPr>
              <a:t>=T</a:t>
            </a:r>
            <a:r>
              <a:rPr lang="en-US" sz="1100" b="0" i="0" u="none">
                <a:solidFill>
                  <a:srgbClr val="424242"/>
                </a:solidFill>
                <a:latin typeface="Times New Roman"/>
                <a:ea typeface="Times New Roman"/>
                <a:cs typeface="Times New Roman"/>
                <a:sym typeface="Times New Roman"/>
              </a:rPr>
              <a:t>H </a:t>
            </a:r>
            <a:r>
              <a:rPr lang="en-US" sz="1100" b="0" i="0" u="none">
                <a:solidFill>
                  <a:srgbClr val="6B6B6B"/>
                </a:solidFill>
                <a:latin typeface="Times New Roman"/>
                <a:ea typeface="Times New Roman"/>
                <a:cs typeface="Times New Roman"/>
                <a:sym typeface="Times New Roman"/>
              </a:rPr>
              <a:t>O: </a:t>
            </a:r>
            <a:r>
              <a:rPr lang="en-US" sz="1100" b="0" i="0" u="none">
                <a:solidFill>
                  <a:srgbClr val="545454"/>
                </a:solidFill>
                <a:latin typeface="Times New Roman"/>
                <a:ea typeface="Times New Roman"/>
                <a:cs typeface="Times New Roman"/>
                <a:sym typeface="Times New Roman"/>
              </a:rPr>
              <a:t>OPL</a:t>
            </a:r>
            <a:r>
              <a:rPr lang="en-US" sz="1100" b="0" i="0" u="none">
                <a:solidFill>
                  <a:srgbClr val="7C7C7E"/>
                </a:solidFill>
                <a:latin typeface="Times New Roman"/>
                <a:ea typeface="Times New Roman"/>
                <a:cs typeface="Times New Roman"/>
                <a:sym typeface="Times New Roman"/>
              </a:rPr>
              <a:t>=</a:t>
            </a:r>
            <a:r>
              <a:rPr lang="en-US" sz="1100" b="0" i="0" u="none">
                <a:solidFill>
                  <a:srgbClr val="424242"/>
                </a:solidFill>
                <a:latin typeface="Times New Roman"/>
                <a:ea typeface="Times New Roman"/>
                <a:cs typeface="Times New Roman"/>
                <a:sym typeface="Times New Roman"/>
              </a:rPr>
              <a:t>T</a:t>
            </a:r>
            <a:r>
              <a:rPr lang="en-US" sz="1100" b="0" i="0" u="none">
                <a:solidFill>
                  <a:srgbClr val="7C7C7E"/>
                </a:solidFill>
                <a:latin typeface="Times New Roman"/>
                <a:ea typeface="Times New Roman"/>
                <a:cs typeface="Times New Roman"/>
                <a:sym typeface="Times New Roman"/>
              </a:rPr>
              <a:t>LO</a:t>
            </a:r>
            <a:r>
              <a:rPr lang="en-US" sz="1100" b="0" i="0" u="none">
                <a:solidFill>
                  <a:srgbClr val="545454"/>
                </a:solidFill>
                <a:latin typeface="Times New Roman"/>
                <a:ea typeface="Times New Roman"/>
                <a:cs typeface="Times New Roman"/>
                <a:sym typeface="Times New Roman"/>
              </a:rPr>
              <a:t>: </a:t>
            </a:r>
            <a:r>
              <a:rPr lang="en-US" sz="1100" b="0" i="0" u="none">
                <a:solidFill>
                  <a:srgbClr val="6B6B6B"/>
                </a:solidFill>
                <a:latin typeface="Times New Roman"/>
                <a:ea typeface="Times New Roman"/>
                <a:cs typeface="Times New Roman"/>
                <a:sym typeface="Times New Roman"/>
              </a:rPr>
              <a:t>THO=</a:t>
            </a:r>
            <a:r>
              <a:rPr lang="en-US" sz="1100" b="0" i="0" u="none">
                <a:solidFill>
                  <a:srgbClr val="424242"/>
                </a:solidFill>
                <a:latin typeface="Times New Roman"/>
                <a:ea typeface="Times New Roman"/>
                <a:cs typeface="Times New Roman"/>
                <a:sym typeface="Times New Roman"/>
              </a:rPr>
              <a:t>T</a:t>
            </a:r>
            <a:r>
              <a:rPr lang="en-US" sz="1100" b="0" i="0" u="none">
                <a:solidFill>
                  <a:srgbClr val="7C7C7E"/>
                </a:solidFill>
                <a:latin typeface="Times New Roman"/>
                <a:ea typeface="Times New Roman"/>
                <a:cs typeface="Times New Roman"/>
                <a:sym typeface="Times New Roman"/>
              </a:rPr>
              <a:t>LO=</a:t>
            </a:r>
            <a:r>
              <a:rPr lang="en-US" sz="1100" b="0" i="0" u="none">
                <a:solidFill>
                  <a:srgbClr val="545454"/>
                </a:solidFill>
                <a:latin typeface="Times New Roman"/>
                <a:ea typeface="Times New Roman"/>
                <a:cs typeface="Times New Roman"/>
                <a:sym typeface="Times New Roman"/>
              </a:rPr>
              <a:t>Ox</a:t>
            </a:r>
            <a:r>
              <a:rPr lang="en-US" sz="1100" b="0" i="0" u="none">
                <a:solidFill>
                  <a:srgbClr val="7C7C7E"/>
                </a:solidFill>
                <a:latin typeface="Times New Roman"/>
                <a:ea typeface="Times New Roman"/>
                <a:cs typeface="Times New Roman"/>
                <a:sym typeface="Times New Roman"/>
              </a:rPr>
              <a:t>ff</a:t>
            </a:r>
            <a:r>
              <a:rPr lang="en-US" sz="1100" b="0" i="0" u="none">
                <a:solidFill>
                  <a:srgbClr val="545454"/>
                </a:solidFill>
                <a:latin typeface="Times New Roman"/>
                <a:ea typeface="Times New Roman"/>
                <a:cs typeface="Times New Roman"/>
                <a:sym typeface="Times New Roman"/>
              </a:rPr>
              <a:t>: </a:t>
            </a:r>
            <a:r>
              <a:rPr lang="en-US" sz="1000" b="0" i="0" u="none">
                <a:solidFill>
                  <a:srgbClr val="333333"/>
                </a:solidFill>
                <a:latin typeface="Arial"/>
                <a:ea typeface="Arial"/>
                <a:cs typeface="Arial"/>
                <a:sym typeface="Arial"/>
              </a:rPr>
              <a:t>l</a:t>
            </a:r>
            <a:r>
              <a:rPr lang="en-US" sz="1000" b="0" i="0" u="none">
                <a:solidFill>
                  <a:srgbClr val="545454"/>
                </a:solidFill>
                <a:latin typeface="Arial"/>
                <a:ea typeface="Arial"/>
                <a:cs typeface="Arial"/>
                <a:sym typeface="Arial"/>
              </a:rPr>
              <a:t>f(DPTR&lt;38000)</a:t>
            </a:r>
            <a:endParaRPr sz="1000" b="0" i="0" u="none">
              <a:solidFill>
                <a:schemeClr val="dk1"/>
              </a:solidFill>
              <a:latin typeface="Arial"/>
              <a:ea typeface="Arial"/>
              <a:cs typeface="Arial"/>
              <a:sym typeface="Arial"/>
            </a:endParaRPr>
          </a:p>
          <a:p>
            <a:pPr marL="123825" marR="0" lvl="0" indent="-82550" algn="l" rtl="0">
              <a:lnSpc>
                <a:spcPct val="11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get=DPTR/59;</a:t>
            </a:r>
            <a:endParaRPr sz="1000" b="0" i="0" u="none">
              <a:solidFill>
                <a:schemeClr val="dk1"/>
              </a:solidFill>
              <a:latin typeface="Arial"/>
              <a:ea typeface="Arial"/>
              <a:cs typeface="Arial"/>
              <a:sym typeface="Arial"/>
            </a:endParaRPr>
          </a:p>
          <a:p>
            <a:pPr marL="123825" marR="0" lvl="0" indent="-82550" algn="l" rtl="0">
              <a:lnSpc>
                <a:spcPct val="12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else</a:t>
            </a:r>
            <a:endParaRPr sz="1000" b="0" i="0" u="none">
              <a:solidFill>
                <a:schemeClr val="dk1"/>
              </a:solidFill>
              <a:latin typeface="Arial"/>
              <a:ea typeface="Arial"/>
              <a:cs typeface="Arial"/>
              <a:sym typeface="Arial"/>
            </a:endParaRPr>
          </a:p>
          <a:p>
            <a:pPr marL="123825" marR="0" lvl="0" indent="-82550" algn="l" rtl="0">
              <a:lnSpc>
                <a:spcPct val="11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get</a:t>
            </a:r>
            <a:r>
              <a:rPr lang="en-US" sz="1000" b="0" i="0" u="none">
                <a:solidFill>
                  <a:srgbClr val="919191"/>
                </a:solidFill>
                <a:latin typeface="Arial"/>
                <a:ea typeface="Arial"/>
                <a:cs typeface="Arial"/>
                <a:sym typeface="Arial"/>
              </a:rPr>
              <a:t>=</a:t>
            </a:r>
            <a:r>
              <a:rPr lang="en-US" sz="1000" b="0" i="0" u="none">
                <a:solidFill>
                  <a:srgbClr val="6B6B6B"/>
                </a:solidFill>
                <a:latin typeface="Arial"/>
                <a:ea typeface="Arial"/>
                <a:cs typeface="Arial"/>
                <a:sym typeface="Arial"/>
              </a:rPr>
              <a:t>O;</a:t>
            </a:r>
            <a:endParaRPr sz="1000" b="0" i="0" u="none">
              <a:solidFill>
                <a:schemeClr val="dk1"/>
              </a:solidFill>
              <a:latin typeface="Arial"/>
              <a:ea typeface="Arial"/>
              <a:cs typeface="Arial"/>
              <a:sym typeface="Arial"/>
            </a:endParaRPr>
          </a:p>
          <a:p>
            <a:pPr marL="123825" marR="0" lvl="0" indent="-82550" algn="l" rtl="0">
              <a:lnSpc>
                <a:spcPct val="120000"/>
              </a:lnSpc>
              <a:spcBef>
                <a:spcPts val="0"/>
              </a:spcBef>
              <a:spcAft>
                <a:spcPts val="0"/>
              </a:spcAft>
              <a:buClr>
                <a:srgbClr val="424242"/>
              </a:buClr>
              <a:buSzPts val="1000"/>
              <a:buFont typeface="Arial"/>
              <a:buNone/>
            </a:pPr>
            <a:r>
              <a:rPr lang="en-US" sz="1000" b="0" i="0" u="none">
                <a:solidFill>
                  <a:srgbClr val="424242"/>
                </a:solidFill>
                <a:latin typeface="Arial"/>
                <a:ea typeface="Arial"/>
                <a:cs typeface="Arial"/>
                <a:sym typeface="Arial"/>
              </a:rPr>
              <a:t>r</a:t>
            </a:r>
            <a:r>
              <a:rPr lang="en-US" sz="1000" b="0" i="0" u="none">
                <a:solidFill>
                  <a:srgbClr val="6B6B6B"/>
                </a:solidFill>
                <a:latin typeface="Arial"/>
                <a:ea typeface="Arial"/>
                <a:cs typeface="Arial"/>
                <a:sym typeface="Arial"/>
              </a:rPr>
              <a:t>eturn get;</a:t>
            </a:r>
            <a:endParaRPr sz="1000" b="0" i="0" u="none">
              <a:solidFill>
                <a:schemeClr val="dk1"/>
              </a:solidFill>
              <a:latin typeface="Arial"/>
              <a:ea typeface="Arial"/>
              <a:cs typeface="Arial"/>
              <a:sym typeface="Arial"/>
            </a:endParaRPr>
          </a:p>
          <a:p>
            <a:pPr marL="123825" marR="0" lvl="0" indent="-82550" algn="l" rtl="0">
              <a:lnSpc>
                <a:spcPct val="122222"/>
              </a:lnSpc>
              <a:spcBef>
                <a:spcPts val="0"/>
              </a:spcBef>
              <a:spcAft>
                <a:spcPts val="0"/>
              </a:spcAft>
              <a:buClr>
                <a:srgbClr val="545454"/>
              </a:buClr>
              <a:buSzPts val="900"/>
              <a:buFont typeface="Times New Roman"/>
              <a:buNone/>
            </a:pPr>
            <a:r>
              <a:rPr lang="en-US" sz="900" b="0" i="0" u="none">
                <a:solidFill>
                  <a:srgbClr val="545454"/>
                </a:solidFill>
                <a:latin typeface="Times New Roman"/>
                <a:ea typeface="Times New Roman"/>
                <a:cs typeface="Times New Roman"/>
                <a:sym typeface="Times New Roman"/>
              </a:rPr>
              <a:t>}</a:t>
            </a:r>
            <a:endParaRPr sz="900" b="0" i="0" u="none">
              <a:solidFill>
                <a:schemeClr val="dk1"/>
              </a:solidFill>
              <a:latin typeface="Times New Roman"/>
              <a:ea typeface="Times New Roman"/>
              <a:cs typeface="Times New Roman"/>
              <a:sym typeface="Times New Roman"/>
            </a:endParaRPr>
          </a:p>
          <a:p>
            <a:pPr marL="123825" marR="0" lvl="0" indent="-82550" algn="l" rtl="0">
              <a:lnSpc>
                <a:spcPct val="100000"/>
              </a:lnSpc>
              <a:spcBef>
                <a:spcPts val="0"/>
              </a:spcBef>
              <a:spcAft>
                <a:spcPts val="0"/>
              </a:spcAft>
              <a:buClr>
                <a:schemeClr val="dk1"/>
              </a:buClr>
              <a:buSzPts val="900"/>
              <a:buFont typeface="Calibri"/>
              <a:buNone/>
            </a:pPr>
            <a:endParaRPr sz="900" b="0" i="0" u="none">
              <a:solidFill>
                <a:schemeClr val="dk1"/>
              </a:solidFill>
              <a:latin typeface="Times New Roman"/>
              <a:ea typeface="Times New Roman"/>
              <a:cs typeface="Times New Roman"/>
              <a:sym typeface="Times New Roman"/>
            </a:endParaRPr>
          </a:p>
          <a:p>
            <a:pPr marL="123825" marR="0" lvl="0" indent="-82550" algn="l" rtl="0">
              <a:lnSpc>
                <a:spcPct val="100000"/>
              </a:lnSpc>
              <a:spcBef>
                <a:spcPts val="0"/>
              </a:spcBef>
              <a:spcAft>
                <a:spcPts val="0"/>
              </a:spcAft>
              <a:buClr>
                <a:schemeClr val="dk1"/>
              </a:buClr>
              <a:buSzPts val="1200"/>
              <a:buFont typeface="Calibri"/>
              <a:buNone/>
            </a:pPr>
            <a:endParaRPr sz="1200" b="0" i="0" u="none">
              <a:solidFill>
                <a:schemeClr val="dk1"/>
              </a:solidFill>
              <a:latin typeface="Times New Roman"/>
              <a:ea typeface="Times New Roman"/>
              <a:cs typeface="Times New Roman"/>
              <a:sym typeface="Times New Roman"/>
            </a:endParaRPr>
          </a:p>
          <a:p>
            <a:pPr marL="123825" marR="0" lvl="0" indent="-82550" algn="l" rtl="0">
              <a:lnSpc>
                <a:spcPct val="120000"/>
              </a:lnSpc>
              <a:spcBef>
                <a:spcPts val="0"/>
              </a:spcBef>
              <a:spcAft>
                <a:spcPts val="0"/>
              </a:spcAft>
              <a:buClr>
                <a:srgbClr val="7C7C7E"/>
              </a:buClr>
              <a:buSzPts val="1000"/>
              <a:buFont typeface="Arial"/>
              <a:buNone/>
            </a:pPr>
            <a:r>
              <a:rPr lang="en-US" sz="1000" b="0" i="0" u="none">
                <a:solidFill>
                  <a:srgbClr val="7C7C7E"/>
                </a:solidFill>
                <a:latin typeface="Arial"/>
                <a:ea typeface="Arial"/>
                <a:cs typeface="Arial"/>
                <a:sym typeface="Arial"/>
              </a:rPr>
              <a:t>Int </a:t>
            </a:r>
            <a:r>
              <a:rPr lang="en-US" sz="1000" b="0" i="0" u="none">
                <a:solidFill>
                  <a:srgbClr val="6B6B6B"/>
                </a:solidFill>
                <a:latin typeface="Arial"/>
                <a:ea typeface="Arial"/>
                <a:cs typeface="Arial"/>
                <a:sym typeface="Arial"/>
              </a:rPr>
              <a:t>main()</a:t>
            </a:r>
            <a:endParaRPr sz="1000" b="0" i="0" u="none">
              <a:solidFill>
                <a:schemeClr val="dk1"/>
              </a:solidFill>
              <a:latin typeface="Arial"/>
              <a:ea typeface="Arial"/>
              <a:cs typeface="Arial"/>
              <a:sym typeface="Arial"/>
            </a:endParaRPr>
          </a:p>
          <a:p>
            <a:pPr marL="123825" marR="0" lvl="0" indent="-82550" algn="l" rtl="0">
              <a:lnSpc>
                <a:spcPct val="120000"/>
              </a:lnSpc>
              <a:spcBef>
                <a:spcPts val="0"/>
              </a:spcBef>
              <a:spcAft>
                <a:spcPts val="0"/>
              </a:spcAft>
              <a:buClr>
                <a:srgbClr val="545454"/>
              </a:buClr>
              <a:buSzPts val="1000"/>
              <a:buFont typeface="Times New Roman"/>
              <a:buNone/>
            </a:pPr>
            <a:r>
              <a:rPr lang="en-US" sz="1000" b="0" i="0" u="none">
                <a:solidFill>
                  <a:srgbClr val="545454"/>
                </a:solidFill>
                <a:latin typeface="Times New Roman"/>
                <a:ea typeface="Times New Roman"/>
                <a:cs typeface="Times New Roman"/>
                <a:sym typeface="Times New Roman"/>
              </a:rPr>
              <a:t>{</a:t>
            </a:r>
            <a:endParaRPr sz="1000" b="0" i="0" u="none">
              <a:solidFill>
                <a:schemeClr val="dk1"/>
              </a:solidFill>
              <a:latin typeface="Times New Roman"/>
              <a:ea typeface="Times New Roman"/>
              <a:cs typeface="Times New Roman"/>
              <a:sym typeface="Times New Roman"/>
            </a:endParaRPr>
          </a:p>
          <a:p>
            <a:pPr marL="123825" marR="0" lvl="0" indent="-8255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3825" marR="0" lvl="0" indent="-82550" algn="l" rtl="0">
              <a:lnSpc>
                <a:spcPct val="100000"/>
              </a:lnSpc>
              <a:spcBef>
                <a:spcPts val="0"/>
              </a:spcBef>
              <a:spcAft>
                <a:spcPts val="0"/>
              </a:spcAft>
              <a:buClr>
                <a:schemeClr val="dk1"/>
              </a:buClr>
              <a:buSzPts val="1000"/>
              <a:buFont typeface="Calibri"/>
              <a:buNone/>
            </a:pPr>
            <a:endParaRPr sz="1000" b="0" i="0" u="none">
              <a:solidFill>
                <a:schemeClr val="dk1"/>
              </a:solidFill>
              <a:latin typeface="Times New Roman"/>
              <a:ea typeface="Times New Roman"/>
              <a:cs typeface="Times New Roman"/>
              <a:sym typeface="Times New Roman"/>
            </a:endParaRPr>
          </a:p>
          <a:p>
            <a:pPr marL="123825" marR="0" lvl="0" indent="-82550" algn="l" rtl="0">
              <a:lnSpc>
                <a:spcPct val="12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Serlalbegln();</a:t>
            </a:r>
            <a:endParaRPr sz="1000" b="0" i="0" u="none">
              <a:solidFill>
                <a:schemeClr val="dk1"/>
              </a:solidFill>
              <a:latin typeface="Arial"/>
              <a:ea typeface="Arial"/>
              <a:cs typeface="Arial"/>
              <a:sym typeface="Arial"/>
            </a:endParaRPr>
          </a:p>
          <a:p>
            <a:pPr marL="123825" marR="0" lvl="0" indent="-82550" algn="l" rtl="0">
              <a:lnSpc>
                <a:spcPct val="12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se·lalprlntln(</a:t>
            </a:r>
            <a:r>
              <a:rPr lang="en-US" sz="1000" b="0" i="0" u="none">
                <a:solidFill>
                  <a:srgbClr val="333333"/>
                </a:solidFill>
                <a:latin typeface="Arial"/>
                <a:ea typeface="Arial"/>
                <a:cs typeface="Arial"/>
                <a:sym typeface="Arial"/>
              </a:rPr>
              <a:t>"</a:t>
            </a:r>
            <a:r>
              <a:rPr lang="en-US" sz="1000" b="0" i="0" u="none">
                <a:solidFill>
                  <a:srgbClr val="6B6B6B"/>
                </a:solidFill>
                <a:latin typeface="Arial"/>
                <a:ea typeface="Arial"/>
                <a:cs typeface="Arial"/>
                <a:sym typeface="Arial"/>
              </a:rPr>
              <a:t>System Ready</a:t>
            </a:r>
            <a:r>
              <a:rPr lang="en-US" sz="1000" b="0" i="0" u="none">
                <a:solidFill>
                  <a:srgbClr val="919191"/>
                </a:solidFill>
                <a:latin typeface="Arial"/>
                <a:ea typeface="Arial"/>
                <a:cs typeface="Arial"/>
                <a:sym typeface="Arial"/>
              </a:rPr>
              <a:t>..</a:t>
            </a:r>
            <a:r>
              <a:rPr lang="en-US" sz="1000" b="0" i="0" u="none">
                <a:solidFill>
                  <a:srgbClr val="424242"/>
                </a:solidFill>
                <a:latin typeface="Arial"/>
                <a:ea typeface="Arial"/>
                <a:cs typeface="Arial"/>
                <a:sym typeface="Arial"/>
              </a:rPr>
              <a:t>"</a:t>
            </a:r>
            <a:r>
              <a:rPr lang="en-US" sz="1000" b="0" i="0" u="none">
                <a:solidFill>
                  <a:srgbClr val="7C7C7E"/>
                </a:solidFill>
                <a:latin typeface="Arial"/>
                <a:ea typeface="Arial"/>
                <a:cs typeface="Arial"/>
                <a:sym typeface="Arial"/>
              </a:rPr>
              <a:t>)</a:t>
            </a:r>
            <a:r>
              <a:rPr lang="en-US" sz="1000" b="0" i="0" u="none">
                <a:solidFill>
                  <a:srgbClr val="545454"/>
                </a:solidFill>
                <a:latin typeface="Arial"/>
                <a:ea typeface="Arial"/>
                <a:cs typeface="Arial"/>
                <a:sym typeface="Arial"/>
              </a:rPr>
              <a:t>: </a:t>
            </a:r>
            <a:r>
              <a:rPr lang="en-US" sz="1000" b="0" i="0" u="none">
                <a:solidFill>
                  <a:srgbClr val="6B6B6B"/>
                </a:solidFill>
                <a:latin typeface="Arial"/>
                <a:ea typeface="Arial"/>
                <a:cs typeface="Arial"/>
                <a:sym typeface="Arial"/>
              </a:rPr>
              <a:t>de.ay(SO):</a:t>
            </a:r>
            <a:endParaRPr sz="1000" b="0" i="0" u="none">
              <a:solidFill>
                <a:schemeClr val="dk1"/>
              </a:solidFill>
              <a:latin typeface="Arial"/>
              <a:ea typeface="Arial"/>
              <a:cs typeface="Arial"/>
              <a:sym typeface="Arial"/>
            </a:endParaRPr>
          </a:p>
          <a:p>
            <a:pPr marL="123825" marR="0" lvl="0" indent="-82550" algn="l" rtl="0">
              <a:lnSpc>
                <a:spcPct val="100000"/>
              </a:lnSpc>
              <a:spcBef>
                <a:spcPts val="0"/>
              </a:spcBef>
              <a:spcAft>
                <a:spcPts val="0"/>
              </a:spcAft>
              <a:buClr>
                <a:schemeClr val="dk1"/>
              </a:buClr>
              <a:buSzPts val="900"/>
              <a:buFont typeface="Calibri"/>
              <a:buNone/>
            </a:pPr>
            <a:endParaRPr sz="900" b="0" i="0" u="none">
              <a:solidFill>
                <a:schemeClr val="dk1"/>
              </a:solidFill>
              <a:latin typeface="Times New Roman"/>
              <a:ea typeface="Times New Roman"/>
              <a:cs typeface="Times New Roman"/>
              <a:sym typeface="Times New Roman"/>
            </a:endParaRPr>
          </a:p>
          <a:p>
            <a:pPr marL="123825" marR="0" lvl="0" indent="-82550" algn="l" rtl="0">
              <a:lnSpc>
                <a:spcPct val="120000"/>
              </a:lnSpc>
              <a:spcBef>
                <a:spcPts val="0"/>
              </a:spcBef>
              <a:spcAft>
                <a:spcPts val="0"/>
              </a:spcAft>
              <a:buClr>
                <a:srgbClr val="7C7C7E"/>
              </a:buClr>
              <a:buSzPts val="1000"/>
              <a:buFont typeface="Arial"/>
              <a:buNone/>
            </a:pPr>
            <a:r>
              <a:rPr lang="en-US" sz="1000" b="0" i="0" u="none">
                <a:solidFill>
                  <a:srgbClr val="7C7C7E"/>
                </a:solidFill>
                <a:latin typeface="Arial"/>
                <a:ea typeface="Arial"/>
                <a:cs typeface="Arial"/>
                <a:sym typeface="Arial"/>
              </a:rPr>
              <a:t>lcd_</a:t>
            </a:r>
            <a:r>
              <a:rPr lang="en-US" sz="1000" b="0" i="0" u="none">
                <a:solidFill>
                  <a:srgbClr val="545454"/>
                </a:solidFill>
                <a:latin typeface="Arial"/>
                <a:ea typeface="Arial"/>
                <a:cs typeface="Arial"/>
                <a:sym typeface="Arial"/>
              </a:rPr>
              <a:t>lnit()</a:t>
            </a:r>
            <a:r>
              <a:rPr lang="en-US" sz="1000" b="0" i="0" u="none">
                <a:solidFill>
                  <a:srgbClr val="7C7C7E"/>
                </a:solidFill>
                <a:latin typeface="Arial"/>
                <a:ea typeface="Arial"/>
                <a:cs typeface="Arial"/>
                <a:sym typeface="Arial"/>
              </a:rPr>
              <a:t>; </a:t>
            </a:r>
            <a:r>
              <a:rPr lang="en-US" sz="1000" b="0" i="0" u="none">
                <a:solidFill>
                  <a:srgbClr val="6B6B6B"/>
                </a:solidFill>
                <a:latin typeface="Arial"/>
                <a:ea typeface="Arial"/>
                <a:cs typeface="Arial"/>
                <a:sym typeface="Arial"/>
              </a:rPr>
              <a:t>whi e(1) </a:t>
            </a:r>
            <a:r>
              <a:rPr lang="en-US" sz="1000" b="0" i="0" u="none">
                <a:solidFill>
                  <a:srgbClr val="545454"/>
                </a:solidFill>
                <a:latin typeface="Arial"/>
                <a:ea typeface="Arial"/>
                <a:cs typeface="Arial"/>
                <a:sym typeface="Arial"/>
              </a:rPr>
              <a:t>{</a:t>
            </a:r>
            <a:endParaRPr sz="1000" b="0" i="0" u="none">
              <a:solidFill>
                <a:schemeClr val="dk1"/>
              </a:solidFill>
              <a:latin typeface="Arial"/>
              <a:ea typeface="Arial"/>
              <a:cs typeface="Arial"/>
              <a:sym typeface="Arial"/>
            </a:endParaRPr>
          </a:p>
          <a:p>
            <a:pPr marL="123825" marR="0" lvl="0" indent="-82550" algn="l" rtl="0">
              <a:lnSpc>
                <a:spcPct val="11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whi e(!RI);</a:t>
            </a:r>
            <a:endParaRPr sz="1000" b="0" i="0" u="none">
              <a:solidFill>
                <a:schemeClr val="dk1"/>
              </a:solidFill>
              <a:latin typeface="Arial"/>
              <a:ea typeface="Arial"/>
              <a:cs typeface="Arial"/>
              <a:sym typeface="Arial"/>
            </a:endParaRPr>
          </a:p>
          <a:p>
            <a:pPr marL="123825" marR="0" lvl="0" indent="-82550" algn="l" rtl="0">
              <a:lnSpc>
                <a:spcPct val="188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Charln=SBUF: str=Char </a:t>
            </a:r>
            <a:r>
              <a:rPr lang="en-US" sz="1000" b="0" i="0" u="none">
                <a:solidFill>
                  <a:srgbClr val="333333"/>
                </a:solidFill>
                <a:latin typeface="Arial"/>
                <a:ea typeface="Arial"/>
                <a:cs typeface="Arial"/>
                <a:sym typeface="Arial"/>
              </a:rPr>
              <a:t>i</a:t>
            </a:r>
            <a:r>
              <a:rPr lang="en-US" sz="1000" b="0" i="0" u="none">
                <a:solidFill>
                  <a:srgbClr val="6B6B6B"/>
                </a:solidFill>
                <a:latin typeface="Arial"/>
                <a:ea typeface="Arial"/>
                <a:cs typeface="Arial"/>
                <a:sym typeface="Arial"/>
              </a:rPr>
              <a:t>n</a:t>
            </a:r>
            <a:r>
              <a:rPr lang="en-US" sz="1000" b="0" i="0" u="none">
                <a:solidFill>
                  <a:srgbClr val="919191"/>
                </a:solidFill>
                <a:latin typeface="Arial"/>
                <a:ea typeface="Arial"/>
                <a:cs typeface="Arial"/>
                <a:sym typeface="Arial"/>
              </a:rPr>
              <a:t>;</a:t>
            </a:r>
            <a:endParaRPr sz="1000" b="0" i="0" u="none">
              <a:solidFill>
                <a:schemeClr val="dk1"/>
              </a:solidFill>
              <a:latin typeface="Arial"/>
              <a:ea typeface="Arial"/>
              <a:cs typeface="Arial"/>
              <a:sym typeface="Arial"/>
            </a:endParaRPr>
          </a:p>
          <a:p>
            <a:pPr marL="123825" marR="0" lvl="0" indent="-82550" algn="l" rtl="0">
              <a:lnSpc>
                <a:spcPct val="100000"/>
              </a:lnSpc>
              <a:spcBef>
                <a:spcPts val="0"/>
              </a:spcBef>
              <a:spcAft>
                <a:spcPts val="0"/>
              </a:spcAft>
              <a:buClr>
                <a:schemeClr val="dk1"/>
              </a:buClr>
              <a:buSzPts val="1100"/>
              <a:buFont typeface="Calibri"/>
              <a:buNone/>
            </a:pPr>
            <a:endParaRPr sz="1100" b="0" i="0" u="none">
              <a:solidFill>
                <a:schemeClr val="dk1"/>
              </a:solidFill>
              <a:latin typeface="Times New Roman"/>
              <a:ea typeface="Times New Roman"/>
              <a:cs typeface="Times New Roman"/>
              <a:sym typeface="Times New Roman"/>
            </a:endParaRPr>
          </a:p>
          <a:p>
            <a:pPr marL="123825" marR="0" lvl="0" indent="-82550" algn="l" rtl="0">
              <a:lnSpc>
                <a:spcPct val="100000"/>
              </a:lnSpc>
              <a:spcBef>
                <a:spcPts val="0"/>
              </a:spcBef>
              <a:spcAft>
                <a:spcPts val="0"/>
              </a:spcAft>
              <a:buClr>
                <a:srgbClr val="6B6B6B"/>
              </a:buClr>
              <a:buSzPts val="900"/>
              <a:buFont typeface="Arial"/>
              <a:buNone/>
            </a:pPr>
            <a:r>
              <a:rPr lang="en-US" sz="900" b="1" i="0" u="none">
                <a:solidFill>
                  <a:srgbClr val="6B6B6B"/>
                </a:solidFill>
                <a:latin typeface="Arial"/>
                <a:ea typeface="Arial"/>
                <a:cs typeface="Arial"/>
                <a:sym typeface="Arial"/>
              </a:rPr>
              <a:t>Rl=O;</a:t>
            </a:r>
            <a:endParaRPr sz="900" b="0" i="0" u="none">
              <a:solidFill>
                <a:schemeClr val="dk1"/>
              </a:solidFill>
              <a:latin typeface="Arial"/>
              <a:ea typeface="Arial"/>
              <a:cs typeface="Arial"/>
              <a:sym typeface="Arial"/>
            </a:endParaRPr>
          </a:p>
          <a:p>
            <a:pPr marL="123825" marR="0" lvl="0" indent="-82550" algn="l" rtl="0">
              <a:lnSpc>
                <a:spcPct val="100000"/>
              </a:lnSpc>
              <a:spcBef>
                <a:spcPts val="0"/>
              </a:spcBef>
              <a:spcAft>
                <a:spcPts val="0"/>
              </a:spcAft>
              <a:buClr>
                <a:schemeClr val="dk1"/>
              </a:buClr>
              <a:buSzPts val="900"/>
              <a:buFont typeface="Calibri"/>
              <a:buNone/>
            </a:pPr>
            <a:endParaRPr sz="900" b="0" i="0" u="none">
              <a:solidFill>
                <a:schemeClr val="dk1"/>
              </a:solidFill>
              <a:latin typeface="Times New Roman"/>
              <a:ea typeface="Times New Roman"/>
              <a:cs typeface="Times New Roman"/>
              <a:sym typeface="Times New Roman"/>
            </a:endParaRPr>
          </a:p>
          <a:p>
            <a:pPr marL="123825" marR="0" lvl="0" indent="-82550" algn="ctr" rtl="0">
              <a:lnSpc>
                <a:spcPct val="100000"/>
              </a:lnSpc>
              <a:spcBef>
                <a:spcPts val="0"/>
              </a:spcBef>
              <a:spcAft>
                <a:spcPts val="0"/>
              </a:spcAft>
              <a:buClr>
                <a:srgbClr val="6B6B6B"/>
              </a:buClr>
              <a:buSzPts val="1000"/>
              <a:buFont typeface="Arial"/>
              <a:buNone/>
            </a:pPr>
            <a:r>
              <a:rPr lang="en-US" sz="1000" b="0" i="0" u="none">
                <a:solidFill>
                  <a:srgbClr val="6B6B6B"/>
                </a:solidFill>
                <a:latin typeface="Arial"/>
                <a:ea typeface="Arial"/>
                <a:cs typeface="Arial"/>
                <a:sym typeface="Arial"/>
              </a:rPr>
              <a:t>lf(str=='1')</a:t>
            </a:r>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Custom</PresentationFormat>
  <Paragraphs>236</Paragraphs>
  <Slides>14</Slides>
  <Notes>14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14</vt:i4>
      </vt:variant>
    </vt:vector>
  </HeadingPairs>
  <TitlesOfParts>
    <vt:vector size="20" baseType="lpstr">
      <vt:lpstr>Arial</vt:lpstr>
      <vt:lpstr>Calibri</vt:lpstr>
      <vt:lpstr>Times New Roman</vt:lpstr>
      <vt:lpstr>1_Office Theme</vt:lpstr>
      <vt:lpstr>Office Theme</vt:lpstr>
      <vt:lpstr>2_Office Theme</vt:lpstr>
      <vt:lpstr>PowerPoint Presentation</vt:lpstr>
      <vt:lpstr>PowerPoint Presentation</vt:lpstr>
      <vt:lpstr>Individual Contributios and Explanations: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 Narayana Reddy Mallala</cp:lastModifiedBy>
  <cp:revision>1</cp:revision>
  <dcterms:modified xsi:type="dcterms:W3CDTF">2024-07-07T04:24:45Z</dcterms:modified>
</cp:coreProperties>
</file>