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compositewpf.codeplex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457200"/>
            <a:ext cx="7772400" cy="1470025"/>
          </a:xfrm>
        </p:spPr>
        <p:txBody>
          <a:bodyPr/>
          <a:lstStyle/>
          <a:p>
            <a:r>
              <a:rPr lang="en-US" dirty="0"/>
              <a:t>PRISM - Modular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00201"/>
            <a:ext cx="6629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934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US" dirty="0" smtClean="0"/>
              <a:t>Let the </a:t>
            </a:r>
            <a:r>
              <a:rPr lang="en-US" dirty="0" err="1" smtClean="0"/>
              <a:t>bootstrapper</a:t>
            </a:r>
            <a:r>
              <a:rPr lang="en-US" dirty="0" smtClean="0"/>
              <a:t> create and initialize the Shell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29348"/>
            <a:ext cx="6629400" cy="4455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304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US" sz="2800" dirty="0" smtClean="0"/>
              <a:t>Define the Layout of the Shell using named regions</a:t>
            </a:r>
            <a:endParaRPr lang="en-US" sz="2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627697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3200400"/>
            <a:ext cx="4953000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9137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US" sz="2800" dirty="0" smtClean="0"/>
              <a:t>Create a </a:t>
            </a:r>
            <a:r>
              <a:rPr lang="en-US" sz="2800" dirty="0" err="1" smtClean="0"/>
              <a:t>ModuleCatalog</a:t>
            </a:r>
            <a:r>
              <a:rPr lang="en-US" sz="2800" dirty="0" smtClean="0"/>
              <a:t> in the </a:t>
            </a:r>
            <a:r>
              <a:rPr lang="en-US" sz="2800" dirty="0" err="1" smtClean="0"/>
              <a:t>bootstrapper</a:t>
            </a:r>
            <a:endParaRPr lang="en-US" sz="2800" dirty="0" smtClean="0"/>
          </a:p>
          <a:p>
            <a:endParaRPr lang="en-US" sz="2800" dirty="0"/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using </a:t>
            </a:r>
            <a:r>
              <a:rPr lang="en-US" sz="2400" dirty="0" err="1" smtClean="0"/>
              <a:t>config</a:t>
            </a:r>
            <a:r>
              <a:rPr lang="en-US" sz="2400" dirty="0" smtClean="0"/>
              <a:t> file</a:t>
            </a:r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provide the module type , name, loading behavior</a:t>
            </a:r>
          </a:p>
          <a:p>
            <a:pPr lvl="1"/>
            <a:r>
              <a:rPr lang="en-US" sz="2400" dirty="0" smtClean="0"/>
              <a:t>describe module dependencies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14400"/>
            <a:ext cx="42957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38400"/>
            <a:ext cx="8077200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694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en-US" dirty="0" smtClean="0"/>
              <a:t>Register view in region</a:t>
            </a:r>
          </a:p>
          <a:p>
            <a:r>
              <a:rPr lang="en-US" dirty="0" smtClean="0"/>
              <a:t>Consume a service from another module</a:t>
            </a:r>
          </a:p>
          <a:p>
            <a:r>
              <a:rPr lang="en-US" dirty="0" err="1" smtClean="0"/>
              <a:t>EventAggregator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440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PRISM</a:t>
            </a:r>
            <a:br>
              <a:rPr lang="en-US" dirty="0" smtClean="0"/>
            </a:br>
            <a:r>
              <a:rPr lang="en-US" sz="3100" dirty="0" smtClean="0"/>
              <a:t>Composite Application Guidance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open source </a:t>
            </a:r>
            <a:r>
              <a:rPr lang="en-US" sz="2800" dirty="0" smtClean="0">
                <a:hlinkClick r:id="rId2"/>
              </a:rPr>
              <a:t>http</a:t>
            </a:r>
            <a:r>
              <a:rPr lang="en-US" sz="2800" dirty="0">
                <a:hlinkClick r:id="rId2"/>
              </a:rPr>
              <a:t>://compositewpf.codeplex.com/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framework for composite applications</a:t>
            </a:r>
          </a:p>
          <a:p>
            <a:pPr lvl="1"/>
            <a:r>
              <a:rPr lang="en-US" sz="2400" dirty="0" smtClean="0"/>
              <a:t>targets WPF, Silverlight, WP7</a:t>
            </a:r>
          </a:p>
          <a:p>
            <a:pPr lvl="1"/>
            <a:r>
              <a:rPr lang="en-US" sz="2400" dirty="0" smtClean="0"/>
              <a:t>flexible </a:t>
            </a:r>
          </a:p>
          <a:p>
            <a:pPr lvl="2"/>
            <a:r>
              <a:rPr lang="en-US" sz="2000" dirty="0" smtClean="0"/>
              <a:t>you can use just what you need </a:t>
            </a:r>
          </a:p>
          <a:p>
            <a:pPr lvl="2"/>
            <a:r>
              <a:rPr lang="en-US" sz="2000" dirty="0" smtClean="0"/>
              <a:t>alternatives – Unity, MEF, other </a:t>
            </a:r>
            <a:r>
              <a:rPr lang="en-US" sz="2000" dirty="0" err="1" smtClean="0"/>
              <a:t>IoC</a:t>
            </a:r>
            <a:endParaRPr lang="en-US" sz="2000" dirty="0"/>
          </a:p>
          <a:p>
            <a:r>
              <a:rPr lang="en-US" sz="2800" dirty="0" smtClean="0"/>
              <a:t>good support</a:t>
            </a:r>
          </a:p>
          <a:p>
            <a:pPr lvl="1"/>
            <a:r>
              <a:rPr lang="en-US" sz="2400" dirty="0" smtClean="0"/>
              <a:t>well documented</a:t>
            </a:r>
          </a:p>
          <a:p>
            <a:pPr lvl="1"/>
            <a:r>
              <a:rPr lang="en-US" sz="2400" dirty="0" smtClean="0"/>
              <a:t>active community</a:t>
            </a:r>
          </a:p>
          <a:p>
            <a:pPr lvl="1"/>
            <a:r>
              <a:rPr lang="en-US" sz="2400" dirty="0" smtClean="0"/>
              <a:t>reference implementation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4263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promotes best practices</a:t>
            </a:r>
          </a:p>
          <a:p>
            <a:pPr lvl="1"/>
            <a:r>
              <a:rPr lang="en-US" sz="2400" dirty="0"/>
              <a:t>layered architecture</a:t>
            </a:r>
          </a:p>
          <a:p>
            <a:pPr lvl="1"/>
            <a:r>
              <a:rPr lang="en-US" sz="2400" dirty="0"/>
              <a:t>design patterns : MVVM, </a:t>
            </a:r>
            <a:r>
              <a:rPr lang="en-US" sz="2400" dirty="0" err="1" smtClean="0"/>
              <a:t>IoC</a:t>
            </a:r>
            <a:endParaRPr lang="en-US" sz="2400" dirty="0" smtClean="0"/>
          </a:p>
          <a:p>
            <a:r>
              <a:rPr lang="en-US" sz="2800" dirty="0" smtClean="0"/>
              <a:t>modularity </a:t>
            </a:r>
          </a:p>
          <a:p>
            <a:pPr lvl="1"/>
            <a:r>
              <a:rPr lang="en-US" sz="2400" dirty="0" smtClean="0"/>
              <a:t>application is a set of modules</a:t>
            </a:r>
          </a:p>
          <a:p>
            <a:pPr lvl="1"/>
            <a:r>
              <a:rPr lang="en-US" sz="2400" dirty="0" smtClean="0"/>
              <a:t>a module provides services to other modules </a:t>
            </a:r>
          </a:p>
          <a:p>
            <a:pPr lvl="1"/>
            <a:r>
              <a:rPr lang="en-US" sz="2400" dirty="0" smtClean="0"/>
              <a:t>a module use services provided by other modules</a:t>
            </a:r>
          </a:p>
          <a:p>
            <a:r>
              <a:rPr lang="en-US" sz="2800" dirty="0" smtClean="0"/>
              <a:t>composite UI</a:t>
            </a:r>
          </a:p>
          <a:p>
            <a:pPr lvl="1"/>
            <a:r>
              <a:rPr lang="en-US" sz="2400" dirty="0" smtClean="0"/>
              <a:t>regions – defines the layout </a:t>
            </a:r>
          </a:p>
          <a:p>
            <a:pPr lvl="1"/>
            <a:r>
              <a:rPr lang="en-US" sz="2400" dirty="0" smtClean="0"/>
              <a:t>views injected into regions</a:t>
            </a:r>
          </a:p>
          <a:p>
            <a:r>
              <a:rPr lang="en-US" sz="2800" dirty="0" smtClean="0"/>
              <a:t>loosely coupled components</a:t>
            </a:r>
          </a:p>
          <a:p>
            <a:pPr lvl="1"/>
            <a:r>
              <a:rPr lang="en-US" sz="2400" dirty="0" smtClean="0"/>
              <a:t>services exposed as interfaces, separated implementation</a:t>
            </a:r>
          </a:p>
          <a:p>
            <a:pPr lvl="1"/>
            <a:r>
              <a:rPr lang="en-US" sz="2400" dirty="0" smtClean="0"/>
              <a:t>components communicates using </a:t>
            </a:r>
            <a:r>
              <a:rPr lang="en-US" sz="2400" dirty="0" err="1" smtClean="0"/>
              <a:t>EventAggregator</a:t>
            </a:r>
            <a:r>
              <a:rPr lang="en-US" sz="2400" dirty="0" smtClean="0"/>
              <a:t> pattern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436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Modules can be developed, tested and maintained independently</a:t>
            </a:r>
          </a:p>
          <a:p>
            <a:pPr lvl="1"/>
            <a:r>
              <a:rPr lang="en-US" sz="2400" dirty="0" smtClean="0"/>
              <a:t>easy to involve separate teams/</a:t>
            </a:r>
            <a:r>
              <a:rPr lang="en-US" sz="2400" dirty="0" err="1" smtClean="0"/>
              <a:t>subteams</a:t>
            </a:r>
            <a:r>
              <a:rPr lang="en-US" sz="2400" dirty="0" smtClean="0"/>
              <a:t> </a:t>
            </a:r>
          </a:p>
          <a:p>
            <a:pPr lvl="1"/>
            <a:r>
              <a:rPr lang="en-US" sz="2400" dirty="0" smtClean="0"/>
              <a:t>can focus on a specific area of the application</a:t>
            </a:r>
          </a:p>
          <a:p>
            <a:r>
              <a:rPr lang="en-US" sz="2800" dirty="0" smtClean="0"/>
              <a:t>Prioritization</a:t>
            </a:r>
          </a:p>
          <a:p>
            <a:pPr lvl="1"/>
            <a:r>
              <a:rPr lang="en-US" sz="2400" dirty="0" smtClean="0"/>
              <a:t>Features to be done later can be quickly mocked or hardcode</a:t>
            </a:r>
          </a:p>
          <a:p>
            <a:r>
              <a:rPr lang="en-US" sz="2800" dirty="0" smtClean="0"/>
              <a:t>Versioning</a:t>
            </a:r>
          </a:p>
          <a:p>
            <a:pPr lvl="1"/>
            <a:r>
              <a:rPr lang="en-US" sz="2400" dirty="0" smtClean="0"/>
              <a:t>Modules can evolve smoothly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5610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Bootstrapper</a:t>
            </a:r>
            <a:endParaRPr lang="en-US" dirty="0" smtClean="0"/>
          </a:p>
          <a:p>
            <a:r>
              <a:rPr lang="en-US" dirty="0" smtClean="0"/>
              <a:t>Shell</a:t>
            </a:r>
          </a:p>
          <a:p>
            <a:r>
              <a:rPr lang="en-US" dirty="0" smtClean="0"/>
              <a:t>DI container</a:t>
            </a:r>
          </a:p>
          <a:p>
            <a:r>
              <a:rPr lang="en-US" dirty="0" smtClean="0"/>
              <a:t>Modules</a:t>
            </a:r>
          </a:p>
          <a:p>
            <a:r>
              <a:rPr lang="en-US" dirty="0" smtClean="0"/>
              <a:t>Regions</a:t>
            </a:r>
          </a:p>
          <a:p>
            <a:r>
              <a:rPr lang="en-US" dirty="0" err="1" smtClean="0"/>
              <a:t>EventAggregator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736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PRISM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nuget</a:t>
            </a:r>
            <a:r>
              <a:rPr lang="en-US" dirty="0" smtClean="0"/>
              <a:t> – Prism + </a:t>
            </a:r>
            <a:r>
              <a:rPr lang="en-US" dirty="0" err="1" smtClean="0"/>
              <a:t>Prism.UnityExtensions</a:t>
            </a:r>
            <a:endParaRPr lang="en-US" dirty="0" smtClean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24" y="2209800"/>
            <a:ext cx="7527790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72" y="4495801"/>
            <a:ext cx="4679576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9595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Initialize PRISM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/>
              <a:t>B</a:t>
            </a:r>
            <a:r>
              <a:rPr lang="en-US" dirty="0" err="1" smtClean="0"/>
              <a:t>ootstrapper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7543800" cy="4438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9405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458200" cy="5592763"/>
          </a:xfrm>
        </p:spPr>
        <p:txBody>
          <a:bodyPr/>
          <a:lstStyle/>
          <a:p>
            <a:r>
              <a:rPr lang="en-US" dirty="0" smtClean="0"/>
              <a:t>Create the </a:t>
            </a:r>
            <a:r>
              <a:rPr lang="en-US" dirty="0" err="1" smtClean="0"/>
              <a:t>Bootstrapper</a:t>
            </a:r>
            <a:r>
              <a:rPr lang="en-US" dirty="0" smtClean="0"/>
              <a:t> class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Instantiate and run the </a:t>
            </a:r>
            <a:r>
              <a:rPr lang="en-US" dirty="0" err="1" smtClean="0"/>
              <a:t>Bootstrapper</a:t>
            </a:r>
            <a:r>
              <a:rPr lang="en-US" dirty="0" smtClean="0"/>
              <a:t> on startup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43000"/>
            <a:ext cx="5715000" cy="99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95600"/>
            <a:ext cx="5791200" cy="3246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8645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382000" cy="5592763"/>
          </a:xfrm>
        </p:spPr>
        <p:txBody>
          <a:bodyPr/>
          <a:lstStyle/>
          <a:p>
            <a:r>
              <a:rPr lang="en-US" dirty="0" smtClean="0"/>
              <a:t>The Shell – main application window</a:t>
            </a:r>
          </a:p>
          <a:p>
            <a:r>
              <a:rPr lang="en-US" dirty="0" smtClean="0"/>
              <a:t>Create the shell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Remove </a:t>
            </a:r>
            <a:r>
              <a:rPr lang="en-US" dirty="0" err="1" smtClean="0"/>
              <a:t>App.StartupUri</a:t>
            </a:r>
            <a:r>
              <a:rPr lang="en-US" dirty="0" smtClean="0"/>
              <a:t>, remove </a:t>
            </a:r>
            <a:r>
              <a:rPr lang="en-US" dirty="0" err="1" smtClean="0"/>
              <a:t>MainWindow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01906"/>
            <a:ext cx="51435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388659"/>
            <a:ext cx="414337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8204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241</Words>
  <Application>Microsoft Office PowerPoint</Application>
  <PresentationFormat>On-screen Show (4:3)</PresentationFormat>
  <Paragraphs>76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PRISM - Modular architecture</vt:lpstr>
      <vt:lpstr>PRISM Composite Application Guidance</vt:lpstr>
      <vt:lpstr>PowerPoint Presentation</vt:lpstr>
      <vt:lpstr>Benefits</vt:lpstr>
      <vt:lpstr>Key Concepts</vt:lpstr>
      <vt:lpstr>Add PRISM support</vt:lpstr>
      <vt:lpstr>Initialize PRISM 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PRISM - Modular architecture</dc:title>
  <dc:creator>Oltean Adrian</dc:creator>
  <cp:lastModifiedBy>Oltean Adrian</cp:lastModifiedBy>
  <cp:revision>16</cp:revision>
  <dcterms:created xsi:type="dcterms:W3CDTF">2006-08-16T00:00:00Z</dcterms:created>
  <dcterms:modified xsi:type="dcterms:W3CDTF">2013-11-26T10:34:52Z</dcterms:modified>
</cp:coreProperties>
</file>