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75CB17-DBE9-44E8-95E9-FA6E9C80DC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smart-city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97E957-FD58-4D1D-BD01-BFA218A874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3/7/24 2:21:56 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AD31694-5FE4-4296-9E42-0905CA3FA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2024-03-07T07:21:57Z</dcterms:created>
  <dcterms:modified xsi:type="dcterms:W3CDTF">2024-03-07T07:21:57Z</dcterms:modified>
</cp:coreProperties>
</file>