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Condense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Condensed-bold.fntdata"/><Relationship Id="rId16" Type="http://schemas.openxmlformats.org/officeDocument/2006/relationships/font" Target="fonts/RobotoCondensed-regular.fntdata"/><Relationship Id="rId5" Type="http://schemas.openxmlformats.org/officeDocument/2006/relationships/notesMaster" Target="notesMasters/notesMaster1.xml"/><Relationship Id="rId19" Type="http://schemas.openxmlformats.org/officeDocument/2006/relationships/font" Target="fonts/RobotoCondensed-boldItalic.fntdata"/><Relationship Id="rId6" Type="http://schemas.openxmlformats.org/officeDocument/2006/relationships/slide" Target="slides/slide1.xml"/><Relationship Id="rId18"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f98c0e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f98c0e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f98c0e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f98c0e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2f98c0e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2f98c0e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2f98c0e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2f98c0e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f98c0e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f98c0e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f98c0e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f98c0e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f98c0e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f98c0e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2f98c0e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2f98c0e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2f98c0e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2f98c0e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accent5"/>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SUPERMARKET BILLING SYSTEM</a:t>
            </a:r>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Super market billing system is an application whose primary function is to assist the people in the supermarket. It does that by automating the store. People using this application can avoid manual bill making and can get rid of maintaining heaps of bills.</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Many Supermarkets use this type of billing system. It has been improved according to the requirements of sellers and customers. It does the same work that is calculating the bill, gives it to the customer and maintains a proper database and also generates records. A new concept is added in the billing system which also maintains relationships with the customers who purchase more products regularly, so that System gives them more commission.</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Existing System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Roboto Condensed"/>
              <a:buChar char="●"/>
            </a:pPr>
            <a:r>
              <a:rPr b="1" lang="en" sz="2200">
                <a:solidFill>
                  <a:schemeClr val="dk1"/>
                </a:solidFill>
                <a:latin typeface="Roboto Condensed"/>
                <a:ea typeface="Roboto Condensed"/>
                <a:cs typeface="Roboto Condensed"/>
                <a:sym typeface="Roboto Condensed"/>
              </a:rPr>
              <a:t>Processing Speed:</a:t>
            </a:r>
            <a:r>
              <a:rPr lang="en" sz="2200">
                <a:solidFill>
                  <a:schemeClr val="dk1"/>
                </a:solidFill>
                <a:latin typeface="Roboto Condensed"/>
                <a:ea typeface="Roboto Condensed"/>
                <a:cs typeface="Roboto Condensed"/>
                <a:sym typeface="Roboto Condensed"/>
              </a:rPr>
              <a:t> Processing speed of the software is not so good to operate fast.</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b="1" lang="en" sz="2200">
                <a:solidFill>
                  <a:schemeClr val="dk1"/>
                </a:solidFill>
                <a:latin typeface="Roboto Condensed"/>
                <a:ea typeface="Roboto Condensed"/>
                <a:cs typeface="Roboto Condensed"/>
                <a:sym typeface="Roboto Condensed"/>
              </a:rPr>
              <a:t>Flexibility:</a:t>
            </a:r>
            <a:r>
              <a:rPr lang="en" sz="2200">
                <a:solidFill>
                  <a:schemeClr val="dk1"/>
                </a:solidFill>
                <a:latin typeface="Roboto Condensed"/>
                <a:ea typeface="Roboto Condensed"/>
                <a:cs typeface="Roboto Condensed"/>
                <a:sym typeface="Roboto Condensed"/>
              </a:rPr>
              <a:t> Existing system is not so flexible that it can be changed according to the operators and customers.</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b="1" lang="en" sz="2200">
                <a:solidFill>
                  <a:schemeClr val="dk1"/>
                </a:solidFill>
                <a:latin typeface="Roboto Condensed"/>
                <a:ea typeface="Roboto Condensed"/>
                <a:cs typeface="Roboto Condensed"/>
                <a:sym typeface="Roboto Condensed"/>
              </a:rPr>
              <a:t>Man Power:</a:t>
            </a:r>
            <a:r>
              <a:rPr lang="en" sz="2200">
                <a:solidFill>
                  <a:schemeClr val="dk1"/>
                </a:solidFill>
                <a:latin typeface="Roboto Condensed"/>
                <a:ea typeface="Roboto Condensed"/>
                <a:cs typeface="Roboto Condensed"/>
                <a:sym typeface="Roboto Condensed"/>
              </a:rPr>
              <a:t> Existing System uses so many people to operate the system.</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This system will address all the drawbacks of the existing syam and also improves some of them to an extinct. It is a sophisticated method in contrast to the existing system.</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1200"/>
              </a:spcAft>
              <a:buNone/>
            </a:pPr>
            <a:r>
              <a:t/>
            </a:r>
            <a:endParaRPr sz="2200">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Proposed System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There are many advantages to the proposed system which are listed below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Reduction in processing cost.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Improve reporting.</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Ability to meet user requirements.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Flexibility.</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Reduction in usage of storage space.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Faster response time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Proposed System</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Reduction in Manpower.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Automatic production of the documents and Reports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In this project there are two sections: administrator and customer. On the customer side only </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information is passed and saved as a record. On the administrator side there are five modules which have their functionalities and will perform in order to run the application. On the administration side there will be two or more operators, one is admin and the rest are billing operators. Each of them has to login with their credentials to access the application, which makes it secure from any unwanted users.</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1200"/>
              </a:spcAft>
              <a:buNone/>
            </a:pPr>
            <a:r>
              <a:t/>
            </a:r>
            <a:endParaRPr sz="22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2200">
                <a:solidFill>
                  <a:schemeClr val="dk1"/>
                </a:solidFill>
                <a:latin typeface="Roboto Condensed"/>
                <a:ea typeface="Roboto Condensed"/>
                <a:cs typeface="Roboto Condensed"/>
                <a:sym typeface="Roboto Condensed"/>
              </a:rPr>
              <a:t>In workflow we will go through the process involved in supermarkets from arrival of the product step by step</a:t>
            </a:r>
            <a:endParaRPr sz="22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Arrival of the product to the store</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Registering the product in the database. Done by the operator.</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Taxes and commissions for each product entered by the admin.</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Customers will take the products for billing.</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Operator will bill the products.</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After payment the bill will be generated based on product ids.</a:t>
            </a:r>
            <a:endParaRPr sz="2200">
              <a:solidFill>
                <a:schemeClr val="dk1"/>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