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87" r:id="rId3"/>
    <p:sldId id="293" r:id="rId4"/>
    <p:sldId id="296" r:id="rId5"/>
    <p:sldId id="289" r:id="rId6"/>
    <p:sldId id="307" r:id="rId7"/>
    <p:sldId id="290" r:id="rId8"/>
    <p:sldId id="297" r:id="rId9"/>
    <p:sldId id="292" r:id="rId10"/>
    <p:sldId id="294" r:id="rId11"/>
    <p:sldId id="298" r:id="rId12"/>
    <p:sldId id="299" r:id="rId13"/>
    <p:sldId id="300" r:id="rId14"/>
    <p:sldId id="303" r:id="rId15"/>
    <p:sldId id="304" r:id="rId16"/>
    <p:sldId id="305" r:id="rId17"/>
    <p:sldId id="306" r:id="rId18"/>
    <p:sldId id="270" r:id="rId19"/>
    <p:sldId id="272" r:id="rId20"/>
    <p:sldId id="273" r:id="rId21"/>
    <p:sldId id="274" r:id="rId22"/>
    <p:sldId id="275" r:id="rId23"/>
    <p:sldId id="276" r:id="rId24"/>
    <p:sldId id="279" r:id="rId25"/>
    <p:sldId id="282" r:id="rId26"/>
    <p:sldId id="283" r:id="rId27"/>
    <p:sldId id="277" r:id="rId28"/>
    <p:sldId id="2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C61E0FD1-6FC2-469E-9087-358FF1E3F4F3}" type="datetimeFigureOut">
              <a:rPr lang="en-IN" smtClean="0"/>
              <a:t>13-05-2013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223C5A-6E33-4D3D-B070-8CFB04F38ED8}"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1E0FD1-6FC2-469E-9087-358FF1E3F4F3}" type="datetimeFigureOut">
              <a:rPr lang="en-IN" smtClean="0"/>
              <a:t>13-05-2013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223C5A-6E33-4D3D-B070-8CFB04F38ED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1E0FD1-6FC2-469E-9087-358FF1E3F4F3}" type="datetimeFigureOut">
              <a:rPr lang="en-IN" smtClean="0"/>
              <a:t>13-05-2013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223C5A-6E33-4D3D-B070-8CFB04F38ED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C61E0FD1-6FC2-469E-9087-358FF1E3F4F3}" type="datetimeFigureOut">
              <a:rPr lang="en-IN" smtClean="0"/>
              <a:t>13-05-2013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223C5A-6E33-4D3D-B070-8CFB04F38ED8}"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1E0FD1-6FC2-469E-9087-358FF1E3F4F3}" type="datetimeFigureOut">
              <a:rPr lang="en-IN" smtClean="0"/>
              <a:t>13-05-2013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223C5A-6E33-4D3D-B070-8CFB04F38ED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C61E0FD1-6FC2-469E-9087-358FF1E3F4F3}" type="datetimeFigureOut">
              <a:rPr lang="en-IN" smtClean="0"/>
              <a:t>13-05-2013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223C5A-6E33-4D3D-B070-8CFB04F38ED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61E0FD1-6FC2-469E-9087-358FF1E3F4F3}" type="datetimeFigureOut">
              <a:rPr lang="en-IN" smtClean="0"/>
              <a:t>13-05-2013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223C5A-6E33-4D3D-B070-8CFB04F38ED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1E0FD1-6FC2-469E-9087-358FF1E3F4F3}" type="datetimeFigureOut">
              <a:rPr lang="en-IN" smtClean="0"/>
              <a:t>13-05-2013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223C5A-6E33-4D3D-B070-8CFB04F38ED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1E0FD1-6FC2-469E-9087-358FF1E3F4F3}" type="datetimeFigureOut">
              <a:rPr lang="en-IN" smtClean="0"/>
              <a:t>13-05-2013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223C5A-6E33-4D3D-B070-8CFB04F38ED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1E0FD1-6FC2-469E-9087-358FF1E3F4F3}" type="datetimeFigureOut">
              <a:rPr lang="en-IN" smtClean="0"/>
              <a:t>13-05-2013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223C5A-6E33-4D3D-B070-8CFB04F38ED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1E0FD1-6FC2-469E-9087-358FF1E3F4F3}" type="datetimeFigureOut">
              <a:rPr lang="en-IN" smtClean="0"/>
              <a:t>13-05-2013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223C5A-6E33-4D3D-B070-8CFB04F38ED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C61E0FD1-6FC2-469E-9087-358FF1E3F4F3}" type="datetimeFigureOut">
              <a:rPr lang="en-IN" smtClean="0"/>
              <a:t>13-05-2013</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44223C5A-6E33-4D3D-B070-8CFB04F38ED8}"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39752" y="4797152"/>
            <a:ext cx="6400800" cy="1752600"/>
          </a:xfrm>
        </p:spPr>
        <p:txBody>
          <a:bodyPr>
            <a:normAutofit/>
          </a:bodyPr>
          <a:lstStyle/>
          <a:p>
            <a:r>
              <a:rPr lang="en-IN" sz="1800" b="1" dirty="0" smtClean="0">
                <a:latin typeface="Arial Black" pitchFamily="34" charset="0"/>
              </a:rPr>
              <a:t>BY- ADITI SINGH, 09BCE003</a:t>
            </a:r>
          </a:p>
          <a:p>
            <a:r>
              <a:rPr lang="en-IN" sz="1800" b="1" dirty="0" smtClean="0">
                <a:latin typeface="Arial Black" pitchFamily="34" charset="0"/>
              </a:rPr>
              <a:t>GUIDED BY-  PROF. KUMAR K</a:t>
            </a:r>
          </a:p>
        </p:txBody>
      </p:sp>
      <p:sp>
        <p:nvSpPr>
          <p:cNvPr id="2" name="Title 1"/>
          <p:cNvSpPr>
            <a:spLocks noGrp="1"/>
          </p:cNvSpPr>
          <p:nvPr>
            <p:ph type="ctrTitle"/>
          </p:nvPr>
        </p:nvSpPr>
        <p:spPr>
          <a:xfrm>
            <a:off x="2141294" y="110753"/>
            <a:ext cx="7002706" cy="1470025"/>
          </a:xfrm>
        </p:spPr>
        <p:txBody>
          <a:bodyPr>
            <a:normAutofit/>
          </a:bodyPr>
          <a:lstStyle/>
          <a:p>
            <a:r>
              <a:rPr lang="en-IN" sz="2800" dirty="0" smtClean="0"/>
              <a:t> </a:t>
            </a:r>
            <a:r>
              <a:rPr lang="en-IN" sz="2800" b="1" dirty="0"/>
              <a:t>Predicting the Next </a:t>
            </a:r>
            <a:r>
              <a:rPr lang="en-IN" sz="2800" b="1" dirty="0" smtClean="0"/>
              <a:t>Move: PATTERN GENERATION IN THE GAME OF GO</a:t>
            </a:r>
            <a:endParaRPr lang="en-IN" sz="2800" b="1" dirty="0">
              <a:latin typeface="Arial Black" pitchFamily="34" charset="0"/>
            </a:endParaRPr>
          </a:p>
        </p:txBody>
      </p:sp>
      <p:pic>
        <p:nvPicPr>
          <p:cNvPr id="1026" name="Picture 2" descr="Go board p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8813"/>
            <a:ext cx="2339751" cy="2179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3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7924800" cy="580926"/>
          </a:xfrm>
        </p:spPr>
        <p:txBody>
          <a:bodyPr/>
          <a:lstStyle/>
          <a:p>
            <a:pPr algn="ctr"/>
            <a:r>
              <a:rPr lang="en-IN" sz="3200" b="1" dirty="0" smtClean="0">
                <a:latin typeface="Times New Roman" pitchFamily="18" charset="0"/>
                <a:cs typeface="Times New Roman" pitchFamily="18" charset="0"/>
              </a:rPr>
              <a:t>USE CASE ACTORS</a:t>
            </a:r>
            <a:endParaRPr lang="en-IN" sz="32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391066105"/>
              </p:ext>
            </p:extLst>
          </p:nvPr>
        </p:nvGraphicFramePr>
        <p:xfrm>
          <a:off x="107504" y="980728"/>
          <a:ext cx="8856983" cy="5397212"/>
        </p:xfrm>
        <a:graphic>
          <a:graphicData uri="http://schemas.openxmlformats.org/drawingml/2006/table">
            <a:tbl>
              <a:tblPr firstRow="1" firstCol="1" bandRow="1">
                <a:tableStyleId>{5C22544A-7EE6-4342-B048-85BDC9FD1C3A}</a:tableStyleId>
              </a:tblPr>
              <a:tblGrid>
                <a:gridCol w="8856983"/>
              </a:tblGrid>
              <a:tr h="5397212">
                <a:tc>
                  <a:txBody>
                    <a:bodyPr/>
                    <a:lstStyle/>
                    <a:p>
                      <a:pPr marL="342900" lvl="0" indent="-342900" algn="just">
                        <a:lnSpc>
                          <a:spcPct val="150000"/>
                        </a:lnSpc>
                        <a:spcAft>
                          <a:spcPts val="0"/>
                        </a:spcAft>
                        <a:buSzPts val="1000"/>
                        <a:buFont typeface="Symbol"/>
                        <a:buChar char=""/>
                        <a:tabLst>
                          <a:tab pos="457200" algn="l"/>
                        </a:tabLst>
                      </a:pPr>
                      <a:r>
                        <a:rPr lang="en-IN" sz="1600" dirty="0" smtClean="0">
                          <a:effectLst/>
                          <a:latin typeface="Times New Roman" pitchFamily="18" charset="0"/>
                          <a:cs typeface="Times New Roman" pitchFamily="18" charset="0"/>
                        </a:rPr>
                        <a:t>PROFESSIONAL</a:t>
                      </a:r>
                      <a:r>
                        <a:rPr lang="en-IN" sz="1600" baseline="0" dirty="0" smtClean="0">
                          <a:effectLst/>
                          <a:latin typeface="Times New Roman" pitchFamily="18" charset="0"/>
                          <a:cs typeface="Times New Roman" pitchFamily="18" charset="0"/>
                        </a:rPr>
                        <a:t> GAME RECORDS </a:t>
                      </a:r>
                      <a:r>
                        <a:rPr lang="en-IN" sz="1800" baseline="0" dirty="0" smtClean="0">
                          <a:effectLst/>
                          <a:latin typeface="Times New Roman" pitchFamily="18" charset="0"/>
                          <a:cs typeface="Times New Roman" pitchFamily="18" charset="0"/>
                          <a:sym typeface="Wingdings" pitchFamily="2" charset="2"/>
                        </a:rPr>
                        <a:t></a:t>
                      </a:r>
                      <a:r>
                        <a:rPr lang="en-IN" sz="1600" dirty="0" smtClean="0">
                          <a:effectLst/>
                          <a:latin typeface="Times New Roman" pitchFamily="18" charset="0"/>
                          <a:cs typeface="Times New Roman" pitchFamily="18" charset="0"/>
                        </a:rPr>
                        <a:t>these </a:t>
                      </a:r>
                      <a:r>
                        <a:rPr lang="en-IN" sz="1600" dirty="0">
                          <a:effectLst/>
                          <a:latin typeface="Times New Roman" pitchFamily="18" charset="0"/>
                          <a:cs typeface="Times New Roman" pitchFamily="18" charset="0"/>
                        </a:rPr>
                        <a:t>are digitized game corpuses which contain 36000+ professional games in the SGF </a:t>
                      </a:r>
                      <a:r>
                        <a:rPr lang="en-IN" sz="1600" dirty="0" smtClean="0">
                          <a:effectLst/>
                          <a:latin typeface="Times New Roman" pitchFamily="18" charset="0"/>
                          <a:cs typeface="Times New Roman" pitchFamily="18" charset="0"/>
                        </a:rPr>
                        <a:t>format</a:t>
                      </a:r>
                      <a:endParaRPr lang="en-IN" sz="1600" dirty="0">
                        <a:effectLst/>
                        <a:latin typeface="Times New Roman" pitchFamily="18" charset="0"/>
                        <a:cs typeface="Times New Roman" pitchFamily="18" charset="0"/>
                      </a:endParaRPr>
                    </a:p>
                    <a:p>
                      <a:pPr marL="342900" lvl="0" indent="-342900" algn="just">
                        <a:lnSpc>
                          <a:spcPct val="150000"/>
                        </a:lnSpc>
                        <a:spcAft>
                          <a:spcPts val="0"/>
                        </a:spcAft>
                        <a:buSzPts val="1000"/>
                        <a:buFont typeface="Symbol"/>
                        <a:buChar char=""/>
                        <a:tabLst>
                          <a:tab pos="457200" algn="l"/>
                        </a:tabLst>
                      </a:pPr>
                      <a:r>
                        <a:rPr lang="en-IN" sz="1600" dirty="0" smtClean="0">
                          <a:effectLst/>
                          <a:latin typeface="Times New Roman" pitchFamily="18" charset="0"/>
                          <a:cs typeface="Times New Roman" pitchFamily="18" charset="0"/>
                        </a:rPr>
                        <a:t>DATABASE </a:t>
                      </a:r>
                      <a:r>
                        <a:rPr lang="en-IN" sz="1600" dirty="0">
                          <a:effectLst/>
                          <a:latin typeface="Times New Roman" pitchFamily="18" charset="0"/>
                          <a:cs typeface="Times New Roman" pitchFamily="18" charset="0"/>
                        </a:rPr>
                        <a:t>‘GOUSER</a:t>
                      </a:r>
                      <a:r>
                        <a:rPr lang="en-IN" sz="1600" dirty="0" smtClean="0">
                          <a:effectLst/>
                          <a:latin typeface="Times New Roman" pitchFamily="18" charset="0"/>
                          <a:cs typeface="Times New Roman" pitchFamily="18" charset="0"/>
                        </a:rPr>
                        <a:t>’</a:t>
                      </a:r>
                      <a:r>
                        <a:rPr lang="en-IN" sz="1600" dirty="0" smtClean="0">
                          <a:effectLst/>
                          <a:latin typeface="Times New Roman" pitchFamily="18" charset="0"/>
                          <a:cs typeface="Times New Roman" pitchFamily="18" charset="0"/>
                          <a:sym typeface="Wingdings" pitchFamily="2" charset="2"/>
                        </a:rPr>
                        <a:t></a:t>
                      </a:r>
                      <a:r>
                        <a:rPr lang="en-IN" sz="1600" dirty="0" smtClean="0">
                          <a:effectLst/>
                          <a:latin typeface="Times New Roman" pitchFamily="18" charset="0"/>
                          <a:cs typeface="Times New Roman" pitchFamily="18" charset="0"/>
                        </a:rPr>
                        <a:t> </a:t>
                      </a:r>
                      <a:r>
                        <a:rPr lang="en-IN" sz="1600" dirty="0">
                          <a:effectLst/>
                          <a:latin typeface="Times New Roman" pitchFamily="18" charset="0"/>
                          <a:cs typeface="Times New Roman" pitchFamily="18" charset="0"/>
                        </a:rPr>
                        <a:t>this is the database collection which has tables ‘</a:t>
                      </a:r>
                      <a:r>
                        <a:rPr lang="en-IN" sz="1600" dirty="0" err="1">
                          <a:effectLst/>
                          <a:latin typeface="Times New Roman" pitchFamily="18" charset="0"/>
                          <a:cs typeface="Times New Roman" pitchFamily="18" charset="0"/>
                        </a:rPr>
                        <a:t>board_state</a:t>
                      </a:r>
                      <a:r>
                        <a:rPr lang="en-IN" sz="1600" dirty="0">
                          <a:effectLst/>
                          <a:latin typeface="Times New Roman" pitchFamily="18" charset="0"/>
                          <a:cs typeface="Times New Roman" pitchFamily="18" charset="0"/>
                        </a:rPr>
                        <a:t>’, ‘</a:t>
                      </a:r>
                      <a:r>
                        <a:rPr lang="en-IN" sz="1600" dirty="0" err="1">
                          <a:effectLst/>
                          <a:latin typeface="Times New Roman" pitchFamily="18" charset="0"/>
                          <a:cs typeface="Times New Roman" pitchFamily="18" charset="0"/>
                        </a:rPr>
                        <a:t>fuseki</a:t>
                      </a:r>
                      <a:r>
                        <a:rPr lang="en-IN" sz="1600" dirty="0">
                          <a:effectLst/>
                          <a:latin typeface="Times New Roman" pitchFamily="18" charset="0"/>
                          <a:cs typeface="Times New Roman" pitchFamily="18" charset="0"/>
                        </a:rPr>
                        <a:t>’, ‘</a:t>
                      </a:r>
                      <a:r>
                        <a:rPr lang="en-IN" sz="1600" dirty="0" err="1">
                          <a:effectLst/>
                          <a:latin typeface="Times New Roman" pitchFamily="18" charset="0"/>
                          <a:cs typeface="Times New Roman" pitchFamily="18" charset="0"/>
                        </a:rPr>
                        <a:t>pattern_db</a:t>
                      </a:r>
                      <a:r>
                        <a:rPr lang="en-IN" sz="1600" dirty="0">
                          <a:effectLst/>
                          <a:latin typeface="Times New Roman" pitchFamily="18" charset="0"/>
                          <a:cs typeface="Times New Roman" pitchFamily="18" charset="0"/>
                        </a:rPr>
                        <a:t>’, ‘move’, ‘game’. </a:t>
                      </a:r>
                    </a:p>
                    <a:p>
                      <a:pPr marL="342900" lvl="0" indent="-342900" algn="just">
                        <a:lnSpc>
                          <a:spcPct val="150000"/>
                        </a:lnSpc>
                        <a:spcAft>
                          <a:spcPts val="0"/>
                        </a:spcAft>
                        <a:buSzPts val="1000"/>
                        <a:buFont typeface="Symbol"/>
                        <a:buChar char=""/>
                        <a:tabLst>
                          <a:tab pos="457200" algn="l"/>
                        </a:tabLst>
                      </a:pPr>
                      <a:r>
                        <a:rPr lang="en-IN" sz="1600" dirty="0" smtClean="0">
                          <a:effectLst/>
                          <a:latin typeface="Times New Roman" pitchFamily="18" charset="0"/>
                          <a:cs typeface="Times New Roman" pitchFamily="18" charset="0"/>
                        </a:rPr>
                        <a:t>PROGRAMMER</a:t>
                      </a:r>
                      <a:r>
                        <a:rPr lang="en-IN" sz="1600" dirty="0" smtClean="0">
                          <a:effectLst/>
                          <a:latin typeface="Times New Roman" pitchFamily="18" charset="0"/>
                          <a:cs typeface="Times New Roman" pitchFamily="18" charset="0"/>
                          <a:sym typeface="Wingdings" pitchFamily="2" charset="2"/>
                        </a:rPr>
                        <a:t></a:t>
                      </a:r>
                      <a:r>
                        <a:rPr lang="en-IN" sz="1600" dirty="0" smtClean="0">
                          <a:effectLst/>
                          <a:latin typeface="Times New Roman" pitchFamily="18" charset="0"/>
                          <a:cs typeface="Times New Roman" pitchFamily="18" charset="0"/>
                        </a:rPr>
                        <a:t> </a:t>
                      </a:r>
                      <a:r>
                        <a:rPr lang="en-IN" sz="1600" dirty="0">
                          <a:effectLst/>
                          <a:latin typeface="Times New Roman" pitchFamily="18" charset="0"/>
                          <a:cs typeface="Times New Roman" pitchFamily="18" charset="0"/>
                        </a:rPr>
                        <a:t>does the data extraction , scripting for the pattern generation and stores them into the database</a:t>
                      </a:r>
                    </a:p>
                    <a:p>
                      <a:pPr marL="342900" lvl="0" indent="-342900" algn="just">
                        <a:lnSpc>
                          <a:spcPct val="150000"/>
                        </a:lnSpc>
                        <a:spcAft>
                          <a:spcPts val="0"/>
                        </a:spcAft>
                        <a:buSzPts val="1000"/>
                        <a:buFont typeface="Symbol"/>
                        <a:buChar char=""/>
                        <a:tabLst>
                          <a:tab pos="457200" algn="l"/>
                        </a:tabLst>
                      </a:pPr>
                      <a:r>
                        <a:rPr lang="en-IN" sz="1600" dirty="0" smtClean="0">
                          <a:effectLst/>
                          <a:latin typeface="Times New Roman" pitchFamily="18" charset="0"/>
                          <a:cs typeface="Times New Roman" pitchFamily="18" charset="0"/>
                        </a:rPr>
                        <a:t>HUMAN</a:t>
                      </a:r>
                      <a:r>
                        <a:rPr lang="en-IN" sz="1600" baseline="0" dirty="0" smtClean="0">
                          <a:effectLst/>
                          <a:latin typeface="Times New Roman" pitchFamily="18" charset="0"/>
                          <a:cs typeface="Times New Roman" pitchFamily="18" charset="0"/>
                        </a:rPr>
                        <a:t> PLAYER</a:t>
                      </a:r>
                      <a:r>
                        <a:rPr lang="en-IN" sz="1600" dirty="0" smtClean="0">
                          <a:effectLst/>
                          <a:latin typeface="Times New Roman" pitchFamily="18" charset="0"/>
                          <a:cs typeface="Times New Roman" pitchFamily="18" charset="0"/>
                          <a:sym typeface="Wingdings" pitchFamily="2" charset="2"/>
                        </a:rPr>
                        <a:t> </a:t>
                      </a:r>
                      <a:r>
                        <a:rPr lang="en-IN" sz="1600" dirty="0" smtClean="0">
                          <a:effectLst/>
                          <a:latin typeface="Times New Roman" pitchFamily="18" charset="0"/>
                          <a:cs typeface="Times New Roman" pitchFamily="18" charset="0"/>
                        </a:rPr>
                        <a:t> </a:t>
                      </a:r>
                      <a:r>
                        <a:rPr lang="en-IN" sz="1600" dirty="0">
                          <a:effectLst/>
                          <a:latin typeface="Times New Roman" pitchFamily="18" charset="0"/>
                          <a:cs typeface="Times New Roman" pitchFamily="18" charset="0"/>
                        </a:rPr>
                        <a:t>uses his game knowledge to make the move after the system has made his move on the go game board.</a:t>
                      </a:r>
                    </a:p>
                    <a:p>
                      <a:pPr marL="342900" lvl="0" indent="-342900" algn="just">
                        <a:lnSpc>
                          <a:spcPct val="150000"/>
                        </a:lnSpc>
                        <a:spcAft>
                          <a:spcPts val="0"/>
                        </a:spcAft>
                        <a:buSzPts val="1000"/>
                        <a:buFont typeface="Symbol"/>
                        <a:buChar char=""/>
                        <a:tabLst>
                          <a:tab pos="457200" algn="l"/>
                        </a:tabLst>
                      </a:pPr>
                      <a:r>
                        <a:rPr lang="en-IN" sz="1600" dirty="0" smtClean="0">
                          <a:effectLst/>
                          <a:latin typeface="Times New Roman" pitchFamily="18" charset="0"/>
                          <a:cs typeface="Times New Roman" pitchFamily="18" charset="0"/>
                        </a:rPr>
                        <a:t>COMPUTER</a:t>
                      </a:r>
                      <a:r>
                        <a:rPr lang="en-IN" sz="1600" baseline="0" dirty="0" smtClean="0">
                          <a:effectLst/>
                          <a:latin typeface="Times New Roman" pitchFamily="18" charset="0"/>
                          <a:cs typeface="Times New Roman" pitchFamily="18" charset="0"/>
                        </a:rPr>
                        <a:t> SYSTEM </a:t>
                      </a:r>
                      <a:r>
                        <a:rPr lang="en-IN" sz="1600" baseline="0" dirty="0" smtClean="0">
                          <a:effectLst/>
                          <a:latin typeface="Times New Roman" pitchFamily="18" charset="0"/>
                          <a:cs typeface="Times New Roman" pitchFamily="18" charset="0"/>
                          <a:sym typeface="Wingdings" pitchFamily="2" charset="2"/>
                        </a:rPr>
                        <a:t> </a:t>
                      </a:r>
                      <a:r>
                        <a:rPr lang="en-IN" sz="1600" dirty="0" smtClean="0">
                          <a:effectLst/>
                          <a:latin typeface="Times New Roman" pitchFamily="18" charset="0"/>
                          <a:cs typeface="Times New Roman" pitchFamily="18" charset="0"/>
                        </a:rPr>
                        <a:t>system </a:t>
                      </a:r>
                      <a:r>
                        <a:rPr lang="en-IN" sz="1600" dirty="0">
                          <a:effectLst/>
                          <a:latin typeface="Times New Roman" pitchFamily="18" charset="0"/>
                          <a:cs typeface="Times New Roman" pitchFamily="18" charset="0"/>
                        </a:rPr>
                        <a:t>knowledge database is in the form of a pattern database which contains the different types and shapes of the patterns (both square and diamond) in sizes of 3x3 and 5x5. </a:t>
                      </a:r>
                      <a:endParaRPr lang="en-IN" sz="1600" dirty="0" smtClean="0">
                        <a:effectLst/>
                        <a:latin typeface="Times New Roman" pitchFamily="18" charset="0"/>
                        <a:cs typeface="Times New Roman" pitchFamily="18" charset="0"/>
                      </a:endParaRPr>
                    </a:p>
                    <a:p>
                      <a:pPr marL="2684463" lvl="0" indent="-2684463" algn="just">
                        <a:lnSpc>
                          <a:spcPct val="150000"/>
                        </a:lnSpc>
                        <a:spcAft>
                          <a:spcPts val="0"/>
                        </a:spcAft>
                        <a:buSzPts val="1000"/>
                        <a:buFont typeface="Symbol"/>
                        <a:buNone/>
                        <a:tabLst>
                          <a:tab pos="457200" algn="l"/>
                        </a:tabLst>
                      </a:pPr>
                      <a:r>
                        <a:rPr lang="en-IN" sz="1600" dirty="0" smtClean="0">
                          <a:effectLst/>
                          <a:latin typeface="Times New Roman" pitchFamily="18" charset="0"/>
                          <a:cs typeface="Times New Roman" pitchFamily="18" charset="0"/>
                        </a:rPr>
                        <a:t>                                                 </a:t>
                      </a:r>
                      <a:r>
                        <a:rPr lang="en-IN" sz="1600" dirty="0" smtClean="0">
                          <a:effectLst/>
                          <a:latin typeface="Times New Roman" pitchFamily="18" charset="0"/>
                          <a:cs typeface="Times New Roman" pitchFamily="18" charset="0"/>
                          <a:sym typeface="Wingdings" pitchFamily="2" charset="2"/>
                        </a:rPr>
                        <a:t></a:t>
                      </a:r>
                      <a:r>
                        <a:rPr lang="en-IN" sz="1600" dirty="0" smtClean="0">
                          <a:effectLst/>
                          <a:latin typeface="Times New Roman" pitchFamily="18" charset="0"/>
                          <a:cs typeface="Times New Roman" pitchFamily="18" charset="0"/>
                        </a:rPr>
                        <a:t>It </a:t>
                      </a:r>
                      <a:r>
                        <a:rPr lang="en-IN" sz="1600" dirty="0">
                          <a:effectLst/>
                          <a:latin typeface="Times New Roman" pitchFamily="18" charset="0"/>
                          <a:cs typeface="Times New Roman" pitchFamily="18" charset="0"/>
                        </a:rPr>
                        <a:t>uses the patterns to match the board state currently under play and based on the pattern makes the best possible move.</a:t>
                      </a:r>
                      <a:endParaRPr lang="en-IN" sz="1600" dirty="0">
                        <a:effectLst/>
                        <a:latin typeface="Times New Roman" pitchFamily="18" charset="0"/>
                        <a:ea typeface="Calibri"/>
                        <a:cs typeface="Times New Roman" pitchFamily="18" charset="0"/>
                      </a:endParaRPr>
                    </a:p>
                  </a:txBody>
                  <a:tcPr marL="68580" marR="68580" marT="0" marB="0">
                    <a:noFill/>
                  </a:tcPr>
                </a:tc>
              </a:tr>
            </a:tbl>
          </a:graphicData>
        </a:graphic>
      </p:graphicFrame>
    </p:spTree>
    <p:extLst>
      <p:ext uri="{BB962C8B-B14F-4D97-AF65-F5344CB8AC3E}">
        <p14:creationId xmlns:p14="http://schemas.microsoft.com/office/powerpoint/2010/main" val="2528161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924800" cy="536302"/>
          </a:xfrm>
        </p:spPr>
        <p:txBody>
          <a:bodyPr/>
          <a:lstStyle/>
          <a:p>
            <a:pPr algn="ctr"/>
            <a:r>
              <a:rPr lang="en-IN" sz="3200" b="1" dirty="0" smtClean="0">
                <a:latin typeface="Times New Roman" pitchFamily="18" charset="0"/>
                <a:cs typeface="Times New Roman" pitchFamily="18" charset="0"/>
              </a:rPr>
              <a:t>CLASS DIAGRAM</a:t>
            </a:r>
            <a:endParaRPr lang="en-IN" sz="3200" b="1" dirty="0">
              <a:latin typeface="Times New Roman" pitchFamily="18" charset="0"/>
              <a:cs typeface="Times New Roman" pitchFamily="18" charset="0"/>
            </a:endParaRPr>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692696"/>
            <a:ext cx="9252520" cy="6165304"/>
          </a:xfrm>
          <a:prstGeom prst="rect">
            <a:avLst/>
          </a:prstGeom>
          <a:solidFill>
            <a:schemeClr val="tx1"/>
          </a:solidFill>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1304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924800" cy="724942"/>
          </a:xfrm>
        </p:spPr>
        <p:txBody>
          <a:bodyPr/>
          <a:lstStyle/>
          <a:p>
            <a:pPr algn="ctr"/>
            <a:r>
              <a:rPr lang="en-IN" sz="3200" b="1" dirty="0" smtClean="0">
                <a:latin typeface="Times New Roman" pitchFamily="18" charset="0"/>
                <a:cs typeface="Times New Roman" pitchFamily="18" charset="0"/>
              </a:rPr>
              <a:t>IMPLEMENTATION</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179512" y="836712"/>
            <a:ext cx="8856984" cy="5832648"/>
          </a:xfrm>
        </p:spPr>
        <p:txBody>
          <a:bodyPr>
            <a:noAutofit/>
          </a:bodyPr>
          <a:lstStyle/>
          <a:p>
            <a:pPr algn="just"/>
            <a:r>
              <a:rPr lang="en-IN" sz="1800" b="1" dirty="0" smtClean="0">
                <a:latin typeface="Times New Roman" pitchFamily="18" charset="0"/>
                <a:cs typeface="Times New Roman" pitchFamily="18" charset="0"/>
              </a:rPr>
              <a:t>Collect </a:t>
            </a:r>
            <a:r>
              <a:rPr lang="en-IN" sz="1800" b="1" dirty="0">
                <a:latin typeface="Times New Roman" pitchFamily="18" charset="0"/>
                <a:cs typeface="Times New Roman" pitchFamily="18" charset="0"/>
              </a:rPr>
              <a:t>records of professional go players</a:t>
            </a:r>
            <a:r>
              <a:rPr lang="en-IN" sz="1800" b="1" dirty="0" smtClean="0">
                <a:latin typeface="Times New Roman" pitchFamily="18" charset="0"/>
                <a:cs typeface="Times New Roman" pitchFamily="18" charset="0"/>
              </a:rPr>
              <a:t>.</a:t>
            </a:r>
          </a:p>
          <a:p>
            <a:pPr algn="just"/>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Use the records in SGF format to see the results in GOGUI software, for </a:t>
            </a:r>
            <a:r>
              <a:rPr lang="en-IN" sz="1800" b="1" dirty="0" smtClean="0">
                <a:latin typeface="Times New Roman" pitchFamily="18" charset="0"/>
                <a:cs typeface="Times New Roman" pitchFamily="18" charset="0"/>
              </a:rPr>
              <a:t>   analysis.</a:t>
            </a:r>
          </a:p>
          <a:p>
            <a:pPr algn="just"/>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Use JAVA and MySQL to read the SGF files</a:t>
            </a:r>
            <a:r>
              <a:rPr lang="en-IN" sz="1800" b="1" dirty="0" smtClean="0">
                <a:latin typeface="Times New Roman" pitchFamily="18" charset="0"/>
                <a:cs typeface="Times New Roman" pitchFamily="18" charset="0"/>
              </a:rPr>
              <a:t>.</a:t>
            </a:r>
          </a:p>
          <a:p>
            <a:pPr algn="just"/>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Use players’ </a:t>
            </a:r>
            <a:r>
              <a:rPr lang="en-IN" sz="1800" b="1" dirty="0" smtClean="0">
                <a:latin typeface="Times New Roman" pitchFamily="18" charset="0"/>
                <a:cs typeface="Times New Roman" pitchFamily="18" charset="0"/>
              </a:rPr>
              <a:t>info </a:t>
            </a:r>
            <a:r>
              <a:rPr lang="en-IN" sz="1800" b="1" dirty="0">
                <a:latin typeface="Times New Roman" pitchFamily="18" charset="0"/>
                <a:cs typeface="Times New Roman" pitchFamily="18" charset="0"/>
              </a:rPr>
              <a:t>as the primary key for table and store the move text in a column</a:t>
            </a:r>
          </a:p>
          <a:p>
            <a:pPr algn="just"/>
            <a:r>
              <a:rPr lang="en-IN" sz="1800" b="1" dirty="0" smtClean="0">
                <a:latin typeface="Times New Roman" pitchFamily="18" charset="0"/>
                <a:cs typeface="Times New Roman" pitchFamily="18" charset="0"/>
              </a:rPr>
              <a:t>Use </a:t>
            </a:r>
            <a:r>
              <a:rPr lang="en-IN" sz="1800" b="1" dirty="0">
                <a:latin typeface="Times New Roman" pitchFamily="18" charset="0"/>
                <a:cs typeface="Times New Roman" pitchFamily="18" charset="0"/>
              </a:rPr>
              <a:t>the database records and find patterns in the data, </a:t>
            </a:r>
            <a:endParaRPr lang="en-IN" sz="1800" b="1" dirty="0" smtClean="0">
              <a:latin typeface="Times New Roman" pitchFamily="18" charset="0"/>
              <a:cs typeface="Times New Roman" pitchFamily="18" charset="0"/>
            </a:endParaRPr>
          </a:p>
          <a:p>
            <a:pPr algn="just"/>
            <a:r>
              <a:rPr lang="en-IN" sz="1800" b="1" dirty="0" smtClean="0">
                <a:latin typeface="Times New Roman" pitchFamily="18" charset="0"/>
                <a:cs typeface="Times New Roman" pitchFamily="18" charset="0"/>
              </a:rPr>
              <a:t>which </a:t>
            </a:r>
            <a:r>
              <a:rPr lang="en-IN" sz="1800" b="1" dirty="0">
                <a:latin typeface="Times New Roman" pitchFamily="18" charset="0"/>
                <a:cs typeface="Times New Roman" pitchFamily="18" charset="0"/>
              </a:rPr>
              <a:t>can be used for predicting the type of attack. Remove its canonical forms by checking for symmetry by rotation, reflection and colour flips. </a:t>
            </a:r>
            <a:endParaRPr lang="en-IN" sz="1800" b="1" dirty="0" smtClean="0">
              <a:latin typeface="Times New Roman" pitchFamily="18" charset="0"/>
              <a:cs typeface="Times New Roman" pitchFamily="18" charset="0"/>
            </a:endParaRPr>
          </a:p>
          <a:p>
            <a:pPr algn="just"/>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Pattern frequency generation program is used to get the “FUSEKI” and “JOSEKI” </a:t>
            </a:r>
            <a:r>
              <a:rPr lang="en-IN" sz="1800" b="1" dirty="0" smtClean="0">
                <a:latin typeface="Times New Roman" pitchFamily="18" charset="0"/>
                <a:cs typeface="Times New Roman" pitchFamily="18" charset="0"/>
              </a:rPr>
              <a:t>patterns.</a:t>
            </a:r>
          </a:p>
          <a:p>
            <a:pPr algn="just"/>
            <a:r>
              <a:rPr lang="en-IN" sz="1800" b="1" dirty="0" smtClean="0">
                <a:latin typeface="Times New Roman" pitchFamily="18" charset="0"/>
                <a:cs typeface="Times New Roman" pitchFamily="18" charset="0"/>
              </a:rPr>
              <a:t>To </a:t>
            </a:r>
            <a:r>
              <a:rPr lang="en-IN" sz="1800" b="1" dirty="0">
                <a:latin typeface="Times New Roman" pitchFamily="18" charset="0"/>
                <a:cs typeface="Times New Roman" pitchFamily="18" charset="0"/>
              </a:rPr>
              <a:t>select the next best move by the computer, use the pattern analysed result to filter the best local move </a:t>
            </a:r>
            <a:r>
              <a:rPr lang="en-IN" sz="1800" b="1" dirty="0" smtClean="0">
                <a:latin typeface="Times New Roman" pitchFamily="18" charset="0"/>
                <a:cs typeface="Times New Roman" pitchFamily="18" charset="0"/>
              </a:rPr>
              <a:t>available</a:t>
            </a:r>
          </a:p>
          <a:p>
            <a:pPr algn="just"/>
            <a:r>
              <a:rPr lang="en-IN" sz="1800" b="1" dirty="0" smtClean="0">
                <a:latin typeface="Times New Roman" pitchFamily="18" charset="0"/>
                <a:cs typeface="Times New Roman" pitchFamily="18" charset="0"/>
              </a:rPr>
              <a:t>find </a:t>
            </a:r>
            <a:r>
              <a:rPr lang="en-IN" sz="1800" b="1" dirty="0">
                <a:latin typeface="Times New Roman" pitchFamily="18" charset="0"/>
                <a:cs typeface="Times New Roman" pitchFamily="18" charset="0"/>
              </a:rPr>
              <a:t>the don’t care patterns and remove its canonical forms</a:t>
            </a:r>
          </a:p>
          <a:p>
            <a:pPr marL="0" indent="0" algn="just">
              <a:buNone/>
            </a:pPr>
            <a:endParaRPr lang="en-IN" sz="1800" b="1" dirty="0">
              <a:latin typeface="Times New Roman" pitchFamily="18" charset="0"/>
              <a:cs typeface="Times New Roman" pitchFamily="18" charset="0"/>
            </a:endParaRPr>
          </a:p>
        </p:txBody>
      </p:sp>
    </p:spTree>
    <p:extLst>
      <p:ext uri="{BB962C8B-B14F-4D97-AF65-F5344CB8AC3E}">
        <p14:creationId xmlns:p14="http://schemas.microsoft.com/office/powerpoint/2010/main" val="3739029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finding and adding the common </a:t>
            </a:r>
            <a:r>
              <a:rPr lang="en-IN" dirty="0" err="1"/>
              <a:t>fuseki</a:t>
            </a:r>
            <a:r>
              <a:rPr lang="en-IN" dirty="0"/>
              <a:t> patterns in db.</a:t>
            </a:r>
            <a:br>
              <a:rPr lang="en-IN" dirty="0"/>
            </a:br>
            <a:endParaRPr lang="en-IN" dirty="0"/>
          </a:p>
        </p:txBody>
      </p:sp>
      <p:sp>
        <p:nvSpPr>
          <p:cNvPr id="3" name="Content Placeholder 2"/>
          <p:cNvSpPr>
            <a:spLocks noGrp="1"/>
          </p:cNvSpPr>
          <p:nvPr>
            <p:ph sz="quarter" idx="13"/>
          </p:nvPr>
        </p:nvSpPr>
        <p:spPr/>
        <p:txBody>
          <a:bodyPr>
            <a:normAutofit/>
          </a:bodyPr>
          <a:lstStyle/>
          <a:p>
            <a:r>
              <a:rPr lang="en-IN" sz="1800" b="1" dirty="0">
                <a:latin typeface="Times New Roman" pitchFamily="18" charset="0"/>
                <a:cs typeface="Times New Roman" pitchFamily="18" charset="0"/>
              </a:rPr>
              <a:t>SAMPLE OUTPUT:</a:t>
            </a:r>
          </a:p>
          <a:p>
            <a:pPr lvl="0"/>
            <a:r>
              <a:rPr lang="en-IN" sz="1800" b="1" dirty="0">
                <a:latin typeface="Times New Roman" pitchFamily="18" charset="0"/>
                <a:cs typeface="Times New Roman" pitchFamily="18" charset="0"/>
              </a:rPr>
              <a:t>Database:   </a:t>
            </a:r>
            <a:r>
              <a:rPr lang="en-IN" sz="1800" b="1" dirty="0" err="1">
                <a:latin typeface="Times New Roman" pitchFamily="18" charset="0"/>
                <a:cs typeface="Times New Roman" pitchFamily="18" charset="0"/>
              </a:rPr>
              <a:t>gouser</a:t>
            </a:r>
            <a:endParaRPr lang="en-IN" sz="1800" b="1" dirty="0">
              <a:latin typeface="Times New Roman" pitchFamily="18" charset="0"/>
              <a:cs typeface="Times New Roman" pitchFamily="18" charset="0"/>
            </a:endParaRPr>
          </a:p>
          <a:p>
            <a:pPr lvl="0"/>
            <a:r>
              <a:rPr lang="en-IN" sz="1800" b="1" dirty="0">
                <a:latin typeface="Times New Roman" pitchFamily="18" charset="0"/>
                <a:cs typeface="Times New Roman" pitchFamily="18" charset="0"/>
              </a:rPr>
              <a:t>Table : </a:t>
            </a:r>
            <a:r>
              <a:rPr lang="en-IN" sz="1800" b="1" dirty="0" err="1">
                <a:latin typeface="Times New Roman" pitchFamily="18" charset="0"/>
                <a:cs typeface="Times New Roman" pitchFamily="18" charset="0"/>
              </a:rPr>
              <a:t>fuseki</a:t>
            </a:r>
            <a:endParaRPr lang="en-IN" sz="1800" b="1" dirty="0">
              <a:latin typeface="Times New Roman" pitchFamily="18" charset="0"/>
              <a:cs typeface="Times New Roman" pitchFamily="18" charset="0"/>
            </a:endParaRPr>
          </a:p>
          <a:p>
            <a:r>
              <a:rPr lang="en-IN" sz="1800" b="1" dirty="0">
                <a:latin typeface="Times New Roman" pitchFamily="18" charset="0"/>
                <a:cs typeface="Times New Roman" pitchFamily="18" charset="0"/>
              </a:rPr>
              <a:t> </a:t>
            </a:r>
          </a:p>
          <a:p>
            <a:r>
              <a:rPr lang="en-IN" sz="1800" b="1" dirty="0" err="1">
                <a:latin typeface="Times New Roman" pitchFamily="18" charset="0"/>
                <a:cs typeface="Times New Roman" pitchFamily="18" charset="0"/>
              </a:rPr>
              <a:t>mysql</a:t>
            </a:r>
            <a:r>
              <a:rPr lang="en-IN" sz="1800" b="1" dirty="0">
                <a:latin typeface="Times New Roman" pitchFamily="18" charset="0"/>
                <a:cs typeface="Times New Roman" pitchFamily="18" charset="0"/>
              </a:rPr>
              <a:t>&gt; select * from </a:t>
            </a:r>
            <a:r>
              <a:rPr lang="en-IN" sz="1800" b="1" dirty="0" err="1">
                <a:latin typeface="Times New Roman" pitchFamily="18" charset="0"/>
                <a:cs typeface="Times New Roman" pitchFamily="18" charset="0"/>
              </a:rPr>
              <a:t>fuseki</a:t>
            </a:r>
            <a:r>
              <a:rPr lang="en-IN" sz="1800" b="1" dirty="0">
                <a:latin typeface="Times New Roman" pitchFamily="18" charset="0"/>
                <a:cs typeface="Times New Roman" pitchFamily="18" charset="0"/>
              </a:rPr>
              <a:t> where frequency &gt;100</a:t>
            </a:r>
            <a:r>
              <a:rPr lang="en-IN" sz="1800" b="1" dirty="0" smtClean="0">
                <a:latin typeface="Times New Roman" pitchFamily="18" charset="0"/>
                <a:cs typeface="Times New Roman" pitchFamily="18" charset="0"/>
              </a:rPr>
              <a:t>;</a:t>
            </a:r>
          </a:p>
          <a:p>
            <a:endParaRPr lang="en-IN" sz="1800" b="1" dirty="0" smtClean="0">
              <a:latin typeface="Times New Roman" pitchFamily="18" charset="0"/>
              <a:cs typeface="Times New Roman" pitchFamily="18" charset="0"/>
            </a:endParaRPr>
          </a:p>
          <a:p>
            <a:pPr marL="0" indent="0">
              <a:buNone/>
            </a:pPr>
            <a:endParaRPr lang="en-IN" sz="1800" b="1" dirty="0">
              <a:latin typeface="Times New Roman" pitchFamily="18" charset="0"/>
              <a:cs typeface="Times New Roman" pitchFamily="18" charset="0"/>
            </a:endParaRPr>
          </a:p>
          <a:p>
            <a:endParaRPr lang="en-IN" sz="1800" b="1"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881263016"/>
              </p:ext>
            </p:extLst>
          </p:nvPr>
        </p:nvGraphicFramePr>
        <p:xfrm>
          <a:off x="1619672" y="4005064"/>
          <a:ext cx="6192688" cy="1612976"/>
        </p:xfrm>
        <a:graphic>
          <a:graphicData uri="http://schemas.openxmlformats.org/drawingml/2006/table">
            <a:tbl>
              <a:tblPr firstRow="1" firstCol="1" bandRow="1">
                <a:tableStyleId>{5C22544A-7EE6-4342-B048-85BDC9FD1C3A}</a:tableStyleId>
              </a:tblPr>
              <a:tblGrid>
                <a:gridCol w="4045441"/>
                <a:gridCol w="2147247"/>
              </a:tblGrid>
              <a:tr h="42360">
                <a:tc>
                  <a:txBody>
                    <a:bodyPr/>
                    <a:lstStyle/>
                    <a:p>
                      <a:pPr algn="just">
                        <a:lnSpc>
                          <a:spcPct val="150000"/>
                        </a:lnSpc>
                        <a:spcAft>
                          <a:spcPts val="0"/>
                        </a:spcAft>
                      </a:pPr>
                      <a:r>
                        <a:rPr lang="en-IN" sz="2000" b="1">
                          <a:solidFill>
                            <a:schemeClr val="tx1"/>
                          </a:solidFill>
                          <a:effectLst/>
                          <a:latin typeface="Times New Roman" pitchFamily="18" charset="0"/>
                          <a:cs typeface="Times New Roman" pitchFamily="18" charset="0"/>
                        </a:rPr>
                        <a:t>Pattern</a:t>
                      </a:r>
                      <a:endParaRPr lang="en-IN" sz="2000" b="1">
                        <a:solidFill>
                          <a:schemeClr val="tx1"/>
                        </a:solidFill>
                        <a:effectLst/>
                        <a:latin typeface="Times New Roman" pitchFamily="18" charset="0"/>
                        <a:ea typeface="Calibri"/>
                        <a:cs typeface="Times New Roman" pitchFamily="18" charset="0"/>
                      </a:endParaRPr>
                    </a:p>
                  </a:txBody>
                  <a:tcPr marL="68580" marR="68580" marT="0" marB="0">
                    <a:noFill/>
                  </a:tcPr>
                </a:tc>
                <a:tc>
                  <a:txBody>
                    <a:bodyPr/>
                    <a:lstStyle/>
                    <a:p>
                      <a:pPr algn="just">
                        <a:lnSpc>
                          <a:spcPct val="150000"/>
                        </a:lnSpc>
                        <a:spcAft>
                          <a:spcPts val="0"/>
                        </a:spcAft>
                      </a:pPr>
                      <a:r>
                        <a:rPr lang="en-IN" sz="2000" b="1">
                          <a:solidFill>
                            <a:schemeClr val="tx1"/>
                          </a:solidFill>
                          <a:effectLst/>
                          <a:latin typeface="Times New Roman" pitchFamily="18" charset="0"/>
                          <a:cs typeface="Times New Roman" pitchFamily="18" charset="0"/>
                        </a:rPr>
                        <a:t>Frequency</a:t>
                      </a:r>
                      <a:endParaRPr lang="en-IN" sz="2000" b="1">
                        <a:solidFill>
                          <a:schemeClr val="tx1"/>
                        </a:solidFill>
                        <a:effectLst/>
                        <a:latin typeface="Times New Roman" pitchFamily="18" charset="0"/>
                        <a:ea typeface="Calibri"/>
                        <a:cs typeface="Times New Roman" pitchFamily="18" charset="0"/>
                      </a:endParaRPr>
                    </a:p>
                  </a:txBody>
                  <a:tcPr marL="68580" marR="68580" marT="0" marB="0">
                    <a:noFill/>
                  </a:tcPr>
                </a:tc>
              </a:tr>
              <a:tr h="1155776">
                <a:tc>
                  <a:txBody>
                    <a:bodyPr/>
                    <a:lstStyle/>
                    <a:p>
                      <a:pPr algn="just">
                        <a:lnSpc>
                          <a:spcPct val="150000"/>
                        </a:lnSpc>
                        <a:spcAft>
                          <a:spcPts val="0"/>
                        </a:spcAft>
                      </a:pPr>
                      <a:r>
                        <a:rPr lang="en-IN" sz="2000" b="1" dirty="0">
                          <a:solidFill>
                            <a:schemeClr val="tx1"/>
                          </a:solidFill>
                          <a:effectLst/>
                          <a:latin typeface="Times New Roman" pitchFamily="18" charset="0"/>
                          <a:cs typeface="Times New Roman" pitchFamily="18" charset="0"/>
                        </a:rPr>
                        <a:t>;B[</a:t>
                      </a:r>
                      <a:r>
                        <a:rPr lang="en-IN" sz="2000" b="1" dirty="0" err="1">
                          <a:solidFill>
                            <a:schemeClr val="tx1"/>
                          </a:solidFill>
                          <a:effectLst/>
                          <a:latin typeface="Times New Roman" pitchFamily="18" charset="0"/>
                          <a:cs typeface="Times New Roman" pitchFamily="18" charset="0"/>
                        </a:rPr>
                        <a:t>pd</a:t>
                      </a:r>
                      <a:r>
                        <a:rPr lang="en-IN" sz="2000" b="1" dirty="0">
                          <a:solidFill>
                            <a:schemeClr val="tx1"/>
                          </a:solidFill>
                          <a:effectLst/>
                          <a:latin typeface="Times New Roman" pitchFamily="18" charset="0"/>
                          <a:cs typeface="Times New Roman" pitchFamily="18" charset="0"/>
                        </a:rPr>
                        <a:t>];W[</a:t>
                      </a:r>
                      <a:r>
                        <a:rPr lang="en-IN" sz="2000" b="1" dirty="0" err="1">
                          <a:solidFill>
                            <a:schemeClr val="tx1"/>
                          </a:solidFill>
                          <a:effectLst/>
                          <a:latin typeface="Times New Roman" pitchFamily="18" charset="0"/>
                          <a:cs typeface="Times New Roman" pitchFamily="18" charset="0"/>
                        </a:rPr>
                        <a:t>dd</a:t>
                      </a:r>
                      <a:r>
                        <a:rPr lang="en-IN" sz="2000" b="1" dirty="0">
                          <a:solidFill>
                            <a:schemeClr val="tx1"/>
                          </a:solidFill>
                          <a:effectLst/>
                          <a:latin typeface="Times New Roman" pitchFamily="18" charset="0"/>
                          <a:cs typeface="Times New Roman" pitchFamily="18" charset="0"/>
                        </a:rPr>
                        <a:t>];B[</a:t>
                      </a:r>
                      <a:r>
                        <a:rPr lang="en-IN" sz="2000" b="1" dirty="0" err="1">
                          <a:solidFill>
                            <a:schemeClr val="tx1"/>
                          </a:solidFill>
                          <a:effectLst/>
                          <a:latin typeface="Times New Roman" pitchFamily="18" charset="0"/>
                          <a:cs typeface="Times New Roman" pitchFamily="18" charset="0"/>
                        </a:rPr>
                        <a:t>qp</a:t>
                      </a:r>
                      <a:r>
                        <a:rPr lang="en-IN" sz="2000" b="1" dirty="0">
                          <a:solidFill>
                            <a:schemeClr val="tx1"/>
                          </a:solidFill>
                          <a:effectLst/>
                          <a:latin typeface="Times New Roman" pitchFamily="18" charset="0"/>
                          <a:cs typeface="Times New Roman" pitchFamily="18" charset="0"/>
                        </a:rPr>
                        <a:t>];W[</a:t>
                      </a:r>
                      <a:r>
                        <a:rPr lang="en-IN" sz="2000" b="1" dirty="0" err="1">
                          <a:solidFill>
                            <a:schemeClr val="tx1"/>
                          </a:solidFill>
                          <a:effectLst/>
                          <a:latin typeface="Times New Roman" pitchFamily="18" charset="0"/>
                          <a:cs typeface="Times New Roman" pitchFamily="18" charset="0"/>
                        </a:rPr>
                        <a:t>dq</a:t>
                      </a:r>
                      <a:r>
                        <a:rPr lang="en-IN" sz="2000" b="1" dirty="0">
                          <a:solidFill>
                            <a:schemeClr val="tx1"/>
                          </a:solidFill>
                          <a:effectLst/>
                          <a:latin typeface="Times New Roman" pitchFamily="18" charset="0"/>
                          <a:cs typeface="Times New Roman" pitchFamily="18" charset="0"/>
                        </a:rPr>
                        <a:t>];B[do];W[co];B[</a:t>
                      </a:r>
                      <a:r>
                        <a:rPr lang="en-IN" sz="2000" b="1" dirty="0" err="1">
                          <a:solidFill>
                            <a:schemeClr val="tx1"/>
                          </a:solidFill>
                          <a:effectLst/>
                          <a:latin typeface="Times New Roman" pitchFamily="18" charset="0"/>
                          <a:cs typeface="Times New Roman" pitchFamily="18" charset="0"/>
                        </a:rPr>
                        <a:t>dp</a:t>
                      </a:r>
                      <a:r>
                        <a:rPr lang="en-IN" sz="2000" b="1" dirty="0">
                          <a:solidFill>
                            <a:schemeClr val="tx1"/>
                          </a:solidFill>
                          <a:effectLst/>
                          <a:latin typeface="Times New Roman" pitchFamily="18" charset="0"/>
                          <a:cs typeface="Times New Roman" pitchFamily="18" charset="0"/>
                        </a:rPr>
                        <a:t>];W[</a:t>
                      </a:r>
                      <a:r>
                        <a:rPr lang="en-IN" sz="2000" b="1" dirty="0" err="1">
                          <a:solidFill>
                            <a:schemeClr val="tx1"/>
                          </a:solidFill>
                          <a:effectLst/>
                          <a:latin typeface="Times New Roman" pitchFamily="18" charset="0"/>
                          <a:cs typeface="Times New Roman" pitchFamily="18" charset="0"/>
                        </a:rPr>
                        <a:t>cp</a:t>
                      </a:r>
                      <a:r>
                        <a:rPr lang="en-IN" sz="2000" b="1" dirty="0">
                          <a:solidFill>
                            <a:schemeClr val="tx1"/>
                          </a:solidFill>
                          <a:effectLst/>
                          <a:latin typeface="Times New Roman" pitchFamily="18" charset="0"/>
                          <a:cs typeface="Times New Roman" pitchFamily="18" charset="0"/>
                        </a:rPr>
                        <a:t>];B[</a:t>
                      </a:r>
                      <a:r>
                        <a:rPr lang="en-IN" sz="2000" b="1" dirty="0" err="1">
                          <a:solidFill>
                            <a:schemeClr val="tx1"/>
                          </a:solidFill>
                          <a:effectLst/>
                          <a:latin typeface="Times New Roman" pitchFamily="18" charset="0"/>
                          <a:cs typeface="Times New Roman" pitchFamily="18" charset="0"/>
                        </a:rPr>
                        <a:t>eq</a:t>
                      </a:r>
                      <a:r>
                        <a:rPr lang="en-IN" sz="2000" b="1" dirty="0">
                          <a:solidFill>
                            <a:schemeClr val="tx1"/>
                          </a:solidFill>
                          <a:effectLst/>
                          <a:latin typeface="Times New Roman" pitchFamily="18" charset="0"/>
                          <a:cs typeface="Times New Roman" pitchFamily="18" charset="0"/>
                        </a:rPr>
                        <a:t>];W[</a:t>
                      </a:r>
                      <a:r>
                        <a:rPr lang="en-IN" sz="2000" b="1" dirty="0" err="1">
                          <a:solidFill>
                            <a:schemeClr val="tx1"/>
                          </a:solidFill>
                          <a:effectLst/>
                          <a:latin typeface="Times New Roman" pitchFamily="18" charset="0"/>
                          <a:cs typeface="Times New Roman" pitchFamily="18" charset="0"/>
                        </a:rPr>
                        <a:t>cn</a:t>
                      </a:r>
                      <a:r>
                        <a:rPr lang="en-IN" sz="2000" b="1" dirty="0">
                          <a:solidFill>
                            <a:schemeClr val="tx1"/>
                          </a:solidFill>
                          <a:effectLst/>
                          <a:latin typeface="Times New Roman" pitchFamily="18" charset="0"/>
                          <a:cs typeface="Times New Roman" pitchFamily="18" charset="0"/>
                        </a:rPr>
                        <a:t>]</a:t>
                      </a:r>
                      <a:endParaRPr lang="en-IN" sz="2000" b="1" dirty="0">
                        <a:solidFill>
                          <a:schemeClr val="tx1"/>
                        </a:solidFill>
                        <a:effectLst/>
                        <a:latin typeface="Times New Roman" pitchFamily="18" charset="0"/>
                        <a:ea typeface="Calibri"/>
                        <a:cs typeface="Times New Roman" pitchFamily="18" charset="0"/>
                      </a:endParaRPr>
                    </a:p>
                  </a:txBody>
                  <a:tcPr marL="68580" marR="68580" marT="0" marB="0">
                    <a:noFill/>
                  </a:tcPr>
                </a:tc>
                <a:tc>
                  <a:txBody>
                    <a:bodyPr/>
                    <a:lstStyle/>
                    <a:p>
                      <a:pPr algn="just">
                        <a:lnSpc>
                          <a:spcPct val="150000"/>
                        </a:lnSpc>
                        <a:spcAft>
                          <a:spcPts val="0"/>
                        </a:spcAft>
                      </a:pPr>
                      <a:r>
                        <a:rPr lang="en-IN" sz="2000" b="1" dirty="0">
                          <a:solidFill>
                            <a:schemeClr val="tx1"/>
                          </a:solidFill>
                          <a:effectLst/>
                          <a:latin typeface="Times New Roman" pitchFamily="18" charset="0"/>
                          <a:cs typeface="Times New Roman" pitchFamily="18" charset="0"/>
                        </a:rPr>
                        <a:t>104</a:t>
                      </a:r>
                      <a:endParaRPr lang="en-IN" sz="2000" b="1" dirty="0">
                        <a:solidFill>
                          <a:schemeClr val="tx1"/>
                        </a:solidFill>
                        <a:effectLst/>
                        <a:latin typeface="Times New Roman" pitchFamily="18" charset="0"/>
                        <a:ea typeface="Calibri"/>
                        <a:cs typeface="Times New Roman" pitchFamily="18" charset="0"/>
                      </a:endParaRPr>
                    </a:p>
                  </a:txBody>
                  <a:tcPr marL="68580" marR="68580" marT="0" marB="0">
                    <a:noFill/>
                  </a:tcPr>
                </a:tc>
              </a:tr>
            </a:tbl>
          </a:graphicData>
        </a:graphic>
      </p:graphicFrame>
    </p:spTree>
    <p:extLst>
      <p:ext uri="{BB962C8B-B14F-4D97-AF65-F5344CB8AC3E}">
        <p14:creationId xmlns:p14="http://schemas.microsoft.com/office/powerpoint/2010/main" val="2399829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4748"/>
            <a:ext cx="7924800" cy="706090"/>
          </a:xfrm>
        </p:spPr>
        <p:txBody>
          <a:bodyPr/>
          <a:lstStyle/>
          <a:p>
            <a:pPr algn="ctr"/>
            <a:r>
              <a:rPr lang="en-IN" sz="3200" b="1" dirty="0">
                <a:latin typeface="Times New Roman" pitchFamily="18" charset="0"/>
                <a:cs typeface="Times New Roman" pitchFamily="18" charset="0"/>
              </a:rPr>
              <a:t>Finding the 3X3 </a:t>
            </a:r>
            <a:r>
              <a:rPr lang="en-IN" sz="3200" b="1" dirty="0" smtClean="0">
                <a:latin typeface="Times New Roman" pitchFamily="18" charset="0"/>
                <a:cs typeface="Times New Roman" pitchFamily="18" charset="0"/>
              </a:rPr>
              <a:t>patterns</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107504" y="620688"/>
            <a:ext cx="8640960" cy="6048672"/>
          </a:xfrm>
        </p:spPr>
        <p:txBody>
          <a:bodyPr numCol="3">
            <a:noAutofit/>
          </a:bodyPr>
          <a:lstStyle/>
          <a:p>
            <a:pPr marL="0" indent="0">
              <a:buNone/>
            </a:pPr>
            <a:r>
              <a:rPr lang="en-IN" sz="1400" b="1" dirty="0" smtClean="0">
                <a:latin typeface="Times New Roman" pitchFamily="18" charset="0"/>
                <a:cs typeface="Times New Roman" pitchFamily="18" charset="0"/>
              </a:rPr>
              <a:t>.....</a:t>
            </a:r>
            <a:r>
              <a:rPr lang="en-IN" sz="1400" b="1" dirty="0">
                <a:latin typeface="Times New Roman" pitchFamily="18" charset="0"/>
                <a:cs typeface="Times New Roman" pitchFamily="18" charset="0"/>
              </a:rPr>
              <a:t>original..........................</a:t>
            </a:r>
          </a:p>
          <a:p>
            <a:pPr marL="0" indent="0">
              <a:buNone/>
            </a:pPr>
            <a:r>
              <a:rPr lang="en-IN" sz="1400" b="1" dirty="0">
                <a:latin typeface="Times New Roman" pitchFamily="18" charset="0"/>
                <a:cs typeface="Times New Roman" pitchFamily="18" charset="0"/>
              </a:rPr>
              <a:t>_ _ _ </a:t>
            </a:r>
          </a:p>
          <a:p>
            <a:pPr marL="0" indent="0">
              <a:buNone/>
            </a:pPr>
            <a:r>
              <a:rPr lang="en-IN" sz="1400" b="1" dirty="0">
                <a:latin typeface="Times New Roman" pitchFamily="18" charset="0"/>
                <a:cs typeface="Times New Roman" pitchFamily="18" charset="0"/>
              </a:rPr>
              <a:t>B _ W </a:t>
            </a:r>
          </a:p>
          <a:p>
            <a:pPr marL="0" indent="0">
              <a:buNone/>
            </a:pPr>
            <a:r>
              <a:rPr lang="en-IN" sz="1400" b="1" dirty="0">
                <a:latin typeface="Times New Roman" pitchFamily="18" charset="0"/>
                <a:cs typeface="Times New Roman" pitchFamily="18" charset="0"/>
              </a:rPr>
              <a:t>B </a:t>
            </a:r>
            <a:r>
              <a:rPr lang="en-IN" sz="1400" b="1" dirty="0" err="1">
                <a:latin typeface="Times New Roman" pitchFamily="18" charset="0"/>
                <a:cs typeface="Times New Roman" pitchFamily="18" charset="0"/>
              </a:rPr>
              <a:t>B</a:t>
            </a:r>
            <a:r>
              <a:rPr lang="en-IN" sz="1400" b="1" dirty="0">
                <a:latin typeface="Times New Roman" pitchFamily="18" charset="0"/>
                <a:cs typeface="Times New Roman" pitchFamily="18" charset="0"/>
              </a:rPr>
              <a:t> </a:t>
            </a:r>
            <a:r>
              <a:rPr lang="en-IN" sz="1400" b="1" dirty="0" err="1">
                <a:latin typeface="Times New Roman" pitchFamily="18" charset="0"/>
                <a:cs typeface="Times New Roman" pitchFamily="18" charset="0"/>
              </a:rPr>
              <a:t>B</a:t>
            </a:r>
            <a:r>
              <a:rPr lang="en-IN" sz="1400" b="1" dirty="0">
                <a:latin typeface="Times New Roman" pitchFamily="18" charset="0"/>
                <a:cs typeface="Times New Roman" pitchFamily="18" charset="0"/>
              </a:rPr>
              <a:t> </a:t>
            </a:r>
          </a:p>
          <a:p>
            <a:pPr marL="0" indent="0">
              <a:buNone/>
            </a:pPr>
            <a:r>
              <a:rPr lang="en-IN" sz="1400" b="1" dirty="0" smtClean="0">
                <a:latin typeface="Times New Roman" pitchFamily="18" charset="0"/>
                <a:cs typeface="Times New Roman" pitchFamily="18" charset="0"/>
              </a:rPr>
              <a:t>.................</a:t>
            </a:r>
            <a:r>
              <a:rPr lang="en-IN" sz="1400" b="1" dirty="0">
                <a:latin typeface="Times New Roman" pitchFamily="18" charset="0"/>
                <a:cs typeface="Times New Roman" pitchFamily="18" charset="0"/>
              </a:rPr>
              <a:t>inverse........................</a:t>
            </a:r>
          </a:p>
          <a:p>
            <a:pPr marL="0" indent="0">
              <a:buNone/>
            </a:pPr>
            <a:r>
              <a:rPr lang="en-IN" sz="1400" b="1" dirty="0">
                <a:latin typeface="Times New Roman" pitchFamily="18" charset="0"/>
                <a:cs typeface="Times New Roman" pitchFamily="18" charset="0"/>
              </a:rPr>
              <a:t>_ _ _ </a:t>
            </a:r>
          </a:p>
          <a:p>
            <a:pPr marL="0" indent="0">
              <a:buNone/>
            </a:pPr>
            <a:r>
              <a:rPr lang="en-IN" sz="1400" b="1" dirty="0">
                <a:latin typeface="Times New Roman" pitchFamily="18" charset="0"/>
                <a:cs typeface="Times New Roman" pitchFamily="18" charset="0"/>
              </a:rPr>
              <a:t>W _ B </a:t>
            </a:r>
          </a:p>
          <a:p>
            <a:pPr marL="0" indent="0">
              <a:buNone/>
            </a:pPr>
            <a:r>
              <a:rPr lang="en-IN" sz="1400" b="1" dirty="0">
                <a:latin typeface="Times New Roman" pitchFamily="18" charset="0"/>
                <a:cs typeface="Times New Roman" pitchFamily="18" charset="0"/>
              </a:rPr>
              <a:t>W </a:t>
            </a:r>
            <a:r>
              <a:rPr lang="en-IN" sz="1400" b="1" dirty="0" err="1">
                <a:latin typeface="Times New Roman" pitchFamily="18" charset="0"/>
                <a:cs typeface="Times New Roman" pitchFamily="18" charset="0"/>
              </a:rPr>
              <a:t>W</a:t>
            </a:r>
            <a:r>
              <a:rPr lang="en-IN" sz="1400" b="1" dirty="0">
                <a:latin typeface="Times New Roman" pitchFamily="18" charset="0"/>
                <a:cs typeface="Times New Roman" pitchFamily="18" charset="0"/>
              </a:rPr>
              <a:t> </a:t>
            </a:r>
            <a:r>
              <a:rPr lang="en-IN" sz="1400" b="1" dirty="0" err="1">
                <a:latin typeface="Times New Roman" pitchFamily="18" charset="0"/>
                <a:cs typeface="Times New Roman" pitchFamily="18" charset="0"/>
              </a:rPr>
              <a:t>W</a:t>
            </a:r>
            <a:r>
              <a:rPr lang="en-IN" sz="1400" b="1" dirty="0">
                <a:latin typeface="Times New Roman" pitchFamily="18" charset="0"/>
                <a:cs typeface="Times New Roman" pitchFamily="18" charset="0"/>
              </a:rPr>
              <a:t> </a:t>
            </a:r>
          </a:p>
          <a:p>
            <a:pPr marL="0" indent="0">
              <a:buNone/>
            </a:pPr>
            <a:r>
              <a:rPr lang="en-IN" sz="1400" b="1" dirty="0" smtClean="0">
                <a:latin typeface="Times New Roman" pitchFamily="18" charset="0"/>
                <a:cs typeface="Times New Roman" pitchFamily="18" charset="0"/>
              </a:rPr>
              <a:t>...............</a:t>
            </a:r>
            <a:r>
              <a:rPr lang="en-IN" sz="1400" b="1" dirty="0">
                <a:latin typeface="Times New Roman" pitchFamily="18" charset="0"/>
                <a:cs typeface="Times New Roman" pitchFamily="18" charset="0"/>
              </a:rPr>
              <a:t>original_90....................</a:t>
            </a:r>
          </a:p>
          <a:p>
            <a:pPr marL="0" indent="0">
              <a:buNone/>
            </a:pPr>
            <a:r>
              <a:rPr lang="en-IN" sz="1400" b="1" dirty="0">
                <a:latin typeface="Times New Roman" pitchFamily="18" charset="0"/>
                <a:cs typeface="Times New Roman" pitchFamily="18" charset="0"/>
              </a:rPr>
              <a:t>B </a:t>
            </a:r>
            <a:r>
              <a:rPr lang="en-IN" sz="1400" b="1" dirty="0" err="1">
                <a:latin typeface="Times New Roman" pitchFamily="18" charset="0"/>
                <a:cs typeface="Times New Roman" pitchFamily="18" charset="0"/>
              </a:rPr>
              <a:t>B</a:t>
            </a:r>
            <a:r>
              <a:rPr lang="en-IN" sz="1400" b="1" dirty="0">
                <a:latin typeface="Times New Roman" pitchFamily="18" charset="0"/>
                <a:cs typeface="Times New Roman" pitchFamily="18" charset="0"/>
              </a:rPr>
              <a:t> _ </a:t>
            </a:r>
          </a:p>
          <a:p>
            <a:pPr marL="0" indent="0">
              <a:buNone/>
            </a:pPr>
            <a:r>
              <a:rPr lang="en-IN" sz="1400" b="1" dirty="0">
                <a:latin typeface="Times New Roman" pitchFamily="18" charset="0"/>
                <a:cs typeface="Times New Roman" pitchFamily="18" charset="0"/>
              </a:rPr>
              <a:t>B _ _ </a:t>
            </a:r>
          </a:p>
          <a:p>
            <a:pPr marL="0" indent="0">
              <a:buNone/>
            </a:pPr>
            <a:r>
              <a:rPr lang="en-IN" sz="1400" b="1" dirty="0">
                <a:latin typeface="Times New Roman" pitchFamily="18" charset="0"/>
                <a:cs typeface="Times New Roman" pitchFamily="18" charset="0"/>
              </a:rPr>
              <a:t>B W _ </a:t>
            </a:r>
          </a:p>
          <a:p>
            <a:pPr marL="0" indent="0">
              <a:buNone/>
            </a:pPr>
            <a:r>
              <a:rPr lang="en-IN" sz="1400" b="1" dirty="0">
                <a:latin typeface="Times New Roman" pitchFamily="18" charset="0"/>
                <a:cs typeface="Times New Roman" pitchFamily="18" charset="0"/>
              </a:rPr>
              <a:t>...............original_90_inverse</a:t>
            </a:r>
            <a:r>
              <a:rPr lang="en-IN" sz="1400" b="1" dirty="0" smtClean="0">
                <a:latin typeface="Times New Roman" pitchFamily="18" charset="0"/>
                <a:cs typeface="Times New Roman" pitchFamily="18" charset="0"/>
              </a:rPr>
              <a:t>.......</a:t>
            </a:r>
            <a:r>
              <a:rPr lang="en-IN" sz="1400" b="1" dirty="0">
                <a:latin typeface="Times New Roman" pitchFamily="18" charset="0"/>
                <a:cs typeface="Times New Roman" pitchFamily="18" charset="0"/>
              </a:rPr>
              <a:t> </a:t>
            </a:r>
          </a:p>
          <a:p>
            <a:pPr marL="0" indent="0">
              <a:buNone/>
            </a:pPr>
            <a:r>
              <a:rPr lang="en-IN" sz="1400" b="1" dirty="0">
                <a:latin typeface="Times New Roman" pitchFamily="18" charset="0"/>
                <a:cs typeface="Times New Roman" pitchFamily="18" charset="0"/>
              </a:rPr>
              <a:t>W </a:t>
            </a:r>
            <a:r>
              <a:rPr lang="en-IN" sz="1400" b="1" dirty="0" err="1">
                <a:latin typeface="Times New Roman" pitchFamily="18" charset="0"/>
                <a:cs typeface="Times New Roman" pitchFamily="18" charset="0"/>
              </a:rPr>
              <a:t>W</a:t>
            </a:r>
            <a:r>
              <a:rPr lang="en-IN" sz="1400" b="1" dirty="0">
                <a:latin typeface="Times New Roman" pitchFamily="18" charset="0"/>
                <a:cs typeface="Times New Roman" pitchFamily="18" charset="0"/>
              </a:rPr>
              <a:t> _ </a:t>
            </a:r>
          </a:p>
          <a:p>
            <a:pPr marL="0" indent="0">
              <a:buNone/>
            </a:pPr>
            <a:r>
              <a:rPr lang="en-IN" sz="1400" b="1" dirty="0">
                <a:latin typeface="Times New Roman" pitchFamily="18" charset="0"/>
                <a:cs typeface="Times New Roman" pitchFamily="18" charset="0"/>
              </a:rPr>
              <a:t>W _ _ </a:t>
            </a:r>
          </a:p>
          <a:p>
            <a:pPr marL="0" indent="0">
              <a:buNone/>
            </a:pPr>
            <a:r>
              <a:rPr lang="en-IN" sz="1400" b="1" dirty="0">
                <a:latin typeface="Times New Roman" pitchFamily="18" charset="0"/>
                <a:cs typeface="Times New Roman" pitchFamily="18" charset="0"/>
              </a:rPr>
              <a:t>W B _ </a:t>
            </a:r>
            <a:endParaRPr lang="en-IN" sz="1400" b="1" dirty="0" smtClean="0">
              <a:latin typeface="Times New Roman" pitchFamily="18" charset="0"/>
              <a:cs typeface="Times New Roman" pitchFamily="18" charset="0"/>
            </a:endParaRPr>
          </a:p>
          <a:p>
            <a:pPr marL="0" indent="0">
              <a:buNone/>
            </a:pPr>
            <a:endParaRPr lang="en-IN" sz="1400" b="1" dirty="0">
              <a:latin typeface="Times New Roman" pitchFamily="18" charset="0"/>
              <a:cs typeface="Times New Roman" pitchFamily="18" charset="0"/>
            </a:endParaRPr>
          </a:p>
          <a:p>
            <a:pPr marL="0" indent="0">
              <a:buNone/>
            </a:pPr>
            <a:endParaRPr lang="en-IN" sz="1400" b="1" dirty="0" smtClean="0">
              <a:latin typeface="Times New Roman" pitchFamily="18" charset="0"/>
              <a:cs typeface="Times New Roman" pitchFamily="18" charset="0"/>
            </a:endParaRPr>
          </a:p>
          <a:p>
            <a:pPr marL="0" indent="0">
              <a:buNone/>
            </a:pPr>
            <a:r>
              <a:rPr lang="en-IN" sz="1400" b="1" dirty="0" smtClean="0">
                <a:latin typeface="Times New Roman" pitchFamily="18" charset="0"/>
                <a:cs typeface="Times New Roman" pitchFamily="18" charset="0"/>
              </a:rPr>
              <a:t>...............</a:t>
            </a:r>
            <a:r>
              <a:rPr lang="en-IN" sz="1400" b="1" dirty="0">
                <a:latin typeface="Times New Roman" pitchFamily="18" charset="0"/>
                <a:cs typeface="Times New Roman" pitchFamily="18" charset="0"/>
              </a:rPr>
              <a:t>original_180...................</a:t>
            </a:r>
          </a:p>
          <a:p>
            <a:pPr marL="0" indent="0">
              <a:buNone/>
            </a:pPr>
            <a:r>
              <a:rPr lang="en-IN" sz="1400" b="1" dirty="0">
                <a:latin typeface="Times New Roman" pitchFamily="18" charset="0"/>
                <a:cs typeface="Times New Roman" pitchFamily="18" charset="0"/>
              </a:rPr>
              <a:t>B </a:t>
            </a:r>
            <a:r>
              <a:rPr lang="en-IN" sz="1400" b="1" dirty="0" err="1">
                <a:latin typeface="Times New Roman" pitchFamily="18" charset="0"/>
                <a:cs typeface="Times New Roman" pitchFamily="18" charset="0"/>
              </a:rPr>
              <a:t>B</a:t>
            </a:r>
            <a:r>
              <a:rPr lang="en-IN" sz="1400" b="1" dirty="0">
                <a:latin typeface="Times New Roman" pitchFamily="18" charset="0"/>
                <a:cs typeface="Times New Roman" pitchFamily="18" charset="0"/>
              </a:rPr>
              <a:t> </a:t>
            </a:r>
            <a:r>
              <a:rPr lang="en-IN" sz="1400" b="1" dirty="0" err="1">
                <a:latin typeface="Times New Roman" pitchFamily="18" charset="0"/>
                <a:cs typeface="Times New Roman" pitchFamily="18" charset="0"/>
              </a:rPr>
              <a:t>B</a:t>
            </a:r>
            <a:r>
              <a:rPr lang="en-IN" sz="1400" b="1" dirty="0">
                <a:latin typeface="Times New Roman" pitchFamily="18" charset="0"/>
                <a:cs typeface="Times New Roman" pitchFamily="18" charset="0"/>
              </a:rPr>
              <a:t> </a:t>
            </a:r>
          </a:p>
          <a:p>
            <a:pPr marL="0" indent="0">
              <a:buNone/>
            </a:pPr>
            <a:r>
              <a:rPr lang="en-IN" sz="1400" b="1" dirty="0">
                <a:latin typeface="Times New Roman" pitchFamily="18" charset="0"/>
                <a:cs typeface="Times New Roman" pitchFamily="18" charset="0"/>
              </a:rPr>
              <a:t>W _ B </a:t>
            </a:r>
          </a:p>
          <a:p>
            <a:pPr marL="0" indent="0">
              <a:buNone/>
            </a:pPr>
            <a:r>
              <a:rPr lang="en-IN" sz="1400" b="1" dirty="0">
                <a:latin typeface="Times New Roman" pitchFamily="18" charset="0"/>
                <a:cs typeface="Times New Roman" pitchFamily="18" charset="0"/>
              </a:rPr>
              <a:t>_ _ </a:t>
            </a:r>
            <a:r>
              <a:rPr lang="en-IN" sz="1400" b="1" dirty="0" smtClean="0">
                <a:latin typeface="Times New Roman" pitchFamily="18" charset="0"/>
                <a:cs typeface="Times New Roman" pitchFamily="18" charset="0"/>
              </a:rPr>
              <a:t>_</a:t>
            </a:r>
            <a:endParaRPr lang="en-IN" sz="1400" b="1" dirty="0">
              <a:latin typeface="Times New Roman" pitchFamily="18" charset="0"/>
              <a:cs typeface="Times New Roman" pitchFamily="18" charset="0"/>
            </a:endParaRPr>
          </a:p>
          <a:p>
            <a:pPr marL="0" indent="0">
              <a:buNone/>
            </a:pPr>
            <a:r>
              <a:rPr lang="en-IN" sz="1400" b="1" dirty="0" smtClean="0">
                <a:latin typeface="Times New Roman" pitchFamily="18" charset="0"/>
                <a:cs typeface="Times New Roman" pitchFamily="18" charset="0"/>
              </a:rPr>
              <a:t>...............</a:t>
            </a:r>
            <a:r>
              <a:rPr lang="en-IN" sz="1400" b="1" dirty="0">
                <a:latin typeface="Times New Roman" pitchFamily="18" charset="0"/>
                <a:cs typeface="Times New Roman" pitchFamily="18" charset="0"/>
              </a:rPr>
              <a:t>original_180_inv............</a:t>
            </a:r>
          </a:p>
          <a:p>
            <a:pPr marL="0" indent="0">
              <a:buNone/>
            </a:pPr>
            <a:r>
              <a:rPr lang="en-IN" sz="1400" b="1" dirty="0">
                <a:latin typeface="Times New Roman" pitchFamily="18" charset="0"/>
                <a:cs typeface="Times New Roman" pitchFamily="18" charset="0"/>
              </a:rPr>
              <a:t>W </a:t>
            </a:r>
            <a:r>
              <a:rPr lang="en-IN" sz="1400" b="1" dirty="0" err="1">
                <a:latin typeface="Times New Roman" pitchFamily="18" charset="0"/>
                <a:cs typeface="Times New Roman" pitchFamily="18" charset="0"/>
              </a:rPr>
              <a:t>W</a:t>
            </a:r>
            <a:r>
              <a:rPr lang="en-IN" sz="1400" b="1" dirty="0">
                <a:latin typeface="Times New Roman" pitchFamily="18" charset="0"/>
                <a:cs typeface="Times New Roman" pitchFamily="18" charset="0"/>
              </a:rPr>
              <a:t> </a:t>
            </a:r>
            <a:r>
              <a:rPr lang="en-IN" sz="1400" b="1" dirty="0" err="1">
                <a:latin typeface="Times New Roman" pitchFamily="18" charset="0"/>
                <a:cs typeface="Times New Roman" pitchFamily="18" charset="0"/>
              </a:rPr>
              <a:t>W</a:t>
            </a:r>
            <a:r>
              <a:rPr lang="en-IN" sz="1400" b="1" dirty="0">
                <a:latin typeface="Times New Roman" pitchFamily="18" charset="0"/>
                <a:cs typeface="Times New Roman" pitchFamily="18" charset="0"/>
              </a:rPr>
              <a:t> </a:t>
            </a:r>
          </a:p>
          <a:p>
            <a:pPr marL="0" indent="0">
              <a:buNone/>
            </a:pPr>
            <a:r>
              <a:rPr lang="en-IN" sz="1400" b="1" dirty="0">
                <a:latin typeface="Times New Roman" pitchFamily="18" charset="0"/>
                <a:cs typeface="Times New Roman" pitchFamily="18" charset="0"/>
              </a:rPr>
              <a:t>B _ W </a:t>
            </a:r>
          </a:p>
          <a:p>
            <a:pPr marL="0" indent="0">
              <a:buNone/>
            </a:pPr>
            <a:r>
              <a:rPr lang="en-IN" sz="1400" b="1" dirty="0">
                <a:latin typeface="Times New Roman" pitchFamily="18" charset="0"/>
                <a:cs typeface="Times New Roman" pitchFamily="18" charset="0"/>
              </a:rPr>
              <a:t>_ _ _ </a:t>
            </a:r>
          </a:p>
          <a:p>
            <a:pPr marL="0" indent="0">
              <a:buNone/>
            </a:pPr>
            <a:r>
              <a:rPr lang="en-IN" sz="1400" b="1" dirty="0" smtClean="0">
                <a:latin typeface="Times New Roman" pitchFamily="18" charset="0"/>
                <a:cs typeface="Times New Roman" pitchFamily="18" charset="0"/>
              </a:rPr>
              <a:t>...............</a:t>
            </a:r>
            <a:r>
              <a:rPr lang="en-IN" sz="1400" b="1" dirty="0">
                <a:latin typeface="Times New Roman" pitchFamily="18" charset="0"/>
                <a:cs typeface="Times New Roman" pitchFamily="18" charset="0"/>
              </a:rPr>
              <a:t>original_270</a:t>
            </a:r>
            <a:r>
              <a:rPr lang="en-IN" sz="1400" b="1" dirty="0" smtClean="0">
                <a:latin typeface="Times New Roman" pitchFamily="18" charset="0"/>
                <a:cs typeface="Times New Roman" pitchFamily="18" charset="0"/>
              </a:rPr>
              <a:t>.................</a:t>
            </a:r>
            <a:endParaRPr lang="en-IN" sz="1400" b="1" dirty="0">
              <a:latin typeface="Times New Roman" pitchFamily="18" charset="0"/>
              <a:cs typeface="Times New Roman" pitchFamily="18" charset="0"/>
            </a:endParaRPr>
          </a:p>
          <a:p>
            <a:pPr marL="0" indent="0">
              <a:buNone/>
            </a:pPr>
            <a:r>
              <a:rPr lang="en-IN" sz="1400" b="1" dirty="0">
                <a:latin typeface="Times New Roman" pitchFamily="18" charset="0"/>
                <a:cs typeface="Times New Roman" pitchFamily="18" charset="0"/>
              </a:rPr>
              <a:t>_ W B </a:t>
            </a:r>
          </a:p>
          <a:p>
            <a:pPr marL="0" indent="0">
              <a:buNone/>
            </a:pPr>
            <a:r>
              <a:rPr lang="en-IN" sz="1400" b="1" dirty="0">
                <a:latin typeface="Times New Roman" pitchFamily="18" charset="0"/>
                <a:cs typeface="Times New Roman" pitchFamily="18" charset="0"/>
              </a:rPr>
              <a:t>_ _ B </a:t>
            </a:r>
          </a:p>
          <a:p>
            <a:pPr marL="0" indent="0">
              <a:buNone/>
            </a:pPr>
            <a:r>
              <a:rPr lang="en-IN" sz="1400" b="1" dirty="0">
                <a:latin typeface="Times New Roman" pitchFamily="18" charset="0"/>
                <a:cs typeface="Times New Roman" pitchFamily="18" charset="0"/>
              </a:rPr>
              <a:t>_ B </a:t>
            </a:r>
            <a:r>
              <a:rPr lang="en-IN" sz="1400" b="1" dirty="0" err="1">
                <a:latin typeface="Times New Roman" pitchFamily="18" charset="0"/>
                <a:cs typeface="Times New Roman" pitchFamily="18" charset="0"/>
              </a:rPr>
              <a:t>B</a:t>
            </a:r>
            <a:r>
              <a:rPr lang="en-IN" sz="1400" b="1" dirty="0">
                <a:latin typeface="Times New Roman" pitchFamily="18" charset="0"/>
                <a:cs typeface="Times New Roman" pitchFamily="18" charset="0"/>
              </a:rPr>
              <a:t> </a:t>
            </a:r>
          </a:p>
          <a:p>
            <a:pPr marL="0" indent="0">
              <a:buNone/>
            </a:pPr>
            <a:r>
              <a:rPr lang="en-IN" sz="1400" b="1" dirty="0" smtClean="0">
                <a:latin typeface="Times New Roman" pitchFamily="18" charset="0"/>
                <a:cs typeface="Times New Roman" pitchFamily="18" charset="0"/>
              </a:rPr>
              <a:t>...............</a:t>
            </a:r>
            <a:r>
              <a:rPr lang="en-IN" sz="1400" b="1" dirty="0">
                <a:latin typeface="Times New Roman" pitchFamily="18" charset="0"/>
                <a:cs typeface="Times New Roman" pitchFamily="18" charset="0"/>
              </a:rPr>
              <a:t>original_270_inv</a:t>
            </a:r>
            <a:r>
              <a:rPr lang="en-IN" sz="1400" b="1" dirty="0" smtClean="0">
                <a:latin typeface="Times New Roman" pitchFamily="18" charset="0"/>
                <a:cs typeface="Times New Roman" pitchFamily="18" charset="0"/>
              </a:rPr>
              <a:t>..........</a:t>
            </a:r>
            <a:endParaRPr lang="en-IN" sz="1400" b="1" dirty="0">
              <a:latin typeface="Times New Roman" pitchFamily="18" charset="0"/>
              <a:cs typeface="Times New Roman" pitchFamily="18" charset="0"/>
            </a:endParaRPr>
          </a:p>
          <a:p>
            <a:pPr marL="0" indent="0">
              <a:buNone/>
            </a:pPr>
            <a:r>
              <a:rPr lang="en-IN" sz="1400" b="1" dirty="0">
                <a:latin typeface="Times New Roman" pitchFamily="18" charset="0"/>
                <a:cs typeface="Times New Roman" pitchFamily="18" charset="0"/>
              </a:rPr>
              <a:t>_ B W </a:t>
            </a:r>
          </a:p>
          <a:p>
            <a:pPr marL="0" indent="0">
              <a:buNone/>
            </a:pPr>
            <a:r>
              <a:rPr lang="en-IN" sz="1400" b="1" dirty="0">
                <a:latin typeface="Times New Roman" pitchFamily="18" charset="0"/>
                <a:cs typeface="Times New Roman" pitchFamily="18" charset="0"/>
              </a:rPr>
              <a:t>_ _ W </a:t>
            </a:r>
          </a:p>
          <a:p>
            <a:pPr marL="0" indent="0">
              <a:buNone/>
            </a:pPr>
            <a:r>
              <a:rPr lang="en-IN" sz="1400" b="1" dirty="0">
                <a:latin typeface="Times New Roman" pitchFamily="18" charset="0"/>
                <a:cs typeface="Times New Roman" pitchFamily="18" charset="0"/>
              </a:rPr>
              <a:t>_ W </a:t>
            </a:r>
            <a:r>
              <a:rPr lang="en-IN" sz="1400" b="1" dirty="0" err="1">
                <a:latin typeface="Times New Roman" pitchFamily="18" charset="0"/>
                <a:cs typeface="Times New Roman" pitchFamily="18" charset="0"/>
              </a:rPr>
              <a:t>W</a:t>
            </a:r>
            <a:r>
              <a:rPr lang="en-IN" sz="1400" b="1" dirty="0">
                <a:latin typeface="Times New Roman" pitchFamily="18" charset="0"/>
                <a:cs typeface="Times New Roman" pitchFamily="18" charset="0"/>
              </a:rPr>
              <a:t> </a:t>
            </a:r>
          </a:p>
          <a:p>
            <a:pPr marL="0" indent="0">
              <a:buNone/>
            </a:pPr>
            <a:endParaRPr lang="en-IN" sz="1400" b="1" dirty="0" smtClean="0">
              <a:latin typeface="Times New Roman" pitchFamily="18" charset="0"/>
              <a:cs typeface="Times New Roman" pitchFamily="18" charset="0"/>
            </a:endParaRPr>
          </a:p>
          <a:p>
            <a:pPr marL="0" indent="0">
              <a:buNone/>
            </a:pPr>
            <a:endParaRPr lang="en-IN" sz="1400" b="1" dirty="0">
              <a:latin typeface="Times New Roman" pitchFamily="18" charset="0"/>
              <a:cs typeface="Times New Roman" pitchFamily="18" charset="0"/>
            </a:endParaRPr>
          </a:p>
          <a:p>
            <a:pPr marL="0" indent="0">
              <a:buNone/>
            </a:pPr>
            <a:r>
              <a:rPr lang="en-IN" sz="1400" b="1" dirty="0" smtClean="0">
                <a:latin typeface="Times New Roman" pitchFamily="18" charset="0"/>
                <a:cs typeface="Times New Roman" pitchFamily="18" charset="0"/>
              </a:rPr>
              <a:t>...............</a:t>
            </a:r>
            <a:r>
              <a:rPr lang="en-IN" sz="1400" b="1" dirty="0" err="1">
                <a:latin typeface="Times New Roman" pitchFamily="18" charset="0"/>
                <a:cs typeface="Times New Roman" pitchFamily="18" charset="0"/>
              </a:rPr>
              <a:t>original_x</a:t>
            </a:r>
            <a:r>
              <a:rPr lang="en-IN" sz="1400" b="1" dirty="0">
                <a:latin typeface="Times New Roman" pitchFamily="18" charset="0"/>
                <a:cs typeface="Times New Roman" pitchFamily="18" charset="0"/>
              </a:rPr>
              <a:t>.......................</a:t>
            </a:r>
          </a:p>
          <a:p>
            <a:pPr marL="0" indent="0">
              <a:buNone/>
            </a:pPr>
            <a:r>
              <a:rPr lang="en-IN" sz="1400" b="1" dirty="0">
                <a:latin typeface="Times New Roman" pitchFamily="18" charset="0"/>
                <a:cs typeface="Times New Roman" pitchFamily="18" charset="0"/>
              </a:rPr>
              <a:t>B </a:t>
            </a:r>
            <a:r>
              <a:rPr lang="en-IN" sz="1400" b="1" dirty="0" err="1">
                <a:latin typeface="Times New Roman" pitchFamily="18" charset="0"/>
                <a:cs typeface="Times New Roman" pitchFamily="18" charset="0"/>
              </a:rPr>
              <a:t>B</a:t>
            </a:r>
            <a:r>
              <a:rPr lang="en-IN" sz="1400" b="1" dirty="0">
                <a:latin typeface="Times New Roman" pitchFamily="18" charset="0"/>
                <a:cs typeface="Times New Roman" pitchFamily="18" charset="0"/>
              </a:rPr>
              <a:t> </a:t>
            </a:r>
            <a:r>
              <a:rPr lang="en-IN" sz="1400" b="1" dirty="0" err="1">
                <a:latin typeface="Times New Roman" pitchFamily="18" charset="0"/>
                <a:cs typeface="Times New Roman" pitchFamily="18" charset="0"/>
              </a:rPr>
              <a:t>B</a:t>
            </a:r>
            <a:r>
              <a:rPr lang="en-IN" sz="1400" b="1" dirty="0">
                <a:latin typeface="Times New Roman" pitchFamily="18" charset="0"/>
                <a:cs typeface="Times New Roman" pitchFamily="18" charset="0"/>
              </a:rPr>
              <a:t> </a:t>
            </a:r>
          </a:p>
          <a:p>
            <a:pPr marL="0" indent="0">
              <a:buNone/>
            </a:pPr>
            <a:r>
              <a:rPr lang="en-IN" sz="1400" b="1" dirty="0">
                <a:latin typeface="Times New Roman" pitchFamily="18" charset="0"/>
                <a:cs typeface="Times New Roman" pitchFamily="18" charset="0"/>
              </a:rPr>
              <a:t>B _ W </a:t>
            </a:r>
          </a:p>
          <a:p>
            <a:pPr marL="0" indent="0">
              <a:buNone/>
            </a:pPr>
            <a:r>
              <a:rPr lang="en-IN" sz="1400" b="1" dirty="0">
                <a:latin typeface="Times New Roman" pitchFamily="18" charset="0"/>
                <a:cs typeface="Times New Roman" pitchFamily="18" charset="0"/>
              </a:rPr>
              <a:t>_ _ _ </a:t>
            </a:r>
          </a:p>
          <a:p>
            <a:pPr marL="0" indent="0">
              <a:buNone/>
            </a:pPr>
            <a:r>
              <a:rPr lang="en-IN" sz="1400" b="1" dirty="0" smtClean="0">
                <a:latin typeface="Times New Roman" pitchFamily="18" charset="0"/>
                <a:cs typeface="Times New Roman" pitchFamily="18" charset="0"/>
              </a:rPr>
              <a:t>...............</a:t>
            </a:r>
            <a:r>
              <a:rPr lang="en-IN" sz="1400" b="1" dirty="0" err="1">
                <a:latin typeface="Times New Roman" pitchFamily="18" charset="0"/>
                <a:cs typeface="Times New Roman" pitchFamily="18" charset="0"/>
              </a:rPr>
              <a:t>original_x_inv</a:t>
            </a:r>
            <a:r>
              <a:rPr lang="en-IN" sz="1400" b="1" dirty="0">
                <a:latin typeface="Times New Roman" pitchFamily="18" charset="0"/>
                <a:cs typeface="Times New Roman" pitchFamily="18" charset="0"/>
              </a:rPr>
              <a:t>...............</a:t>
            </a:r>
          </a:p>
          <a:p>
            <a:pPr marL="0" indent="0">
              <a:buNone/>
            </a:pPr>
            <a:r>
              <a:rPr lang="en-IN" sz="1400" b="1" dirty="0">
                <a:latin typeface="Times New Roman" pitchFamily="18" charset="0"/>
                <a:cs typeface="Times New Roman" pitchFamily="18" charset="0"/>
              </a:rPr>
              <a:t>W </a:t>
            </a:r>
            <a:r>
              <a:rPr lang="en-IN" sz="1400" b="1" dirty="0" err="1">
                <a:latin typeface="Times New Roman" pitchFamily="18" charset="0"/>
                <a:cs typeface="Times New Roman" pitchFamily="18" charset="0"/>
              </a:rPr>
              <a:t>W</a:t>
            </a:r>
            <a:r>
              <a:rPr lang="en-IN" sz="1400" b="1" dirty="0">
                <a:latin typeface="Times New Roman" pitchFamily="18" charset="0"/>
                <a:cs typeface="Times New Roman" pitchFamily="18" charset="0"/>
              </a:rPr>
              <a:t> </a:t>
            </a:r>
            <a:r>
              <a:rPr lang="en-IN" sz="1400" b="1" dirty="0" err="1">
                <a:latin typeface="Times New Roman" pitchFamily="18" charset="0"/>
                <a:cs typeface="Times New Roman" pitchFamily="18" charset="0"/>
              </a:rPr>
              <a:t>W</a:t>
            </a:r>
            <a:r>
              <a:rPr lang="en-IN" sz="1400" b="1" dirty="0">
                <a:latin typeface="Times New Roman" pitchFamily="18" charset="0"/>
                <a:cs typeface="Times New Roman" pitchFamily="18" charset="0"/>
              </a:rPr>
              <a:t> </a:t>
            </a:r>
          </a:p>
          <a:p>
            <a:pPr marL="0" indent="0">
              <a:buNone/>
            </a:pPr>
            <a:r>
              <a:rPr lang="en-IN" sz="1400" b="1" dirty="0">
                <a:latin typeface="Times New Roman" pitchFamily="18" charset="0"/>
                <a:cs typeface="Times New Roman" pitchFamily="18" charset="0"/>
              </a:rPr>
              <a:t>W _ B </a:t>
            </a:r>
          </a:p>
          <a:p>
            <a:pPr marL="0" indent="0">
              <a:buNone/>
            </a:pPr>
            <a:r>
              <a:rPr lang="en-IN" sz="1400" b="1" dirty="0">
                <a:latin typeface="Times New Roman" pitchFamily="18" charset="0"/>
                <a:cs typeface="Times New Roman" pitchFamily="18" charset="0"/>
              </a:rPr>
              <a:t>_ _ _ </a:t>
            </a:r>
          </a:p>
          <a:p>
            <a:pPr marL="0" indent="0">
              <a:buNone/>
            </a:pPr>
            <a:r>
              <a:rPr lang="en-IN" sz="1400" b="1" dirty="0" smtClean="0">
                <a:latin typeface="Times New Roman" pitchFamily="18" charset="0"/>
                <a:cs typeface="Times New Roman" pitchFamily="18" charset="0"/>
              </a:rPr>
              <a:t>...............</a:t>
            </a:r>
            <a:r>
              <a:rPr lang="en-IN" sz="1400" b="1" dirty="0" err="1">
                <a:latin typeface="Times New Roman" pitchFamily="18" charset="0"/>
                <a:cs typeface="Times New Roman" pitchFamily="18" charset="0"/>
              </a:rPr>
              <a:t>original_y</a:t>
            </a:r>
            <a:r>
              <a:rPr lang="en-IN" sz="1400" b="1" dirty="0">
                <a:latin typeface="Times New Roman" pitchFamily="18" charset="0"/>
                <a:cs typeface="Times New Roman" pitchFamily="18" charset="0"/>
              </a:rPr>
              <a:t>.....................</a:t>
            </a:r>
          </a:p>
          <a:p>
            <a:pPr marL="0" indent="0">
              <a:buNone/>
            </a:pPr>
            <a:r>
              <a:rPr lang="en-IN" sz="1400" b="1" dirty="0">
                <a:latin typeface="Times New Roman" pitchFamily="18" charset="0"/>
                <a:cs typeface="Times New Roman" pitchFamily="18" charset="0"/>
              </a:rPr>
              <a:t>_ _ _ </a:t>
            </a:r>
          </a:p>
          <a:p>
            <a:pPr marL="0" indent="0">
              <a:buNone/>
            </a:pPr>
            <a:r>
              <a:rPr lang="en-IN" sz="1400" b="1" dirty="0">
                <a:latin typeface="Times New Roman" pitchFamily="18" charset="0"/>
                <a:cs typeface="Times New Roman" pitchFamily="18" charset="0"/>
              </a:rPr>
              <a:t>W _ B </a:t>
            </a:r>
          </a:p>
          <a:p>
            <a:pPr marL="0" indent="0">
              <a:buNone/>
            </a:pPr>
            <a:r>
              <a:rPr lang="en-IN" sz="1400" b="1" dirty="0">
                <a:latin typeface="Times New Roman" pitchFamily="18" charset="0"/>
                <a:cs typeface="Times New Roman" pitchFamily="18" charset="0"/>
              </a:rPr>
              <a:t>B </a:t>
            </a:r>
            <a:r>
              <a:rPr lang="en-IN" sz="1400" b="1" dirty="0" err="1">
                <a:latin typeface="Times New Roman" pitchFamily="18" charset="0"/>
                <a:cs typeface="Times New Roman" pitchFamily="18" charset="0"/>
              </a:rPr>
              <a:t>B</a:t>
            </a:r>
            <a:r>
              <a:rPr lang="en-IN" sz="1400" b="1" dirty="0">
                <a:latin typeface="Times New Roman" pitchFamily="18" charset="0"/>
                <a:cs typeface="Times New Roman" pitchFamily="18" charset="0"/>
              </a:rPr>
              <a:t> </a:t>
            </a:r>
            <a:r>
              <a:rPr lang="en-IN" sz="1400" b="1" dirty="0" err="1">
                <a:latin typeface="Times New Roman" pitchFamily="18" charset="0"/>
                <a:cs typeface="Times New Roman" pitchFamily="18" charset="0"/>
              </a:rPr>
              <a:t>B</a:t>
            </a:r>
            <a:r>
              <a:rPr lang="en-IN" sz="1400" b="1" dirty="0">
                <a:latin typeface="Times New Roman" pitchFamily="18" charset="0"/>
                <a:cs typeface="Times New Roman" pitchFamily="18" charset="0"/>
              </a:rPr>
              <a:t> </a:t>
            </a:r>
          </a:p>
          <a:p>
            <a:pPr marL="0" indent="0">
              <a:buNone/>
            </a:pPr>
            <a:r>
              <a:rPr lang="en-IN" sz="1400" b="1" dirty="0" smtClean="0">
                <a:latin typeface="Times New Roman" pitchFamily="18" charset="0"/>
                <a:cs typeface="Times New Roman" pitchFamily="18" charset="0"/>
              </a:rPr>
              <a:t>...............</a:t>
            </a:r>
            <a:r>
              <a:rPr lang="en-IN" sz="1400" b="1" dirty="0" err="1">
                <a:latin typeface="Times New Roman" pitchFamily="18" charset="0"/>
                <a:cs typeface="Times New Roman" pitchFamily="18" charset="0"/>
              </a:rPr>
              <a:t>original_y_inv</a:t>
            </a:r>
            <a:r>
              <a:rPr lang="en-IN" sz="1400" b="1" dirty="0" smtClean="0">
                <a:latin typeface="Times New Roman" pitchFamily="18" charset="0"/>
                <a:cs typeface="Times New Roman" pitchFamily="18" charset="0"/>
              </a:rPr>
              <a:t>..............</a:t>
            </a:r>
            <a:endParaRPr lang="en-IN" sz="1400" b="1" dirty="0">
              <a:latin typeface="Times New Roman" pitchFamily="18" charset="0"/>
              <a:cs typeface="Times New Roman" pitchFamily="18" charset="0"/>
            </a:endParaRPr>
          </a:p>
          <a:p>
            <a:pPr marL="0" indent="0">
              <a:buNone/>
            </a:pPr>
            <a:r>
              <a:rPr lang="en-IN" sz="1400" b="1" dirty="0">
                <a:latin typeface="Times New Roman" pitchFamily="18" charset="0"/>
                <a:cs typeface="Times New Roman" pitchFamily="18" charset="0"/>
              </a:rPr>
              <a:t>_ _ _ </a:t>
            </a:r>
          </a:p>
          <a:p>
            <a:pPr marL="0" indent="0">
              <a:buNone/>
            </a:pPr>
            <a:r>
              <a:rPr lang="en-IN" sz="1400" b="1" dirty="0">
                <a:latin typeface="Times New Roman" pitchFamily="18" charset="0"/>
                <a:cs typeface="Times New Roman" pitchFamily="18" charset="0"/>
              </a:rPr>
              <a:t>B _ W </a:t>
            </a:r>
          </a:p>
          <a:p>
            <a:pPr marL="0" indent="0">
              <a:buNone/>
            </a:pPr>
            <a:r>
              <a:rPr lang="en-IN" sz="1400" b="1" dirty="0">
                <a:latin typeface="Times New Roman" pitchFamily="18" charset="0"/>
                <a:cs typeface="Times New Roman" pitchFamily="18" charset="0"/>
              </a:rPr>
              <a:t>W </a:t>
            </a:r>
            <a:r>
              <a:rPr lang="en-IN" sz="1400" b="1" dirty="0" err="1">
                <a:latin typeface="Times New Roman" pitchFamily="18" charset="0"/>
                <a:cs typeface="Times New Roman" pitchFamily="18" charset="0"/>
              </a:rPr>
              <a:t>W</a:t>
            </a:r>
            <a:r>
              <a:rPr lang="en-IN" sz="1400" b="1" dirty="0">
                <a:latin typeface="Times New Roman" pitchFamily="18" charset="0"/>
                <a:cs typeface="Times New Roman" pitchFamily="18" charset="0"/>
              </a:rPr>
              <a:t> </a:t>
            </a:r>
            <a:r>
              <a:rPr lang="en-IN" sz="1400" b="1" dirty="0" err="1">
                <a:latin typeface="Times New Roman" pitchFamily="18" charset="0"/>
                <a:cs typeface="Times New Roman" pitchFamily="18" charset="0"/>
              </a:rPr>
              <a:t>W</a:t>
            </a:r>
            <a:r>
              <a:rPr lang="en-IN" sz="1400" b="1" dirty="0">
                <a:latin typeface="Times New Roman" pitchFamily="18" charset="0"/>
                <a:cs typeface="Times New Roman" pitchFamily="18" charset="0"/>
              </a:rPr>
              <a:t> </a:t>
            </a:r>
          </a:p>
          <a:p>
            <a:pPr marL="0" indent="0">
              <a:buNone/>
            </a:pPr>
            <a:endParaRPr lang="en-IN" sz="1400" b="1" dirty="0">
              <a:latin typeface="Times New Roman" pitchFamily="18" charset="0"/>
              <a:cs typeface="Times New Roman" pitchFamily="18" charset="0"/>
            </a:endParaRPr>
          </a:p>
        </p:txBody>
      </p:sp>
    </p:spTree>
    <p:extLst>
      <p:ext uri="{BB962C8B-B14F-4D97-AF65-F5344CB8AC3E}">
        <p14:creationId xmlns:p14="http://schemas.microsoft.com/office/powerpoint/2010/main" val="1963674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7924800" cy="1143000"/>
          </a:xfrm>
        </p:spPr>
        <p:txBody>
          <a:bodyPr/>
          <a:lstStyle/>
          <a:p>
            <a:pPr algn="ctr"/>
            <a:r>
              <a:rPr lang="en-IN" sz="3200" b="1" dirty="0">
                <a:latin typeface="Times New Roman" pitchFamily="18" charset="0"/>
                <a:cs typeface="Times New Roman" pitchFamily="18" charset="0"/>
              </a:rPr>
              <a:t>Finding the diamond shaped patterns- K-nearest pattern</a:t>
            </a:r>
          </a:p>
        </p:txBody>
      </p:sp>
      <p:sp>
        <p:nvSpPr>
          <p:cNvPr id="3" name="Content Placeholder 2"/>
          <p:cNvSpPr>
            <a:spLocks noGrp="1"/>
          </p:cNvSpPr>
          <p:nvPr>
            <p:ph sz="quarter" idx="13"/>
          </p:nvPr>
        </p:nvSpPr>
        <p:spPr/>
        <p:txBody>
          <a:bodyPr numCol="3">
            <a:normAutofit/>
          </a:bodyPr>
          <a:lstStyle/>
          <a:p>
            <a:pPr marL="0" indent="0">
              <a:buNone/>
            </a:pPr>
            <a:r>
              <a:rPr lang="en-IN" sz="1800" b="1" dirty="0">
                <a:latin typeface="Times New Roman" pitchFamily="18" charset="0"/>
                <a:cs typeface="Times New Roman" pitchFamily="18" charset="0"/>
              </a:rPr>
              <a:t>[7142]...  </a:t>
            </a:r>
          </a:p>
          <a:p>
            <a:pPr marL="0" indent="0">
              <a:buNone/>
            </a:pPr>
            <a:r>
              <a:rPr lang="en-IN" sz="1800" b="1" dirty="0">
                <a:latin typeface="Times New Roman" pitchFamily="18" charset="0"/>
                <a:cs typeface="Times New Roman" pitchFamily="18" charset="0"/>
              </a:rPr>
              <a:t>  </a:t>
            </a:r>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_     </a:t>
            </a:r>
          </a:p>
          <a:p>
            <a:pPr marL="0" indent="0">
              <a:buNone/>
            </a:pPr>
            <a:r>
              <a:rPr lang="en-IN" sz="1800" b="1" dirty="0">
                <a:latin typeface="Times New Roman" pitchFamily="18" charset="0"/>
                <a:cs typeface="Times New Roman" pitchFamily="18" charset="0"/>
              </a:rPr>
              <a:t>  _ _ _   </a:t>
            </a:r>
          </a:p>
          <a:p>
            <a:pPr marL="0" indent="0">
              <a:buNone/>
            </a:pPr>
            <a:r>
              <a:rPr lang="en-IN" sz="1800" b="1" dirty="0">
                <a:latin typeface="Times New Roman" pitchFamily="18" charset="0"/>
                <a:cs typeface="Times New Roman" pitchFamily="18" charset="0"/>
              </a:rPr>
              <a:t>_ _ B </a:t>
            </a:r>
            <a:r>
              <a:rPr lang="en-IN" sz="1800" b="1" dirty="0" err="1">
                <a:latin typeface="Times New Roman" pitchFamily="18" charset="0"/>
                <a:cs typeface="Times New Roman" pitchFamily="18" charset="0"/>
              </a:rPr>
              <a:t>B</a:t>
            </a:r>
            <a:r>
              <a:rPr lang="en-IN" sz="1800" b="1" dirty="0">
                <a:latin typeface="Times New Roman" pitchFamily="18" charset="0"/>
                <a:cs typeface="Times New Roman" pitchFamily="18" charset="0"/>
              </a:rPr>
              <a:t> _ </a:t>
            </a:r>
          </a:p>
          <a:p>
            <a:pPr marL="0" indent="0">
              <a:buNone/>
            </a:pPr>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_ B W   </a:t>
            </a:r>
          </a:p>
          <a:p>
            <a:pPr marL="0" indent="0">
              <a:buNone/>
            </a:pPr>
            <a:r>
              <a:rPr lang="en-IN" sz="1800" b="1" dirty="0">
                <a:latin typeface="Times New Roman" pitchFamily="18" charset="0"/>
                <a:cs typeface="Times New Roman" pitchFamily="18" charset="0"/>
              </a:rPr>
              <a:t>   </a:t>
            </a:r>
            <a:r>
              <a:rPr lang="en-IN" sz="1800" b="1" dirty="0" smtClean="0">
                <a:latin typeface="Times New Roman" pitchFamily="18" charset="0"/>
                <a:cs typeface="Times New Roman" pitchFamily="18" charset="0"/>
              </a:rPr>
              <a:t>  W     </a:t>
            </a:r>
            <a:endParaRPr lang="en-IN" sz="1800" b="1" dirty="0">
              <a:latin typeface="Times New Roman" pitchFamily="18" charset="0"/>
              <a:cs typeface="Times New Roman" pitchFamily="18" charset="0"/>
            </a:endParaRPr>
          </a:p>
          <a:p>
            <a:pPr marL="0" indent="0">
              <a:buNone/>
            </a:pPr>
            <a:r>
              <a:rPr lang="en-IN" sz="1800" b="1" dirty="0">
                <a:latin typeface="Times New Roman" pitchFamily="18" charset="0"/>
                <a:cs typeface="Times New Roman" pitchFamily="18" charset="0"/>
              </a:rPr>
              <a:t>Frequency=8</a:t>
            </a:r>
          </a:p>
          <a:p>
            <a:pPr marL="0" indent="0">
              <a:buNone/>
            </a:pPr>
            <a:r>
              <a:rPr lang="en-IN" sz="1800" b="1" dirty="0">
                <a:latin typeface="Times New Roman" pitchFamily="18" charset="0"/>
                <a:cs typeface="Times New Roman" pitchFamily="18" charset="0"/>
              </a:rPr>
              <a:t>K bits of info=5</a:t>
            </a:r>
          </a:p>
          <a:p>
            <a:pPr marL="0" indent="0">
              <a:buNone/>
            </a:pPr>
            <a:endParaRPr lang="en-IN" sz="1800" b="1" dirty="0" smtClean="0">
              <a:latin typeface="Times New Roman" pitchFamily="18" charset="0"/>
              <a:cs typeface="Times New Roman" pitchFamily="18" charset="0"/>
            </a:endParaRPr>
          </a:p>
          <a:p>
            <a:pPr marL="0" indent="0">
              <a:buNone/>
            </a:pPr>
            <a:endParaRPr lang="en-IN" sz="1800" b="1" dirty="0" smtClean="0">
              <a:latin typeface="Times New Roman" pitchFamily="18" charset="0"/>
              <a:cs typeface="Times New Roman" pitchFamily="18" charset="0"/>
            </a:endParaRPr>
          </a:p>
          <a:p>
            <a:pPr marL="0" indent="0">
              <a:buNone/>
            </a:pPr>
            <a:r>
              <a:rPr lang="en-IN" sz="1800" b="1" dirty="0">
                <a:latin typeface="Times New Roman" pitchFamily="18" charset="0"/>
                <a:cs typeface="Times New Roman" pitchFamily="18" charset="0"/>
              </a:rPr>
              <a:t> [9794]...  </a:t>
            </a:r>
          </a:p>
          <a:p>
            <a:pPr marL="0" indent="0">
              <a:buNone/>
            </a:pPr>
            <a:r>
              <a:rPr lang="en-IN" sz="1800" b="1" dirty="0">
                <a:latin typeface="Times New Roman" pitchFamily="18" charset="0"/>
                <a:cs typeface="Times New Roman" pitchFamily="18" charset="0"/>
              </a:rPr>
              <a:t>       B     </a:t>
            </a:r>
          </a:p>
          <a:p>
            <a:pPr marL="0" indent="0">
              <a:buNone/>
            </a:pPr>
            <a:r>
              <a:rPr lang="en-IN" sz="1800" b="1" dirty="0">
                <a:latin typeface="Times New Roman" pitchFamily="18" charset="0"/>
                <a:cs typeface="Times New Roman" pitchFamily="18" charset="0"/>
              </a:rPr>
              <a:t>    _ B </a:t>
            </a:r>
            <a:r>
              <a:rPr lang="en-IN" sz="1800" b="1" dirty="0" err="1">
                <a:latin typeface="Times New Roman" pitchFamily="18" charset="0"/>
                <a:cs typeface="Times New Roman" pitchFamily="18" charset="0"/>
              </a:rPr>
              <a:t>B</a:t>
            </a:r>
            <a:r>
              <a:rPr lang="en-IN" sz="1800" b="1" dirty="0">
                <a:latin typeface="Times New Roman" pitchFamily="18" charset="0"/>
                <a:cs typeface="Times New Roman" pitchFamily="18" charset="0"/>
              </a:rPr>
              <a:t>   </a:t>
            </a:r>
          </a:p>
          <a:p>
            <a:pPr marL="0" indent="0">
              <a:buNone/>
            </a:pPr>
            <a:r>
              <a:rPr lang="en-IN" sz="1800" b="1" dirty="0">
                <a:latin typeface="Times New Roman" pitchFamily="18" charset="0"/>
                <a:cs typeface="Times New Roman" pitchFamily="18" charset="0"/>
              </a:rPr>
              <a:t>B </a:t>
            </a:r>
            <a:r>
              <a:rPr lang="en-IN" sz="1800" b="1" dirty="0" err="1">
                <a:latin typeface="Times New Roman" pitchFamily="18" charset="0"/>
                <a:cs typeface="Times New Roman" pitchFamily="18" charset="0"/>
              </a:rPr>
              <a:t>B</a:t>
            </a:r>
            <a:r>
              <a:rPr lang="en-IN" sz="1800" b="1" dirty="0">
                <a:latin typeface="Times New Roman" pitchFamily="18" charset="0"/>
                <a:cs typeface="Times New Roman" pitchFamily="18" charset="0"/>
              </a:rPr>
              <a:t> </a:t>
            </a:r>
            <a:r>
              <a:rPr lang="en-IN" sz="1800" b="1" dirty="0" err="1">
                <a:latin typeface="Times New Roman" pitchFamily="18" charset="0"/>
                <a:cs typeface="Times New Roman" pitchFamily="18" charset="0"/>
              </a:rPr>
              <a:t>B</a:t>
            </a:r>
            <a:r>
              <a:rPr lang="en-IN" sz="1800" b="1" dirty="0">
                <a:latin typeface="Times New Roman" pitchFamily="18" charset="0"/>
                <a:cs typeface="Times New Roman" pitchFamily="18" charset="0"/>
              </a:rPr>
              <a:t> W </a:t>
            </a:r>
            <a:r>
              <a:rPr lang="en-IN" sz="1800" b="1" dirty="0" err="1">
                <a:latin typeface="Times New Roman" pitchFamily="18" charset="0"/>
                <a:cs typeface="Times New Roman" pitchFamily="18" charset="0"/>
              </a:rPr>
              <a:t>W</a:t>
            </a:r>
            <a:r>
              <a:rPr lang="en-IN" sz="1800" b="1" dirty="0">
                <a:latin typeface="Times New Roman" pitchFamily="18" charset="0"/>
                <a:cs typeface="Times New Roman" pitchFamily="18" charset="0"/>
              </a:rPr>
              <a:t> </a:t>
            </a:r>
          </a:p>
          <a:p>
            <a:pPr marL="0" indent="0">
              <a:buNone/>
            </a:pPr>
            <a:r>
              <a:rPr lang="en-IN" sz="1800" b="1" dirty="0">
                <a:latin typeface="Times New Roman" pitchFamily="18" charset="0"/>
                <a:cs typeface="Times New Roman" pitchFamily="18" charset="0"/>
              </a:rPr>
              <a:t>   W B </a:t>
            </a:r>
            <a:r>
              <a:rPr lang="en-IN" sz="1800" b="1" dirty="0" err="1">
                <a:latin typeface="Times New Roman" pitchFamily="18" charset="0"/>
                <a:cs typeface="Times New Roman" pitchFamily="18" charset="0"/>
              </a:rPr>
              <a:t>B</a:t>
            </a:r>
            <a:r>
              <a:rPr lang="en-IN" sz="1800" b="1" dirty="0">
                <a:latin typeface="Times New Roman" pitchFamily="18" charset="0"/>
                <a:cs typeface="Times New Roman" pitchFamily="18" charset="0"/>
              </a:rPr>
              <a:t>   </a:t>
            </a:r>
          </a:p>
          <a:p>
            <a:pPr marL="0" indent="0">
              <a:buNone/>
            </a:pPr>
            <a:r>
              <a:rPr lang="en-IN" sz="1800" b="1" dirty="0">
                <a:latin typeface="Times New Roman" pitchFamily="18" charset="0"/>
                <a:cs typeface="Times New Roman" pitchFamily="18" charset="0"/>
              </a:rPr>
              <a:t>       W     </a:t>
            </a:r>
          </a:p>
          <a:p>
            <a:pPr marL="0" indent="0">
              <a:buNone/>
            </a:pPr>
            <a:r>
              <a:rPr lang="en-IN" sz="1800" b="1" dirty="0">
                <a:latin typeface="Times New Roman" pitchFamily="18" charset="0"/>
                <a:cs typeface="Times New Roman" pitchFamily="18" charset="0"/>
              </a:rPr>
              <a:t> </a:t>
            </a:r>
          </a:p>
          <a:p>
            <a:pPr marL="0" indent="0">
              <a:buNone/>
            </a:pPr>
            <a:r>
              <a:rPr lang="en-IN" sz="1800" b="1" dirty="0">
                <a:latin typeface="Times New Roman" pitchFamily="18" charset="0"/>
                <a:cs typeface="Times New Roman" pitchFamily="18" charset="0"/>
              </a:rPr>
              <a:t>Frequency=6</a:t>
            </a:r>
          </a:p>
          <a:p>
            <a:pPr marL="0" indent="0">
              <a:buNone/>
            </a:pPr>
            <a:r>
              <a:rPr lang="en-IN" sz="1800" b="1" dirty="0">
                <a:latin typeface="Times New Roman" pitchFamily="18" charset="0"/>
                <a:cs typeface="Times New Roman" pitchFamily="18" charset="0"/>
              </a:rPr>
              <a:t>K bits of info=12</a:t>
            </a:r>
          </a:p>
          <a:p>
            <a:pPr marL="0" indent="0">
              <a:buNone/>
            </a:pPr>
            <a:r>
              <a:rPr lang="en-IN" sz="1800" b="1" dirty="0">
                <a:latin typeface="Times New Roman" pitchFamily="18" charset="0"/>
                <a:cs typeface="Times New Roman" pitchFamily="18" charset="0"/>
              </a:rPr>
              <a:t> </a:t>
            </a:r>
          </a:p>
          <a:p>
            <a:pPr marL="0" indent="0">
              <a:buNone/>
            </a:pPr>
            <a:r>
              <a:rPr lang="en-IN" sz="1800" b="1" dirty="0">
                <a:latin typeface="Times New Roman" pitchFamily="18" charset="0"/>
                <a:cs typeface="Times New Roman" pitchFamily="18" charset="0"/>
              </a:rPr>
              <a:t>[5198]...  </a:t>
            </a:r>
          </a:p>
          <a:p>
            <a:pPr marL="0" indent="0">
              <a:buNone/>
            </a:pPr>
            <a:r>
              <a:rPr lang="en-IN" sz="1800" b="1" dirty="0">
                <a:latin typeface="Times New Roman" pitchFamily="18" charset="0"/>
                <a:cs typeface="Times New Roman" pitchFamily="18" charset="0"/>
              </a:rPr>
              <a:t> </a:t>
            </a:r>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W     </a:t>
            </a:r>
          </a:p>
          <a:p>
            <a:pPr marL="0" indent="0">
              <a:buNone/>
            </a:pPr>
            <a:r>
              <a:rPr lang="en-IN" sz="1800" b="1" dirty="0">
                <a:latin typeface="Times New Roman" pitchFamily="18" charset="0"/>
                <a:cs typeface="Times New Roman" pitchFamily="18" charset="0"/>
              </a:rPr>
              <a:t> </a:t>
            </a:r>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W B W   </a:t>
            </a:r>
          </a:p>
          <a:p>
            <a:pPr marL="0" indent="0">
              <a:buNone/>
            </a:pPr>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B W B </a:t>
            </a:r>
            <a:r>
              <a:rPr lang="en-IN" sz="1800" b="1" dirty="0" err="1">
                <a:latin typeface="Times New Roman" pitchFamily="18" charset="0"/>
                <a:cs typeface="Times New Roman" pitchFamily="18" charset="0"/>
              </a:rPr>
              <a:t>B</a:t>
            </a:r>
            <a:r>
              <a:rPr lang="en-IN" sz="1800" b="1" dirty="0">
                <a:latin typeface="Times New Roman" pitchFamily="18" charset="0"/>
                <a:cs typeface="Times New Roman" pitchFamily="18" charset="0"/>
              </a:rPr>
              <a:t> </a:t>
            </a:r>
            <a:r>
              <a:rPr lang="en-IN" sz="1800" b="1" dirty="0" err="1">
                <a:latin typeface="Times New Roman" pitchFamily="18" charset="0"/>
                <a:cs typeface="Times New Roman" pitchFamily="18" charset="0"/>
              </a:rPr>
              <a:t>B</a:t>
            </a:r>
            <a:r>
              <a:rPr lang="en-IN" sz="1800" b="1" dirty="0">
                <a:latin typeface="Times New Roman" pitchFamily="18" charset="0"/>
                <a:cs typeface="Times New Roman" pitchFamily="18" charset="0"/>
              </a:rPr>
              <a:t> </a:t>
            </a:r>
          </a:p>
          <a:p>
            <a:pPr marL="0" indent="0">
              <a:buNone/>
            </a:pPr>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B </a:t>
            </a:r>
            <a:r>
              <a:rPr lang="en-IN" sz="1800" b="1" dirty="0" err="1">
                <a:latin typeface="Times New Roman" pitchFamily="18" charset="0"/>
                <a:cs typeface="Times New Roman" pitchFamily="18" charset="0"/>
              </a:rPr>
              <a:t>B</a:t>
            </a:r>
            <a:r>
              <a:rPr lang="en-IN" sz="1800" b="1" dirty="0">
                <a:latin typeface="Times New Roman" pitchFamily="18" charset="0"/>
                <a:cs typeface="Times New Roman" pitchFamily="18" charset="0"/>
              </a:rPr>
              <a:t> _   </a:t>
            </a:r>
          </a:p>
          <a:p>
            <a:pPr marL="0" indent="0">
              <a:buNone/>
            </a:pPr>
            <a:r>
              <a:rPr lang="en-IN" sz="1800" b="1" dirty="0">
                <a:latin typeface="Times New Roman" pitchFamily="18" charset="0"/>
                <a:cs typeface="Times New Roman" pitchFamily="18" charset="0"/>
              </a:rPr>
              <a:t> </a:t>
            </a:r>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_     </a:t>
            </a:r>
          </a:p>
          <a:p>
            <a:pPr marL="0" indent="0">
              <a:buNone/>
            </a:pPr>
            <a:r>
              <a:rPr lang="en-IN" sz="1800" b="1" dirty="0">
                <a:latin typeface="Times New Roman" pitchFamily="18" charset="0"/>
                <a:cs typeface="Times New Roman" pitchFamily="18" charset="0"/>
              </a:rPr>
              <a:t>Frequency=37</a:t>
            </a:r>
          </a:p>
          <a:p>
            <a:pPr marL="0" indent="0">
              <a:buNone/>
            </a:pPr>
            <a:r>
              <a:rPr lang="en-IN" sz="1800" b="1" dirty="0">
                <a:latin typeface="Times New Roman" pitchFamily="18" charset="0"/>
                <a:cs typeface="Times New Roman" pitchFamily="18" charset="0"/>
              </a:rPr>
              <a:t>K bits of info=11</a:t>
            </a:r>
          </a:p>
          <a:p>
            <a:pPr marL="0" indent="0">
              <a:buNone/>
            </a:pPr>
            <a:endParaRPr lang="en-IN" sz="1800" b="1" dirty="0">
              <a:latin typeface="Times New Roman" pitchFamily="18" charset="0"/>
              <a:cs typeface="Times New Roman" pitchFamily="18" charset="0"/>
            </a:endParaRPr>
          </a:p>
        </p:txBody>
      </p:sp>
    </p:spTree>
    <p:extLst>
      <p:ext uri="{BB962C8B-B14F-4D97-AF65-F5344CB8AC3E}">
        <p14:creationId xmlns:p14="http://schemas.microsoft.com/office/powerpoint/2010/main" val="3287742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924800" cy="1143000"/>
          </a:xfrm>
        </p:spPr>
        <p:txBody>
          <a:bodyPr/>
          <a:lstStyle/>
          <a:p>
            <a:pPr algn="ctr"/>
            <a:r>
              <a:rPr lang="en-IN" sz="3200" b="1" dirty="0">
                <a:latin typeface="Times New Roman" pitchFamily="18" charset="0"/>
                <a:cs typeface="Times New Roman" pitchFamily="18" charset="0"/>
              </a:rPr>
              <a:t>Reducing the patterns using don’t care </a:t>
            </a:r>
            <a:r>
              <a:rPr lang="en-IN" sz="3200" b="1" dirty="0" smtClean="0">
                <a:latin typeface="Times New Roman" pitchFamily="18" charset="0"/>
                <a:cs typeface="Times New Roman" pitchFamily="18" charset="0"/>
              </a:rPr>
              <a:t>conditions</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611560" y="1268760"/>
            <a:ext cx="7924800" cy="4781128"/>
          </a:xfrm>
        </p:spPr>
        <p:txBody>
          <a:bodyPr numCol="3">
            <a:noAutofit/>
          </a:bodyPr>
          <a:lstStyle/>
          <a:p>
            <a:pPr marL="0" indent="0" algn="just">
              <a:buNone/>
            </a:pPr>
            <a:r>
              <a:rPr lang="en-IN" sz="2000" b="1" dirty="0">
                <a:latin typeface="Times New Roman" pitchFamily="18" charset="0"/>
                <a:cs typeface="Times New Roman" pitchFamily="18" charset="0"/>
              </a:rPr>
              <a:t>.....[10729]......</a:t>
            </a:r>
          </a:p>
          <a:p>
            <a:pPr marL="0" indent="0" algn="just">
              <a:buNone/>
            </a:pPr>
            <a:r>
              <a:rPr lang="en-IN" sz="2000" b="1" dirty="0">
                <a:latin typeface="Times New Roman" pitchFamily="18" charset="0"/>
                <a:cs typeface="Times New Roman" pitchFamily="18" charset="0"/>
              </a:rPr>
              <a:t> </a:t>
            </a:r>
          </a:p>
          <a:p>
            <a:pPr marL="0" indent="0" algn="just">
              <a:buNone/>
            </a:pPr>
            <a:r>
              <a:rPr lang="en-IN" sz="2000" b="1" dirty="0">
                <a:latin typeface="Times New Roman" pitchFamily="18" charset="0"/>
                <a:cs typeface="Times New Roman" pitchFamily="18" charset="0"/>
              </a:rPr>
              <a:t>_ W _ </a:t>
            </a:r>
          </a:p>
          <a:p>
            <a:pPr marL="0" indent="0" algn="just">
              <a:buNone/>
            </a:pPr>
            <a:r>
              <a:rPr lang="en-IN" sz="2000" b="1" dirty="0">
                <a:latin typeface="Times New Roman" pitchFamily="18" charset="0"/>
                <a:cs typeface="Times New Roman" pitchFamily="18" charset="0"/>
              </a:rPr>
              <a:t>_ W _ </a:t>
            </a:r>
          </a:p>
          <a:p>
            <a:pPr marL="0" indent="0" algn="just">
              <a:buNone/>
            </a:pPr>
            <a:r>
              <a:rPr lang="en-IN" sz="2000" b="1" dirty="0">
                <a:latin typeface="Times New Roman" pitchFamily="18" charset="0"/>
                <a:cs typeface="Times New Roman" pitchFamily="18" charset="0"/>
              </a:rPr>
              <a:t>B W ? </a:t>
            </a:r>
          </a:p>
          <a:p>
            <a:pPr marL="0" indent="0" algn="just">
              <a:buNone/>
            </a:pPr>
            <a:r>
              <a:rPr lang="en-IN" sz="2000" b="1" dirty="0">
                <a:latin typeface="Times New Roman" pitchFamily="18" charset="0"/>
                <a:cs typeface="Times New Roman" pitchFamily="18" charset="0"/>
              </a:rPr>
              <a:t> </a:t>
            </a:r>
          </a:p>
          <a:p>
            <a:pPr marL="0" indent="0" algn="just">
              <a:buNone/>
            </a:pPr>
            <a:r>
              <a:rPr lang="en-IN" sz="2000" b="1" dirty="0">
                <a:latin typeface="Times New Roman" pitchFamily="18" charset="0"/>
                <a:cs typeface="Times New Roman" pitchFamily="18" charset="0"/>
              </a:rPr>
              <a:t>.....[10730</a:t>
            </a:r>
            <a:r>
              <a:rPr lang="en-IN" sz="2000" b="1" dirty="0" smtClean="0">
                <a:latin typeface="Times New Roman" pitchFamily="18" charset="0"/>
                <a:cs typeface="Times New Roman" pitchFamily="18" charset="0"/>
              </a:rPr>
              <a:t>]......</a:t>
            </a:r>
            <a:r>
              <a:rPr lang="en-IN" sz="2000" b="1" dirty="0">
                <a:latin typeface="Times New Roman" pitchFamily="18" charset="0"/>
                <a:cs typeface="Times New Roman" pitchFamily="18" charset="0"/>
              </a:rPr>
              <a:t> </a:t>
            </a:r>
          </a:p>
          <a:p>
            <a:pPr marL="0" indent="0" algn="just">
              <a:buNone/>
            </a:pPr>
            <a:r>
              <a:rPr lang="en-IN" sz="2000" b="1" dirty="0">
                <a:latin typeface="Times New Roman" pitchFamily="18" charset="0"/>
                <a:cs typeface="Times New Roman" pitchFamily="18" charset="0"/>
              </a:rPr>
              <a:t>_ ? _ </a:t>
            </a:r>
          </a:p>
          <a:p>
            <a:pPr marL="0" indent="0" algn="just">
              <a:buNone/>
            </a:pPr>
            <a:r>
              <a:rPr lang="en-IN" sz="2000" b="1" dirty="0">
                <a:latin typeface="Times New Roman" pitchFamily="18" charset="0"/>
                <a:cs typeface="Times New Roman" pitchFamily="18" charset="0"/>
              </a:rPr>
              <a:t>_ W _ </a:t>
            </a:r>
          </a:p>
          <a:p>
            <a:pPr marL="0" indent="0" algn="just">
              <a:buNone/>
            </a:pPr>
            <a:r>
              <a:rPr lang="en-IN" sz="2000" b="1" dirty="0">
                <a:latin typeface="Times New Roman" pitchFamily="18" charset="0"/>
                <a:cs typeface="Times New Roman" pitchFamily="18" charset="0"/>
              </a:rPr>
              <a:t>B W </a:t>
            </a:r>
            <a:r>
              <a:rPr lang="en-IN" sz="2000" b="1" dirty="0" err="1">
                <a:latin typeface="Times New Roman" pitchFamily="18" charset="0"/>
                <a:cs typeface="Times New Roman" pitchFamily="18" charset="0"/>
              </a:rPr>
              <a:t>W</a:t>
            </a:r>
            <a:r>
              <a:rPr lang="en-IN" sz="2000" b="1" dirty="0">
                <a:latin typeface="Times New Roman" pitchFamily="18" charset="0"/>
                <a:cs typeface="Times New Roman" pitchFamily="18" charset="0"/>
              </a:rPr>
              <a:t> </a:t>
            </a:r>
          </a:p>
          <a:p>
            <a:pPr marL="0" indent="0" algn="just">
              <a:buNone/>
            </a:pPr>
            <a:r>
              <a:rPr lang="en-IN" sz="2000" b="1" dirty="0">
                <a:latin typeface="Times New Roman" pitchFamily="18" charset="0"/>
                <a:cs typeface="Times New Roman" pitchFamily="18" charset="0"/>
              </a:rPr>
              <a:t> </a:t>
            </a:r>
          </a:p>
          <a:p>
            <a:pPr marL="0" indent="0" algn="just">
              <a:buNone/>
            </a:pPr>
            <a:r>
              <a:rPr lang="en-IN" sz="2000" b="1" dirty="0">
                <a:latin typeface="Times New Roman" pitchFamily="18" charset="0"/>
                <a:cs typeface="Times New Roman" pitchFamily="18" charset="0"/>
              </a:rPr>
              <a:t>.....[10731</a:t>
            </a:r>
            <a:r>
              <a:rPr lang="en-IN" sz="2000" b="1" dirty="0" smtClean="0">
                <a:latin typeface="Times New Roman" pitchFamily="18" charset="0"/>
                <a:cs typeface="Times New Roman" pitchFamily="18" charset="0"/>
              </a:rPr>
              <a:t>]......</a:t>
            </a:r>
          </a:p>
          <a:p>
            <a:pPr marL="0" indent="0" algn="just">
              <a:buNone/>
            </a:pPr>
            <a:endParaRPr lang="en-IN" sz="2000" b="1" dirty="0">
              <a:latin typeface="Times New Roman" pitchFamily="18" charset="0"/>
              <a:cs typeface="Times New Roman" pitchFamily="18" charset="0"/>
            </a:endParaRPr>
          </a:p>
          <a:p>
            <a:pPr marL="0" indent="0" algn="just">
              <a:buNone/>
            </a:pPr>
            <a:r>
              <a:rPr lang="en-IN" sz="2000" b="1" dirty="0">
                <a:latin typeface="Times New Roman" pitchFamily="18" charset="0"/>
                <a:cs typeface="Times New Roman" pitchFamily="18" charset="0"/>
              </a:rPr>
              <a:t>_ W _ </a:t>
            </a:r>
          </a:p>
          <a:p>
            <a:pPr marL="0" indent="0" algn="just">
              <a:buNone/>
            </a:pPr>
            <a:r>
              <a:rPr lang="en-IN" sz="2000" b="1" dirty="0">
                <a:latin typeface="Times New Roman" pitchFamily="18" charset="0"/>
                <a:cs typeface="Times New Roman" pitchFamily="18" charset="0"/>
              </a:rPr>
              <a:t>? W _ </a:t>
            </a:r>
          </a:p>
          <a:p>
            <a:pPr marL="0" indent="0" algn="just">
              <a:buNone/>
            </a:pPr>
            <a:r>
              <a:rPr lang="en-IN" sz="2000" b="1" dirty="0">
                <a:latin typeface="Times New Roman" pitchFamily="18" charset="0"/>
                <a:cs typeface="Times New Roman" pitchFamily="18" charset="0"/>
              </a:rPr>
              <a:t>B W </a:t>
            </a:r>
            <a:r>
              <a:rPr lang="en-IN" sz="2000" b="1" dirty="0" err="1">
                <a:latin typeface="Times New Roman" pitchFamily="18" charset="0"/>
                <a:cs typeface="Times New Roman" pitchFamily="18" charset="0"/>
              </a:rPr>
              <a:t>W</a:t>
            </a:r>
            <a:r>
              <a:rPr lang="en-IN" sz="2000" b="1" dirty="0">
                <a:latin typeface="Times New Roman" pitchFamily="18" charset="0"/>
                <a:cs typeface="Times New Roman" pitchFamily="18" charset="0"/>
              </a:rPr>
              <a:t> </a:t>
            </a:r>
          </a:p>
          <a:p>
            <a:pPr marL="0" indent="0" algn="just">
              <a:buNone/>
            </a:pPr>
            <a:r>
              <a:rPr lang="en-IN" sz="2000" b="1" dirty="0">
                <a:latin typeface="Times New Roman" pitchFamily="18" charset="0"/>
                <a:cs typeface="Times New Roman" pitchFamily="18" charset="0"/>
              </a:rPr>
              <a:t> </a:t>
            </a:r>
          </a:p>
          <a:p>
            <a:pPr marL="0" indent="0" algn="just">
              <a:buNone/>
            </a:pPr>
            <a:r>
              <a:rPr lang="en-IN" sz="2000" b="1" dirty="0">
                <a:latin typeface="Times New Roman" pitchFamily="18" charset="0"/>
                <a:cs typeface="Times New Roman" pitchFamily="18" charset="0"/>
              </a:rPr>
              <a:t>.....[10732]......</a:t>
            </a:r>
          </a:p>
          <a:p>
            <a:pPr marL="0" indent="0" algn="just">
              <a:buNone/>
            </a:pPr>
            <a:r>
              <a:rPr lang="en-IN" sz="2000" b="1" dirty="0">
                <a:latin typeface="Times New Roman" pitchFamily="18" charset="0"/>
                <a:cs typeface="Times New Roman" pitchFamily="18" charset="0"/>
              </a:rPr>
              <a:t>_ W _ </a:t>
            </a:r>
          </a:p>
          <a:p>
            <a:pPr marL="0" indent="0" algn="just">
              <a:buNone/>
            </a:pPr>
            <a:r>
              <a:rPr lang="en-IN" sz="2000" b="1" dirty="0">
                <a:latin typeface="Times New Roman" pitchFamily="18" charset="0"/>
                <a:cs typeface="Times New Roman" pitchFamily="18" charset="0"/>
              </a:rPr>
              <a:t>_ W _ </a:t>
            </a:r>
          </a:p>
          <a:p>
            <a:pPr marL="0" indent="0" algn="just">
              <a:buNone/>
            </a:pPr>
            <a:r>
              <a:rPr lang="en-IN" sz="2000" b="1" dirty="0">
                <a:latin typeface="Times New Roman" pitchFamily="18" charset="0"/>
                <a:cs typeface="Times New Roman" pitchFamily="18" charset="0"/>
              </a:rPr>
              <a:t>? W </a:t>
            </a:r>
            <a:r>
              <a:rPr lang="en-IN" sz="2000" b="1" dirty="0" err="1">
                <a:latin typeface="Times New Roman" pitchFamily="18" charset="0"/>
                <a:cs typeface="Times New Roman" pitchFamily="18" charset="0"/>
              </a:rPr>
              <a:t>W</a:t>
            </a:r>
            <a:r>
              <a:rPr lang="en-IN" sz="2000" b="1" dirty="0">
                <a:latin typeface="Times New Roman" pitchFamily="18" charset="0"/>
                <a:cs typeface="Times New Roman" pitchFamily="18" charset="0"/>
              </a:rPr>
              <a:t> </a:t>
            </a:r>
          </a:p>
          <a:p>
            <a:pPr marL="0" indent="0" algn="just">
              <a:buNone/>
            </a:pPr>
            <a:r>
              <a:rPr lang="en-IN" sz="2000" b="1" dirty="0">
                <a:latin typeface="Times New Roman" pitchFamily="18" charset="0"/>
                <a:cs typeface="Times New Roman" pitchFamily="18" charset="0"/>
              </a:rPr>
              <a:t> </a:t>
            </a:r>
          </a:p>
          <a:p>
            <a:pPr marL="0" indent="0" algn="just">
              <a:buNone/>
            </a:pPr>
            <a:r>
              <a:rPr lang="en-IN" sz="2000" b="1" dirty="0">
                <a:latin typeface="Times New Roman" pitchFamily="18" charset="0"/>
                <a:cs typeface="Times New Roman" pitchFamily="18" charset="0"/>
              </a:rPr>
              <a:t>.....[10733</a:t>
            </a:r>
            <a:r>
              <a:rPr lang="en-IN" sz="2000" b="1" dirty="0" smtClean="0">
                <a:latin typeface="Times New Roman" pitchFamily="18" charset="0"/>
                <a:cs typeface="Times New Roman" pitchFamily="18" charset="0"/>
              </a:rPr>
              <a:t>]......</a:t>
            </a:r>
          </a:p>
          <a:p>
            <a:pPr marL="0" indent="0" algn="just">
              <a:buNone/>
            </a:pPr>
            <a:endParaRPr lang="en-IN" sz="2000" b="1" dirty="0">
              <a:latin typeface="Times New Roman" pitchFamily="18" charset="0"/>
              <a:cs typeface="Times New Roman" pitchFamily="18" charset="0"/>
            </a:endParaRPr>
          </a:p>
          <a:p>
            <a:pPr marL="0" indent="0" algn="just">
              <a:buNone/>
            </a:pPr>
            <a:r>
              <a:rPr lang="en-IN" sz="2000" b="1" dirty="0">
                <a:latin typeface="Times New Roman" pitchFamily="18" charset="0"/>
                <a:cs typeface="Times New Roman" pitchFamily="18" charset="0"/>
              </a:rPr>
              <a:t>_ W _ </a:t>
            </a:r>
          </a:p>
          <a:p>
            <a:pPr marL="0" indent="0" algn="just">
              <a:buNone/>
            </a:pPr>
            <a:r>
              <a:rPr lang="en-IN" sz="2000" b="1" dirty="0">
                <a:latin typeface="Times New Roman" pitchFamily="18" charset="0"/>
                <a:cs typeface="Times New Roman" pitchFamily="18" charset="0"/>
              </a:rPr>
              <a:t>_ W _ </a:t>
            </a:r>
          </a:p>
          <a:p>
            <a:pPr marL="0" indent="0" algn="just">
              <a:buNone/>
            </a:pPr>
            <a:r>
              <a:rPr lang="en-IN" sz="2000" b="1" dirty="0">
                <a:latin typeface="Times New Roman" pitchFamily="18" charset="0"/>
                <a:cs typeface="Times New Roman" pitchFamily="18" charset="0"/>
              </a:rPr>
              <a:t>B ? W </a:t>
            </a:r>
          </a:p>
          <a:p>
            <a:pPr marL="0" indent="0" algn="just">
              <a:buNone/>
            </a:pPr>
            <a:r>
              <a:rPr lang="en-IN" sz="2000" b="1" dirty="0">
                <a:latin typeface="Times New Roman" pitchFamily="18" charset="0"/>
                <a:cs typeface="Times New Roman" pitchFamily="18" charset="0"/>
              </a:rPr>
              <a:t> </a:t>
            </a:r>
          </a:p>
          <a:p>
            <a:pPr marL="0" indent="0" algn="just">
              <a:buNone/>
            </a:pPr>
            <a:r>
              <a:rPr lang="en-IN" sz="2000" b="1" dirty="0">
                <a:latin typeface="Times New Roman" pitchFamily="18" charset="0"/>
                <a:cs typeface="Times New Roman" pitchFamily="18" charset="0"/>
              </a:rPr>
              <a:t>.....[10734]......</a:t>
            </a:r>
          </a:p>
          <a:p>
            <a:pPr marL="0" indent="0" algn="just">
              <a:buNone/>
            </a:pPr>
            <a:r>
              <a:rPr lang="en-IN" sz="2000" b="1" dirty="0">
                <a:latin typeface="Times New Roman" pitchFamily="18" charset="0"/>
                <a:cs typeface="Times New Roman" pitchFamily="18" charset="0"/>
              </a:rPr>
              <a:t>? W _ </a:t>
            </a:r>
          </a:p>
          <a:p>
            <a:pPr marL="0" indent="0" algn="just">
              <a:buNone/>
            </a:pPr>
            <a:r>
              <a:rPr lang="en-IN" sz="2000" b="1" dirty="0">
                <a:latin typeface="Times New Roman" pitchFamily="18" charset="0"/>
                <a:cs typeface="Times New Roman" pitchFamily="18" charset="0"/>
              </a:rPr>
              <a:t>_ W _ </a:t>
            </a:r>
          </a:p>
          <a:p>
            <a:pPr marL="0" indent="0" algn="just">
              <a:buNone/>
            </a:pPr>
            <a:r>
              <a:rPr lang="en-IN" sz="2000" b="1" dirty="0">
                <a:latin typeface="Times New Roman" pitchFamily="18" charset="0"/>
                <a:cs typeface="Times New Roman" pitchFamily="18" charset="0"/>
              </a:rPr>
              <a:t>B _ B </a:t>
            </a:r>
          </a:p>
          <a:p>
            <a:pPr marL="0" indent="0" algn="just">
              <a:buNone/>
            </a:pPr>
            <a:r>
              <a:rPr lang="en-IN" sz="2000" b="1" dirty="0">
                <a:latin typeface="Times New Roman" pitchFamily="18" charset="0"/>
                <a:cs typeface="Times New Roman" pitchFamily="18" charset="0"/>
              </a:rPr>
              <a:t> </a:t>
            </a:r>
          </a:p>
        </p:txBody>
      </p:sp>
    </p:spTree>
    <p:extLst>
      <p:ext uri="{BB962C8B-B14F-4D97-AF65-F5344CB8AC3E}">
        <p14:creationId xmlns:p14="http://schemas.microsoft.com/office/powerpoint/2010/main" val="3495568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924800" cy="580926"/>
          </a:xfrm>
        </p:spPr>
        <p:txBody>
          <a:bodyPr/>
          <a:lstStyle/>
          <a:p>
            <a:pPr algn="ctr"/>
            <a:r>
              <a:rPr lang="en-IN" sz="3200" b="1" dirty="0" smtClean="0">
                <a:latin typeface="Times New Roman" pitchFamily="18" charset="0"/>
                <a:cs typeface="Times New Roman" pitchFamily="18" charset="0"/>
              </a:rPr>
              <a:t>references</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179512" y="764704"/>
            <a:ext cx="8964488" cy="6093296"/>
          </a:xfrm>
        </p:spPr>
        <p:txBody>
          <a:bodyPr>
            <a:noAutofit/>
          </a:bodyPr>
          <a:lstStyle/>
          <a:p>
            <a:pPr marL="0" indent="0">
              <a:buNone/>
            </a:pPr>
            <a:r>
              <a:rPr lang="en-IN" sz="1400" b="1" dirty="0">
                <a:latin typeface="Times New Roman" pitchFamily="18" charset="0"/>
                <a:cs typeface="Times New Roman" pitchFamily="18" charset="0"/>
              </a:rPr>
              <a:t> </a:t>
            </a:r>
            <a:r>
              <a:rPr lang="en-IN" sz="1400" b="1" dirty="0" smtClean="0">
                <a:latin typeface="Times New Roman" pitchFamily="18" charset="0"/>
                <a:cs typeface="Times New Roman" pitchFamily="18" charset="0"/>
              </a:rPr>
              <a:t>[</a:t>
            </a:r>
            <a:r>
              <a:rPr lang="en-IN" sz="1400" b="1" dirty="0">
                <a:latin typeface="Times New Roman" pitchFamily="18" charset="0"/>
                <a:cs typeface="Times New Roman" pitchFamily="18" charset="0"/>
              </a:rPr>
              <a:t>1] Documentation about SGF format. http://www.red-bean.com/sgf/</a:t>
            </a:r>
          </a:p>
          <a:p>
            <a:pPr marL="0" indent="0">
              <a:buNone/>
            </a:pPr>
            <a:r>
              <a:rPr lang="en-IN" sz="1400" b="1" dirty="0">
                <a:latin typeface="Times New Roman" pitchFamily="18" charset="0"/>
                <a:cs typeface="Times New Roman" pitchFamily="18" charset="0"/>
              </a:rPr>
              <a:t>[2] American Go Association. http://www.usgo.org. </a:t>
            </a:r>
          </a:p>
          <a:p>
            <a:pPr marL="0" indent="0">
              <a:buNone/>
            </a:pPr>
            <a:r>
              <a:rPr lang="en-IN" sz="1400" b="1" dirty="0">
                <a:latin typeface="Times New Roman" pitchFamily="18" charset="0"/>
                <a:cs typeface="Times New Roman" pitchFamily="18" charset="0"/>
              </a:rPr>
              <a:t>[3] GNU go documentation, http://www.gnu.org/software/gnugo/gnugo_toc.html</a:t>
            </a:r>
          </a:p>
          <a:p>
            <a:pPr marL="0" indent="0">
              <a:buNone/>
            </a:pPr>
            <a:r>
              <a:rPr lang="en-IN" sz="1400" b="1" dirty="0">
                <a:latin typeface="Times New Roman" pitchFamily="18" charset="0"/>
                <a:cs typeface="Times New Roman" pitchFamily="18" charset="0"/>
              </a:rPr>
              <a:t>[4] Brent Harrison, David L. Roberts,</a:t>
            </a:r>
            <a:r>
              <a:rPr lang="en-IN" sz="1400" b="1" i="1" dirty="0">
                <a:latin typeface="Times New Roman" pitchFamily="18" charset="0"/>
                <a:cs typeface="Times New Roman" pitchFamily="18" charset="0"/>
              </a:rPr>
              <a:t> Using Sequential Observations to Model and Predict Player Behaviour</a:t>
            </a:r>
            <a:r>
              <a:rPr lang="en-IN" sz="1400" b="1" dirty="0">
                <a:latin typeface="Times New Roman" pitchFamily="18" charset="0"/>
                <a:cs typeface="Times New Roman" pitchFamily="18" charset="0"/>
              </a:rPr>
              <a:t>.</a:t>
            </a:r>
          </a:p>
          <a:p>
            <a:pPr marL="0" indent="0">
              <a:buNone/>
            </a:pPr>
            <a:r>
              <a:rPr lang="en-IN" sz="1400" b="1" dirty="0">
                <a:latin typeface="Times New Roman" pitchFamily="18" charset="0"/>
                <a:cs typeface="Times New Roman" pitchFamily="18" charset="0"/>
              </a:rPr>
              <a:t>[5] Sylvain </a:t>
            </a:r>
            <a:r>
              <a:rPr lang="en-IN" sz="1400" b="1" dirty="0" err="1">
                <a:latin typeface="Times New Roman" pitchFamily="18" charset="0"/>
                <a:cs typeface="Times New Roman" pitchFamily="18" charset="0"/>
              </a:rPr>
              <a:t>Gelly</a:t>
            </a:r>
            <a:r>
              <a:rPr lang="en-IN" sz="1400" b="1" dirty="0">
                <a:latin typeface="Times New Roman" pitchFamily="18" charset="0"/>
                <a:cs typeface="Times New Roman" pitchFamily="18" charset="0"/>
              </a:rPr>
              <a:t>, </a:t>
            </a:r>
            <a:r>
              <a:rPr lang="en-IN" sz="1400" b="1" dirty="0" err="1">
                <a:latin typeface="Times New Roman" pitchFamily="18" charset="0"/>
                <a:cs typeface="Times New Roman" pitchFamily="18" charset="0"/>
              </a:rPr>
              <a:t>Yizao</a:t>
            </a:r>
            <a:r>
              <a:rPr lang="en-IN" sz="1400" b="1" dirty="0">
                <a:latin typeface="Times New Roman" pitchFamily="18" charset="0"/>
                <a:cs typeface="Times New Roman" pitchFamily="18" charset="0"/>
              </a:rPr>
              <a:t> Wang , </a:t>
            </a:r>
            <a:r>
              <a:rPr lang="en-IN" sz="1400" b="1" dirty="0" err="1">
                <a:latin typeface="Times New Roman" pitchFamily="18" charset="0"/>
                <a:cs typeface="Times New Roman" pitchFamily="18" charset="0"/>
              </a:rPr>
              <a:t>R´emi</a:t>
            </a:r>
            <a:r>
              <a:rPr lang="en-IN" sz="1400" b="1" dirty="0">
                <a:latin typeface="Times New Roman" pitchFamily="18" charset="0"/>
                <a:cs typeface="Times New Roman" pitchFamily="18" charset="0"/>
              </a:rPr>
              <a:t> </a:t>
            </a:r>
            <a:r>
              <a:rPr lang="en-IN" sz="1400" b="1" dirty="0" err="1">
                <a:latin typeface="Times New Roman" pitchFamily="18" charset="0"/>
                <a:cs typeface="Times New Roman" pitchFamily="18" charset="0"/>
              </a:rPr>
              <a:t>Munos</a:t>
            </a:r>
            <a:r>
              <a:rPr lang="en-IN" sz="1400" b="1" dirty="0">
                <a:latin typeface="Times New Roman" pitchFamily="18" charset="0"/>
                <a:cs typeface="Times New Roman" pitchFamily="18" charset="0"/>
              </a:rPr>
              <a:t> , Olivier </a:t>
            </a:r>
            <a:r>
              <a:rPr lang="en-IN" sz="1400" b="1" dirty="0" err="1">
                <a:latin typeface="Times New Roman" pitchFamily="18" charset="0"/>
                <a:cs typeface="Times New Roman" pitchFamily="18" charset="0"/>
              </a:rPr>
              <a:t>Teytaud</a:t>
            </a:r>
            <a:r>
              <a:rPr lang="en-IN" sz="1400" b="1" dirty="0">
                <a:latin typeface="Times New Roman" pitchFamily="18" charset="0"/>
                <a:cs typeface="Times New Roman" pitchFamily="18" charset="0"/>
              </a:rPr>
              <a:t>, </a:t>
            </a:r>
            <a:r>
              <a:rPr lang="en-IN" sz="1400" b="1" i="1" dirty="0">
                <a:latin typeface="Times New Roman" pitchFamily="18" charset="0"/>
                <a:cs typeface="Times New Roman" pitchFamily="18" charset="0"/>
              </a:rPr>
              <a:t>Modification of UCT with Patterns in Monte-Carlo Go</a:t>
            </a:r>
            <a:r>
              <a:rPr lang="en-IN" sz="1400" b="1" dirty="0">
                <a:latin typeface="Times New Roman" pitchFamily="18" charset="0"/>
                <a:cs typeface="Times New Roman" pitchFamily="18" charset="0"/>
              </a:rPr>
              <a:t>, 2006</a:t>
            </a:r>
          </a:p>
          <a:p>
            <a:pPr marL="0" indent="0">
              <a:buNone/>
            </a:pPr>
            <a:r>
              <a:rPr lang="en-IN" sz="1400" b="1" dirty="0">
                <a:latin typeface="Times New Roman" pitchFamily="18" charset="0"/>
                <a:cs typeface="Times New Roman" pitchFamily="18" charset="0"/>
              </a:rPr>
              <a:t>[6] LIU </a:t>
            </a:r>
            <a:r>
              <a:rPr lang="en-IN" sz="1400" b="1" dirty="0" err="1">
                <a:latin typeface="Times New Roman" pitchFamily="18" charset="0"/>
                <a:cs typeface="Times New Roman" pitchFamily="18" charset="0"/>
              </a:rPr>
              <a:t>Zhi-qing</a:t>
            </a:r>
            <a:r>
              <a:rPr lang="en-IN" sz="1400" b="1" dirty="0">
                <a:latin typeface="Times New Roman" pitchFamily="18" charset="0"/>
                <a:cs typeface="Times New Roman" pitchFamily="18" charset="0"/>
              </a:rPr>
              <a:t>, DOU Qing,  Automatic pattern acquisition from game records in go, THE JOURNAL OF CHINA UNIVERSITIES OF POSTS AND TELECOMMUNICATIONS, Volume 13, Issue 4, December 2006</a:t>
            </a:r>
          </a:p>
          <a:p>
            <a:pPr marL="0" indent="0">
              <a:buNone/>
            </a:pPr>
            <a:r>
              <a:rPr lang="en-IN" sz="1400" b="1" dirty="0">
                <a:latin typeface="Times New Roman" pitchFamily="18" charset="0"/>
                <a:cs typeface="Times New Roman" pitchFamily="18" charset="0"/>
              </a:rPr>
              <a:t>[7] T. </a:t>
            </a:r>
            <a:r>
              <a:rPr lang="en-IN" sz="1400" b="1" dirty="0" err="1">
                <a:latin typeface="Times New Roman" pitchFamily="18" charset="0"/>
                <a:cs typeface="Times New Roman" pitchFamily="18" charset="0"/>
              </a:rPr>
              <a:t>Cazenave</a:t>
            </a:r>
            <a:r>
              <a:rPr lang="en-IN" sz="1400" b="1" dirty="0">
                <a:latin typeface="Times New Roman" pitchFamily="18" charset="0"/>
                <a:cs typeface="Times New Roman" pitchFamily="18" charset="0"/>
              </a:rPr>
              <a:t>. </a:t>
            </a:r>
            <a:r>
              <a:rPr lang="en-IN" sz="1400" b="1" i="1" dirty="0">
                <a:latin typeface="Times New Roman" pitchFamily="18" charset="0"/>
                <a:cs typeface="Times New Roman" pitchFamily="18" charset="0"/>
              </a:rPr>
              <a:t>Generation of patterns with external conditions for the game of GO.</a:t>
            </a:r>
            <a:endParaRPr lang="en-IN" sz="1400" b="1" dirty="0">
              <a:latin typeface="Times New Roman" pitchFamily="18" charset="0"/>
              <a:cs typeface="Times New Roman" pitchFamily="18" charset="0"/>
            </a:endParaRPr>
          </a:p>
          <a:p>
            <a:pPr marL="0" indent="0">
              <a:buNone/>
            </a:pPr>
            <a:r>
              <a:rPr lang="en-IN" sz="1400" b="1" dirty="0">
                <a:latin typeface="Times New Roman" pitchFamily="18" charset="0"/>
                <a:cs typeface="Times New Roman" pitchFamily="18" charset="0"/>
              </a:rPr>
              <a:t>[8] Sylvain </a:t>
            </a:r>
            <a:r>
              <a:rPr lang="en-IN" sz="1400" b="1" dirty="0" err="1">
                <a:latin typeface="Times New Roman" pitchFamily="18" charset="0"/>
                <a:cs typeface="Times New Roman" pitchFamily="18" charset="0"/>
              </a:rPr>
              <a:t>Gelly</a:t>
            </a:r>
            <a:r>
              <a:rPr lang="en-IN" sz="1400" b="1" dirty="0">
                <a:latin typeface="Times New Roman" pitchFamily="18" charset="0"/>
                <a:cs typeface="Times New Roman" pitchFamily="18" charset="0"/>
              </a:rPr>
              <a:t> a,1, David Silver, Monte-Carlo tree search and rapid action value estimation in computer Go</a:t>
            </a:r>
          </a:p>
          <a:p>
            <a:pPr marL="0" indent="0">
              <a:buNone/>
            </a:pPr>
            <a:r>
              <a:rPr lang="en-IN" sz="1400" b="1" dirty="0">
                <a:latin typeface="Times New Roman" pitchFamily="18" charset="0"/>
                <a:cs typeface="Times New Roman" pitchFamily="18" charset="0"/>
              </a:rPr>
              <a:t>[9] Woo-Jun PARK, </a:t>
            </a:r>
            <a:r>
              <a:rPr lang="en-IN" sz="1400" b="1" i="1" dirty="0">
                <a:latin typeface="Times New Roman" pitchFamily="18" charset="0"/>
                <a:cs typeface="Times New Roman" pitchFamily="18" charset="0"/>
              </a:rPr>
              <a:t>Representation and Comparison of </a:t>
            </a:r>
            <a:r>
              <a:rPr lang="en-IN" sz="1400" b="1" i="1" dirty="0" err="1">
                <a:latin typeface="Times New Roman" pitchFamily="18" charset="0"/>
                <a:cs typeface="Times New Roman" pitchFamily="18" charset="0"/>
              </a:rPr>
              <a:t>Fuseki</a:t>
            </a:r>
            <a:r>
              <a:rPr lang="en-IN" sz="1400" b="1" i="1" dirty="0">
                <a:latin typeface="Times New Roman" pitchFamily="18" charset="0"/>
                <a:cs typeface="Times New Roman" pitchFamily="18" charset="0"/>
              </a:rPr>
              <a:t> Patterns of Go-games</a:t>
            </a:r>
            <a:endParaRPr lang="en-IN" sz="1400" b="1" dirty="0">
              <a:latin typeface="Times New Roman" pitchFamily="18" charset="0"/>
              <a:cs typeface="Times New Roman" pitchFamily="18" charset="0"/>
            </a:endParaRPr>
          </a:p>
          <a:p>
            <a:pPr marL="0" indent="0">
              <a:buNone/>
            </a:pPr>
            <a:r>
              <a:rPr lang="en-IN" sz="1400" b="1" dirty="0">
                <a:latin typeface="Times New Roman" pitchFamily="18" charset="0"/>
                <a:cs typeface="Times New Roman" pitchFamily="18" charset="0"/>
              </a:rPr>
              <a:t>[10] Emil H.J., </a:t>
            </a:r>
            <a:r>
              <a:rPr lang="en-IN" sz="1400" b="1" i="1" dirty="0">
                <a:latin typeface="Times New Roman" pitchFamily="18" charset="0"/>
                <a:cs typeface="Times New Roman" pitchFamily="18" charset="0"/>
              </a:rPr>
              <a:t>Learning Patterns in the Game of Go</a:t>
            </a:r>
            <a:r>
              <a:rPr lang="en-IN" sz="1400" b="1" dirty="0">
                <a:latin typeface="Times New Roman" pitchFamily="18" charset="0"/>
                <a:cs typeface="Times New Roman" pitchFamily="18" charset="0"/>
              </a:rPr>
              <a:t> , MSc Thesis </a:t>
            </a:r>
          </a:p>
          <a:p>
            <a:pPr marL="0" indent="0">
              <a:buNone/>
            </a:pPr>
            <a:r>
              <a:rPr lang="en-IN" sz="1400" b="1" dirty="0">
                <a:latin typeface="Times New Roman" pitchFamily="18" charset="0"/>
                <a:cs typeface="Times New Roman" pitchFamily="18" charset="0"/>
              </a:rPr>
              <a:t>[11] Martin </a:t>
            </a:r>
            <a:r>
              <a:rPr lang="en-IN" sz="1400" b="1" dirty="0" err="1">
                <a:latin typeface="Times New Roman" pitchFamily="18" charset="0"/>
                <a:cs typeface="Times New Roman" pitchFamily="18" charset="0"/>
              </a:rPr>
              <a:t>M¨uller</a:t>
            </a:r>
            <a:r>
              <a:rPr lang="en-IN" sz="1400" b="1" dirty="0">
                <a:latin typeface="Times New Roman" pitchFamily="18" charset="0"/>
                <a:cs typeface="Times New Roman" pitchFamily="18" charset="0"/>
              </a:rPr>
              <a:t>. </a:t>
            </a:r>
            <a:r>
              <a:rPr lang="en-IN" sz="1400" b="1" i="1" dirty="0">
                <a:latin typeface="Times New Roman" pitchFamily="18" charset="0"/>
                <a:cs typeface="Times New Roman" pitchFamily="18" charset="0"/>
              </a:rPr>
              <a:t>Computer go. Artificial Intelligence</a:t>
            </a:r>
            <a:r>
              <a:rPr lang="en-IN" sz="1400" b="1" dirty="0">
                <a:latin typeface="Times New Roman" pitchFamily="18" charset="0"/>
                <a:cs typeface="Times New Roman" pitchFamily="18" charset="0"/>
              </a:rPr>
              <a:t>, 134(1):145–179, 2002.</a:t>
            </a:r>
          </a:p>
          <a:p>
            <a:pPr marL="0" indent="0">
              <a:buNone/>
            </a:pPr>
            <a:r>
              <a:rPr lang="en-IN" sz="1400" b="1" dirty="0">
                <a:latin typeface="Times New Roman" pitchFamily="18" charset="0"/>
                <a:cs typeface="Times New Roman" pitchFamily="18" charset="0"/>
              </a:rPr>
              <a:t>[12] Brett Alexander Harrison, </a:t>
            </a:r>
            <a:r>
              <a:rPr lang="en-IN" sz="1400" b="1" i="1" dirty="0">
                <a:latin typeface="Times New Roman" pitchFamily="18" charset="0"/>
                <a:cs typeface="Times New Roman" pitchFamily="18" charset="0"/>
              </a:rPr>
              <a:t>Move Prediction in the Game of Go</a:t>
            </a:r>
            <a:r>
              <a:rPr lang="en-IN" sz="1400" b="1" dirty="0">
                <a:latin typeface="Times New Roman" pitchFamily="18" charset="0"/>
                <a:cs typeface="Times New Roman" pitchFamily="18" charset="0"/>
              </a:rPr>
              <a:t>, thesis for Harvard College</a:t>
            </a:r>
          </a:p>
          <a:p>
            <a:pPr marL="0" indent="0">
              <a:buNone/>
            </a:pPr>
            <a:r>
              <a:rPr lang="en-IN" sz="1400" b="1" dirty="0">
                <a:latin typeface="Times New Roman" pitchFamily="18" charset="0"/>
                <a:cs typeface="Times New Roman" pitchFamily="18" charset="0"/>
              </a:rPr>
              <a:t>Cambridge, </a:t>
            </a:r>
            <a:r>
              <a:rPr lang="en-IN" sz="1400" b="1" dirty="0" err="1">
                <a:latin typeface="Times New Roman" pitchFamily="18" charset="0"/>
                <a:cs typeface="Times New Roman" pitchFamily="18" charset="0"/>
              </a:rPr>
              <a:t>Massachusetts,April</a:t>
            </a:r>
            <a:r>
              <a:rPr lang="en-IN" sz="1400" b="1" dirty="0">
                <a:latin typeface="Times New Roman" pitchFamily="18" charset="0"/>
                <a:cs typeface="Times New Roman" pitchFamily="18" charset="0"/>
              </a:rPr>
              <a:t> 1, 2010</a:t>
            </a:r>
          </a:p>
          <a:p>
            <a:pPr marL="0" indent="0">
              <a:buNone/>
            </a:pPr>
            <a:r>
              <a:rPr lang="en-IN" sz="1400" b="1" dirty="0">
                <a:latin typeface="Times New Roman" pitchFamily="18" charset="0"/>
                <a:cs typeface="Times New Roman" pitchFamily="18" charset="0"/>
              </a:rPr>
              <a:t>[13] Wei </a:t>
            </a:r>
            <a:r>
              <a:rPr lang="en-IN" sz="1400" b="1" dirty="0" err="1">
                <a:latin typeface="Times New Roman" pitchFamily="18" charset="0"/>
                <a:cs typeface="Times New Roman" pitchFamily="18" charset="0"/>
              </a:rPr>
              <a:t>Xin</a:t>
            </a:r>
            <a:r>
              <a:rPr lang="en-IN" sz="1400" b="1" dirty="0">
                <a:latin typeface="Times New Roman" pitchFamily="18" charset="0"/>
                <a:cs typeface="Times New Roman" pitchFamily="18" charset="0"/>
              </a:rPr>
              <a:t>, Sun </a:t>
            </a:r>
            <a:r>
              <a:rPr lang="en-IN" sz="1400" b="1" dirty="0" err="1">
                <a:latin typeface="Times New Roman" pitchFamily="18" charset="0"/>
                <a:cs typeface="Times New Roman" pitchFamily="18" charset="0"/>
              </a:rPr>
              <a:t>Yinglong</a:t>
            </a:r>
            <a:r>
              <a:rPr lang="en-IN" sz="1400" b="1" dirty="0">
                <a:latin typeface="Times New Roman" pitchFamily="18" charset="0"/>
                <a:cs typeface="Times New Roman" pitchFamily="18" charset="0"/>
              </a:rPr>
              <a:t>, Yang </a:t>
            </a:r>
            <a:r>
              <a:rPr lang="en-IN" sz="1400" b="1" dirty="0" err="1">
                <a:latin typeface="Times New Roman" pitchFamily="18" charset="0"/>
                <a:cs typeface="Times New Roman" pitchFamily="18" charset="0"/>
              </a:rPr>
              <a:t>Hui</a:t>
            </a:r>
            <a:r>
              <a:rPr lang="en-IN" sz="1400" b="1" dirty="0">
                <a:latin typeface="Times New Roman" pitchFamily="18" charset="0"/>
                <a:cs typeface="Times New Roman" pitchFamily="18" charset="0"/>
              </a:rPr>
              <a:t>, Wang Jiao(Corresponding Author), </a:t>
            </a:r>
            <a:r>
              <a:rPr lang="en-IN" sz="1400" b="1" i="1" dirty="0">
                <a:latin typeface="Times New Roman" pitchFamily="18" charset="0"/>
                <a:cs typeface="Times New Roman" pitchFamily="18" charset="0"/>
              </a:rPr>
              <a:t>The Research of Pattern Symmetry Problem in Learning in Computer Go</a:t>
            </a:r>
            <a:r>
              <a:rPr lang="en-IN" sz="1400" b="1" dirty="0">
                <a:latin typeface="Times New Roman" pitchFamily="18" charset="0"/>
                <a:cs typeface="Times New Roman" pitchFamily="18" charset="0"/>
              </a:rPr>
              <a:t>, IEEE 2012.</a:t>
            </a:r>
          </a:p>
          <a:p>
            <a:pPr marL="0" indent="0">
              <a:buNone/>
            </a:pPr>
            <a:r>
              <a:rPr lang="en-IN" sz="1400" b="1" dirty="0">
                <a:latin typeface="Times New Roman" pitchFamily="18" charset="0"/>
                <a:cs typeface="Times New Roman" pitchFamily="18" charset="0"/>
              </a:rPr>
              <a:t>[14] Nakamura T., .Acquisition of move sequence patterns from game record database using n-gram statistics., In Game Programming Workshop 97, 1997.</a:t>
            </a:r>
          </a:p>
          <a:p>
            <a:pPr marL="0" indent="0">
              <a:buNone/>
            </a:pPr>
            <a:endParaRPr lang="en-IN" sz="1400" b="1" dirty="0">
              <a:latin typeface="Times New Roman" pitchFamily="18" charset="0"/>
              <a:cs typeface="Times New Roman" pitchFamily="18" charset="0"/>
            </a:endParaRPr>
          </a:p>
        </p:txBody>
      </p:sp>
    </p:spTree>
    <p:extLst>
      <p:ext uri="{BB962C8B-B14F-4D97-AF65-F5344CB8AC3E}">
        <p14:creationId xmlns:p14="http://schemas.microsoft.com/office/powerpoint/2010/main" val="41562222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311" y="260648"/>
            <a:ext cx="9001000" cy="3139321"/>
          </a:xfrm>
          <a:prstGeom prst="rect">
            <a:avLst/>
          </a:prstGeom>
        </p:spPr>
        <p:txBody>
          <a:bodyPr wrap="square">
            <a:spAutoFit/>
          </a:bodyPr>
          <a:lstStyle/>
          <a:p>
            <a:pPr algn="just"/>
            <a:endParaRPr lang="en-IN" dirty="0"/>
          </a:p>
          <a:p>
            <a:pPr algn="just"/>
            <a:r>
              <a:rPr lang="en-IN" b="1" dirty="0"/>
              <a:t>Framework</a:t>
            </a:r>
            <a:r>
              <a:rPr lang="en-IN" b="1" dirty="0" smtClean="0"/>
              <a:t>:</a:t>
            </a:r>
            <a:endParaRPr lang="en-IN" dirty="0"/>
          </a:p>
          <a:p>
            <a:pPr algn="just"/>
            <a:r>
              <a:rPr lang="en-IN" b="1" dirty="0"/>
              <a:t>4.1.1. </a:t>
            </a:r>
            <a:r>
              <a:rPr lang="en-IN" b="1" u="sng" dirty="0"/>
              <a:t>Data Integration</a:t>
            </a:r>
            <a:r>
              <a:rPr lang="en-IN" b="1" dirty="0"/>
              <a:t>: </a:t>
            </a:r>
            <a:r>
              <a:rPr lang="en-IN" dirty="0"/>
              <a:t>First of all the data are collected and integrated from all the different sources. The data was collected from sources such as http://www.go4go.net/go, http://www.u-go.net/links/gamerecords/ etc. These files are in the SGF file format [1]. Some files are even sorted player and tournament wise. </a:t>
            </a:r>
            <a:endParaRPr lang="en-IN" dirty="0" smtClean="0"/>
          </a:p>
          <a:p>
            <a:pPr algn="just"/>
            <a:endParaRPr lang="en-IN" dirty="0" smtClean="0"/>
          </a:p>
          <a:p>
            <a:pPr algn="just"/>
            <a:endParaRPr lang="en-IN" dirty="0"/>
          </a:p>
          <a:p>
            <a:pPr algn="just"/>
            <a:endParaRPr lang="en-IN" dirty="0" smtClean="0"/>
          </a:p>
          <a:p>
            <a:pPr algn="just"/>
            <a:endParaRPr lang="en-IN" dirty="0"/>
          </a:p>
          <a:p>
            <a:pPr algn="just"/>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248249739"/>
              </p:ext>
            </p:extLst>
          </p:nvPr>
        </p:nvGraphicFramePr>
        <p:xfrm>
          <a:off x="2092267" y="2125368"/>
          <a:ext cx="7048044" cy="4183951"/>
        </p:xfrm>
        <a:graphic>
          <a:graphicData uri="http://schemas.openxmlformats.org/drawingml/2006/table">
            <a:tbl>
              <a:tblPr firstRow="1" firstCol="1" bandRow="1">
                <a:tableStyleId>{5C22544A-7EE6-4342-B048-85BDC9FD1C3A}</a:tableStyleId>
              </a:tblPr>
              <a:tblGrid>
                <a:gridCol w="7048044"/>
              </a:tblGrid>
              <a:tr h="515011">
                <a:tc>
                  <a:txBody>
                    <a:bodyPr/>
                    <a:lstStyle/>
                    <a:p>
                      <a:pPr marL="457200" algn="just">
                        <a:lnSpc>
                          <a:spcPct val="115000"/>
                        </a:lnSpc>
                        <a:spcAft>
                          <a:spcPts val="0"/>
                        </a:spcAft>
                      </a:pPr>
                      <a:r>
                        <a:rPr lang="en-IN" sz="1800" b="0" dirty="0">
                          <a:effectLst/>
                          <a:latin typeface="Times New Roman" pitchFamily="18" charset="0"/>
                          <a:cs typeface="Times New Roman" pitchFamily="18" charset="0"/>
                        </a:rPr>
                        <a:t>SGF FILE SPECIFICATION:</a:t>
                      </a:r>
                      <a:endParaRPr lang="en-IN" sz="1800" b="0" dirty="0">
                        <a:effectLst/>
                        <a:latin typeface="Times New Roman" pitchFamily="18" charset="0"/>
                        <a:ea typeface="Calibri"/>
                        <a:cs typeface="Times New Roman" pitchFamily="18" charset="0"/>
                      </a:endParaRPr>
                    </a:p>
                  </a:txBody>
                  <a:tcPr marL="68580" marR="68580" marT="0" marB="0"/>
                </a:tc>
              </a:tr>
              <a:tr h="3668940">
                <a:tc>
                  <a:txBody>
                    <a:bodyPr/>
                    <a:lstStyle/>
                    <a:p>
                      <a:pPr>
                        <a:lnSpc>
                          <a:spcPct val="115000"/>
                        </a:lnSpc>
                        <a:spcAft>
                          <a:spcPts val="0"/>
                        </a:spcAft>
                      </a:pPr>
                      <a:r>
                        <a:rPr lang="en-IN" sz="1800" b="0" dirty="0">
                          <a:effectLst/>
                          <a:latin typeface="Times New Roman" pitchFamily="18" charset="0"/>
                          <a:cs typeface="Times New Roman" pitchFamily="18" charset="0"/>
                        </a:rPr>
                        <a:t>In Go the Stone becomes Point and the Move and Point type are the same: two lowercase letters. </a:t>
                      </a:r>
                    </a:p>
                    <a:p>
                      <a:pPr>
                        <a:lnSpc>
                          <a:spcPct val="115000"/>
                        </a:lnSpc>
                        <a:spcAft>
                          <a:spcPts val="1000"/>
                        </a:spcAft>
                      </a:pPr>
                      <a:r>
                        <a:rPr lang="en-IN" sz="1800" b="0" dirty="0">
                          <a:effectLst/>
                          <a:latin typeface="Times New Roman" pitchFamily="18" charset="0"/>
                          <a:cs typeface="Times New Roman" pitchFamily="18" charset="0"/>
                        </a:rPr>
                        <a:t>Coordinate system for points and moves </a:t>
                      </a:r>
                    </a:p>
                    <a:p>
                      <a:pPr>
                        <a:lnSpc>
                          <a:spcPct val="115000"/>
                        </a:lnSpc>
                        <a:spcAft>
                          <a:spcPts val="1000"/>
                        </a:spcAft>
                      </a:pPr>
                      <a:r>
                        <a:rPr lang="en-IN" sz="1800" b="0" dirty="0">
                          <a:effectLst/>
                          <a:latin typeface="Times New Roman" pitchFamily="18" charset="0"/>
                          <a:cs typeface="Times New Roman" pitchFamily="18" charset="0"/>
                        </a:rPr>
                        <a:t>The first letter designates the column (left to right), the second the row (top to bottom). The upper left part of the board is used for smaller boards, e.g. letters "a"-"m" for 13*13.</a:t>
                      </a:r>
                      <a:br>
                        <a:rPr lang="en-IN" sz="1800" b="0" dirty="0">
                          <a:effectLst/>
                          <a:latin typeface="Times New Roman" pitchFamily="18" charset="0"/>
                          <a:cs typeface="Times New Roman" pitchFamily="18" charset="0"/>
                        </a:rPr>
                      </a:br>
                      <a:r>
                        <a:rPr lang="en-IN" sz="1800" b="0" dirty="0">
                          <a:effectLst/>
                          <a:latin typeface="Times New Roman" pitchFamily="18" charset="0"/>
                          <a:cs typeface="Times New Roman" pitchFamily="18" charset="0"/>
                        </a:rPr>
                        <a:t>A pass move is shown as '[]' or alternatively as '[</a:t>
                      </a:r>
                      <a:r>
                        <a:rPr lang="en-IN" sz="1800" b="0" dirty="0" err="1">
                          <a:effectLst/>
                          <a:latin typeface="Times New Roman" pitchFamily="18" charset="0"/>
                          <a:cs typeface="Times New Roman" pitchFamily="18" charset="0"/>
                        </a:rPr>
                        <a:t>tt</a:t>
                      </a:r>
                      <a:r>
                        <a:rPr lang="en-IN" sz="1800" b="0" dirty="0">
                          <a:effectLst/>
                          <a:latin typeface="Times New Roman" pitchFamily="18" charset="0"/>
                          <a:cs typeface="Times New Roman" pitchFamily="18" charset="0"/>
                        </a:rPr>
                        <a:t>]' (only for boards &lt;= 19x19), i.e. applications should be able to deal with both representations.</a:t>
                      </a:r>
                      <a:endParaRPr lang="en-IN" sz="1800" b="0" dirty="0">
                        <a:effectLst/>
                        <a:latin typeface="Times New Roman" pitchFamily="18" charset="0"/>
                        <a:ea typeface="Calibri"/>
                        <a:cs typeface="Times New Roman" pitchFamily="18" charset="0"/>
                      </a:endParaRPr>
                    </a:p>
                  </a:txBody>
                  <a:tcPr marL="68580" marR="68580" marT="0" marB="0">
                    <a:noFill/>
                  </a:tcPr>
                </a:tc>
              </a:tr>
            </a:tbl>
          </a:graphicData>
        </a:graphic>
      </p:graphicFrame>
      <p:pic>
        <p:nvPicPr>
          <p:cNvPr id="1025" name="Picture 10" descr="Description: [coordinates (TA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11" y="3034906"/>
            <a:ext cx="1944216" cy="195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034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82012"/>
            <a:ext cx="8712968" cy="646331"/>
          </a:xfrm>
          <a:prstGeom prst="rect">
            <a:avLst/>
          </a:prstGeom>
        </p:spPr>
        <p:txBody>
          <a:bodyPr wrap="square">
            <a:spAutoFit/>
          </a:bodyPr>
          <a:lstStyle/>
          <a:p>
            <a:pPr algn="just"/>
            <a:r>
              <a:rPr lang="en-IN" b="1" dirty="0"/>
              <a:t>4.1.2. </a:t>
            </a:r>
            <a:r>
              <a:rPr lang="en-IN" b="1" u="sng" dirty="0"/>
              <a:t>Data Selection</a:t>
            </a:r>
            <a:r>
              <a:rPr lang="en-IN" b="1" dirty="0"/>
              <a:t>: </a:t>
            </a:r>
            <a:r>
              <a:rPr lang="en-IN" dirty="0"/>
              <a:t>in this step select only those data which is useful for data mining. Of all the various data fields that we obtain, only the required data fields is to be selected. </a:t>
            </a:r>
          </a:p>
        </p:txBody>
      </p:sp>
      <p:graphicFrame>
        <p:nvGraphicFramePr>
          <p:cNvPr id="3" name="Table 2"/>
          <p:cNvGraphicFramePr>
            <a:graphicFrameLocks noGrp="1"/>
          </p:cNvGraphicFramePr>
          <p:nvPr>
            <p:extLst>
              <p:ext uri="{D42A27DB-BD31-4B8C-83A1-F6EECF244321}">
                <p14:modId xmlns:p14="http://schemas.microsoft.com/office/powerpoint/2010/main" val="327478059"/>
              </p:ext>
            </p:extLst>
          </p:nvPr>
        </p:nvGraphicFramePr>
        <p:xfrm>
          <a:off x="358133" y="1011187"/>
          <a:ext cx="8678363" cy="5729206"/>
        </p:xfrm>
        <a:graphic>
          <a:graphicData uri="http://schemas.openxmlformats.org/drawingml/2006/table">
            <a:tbl>
              <a:tblPr firstRow="1" firstCol="1" bandRow="1">
                <a:tableStyleId>{5C22544A-7EE6-4342-B048-85BDC9FD1C3A}</a:tableStyleId>
              </a:tblPr>
              <a:tblGrid>
                <a:gridCol w="8678363"/>
              </a:tblGrid>
              <a:tr h="261094">
                <a:tc>
                  <a:txBody>
                    <a:bodyPr/>
                    <a:lstStyle/>
                    <a:p>
                      <a:pPr marL="457200" algn="ctr">
                        <a:lnSpc>
                          <a:spcPct val="115000"/>
                        </a:lnSpc>
                        <a:spcAft>
                          <a:spcPts val="0"/>
                        </a:spcAft>
                      </a:pPr>
                      <a:r>
                        <a:rPr lang="en-IN" sz="1200" dirty="0">
                          <a:effectLst/>
                          <a:latin typeface="Times New Roman" pitchFamily="18" charset="0"/>
                          <a:cs typeface="Times New Roman" pitchFamily="18" charset="0"/>
                        </a:rPr>
                        <a:t>OUTPUT:</a:t>
                      </a:r>
                      <a:endParaRPr lang="en-IN" sz="1200" dirty="0">
                        <a:effectLst/>
                        <a:latin typeface="Times New Roman" pitchFamily="18" charset="0"/>
                        <a:ea typeface="Calibri"/>
                        <a:cs typeface="Times New Roman" pitchFamily="18" charset="0"/>
                      </a:endParaRPr>
                    </a:p>
                  </a:txBody>
                  <a:tcPr marL="63706" marR="63706" marT="0" marB="0"/>
                </a:tc>
              </a:tr>
              <a:tr h="4923482">
                <a:tc>
                  <a:txBody>
                    <a:bodyPr/>
                    <a:lstStyle/>
                    <a:p>
                      <a:pPr marL="1530350">
                        <a:lnSpc>
                          <a:spcPct val="115000"/>
                        </a:lnSpc>
                        <a:spcAft>
                          <a:spcPts val="0"/>
                        </a:spcAft>
                      </a:pPr>
                      <a:r>
                        <a:rPr lang="en-IN" sz="1200" b="0" dirty="0">
                          <a:effectLst/>
                          <a:latin typeface="Times New Roman" pitchFamily="18" charset="0"/>
                          <a:cs typeface="Times New Roman" pitchFamily="18" charset="0"/>
                        </a:rPr>
                        <a:t>**</a:t>
                      </a:r>
                      <a:r>
                        <a:rPr lang="en-IN" sz="1200" b="0" dirty="0" err="1">
                          <a:effectLst/>
                          <a:latin typeface="Times New Roman" pitchFamily="18" charset="0"/>
                          <a:cs typeface="Times New Roman" pitchFamily="18" charset="0"/>
                        </a:rPr>
                        <a:t>mysql</a:t>
                      </a:r>
                      <a:r>
                        <a:rPr lang="en-IN" sz="1200" b="0" dirty="0">
                          <a:effectLst/>
                          <a:latin typeface="Times New Roman" pitchFamily="18" charset="0"/>
                          <a:cs typeface="Times New Roman" pitchFamily="18" charset="0"/>
                        </a:rPr>
                        <a:t>&gt; </a:t>
                      </a:r>
                      <a:r>
                        <a:rPr lang="en-IN" sz="1200" b="0" dirty="0" err="1">
                          <a:effectLst/>
                          <a:latin typeface="Times New Roman" pitchFamily="18" charset="0"/>
                          <a:cs typeface="Times New Roman" pitchFamily="18" charset="0"/>
                        </a:rPr>
                        <a:t>desc</a:t>
                      </a:r>
                      <a:r>
                        <a:rPr lang="en-IN" sz="1200" b="0" dirty="0">
                          <a:effectLst/>
                          <a:latin typeface="Times New Roman" pitchFamily="18" charset="0"/>
                          <a:cs typeface="Times New Roman" pitchFamily="18" charset="0"/>
                        </a:rPr>
                        <a:t> game;</a:t>
                      </a:r>
                    </a:p>
                    <a:p>
                      <a:pPr marL="1530350">
                        <a:lnSpc>
                          <a:spcPct val="115000"/>
                        </a:lnSpc>
                        <a:spcAft>
                          <a:spcPts val="0"/>
                        </a:spcAft>
                      </a:pPr>
                      <a:r>
                        <a:rPr lang="en-IN" sz="1200" b="0" dirty="0">
                          <a:effectLst/>
                          <a:latin typeface="Times New Roman" pitchFamily="18" charset="0"/>
                          <a:cs typeface="Times New Roman" pitchFamily="18" charset="0"/>
                        </a:rPr>
                        <a:t>+-----------+-----------+------+-----+---------+-------+</a:t>
                      </a:r>
                    </a:p>
                    <a:p>
                      <a:pPr marL="1530350">
                        <a:lnSpc>
                          <a:spcPct val="115000"/>
                        </a:lnSpc>
                        <a:spcAft>
                          <a:spcPts val="0"/>
                        </a:spcAft>
                      </a:pPr>
                      <a:r>
                        <a:rPr lang="en-IN" sz="1200" b="0" dirty="0">
                          <a:effectLst/>
                          <a:latin typeface="Times New Roman" pitchFamily="18" charset="0"/>
                          <a:cs typeface="Times New Roman" pitchFamily="18" charset="0"/>
                        </a:rPr>
                        <a:t>| Field     | Type      | Null | Key | Default | Extra |</a:t>
                      </a:r>
                    </a:p>
                    <a:p>
                      <a:pPr marL="1530350">
                        <a:lnSpc>
                          <a:spcPct val="115000"/>
                        </a:lnSpc>
                        <a:spcAft>
                          <a:spcPts val="0"/>
                        </a:spcAft>
                      </a:pPr>
                      <a:r>
                        <a:rPr lang="en-IN" sz="1200" b="0" dirty="0">
                          <a:effectLst/>
                          <a:latin typeface="Times New Roman" pitchFamily="18" charset="0"/>
                          <a:cs typeface="Times New Roman" pitchFamily="18" charset="0"/>
                        </a:rPr>
                        <a:t>+-----------+-----------+------+-----+---------+-------+</a:t>
                      </a:r>
                    </a:p>
                    <a:p>
                      <a:pPr marL="1530350">
                        <a:lnSpc>
                          <a:spcPct val="115000"/>
                        </a:lnSpc>
                        <a:spcAft>
                          <a:spcPts val="0"/>
                        </a:spcAft>
                      </a:pPr>
                      <a:r>
                        <a:rPr lang="en-IN" sz="1200" b="0" dirty="0">
                          <a:effectLst/>
                          <a:latin typeface="Times New Roman" pitchFamily="18" charset="0"/>
                          <a:cs typeface="Times New Roman" pitchFamily="18" charset="0"/>
                        </a:rPr>
                        <a:t>| </a:t>
                      </a:r>
                      <a:r>
                        <a:rPr lang="en-IN" sz="1200" b="0" dirty="0" err="1">
                          <a:effectLst/>
                          <a:latin typeface="Times New Roman" pitchFamily="18" charset="0"/>
                          <a:cs typeface="Times New Roman" pitchFamily="18" charset="0"/>
                        </a:rPr>
                        <a:t>file_name</a:t>
                      </a:r>
                      <a:r>
                        <a:rPr lang="en-IN" sz="1200" b="0" dirty="0">
                          <a:effectLst/>
                          <a:latin typeface="Times New Roman" pitchFamily="18" charset="0"/>
                          <a:cs typeface="Times New Roman" pitchFamily="18" charset="0"/>
                        </a:rPr>
                        <a:t> | char(100) | NO   | PRI |         |       |</a:t>
                      </a:r>
                    </a:p>
                    <a:p>
                      <a:pPr marL="1530350">
                        <a:lnSpc>
                          <a:spcPct val="115000"/>
                        </a:lnSpc>
                        <a:spcAft>
                          <a:spcPts val="0"/>
                        </a:spcAft>
                      </a:pPr>
                      <a:r>
                        <a:rPr lang="en-IN" sz="1200" b="0" dirty="0">
                          <a:effectLst/>
                          <a:latin typeface="Times New Roman" pitchFamily="18" charset="0"/>
                          <a:cs typeface="Times New Roman" pitchFamily="18" charset="0"/>
                        </a:rPr>
                        <a:t>| </a:t>
                      </a:r>
                      <a:r>
                        <a:rPr lang="en-IN" sz="1200" b="0" dirty="0" err="1">
                          <a:effectLst/>
                          <a:latin typeface="Times New Roman" pitchFamily="18" charset="0"/>
                          <a:cs typeface="Times New Roman" pitchFamily="18" charset="0"/>
                        </a:rPr>
                        <a:t>file_info</a:t>
                      </a:r>
                      <a:r>
                        <a:rPr lang="en-IN" sz="1200" b="0" dirty="0">
                          <a:effectLst/>
                          <a:latin typeface="Times New Roman" pitchFamily="18" charset="0"/>
                          <a:cs typeface="Times New Roman" pitchFamily="18" charset="0"/>
                        </a:rPr>
                        <a:t>    | text           | YES  |         | NULL    |       |</a:t>
                      </a:r>
                    </a:p>
                    <a:p>
                      <a:pPr marL="1530350">
                        <a:lnSpc>
                          <a:spcPct val="115000"/>
                        </a:lnSpc>
                        <a:spcAft>
                          <a:spcPts val="0"/>
                        </a:spcAft>
                      </a:pPr>
                      <a:r>
                        <a:rPr lang="en-IN" sz="1200" b="0" dirty="0">
                          <a:effectLst/>
                          <a:latin typeface="Times New Roman" pitchFamily="18" charset="0"/>
                          <a:cs typeface="Times New Roman" pitchFamily="18" charset="0"/>
                        </a:rPr>
                        <a:t>+-----------+-----------+------+-----+---------+-------+</a:t>
                      </a:r>
                    </a:p>
                    <a:p>
                      <a:pPr marL="1530350">
                        <a:lnSpc>
                          <a:spcPct val="115000"/>
                        </a:lnSpc>
                        <a:spcAft>
                          <a:spcPts val="0"/>
                        </a:spcAft>
                      </a:pPr>
                      <a:r>
                        <a:rPr lang="en-IN" sz="1200" b="0" dirty="0">
                          <a:effectLst/>
                          <a:latin typeface="Times New Roman" pitchFamily="18" charset="0"/>
                          <a:cs typeface="Times New Roman" pitchFamily="18" charset="0"/>
                        </a:rPr>
                        <a:t>**</a:t>
                      </a:r>
                      <a:r>
                        <a:rPr lang="en-IN" sz="1200" b="0" dirty="0" err="1">
                          <a:effectLst/>
                          <a:latin typeface="Times New Roman" pitchFamily="18" charset="0"/>
                          <a:cs typeface="Times New Roman" pitchFamily="18" charset="0"/>
                        </a:rPr>
                        <a:t>mysql</a:t>
                      </a:r>
                      <a:r>
                        <a:rPr lang="en-IN" sz="1200" b="0" dirty="0">
                          <a:effectLst/>
                          <a:latin typeface="Times New Roman" pitchFamily="18" charset="0"/>
                          <a:cs typeface="Times New Roman" pitchFamily="18" charset="0"/>
                        </a:rPr>
                        <a:t>&gt; </a:t>
                      </a:r>
                      <a:r>
                        <a:rPr lang="en-IN" sz="1200" b="0" dirty="0" err="1">
                          <a:effectLst/>
                          <a:latin typeface="Times New Roman" pitchFamily="18" charset="0"/>
                          <a:cs typeface="Times New Roman" pitchFamily="18" charset="0"/>
                        </a:rPr>
                        <a:t>desc</a:t>
                      </a:r>
                      <a:r>
                        <a:rPr lang="en-IN" sz="1200" b="0" dirty="0">
                          <a:effectLst/>
                          <a:latin typeface="Times New Roman" pitchFamily="18" charset="0"/>
                          <a:cs typeface="Times New Roman" pitchFamily="18" charset="0"/>
                        </a:rPr>
                        <a:t> move;</a:t>
                      </a:r>
                    </a:p>
                    <a:p>
                      <a:pPr marL="1530350">
                        <a:lnSpc>
                          <a:spcPct val="115000"/>
                        </a:lnSpc>
                        <a:spcAft>
                          <a:spcPts val="0"/>
                        </a:spcAft>
                      </a:pPr>
                      <a:r>
                        <a:rPr lang="en-IN" sz="1200" b="0" dirty="0">
                          <a:effectLst/>
                          <a:latin typeface="Times New Roman" pitchFamily="18" charset="0"/>
                          <a:cs typeface="Times New Roman" pitchFamily="18" charset="0"/>
                        </a:rPr>
                        <a:t>+--------------+-----------+------+-----+---------+-------+</a:t>
                      </a:r>
                    </a:p>
                    <a:p>
                      <a:pPr marL="1530350">
                        <a:lnSpc>
                          <a:spcPct val="115000"/>
                        </a:lnSpc>
                        <a:spcAft>
                          <a:spcPts val="0"/>
                        </a:spcAft>
                      </a:pPr>
                      <a:r>
                        <a:rPr lang="en-IN" sz="1200" b="0" dirty="0">
                          <a:effectLst/>
                          <a:latin typeface="Times New Roman" pitchFamily="18" charset="0"/>
                          <a:cs typeface="Times New Roman" pitchFamily="18" charset="0"/>
                        </a:rPr>
                        <a:t>| Field        | Type      | Null | Key | Default | Extra |</a:t>
                      </a:r>
                    </a:p>
                    <a:p>
                      <a:pPr marL="1530350">
                        <a:lnSpc>
                          <a:spcPct val="115000"/>
                        </a:lnSpc>
                        <a:spcAft>
                          <a:spcPts val="0"/>
                        </a:spcAft>
                      </a:pPr>
                      <a:r>
                        <a:rPr lang="en-IN" sz="1200" b="0" dirty="0">
                          <a:effectLst/>
                          <a:latin typeface="Times New Roman" pitchFamily="18" charset="0"/>
                          <a:cs typeface="Times New Roman" pitchFamily="18" charset="0"/>
                        </a:rPr>
                        <a:t>+--------------+-----------+------+-----+---------+-------+</a:t>
                      </a:r>
                    </a:p>
                    <a:p>
                      <a:pPr marL="1530350">
                        <a:lnSpc>
                          <a:spcPct val="115000"/>
                        </a:lnSpc>
                        <a:spcAft>
                          <a:spcPts val="0"/>
                        </a:spcAft>
                      </a:pPr>
                      <a:r>
                        <a:rPr lang="en-IN" sz="1200" b="0" dirty="0">
                          <a:effectLst/>
                          <a:latin typeface="Times New Roman" pitchFamily="18" charset="0"/>
                          <a:cs typeface="Times New Roman" pitchFamily="18" charset="0"/>
                        </a:rPr>
                        <a:t>| </a:t>
                      </a:r>
                      <a:r>
                        <a:rPr lang="en-IN" sz="1200" b="0" dirty="0" err="1">
                          <a:effectLst/>
                          <a:latin typeface="Times New Roman" pitchFamily="18" charset="0"/>
                          <a:cs typeface="Times New Roman" pitchFamily="18" charset="0"/>
                        </a:rPr>
                        <a:t>file_name</a:t>
                      </a:r>
                      <a:r>
                        <a:rPr lang="en-IN" sz="1200" b="0" dirty="0">
                          <a:effectLst/>
                          <a:latin typeface="Times New Roman" pitchFamily="18" charset="0"/>
                          <a:cs typeface="Times New Roman" pitchFamily="18" charset="0"/>
                        </a:rPr>
                        <a:t>    | char(20)  | NO   | PRI | NULL    |       |</a:t>
                      </a:r>
                    </a:p>
                    <a:p>
                      <a:pPr marL="1530350">
                        <a:lnSpc>
                          <a:spcPct val="115000"/>
                        </a:lnSpc>
                        <a:spcAft>
                          <a:spcPts val="0"/>
                        </a:spcAft>
                      </a:pPr>
                      <a:r>
                        <a:rPr lang="en-IN" sz="1200" b="0" dirty="0">
                          <a:effectLst/>
                          <a:latin typeface="Times New Roman" pitchFamily="18" charset="0"/>
                          <a:cs typeface="Times New Roman" pitchFamily="18" charset="0"/>
                        </a:rPr>
                        <a:t>| </a:t>
                      </a:r>
                      <a:r>
                        <a:rPr lang="en-IN" sz="1200" b="0" dirty="0" err="1">
                          <a:effectLst/>
                          <a:latin typeface="Times New Roman" pitchFamily="18" charset="0"/>
                          <a:cs typeface="Times New Roman" pitchFamily="18" charset="0"/>
                        </a:rPr>
                        <a:t>player_white</a:t>
                      </a:r>
                      <a:r>
                        <a:rPr lang="en-IN" sz="1200" b="0" dirty="0">
                          <a:effectLst/>
                          <a:latin typeface="Times New Roman" pitchFamily="18" charset="0"/>
                          <a:cs typeface="Times New Roman" pitchFamily="18" charset="0"/>
                        </a:rPr>
                        <a:t> | char(20)  | YES  |     | NULL    |       |</a:t>
                      </a:r>
                    </a:p>
                    <a:p>
                      <a:pPr marL="1530350">
                        <a:lnSpc>
                          <a:spcPct val="115000"/>
                        </a:lnSpc>
                        <a:spcAft>
                          <a:spcPts val="0"/>
                        </a:spcAft>
                      </a:pPr>
                      <a:r>
                        <a:rPr lang="en-IN" sz="1200" b="0" dirty="0">
                          <a:effectLst/>
                          <a:latin typeface="Times New Roman" pitchFamily="18" charset="0"/>
                          <a:cs typeface="Times New Roman" pitchFamily="18" charset="0"/>
                        </a:rPr>
                        <a:t>| </a:t>
                      </a:r>
                      <a:r>
                        <a:rPr lang="en-IN" sz="1200" b="0" dirty="0" err="1">
                          <a:effectLst/>
                          <a:latin typeface="Times New Roman" pitchFamily="18" charset="0"/>
                          <a:cs typeface="Times New Roman" pitchFamily="18" charset="0"/>
                        </a:rPr>
                        <a:t>player_black</a:t>
                      </a:r>
                      <a:r>
                        <a:rPr lang="en-IN" sz="1200" b="0" dirty="0">
                          <a:effectLst/>
                          <a:latin typeface="Times New Roman" pitchFamily="18" charset="0"/>
                          <a:cs typeface="Times New Roman" pitchFamily="18" charset="0"/>
                        </a:rPr>
                        <a:t> | char(20)  | YES  |     | NULL    |       |</a:t>
                      </a:r>
                    </a:p>
                    <a:p>
                      <a:pPr marL="1530350">
                        <a:lnSpc>
                          <a:spcPct val="115000"/>
                        </a:lnSpc>
                        <a:spcAft>
                          <a:spcPts val="0"/>
                        </a:spcAft>
                      </a:pPr>
                      <a:r>
                        <a:rPr lang="en-IN" sz="1200" b="0" dirty="0">
                          <a:effectLst/>
                          <a:latin typeface="Times New Roman" pitchFamily="18" charset="0"/>
                          <a:cs typeface="Times New Roman" pitchFamily="18" charset="0"/>
                        </a:rPr>
                        <a:t>| </a:t>
                      </a:r>
                      <a:r>
                        <a:rPr lang="en-IN" sz="1200" b="0" dirty="0" err="1">
                          <a:effectLst/>
                          <a:latin typeface="Times New Roman" pitchFamily="18" charset="0"/>
                          <a:cs typeface="Times New Roman" pitchFamily="18" charset="0"/>
                        </a:rPr>
                        <a:t>komi</a:t>
                      </a:r>
                      <a:r>
                        <a:rPr lang="en-IN" sz="1200" b="0" dirty="0">
                          <a:effectLst/>
                          <a:latin typeface="Times New Roman" pitchFamily="18" charset="0"/>
                          <a:cs typeface="Times New Roman" pitchFamily="18" charset="0"/>
                        </a:rPr>
                        <a:t>         | char(10)  | YES  |     | NULL    |       |</a:t>
                      </a:r>
                    </a:p>
                    <a:p>
                      <a:pPr marL="1530350">
                        <a:lnSpc>
                          <a:spcPct val="115000"/>
                        </a:lnSpc>
                        <a:spcAft>
                          <a:spcPts val="0"/>
                        </a:spcAft>
                      </a:pPr>
                      <a:r>
                        <a:rPr lang="en-IN" sz="1200" b="0" dirty="0">
                          <a:effectLst/>
                          <a:latin typeface="Times New Roman" pitchFamily="18" charset="0"/>
                          <a:cs typeface="Times New Roman" pitchFamily="18" charset="0"/>
                        </a:rPr>
                        <a:t>| result       | char(100) | YES  |     | NULL    |       |</a:t>
                      </a:r>
                    </a:p>
                    <a:p>
                      <a:pPr marL="1530350">
                        <a:lnSpc>
                          <a:spcPct val="115000"/>
                        </a:lnSpc>
                        <a:spcAft>
                          <a:spcPts val="0"/>
                        </a:spcAft>
                      </a:pPr>
                      <a:r>
                        <a:rPr lang="en-IN" sz="1200" b="0" dirty="0">
                          <a:effectLst/>
                          <a:latin typeface="Times New Roman" pitchFamily="18" charset="0"/>
                          <a:cs typeface="Times New Roman" pitchFamily="18" charset="0"/>
                        </a:rPr>
                        <a:t>| </a:t>
                      </a:r>
                      <a:r>
                        <a:rPr lang="en-IN" sz="1200" b="0" dirty="0" err="1">
                          <a:effectLst/>
                          <a:latin typeface="Times New Roman" pitchFamily="18" charset="0"/>
                          <a:cs typeface="Times New Roman" pitchFamily="18" charset="0"/>
                        </a:rPr>
                        <a:t>move_made</a:t>
                      </a:r>
                      <a:r>
                        <a:rPr lang="en-IN" sz="1200" b="0" dirty="0">
                          <a:effectLst/>
                          <a:latin typeface="Times New Roman" pitchFamily="18" charset="0"/>
                          <a:cs typeface="Times New Roman" pitchFamily="18" charset="0"/>
                        </a:rPr>
                        <a:t>    | text      | YES  |     | NULL    |       |</a:t>
                      </a:r>
                    </a:p>
                    <a:p>
                      <a:pPr marL="1530350">
                        <a:lnSpc>
                          <a:spcPct val="115000"/>
                        </a:lnSpc>
                        <a:spcAft>
                          <a:spcPts val="0"/>
                        </a:spcAft>
                      </a:pPr>
                      <a:r>
                        <a:rPr lang="en-IN" sz="1200" b="0" dirty="0">
                          <a:effectLst/>
                          <a:latin typeface="Times New Roman" pitchFamily="18" charset="0"/>
                          <a:cs typeface="Times New Roman" pitchFamily="18" charset="0"/>
                        </a:rPr>
                        <a:t>+--------------+-----------+------+-----+---------+-------+</a:t>
                      </a:r>
                    </a:p>
                    <a:p>
                      <a:pPr marL="1530350">
                        <a:lnSpc>
                          <a:spcPct val="115000"/>
                        </a:lnSpc>
                        <a:spcAft>
                          <a:spcPts val="0"/>
                        </a:spcAft>
                      </a:pPr>
                      <a:r>
                        <a:rPr lang="en-IN" sz="1200" b="0" dirty="0">
                          <a:effectLst/>
                          <a:latin typeface="Times New Roman" pitchFamily="18" charset="0"/>
                          <a:cs typeface="Times New Roman" pitchFamily="18" charset="0"/>
                        </a:rPr>
                        <a:t>**</a:t>
                      </a:r>
                      <a:r>
                        <a:rPr lang="en-IN" sz="1200" b="0" dirty="0" err="1">
                          <a:effectLst/>
                          <a:latin typeface="Times New Roman" pitchFamily="18" charset="0"/>
                          <a:cs typeface="Times New Roman" pitchFamily="18" charset="0"/>
                        </a:rPr>
                        <a:t>mysql</a:t>
                      </a:r>
                      <a:r>
                        <a:rPr lang="en-IN" sz="1200" b="0" dirty="0">
                          <a:effectLst/>
                          <a:latin typeface="Times New Roman" pitchFamily="18" charset="0"/>
                          <a:cs typeface="Times New Roman" pitchFamily="18" charset="0"/>
                        </a:rPr>
                        <a:t>&gt; </a:t>
                      </a:r>
                      <a:r>
                        <a:rPr lang="en-IN" sz="1200" b="0" dirty="0" err="1">
                          <a:effectLst/>
                          <a:latin typeface="Times New Roman" pitchFamily="18" charset="0"/>
                          <a:cs typeface="Times New Roman" pitchFamily="18" charset="0"/>
                        </a:rPr>
                        <a:t>desc</a:t>
                      </a:r>
                      <a:r>
                        <a:rPr lang="en-IN" sz="1200" b="0" dirty="0">
                          <a:effectLst/>
                          <a:latin typeface="Times New Roman" pitchFamily="18" charset="0"/>
                          <a:cs typeface="Times New Roman" pitchFamily="18" charset="0"/>
                        </a:rPr>
                        <a:t> </a:t>
                      </a:r>
                      <a:r>
                        <a:rPr lang="en-IN" sz="1200" b="0" dirty="0" err="1">
                          <a:effectLst/>
                          <a:latin typeface="Times New Roman" pitchFamily="18" charset="0"/>
                          <a:cs typeface="Times New Roman" pitchFamily="18" charset="0"/>
                        </a:rPr>
                        <a:t>board_state</a:t>
                      </a:r>
                      <a:r>
                        <a:rPr lang="en-IN" sz="1200" b="0" dirty="0">
                          <a:effectLst/>
                          <a:latin typeface="Times New Roman" pitchFamily="18" charset="0"/>
                          <a:cs typeface="Times New Roman" pitchFamily="18" charset="0"/>
                        </a:rPr>
                        <a:t>;</a:t>
                      </a:r>
                    </a:p>
                    <a:p>
                      <a:pPr marL="1530350">
                        <a:lnSpc>
                          <a:spcPct val="115000"/>
                        </a:lnSpc>
                        <a:spcAft>
                          <a:spcPts val="0"/>
                        </a:spcAft>
                      </a:pPr>
                      <a:r>
                        <a:rPr lang="en-IN" sz="1200" b="0" dirty="0">
                          <a:effectLst/>
                          <a:latin typeface="Times New Roman" pitchFamily="18" charset="0"/>
                          <a:cs typeface="Times New Roman" pitchFamily="18" charset="0"/>
                        </a:rPr>
                        <a:t>+-----------+----------+------+-----+---------+-------+</a:t>
                      </a:r>
                    </a:p>
                    <a:p>
                      <a:pPr marL="1530350">
                        <a:lnSpc>
                          <a:spcPct val="115000"/>
                        </a:lnSpc>
                        <a:spcAft>
                          <a:spcPts val="0"/>
                        </a:spcAft>
                      </a:pPr>
                      <a:r>
                        <a:rPr lang="en-IN" sz="1200" b="0" dirty="0">
                          <a:effectLst/>
                          <a:latin typeface="Times New Roman" pitchFamily="18" charset="0"/>
                          <a:cs typeface="Times New Roman" pitchFamily="18" charset="0"/>
                        </a:rPr>
                        <a:t>| Field     | Type     | Null | Key | Default | Extra |</a:t>
                      </a:r>
                    </a:p>
                    <a:p>
                      <a:pPr marL="1530350">
                        <a:lnSpc>
                          <a:spcPct val="115000"/>
                        </a:lnSpc>
                        <a:spcAft>
                          <a:spcPts val="0"/>
                        </a:spcAft>
                      </a:pPr>
                      <a:r>
                        <a:rPr lang="en-IN" sz="1200" b="0" dirty="0">
                          <a:effectLst/>
                          <a:latin typeface="Times New Roman" pitchFamily="18" charset="0"/>
                          <a:cs typeface="Times New Roman" pitchFamily="18" charset="0"/>
                        </a:rPr>
                        <a:t>+-----------+----------+------+-----+---------+-------+</a:t>
                      </a:r>
                    </a:p>
                    <a:p>
                      <a:pPr marL="1530350">
                        <a:lnSpc>
                          <a:spcPct val="115000"/>
                        </a:lnSpc>
                        <a:spcAft>
                          <a:spcPts val="0"/>
                        </a:spcAft>
                      </a:pPr>
                      <a:r>
                        <a:rPr lang="en-IN" sz="1200" b="0" dirty="0">
                          <a:effectLst/>
                          <a:latin typeface="Times New Roman" pitchFamily="18" charset="0"/>
                          <a:cs typeface="Times New Roman" pitchFamily="18" charset="0"/>
                        </a:rPr>
                        <a:t>| </a:t>
                      </a:r>
                      <a:r>
                        <a:rPr lang="en-IN" sz="1200" b="0" dirty="0" err="1">
                          <a:effectLst/>
                          <a:latin typeface="Times New Roman" pitchFamily="18" charset="0"/>
                          <a:cs typeface="Times New Roman" pitchFamily="18" charset="0"/>
                        </a:rPr>
                        <a:t>file_name</a:t>
                      </a:r>
                      <a:r>
                        <a:rPr lang="en-IN" sz="1200" b="0" dirty="0">
                          <a:effectLst/>
                          <a:latin typeface="Times New Roman" pitchFamily="18" charset="0"/>
                          <a:cs typeface="Times New Roman" pitchFamily="18" charset="0"/>
                        </a:rPr>
                        <a:t> | char(20) | NO   | PRI |         |       |</a:t>
                      </a:r>
                    </a:p>
                    <a:p>
                      <a:pPr marL="1530350">
                        <a:lnSpc>
                          <a:spcPct val="115000"/>
                        </a:lnSpc>
                        <a:spcAft>
                          <a:spcPts val="0"/>
                        </a:spcAft>
                      </a:pPr>
                      <a:r>
                        <a:rPr lang="en-IN" sz="1200" b="0" dirty="0">
                          <a:effectLst/>
                          <a:latin typeface="Times New Roman" pitchFamily="18" charset="0"/>
                          <a:cs typeface="Times New Roman" pitchFamily="18" charset="0"/>
                        </a:rPr>
                        <a:t>| state     | blob     | YES  |     | NULL    |       |</a:t>
                      </a:r>
                    </a:p>
                    <a:p>
                      <a:pPr marL="1530350">
                        <a:lnSpc>
                          <a:spcPct val="115000"/>
                        </a:lnSpc>
                        <a:spcAft>
                          <a:spcPts val="0"/>
                        </a:spcAft>
                      </a:pPr>
                      <a:r>
                        <a:rPr lang="en-IN" sz="1200" dirty="0">
                          <a:effectLst/>
                          <a:latin typeface="Times New Roman" pitchFamily="18" charset="0"/>
                          <a:cs typeface="Times New Roman" pitchFamily="18" charset="0"/>
                        </a:rPr>
                        <a:t>+-----------+----------+------+-----+---------+-------+</a:t>
                      </a:r>
                    </a:p>
                    <a:p>
                      <a:pPr marL="1530350">
                        <a:lnSpc>
                          <a:spcPct val="115000"/>
                        </a:lnSpc>
                        <a:spcAft>
                          <a:spcPts val="0"/>
                        </a:spcAft>
                      </a:pPr>
                      <a:r>
                        <a:rPr lang="en-IN" sz="1200" dirty="0">
                          <a:effectLst/>
                          <a:latin typeface="Times New Roman" pitchFamily="18" charset="0"/>
                          <a:cs typeface="Times New Roman" pitchFamily="18" charset="0"/>
                        </a:rPr>
                        <a:t> </a:t>
                      </a:r>
                      <a:endParaRPr lang="en-IN" sz="1200" dirty="0">
                        <a:effectLst/>
                        <a:latin typeface="Times New Roman" pitchFamily="18" charset="0"/>
                        <a:ea typeface="Calibri"/>
                        <a:cs typeface="Times New Roman" pitchFamily="18" charset="0"/>
                      </a:endParaRPr>
                    </a:p>
                  </a:txBody>
                  <a:tcPr marL="63706" marR="63706" marT="0" marB="0">
                    <a:noFill/>
                  </a:tcPr>
                </a:tc>
              </a:tr>
            </a:tbl>
          </a:graphicData>
        </a:graphic>
      </p:graphicFrame>
    </p:spTree>
    <p:extLst>
      <p:ext uri="{BB962C8B-B14F-4D97-AF65-F5344CB8AC3E}">
        <p14:creationId xmlns:p14="http://schemas.microsoft.com/office/powerpoint/2010/main" val="3150111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924800" cy="738336"/>
          </a:xfrm>
        </p:spPr>
        <p:txBody>
          <a:bodyPr/>
          <a:lstStyle/>
          <a:p>
            <a:pPr algn="ctr"/>
            <a:r>
              <a:rPr lang="en-IN" sz="3200" b="1" dirty="0" smtClean="0">
                <a:latin typeface="Times New Roman" pitchFamily="18" charset="0"/>
                <a:cs typeface="Times New Roman" pitchFamily="18" charset="0"/>
              </a:rPr>
              <a:t>ABSTRACT</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683568" y="980728"/>
            <a:ext cx="7924800" cy="5616624"/>
          </a:xfrm>
          <a:noFill/>
          <a:ln>
            <a:solidFill>
              <a:schemeClr val="tx1"/>
            </a:solidFill>
          </a:ln>
        </p:spPr>
        <p:txBody>
          <a:bodyPr>
            <a:noAutofit/>
          </a:bodyPr>
          <a:lstStyle/>
          <a:p>
            <a:pPr marL="285750" indent="-285750" algn="just"/>
            <a:r>
              <a:rPr lang="en-IN" sz="1800" b="1" dirty="0">
                <a:latin typeface="Times New Roman" pitchFamily="18" charset="0"/>
                <a:cs typeface="Times New Roman" pitchFamily="18" charset="0"/>
              </a:rPr>
              <a:t>a data-driven technique </a:t>
            </a:r>
            <a:endParaRPr lang="en-IN" sz="1800" b="1" dirty="0" smtClean="0">
              <a:latin typeface="Times New Roman" pitchFamily="18" charset="0"/>
              <a:cs typeface="Times New Roman" pitchFamily="18" charset="0"/>
            </a:endParaRPr>
          </a:p>
          <a:p>
            <a:pPr marL="285750" indent="-285750" algn="just"/>
            <a:r>
              <a:rPr lang="en-IN" sz="1800" b="1" dirty="0" smtClean="0">
                <a:latin typeface="Times New Roman" pitchFamily="18" charset="0"/>
                <a:cs typeface="Times New Roman" pitchFamily="18" charset="0"/>
              </a:rPr>
              <a:t>models based on PAST EXPERIENCES of other players</a:t>
            </a:r>
            <a:endParaRPr lang="en-IN" sz="1800" b="1" dirty="0">
              <a:latin typeface="Times New Roman" pitchFamily="18" charset="0"/>
              <a:cs typeface="Times New Roman" pitchFamily="18" charset="0"/>
            </a:endParaRPr>
          </a:p>
          <a:p>
            <a:pPr marL="285750" indent="-285750" algn="just"/>
            <a:r>
              <a:rPr lang="en-IN" sz="1800" b="1" dirty="0" smtClean="0">
                <a:latin typeface="Times New Roman" pitchFamily="18" charset="0"/>
                <a:cs typeface="Times New Roman" pitchFamily="18" charset="0"/>
              </a:rPr>
              <a:t>ASSUMPTION </a:t>
            </a:r>
            <a:r>
              <a:rPr lang="en-IN" sz="1800" b="1" dirty="0" smtClean="0">
                <a:latin typeface="Times New Roman" pitchFamily="18" charset="0"/>
                <a:cs typeface="Times New Roman" pitchFamily="18" charset="0"/>
                <a:sym typeface="Wingdings" pitchFamily="2" charset="2"/>
              </a:rPr>
              <a:t></a:t>
            </a:r>
            <a:r>
              <a:rPr lang="en-IN" sz="1800" b="1" dirty="0" smtClean="0">
                <a:latin typeface="Times New Roman" pitchFamily="18" charset="0"/>
                <a:cs typeface="Times New Roman" pitchFamily="18" charset="0"/>
              </a:rPr>
              <a:t>  predict </a:t>
            </a:r>
            <a:r>
              <a:rPr lang="en-IN" sz="1800" b="1" dirty="0">
                <a:latin typeface="Times New Roman" pitchFamily="18" charset="0"/>
                <a:cs typeface="Times New Roman" pitchFamily="18" charset="0"/>
              </a:rPr>
              <a:t>what a player will do in a given situation </a:t>
            </a:r>
            <a:endParaRPr lang="en-IN" sz="1800" b="1" dirty="0" smtClean="0">
              <a:latin typeface="Times New Roman" pitchFamily="18" charset="0"/>
              <a:cs typeface="Times New Roman" pitchFamily="18" charset="0"/>
            </a:endParaRPr>
          </a:p>
          <a:p>
            <a:pPr marL="0" indent="0" algn="just">
              <a:buNone/>
            </a:pPr>
            <a:r>
              <a:rPr lang="en-IN" sz="1800" b="1" dirty="0">
                <a:latin typeface="Times New Roman" pitchFamily="18" charset="0"/>
                <a:cs typeface="Times New Roman" pitchFamily="18" charset="0"/>
              </a:rPr>
              <a:t> </a:t>
            </a:r>
            <a:r>
              <a:rPr lang="en-IN" sz="1800" b="1"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sym typeface="Wingdings" pitchFamily="2" charset="2"/>
              </a:rPr>
              <a:t></a:t>
            </a:r>
            <a:r>
              <a:rPr lang="en-IN" sz="1800" b="1" dirty="0" smtClean="0">
                <a:latin typeface="Times New Roman" pitchFamily="18" charset="0"/>
                <a:cs typeface="Times New Roman" pitchFamily="18" charset="0"/>
              </a:rPr>
              <a:t>from data of former players in similar situations</a:t>
            </a:r>
          </a:p>
          <a:p>
            <a:pPr marL="0" indent="0" algn="just">
              <a:buNone/>
            </a:pPr>
            <a:endParaRPr lang="en-IN" sz="1800" b="1" dirty="0" smtClean="0">
              <a:latin typeface="Times New Roman" pitchFamily="18" charset="0"/>
              <a:cs typeface="Times New Roman" pitchFamily="18" charset="0"/>
            </a:endParaRPr>
          </a:p>
          <a:p>
            <a:pPr marL="285750" indent="-285750" algn="just"/>
            <a:r>
              <a:rPr lang="en-IN" sz="1800" b="1" dirty="0" smtClean="0">
                <a:latin typeface="Times New Roman" pitchFamily="18" charset="0"/>
                <a:cs typeface="Times New Roman" pitchFamily="18" charset="0"/>
              </a:rPr>
              <a:t>WHY PATTERNS?</a:t>
            </a:r>
          </a:p>
          <a:p>
            <a:pPr algn="just">
              <a:buFont typeface="Wingdings" pitchFamily="2" charset="2"/>
              <a:buChar char="Ø"/>
            </a:pPr>
            <a:r>
              <a:rPr lang="en-IN" sz="1800" b="1" dirty="0" smtClean="0">
                <a:latin typeface="Times New Roman" pitchFamily="18" charset="0"/>
                <a:cs typeface="Times New Roman" pitchFamily="18" charset="0"/>
              </a:rPr>
              <a:t>Rules in machine understandable form</a:t>
            </a:r>
          </a:p>
          <a:p>
            <a:pPr algn="just">
              <a:buFont typeface="Wingdings" pitchFamily="2" charset="2"/>
              <a:buChar char="Ø"/>
            </a:pPr>
            <a:r>
              <a:rPr lang="en-IN" sz="1800" b="1" dirty="0" smtClean="0">
                <a:latin typeface="Times New Roman" pitchFamily="18" charset="0"/>
                <a:cs typeface="Times New Roman" pitchFamily="18" charset="0"/>
              </a:rPr>
              <a:t>Ease of generation</a:t>
            </a:r>
          </a:p>
          <a:p>
            <a:pPr algn="just">
              <a:buFont typeface="Wingdings" pitchFamily="2" charset="2"/>
              <a:buChar char="Ø"/>
            </a:pPr>
            <a:r>
              <a:rPr lang="en-IN" sz="1800" b="1" dirty="0" smtClean="0">
                <a:latin typeface="Times New Roman" pitchFamily="18" charset="0"/>
                <a:cs typeface="Times New Roman" pitchFamily="18" charset="0"/>
              </a:rPr>
              <a:t>Use to limit valid moves in search trees</a:t>
            </a:r>
          </a:p>
          <a:p>
            <a:pPr marL="0" indent="0" algn="just">
              <a:buNone/>
            </a:pPr>
            <a:endParaRPr lang="en-IN" sz="1800" b="1" dirty="0">
              <a:latin typeface="Times New Roman" pitchFamily="18" charset="0"/>
              <a:cs typeface="Times New Roman" pitchFamily="18" charset="0"/>
            </a:endParaRPr>
          </a:p>
          <a:p>
            <a:pPr algn="just"/>
            <a:r>
              <a:rPr lang="en-IN" sz="1800" b="1" dirty="0" smtClean="0">
                <a:latin typeface="Times New Roman" pitchFamily="18" charset="0"/>
                <a:cs typeface="Times New Roman" pitchFamily="18" charset="0"/>
              </a:rPr>
              <a:t>WHY NOT GNU Go  PATTERNS?</a:t>
            </a:r>
          </a:p>
          <a:p>
            <a:pPr algn="just">
              <a:buFont typeface="Wingdings" pitchFamily="2" charset="2"/>
              <a:buChar char="Ø"/>
            </a:pPr>
            <a:r>
              <a:rPr lang="en-IN" sz="1800" b="1" dirty="0" smtClean="0">
                <a:latin typeface="Times New Roman" pitchFamily="18" charset="0"/>
                <a:cs typeface="Times New Roman" pitchFamily="18" charset="0"/>
              </a:rPr>
              <a:t>Hand made</a:t>
            </a:r>
          </a:p>
          <a:p>
            <a:pPr algn="just">
              <a:buFont typeface="Wingdings" pitchFamily="2" charset="2"/>
              <a:buChar char="Ø"/>
            </a:pPr>
            <a:r>
              <a:rPr lang="en-IN" sz="1800" b="1" dirty="0" smtClean="0">
                <a:latin typeface="Times New Roman" pitchFamily="18" charset="0"/>
                <a:cs typeface="Times New Roman" pitchFamily="18" charset="0"/>
              </a:rPr>
              <a:t>Prone to errors</a:t>
            </a:r>
          </a:p>
          <a:p>
            <a:pPr algn="just">
              <a:buFont typeface="Wingdings" pitchFamily="2" charset="2"/>
              <a:buChar char="Ø"/>
            </a:pPr>
            <a:r>
              <a:rPr lang="en-IN" sz="1800" b="1" dirty="0" smtClean="0">
                <a:latin typeface="Times New Roman" pitchFamily="18" charset="0"/>
                <a:cs typeface="Times New Roman" pitchFamily="18" charset="0"/>
              </a:rPr>
              <a:t>Not all covered</a:t>
            </a:r>
            <a:endParaRPr lang="en-IN" sz="1800" b="1" dirty="0">
              <a:latin typeface="Times New Roman" pitchFamily="18" charset="0"/>
              <a:cs typeface="Times New Roman" pitchFamily="18" charset="0"/>
            </a:endParaRPr>
          </a:p>
        </p:txBody>
      </p:sp>
    </p:spTree>
    <p:extLst>
      <p:ext uri="{BB962C8B-B14F-4D97-AF65-F5344CB8AC3E}">
        <p14:creationId xmlns:p14="http://schemas.microsoft.com/office/powerpoint/2010/main" val="2386213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8640"/>
            <a:ext cx="9144000" cy="646331"/>
          </a:xfrm>
          <a:prstGeom prst="rect">
            <a:avLst/>
          </a:prstGeom>
        </p:spPr>
        <p:txBody>
          <a:bodyPr wrap="square">
            <a:spAutoFit/>
          </a:bodyPr>
          <a:lstStyle/>
          <a:p>
            <a:pPr algn="just"/>
            <a:r>
              <a:rPr lang="en-IN" b="1" dirty="0"/>
              <a:t>4.1.3</a:t>
            </a:r>
            <a:r>
              <a:rPr lang="en-IN" b="1" u="sng" dirty="0"/>
              <a:t>. Data Cleaning: </a:t>
            </a:r>
            <a:r>
              <a:rPr lang="en-IN" dirty="0"/>
              <a:t>The data we have collected are not clean and may contain errors, missing values, noisy or inconsistent data. So we need to apply different techniques to get rid of such anomalies. </a:t>
            </a:r>
          </a:p>
        </p:txBody>
      </p:sp>
      <p:graphicFrame>
        <p:nvGraphicFramePr>
          <p:cNvPr id="3" name="Table 2"/>
          <p:cNvGraphicFramePr>
            <a:graphicFrameLocks noGrp="1"/>
          </p:cNvGraphicFramePr>
          <p:nvPr>
            <p:extLst>
              <p:ext uri="{D42A27DB-BD31-4B8C-83A1-F6EECF244321}">
                <p14:modId xmlns:p14="http://schemas.microsoft.com/office/powerpoint/2010/main" val="1725287125"/>
              </p:ext>
            </p:extLst>
          </p:nvPr>
        </p:nvGraphicFramePr>
        <p:xfrm>
          <a:off x="107504" y="866338"/>
          <a:ext cx="8784976" cy="5903573"/>
        </p:xfrm>
        <a:graphic>
          <a:graphicData uri="http://schemas.openxmlformats.org/drawingml/2006/table">
            <a:tbl>
              <a:tblPr firstRow="1" firstCol="1" bandRow="1">
                <a:tableStyleId>{5C22544A-7EE6-4342-B048-85BDC9FD1C3A}</a:tableStyleId>
              </a:tblPr>
              <a:tblGrid>
                <a:gridCol w="8784976"/>
              </a:tblGrid>
              <a:tr h="114390">
                <a:tc>
                  <a:txBody>
                    <a:bodyPr/>
                    <a:lstStyle/>
                    <a:p>
                      <a:pPr marL="457200" algn="just">
                        <a:lnSpc>
                          <a:spcPct val="115000"/>
                        </a:lnSpc>
                        <a:spcAft>
                          <a:spcPts val="0"/>
                        </a:spcAft>
                      </a:pPr>
                      <a:r>
                        <a:rPr lang="en-IN" sz="1100" dirty="0">
                          <a:effectLst/>
                          <a:latin typeface="Times New Roman" pitchFamily="18" charset="0"/>
                          <a:cs typeface="Times New Roman" pitchFamily="18" charset="0"/>
                        </a:rPr>
                        <a:t>OUTPUT:</a:t>
                      </a:r>
                      <a:endParaRPr lang="en-IN" sz="1100" dirty="0">
                        <a:effectLst/>
                        <a:latin typeface="Times New Roman" pitchFamily="18" charset="0"/>
                        <a:ea typeface="Calibri"/>
                        <a:cs typeface="Times New Roman" pitchFamily="18" charset="0"/>
                      </a:endParaRPr>
                    </a:p>
                  </a:txBody>
                  <a:tcPr marL="59034" marR="59034" marT="0" marB="0"/>
                </a:tc>
              </a:tr>
              <a:tr h="5710787">
                <a:tc>
                  <a:txBody>
                    <a:bodyPr/>
                    <a:lstStyle/>
                    <a:p>
                      <a:pPr marL="457200" algn="just">
                        <a:lnSpc>
                          <a:spcPct val="115000"/>
                        </a:lnSpc>
                        <a:spcAft>
                          <a:spcPts val="0"/>
                        </a:spcAft>
                      </a:pPr>
                      <a:r>
                        <a:rPr lang="en-IN" sz="1200" b="0" dirty="0" err="1">
                          <a:effectLst/>
                          <a:latin typeface="Times New Roman" pitchFamily="18" charset="0"/>
                          <a:cs typeface="Times New Roman" pitchFamily="18" charset="0"/>
                        </a:rPr>
                        <a:t>mysql</a:t>
                      </a:r>
                      <a:r>
                        <a:rPr lang="en-IN" sz="1200" b="0" dirty="0">
                          <a:effectLst/>
                          <a:latin typeface="Times New Roman" pitchFamily="18" charset="0"/>
                          <a:cs typeface="Times New Roman" pitchFamily="18" charset="0"/>
                        </a:rPr>
                        <a:t>&gt; select * from move where </a:t>
                      </a:r>
                      <a:r>
                        <a:rPr lang="en-IN" sz="1200" b="0" dirty="0" err="1">
                          <a:effectLst/>
                          <a:latin typeface="Times New Roman" pitchFamily="18" charset="0"/>
                          <a:cs typeface="Times New Roman" pitchFamily="18" charset="0"/>
                        </a:rPr>
                        <a:t>file_name</a:t>
                      </a:r>
                      <a:r>
                        <a:rPr lang="en-IN" sz="1200" b="0" dirty="0">
                          <a:effectLst/>
                          <a:latin typeface="Times New Roman" pitchFamily="18" charset="0"/>
                          <a:cs typeface="Times New Roman" pitchFamily="18" charset="0"/>
                        </a:rPr>
                        <a:t>="1.sgf";</a:t>
                      </a:r>
                    </a:p>
                    <a:p>
                      <a:pPr marL="457200" algn="just">
                        <a:lnSpc>
                          <a:spcPct val="115000"/>
                        </a:lnSpc>
                        <a:spcAft>
                          <a:spcPts val="0"/>
                        </a:spcAft>
                      </a:pPr>
                      <a:r>
                        <a:rPr lang="en-IN" sz="1200" b="0" dirty="0">
                          <a:effectLst/>
                          <a:latin typeface="Times New Roman" pitchFamily="18" charset="0"/>
                          <a:cs typeface="Times New Roman" pitchFamily="18" charset="0"/>
                        </a:rPr>
                        <a:t>+-----------+--------------+--------------+---------+-----------+-----------------------------------------------------</a:t>
                      </a:r>
                    </a:p>
                    <a:p>
                      <a:pPr marL="457200" algn="just">
                        <a:lnSpc>
                          <a:spcPct val="115000"/>
                        </a:lnSpc>
                        <a:spcAft>
                          <a:spcPts val="0"/>
                        </a:spcAft>
                      </a:pPr>
                      <a:r>
                        <a:rPr lang="en-IN" sz="1200" b="0" dirty="0">
                          <a:effectLst/>
                          <a:latin typeface="Times New Roman" pitchFamily="18" charset="0"/>
                          <a:cs typeface="Times New Roman" pitchFamily="18" charset="0"/>
                        </a:rPr>
                        <a:t>| </a:t>
                      </a:r>
                      <a:r>
                        <a:rPr lang="en-IN" sz="1200" b="0" dirty="0" err="1">
                          <a:effectLst/>
                          <a:latin typeface="Times New Roman" pitchFamily="18" charset="0"/>
                          <a:cs typeface="Times New Roman" pitchFamily="18" charset="0"/>
                        </a:rPr>
                        <a:t>file_name</a:t>
                      </a:r>
                      <a:r>
                        <a:rPr lang="en-IN" sz="1200" b="0" dirty="0">
                          <a:effectLst/>
                          <a:latin typeface="Times New Roman" pitchFamily="18" charset="0"/>
                          <a:cs typeface="Times New Roman" pitchFamily="18" charset="0"/>
                        </a:rPr>
                        <a:t> | </a:t>
                      </a:r>
                      <a:r>
                        <a:rPr lang="en-IN" sz="1200" b="0" dirty="0" err="1">
                          <a:effectLst/>
                          <a:latin typeface="Times New Roman" pitchFamily="18" charset="0"/>
                          <a:cs typeface="Times New Roman" pitchFamily="18" charset="0"/>
                        </a:rPr>
                        <a:t>player_white</a:t>
                      </a:r>
                      <a:r>
                        <a:rPr lang="en-IN" sz="1200" b="0" dirty="0">
                          <a:effectLst/>
                          <a:latin typeface="Times New Roman" pitchFamily="18" charset="0"/>
                          <a:cs typeface="Times New Roman" pitchFamily="18" charset="0"/>
                        </a:rPr>
                        <a:t> | </a:t>
                      </a:r>
                      <a:r>
                        <a:rPr lang="en-IN" sz="1200" b="0" dirty="0" err="1">
                          <a:effectLst/>
                          <a:latin typeface="Times New Roman" pitchFamily="18" charset="0"/>
                          <a:cs typeface="Times New Roman" pitchFamily="18" charset="0"/>
                        </a:rPr>
                        <a:t>player_black</a:t>
                      </a:r>
                      <a:r>
                        <a:rPr lang="en-IN" sz="1200" b="0" dirty="0">
                          <a:effectLst/>
                          <a:latin typeface="Times New Roman" pitchFamily="18" charset="0"/>
                          <a:cs typeface="Times New Roman" pitchFamily="18" charset="0"/>
                        </a:rPr>
                        <a:t> | </a:t>
                      </a:r>
                      <a:r>
                        <a:rPr lang="en-IN" sz="1200" b="0" dirty="0" err="1">
                          <a:effectLst/>
                          <a:latin typeface="Times New Roman" pitchFamily="18" charset="0"/>
                          <a:cs typeface="Times New Roman" pitchFamily="18" charset="0"/>
                        </a:rPr>
                        <a:t>komi</a:t>
                      </a:r>
                      <a:r>
                        <a:rPr lang="en-IN" sz="1200" b="0" dirty="0">
                          <a:effectLst/>
                          <a:latin typeface="Times New Roman" pitchFamily="18" charset="0"/>
                          <a:cs typeface="Times New Roman" pitchFamily="18" charset="0"/>
                        </a:rPr>
                        <a:t>    | result    | </a:t>
                      </a:r>
                      <a:r>
                        <a:rPr lang="en-IN" sz="1200" b="0" dirty="0" err="1">
                          <a:effectLst/>
                          <a:latin typeface="Times New Roman" pitchFamily="18" charset="0"/>
                          <a:cs typeface="Times New Roman" pitchFamily="18" charset="0"/>
                        </a:rPr>
                        <a:t>move_made</a:t>
                      </a:r>
                      <a:r>
                        <a:rPr lang="en-IN" sz="1200" b="0" dirty="0">
                          <a:effectLst/>
                          <a:latin typeface="Times New Roman" pitchFamily="18" charset="0"/>
                          <a:cs typeface="Times New Roman" pitchFamily="18" charset="0"/>
                        </a:rPr>
                        <a:t>|</a:t>
                      </a:r>
                    </a:p>
                    <a:p>
                      <a:pPr marL="457200" algn="just">
                        <a:lnSpc>
                          <a:spcPct val="115000"/>
                        </a:lnSpc>
                        <a:spcAft>
                          <a:spcPts val="0"/>
                        </a:spcAft>
                      </a:pPr>
                      <a:r>
                        <a:rPr lang="en-IN" sz="1200" b="0" dirty="0">
                          <a:effectLst/>
                          <a:latin typeface="Times New Roman" pitchFamily="18" charset="0"/>
                          <a:cs typeface="Times New Roman" pitchFamily="18" charset="0"/>
                        </a:rPr>
                        <a:t>+-----------+--------------+--------------+---------+-----------+-----------------------------------------------------</a:t>
                      </a:r>
                    </a:p>
                    <a:p>
                      <a:pPr marL="457200" algn="just">
                        <a:lnSpc>
                          <a:spcPct val="115000"/>
                        </a:lnSpc>
                        <a:spcAft>
                          <a:spcPts val="0"/>
                        </a:spcAft>
                      </a:pPr>
                      <a:r>
                        <a:rPr lang="en-IN" sz="1200" b="0" dirty="0">
                          <a:effectLst/>
                          <a:latin typeface="Times New Roman" pitchFamily="18" charset="0"/>
                          <a:cs typeface="Times New Roman" pitchFamily="18" charset="0"/>
                        </a:rPr>
                        <a:t>| 1.sgf     | WR[8p]       | BR[8p]       | KM[5.5] | RE[B+2.5] | ;B[</a:t>
                      </a:r>
                      <a:r>
                        <a:rPr lang="en-IN" sz="1200" b="0" dirty="0" err="1">
                          <a:effectLst/>
                          <a:latin typeface="Times New Roman" pitchFamily="18" charset="0"/>
                          <a:cs typeface="Times New Roman" pitchFamily="18" charset="0"/>
                        </a:rPr>
                        <a:t>qd</a:t>
                      </a:r>
                      <a:r>
                        <a:rPr lang="en-IN" sz="1200" b="0" dirty="0">
                          <a:effectLst/>
                          <a:latin typeface="Times New Roman" pitchFamily="18" charset="0"/>
                          <a:cs typeface="Times New Roman" pitchFamily="18" charset="0"/>
                        </a:rPr>
                        <a:t>];W[dc];B[</a:t>
                      </a:r>
                      <a:r>
                        <a:rPr lang="en-IN" sz="1200" b="0" dirty="0" err="1">
                          <a:effectLst/>
                          <a:latin typeface="Times New Roman" pitchFamily="18" charset="0"/>
                          <a:cs typeface="Times New Roman" pitchFamily="18" charset="0"/>
                        </a:rPr>
                        <a:t>dp</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pq</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ce</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oc</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ld</a:t>
                      </a:r>
                      <a:r>
                        <a:rPr lang="en-IN" sz="1200" b="0" dirty="0">
                          <a:effectLst/>
                          <a:latin typeface="Times New Roman" pitchFamily="18" charset="0"/>
                          <a:cs typeface="Times New Roman" pitchFamily="18" charset="0"/>
                        </a:rPr>
                        <a:t>];W[of];B[</a:t>
                      </a:r>
                      <a:r>
                        <a:rPr lang="en-IN" sz="1200" b="0" dirty="0" err="1">
                          <a:effectLst/>
                          <a:latin typeface="Times New Roman" pitchFamily="18" charset="0"/>
                          <a:cs typeface="Times New Roman" pitchFamily="18" charset="0"/>
                        </a:rPr>
                        <a:t>oe</a:t>
                      </a:r>
                      <a:r>
                        <a:rPr lang="en-IN" sz="1200" b="0" dirty="0">
                          <a:effectLst/>
                          <a:latin typeface="Times New Roman" pitchFamily="18" charset="0"/>
                          <a:cs typeface="Times New Roman" pitchFamily="18" charset="0"/>
                        </a:rPr>
                        <a:t>];W[ne];B[</a:t>
                      </a:r>
                      <a:r>
                        <a:rPr lang="en-IN" sz="1200" b="0" dirty="0" err="1">
                          <a:effectLst/>
                          <a:latin typeface="Times New Roman" pitchFamily="18" charset="0"/>
                          <a:cs typeface="Times New Roman" pitchFamily="18" charset="0"/>
                        </a:rPr>
                        <a:t>pe</a:t>
                      </a:r>
                      <a:r>
                        <a:rPr lang="en-IN" sz="1200" b="0" dirty="0">
                          <a:effectLst/>
                          <a:latin typeface="Times New Roman" pitchFamily="18" charset="0"/>
                          <a:cs typeface="Times New Roman" pitchFamily="18" charset="0"/>
                        </a:rPr>
                        <a:t>];W[md];B[</a:t>
                      </a:r>
                      <a:r>
                        <a:rPr lang="en-IN" sz="1200" b="0" dirty="0" err="1">
                          <a:effectLst/>
                          <a:latin typeface="Times New Roman" pitchFamily="18" charset="0"/>
                          <a:cs typeface="Times New Roman" pitchFamily="18" charset="0"/>
                        </a:rPr>
                        <a:t>nf</a:t>
                      </a:r>
                      <a:r>
                        <a:rPr lang="en-IN" sz="1200" b="0" dirty="0">
                          <a:effectLst/>
                          <a:latin typeface="Times New Roman" pitchFamily="18" charset="0"/>
                          <a:cs typeface="Times New Roman" pitchFamily="18" charset="0"/>
                        </a:rPr>
                        <a:t>];W[le];B[mf];W[k</a:t>
                      </a:r>
                    </a:p>
                    <a:p>
                      <a:pPr marL="457200" algn="just">
                        <a:lnSpc>
                          <a:spcPct val="115000"/>
                        </a:lnSpc>
                        <a:spcAft>
                          <a:spcPts val="0"/>
                        </a:spcAft>
                      </a:pPr>
                      <a:r>
                        <a:rPr lang="en-IN" sz="1200" b="0" dirty="0">
                          <a:effectLst/>
                          <a:latin typeface="Times New Roman" pitchFamily="18" charset="0"/>
                          <a:cs typeface="Times New Roman" pitchFamily="18" charset="0"/>
                        </a:rPr>
                        <a:t>d];B[</a:t>
                      </a:r>
                      <a:r>
                        <a:rPr lang="en-IN" sz="1200" b="0" dirty="0" err="1">
                          <a:effectLst/>
                          <a:latin typeface="Times New Roman" pitchFamily="18" charset="0"/>
                          <a:cs typeface="Times New Roman" pitchFamily="18" charset="0"/>
                        </a:rPr>
                        <a:t>og</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qn</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lc</a:t>
                      </a:r>
                      <a:r>
                        <a:rPr lang="en-IN" sz="1200" b="0" dirty="0">
                          <a:effectLst/>
                          <a:latin typeface="Times New Roman" pitchFamily="18" charset="0"/>
                          <a:cs typeface="Times New Roman" pitchFamily="18" charset="0"/>
                        </a:rPr>
                        <a:t>];W[me];B[</a:t>
                      </a:r>
                      <a:r>
                        <a:rPr lang="en-IN" sz="1200" b="0" dirty="0" err="1">
                          <a:effectLst/>
                          <a:latin typeface="Times New Roman" pitchFamily="18" charset="0"/>
                          <a:cs typeface="Times New Roman" pitchFamily="18" charset="0"/>
                        </a:rPr>
                        <a:t>kc</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jd</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jc</a:t>
                      </a:r>
                      <a:r>
                        <a:rPr lang="en-IN" sz="1200" b="0" dirty="0">
                          <a:effectLst/>
                          <a:latin typeface="Times New Roman" pitchFamily="18" charset="0"/>
                          <a:cs typeface="Times New Roman" pitchFamily="18" charset="0"/>
                        </a:rPr>
                        <a:t>];W[id];B[</a:t>
                      </a:r>
                      <a:r>
                        <a:rPr lang="en-IN" sz="1200" b="0" dirty="0" err="1">
                          <a:effectLst/>
                          <a:latin typeface="Times New Roman" pitchFamily="18" charset="0"/>
                          <a:cs typeface="Times New Roman" pitchFamily="18" charset="0"/>
                        </a:rPr>
                        <a:t>mb</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nb</a:t>
                      </a:r>
                      <a:r>
                        <a:rPr lang="en-IN" sz="1200" b="0" dirty="0">
                          <a:effectLst/>
                          <a:latin typeface="Times New Roman" pitchFamily="18" charset="0"/>
                          <a:cs typeface="Times New Roman" pitchFamily="18" charset="0"/>
                        </a:rPr>
                        <a:t>];B[mc];W[</a:t>
                      </a:r>
                      <a:r>
                        <a:rPr lang="en-IN" sz="1200" b="0" dirty="0" err="1">
                          <a:effectLst/>
                          <a:latin typeface="Times New Roman" pitchFamily="18" charset="0"/>
                          <a:cs typeface="Times New Roman" pitchFamily="18" charset="0"/>
                        </a:rPr>
                        <a:t>nc</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hb</a:t>
                      </a:r>
                      <a:r>
                        <a:rPr lang="en-IN" sz="1200" b="0" dirty="0">
                          <a:effectLst/>
                          <a:latin typeface="Times New Roman" pitchFamily="18" charset="0"/>
                          <a:cs typeface="Times New Roman" pitchFamily="18" charset="0"/>
                        </a:rPr>
                        <a:t>] ;W[</a:t>
                      </a:r>
                      <a:r>
                        <a:rPr lang="en-IN" sz="1200" b="0" dirty="0" err="1">
                          <a:effectLst/>
                          <a:latin typeface="Times New Roman" pitchFamily="18" charset="0"/>
                          <a:cs typeface="Times New Roman" pitchFamily="18" charset="0"/>
                        </a:rPr>
                        <a:t>gc</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hc</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hd</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gd</a:t>
                      </a:r>
                      <a:r>
                        <a:rPr lang="en-IN" sz="1200" b="0" dirty="0">
                          <a:effectLst/>
                          <a:latin typeface="Times New Roman" pitchFamily="18" charset="0"/>
                          <a:cs typeface="Times New Roman" pitchFamily="18" charset="0"/>
                        </a:rPr>
                        <a:t>];W[de];B[</a:t>
                      </a:r>
                      <a:r>
                        <a:rPr lang="en-IN" sz="1200" b="0" dirty="0" err="1">
                          <a:effectLst/>
                          <a:latin typeface="Times New Roman" pitchFamily="18" charset="0"/>
                          <a:cs typeface="Times New Roman" pitchFamily="18" charset="0"/>
                        </a:rPr>
                        <a:t>df</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ee</a:t>
                      </a:r>
                      <a:r>
                        <a:rPr lang="en-IN" sz="1200" b="0" dirty="0">
                          <a:effectLst/>
                          <a:latin typeface="Times New Roman" pitchFamily="18" charset="0"/>
                          <a:cs typeface="Times New Roman" pitchFamily="18" charset="0"/>
                        </a:rPr>
                        <a:t>];B[cd];W[</a:t>
                      </a:r>
                      <a:r>
                        <a:rPr lang="en-IN" sz="1200" b="0" dirty="0" err="1">
                          <a:effectLst/>
                          <a:latin typeface="Times New Roman" pitchFamily="18" charset="0"/>
                          <a:cs typeface="Times New Roman" pitchFamily="18" charset="0"/>
                        </a:rPr>
                        <a:t>gb</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ic</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ge</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jq</a:t>
                      </a:r>
                      <a:r>
                        <a:rPr lang="en-IN" sz="1200" b="0" dirty="0">
                          <a:effectLst/>
                          <a:latin typeface="Times New Roman" pitchFamily="18" charset="0"/>
                          <a:cs typeface="Times New Roman" pitchFamily="18" charset="0"/>
                        </a:rPr>
                        <a:t>];W[cc];B</a:t>
                      </a:r>
                    </a:p>
                    <a:p>
                      <a:pPr marL="457200" algn="just">
                        <a:lnSpc>
                          <a:spcPct val="115000"/>
                        </a:lnSpc>
                        <a:spcAft>
                          <a:spcPts val="0"/>
                        </a:spcAft>
                      </a:pPr>
                      <a:r>
                        <a:rPr lang="en-IN" sz="1200" b="0" dirty="0">
                          <a:effectLst/>
                          <a:latin typeface="Times New Roman" pitchFamily="18" charset="0"/>
                          <a:cs typeface="Times New Roman" pitchFamily="18" charset="0"/>
                        </a:rPr>
                        <a:t>[ci];W[</a:t>
                      </a:r>
                      <a:r>
                        <a:rPr lang="en-IN" sz="1200" b="0" dirty="0" err="1">
                          <a:effectLst/>
                          <a:latin typeface="Times New Roman" pitchFamily="18" charset="0"/>
                          <a:cs typeface="Times New Roman" pitchFamily="18" charset="0"/>
                        </a:rPr>
                        <a:t>cq</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cp</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dq</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eq</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er</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fq</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fr</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gq</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bp</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bo</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bq</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cn</a:t>
                      </a:r>
                      <a:r>
                        <a:rPr lang="en-IN" sz="1200" b="0" dirty="0">
                          <a:effectLst/>
                          <a:latin typeface="Times New Roman" pitchFamily="18" charset="0"/>
                          <a:cs typeface="Times New Roman" pitchFamily="18" charset="0"/>
                        </a:rPr>
                        <a:t>];W[e</a:t>
                      </a:r>
                    </a:p>
                    <a:p>
                      <a:pPr marL="457200" algn="just">
                        <a:lnSpc>
                          <a:spcPct val="115000"/>
                        </a:lnSpc>
                        <a:spcAft>
                          <a:spcPts val="0"/>
                        </a:spcAft>
                      </a:pPr>
                      <a:r>
                        <a:rPr lang="en-IN" sz="1200" b="0" dirty="0">
                          <a:effectLst/>
                          <a:latin typeface="Times New Roman" pitchFamily="18" charset="0"/>
                          <a:cs typeface="Times New Roman" pitchFamily="18" charset="0"/>
                        </a:rPr>
                        <a:t>i];B[</a:t>
                      </a:r>
                      <a:r>
                        <a:rPr lang="en-IN" sz="1200" b="0" dirty="0" err="1">
                          <a:effectLst/>
                          <a:latin typeface="Times New Roman" pitchFamily="18" charset="0"/>
                          <a:cs typeface="Times New Roman" pitchFamily="18" charset="0"/>
                        </a:rPr>
                        <a:t>fd</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fe</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ql</a:t>
                      </a:r>
                      <a:r>
                        <a:rPr lang="en-IN" sz="1200" b="0" dirty="0">
                          <a:effectLst/>
                          <a:latin typeface="Times New Roman" pitchFamily="18" charset="0"/>
                          <a:cs typeface="Times New Roman" pitchFamily="18" charset="0"/>
                        </a:rPr>
                        <a:t>];W[on];B[</a:t>
                      </a:r>
                      <a:r>
                        <a:rPr lang="en-IN" sz="1200" b="0" dirty="0" err="1">
                          <a:effectLst/>
                          <a:latin typeface="Times New Roman" pitchFamily="18" charset="0"/>
                          <a:cs typeface="Times New Roman" pitchFamily="18" charset="0"/>
                        </a:rPr>
                        <a:t>pj</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mq</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qq</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pr</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mp</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lp</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nq</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lq</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pp</a:t>
                      </a:r>
                      <a:r>
                        <a:rPr lang="en-IN" sz="1200" b="0" dirty="0">
                          <a:effectLst/>
                          <a:latin typeface="Times New Roman" pitchFamily="18" charset="0"/>
                          <a:cs typeface="Times New Roman" pitchFamily="18" charset="0"/>
                        </a:rPr>
                        <a:t>]</a:t>
                      </a:r>
                    </a:p>
                    <a:p>
                      <a:pPr marL="457200" algn="just">
                        <a:lnSpc>
                          <a:spcPct val="115000"/>
                        </a:lnSpc>
                        <a:spcAft>
                          <a:spcPts val="0"/>
                        </a:spcAft>
                      </a:pPr>
                      <a:r>
                        <a:rPr lang="en-IN" sz="1200" b="0" dirty="0">
                          <a:effectLst/>
                          <a:latin typeface="Times New Roman" pitchFamily="18" charset="0"/>
                          <a:cs typeface="Times New Roman" pitchFamily="18" charset="0"/>
                        </a:rPr>
                        <a:t>;W[op];B[</a:t>
                      </a:r>
                      <a:r>
                        <a:rPr lang="en-IN" sz="1200" b="0" dirty="0" err="1">
                          <a:effectLst/>
                          <a:latin typeface="Times New Roman" pitchFamily="18" charset="0"/>
                          <a:cs typeface="Times New Roman" pitchFamily="18" charset="0"/>
                        </a:rPr>
                        <a:t>po</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pn</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ro</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rn</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qr</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oo</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qo</a:t>
                      </a:r>
                      <a:r>
                        <a:rPr lang="en-IN" sz="1200" b="0" dirty="0">
                          <a:effectLst/>
                          <a:latin typeface="Times New Roman" pitchFamily="18" charset="0"/>
                          <a:cs typeface="Times New Roman" pitchFamily="18" charset="0"/>
                        </a:rPr>
                        <a:t>];W[nr];B[</a:t>
                      </a:r>
                      <a:r>
                        <a:rPr lang="en-IN" sz="1200" b="0" dirty="0" err="1">
                          <a:effectLst/>
                          <a:latin typeface="Times New Roman" pitchFamily="18" charset="0"/>
                          <a:cs typeface="Times New Roman" pitchFamily="18" charset="0"/>
                        </a:rPr>
                        <a:t>rm</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sn</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rq</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ek</a:t>
                      </a:r>
                      <a:r>
                        <a:rPr lang="en-IN" sz="1200" b="0" dirty="0">
                          <a:effectLst/>
                          <a:latin typeface="Times New Roman" pitchFamily="18" charset="0"/>
                          <a:cs typeface="Times New Roman" pitchFamily="18" charset="0"/>
                        </a:rPr>
                        <a:t>];B</a:t>
                      </a:r>
                    </a:p>
                    <a:p>
                      <a:pPr marL="457200" algn="just">
                        <a:lnSpc>
                          <a:spcPct val="115000"/>
                        </a:lnSpc>
                        <a:spcAft>
                          <a:spcPts val="0"/>
                        </a:spcAft>
                      </a:pPr>
                      <a:r>
                        <a:rPr lang="en-IN" sz="1200" b="0" dirty="0">
                          <a:effectLst/>
                          <a:latin typeface="Times New Roman" pitchFamily="18" charset="0"/>
                          <a:cs typeface="Times New Roman" pitchFamily="18" charset="0"/>
                        </a:rPr>
                        <a:t>[</a:t>
                      </a:r>
                      <a:r>
                        <a:rPr lang="en-IN" sz="1200" b="0" dirty="0" err="1">
                          <a:effectLst/>
                          <a:latin typeface="Times New Roman" pitchFamily="18" charset="0"/>
                          <a:cs typeface="Times New Roman" pitchFamily="18" charset="0"/>
                        </a:rPr>
                        <a:t>ck</a:t>
                      </a:r>
                      <a:r>
                        <a:rPr lang="en-IN" sz="1200" b="0" dirty="0">
                          <a:effectLst/>
                          <a:latin typeface="Times New Roman" pitchFamily="18" charset="0"/>
                          <a:cs typeface="Times New Roman" pitchFamily="18" charset="0"/>
                        </a:rPr>
                        <a:t>];W[gr];B[</a:t>
                      </a:r>
                      <a:r>
                        <a:rPr lang="en-IN" sz="1200" b="0" dirty="0" err="1">
                          <a:effectLst/>
                          <a:latin typeface="Times New Roman" pitchFamily="18" charset="0"/>
                          <a:cs typeface="Times New Roman" pitchFamily="18" charset="0"/>
                        </a:rPr>
                        <a:t>hp</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rk</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qk</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rj</a:t>
                      </a:r>
                      <a:r>
                        <a:rPr lang="en-IN" sz="1200" b="0" dirty="0">
                          <a:effectLst/>
                          <a:latin typeface="Times New Roman" pitchFamily="18" charset="0"/>
                          <a:cs typeface="Times New Roman" pitchFamily="18" charset="0"/>
                        </a:rPr>
                        <a:t>];B[qi];W[</a:t>
                      </a:r>
                      <a:r>
                        <a:rPr lang="en-IN" sz="1200" b="0" dirty="0" err="1">
                          <a:effectLst/>
                          <a:latin typeface="Times New Roman" pitchFamily="18" charset="0"/>
                          <a:cs typeface="Times New Roman" pitchFamily="18" charset="0"/>
                        </a:rPr>
                        <a:t>rl</a:t>
                      </a:r>
                      <a:r>
                        <a:rPr lang="en-IN" sz="1200" b="0" dirty="0">
                          <a:effectLst/>
                          <a:latin typeface="Times New Roman" pitchFamily="18" charset="0"/>
                          <a:cs typeface="Times New Roman" pitchFamily="18" charset="0"/>
                        </a:rPr>
                        <a:t>];B[lf];W[</a:t>
                      </a:r>
                      <a:r>
                        <a:rPr lang="en-IN" sz="1200" b="0" dirty="0" err="1">
                          <a:effectLst/>
                          <a:latin typeface="Times New Roman" pitchFamily="18" charset="0"/>
                          <a:cs typeface="Times New Roman" pitchFamily="18" charset="0"/>
                        </a:rPr>
                        <a:t>kf</a:t>
                      </a:r>
                      <a:r>
                        <a:rPr lang="en-IN" sz="1200" b="0" dirty="0">
                          <a:effectLst/>
                          <a:latin typeface="Times New Roman" pitchFamily="18" charset="0"/>
                          <a:cs typeface="Times New Roman" pitchFamily="18" charset="0"/>
                        </a:rPr>
                        <a:t>];B[kg];W[</a:t>
                      </a:r>
                      <a:r>
                        <a:rPr lang="en-IN" sz="1200" b="0" dirty="0" err="1">
                          <a:effectLst/>
                          <a:latin typeface="Times New Roman" pitchFamily="18" charset="0"/>
                          <a:cs typeface="Times New Roman" pitchFamily="18" charset="0"/>
                        </a:rPr>
                        <a:t>jf</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ri</a:t>
                      </a:r>
                      <a:r>
                        <a:rPr lang="en-IN" sz="1200" b="0" dirty="0">
                          <a:effectLst/>
                          <a:latin typeface="Times New Roman" pitchFamily="18" charset="0"/>
                          <a:cs typeface="Times New Roman" pitchFamily="18" charset="0"/>
                        </a:rPr>
                        <a:t>];W[q</a:t>
                      </a:r>
                    </a:p>
                    <a:p>
                      <a:pPr marL="457200" algn="just">
                        <a:lnSpc>
                          <a:spcPct val="115000"/>
                        </a:lnSpc>
                        <a:spcAft>
                          <a:spcPts val="0"/>
                        </a:spcAft>
                      </a:pPr>
                      <a:r>
                        <a:rPr lang="en-IN" sz="1200" b="0" dirty="0">
                          <a:effectLst/>
                          <a:latin typeface="Times New Roman" pitchFamily="18" charset="0"/>
                          <a:cs typeface="Times New Roman" pitchFamily="18" charset="0"/>
                        </a:rPr>
                        <a:t>b];B[</a:t>
                      </a:r>
                      <a:r>
                        <a:rPr lang="en-IN" sz="1200" b="0" dirty="0" err="1">
                          <a:effectLst/>
                          <a:latin typeface="Times New Roman" pitchFamily="18" charset="0"/>
                          <a:cs typeface="Times New Roman" pitchFamily="18" charset="0"/>
                        </a:rPr>
                        <a:t>rc</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hr</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jo</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ch</a:t>
                      </a:r>
                      <a:r>
                        <a:rPr lang="en-IN" sz="1200" b="0" dirty="0">
                          <a:effectLst/>
                          <a:latin typeface="Times New Roman" pitchFamily="18" charset="0"/>
                          <a:cs typeface="Times New Roman" pitchFamily="18" charset="0"/>
                        </a:rPr>
                        <a:t>];B[dh];W[di];B[</a:t>
                      </a:r>
                      <a:r>
                        <a:rPr lang="en-IN" sz="1200" b="0" dirty="0" err="1">
                          <a:effectLst/>
                          <a:latin typeface="Times New Roman" pitchFamily="18" charset="0"/>
                          <a:cs typeface="Times New Roman" pitchFamily="18" charset="0"/>
                        </a:rPr>
                        <a:t>bh</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cj</a:t>
                      </a:r>
                      <a:r>
                        <a:rPr lang="en-IN" sz="1200" b="0" dirty="0">
                          <a:effectLst/>
                          <a:latin typeface="Times New Roman" pitchFamily="18" charset="0"/>
                          <a:cs typeface="Times New Roman" pitchFamily="18" charset="0"/>
                        </a:rPr>
                        <a:t>];B[bi];W[eh];B[cg];W[</a:t>
                      </a:r>
                      <a:r>
                        <a:rPr lang="en-IN" sz="1200" b="0" dirty="0" err="1">
                          <a:effectLst/>
                          <a:latin typeface="Times New Roman" pitchFamily="18" charset="0"/>
                          <a:cs typeface="Times New Roman" pitchFamily="18" charset="0"/>
                        </a:rPr>
                        <a:t>ji</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gl</a:t>
                      </a:r>
                      <a:r>
                        <a:rPr lang="en-IN" sz="1200" b="0" dirty="0">
                          <a:effectLst/>
                          <a:latin typeface="Times New Roman" pitchFamily="18" charset="0"/>
                          <a:cs typeface="Times New Roman" pitchFamily="18" charset="0"/>
                        </a:rPr>
                        <a:t>]</a:t>
                      </a:r>
                    </a:p>
                    <a:p>
                      <a:pPr marL="457200" algn="just">
                        <a:lnSpc>
                          <a:spcPct val="115000"/>
                        </a:lnSpc>
                        <a:spcAft>
                          <a:spcPts val="0"/>
                        </a:spcAft>
                      </a:pP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em</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gj</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eo</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ep</a:t>
                      </a:r>
                      <a:r>
                        <a:rPr lang="en-IN" sz="1200" b="0" dirty="0">
                          <a:effectLst/>
                          <a:latin typeface="Times New Roman" pitchFamily="18" charset="0"/>
                          <a:cs typeface="Times New Roman" pitchFamily="18" charset="0"/>
                        </a:rPr>
                        <a:t>];W[li];B[</a:t>
                      </a:r>
                      <a:r>
                        <a:rPr lang="en-IN" sz="1200" b="0" dirty="0" err="1">
                          <a:effectLst/>
                          <a:latin typeface="Times New Roman" pitchFamily="18" charset="0"/>
                          <a:cs typeface="Times New Roman" pitchFamily="18" charset="0"/>
                        </a:rPr>
                        <a:t>fn</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lg</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ih</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gh</a:t>
                      </a:r>
                      <a:r>
                        <a:rPr lang="en-IN" sz="1200" b="0" dirty="0">
                          <a:effectLst/>
                          <a:latin typeface="Times New Roman" pitchFamily="18" charset="0"/>
                          <a:cs typeface="Times New Roman" pitchFamily="18" charset="0"/>
                        </a:rPr>
                        <a:t>];B[ii];W[</a:t>
                      </a:r>
                      <a:r>
                        <a:rPr lang="en-IN" sz="1200" b="0" dirty="0" err="1">
                          <a:effectLst/>
                          <a:latin typeface="Times New Roman" pitchFamily="18" charset="0"/>
                          <a:cs typeface="Times New Roman" pitchFamily="18" charset="0"/>
                        </a:rPr>
                        <a:t>ng</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pf</a:t>
                      </a:r>
                      <a:r>
                        <a:rPr lang="en-IN" sz="1200" b="0" dirty="0">
                          <a:effectLst/>
                          <a:latin typeface="Times New Roman" pitchFamily="18" charset="0"/>
                          <a:cs typeface="Times New Roman" pitchFamily="18" charset="0"/>
                        </a:rPr>
                        <a:t>];W[mg];B</a:t>
                      </a:r>
                    </a:p>
                    <a:p>
                      <a:pPr marL="457200" algn="just">
                        <a:lnSpc>
                          <a:spcPct val="115000"/>
                        </a:lnSpc>
                        <a:spcAft>
                          <a:spcPts val="0"/>
                        </a:spcAft>
                      </a:pPr>
                      <a:r>
                        <a:rPr lang="en-IN" sz="1200" b="0" dirty="0">
                          <a:effectLst/>
                          <a:latin typeface="Times New Roman" pitchFamily="18" charset="0"/>
                          <a:cs typeface="Times New Roman" pitchFamily="18" charset="0"/>
                        </a:rPr>
                        <a:t>[of];W[</a:t>
                      </a:r>
                      <a:r>
                        <a:rPr lang="en-IN" sz="1200" b="0" dirty="0" err="1">
                          <a:effectLst/>
                          <a:latin typeface="Times New Roman" pitchFamily="18" charset="0"/>
                          <a:cs typeface="Times New Roman" pitchFamily="18" charset="0"/>
                        </a:rPr>
                        <a:t>jg</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jj</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kj</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jk</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iq</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oq</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np</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kn</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ip</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kq</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io</a:t>
                      </a:r>
                      <a:r>
                        <a:rPr lang="en-IN" sz="1200" b="0" dirty="0">
                          <a:effectLst/>
                          <a:latin typeface="Times New Roman" pitchFamily="18" charset="0"/>
                          <a:cs typeface="Times New Roman" pitchFamily="18" charset="0"/>
                        </a:rPr>
                        <a:t>];B[in];W[r</a:t>
                      </a:r>
                    </a:p>
                    <a:p>
                      <a:pPr marL="457200" algn="just">
                        <a:lnSpc>
                          <a:spcPct val="115000"/>
                        </a:lnSpc>
                        <a:spcAft>
                          <a:spcPts val="0"/>
                        </a:spcAft>
                      </a:pPr>
                      <a:r>
                        <a:rPr lang="en-IN" sz="1200" b="0" dirty="0">
                          <a:effectLst/>
                          <a:latin typeface="Times New Roman" pitchFamily="18" charset="0"/>
                          <a:cs typeface="Times New Roman" pitchFamily="18" charset="0"/>
                        </a:rPr>
                        <a:t>b];B[</a:t>
                      </a:r>
                      <a:r>
                        <a:rPr lang="en-IN" sz="1200" b="0" dirty="0" err="1">
                          <a:effectLst/>
                          <a:latin typeface="Times New Roman" pitchFamily="18" charset="0"/>
                          <a:cs typeface="Times New Roman" pitchFamily="18" charset="0"/>
                        </a:rPr>
                        <a:t>ps</a:t>
                      </a:r>
                      <a:r>
                        <a:rPr lang="en-IN" sz="1200" b="0" dirty="0">
                          <a:effectLst/>
                          <a:latin typeface="Times New Roman" pitchFamily="18" charset="0"/>
                          <a:cs typeface="Times New Roman" pitchFamily="18" charset="0"/>
                        </a:rPr>
                        <a:t>];W[or];B[</a:t>
                      </a:r>
                      <a:r>
                        <a:rPr lang="en-IN" sz="1200" b="0" dirty="0" err="1">
                          <a:effectLst/>
                          <a:latin typeface="Times New Roman" pitchFamily="18" charset="0"/>
                          <a:cs typeface="Times New Roman" pitchFamily="18" charset="0"/>
                        </a:rPr>
                        <a:t>qm</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sm</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nh</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ni</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mh</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lh</a:t>
                      </a:r>
                      <a:r>
                        <a:rPr lang="en-IN" sz="1200" b="0" dirty="0">
                          <a:effectLst/>
                          <a:latin typeface="Times New Roman" pitchFamily="18" charset="0"/>
                          <a:cs typeface="Times New Roman" pitchFamily="18" charset="0"/>
                        </a:rPr>
                        <a:t>];B[oh];W[kl];B[</a:t>
                      </a:r>
                      <a:r>
                        <a:rPr lang="en-IN" sz="1200" b="0" dirty="0" err="1">
                          <a:effectLst/>
                          <a:latin typeface="Times New Roman" pitchFamily="18" charset="0"/>
                          <a:cs typeface="Times New Roman" pitchFamily="18" charset="0"/>
                        </a:rPr>
                        <a:t>jm</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ho</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dj</a:t>
                      </a:r>
                      <a:r>
                        <a:rPr lang="en-IN" sz="1200" b="0" dirty="0">
                          <a:effectLst/>
                          <a:latin typeface="Times New Roman" pitchFamily="18" charset="0"/>
                          <a:cs typeface="Times New Roman" pitchFamily="18" charset="0"/>
                        </a:rPr>
                        <a:t>]</a:t>
                      </a:r>
                    </a:p>
                    <a:p>
                      <a:pPr marL="457200" algn="just">
                        <a:lnSpc>
                          <a:spcPct val="115000"/>
                        </a:lnSpc>
                        <a:spcAft>
                          <a:spcPts val="0"/>
                        </a:spcAft>
                      </a:pP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dk</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bj</a:t>
                      </a:r>
                      <a:r>
                        <a:rPr lang="en-IN" sz="1200" b="0" dirty="0">
                          <a:effectLst/>
                          <a:latin typeface="Times New Roman" pitchFamily="18" charset="0"/>
                          <a:cs typeface="Times New Roman" pitchFamily="18" charset="0"/>
                        </a:rPr>
                        <a:t>];W[cl];B[</a:t>
                      </a:r>
                      <a:r>
                        <a:rPr lang="en-IN" sz="1200" b="0" dirty="0" err="1">
                          <a:effectLst/>
                          <a:latin typeface="Times New Roman" pitchFamily="18" charset="0"/>
                          <a:cs typeface="Times New Roman" pitchFamily="18" charset="0"/>
                        </a:rPr>
                        <a:t>bl</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hm</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hn</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gm</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gn</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fm</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kk</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lk</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jl</a:t>
                      </a:r>
                      <a:r>
                        <a:rPr lang="en-IN" sz="1200" b="0" dirty="0">
                          <a:effectLst/>
                          <a:latin typeface="Times New Roman" pitchFamily="18" charset="0"/>
                          <a:cs typeface="Times New Roman" pitchFamily="18" charset="0"/>
                        </a:rPr>
                        <a:t>];W[cm];B</a:t>
                      </a:r>
                    </a:p>
                    <a:p>
                      <a:pPr marL="457200" algn="just">
                        <a:lnSpc>
                          <a:spcPct val="115000"/>
                        </a:lnSpc>
                        <a:spcAft>
                          <a:spcPts val="0"/>
                        </a:spcAft>
                      </a:pPr>
                      <a:r>
                        <a:rPr lang="en-IN" sz="1200" b="0" dirty="0">
                          <a:effectLst/>
                          <a:latin typeface="Times New Roman" pitchFamily="18" charset="0"/>
                          <a:cs typeface="Times New Roman" pitchFamily="18" charset="0"/>
                        </a:rPr>
                        <a:t>[</a:t>
                      </a:r>
                      <a:r>
                        <a:rPr lang="en-IN" sz="1200" b="0" dirty="0" err="1">
                          <a:effectLst/>
                          <a:latin typeface="Times New Roman" pitchFamily="18" charset="0"/>
                          <a:cs typeface="Times New Roman" pitchFamily="18" charset="0"/>
                        </a:rPr>
                        <a:t>bm</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ln</a:t>
                      </a:r>
                      <a:r>
                        <a:rPr lang="en-IN" sz="1200" b="0" dirty="0">
                          <a:effectLst/>
                          <a:latin typeface="Times New Roman" pitchFamily="18" charset="0"/>
                          <a:cs typeface="Times New Roman" pitchFamily="18" charset="0"/>
                        </a:rPr>
                        <a:t>];B[lo];W[lm];B[</a:t>
                      </a:r>
                      <a:r>
                        <a:rPr lang="en-IN" sz="1200" b="0" dirty="0" err="1">
                          <a:effectLst/>
                          <a:latin typeface="Times New Roman" pitchFamily="18" charset="0"/>
                          <a:cs typeface="Times New Roman" pitchFamily="18" charset="0"/>
                        </a:rPr>
                        <a:t>ga</a:t>
                      </a:r>
                      <a:r>
                        <a:rPr lang="en-IN" sz="1200" b="0" dirty="0">
                          <a:effectLst/>
                          <a:latin typeface="Times New Roman" pitchFamily="18" charset="0"/>
                          <a:cs typeface="Times New Roman" pitchFamily="18" charset="0"/>
                        </a:rPr>
                        <a:t>];W[fc];B[</a:t>
                      </a:r>
                      <a:r>
                        <a:rPr lang="en-IN" sz="1200" b="0" dirty="0" err="1">
                          <a:effectLst/>
                          <a:latin typeface="Times New Roman" pitchFamily="18" charset="0"/>
                          <a:cs typeface="Times New Roman" pitchFamily="18" charset="0"/>
                        </a:rPr>
                        <a:t>fb</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ec</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gi</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fk</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ko</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mo</a:t>
                      </a:r>
                      <a:r>
                        <a:rPr lang="en-IN" sz="1200" b="0" dirty="0">
                          <a:effectLst/>
                          <a:latin typeface="Times New Roman" pitchFamily="18" charset="0"/>
                          <a:cs typeface="Times New Roman" pitchFamily="18" charset="0"/>
                        </a:rPr>
                        <a:t>];B[ml];W[l</a:t>
                      </a:r>
                    </a:p>
                    <a:p>
                      <a:pPr marL="457200" algn="just">
                        <a:lnSpc>
                          <a:spcPct val="115000"/>
                        </a:lnSpc>
                        <a:spcAft>
                          <a:spcPts val="0"/>
                        </a:spcAft>
                      </a:pPr>
                      <a:r>
                        <a:rPr lang="en-IN" sz="1200" b="0" dirty="0">
                          <a:effectLst/>
                          <a:latin typeface="Times New Roman" pitchFamily="18" charset="0"/>
                          <a:cs typeface="Times New Roman" pitchFamily="18" charset="0"/>
                        </a:rPr>
                        <a:t>l];B[</a:t>
                      </a:r>
                      <a:r>
                        <a:rPr lang="en-IN" sz="1200" b="0" dirty="0" err="1">
                          <a:effectLst/>
                          <a:latin typeface="Times New Roman" pitchFamily="18" charset="0"/>
                          <a:cs typeface="Times New Roman" pitchFamily="18" charset="0"/>
                        </a:rPr>
                        <a:t>nk</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nj</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bc</a:t>
                      </a:r>
                      <a:r>
                        <a:rPr lang="en-IN" sz="1200" b="0" dirty="0">
                          <a:effectLst/>
                          <a:latin typeface="Times New Roman" pitchFamily="18" charset="0"/>
                          <a:cs typeface="Times New Roman" pitchFamily="18" charset="0"/>
                        </a:rPr>
                        <a:t>];W[bb];B[</a:t>
                      </a:r>
                      <a:r>
                        <a:rPr lang="en-IN" sz="1200" b="0" dirty="0" err="1">
                          <a:effectLst/>
                          <a:latin typeface="Times New Roman" pitchFamily="18" charset="0"/>
                          <a:cs typeface="Times New Roman" pitchFamily="18" charset="0"/>
                        </a:rPr>
                        <a:t>bd</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gk</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jh</a:t>
                      </a:r>
                      <a:r>
                        <a:rPr lang="en-IN" sz="1200" b="0" dirty="0">
                          <a:effectLst/>
                          <a:latin typeface="Times New Roman" pitchFamily="18" charset="0"/>
                          <a:cs typeface="Times New Roman" pitchFamily="18" charset="0"/>
                        </a:rPr>
                        <a:t>];W[do];B[</a:t>
                      </a:r>
                      <a:r>
                        <a:rPr lang="en-IN" sz="1200" b="0" dirty="0" err="1">
                          <a:effectLst/>
                          <a:latin typeface="Times New Roman" pitchFamily="18" charset="0"/>
                          <a:cs typeface="Times New Roman" pitchFamily="18" charset="0"/>
                        </a:rPr>
                        <a:t>ki</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lj</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eg</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hj</a:t>
                      </a:r>
                      <a:r>
                        <a:rPr lang="en-IN" sz="1200" b="0" dirty="0">
                          <a:effectLst/>
                          <a:latin typeface="Times New Roman" pitchFamily="18" charset="0"/>
                          <a:cs typeface="Times New Roman" pitchFamily="18" charset="0"/>
                        </a:rPr>
                        <a:t>];B[hi]</a:t>
                      </a:r>
                    </a:p>
                    <a:p>
                      <a:pPr marL="457200" algn="just">
                        <a:lnSpc>
                          <a:spcPct val="115000"/>
                        </a:lnSpc>
                        <a:spcAft>
                          <a:spcPts val="0"/>
                        </a:spcAft>
                      </a:pPr>
                      <a:r>
                        <a:rPr lang="en-IN" sz="1200" b="0" dirty="0">
                          <a:effectLst/>
                          <a:latin typeface="Times New Roman" pitchFamily="18" charset="0"/>
                          <a:cs typeface="Times New Roman" pitchFamily="18" charset="0"/>
                        </a:rPr>
                        <a:t>;W[hl];B[</a:t>
                      </a:r>
                      <a:r>
                        <a:rPr lang="en-IN" sz="1200" b="0" dirty="0" err="1">
                          <a:effectLst/>
                          <a:latin typeface="Times New Roman" pitchFamily="18" charset="0"/>
                          <a:cs typeface="Times New Roman" pitchFamily="18" charset="0"/>
                        </a:rPr>
                        <a:t>dm</a:t>
                      </a:r>
                      <a:r>
                        <a:rPr lang="en-IN" sz="1200" b="0" dirty="0">
                          <a:effectLst/>
                          <a:latin typeface="Times New Roman" pitchFamily="18" charset="0"/>
                          <a:cs typeface="Times New Roman" pitchFamily="18" charset="0"/>
                        </a:rPr>
                        <a:t>];W[dl];B[</a:t>
                      </a:r>
                      <a:r>
                        <a:rPr lang="en-IN" sz="1200" b="0" dirty="0" err="1">
                          <a:effectLst/>
                          <a:latin typeface="Times New Roman" pitchFamily="18" charset="0"/>
                          <a:cs typeface="Times New Roman" pitchFamily="18" charset="0"/>
                        </a:rPr>
                        <a:t>fh</a:t>
                      </a:r>
                      <a:r>
                        <a:rPr lang="en-IN" sz="1200" b="0" dirty="0">
                          <a:effectLst/>
                          <a:latin typeface="Times New Roman" pitchFamily="18" charset="0"/>
                          <a:cs typeface="Times New Roman" pitchFamily="18" charset="0"/>
                        </a:rPr>
                        <a:t>];W[fi];B[</a:t>
                      </a:r>
                      <a:r>
                        <a:rPr lang="en-IN" sz="1200" b="0" dirty="0" err="1">
                          <a:effectLst/>
                          <a:latin typeface="Times New Roman" pitchFamily="18" charset="0"/>
                          <a:cs typeface="Times New Roman" pitchFamily="18" charset="0"/>
                        </a:rPr>
                        <a:t>fg</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dn</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hf</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ab</a:t>
                      </a:r>
                      <a:r>
                        <a:rPr lang="en-IN" sz="1200" b="0" dirty="0">
                          <a:effectLst/>
                          <a:latin typeface="Times New Roman" pitchFamily="18" charset="0"/>
                          <a:cs typeface="Times New Roman" pitchFamily="18" charset="0"/>
                        </a:rPr>
                        <a:t>];B[en];W[co];B[</a:t>
                      </a:r>
                      <a:r>
                        <a:rPr lang="en-IN" sz="1200" b="0" dirty="0" err="1">
                          <a:effectLst/>
                          <a:latin typeface="Times New Roman" pitchFamily="18" charset="0"/>
                          <a:cs typeface="Times New Roman" pitchFamily="18" charset="0"/>
                        </a:rPr>
                        <a:t>bn</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fo</a:t>
                      </a:r>
                      <a:r>
                        <a:rPr lang="en-IN" sz="1200" b="0" dirty="0">
                          <a:effectLst/>
                          <a:latin typeface="Times New Roman" pitchFamily="18" charset="0"/>
                          <a:cs typeface="Times New Roman" pitchFamily="18" charset="0"/>
                        </a:rPr>
                        <a:t>];B</a:t>
                      </a:r>
                    </a:p>
                    <a:p>
                      <a:pPr marL="457200" algn="just">
                        <a:lnSpc>
                          <a:spcPct val="115000"/>
                        </a:lnSpc>
                        <a:spcAft>
                          <a:spcPts val="0"/>
                        </a:spcAft>
                      </a:pPr>
                      <a:r>
                        <a:rPr lang="en-IN" sz="1200" b="0" dirty="0">
                          <a:effectLst/>
                          <a:latin typeface="Times New Roman" pitchFamily="18" charset="0"/>
                          <a:cs typeface="Times New Roman" pitchFamily="18" charset="0"/>
                        </a:rPr>
                        <a:t>[go];W[</a:t>
                      </a:r>
                      <a:r>
                        <a:rPr lang="en-IN" sz="1200" b="0" dirty="0" err="1">
                          <a:effectLst/>
                          <a:latin typeface="Times New Roman" pitchFamily="18" charset="0"/>
                          <a:cs typeface="Times New Roman" pitchFamily="18" charset="0"/>
                        </a:rPr>
                        <a:t>fl</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sb</a:t>
                      </a:r>
                      <a:r>
                        <a:rPr lang="en-IN" sz="1200" b="0" dirty="0">
                          <a:effectLst/>
                          <a:latin typeface="Times New Roman" pitchFamily="18" charset="0"/>
                          <a:cs typeface="Times New Roman" pitchFamily="18" charset="0"/>
                        </a:rPr>
                        <a:t>];W[qc];B[re];W[ma];B[la];W[</a:t>
                      </a:r>
                      <a:r>
                        <a:rPr lang="en-IN" sz="1200" b="0" dirty="0" err="1">
                          <a:effectLst/>
                          <a:latin typeface="Times New Roman" pitchFamily="18" charset="0"/>
                          <a:cs typeface="Times New Roman" pitchFamily="18" charset="0"/>
                        </a:rPr>
                        <a:t>na</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ja</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lr</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jr</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ol</a:t>
                      </a:r>
                      <a:r>
                        <a:rPr lang="en-IN" sz="1200" b="0" dirty="0">
                          <a:effectLst/>
                          <a:latin typeface="Times New Roman" pitchFamily="18" charset="0"/>
                          <a:cs typeface="Times New Roman" pitchFamily="18" charset="0"/>
                        </a:rPr>
                        <a:t>];B[ok];W[n</a:t>
                      </a:r>
                    </a:p>
                    <a:p>
                      <a:pPr marL="457200" algn="just">
                        <a:lnSpc>
                          <a:spcPct val="115000"/>
                        </a:lnSpc>
                        <a:spcAft>
                          <a:spcPts val="0"/>
                        </a:spcAft>
                      </a:pPr>
                      <a:r>
                        <a:rPr lang="en-IN" sz="1200" b="0" dirty="0">
                          <a:effectLst/>
                          <a:latin typeface="Times New Roman" pitchFamily="18" charset="0"/>
                          <a:cs typeface="Times New Roman" pitchFamily="18" charset="0"/>
                        </a:rPr>
                        <a:t>l];B[</a:t>
                      </a:r>
                      <a:r>
                        <a:rPr lang="en-IN" sz="1200" b="0" dirty="0" err="1">
                          <a:effectLst/>
                          <a:latin typeface="Times New Roman" pitchFamily="18" charset="0"/>
                          <a:cs typeface="Times New Roman" pitchFamily="18" charset="0"/>
                        </a:rPr>
                        <a:t>mk</a:t>
                      </a:r>
                      <a:r>
                        <a:rPr lang="en-IN" sz="1200" b="0" dirty="0">
                          <a:effectLst/>
                          <a:latin typeface="Times New Roman" pitchFamily="18" charset="0"/>
                          <a:cs typeface="Times New Roman" pitchFamily="18" charset="0"/>
                        </a:rPr>
                        <a:t>];W[mm];B[od];W[</a:t>
                      </a:r>
                      <a:r>
                        <a:rPr lang="en-IN" sz="1200" b="0" dirty="0" err="1">
                          <a:effectLst/>
                          <a:latin typeface="Times New Roman" pitchFamily="18" charset="0"/>
                          <a:cs typeface="Times New Roman" pitchFamily="18" charset="0"/>
                        </a:rPr>
                        <a:t>nd</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eb</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db</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fa</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gf</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gg</a:t>
                      </a:r>
                      <a:r>
                        <a:rPr lang="en-IN" sz="1200" b="0" dirty="0">
                          <a:effectLst/>
                          <a:latin typeface="Times New Roman" pitchFamily="18" charset="0"/>
                          <a:cs typeface="Times New Roman" pitchFamily="18" charset="0"/>
                        </a:rPr>
                        <a:t>];W[hg];B[</a:t>
                      </a:r>
                      <a:r>
                        <a:rPr lang="en-IN" sz="1200" b="0" dirty="0" err="1">
                          <a:effectLst/>
                          <a:latin typeface="Times New Roman" pitchFamily="18" charset="0"/>
                          <a:cs typeface="Times New Roman" pitchFamily="18" charset="0"/>
                        </a:rPr>
                        <a:t>ig</a:t>
                      </a:r>
                      <a:r>
                        <a:rPr lang="en-IN" sz="1200" b="0" dirty="0">
                          <a:effectLst/>
                          <a:latin typeface="Times New Roman" pitchFamily="18" charset="0"/>
                          <a:cs typeface="Times New Roman" pitchFamily="18" charset="0"/>
                        </a:rPr>
                        <a:t>];W[if];B[</a:t>
                      </a:r>
                      <a:r>
                        <a:rPr lang="en-IN" sz="1200" b="0" dirty="0" err="1">
                          <a:effectLst/>
                          <a:latin typeface="Times New Roman" pitchFamily="18" charset="0"/>
                          <a:cs typeface="Times New Roman" pitchFamily="18" charset="0"/>
                        </a:rPr>
                        <a:t>kh</a:t>
                      </a:r>
                      <a:r>
                        <a:rPr lang="en-IN" sz="1200" b="0" dirty="0">
                          <a:effectLst/>
                          <a:latin typeface="Times New Roman" pitchFamily="18" charset="0"/>
                          <a:cs typeface="Times New Roman" pitchFamily="18" charset="0"/>
                        </a:rPr>
                        <a:t>]</a:t>
                      </a:r>
                    </a:p>
                    <a:p>
                      <a:pPr marL="457200" algn="just">
                        <a:lnSpc>
                          <a:spcPct val="115000"/>
                        </a:lnSpc>
                        <a:spcAft>
                          <a:spcPts val="0"/>
                        </a:spcAft>
                      </a:pP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os</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qs</a:t>
                      </a:r>
                      <a:r>
                        <a:rPr lang="en-IN" sz="1200" b="0" dirty="0">
                          <a:effectLst/>
                          <a:latin typeface="Times New Roman" pitchFamily="18" charset="0"/>
                          <a:cs typeface="Times New Roman" pitchFamily="18" charset="0"/>
                        </a:rPr>
                        <a:t>];W[so];B[</a:t>
                      </a:r>
                      <a:r>
                        <a:rPr lang="en-IN" sz="1200" b="0" dirty="0" err="1">
                          <a:effectLst/>
                          <a:latin typeface="Times New Roman" pitchFamily="18" charset="0"/>
                          <a:cs typeface="Times New Roman" pitchFamily="18" charset="0"/>
                        </a:rPr>
                        <a:t>sp</a:t>
                      </a:r>
                      <a:r>
                        <a:rPr lang="en-IN" sz="1200" b="0" dirty="0">
                          <a:effectLst/>
                          <a:latin typeface="Times New Roman" pitchFamily="18" charset="0"/>
                          <a:cs typeface="Times New Roman" pitchFamily="18" charset="0"/>
                        </a:rPr>
                        <a:t>];W[ac];B[ad];W[he];B[</a:t>
                      </a:r>
                      <a:r>
                        <a:rPr lang="en-IN" sz="1200" b="0" dirty="0" err="1">
                          <a:effectLst/>
                          <a:latin typeface="Times New Roman" pitchFamily="18" charset="0"/>
                          <a:cs typeface="Times New Roman" pitchFamily="18" charset="0"/>
                        </a:rPr>
                        <a:t>ij</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si</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sh</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sj</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sl</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sk</a:t>
                      </a:r>
                      <a:r>
                        <a:rPr lang="en-IN" sz="1200" b="0" dirty="0">
                          <a:effectLst/>
                          <a:latin typeface="Times New Roman" pitchFamily="18" charset="0"/>
                          <a:cs typeface="Times New Roman" pitchFamily="18" charset="0"/>
                        </a:rPr>
                        <a:t>];B</a:t>
                      </a:r>
                    </a:p>
                    <a:p>
                      <a:pPr marL="457200" algn="just">
                        <a:lnSpc>
                          <a:spcPct val="115000"/>
                        </a:lnSpc>
                        <a:spcAft>
                          <a:spcPts val="0"/>
                        </a:spcAft>
                      </a:pPr>
                      <a:r>
                        <a:rPr lang="en-IN" sz="1200" b="0" dirty="0">
                          <a:effectLst/>
                          <a:latin typeface="Times New Roman" pitchFamily="18" charset="0"/>
                          <a:cs typeface="Times New Roman" pitchFamily="18" charset="0"/>
                        </a:rPr>
                        <a:t>[</a:t>
                      </a:r>
                      <a:r>
                        <a:rPr lang="en-IN" sz="1200" b="0" dirty="0" err="1">
                          <a:effectLst/>
                          <a:latin typeface="Times New Roman" pitchFamily="18" charset="0"/>
                          <a:cs typeface="Times New Roman" pitchFamily="18" charset="0"/>
                        </a:rPr>
                        <a:t>dd</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ed</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oi</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hk</a:t>
                      </a:r>
                      <a:r>
                        <a:rPr lang="en-IN" sz="1200" b="0" dirty="0">
                          <a:effectLst/>
                          <a:latin typeface="Times New Roman" pitchFamily="18" charset="0"/>
                          <a:cs typeface="Times New Roman" pitchFamily="18" charset="0"/>
                        </a:rPr>
                        <a:t>];B[pc];W[</a:t>
                      </a:r>
                      <a:r>
                        <a:rPr lang="en-IN" sz="1200" b="0" dirty="0" err="1">
                          <a:effectLst/>
                          <a:latin typeface="Times New Roman" pitchFamily="18" charset="0"/>
                          <a:cs typeface="Times New Roman" pitchFamily="18" charset="0"/>
                        </a:rPr>
                        <a:t>pb</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ap</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aq</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ao</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hf</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hh</a:t>
                      </a:r>
                      <a:r>
                        <a:rPr lang="en-IN" sz="1200" b="0" dirty="0">
                          <a:effectLst/>
                          <a:latin typeface="Times New Roman" pitchFamily="18" charset="0"/>
                          <a:cs typeface="Times New Roman" pitchFamily="18" charset="0"/>
                        </a:rPr>
                        <a:t>];W[pm];B[</a:t>
                      </a:r>
                      <a:r>
                        <a:rPr lang="en-IN" sz="1200" b="0" dirty="0" err="1">
                          <a:effectLst/>
                          <a:latin typeface="Times New Roman" pitchFamily="18" charset="0"/>
                          <a:cs typeface="Times New Roman" pitchFamily="18" charset="0"/>
                        </a:rPr>
                        <a:t>pd</a:t>
                      </a:r>
                      <a:r>
                        <a:rPr lang="en-IN" sz="1200" b="0" dirty="0">
                          <a:effectLst/>
                          <a:latin typeface="Times New Roman" pitchFamily="18" charset="0"/>
                          <a:cs typeface="Times New Roman" pitchFamily="18" charset="0"/>
                        </a:rPr>
                        <a:t>];W[l</a:t>
                      </a:r>
                    </a:p>
                    <a:p>
                      <a:pPr marL="457200" algn="just">
                        <a:lnSpc>
                          <a:spcPct val="115000"/>
                        </a:lnSpc>
                        <a:spcAft>
                          <a:spcPts val="0"/>
                        </a:spcAft>
                      </a:pPr>
                      <a:r>
                        <a:rPr lang="en-IN" sz="1200" b="0" dirty="0">
                          <a:effectLst/>
                          <a:latin typeface="Times New Roman" pitchFamily="18" charset="0"/>
                          <a:cs typeface="Times New Roman" pitchFamily="18" charset="0"/>
                        </a:rPr>
                        <a:t>s];B[is];W[</a:t>
                      </a:r>
                      <a:r>
                        <a:rPr lang="en-IN" sz="1200" b="0" dirty="0" err="1">
                          <a:effectLst/>
                          <a:latin typeface="Times New Roman" pitchFamily="18" charset="0"/>
                          <a:cs typeface="Times New Roman" pitchFamily="18" charset="0"/>
                        </a:rPr>
                        <a:t>hs</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pl</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oj</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ra</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sl</a:t>
                      </a:r>
                      <a:r>
                        <a:rPr lang="en-IN" sz="1200" b="0" dirty="0">
                          <a:effectLst/>
                          <a:latin typeface="Times New Roman" pitchFamily="18" charset="0"/>
                          <a:cs typeface="Times New Roman" pitchFamily="18" charset="0"/>
                        </a:rPr>
                        <a:t>];B[nm];W[</a:t>
                      </a:r>
                      <a:r>
                        <a:rPr lang="en-IN" sz="1200" b="0" dirty="0" err="1">
                          <a:effectLst/>
                          <a:latin typeface="Times New Roman" pitchFamily="18" charset="0"/>
                          <a:cs typeface="Times New Roman" pitchFamily="18" charset="0"/>
                        </a:rPr>
                        <a:t>om</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qj</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mj</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pk</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rh</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sg</a:t>
                      </a:r>
                      <a:r>
                        <a:rPr lang="en-IN" sz="1200" b="0" dirty="0">
                          <a:effectLst/>
                          <a:latin typeface="Times New Roman" pitchFamily="18" charset="0"/>
                          <a:cs typeface="Times New Roman" pitchFamily="18" charset="0"/>
                        </a:rPr>
                        <a:t>]</a:t>
                      </a:r>
                    </a:p>
                    <a:p>
                      <a:pPr marL="457200" algn="just">
                        <a:lnSpc>
                          <a:spcPct val="115000"/>
                        </a:lnSpc>
                        <a:spcAft>
                          <a:spcPts val="0"/>
                        </a:spcAft>
                      </a:pP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sd</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sc</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rf</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sf</a:t>
                      </a:r>
                      <a:r>
                        <a:rPr lang="en-IN" sz="1200" b="0" dirty="0">
                          <a:effectLst/>
                          <a:latin typeface="Times New Roman" pitchFamily="18" charset="0"/>
                          <a:cs typeface="Times New Roman" pitchFamily="18" charset="0"/>
                        </a:rPr>
                        <a:t>];W[se];B[</a:t>
                      </a:r>
                      <a:r>
                        <a:rPr lang="en-IN" sz="1200" b="0" dirty="0" err="1">
                          <a:effectLst/>
                          <a:latin typeface="Times New Roman" pitchFamily="18" charset="0"/>
                          <a:cs typeface="Times New Roman" pitchFamily="18" charset="0"/>
                        </a:rPr>
                        <a:t>rd</a:t>
                      </a:r>
                      <a:r>
                        <a:rPr lang="en-IN" sz="1200" b="0" dirty="0">
                          <a:effectLst/>
                          <a:latin typeface="Times New Roman" pitchFamily="18" charset="0"/>
                          <a:cs typeface="Times New Roman" pitchFamily="18" charset="0"/>
                        </a:rPr>
                        <a:t>];W[se];B[</a:t>
                      </a:r>
                      <a:r>
                        <a:rPr lang="en-IN" sz="1200" b="0" dirty="0" err="1">
                          <a:effectLst/>
                          <a:latin typeface="Times New Roman" pitchFamily="18" charset="0"/>
                          <a:cs typeface="Times New Roman" pitchFamily="18" charset="0"/>
                        </a:rPr>
                        <a:t>sd</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qh</a:t>
                      </a:r>
                      <a:r>
                        <a:rPr lang="en-IN" sz="1200" b="0" dirty="0">
                          <a:effectLst/>
                          <a:latin typeface="Times New Roman" pitchFamily="18" charset="0"/>
                          <a:cs typeface="Times New Roman" pitchFamily="18" charset="0"/>
                        </a:rPr>
                        <a:t>];B[pi];W[</a:t>
                      </a:r>
                      <a:r>
                        <a:rPr lang="en-IN" sz="1200" b="0" dirty="0" err="1">
                          <a:effectLst/>
                          <a:latin typeface="Times New Roman" pitchFamily="18" charset="0"/>
                          <a:cs typeface="Times New Roman" pitchFamily="18" charset="0"/>
                        </a:rPr>
                        <a:t>qf</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qe</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qg</a:t>
                      </a:r>
                      <a:r>
                        <a:rPr lang="en-IN" sz="1200" b="0" dirty="0">
                          <a:effectLst/>
                          <a:latin typeface="Times New Roman" pitchFamily="18" charset="0"/>
                          <a:cs typeface="Times New Roman" pitchFamily="18" charset="0"/>
                        </a:rPr>
                        <a:t>];B</a:t>
                      </a:r>
                    </a:p>
                    <a:p>
                      <a:pPr marL="457200" algn="just">
                        <a:lnSpc>
                          <a:spcPct val="115000"/>
                        </a:lnSpc>
                        <a:spcAft>
                          <a:spcPts val="0"/>
                        </a:spcAft>
                      </a:pPr>
                      <a:r>
                        <a:rPr lang="en-IN" sz="1200" b="0" dirty="0">
                          <a:effectLst/>
                          <a:latin typeface="Times New Roman" pitchFamily="18" charset="0"/>
                          <a:cs typeface="Times New Roman" pitchFamily="18" charset="0"/>
                        </a:rPr>
                        <a:t>[</a:t>
                      </a:r>
                      <a:r>
                        <a:rPr lang="en-IN" sz="1200" b="0" dirty="0" err="1">
                          <a:effectLst/>
                          <a:latin typeface="Times New Roman" pitchFamily="18" charset="0"/>
                          <a:cs typeface="Times New Roman" pitchFamily="18" charset="0"/>
                        </a:rPr>
                        <a:t>pg</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qa</a:t>
                      </a:r>
                      <a:r>
                        <a:rPr lang="en-IN" sz="1200" b="0" dirty="0">
                          <a:effectLst/>
                          <a:latin typeface="Times New Roman" pitchFamily="18" charset="0"/>
                          <a:cs typeface="Times New Roman" pitchFamily="18" charset="0"/>
                        </a:rPr>
                        <a:t>];B[km];W[da];B[</a:t>
                      </a:r>
                      <a:r>
                        <a:rPr lang="en-IN" sz="1200" b="0" dirty="0" err="1">
                          <a:effectLst/>
                          <a:latin typeface="Times New Roman" pitchFamily="18" charset="0"/>
                          <a:cs typeface="Times New Roman" pitchFamily="18" charset="0"/>
                        </a:rPr>
                        <a:t>sa</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ej</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cj</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hq</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gp</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ef</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im</a:t>
                      </a:r>
                      <a:r>
                        <a:rPr lang="en-IN" sz="1200" b="0" dirty="0">
                          <a:effectLst/>
                          <a:latin typeface="Times New Roman" pitchFamily="18" charset="0"/>
                          <a:cs typeface="Times New Roman" pitchFamily="18" charset="0"/>
                        </a:rPr>
                        <a:t>]) </a:t>
                      </a:r>
                      <a:r>
                        <a:rPr lang="en-IN" sz="1200" b="0" dirty="0" smtClean="0">
                          <a:effectLst/>
                          <a:latin typeface="Times New Roman" pitchFamily="18" charset="0"/>
                          <a:cs typeface="Times New Roman" pitchFamily="18" charset="0"/>
                        </a:rPr>
                        <a:t>|</a:t>
                      </a:r>
                      <a:endParaRPr lang="en-IN" sz="1200" b="0" dirty="0">
                        <a:effectLst/>
                        <a:latin typeface="Times New Roman" pitchFamily="18" charset="0"/>
                        <a:cs typeface="Times New Roman" pitchFamily="18" charset="0"/>
                      </a:endParaRPr>
                    </a:p>
                  </a:txBody>
                  <a:tcPr marL="59034" marR="59034" marT="0" marB="0">
                    <a:noFill/>
                  </a:tcPr>
                </a:tc>
              </a:tr>
            </a:tbl>
          </a:graphicData>
        </a:graphic>
      </p:graphicFrame>
    </p:spTree>
    <p:extLst>
      <p:ext uri="{BB962C8B-B14F-4D97-AF65-F5344CB8AC3E}">
        <p14:creationId xmlns:p14="http://schemas.microsoft.com/office/powerpoint/2010/main" val="2074043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23330"/>
          </a:xfrm>
          <a:prstGeom prst="rect">
            <a:avLst/>
          </a:prstGeom>
        </p:spPr>
        <p:txBody>
          <a:bodyPr wrap="square">
            <a:spAutoFit/>
          </a:bodyPr>
          <a:lstStyle/>
          <a:p>
            <a:pPr algn="just"/>
            <a:r>
              <a:rPr lang="en-IN" b="1" dirty="0"/>
              <a:t>4.1.4. </a:t>
            </a:r>
            <a:r>
              <a:rPr lang="en-IN" b="1" u="sng" dirty="0"/>
              <a:t>Data Transformation</a:t>
            </a:r>
            <a:r>
              <a:rPr lang="en-IN" b="1" dirty="0"/>
              <a:t>: </a:t>
            </a:r>
            <a:r>
              <a:rPr lang="en-IN" dirty="0"/>
              <a:t>The data even after cleaning are not ready for mining as we need to transform them into forms appropriate for mining. The techniques used to accomplish this are smoothing, aggregation, normalization etc. </a:t>
            </a:r>
          </a:p>
        </p:txBody>
      </p:sp>
      <p:sp>
        <p:nvSpPr>
          <p:cNvPr id="4" name="Rectangle 1"/>
          <p:cNvSpPr>
            <a:spLocks noChangeArrowheads="1"/>
          </p:cNvSpPr>
          <p:nvPr/>
        </p:nvSpPr>
        <p:spPr bwMode="auto">
          <a:xfrm>
            <a:off x="3694113" y="1593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2286000" y="923330"/>
            <a:ext cx="4572000" cy="5016758"/>
          </a:xfrm>
          <a:prstGeom prst="rect">
            <a:avLst/>
          </a:prstGeom>
        </p:spPr>
        <p:txBody>
          <a:bodyPr>
            <a:spAutoFit/>
          </a:bodyPr>
          <a:lstStyle/>
          <a:p>
            <a:r>
              <a:rPr lang="en-IN" sz="1600" i="1" dirty="0">
                <a:latin typeface="Times New Roman" pitchFamily="18" charset="0"/>
                <a:cs typeface="Times New Roman" pitchFamily="18" charset="0"/>
              </a:rPr>
              <a:t>printing the </a:t>
            </a:r>
            <a:r>
              <a:rPr lang="en-IN" sz="1600" i="1" dirty="0" err="1">
                <a:latin typeface="Times New Roman" pitchFamily="18" charset="0"/>
                <a:cs typeface="Times New Roman" pitchFamily="18" charset="0"/>
              </a:rPr>
              <a:t>int</a:t>
            </a:r>
            <a:r>
              <a:rPr lang="en-IN" sz="1600" i="1" dirty="0">
                <a:latin typeface="Times New Roman" pitchFamily="18" charset="0"/>
                <a:cs typeface="Times New Roman" pitchFamily="18" charset="0"/>
              </a:rPr>
              <a:t> array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0  0  1  1  2  1  0  0  0  0  0  0  0  0  0  0  0  0  0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2  1  1  2  1  1  1  2  0  2  0  0  1  0  2  0  0  0  0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2  2  2  2  2  1  2  1  1  2  2  1  0  0  1  1  0  0  0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1  2  2  1  1  2  2  0  1  1  2  0  0  2  2  0  1  0  0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2  2  1  0  1  2  0  2  0  0  0  0  0  2  1  1  0  0  0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2  2  1  1  1  1  1  2  2  0  2  2  2  1  1  0  0  0  0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2  1  1  2  2  2  2  0  0  0  2  1  1  2  0  0  0  0  0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2  2  1  2  0  1  0  2  0  0  0  0  0  1  0  0  0  0  0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1  1  0  1  1  0  2  0  0  1  2  0  0  0  0  0  0  0  0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0  1  1  1  2  1  0  1  1  2  2  0  0  0  0  0  0  0  0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0  2  2  1  2  2  0  2  1  0  0  0  0  0  0  1  0  0  0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0  2  1  2  1  2  2  0  0  0  0  1  0  0  1  2  1  0  0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0  0  2  2  1  1  1  2  2  2  2  2  0  0  2  1  2  1  0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0  0  0  0  2  0  1  1  1  1  1  2  2  2  2  2  1  1  0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0  2  2  2  1  1  0  0  0  0  0  1  0  1  0  1  2  0  0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0  1  2  1  2  2  0  0  0  0  0  1  0  1  0  1  2  0  0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0  1  1  1  1  2  0  0  0  1  0  0  0  0  0  2  2  0  0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0  0  0  1  2  0  0  0  0  1  0  2  0  2  0  0  0  0  0  </a:t>
            </a:r>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0  0  0  0  0  0  0  0  0  0  0  0  0  0  0  0  0  0  0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530997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855"/>
            <a:ext cx="9144000" cy="923330"/>
          </a:xfrm>
          <a:prstGeom prst="rect">
            <a:avLst/>
          </a:prstGeom>
        </p:spPr>
        <p:txBody>
          <a:bodyPr wrap="square">
            <a:spAutoFit/>
          </a:bodyPr>
          <a:lstStyle/>
          <a:p>
            <a:pPr algn="just"/>
            <a:r>
              <a:rPr lang="en-IN" b="1" dirty="0"/>
              <a:t>4.1.5. </a:t>
            </a:r>
            <a:r>
              <a:rPr lang="en-IN" b="1" u="sng" dirty="0"/>
              <a:t>Data Mining</a:t>
            </a:r>
            <a:r>
              <a:rPr lang="en-IN" b="1" dirty="0"/>
              <a:t>: </a:t>
            </a:r>
            <a:r>
              <a:rPr lang="en-IN" dirty="0"/>
              <a:t>Now we are ready to apply data mining techniques on the data to discover the interesting patterns. Techniques like clustering and association analysis are among the many different techniques used for data mining. </a:t>
            </a:r>
          </a:p>
        </p:txBody>
      </p:sp>
      <p:graphicFrame>
        <p:nvGraphicFramePr>
          <p:cNvPr id="3" name="Table 2"/>
          <p:cNvGraphicFramePr>
            <a:graphicFrameLocks noGrp="1"/>
          </p:cNvGraphicFramePr>
          <p:nvPr>
            <p:extLst>
              <p:ext uri="{D42A27DB-BD31-4B8C-83A1-F6EECF244321}">
                <p14:modId xmlns:p14="http://schemas.microsoft.com/office/powerpoint/2010/main" val="1538206751"/>
              </p:ext>
            </p:extLst>
          </p:nvPr>
        </p:nvGraphicFramePr>
        <p:xfrm>
          <a:off x="107504" y="937185"/>
          <a:ext cx="9036496" cy="5808054"/>
        </p:xfrm>
        <a:graphic>
          <a:graphicData uri="http://schemas.openxmlformats.org/drawingml/2006/table">
            <a:tbl>
              <a:tblPr firstRow="1" firstCol="1" bandRow="1">
                <a:tableStyleId>{5C22544A-7EE6-4342-B048-85BDC9FD1C3A}</a:tableStyleId>
              </a:tblPr>
              <a:tblGrid>
                <a:gridCol w="9036496"/>
              </a:tblGrid>
              <a:tr h="206441">
                <a:tc>
                  <a:txBody>
                    <a:bodyPr/>
                    <a:lstStyle/>
                    <a:p>
                      <a:pPr marL="457200" algn="just">
                        <a:lnSpc>
                          <a:spcPct val="115000"/>
                        </a:lnSpc>
                        <a:spcAft>
                          <a:spcPts val="0"/>
                        </a:spcAft>
                      </a:pPr>
                      <a:r>
                        <a:rPr lang="en-IN" sz="1200" b="0" dirty="0">
                          <a:effectLst/>
                          <a:latin typeface="Times New Roman" pitchFamily="18" charset="0"/>
                          <a:cs typeface="Times New Roman" pitchFamily="18" charset="0"/>
                        </a:rPr>
                        <a:t>OUTPUT:</a:t>
                      </a:r>
                      <a:endParaRPr lang="en-IN" sz="1200" b="0" dirty="0">
                        <a:effectLst/>
                        <a:latin typeface="Times New Roman" pitchFamily="18" charset="0"/>
                        <a:ea typeface="Calibri"/>
                        <a:cs typeface="Times New Roman" pitchFamily="18" charset="0"/>
                      </a:endParaRPr>
                    </a:p>
                  </a:txBody>
                  <a:tcPr marL="65594" marR="65594" marT="0" marB="0"/>
                </a:tc>
              </a:tr>
              <a:tr h="5597742">
                <a:tc>
                  <a:txBody>
                    <a:bodyPr/>
                    <a:lstStyle/>
                    <a:p>
                      <a:pPr algn="just">
                        <a:lnSpc>
                          <a:spcPct val="115000"/>
                        </a:lnSpc>
                        <a:spcAft>
                          <a:spcPts val="0"/>
                        </a:spcAft>
                      </a:pPr>
                      <a:r>
                        <a:rPr lang="en-IN" sz="1200" b="0" dirty="0" err="1">
                          <a:effectLst/>
                          <a:latin typeface="Times New Roman" pitchFamily="18" charset="0"/>
                          <a:cs typeface="Times New Roman" pitchFamily="18" charset="0"/>
                        </a:rPr>
                        <a:t>mysql</a:t>
                      </a:r>
                      <a:r>
                        <a:rPr lang="en-IN" sz="1200" b="0" dirty="0">
                          <a:effectLst/>
                          <a:latin typeface="Times New Roman" pitchFamily="18" charset="0"/>
                          <a:cs typeface="Times New Roman" pitchFamily="18" charset="0"/>
                        </a:rPr>
                        <a:t>&gt; select </a:t>
                      </a:r>
                      <a:r>
                        <a:rPr lang="en-IN" sz="1200" b="0" dirty="0" err="1">
                          <a:effectLst/>
                          <a:latin typeface="Times New Roman" pitchFamily="18" charset="0"/>
                          <a:cs typeface="Times New Roman" pitchFamily="18" charset="0"/>
                        </a:rPr>
                        <a:t>file_name</a:t>
                      </a:r>
                      <a:r>
                        <a:rPr lang="en-IN" sz="1200" b="0" dirty="0">
                          <a:effectLst/>
                          <a:latin typeface="Times New Roman" pitchFamily="18" charset="0"/>
                          <a:cs typeface="Times New Roman" pitchFamily="18" charset="0"/>
                        </a:rPr>
                        <a:t> , </a:t>
                      </a:r>
                      <a:r>
                        <a:rPr lang="en-IN" sz="1200" b="0" dirty="0" err="1">
                          <a:effectLst/>
                          <a:latin typeface="Times New Roman" pitchFamily="18" charset="0"/>
                          <a:cs typeface="Times New Roman" pitchFamily="18" charset="0"/>
                        </a:rPr>
                        <a:t>move_made</a:t>
                      </a:r>
                      <a:r>
                        <a:rPr lang="en-IN" sz="1200" b="0" dirty="0">
                          <a:effectLst/>
                          <a:latin typeface="Times New Roman" pitchFamily="18" charset="0"/>
                          <a:cs typeface="Times New Roman" pitchFamily="18" charset="0"/>
                        </a:rPr>
                        <a:t> from move where </a:t>
                      </a:r>
                      <a:r>
                        <a:rPr lang="en-IN" sz="1200" b="0" dirty="0" err="1">
                          <a:effectLst/>
                          <a:latin typeface="Times New Roman" pitchFamily="18" charset="0"/>
                          <a:cs typeface="Times New Roman" pitchFamily="18" charset="0"/>
                        </a:rPr>
                        <a:t>move_made</a:t>
                      </a:r>
                      <a:r>
                        <a:rPr lang="en-IN" sz="1200" b="0" dirty="0">
                          <a:effectLst/>
                          <a:latin typeface="Times New Roman" pitchFamily="18" charset="0"/>
                          <a:cs typeface="Times New Roman" pitchFamily="18" charset="0"/>
                        </a:rPr>
                        <a:t> </a:t>
                      </a:r>
                      <a:r>
                        <a:rPr lang="en-IN" sz="1200" b="0" dirty="0" err="1">
                          <a:effectLst/>
                          <a:latin typeface="Times New Roman" pitchFamily="18" charset="0"/>
                          <a:cs typeface="Times New Roman" pitchFamily="18" charset="0"/>
                        </a:rPr>
                        <a:t>like"_B</a:t>
                      </a:r>
                      <a:r>
                        <a:rPr lang="en-IN" sz="1200" b="0" dirty="0">
                          <a:effectLst/>
                          <a:latin typeface="Times New Roman" pitchFamily="18" charset="0"/>
                          <a:cs typeface="Times New Roman" pitchFamily="18" charset="0"/>
                        </a:rPr>
                        <a:t>[</a:t>
                      </a:r>
                      <a:r>
                        <a:rPr lang="en-IN" sz="1200" b="0" dirty="0" err="1">
                          <a:effectLst/>
                          <a:latin typeface="Times New Roman" pitchFamily="18" charset="0"/>
                          <a:cs typeface="Times New Roman" pitchFamily="18" charset="0"/>
                        </a:rPr>
                        <a:t>qd</a:t>
                      </a:r>
                      <a:r>
                        <a:rPr lang="en-IN" sz="1200" b="0" dirty="0">
                          <a:effectLst/>
                          <a:latin typeface="Times New Roman" pitchFamily="18" charset="0"/>
                          <a:cs typeface="Times New Roman" pitchFamily="18" charset="0"/>
                        </a:rPr>
                        <a:t>]_W[</a:t>
                      </a:r>
                      <a:r>
                        <a:rPr lang="en-IN" sz="1200" b="0" dirty="0" err="1">
                          <a:effectLst/>
                          <a:latin typeface="Times New Roman" pitchFamily="18" charset="0"/>
                          <a:cs typeface="Times New Roman" pitchFamily="18" charset="0"/>
                        </a:rPr>
                        <a:t>ce</a:t>
                      </a:r>
                      <a:r>
                        <a:rPr lang="en-IN" sz="1200" b="0" dirty="0">
                          <a:effectLst/>
                          <a:latin typeface="Times New Roman" pitchFamily="18" charset="0"/>
                          <a:cs typeface="Times New Roman" pitchFamily="18" charset="0"/>
                        </a:rPr>
                        <a:t>]_B[</a:t>
                      </a:r>
                      <a:r>
                        <a:rPr lang="en-IN" sz="1200" b="0" dirty="0" err="1">
                          <a:effectLst/>
                          <a:latin typeface="Times New Roman" pitchFamily="18" charset="0"/>
                          <a:cs typeface="Times New Roman" pitchFamily="18" charset="0"/>
                        </a:rPr>
                        <a:t>pq</a:t>
                      </a:r>
                      <a:r>
                        <a:rPr lang="en-IN" sz="1200" b="0" dirty="0">
                          <a:effectLst/>
                          <a:latin typeface="Times New Roman" pitchFamily="18" charset="0"/>
                          <a:cs typeface="Times New Roman" pitchFamily="18" charset="0"/>
                        </a:rPr>
                        <a:t>]_W[od]%";</a:t>
                      </a:r>
                    </a:p>
                    <a:p>
                      <a:pPr algn="just">
                        <a:lnSpc>
                          <a:spcPct val="115000"/>
                        </a:lnSpc>
                        <a:spcAft>
                          <a:spcPts val="0"/>
                        </a:spcAft>
                      </a:pPr>
                      <a:r>
                        <a:rPr lang="en-IN" sz="1200" b="0" dirty="0">
                          <a:effectLst/>
                          <a:latin typeface="Times New Roman" pitchFamily="18" charset="0"/>
                          <a:cs typeface="Times New Roman" pitchFamily="18" charset="0"/>
                        </a:rPr>
                        <a:t>| </a:t>
                      </a:r>
                      <a:r>
                        <a:rPr lang="en-IN" sz="1200" b="0" dirty="0" err="1">
                          <a:effectLst/>
                          <a:latin typeface="Times New Roman" pitchFamily="18" charset="0"/>
                          <a:cs typeface="Times New Roman" pitchFamily="18" charset="0"/>
                        </a:rPr>
                        <a:t>file_name</a:t>
                      </a:r>
                      <a:r>
                        <a:rPr lang="en-IN" sz="1200" b="0" dirty="0">
                          <a:effectLst/>
                          <a:latin typeface="Times New Roman" pitchFamily="18" charset="0"/>
                          <a:cs typeface="Times New Roman" pitchFamily="18" charset="0"/>
                        </a:rPr>
                        <a:t> | </a:t>
                      </a:r>
                      <a:r>
                        <a:rPr lang="en-IN" sz="1200" b="0" dirty="0" err="1">
                          <a:effectLst/>
                          <a:latin typeface="Times New Roman" pitchFamily="18" charset="0"/>
                          <a:cs typeface="Times New Roman" pitchFamily="18" charset="0"/>
                        </a:rPr>
                        <a:t>move_made</a:t>
                      </a:r>
                      <a:r>
                        <a:rPr lang="en-IN" sz="1200" b="0" dirty="0">
                          <a:effectLst/>
                          <a:latin typeface="Times New Roman" pitchFamily="18" charset="0"/>
                          <a:cs typeface="Times New Roman" pitchFamily="18" charset="0"/>
                        </a:rPr>
                        <a:t> |</a:t>
                      </a:r>
                    </a:p>
                    <a:p>
                      <a:pPr algn="just">
                        <a:lnSpc>
                          <a:spcPct val="115000"/>
                        </a:lnSpc>
                        <a:spcAft>
                          <a:spcPts val="0"/>
                        </a:spcAft>
                      </a:pPr>
                      <a:r>
                        <a:rPr lang="en-IN" sz="1200" b="0" dirty="0">
                          <a:effectLst/>
                          <a:latin typeface="Times New Roman" pitchFamily="18" charset="0"/>
                          <a:cs typeface="Times New Roman" pitchFamily="18" charset="0"/>
                        </a:rPr>
                        <a:t>+-------------+-------------------------------------------------------------------</a:t>
                      </a:r>
                    </a:p>
                    <a:p>
                      <a:pPr algn="just">
                        <a:lnSpc>
                          <a:spcPct val="115000"/>
                        </a:lnSpc>
                        <a:spcAft>
                          <a:spcPts val="0"/>
                        </a:spcAft>
                      </a:pPr>
                      <a:r>
                        <a:rPr lang="en-IN" sz="1200" b="0" dirty="0">
                          <a:effectLst/>
                          <a:latin typeface="Times New Roman" pitchFamily="18" charset="0"/>
                          <a:cs typeface="Times New Roman" pitchFamily="18" charset="0"/>
                        </a:rPr>
                        <a:t>| 6388.sgf   |</a:t>
                      </a:r>
                    </a:p>
                    <a:p>
                      <a:pPr marL="457200" algn="just">
                        <a:lnSpc>
                          <a:spcPct val="115000"/>
                        </a:lnSpc>
                        <a:spcAft>
                          <a:spcPts val="0"/>
                        </a:spcAft>
                      </a:pPr>
                      <a:r>
                        <a:rPr lang="en-IN" sz="1200" b="0" dirty="0">
                          <a:effectLst/>
                          <a:latin typeface="Times New Roman" pitchFamily="18" charset="0"/>
                          <a:cs typeface="Times New Roman" pitchFamily="18" charset="0"/>
                        </a:rPr>
                        <a:t> </a:t>
                      </a:r>
                    </a:p>
                    <a:p>
                      <a:pPr algn="just">
                        <a:lnSpc>
                          <a:spcPct val="115000"/>
                        </a:lnSpc>
                        <a:spcAft>
                          <a:spcPts val="0"/>
                        </a:spcAft>
                      </a:pPr>
                      <a:r>
                        <a:rPr lang="en-IN" sz="1200" b="0" dirty="0">
                          <a:effectLst/>
                          <a:latin typeface="Times New Roman" pitchFamily="18" charset="0"/>
                          <a:cs typeface="Times New Roman" pitchFamily="18" charset="0"/>
                        </a:rPr>
                        <a:t> ;B[</a:t>
                      </a:r>
                      <a:r>
                        <a:rPr lang="en-IN" sz="1200" b="0" dirty="0" err="1">
                          <a:effectLst/>
                          <a:latin typeface="Times New Roman" pitchFamily="18" charset="0"/>
                          <a:cs typeface="Times New Roman" pitchFamily="18" charset="0"/>
                        </a:rPr>
                        <a:t>qd</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ce</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pq</a:t>
                      </a:r>
                      <a:r>
                        <a:rPr lang="en-IN" sz="1200" b="0" dirty="0">
                          <a:effectLst/>
                          <a:latin typeface="Times New Roman" pitchFamily="18" charset="0"/>
                          <a:cs typeface="Times New Roman" pitchFamily="18" charset="0"/>
                        </a:rPr>
                        <a:t>];W[od];B[</a:t>
                      </a:r>
                      <a:r>
                        <a:rPr lang="en-IN" sz="1200" b="0" dirty="0" err="1">
                          <a:effectLst/>
                          <a:latin typeface="Times New Roman" pitchFamily="18" charset="0"/>
                          <a:cs typeface="Times New Roman" pitchFamily="18" charset="0"/>
                        </a:rPr>
                        <a:t>oc</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nc</a:t>
                      </a:r>
                      <a:r>
                        <a:rPr lang="en-IN" sz="1200" b="0" dirty="0">
                          <a:effectLst/>
                          <a:latin typeface="Times New Roman" pitchFamily="18" charset="0"/>
                          <a:cs typeface="Times New Roman" pitchFamily="18" charset="0"/>
                        </a:rPr>
                        <a:t>];B[pc];W[md];B[</a:t>
                      </a:r>
                      <a:r>
                        <a:rPr lang="en-IN" sz="1200" b="0" dirty="0" err="1">
                          <a:effectLst/>
                          <a:latin typeface="Times New Roman" pitchFamily="18" charset="0"/>
                          <a:cs typeface="Times New Roman" pitchFamily="18" charset="0"/>
                        </a:rPr>
                        <a:t>qf</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gc</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cp</a:t>
                      </a:r>
                      <a:r>
                        <a:rPr lang="en-IN" sz="1200" b="0" dirty="0">
                          <a:effectLst/>
                          <a:latin typeface="Times New Roman" pitchFamily="18" charset="0"/>
                          <a:cs typeface="Times New Roman" pitchFamily="18" charset="0"/>
                        </a:rPr>
                        <a:t>]</a:t>
                      </a:r>
                    </a:p>
                    <a:p>
                      <a:pPr algn="just">
                        <a:lnSpc>
                          <a:spcPct val="115000"/>
                        </a:lnSpc>
                        <a:spcAft>
                          <a:spcPts val="0"/>
                        </a:spcAft>
                      </a:pP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eq</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hp</a:t>
                      </a:r>
                      <a:r>
                        <a:rPr lang="en-IN" sz="1200" b="0" dirty="0">
                          <a:effectLst/>
                          <a:latin typeface="Times New Roman" pitchFamily="18" charset="0"/>
                          <a:cs typeface="Times New Roman" pitchFamily="18" charset="0"/>
                        </a:rPr>
                        <a:t>];W[go];B[</a:t>
                      </a:r>
                      <a:r>
                        <a:rPr lang="en-IN" sz="1200" b="0" dirty="0" err="1">
                          <a:effectLst/>
                          <a:latin typeface="Times New Roman" pitchFamily="18" charset="0"/>
                          <a:cs typeface="Times New Roman" pitchFamily="18" charset="0"/>
                        </a:rPr>
                        <a:t>dn</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cq</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bq</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dp</a:t>
                      </a:r>
                      <a:r>
                        <a:rPr lang="en-IN" sz="1200" b="0" dirty="0">
                          <a:effectLst/>
                          <a:latin typeface="Times New Roman" pitchFamily="18" charset="0"/>
                          <a:cs typeface="Times New Roman" pitchFamily="18" charset="0"/>
                        </a:rPr>
                        <a:t>];B[co];W[</a:t>
                      </a:r>
                      <a:r>
                        <a:rPr lang="en-IN" sz="1200" b="0" dirty="0" err="1">
                          <a:effectLst/>
                          <a:latin typeface="Times New Roman" pitchFamily="18" charset="0"/>
                          <a:cs typeface="Times New Roman" pitchFamily="18" charset="0"/>
                        </a:rPr>
                        <a:t>ho</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jp</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ip</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iq</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io</a:t>
                      </a:r>
                      <a:r>
                        <a:rPr lang="en-IN" sz="1200" b="0" dirty="0">
                          <a:effectLst/>
                          <a:latin typeface="Times New Roman" pitchFamily="18" charset="0"/>
                          <a:cs typeface="Times New Roman" pitchFamily="18" charset="0"/>
                        </a:rPr>
                        <a:t>];B</a:t>
                      </a:r>
                    </a:p>
                    <a:p>
                      <a:pPr algn="just">
                        <a:lnSpc>
                          <a:spcPct val="115000"/>
                        </a:lnSpc>
                        <a:spcAft>
                          <a:spcPts val="0"/>
                        </a:spcAft>
                      </a:pPr>
                      <a:r>
                        <a:rPr lang="en-IN" sz="1200" b="0" dirty="0">
                          <a:effectLst/>
                          <a:latin typeface="Times New Roman" pitchFamily="18" charset="0"/>
                          <a:cs typeface="Times New Roman" pitchFamily="18" charset="0"/>
                        </a:rPr>
                        <a:t>[</a:t>
                      </a:r>
                      <a:r>
                        <a:rPr lang="en-IN" sz="1200" b="0" dirty="0" err="1">
                          <a:effectLst/>
                          <a:latin typeface="Times New Roman" pitchFamily="18" charset="0"/>
                          <a:cs typeface="Times New Roman" pitchFamily="18" charset="0"/>
                        </a:rPr>
                        <a:t>hq</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lp</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jo</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jn</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ko</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po</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np</a:t>
                      </a:r>
                      <a:r>
                        <a:rPr lang="en-IN" sz="1200" b="0" dirty="0">
                          <a:effectLst/>
                          <a:latin typeface="Times New Roman" pitchFamily="18" charset="0"/>
                          <a:cs typeface="Times New Roman" pitchFamily="18" charset="0"/>
                        </a:rPr>
                        <a:t>];W[no];B[op];W[</a:t>
                      </a:r>
                      <a:r>
                        <a:rPr lang="en-IN" sz="1200" b="0" dirty="0" err="1">
                          <a:effectLst/>
                          <a:latin typeface="Times New Roman" pitchFamily="18" charset="0"/>
                          <a:cs typeface="Times New Roman" pitchFamily="18" charset="0"/>
                        </a:rPr>
                        <a:t>mo</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kn</a:t>
                      </a:r>
                      <a:r>
                        <a:rPr lang="en-IN" sz="1200" b="0" dirty="0">
                          <a:effectLst/>
                          <a:latin typeface="Times New Roman" pitchFamily="18" charset="0"/>
                          <a:cs typeface="Times New Roman" pitchFamily="18" charset="0"/>
                        </a:rPr>
                        <a:t>];W[km];B[</a:t>
                      </a:r>
                      <a:r>
                        <a:rPr lang="en-IN" sz="1200" b="0" dirty="0" err="1">
                          <a:effectLst/>
                          <a:latin typeface="Times New Roman" pitchFamily="18" charset="0"/>
                          <a:cs typeface="Times New Roman" pitchFamily="18" charset="0"/>
                        </a:rPr>
                        <a:t>jm</a:t>
                      </a:r>
                      <a:r>
                        <a:rPr lang="en-IN" sz="1200" b="0" dirty="0">
                          <a:effectLst/>
                          <a:latin typeface="Times New Roman" pitchFamily="18" charset="0"/>
                          <a:cs typeface="Times New Roman" pitchFamily="18" charset="0"/>
                        </a:rPr>
                        <a:t>];W[i</a:t>
                      </a:r>
                    </a:p>
                    <a:p>
                      <a:pPr algn="just">
                        <a:lnSpc>
                          <a:spcPct val="115000"/>
                        </a:lnSpc>
                        <a:spcAft>
                          <a:spcPts val="0"/>
                        </a:spcAft>
                      </a:pPr>
                      <a:r>
                        <a:rPr lang="en-IN" sz="1200" b="0" dirty="0">
                          <a:effectLst/>
                          <a:latin typeface="Times New Roman" pitchFamily="18" charset="0"/>
                          <a:cs typeface="Times New Roman" pitchFamily="18" charset="0"/>
                        </a:rPr>
                        <a:t>n];B[lm];W[kl];B[</a:t>
                      </a:r>
                      <a:r>
                        <a:rPr lang="en-IN" sz="1200" b="0" dirty="0" err="1">
                          <a:effectLst/>
                          <a:latin typeface="Times New Roman" pitchFamily="18" charset="0"/>
                          <a:cs typeface="Times New Roman" pitchFamily="18" charset="0"/>
                        </a:rPr>
                        <a:t>ll</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oo</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qp</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ln</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kq</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lq</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fp</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lk</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nl</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kk</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pl</a:t>
                      </a:r>
                      <a:r>
                        <a:rPr lang="en-IN" sz="1200" b="0" dirty="0">
                          <a:effectLst/>
                          <a:latin typeface="Times New Roman" pitchFamily="18" charset="0"/>
                          <a:cs typeface="Times New Roman" pitchFamily="18" charset="0"/>
                        </a:rPr>
                        <a:t>]</a:t>
                      </a:r>
                    </a:p>
                    <a:p>
                      <a:pPr algn="just">
                        <a:lnSpc>
                          <a:spcPct val="115000"/>
                        </a:lnSpc>
                        <a:spcAft>
                          <a:spcPts val="0"/>
                        </a:spcAft>
                      </a:pP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ol</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om</a:t>
                      </a:r>
                      <a:r>
                        <a:rPr lang="en-IN" sz="1200" b="0" dirty="0">
                          <a:effectLst/>
                          <a:latin typeface="Times New Roman" pitchFamily="18" charset="0"/>
                          <a:cs typeface="Times New Roman" pitchFamily="18" charset="0"/>
                        </a:rPr>
                        <a:t>];W[nm];B[ok];W[ml];B[</a:t>
                      </a:r>
                      <a:r>
                        <a:rPr lang="en-IN" sz="1200" b="0" dirty="0" err="1">
                          <a:effectLst/>
                          <a:latin typeface="Times New Roman" pitchFamily="18" charset="0"/>
                          <a:cs typeface="Times New Roman" pitchFamily="18" charset="0"/>
                        </a:rPr>
                        <a:t>fq</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br</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dr</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er</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cr</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dq</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bs</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ar</a:t>
                      </a:r>
                      <a:r>
                        <a:rPr lang="en-IN" sz="1200" b="0" dirty="0">
                          <a:effectLst/>
                          <a:latin typeface="Times New Roman" pitchFamily="18" charset="0"/>
                          <a:cs typeface="Times New Roman" pitchFamily="18" charset="0"/>
                        </a:rPr>
                        <a:t>];B</a:t>
                      </a:r>
                    </a:p>
                    <a:p>
                      <a:pPr algn="just">
                        <a:lnSpc>
                          <a:spcPct val="115000"/>
                        </a:lnSpc>
                        <a:spcAft>
                          <a:spcPts val="0"/>
                        </a:spcAft>
                      </a:pPr>
                      <a:r>
                        <a:rPr lang="en-IN" sz="1200" b="0" dirty="0">
                          <a:effectLst/>
                          <a:latin typeface="Times New Roman" pitchFamily="18" charset="0"/>
                          <a:cs typeface="Times New Roman" pitchFamily="18" charset="0"/>
                        </a:rPr>
                        <a:t>[</a:t>
                      </a:r>
                      <a:r>
                        <a:rPr lang="en-IN" sz="1200" b="0" dirty="0" err="1">
                          <a:effectLst/>
                          <a:latin typeface="Times New Roman" pitchFamily="18" charset="0"/>
                          <a:cs typeface="Times New Roman" pitchFamily="18" charset="0"/>
                        </a:rPr>
                        <a:t>aq</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eo</a:t>
                      </a:r>
                      <a:r>
                        <a:rPr lang="en-IN" sz="1200" b="0" dirty="0">
                          <a:effectLst/>
                          <a:latin typeface="Times New Roman" pitchFamily="18" charset="0"/>
                          <a:cs typeface="Times New Roman" pitchFamily="18" charset="0"/>
                        </a:rPr>
                        <a:t>];B[lo];W[</a:t>
                      </a:r>
                      <a:r>
                        <a:rPr lang="en-IN" sz="1200" b="0" dirty="0" err="1">
                          <a:effectLst/>
                          <a:latin typeface="Times New Roman" pitchFamily="18" charset="0"/>
                          <a:cs typeface="Times New Roman" pitchFamily="18" charset="0"/>
                        </a:rPr>
                        <a:t>pp</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mn</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qq</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qr</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rq</a:t>
                      </a:r>
                      <a:r>
                        <a:rPr lang="en-IN" sz="1200" b="0" dirty="0">
                          <a:effectLst/>
                          <a:latin typeface="Times New Roman" pitchFamily="18" charset="0"/>
                          <a:cs typeface="Times New Roman" pitchFamily="18" charset="0"/>
                        </a:rPr>
                        <a:t>];B[or];W[</a:t>
                      </a:r>
                      <a:r>
                        <a:rPr lang="en-IN" sz="1200" b="0" dirty="0" err="1">
                          <a:effectLst/>
                          <a:latin typeface="Times New Roman" pitchFamily="18" charset="0"/>
                          <a:cs typeface="Times New Roman" pitchFamily="18" charset="0"/>
                        </a:rPr>
                        <a:t>rr</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mr</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qs</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nn</a:t>
                      </a:r>
                      <a:r>
                        <a:rPr lang="en-IN" sz="1200" b="0" dirty="0">
                          <a:effectLst/>
                          <a:latin typeface="Times New Roman" pitchFamily="18" charset="0"/>
                          <a:cs typeface="Times New Roman" pitchFamily="18" charset="0"/>
                        </a:rPr>
                        <a:t>];W[e</a:t>
                      </a:r>
                    </a:p>
                    <a:p>
                      <a:pPr algn="just">
                        <a:lnSpc>
                          <a:spcPct val="115000"/>
                        </a:lnSpc>
                        <a:spcAft>
                          <a:spcPts val="0"/>
                        </a:spcAft>
                      </a:pPr>
                      <a:r>
                        <a:rPr lang="en-IN" sz="1200" b="0" dirty="0">
                          <a:effectLst/>
                          <a:latin typeface="Times New Roman" pitchFamily="18" charset="0"/>
                          <a:cs typeface="Times New Roman" pitchFamily="18" charset="0"/>
                        </a:rPr>
                        <a:t>n];B[dl];W[</a:t>
                      </a:r>
                      <a:r>
                        <a:rPr lang="en-IN" sz="1200" b="0" dirty="0" err="1">
                          <a:effectLst/>
                          <a:latin typeface="Times New Roman" pitchFamily="18" charset="0"/>
                          <a:cs typeface="Times New Roman" pitchFamily="18" charset="0"/>
                        </a:rPr>
                        <a:t>dj</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jd</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ge</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lc</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ld</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kd</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lb</a:t>
                      </a:r>
                      <a:r>
                        <a:rPr lang="en-IN" sz="1200" b="0" dirty="0">
                          <a:effectLst/>
                          <a:latin typeface="Times New Roman" pitchFamily="18" charset="0"/>
                          <a:cs typeface="Times New Roman" pitchFamily="18" charset="0"/>
                        </a:rPr>
                        <a:t>];B[kb];W[mc];B[kg];W[</a:t>
                      </a:r>
                      <a:r>
                        <a:rPr lang="en-IN" sz="1200" b="0" dirty="0" err="1">
                          <a:effectLst/>
                          <a:latin typeface="Times New Roman" pitchFamily="18" charset="0"/>
                          <a:cs typeface="Times New Roman" pitchFamily="18" charset="0"/>
                        </a:rPr>
                        <a:t>kc</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jc</a:t>
                      </a:r>
                      <a:r>
                        <a:rPr lang="en-IN" sz="1200" b="0" dirty="0">
                          <a:effectLst/>
                          <a:latin typeface="Times New Roman" pitchFamily="18" charset="0"/>
                          <a:cs typeface="Times New Roman" pitchFamily="18" charset="0"/>
                        </a:rPr>
                        <a:t>]</a:t>
                      </a:r>
                    </a:p>
                    <a:p>
                      <a:pPr algn="just">
                        <a:lnSpc>
                          <a:spcPct val="115000"/>
                        </a:lnSpc>
                        <a:spcAft>
                          <a:spcPts val="0"/>
                        </a:spcAft>
                      </a:pP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ng</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ig</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ie</a:t>
                      </a:r>
                      <a:r>
                        <a:rPr lang="en-IN" sz="1200" b="0" dirty="0">
                          <a:effectLst/>
                          <a:latin typeface="Times New Roman" pitchFamily="18" charset="0"/>
                          <a:cs typeface="Times New Roman" pitchFamily="18" charset="0"/>
                        </a:rPr>
                        <a:t>];B[je];W[if];B[</a:t>
                      </a:r>
                      <a:r>
                        <a:rPr lang="en-IN" sz="1200" b="0" dirty="0" err="1">
                          <a:effectLst/>
                          <a:latin typeface="Times New Roman" pitchFamily="18" charset="0"/>
                          <a:cs typeface="Times New Roman" pitchFamily="18" charset="0"/>
                        </a:rPr>
                        <a:t>mh</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pe</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pf</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jf</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kf</a:t>
                      </a:r>
                      <a:r>
                        <a:rPr lang="en-IN" sz="1200" b="0" dirty="0">
                          <a:effectLst/>
                          <a:latin typeface="Times New Roman" pitchFamily="18" charset="0"/>
                          <a:cs typeface="Times New Roman" pitchFamily="18" charset="0"/>
                        </a:rPr>
                        <a:t>];W[le];B[</a:t>
                      </a:r>
                      <a:r>
                        <a:rPr lang="en-IN" sz="1200" b="0" dirty="0" err="1">
                          <a:effectLst/>
                          <a:latin typeface="Times New Roman" pitchFamily="18" charset="0"/>
                          <a:cs typeface="Times New Roman" pitchFamily="18" charset="0"/>
                        </a:rPr>
                        <a:t>ke</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qe</a:t>
                      </a:r>
                      <a:r>
                        <a:rPr lang="en-IN" sz="1200" b="0" dirty="0">
                          <a:effectLst/>
                          <a:latin typeface="Times New Roman" pitchFamily="18" charset="0"/>
                          <a:cs typeface="Times New Roman" pitchFamily="18" charset="0"/>
                        </a:rPr>
                        <a:t>];B</a:t>
                      </a:r>
                    </a:p>
                    <a:p>
                      <a:pPr algn="just">
                        <a:lnSpc>
                          <a:spcPct val="115000"/>
                        </a:lnSpc>
                        <a:spcAft>
                          <a:spcPts val="0"/>
                        </a:spcAft>
                      </a:pPr>
                      <a:r>
                        <a:rPr lang="en-IN" sz="1200" b="0" dirty="0">
                          <a:effectLst/>
                          <a:latin typeface="Times New Roman" pitchFamily="18" charset="0"/>
                          <a:cs typeface="Times New Roman" pitchFamily="18" charset="0"/>
                        </a:rPr>
                        <a:t>[re];W[of];B[ne];W[</a:t>
                      </a:r>
                      <a:r>
                        <a:rPr lang="en-IN" sz="1200" b="0" dirty="0" err="1">
                          <a:effectLst/>
                          <a:latin typeface="Times New Roman" pitchFamily="18" charset="0"/>
                          <a:cs typeface="Times New Roman" pitchFamily="18" charset="0"/>
                        </a:rPr>
                        <a:t>oe</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rg</a:t>
                      </a:r>
                      <a:r>
                        <a:rPr lang="en-IN" sz="1200" b="0" dirty="0">
                          <a:effectLst/>
                          <a:latin typeface="Times New Roman" pitchFamily="18" charset="0"/>
                          <a:cs typeface="Times New Roman" pitchFamily="18" charset="0"/>
                        </a:rPr>
                        <a:t>];W[mg];B[</a:t>
                      </a:r>
                      <a:r>
                        <a:rPr lang="en-IN" sz="1200" b="0" dirty="0" err="1">
                          <a:effectLst/>
                          <a:latin typeface="Times New Roman" pitchFamily="18" charset="0"/>
                          <a:cs typeface="Times New Roman" pitchFamily="18" charset="0"/>
                        </a:rPr>
                        <a:t>lh</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jg</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jh</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ih</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ji</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hh</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il</a:t>
                      </a:r>
                      <a:r>
                        <a:rPr lang="en-IN" sz="1200" b="0" dirty="0">
                          <a:effectLst/>
                          <a:latin typeface="Times New Roman" pitchFamily="18" charset="0"/>
                          <a:cs typeface="Times New Roman" pitchFamily="18" charset="0"/>
                        </a:rPr>
                        <a:t>];W[i</a:t>
                      </a:r>
                    </a:p>
                    <a:p>
                      <a:pPr algn="just">
                        <a:lnSpc>
                          <a:spcPct val="115000"/>
                        </a:lnSpc>
                        <a:spcAft>
                          <a:spcPts val="0"/>
                        </a:spcAft>
                      </a:pPr>
                      <a:r>
                        <a:rPr lang="en-IN" sz="1200" b="0" dirty="0">
                          <a:effectLst/>
                          <a:latin typeface="Times New Roman" pitchFamily="18" charset="0"/>
                          <a:cs typeface="Times New Roman" pitchFamily="18" charset="0"/>
                        </a:rPr>
                        <a:t>k];B[</a:t>
                      </a:r>
                      <a:r>
                        <a:rPr lang="en-IN" sz="1200" b="0" dirty="0" err="1">
                          <a:effectLst/>
                          <a:latin typeface="Times New Roman" pitchFamily="18" charset="0"/>
                          <a:cs typeface="Times New Roman" pitchFamily="18" charset="0"/>
                        </a:rPr>
                        <a:t>gl</a:t>
                      </a:r>
                      <a:r>
                        <a:rPr lang="en-IN" sz="1200" b="0" dirty="0">
                          <a:effectLst/>
                          <a:latin typeface="Times New Roman" pitchFamily="18" charset="0"/>
                          <a:cs typeface="Times New Roman" pitchFamily="18" charset="0"/>
                        </a:rPr>
                        <a:t>];W[el];B[</a:t>
                      </a:r>
                      <a:r>
                        <a:rPr lang="en-IN" sz="1200" b="0" dirty="0" err="1">
                          <a:effectLst/>
                          <a:latin typeface="Times New Roman" pitchFamily="18" charset="0"/>
                          <a:cs typeface="Times New Roman" pitchFamily="18" charset="0"/>
                        </a:rPr>
                        <a:t>ek</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fl</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hk</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ij</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fk</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dk</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dm</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hm</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fn</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fo</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em</a:t>
                      </a:r>
                      <a:r>
                        <a:rPr lang="en-IN" sz="1200" b="0" dirty="0">
                          <a:effectLst/>
                          <a:latin typeface="Times New Roman" pitchFamily="18" charset="0"/>
                          <a:cs typeface="Times New Roman" pitchFamily="18" charset="0"/>
                        </a:rPr>
                        <a:t>]</a:t>
                      </a:r>
                    </a:p>
                    <a:p>
                      <a:pPr algn="just">
                        <a:lnSpc>
                          <a:spcPct val="115000"/>
                        </a:lnSpc>
                        <a:spcAft>
                          <a:spcPts val="0"/>
                        </a:spcAft>
                      </a:pPr>
                      <a:r>
                        <a:rPr lang="en-IN" sz="1200" b="0" dirty="0">
                          <a:effectLst/>
                          <a:latin typeface="Times New Roman" pitchFamily="18" charset="0"/>
                          <a:cs typeface="Times New Roman" pitchFamily="18" charset="0"/>
                        </a:rPr>
                        <a:t>;W[hl];B[cc];W[</a:t>
                      </a:r>
                      <a:r>
                        <a:rPr lang="en-IN" sz="1200" b="0" dirty="0" err="1">
                          <a:effectLst/>
                          <a:latin typeface="Times New Roman" pitchFamily="18" charset="0"/>
                          <a:cs typeface="Times New Roman" pitchFamily="18" charset="0"/>
                        </a:rPr>
                        <a:t>ec</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cf</a:t>
                      </a:r>
                      <a:r>
                        <a:rPr lang="en-IN" sz="1200" b="0" dirty="0">
                          <a:effectLst/>
                          <a:latin typeface="Times New Roman" pitchFamily="18" charset="0"/>
                          <a:cs typeface="Times New Roman" pitchFamily="18" charset="0"/>
                        </a:rPr>
                        <a:t>];W[cd];B[</a:t>
                      </a:r>
                      <a:r>
                        <a:rPr lang="en-IN" sz="1200" b="0" dirty="0" err="1">
                          <a:effectLst/>
                          <a:latin typeface="Times New Roman" pitchFamily="18" charset="0"/>
                          <a:cs typeface="Times New Roman" pitchFamily="18" charset="0"/>
                        </a:rPr>
                        <a:t>ei</a:t>
                      </a:r>
                      <a:r>
                        <a:rPr lang="en-IN" sz="1200" b="0" dirty="0">
                          <a:effectLst/>
                          <a:latin typeface="Times New Roman" pitchFamily="18" charset="0"/>
                          <a:cs typeface="Times New Roman" pitchFamily="18" charset="0"/>
                        </a:rPr>
                        <a:t>];W[di];B[eh];W[dh];B[dc];W[</a:t>
                      </a:r>
                      <a:r>
                        <a:rPr lang="en-IN" sz="1200" b="0" dirty="0" err="1">
                          <a:effectLst/>
                          <a:latin typeface="Times New Roman" pitchFamily="18" charset="0"/>
                          <a:cs typeface="Times New Roman" pitchFamily="18" charset="0"/>
                        </a:rPr>
                        <a:t>df</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eb</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fb</a:t>
                      </a:r>
                      <a:r>
                        <a:rPr lang="en-IN" sz="1200" b="0" dirty="0">
                          <a:effectLst/>
                          <a:latin typeface="Times New Roman" pitchFamily="18" charset="0"/>
                          <a:cs typeface="Times New Roman" pitchFamily="18" charset="0"/>
                        </a:rPr>
                        <a:t>];B</a:t>
                      </a:r>
                    </a:p>
                    <a:p>
                      <a:pPr algn="just">
                        <a:lnSpc>
                          <a:spcPct val="115000"/>
                        </a:lnSpc>
                        <a:spcAft>
                          <a:spcPts val="0"/>
                        </a:spcAft>
                      </a:pPr>
                      <a:r>
                        <a:rPr lang="en-IN" sz="1200" b="0" dirty="0">
                          <a:effectLst/>
                          <a:latin typeface="Times New Roman" pitchFamily="18" charset="0"/>
                          <a:cs typeface="Times New Roman" pitchFamily="18" charset="0"/>
                        </a:rPr>
                        <a:t>[</a:t>
                      </a:r>
                      <a:r>
                        <a:rPr lang="en-IN" sz="1200" b="0" dirty="0" err="1">
                          <a:effectLst/>
                          <a:latin typeface="Times New Roman" pitchFamily="18" charset="0"/>
                          <a:cs typeface="Times New Roman" pitchFamily="18" charset="0"/>
                        </a:rPr>
                        <a:t>ed</a:t>
                      </a:r>
                      <a:r>
                        <a:rPr lang="en-IN" sz="1200" b="0" dirty="0">
                          <a:effectLst/>
                          <a:latin typeface="Times New Roman" pitchFamily="18" charset="0"/>
                          <a:cs typeface="Times New Roman" pitchFamily="18" charset="0"/>
                        </a:rPr>
                        <a:t>];W[fc];B[</a:t>
                      </a:r>
                      <a:r>
                        <a:rPr lang="en-IN" sz="1200" b="0" dirty="0" err="1">
                          <a:effectLst/>
                          <a:latin typeface="Times New Roman" pitchFamily="18" charset="0"/>
                          <a:cs typeface="Times New Roman" pitchFamily="18" charset="0"/>
                        </a:rPr>
                        <a:t>bd</a:t>
                      </a:r>
                      <a:r>
                        <a:rPr lang="en-IN" sz="1200" b="0" dirty="0">
                          <a:effectLst/>
                          <a:latin typeface="Times New Roman" pitchFamily="18" charset="0"/>
                          <a:cs typeface="Times New Roman" pitchFamily="18" charset="0"/>
                        </a:rPr>
                        <a:t>];W[be];B[bb];W[</a:t>
                      </a:r>
                      <a:r>
                        <a:rPr lang="en-IN" sz="1200" b="0" dirty="0" err="1">
                          <a:effectLst/>
                          <a:latin typeface="Times New Roman" pitchFamily="18" charset="0"/>
                          <a:cs typeface="Times New Roman" pitchFamily="18" charset="0"/>
                        </a:rPr>
                        <a:t>mp</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lr</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qm</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nb</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mb</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ob</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jb</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bk</a:t>
                      </a:r>
                      <a:r>
                        <a:rPr lang="en-IN" sz="1200" b="0" dirty="0">
                          <a:effectLst/>
                          <a:latin typeface="Times New Roman" pitchFamily="18" charset="0"/>
                          <a:cs typeface="Times New Roman" pitchFamily="18" charset="0"/>
                        </a:rPr>
                        <a:t>];W[k</a:t>
                      </a:r>
                    </a:p>
                    <a:p>
                      <a:pPr algn="just">
                        <a:lnSpc>
                          <a:spcPct val="115000"/>
                        </a:lnSpc>
                        <a:spcAft>
                          <a:spcPts val="0"/>
                        </a:spcAft>
                      </a:pPr>
                      <a:r>
                        <a:rPr lang="en-IN" sz="1200" b="0" dirty="0">
                          <a:effectLst/>
                          <a:latin typeface="Times New Roman" pitchFamily="18" charset="0"/>
                          <a:cs typeface="Times New Roman" pitchFamily="18" charset="0"/>
                        </a:rPr>
                        <a:t>a];B[</a:t>
                      </a:r>
                      <a:r>
                        <a:rPr lang="en-IN" sz="1200" b="0" dirty="0" err="1">
                          <a:effectLst/>
                          <a:latin typeface="Times New Roman" pitchFamily="18" charset="0"/>
                          <a:cs typeface="Times New Roman" pitchFamily="18" charset="0"/>
                        </a:rPr>
                        <a:t>ql</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rl</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rk</a:t>
                      </a:r>
                      <a:r>
                        <a:rPr lang="en-IN" sz="1200" b="0" dirty="0">
                          <a:effectLst/>
                          <a:latin typeface="Times New Roman" pitchFamily="18" charset="0"/>
                          <a:cs typeface="Times New Roman" pitchFamily="18" charset="0"/>
                        </a:rPr>
                        <a:t>];W[ad];B[ac];W[</a:t>
                      </a:r>
                      <a:r>
                        <a:rPr lang="en-IN" sz="1200" b="0" dirty="0" err="1">
                          <a:effectLst/>
                          <a:latin typeface="Times New Roman" pitchFamily="18" charset="0"/>
                          <a:cs typeface="Times New Roman" pitchFamily="18" charset="0"/>
                        </a:rPr>
                        <a:t>bc</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rn</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rm</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bd</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rj</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qk</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bc</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qn</a:t>
                      </a:r>
                      <a:r>
                        <a:rPr lang="en-IN" sz="1200" b="0" dirty="0">
                          <a:effectLst/>
                          <a:latin typeface="Times New Roman" pitchFamily="18" charset="0"/>
                          <a:cs typeface="Times New Roman" pitchFamily="18" charset="0"/>
                        </a:rPr>
                        <a:t>]</a:t>
                      </a:r>
                    </a:p>
                    <a:p>
                      <a:pPr algn="just">
                        <a:lnSpc>
                          <a:spcPct val="115000"/>
                        </a:lnSpc>
                        <a:spcAft>
                          <a:spcPts val="0"/>
                        </a:spcAft>
                      </a:pP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pn</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bd</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ni</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mj</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bc</a:t>
                      </a:r>
                      <a:r>
                        <a:rPr lang="en-IN" sz="1200" b="0" dirty="0">
                          <a:effectLst/>
                          <a:latin typeface="Times New Roman" pitchFamily="18" charset="0"/>
                          <a:cs typeface="Times New Roman" pitchFamily="18" charset="0"/>
                        </a:rPr>
                        <a:t>];B[pm];W[</a:t>
                      </a:r>
                      <a:r>
                        <a:rPr lang="en-IN" sz="1200" b="0" dirty="0" err="1">
                          <a:effectLst/>
                          <a:latin typeface="Times New Roman" pitchFamily="18" charset="0"/>
                          <a:cs typeface="Times New Roman" pitchFamily="18" charset="0"/>
                        </a:rPr>
                        <a:t>ro</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bd</a:t>
                      </a:r>
                      <a:r>
                        <a:rPr lang="en-IN" sz="1200" b="0" dirty="0">
                          <a:effectLst/>
                          <a:latin typeface="Times New Roman" pitchFamily="18" charset="0"/>
                          <a:cs typeface="Times New Roman" pitchFamily="18" charset="0"/>
                        </a:rPr>
                        <a:t>];W[mi];B[</a:t>
                      </a:r>
                      <a:r>
                        <a:rPr lang="en-IN" sz="1200" b="0" dirty="0" err="1">
                          <a:effectLst/>
                          <a:latin typeface="Times New Roman" pitchFamily="18" charset="0"/>
                          <a:cs typeface="Times New Roman" pitchFamily="18" charset="0"/>
                        </a:rPr>
                        <a:t>lj</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bc</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sl</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qo</a:t>
                      </a:r>
                      <a:r>
                        <a:rPr lang="en-IN" sz="1200" b="0" dirty="0">
                          <a:effectLst/>
                          <a:latin typeface="Times New Roman" pitchFamily="18" charset="0"/>
                          <a:cs typeface="Times New Roman" pitchFamily="18" charset="0"/>
                        </a:rPr>
                        <a:t>];B</a:t>
                      </a:r>
                    </a:p>
                    <a:p>
                      <a:pPr algn="just">
                        <a:lnSpc>
                          <a:spcPct val="115000"/>
                        </a:lnSpc>
                        <a:spcAft>
                          <a:spcPts val="0"/>
                        </a:spcAft>
                      </a:pPr>
                      <a:r>
                        <a:rPr lang="en-IN" sz="1200" b="0" dirty="0">
                          <a:effectLst/>
                          <a:latin typeface="Times New Roman" pitchFamily="18" charset="0"/>
                          <a:cs typeface="Times New Roman" pitchFamily="18" charset="0"/>
                        </a:rPr>
                        <a:t>[</a:t>
                      </a:r>
                      <a:r>
                        <a:rPr lang="en-IN" sz="1200" b="0" dirty="0" err="1">
                          <a:effectLst/>
                          <a:latin typeface="Times New Roman" pitchFamily="18" charset="0"/>
                          <a:cs typeface="Times New Roman" pitchFamily="18" charset="0"/>
                        </a:rPr>
                        <a:t>bd</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kj</a:t>
                      </a:r>
                      <a:r>
                        <a:rPr lang="en-IN" sz="1200" b="0" dirty="0">
                          <a:effectLst/>
                          <a:latin typeface="Times New Roman" pitchFamily="18" charset="0"/>
                          <a:cs typeface="Times New Roman" pitchFamily="18" charset="0"/>
                        </a:rPr>
                        <a:t>];B[li];W[</a:t>
                      </a:r>
                      <a:r>
                        <a:rPr lang="en-IN" sz="1200" b="0" dirty="0" err="1">
                          <a:effectLst/>
                          <a:latin typeface="Times New Roman" pitchFamily="18" charset="0"/>
                          <a:cs typeface="Times New Roman" pitchFamily="18" charset="0"/>
                        </a:rPr>
                        <a:t>bc</a:t>
                      </a:r>
                      <a:r>
                        <a:rPr lang="en-IN" sz="1200" b="0" dirty="0">
                          <a:effectLst/>
                          <a:latin typeface="Times New Roman" pitchFamily="18" charset="0"/>
                          <a:cs typeface="Times New Roman" pitchFamily="18" charset="0"/>
                        </a:rPr>
                        <a:t>];B[cg];W[dg];B[</a:t>
                      </a:r>
                      <a:r>
                        <a:rPr lang="en-IN" sz="1200" b="0" dirty="0" err="1">
                          <a:effectLst/>
                          <a:latin typeface="Times New Roman" pitchFamily="18" charset="0"/>
                          <a:cs typeface="Times New Roman" pitchFamily="18" charset="0"/>
                        </a:rPr>
                        <a:t>bd</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mk</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nh</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bc</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og</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ab</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sm</a:t>
                      </a:r>
                      <a:r>
                        <a:rPr lang="en-IN" sz="1200" b="0" dirty="0">
                          <a:effectLst/>
                          <a:latin typeface="Times New Roman" pitchFamily="18" charset="0"/>
                          <a:cs typeface="Times New Roman" pitchFamily="18" charset="0"/>
                        </a:rPr>
                        <a:t>];W[b</a:t>
                      </a:r>
                    </a:p>
                    <a:p>
                      <a:pPr algn="just">
                        <a:lnSpc>
                          <a:spcPct val="115000"/>
                        </a:lnSpc>
                        <a:spcAft>
                          <a:spcPts val="0"/>
                        </a:spcAft>
                      </a:pPr>
                      <a:r>
                        <a:rPr lang="en-IN" sz="1200" b="0" dirty="0">
                          <a:effectLst/>
                          <a:latin typeface="Times New Roman" pitchFamily="18" charset="0"/>
                          <a:cs typeface="Times New Roman" pitchFamily="18" charset="0"/>
                        </a:rPr>
                        <a:t>j];B[</a:t>
                      </a:r>
                      <a:r>
                        <a:rPr lang="en-IN" sz="1200" b="0" dirty="0" err="1">
                          <a:effectLst/>
                          <a:latin typeface="Times New Roman" pitchFamily="18" charset="0"/>
                          <a:cs typeface="Times New Roman" pitchFamily="18" charset="0"/>
                        </a:rPr>
                        <a:t>ck</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ej</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fj</a:t>
                      </a:r>
                      <a:r>
                        <a:rPr lang="en-IN" sz="1200" b="0" dirty="0">
                          <a:effectLst/>
                          <a:latin typeface="Times New Roman" pitchFamily="18" charset="0"/>
                          <a:cs typeface="Times New Roman" pitchFamily="18" charset="0"/>
                        </a:rPr>
                        <a:t>];W[fi];B[</a:t>
                      </a:r>
                      <a:r>
                        <a:rPr lang="en-IN" sz="1200" b="0" dirty="0" err="1">
                          <a:effectLst/>
                          <a:latin typeface="Times New Roman" pitchFamily="18" charset="0"/>
                          <a:cs typeface="Times New Roman" pitchFamily="18" charset="0"/>
                        </a:rPr>
                        <a:t>gi</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fh</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gh</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fg</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hj</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bl</a:t>
                      </a:r>
                      <a:r>
                        <a:rPr lang="en-IN" sz="1200" b="0" dirty="0">
                          <a:effectLst/>
                          <a:latin typeface="Times New Roman" pitchFamily="18" charset="0"/>
                          <a:cs typeface="Times New Roman" pitchFamily="18" charset="0"/>
                        </a:rPr>
                        <a:t>];B[cl];W[</a:t>
                      </a:r>
                      <a:r>
                        <a:rPr lang="en-IN" sz="1200" b="0" dirty="0" err="1">
                          <a:effectLst/>
                          <a:latin typeface="Times New Roman" pitchFamily="18" charset="0"/>
                          <a:cs typeface="Times New Roman" pitchFamily="18" charset="0"/>
                        </a:rPr>
                        <a:t>ak</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gg</a:t>
                      </a:r>
                      <a:r>
                        <a:rPr lang="en-IN" sz="1200" b="0" dirty="0">
                          <a:effectLst/>
                          <a:latin typeface="Times New Roman" pitchFamily="18" charset="0"/>
                          <a:cs typeface="Times New Roman" pitchFamily="18" charset="0"/>
                        </a:rPr>
                        <a:t>]</a:t>
                      </a:r>
                    </a:p>
                    <a:p>
                      <a:pPr algn="just">
                        <a:lnSpc>
                          <a:spcPct val="115000"/>
                        </a:lnSpc>
                        <a:spcAft>
                          <a:spcPts val="0"/>
                        </a:spcAft>
                      </a:pP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gf</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cj</a:t>
                      </a:r>
                      <a:r>
                        <a:rPr lang="en-IN" sz="1200" b="0" dirty="0">
                          <a:effectLst/>
                          <a:latin typeface="Times New Roman" pitchFamily="18" charset="0"/>
                          <a:cs typeface="Times New Roman" pitchFamily="18" charset="0"/>
                        </a:rPr>
                        <a:t>];W[bi];B[ci];W[</a:t>
                      </a:r>
                      <a:r>
                        <a:rPr lang="en-IN" sz="1200" b="0" dirty="0" err="1">
                          <a:effectLst/>
                          <a:latin typeface="Times New Roman" pitchFamily="18" charset="0"/>
                          <a:cs typeface="Times New Roman" pitchFamily="18" charset="0"/>
                        </a:rPr>
                        <a:t>ch</a:t>
                      </a:r>
                      <a:r>
                        <a:rPr lang="en-IN" sz="1200" b="0" dirty="0">
                          <a:effectLst/>
                          <a:latin typeface="Times New Roman" pitchFamily="18" charset="0"/>
                          <a:cs typeface="Times New Roman" pitchFamily="18" charset="0"/>
                        </a:rPr>
                        <a:t>];B[hg];W[</a:t>
                      </a:r>
                      <a:r>
                        <a:rPr lang="en-IN" sz="1200" b="0" dirty="0" err="1">
                          <a:effectLst/>
                          <a:latin typeface="Times New Roman" pitchFamily="18" charset="0"/>
                          <a:cs typeface="Times New Roman" pitchFamily="18" charset="0"/>
                        </a:rPr>
                        <a:t>bm</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gn</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jl</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bn</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pr</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ic</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nq</a:t>
                      </a:r>
                      <a:r>
                        <a:rPr lang="en-IN" sz="1200" b="0" dirty="0">
                          <a:effectLst/>
                          <a:latin typeface="Times New Roman" pitchFamily="18" charset="0"/>
                          <a:cs typeface="Times New Roman" pitchFamily="18" charset="0"/>
                        </a:rPr>
                        <a:t>];B</a:t>
                      </a:r>
                    </a:p>
                    <a:p>
                      <a:pPr algn="just">
                        <a:lnSpc>
                          <a:spcPct val="115000"/>
                        </a:lnSpc>
                        <a:spcAft>
                          <a:spcPts val="0"/>
                        </a:spcAft>
                      </a:pPr>
                      <a:r>
                        <a:rPr lang="en-IN" sz="1200" b="0" dirty="0">
                          <a:effectLst/>
                          <a:latin typeface="Times New Roman" pitchFamily="18" charset="0"/>
                          <a:cs typeface="Times New Roman" pitchFamily="18" charset="0"/>
                        </a:rPr>
                        <a:t>[nr];W[</a:t>
                      </a:r>
                      <a:r>
                        <a:rPr lang="en-IN" sz="1200" b="0" dirty="0" err="1">
                          <a:effectLst/>
                          <a:latin typeface="Times New Roman" pitchFamily="18" charset="0"/>
                          <a:cs typeface="Times New Roman" pitchFamily="18" charset="0"/>
                        </a:rPr>
                        <a:t>oq</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jj</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jk</a:t>
                      </a:r>
                      <a:r>
                        <a:rPr lang="en-IN" sz="1200" b="0" dirty="0">
                          <a:effectLst/>
                          <a:latin typeface="Times New Roman" pitchFamily="18" charset="0"/>
                          <a:cs typeface="Times New Roman" pitchFamily="18" charset="0"/>
                        </a:rPr>
                        <a:t>];B[ii];W[</a:t>
                      </a:r>
                      <a:r>
                        <a:rPr lang="en-IN" sz="1200" b="0" dirty="0" err="1">
                          <a:effectLst/>
                          <a:latin typeface="Times New Roman" pitchFamily="18" charset="0"/>
                          <a:cs typeface="Times New Roman" pitchFamily="18" charset="0"/>
                        </a:rPr>
                        <a:t>hs</a:t>
                      </a:r>
                      <a:r>
                        <a:rPr lang="en-IN" sz="1200" b="0" dirty="0">
                          <a:effectLst/>
                          <a:latin typeface="Times New Roman" pitchFamily="18" charset="0"/>
                          <a:cs typeface="Times New Roman" pitchFamily="18" charset="0"/>
                        </a:rPr>
                        <a:t>];B[is];W[</a:t>
                      </a:r>
                      <a:r>
                        <a:rPr lang="en-IN" sz="1200" b="0" dirty="0" err="1">
                          <a:effectLst/>
                          <a:latin typeface="Times New Roman" pitchFamily="18" charset="0"/>
                          <a:cs typeface="Times New Roman" pitchFamily="18" charset="0"/>
                        </a:rPr>
                        <a:t>hb</a:t>
                      </a:r>
                      <a:r>
                        <a:rPr lang="en-IN" sz="1200" b="0" dirty="0">
                          <a:effectLst/>
                          <a:latin typeface="Times New Roman" pitchFamily="18" charset="0"/>
                          <a:cs typeface="Times New Roman" pitchFamily="18" charset="0"/>
                        </a:rPr>
                        <a:t>];B[al];W[am];B[mm];W[</a:t>
                      </a:r>
                      <a:r>
                        <a:rPr lang="en-IN" sz="1200" b="0" dirty="0" err="1">
                          <a:effectLst/>
                          <a:latin typeface="Times New Roman" pitchFamily="18" charset="0"/>
                          <a:cs typeface="Times New Roman" pitchFamily="18" charset="0"/>
                        </a:rPr>
                        <a:t>bh</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hd</a:t>
                      </a:r>
                      <a:r>
                        <a:rPr lang="en-IN" sz="1200" b="0" dirty="0">
                          <a:effectLst/>
                          <a:latin typeface="Times New Roman" pitchFamily="18" charset="0"/>
                          <a:cs typeface="Times New Roman" pitchFamily="18" charset="0"/>
                        </a:rPr>
                        <a:t>];W[g</a:t>
                      </a:r>
                    </a:p>
                    <a:p>
                      <a:pPr algn="just">
                        <a:lnSpc>
                          <a:spcPct val="115000"/>
                        </a:lnSpc>
                        <a:spcAft>
                          <a:spcPts val="0"/>
                        </a:spcAft>
                      </a:pPr>
                      <a:r>
                        <a:rPr lang="en-IN" sz="1200" b="0" dirty="0">
                          <a:effectLst/>
                          <a:latin typeface="Times New Roman" pitchFamily="18" charset="0"/>
                          <a:cs typeface="Times New Roman" pitchFamily="18" charset="0"/>
                        </a:rPr>
                        <a:t>d];B[an];W[</a:t>
                      </a:r>
                      <a:r>
                        <a:rPr lang="en-IN" sz="1200" b="0" dirty="0" err="1">
                          <a:effectLst/>
                          <a:latin typeface="Times New Roman" pitchFamily="18" charset="0"/>
                          <a:cs typeface="Times New Roman" pitchFamily="18" charset="0"/>
                        </a:rPr>
                        <a:t>aj</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pd</a:t>
                      </a:r>
                      <a:r>
                        <a:rPr lang="en-IN" sz="1200" b="0" dirty="0">
                          <a:effectLst/>
                          <a:latin typeface="Times New Roman" pitchFamily="18" charset="0"/>
                          <a:cs typeface="Times New Roman" pitchFamily="18" charset="0"/>
                        </a:rPr>
                        <a:t>];W[lf];B[</a:t>
                      </a:r>
                      <a:r>
                        <a:rPr lang="en-IN" sz="1200" b="0" dirty="0" err="1">
                          <a:effectLst/>
                          <a:latin typeface="Times New Roman" pitchFamily="18" charset="0"/>
                          <a:cs typeface="Times New Roman" pitchFamily="18" charset="0"/>
                        </a:rPr>
                        <a:t>gs</a:t>
                      </a:r>
                      <a:r>
                        <a:rPr lang="en-IN" sz="1200" b="0" dirty="0">
                          <a:effectLst/>
                          <a:latin typeface="Times New Roman" pitchFamily="18" charset="0"/>
                          <a:cs typeface="Times New Roman" pitchFamily="18" charset="0"/>
                        </a:rPr>
                        <a:t>];W[gr];B[</a:t>
                      </a:r>
                      <a:r>
                        <a:rPr lang="en-IN" sz="1200" b="0" dirty="0" err="1">
                          <a:effectLst/>
                          <a:latin typeface="Times New Roman" pitchFamily="18" charset="0"/>
                          <a:cs typeface="Times New Roman" pitchFamily="18" charset="0"/>
                        </a:rPr>
                        <a:t>hr</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fr</a:t>
                      </a:r>
                      <a:r>
                        <a:rPr lang="en-IN" sz="1200" b="0" dirty="0">
                          <a:effectLst/>
                          <a:latin typeface="Times New Roman" pitchFamily="18" charset="0"/>
                          <a:cs typeface="Times New Roman" pitchFamily="18" charset="0"/>
                        </a:rPr>
                        <a:t>];B[cm];W[al];B[</a:t>
                      </a:r>
                      <a:r>
                        <a:rPr lang="en-IN" sz="1200" b="0" dirty="0" err="1">
                          <a:effectLst/>
                          <a:latin typeface="Times New Roman" pitchFamily="18" charset="0"/>
                          <a:cs typeface="Times New Roman" pitchFamily="18" charset="0"/>
                        </a:rPr>
                        <a:t>ib</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ia</a:t>
                      </a:r>
                      <a:r>
                        <a:rPr lang="en-IN" sz="1200" b="0" dirty="0">
                          <a:effectLst/>
                          <a:latin typeface="Times New Roman" pitchFamily="18" charset="0"/>
                          <a:cs typeface="Times New Roman" pitchFamily="18" charset="0"/>
                        </a:rPr>
                        <a:t>];B[so]</a:t>
                      </a:r>
                    </a:p>
                    <a:p>
                      <a:pPr algn="just">
                        <a:lnSpc>
                          <a:spcPct val="115000"/>
                        </a:lnSpc>
                        <a:spcAft>
                          <a:spcPts val="0"/>
                        </a:spcAft>
                      </a:pP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gm</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fm</a:t>
                      </a:r>
                      <a:r>
                        <a:rPr lang="en-IN" sz="1200" b="0" dirty="0">
                          <a:effectLst/>
                          <a:latin typeface="Times New Roman" pitchFamily="18" charset="0"/>
                          <a:cs typeface="Times New Roman" pitchFamily="18" charset="0"/>
                        </a:rPr>
                        <a:t>];W[ds];B[as];W[</a:t>
                      </a:r>
                      <a:r>
                        <a:rPr lang="en-IN" sz="1200" b="0" dirty="0" err="1">
                          <a:effectLst/>
                          <a:latin typeface="Times New Roman" pitchFamily="18" charset="0"/>
                          <a:cs typeface="Times New Roman" pitchFamily="18" charset="0"/>
                        </a:rPr>
                        <a:t>sp</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lg</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nf</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ki</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im</a:t>
                      </a:r>
                      <a:r>
                        <a:rPr lang="en-IN" sz="1200" b="0" dirty="0">
                          <a:effectLst/>
                          <a:latin typeface="Times New Roman" pitchFamily="18" charset="0"/>
                          <a:cs typeface="Times New Roman" pitchFamily="18" charset="0"/>
                        </a:rPr>
                        <a:t>];B[ma];W[</a:t>
                      </a:r>
                      <a:r>
                        <a:rPr lang="en-IN" sz="1200" b="0" dirty="0" err="1">
                          <a:effectLst/>
                          <a:latin typeface="Times New Roman" pitchFamily="18" charset="0"/>
                          <a:cs typeface="Times New Roman" pitchFamily="18" charset="0"/>
                        </a:rPr>
                        <a:t>nk</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nj</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os</a:t>
                      </a:r>
                      <a:r>
                        <a:rPr lang="en-IN" sz="1200" b="0" dirty="0">
                          <a:effectLst/>
                          <a:latin typeface="Times New Roman" pitchFamily="18" charset="0"/>
                          <a:cs typeface="Times New Roman" pitchFamily="18" charset="0"/>
                        </a:rPr>
                        <a:t>];B</a:t>
                      </a:r>
                    </a:p>
                    <a:p>
                      <a:pPr algn="just">
                        <a:lnSpc>
                          <a:spcPct val="115000"/>
                        </a:lnSpc>
                        <a:spcAft>
                          <a:spcPts val="0"/>
                        </a:spcAft>
                      </a:pPr>
                      <a:r>
                        <a:rPr lang="en-IN" sz="1200" b="0" dirty="0">
                          <a:effectLst/>
                          <a:latin typeface="Times New Roman" pitchFamily="18" charset="0"/>
                          <a:cs typeface="Times New Roman" pitchFamily="18" charset="0"/>
                        </a:rPr>
                        <a:t>[ns];W[</a:t>
                      </a:r>
                      <a:r>
                        <a:rPr lang="en-IN" sz="1200" b="0" dirty="0" err="1">
                          <a:effectLst/>
                          <a:latin typeface="Times New Roman" pitchFamily="18" charset="0"/>
                          <a:cs typeface="Times New Roman" pitchFamily="18" charset="0"/>
                        </a:rPr>
                        <a:t>kp</a:t>
                      </a:r>
                      <a:r>
                        <a:rPr lang="en-IN" sz="1200" b="0" dirty="0">
                          <a:effectLst/>
                          <a:latin typeface="Times New Roman" pitchFamily="18" charset="0"/>
                          <a:cs typeface="Times New Roman" pitchFamily="18" charset="0"/>
                        </a:rPr>
                        <a:t>];B[</a:t>
                      </a:r>
                      <a:r>
                        <a:rPr lang="en-IN" sz="1200" b="0" dirty="0" err="1">
                          <a:effectLst/>
                          <a:latin typeface="Times New Roman" pitchFamily="18" charset="0"/>
                          <a:cs typeface="Times New Roman" pitchFamily="18" charset="0"/>
                        </a:rPr>
                        <a:t>sn</a:t>
                      </a:r>
                      <a:r>
                        <a:rPr lang="en-IN" sz="1200" b="0" dirty="0">
                          <a:effectLst/>
                          <a:latin typeface="Times New Roman" pitchFamily="18" charset="0"/>
                          <a:cs typeface="Times New Roman" pitchFamily="18" charset="0"/>
                        </a:rPr>
                        <a:t>];W[</a:t>
                      </a:r>
                      <a:r>
                        <a:rPr lang="en-IN" sz="1200" b="0" dirty="0" err="1">
                          <a:effectLst/>
                          <a:latin typeface="Times New Roman" pitchFamily="18" charset="0"/>
                          <a:cs typeface="Times New Roman" pitchFamily="18" charset="0"/>
                        </a:rPr>
                        <a:t>ps</a:t>
                      </a:r>
                      <a:r>
                        <a:rPr lang="en-IN" sz="1200" b="0" dirty="0">
                          <a:effectLst/>
                          <a:latin typeface="Times New Roman" pitchFamily="18" charset="0"/>
                          <a:cs typeface="Times New Roman" pitchFamily="18" charset="0"/>
                        </a:rPr>
                        <a:t>]) |</a:t>
                      </a:r>
                      <a:endParaRPr lang="en-IN" sz="1200" b="0" dirty="0">
                        <a:effectLst/>
                        <a:latin typeface="Times New Roman" pitchFamily="18" charset="0"/>
                        <a:ea typeface="Calibri"/>
                        <a:cs typeface="Times New Roman" pitchFamily="18" charset="0"/>
                      </a:endParaRPr>
                    </a:p>
                  </a:txBody>
                  <a:tcPr marL="65594" marR="65594" marT="0" marB="0">
                    <a:noFill/>
                  </a:tcPr>
                </a:tc>
              </a:tr>
            </a:tbl>
          </a:graphicData>
        </a:graphic>
      </p:graphicFrame>
    </p:spTree>
    <p:extLst>
      <p:ext uri="{BB962C8B-B14F-4D97-AF65-F5344CB8AC3E}">
        <p14:creationId xmlns:p14="http://schemas.microsoft.com/office/powerpoint/2010/main" val="13837334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502"/>
            <a:ext cx="9144000" cy="646331"/>
          </a:xfrm>
          <a:prstGeom prst="rect">
            <a:avLst/>
          </a:prstGeom>
        </p:spPr>
        <p:txBody>
          <a:bodyPr wrap="square">
            <a:spAutoFit/>
          </a:bodyPr>
          <a:lstStyle/>
          <a:p>
            <a:pPr algn="just"/>
            <a:r>
              <a:rPr lang="en-IN" b="1" dirty="0"/>
              <a:t>4.1.6. </a:t>
            </a:r>
            <a:r>
              <a:rPr lang="en-IN" b="1" u="sng" dirty="0"/>
              <a:t>Pattern Evaluation and Knowledge Presentation</a:t>
            </a:r>
            <a:r>
              <a:rPr lang="en-IN" b="1" dirty="0"/>
              <a:t>: </a:t>
            </a:r>
            <a:r>
              <a:rPr lang="en-IN" dirty="0"/>
              <a:t>This step involves visualization, transformation, removing redundant patterns etc. from the patterns we generated. </a:t>
            </a: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2428875" cy="2409825"/>
          </a:xfrm>
          <a:prstGeom prst="rect">
            <a:avLst/>
          </a:prstGeom>
          <a:noFill/>
          <a:ln>
            <a:noFill/>
          </a:ln>
        </p:spPr>
      </p:pic>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412776"/>
            <a:ext cx="2428875" cy="2409825"/>
          </a:xfrm>
          <a:prstGeom prst="rect">
            <a:avLst/>
          </a:prstGeom>
          <a:noFill/>
          <a:ln>
            <a:noFill/>
          </a:ln>
        </p:spPr>
      </p:pic>
      <p:sp>
        <p:nvSpPr>
          <p:cNvPr id="3" name="TextBox 2"/>
          <p:cNvSpPr txBox="1"/>
          <p:nvPr/>
        </p:nvSpPr>
        <p:spPr>
          <a:xfrm>
            <a:off x="952203" y="4199855"/>
            <a:ext cx="2160240" cy="646331"/>
          </a:xfrm>
          <a:prstGeom prst="rect">
            <a:avLst/>
          </a:prstGeom>
          <a:noFill/>
        </p:spPr>
        <p:txBody>
          <a:bodyPr wrap="square" rtlCol="0">
            <a:spAutoFit/>
          </a:bodyPr>
          <a:lstStyle/>
          <a:p>
            <a:r>
              <a:rPr lang="en-IN" dirty="0" smtClean="0"/>
              <a:t>FUSEKI pattern: parallel </a:t>
            </a:r>
            <a:r>
              <a:rPr lang="en-IN" dirty="0" err="1" smtClean="0"/>
              <a:t>fuseki</a:t>
            </a:r>
            <a:endParaRPr lang="en-IN" dirty="0"/>
          </a:p>
        </p:txBody>
      </p:sp>
      <p:sp>
        <p:nvSpPr>
          <p:cNvPr id="6" name="TextBox 5"/>
          <p:cNvSpPr txBox="1"/>
          <p:nvPr/>
        </p:nvSpPr>
        <p:spPr>
          <a:xfrm>
            <a:off x="5436096" y="4199855"/>
            <a:ext cx="1800200" cy="923330"/>
          </a:xfrm>
          <a:prstGeom prst="rect">
            <a:avLst/>
          </a:prstGeom>
          <a:noFill/>
        </p:spPr>
        <p:txBody>
          <a:bodyPr wrap="square" rtlCol="0">
            <a:spAutoFit/>
          </a:bodyPr>
          <a:lstStyle/>
          <a:p>
            <a:r>
              <a:rPr lang="en-IN" dirty="0" smtClean="0"/>
              <a:t>FUSEKI pattern: </a:t>
            </a:r>
            <a:r>
              <a:rPr lang="en-IN" b="1" dirty="0"/>
              <a:t>Mark II Kobayashi formation</a:t>
            </a:r>
          </a:p>
        </p:txBody>
      </p:sp>
    </p:spTree>
    <p:extLst>
      <p:ext uri="{BB962C8B-B14F-4D97-AF65-F5344CB8AC3E}">
        <p14:creationId xmlns:p14="http://schemas.microsoft.com/office/powerpoint/2010/main" val="31638772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7830616" cy="5232202"/>
          </a:xfrm>
          <a:prstGeom prst="rect">
            <a:avLst/>
          </a:prstGeom>
        </p:spPr>
        <p:txBody>
          <a:bodyPr wrap="square">
            <a:spAutoFit/>
          </a:bodyPr>
          <a:lstStyle/>
          <a:p>
            <a:endParaRPr lang="en-IN" sz="1400" dirty="0">
              <a:latin typeface="Times New Roman" pitchFamily="18" charset="0"/>
              <a:cs typeface="Times New Roman" pitchFamily="18" charset="0"/>
            </a:endParaRPr>
          </a:p>
          <a:p>
            <a:r>
              <a:rPr lang="en-IN" sz="1600" dirty="0" err="1">
                <a:latin typeface="Times New Roman" pitchFamily="18" charset="0"/>
                <a:cs typeface="Times New Roman" pitchFamily="18" charset="0"/>
              </a:rPr>
              <a:t>mysql</a:t>
            </a:r>
            <a:r>
              <a:rPr lang="en-IN" sz="1600" dirty="0">
                <a:latin typeface="Times New Roman" pitchFamily="18" charset="0"/>
                <a:cs typeface="Times New Roman" pitchFamily="18" charset="0"/>
              </a:rPr>
              <a:t>&gt; select frequency, pattern from </a:t>
            </a:r>
            <a:r>
              <a:rPr lang="en-IN" sz="1600" dirty="0" err="1">
                <a:latin typeface="Times New Roman" pitchFamily="18" charset="0"/>
                <a:cs typeface="Times New Roman" pitchFamily="18" charset="0"/>
              </a:rPr>
              <a:t>fuseki</a:t>
            </a:r>
            <a:r>
              <a:rPr lang="en-IN" sz="1600" dirty="0">
                <a:latin typeface="Times New Roman" pitchFamily="18" charset="0"/>
                <a:cs typeface="Times New Roman" pitchFamily="18" charset="0"/>
              </a:rPr>
              <a:t> where frequency&gt;50;</a:t>
            </a:r>
          </a:p>
          <a:p>
            <a:r>
              <a:rPr lang="en-IN" sz="1600" dirty="0">
                <a:latin typeface="Times New Roman" pitchFamily="18" charset="0"/>
                <a:cs typeface="Times New Roman" pitchFamily="18" charset="0"/>
              </a:rPr>
              <a:t>+-----------+--------------------------------------------------------------+</a:t>
            </a:r>
          </a:p>
          <a:p>
            <a:r>
              <a:rPr lang="en-IN" sz="1600" dirty="0">
                <a:latin typeface="Times New Roman" pitchFamily="18" charset="0"/>
                <a:cs typeface="Times New Roman" pitchFamily="18" charset="0"/>
              </a:rPr>
              <a:t>| frequency | pattern                                                      |</a:t>
            </a:r>
          </a:p>
          <a:p>
            <a:r>
              <a:rPr lang="en-IN" sz="1600" dirty="0">
                <a:latin typeface="Times New Roman" pitchFamily="18" charset="0"/>
                <a:cs typeface="Times New Roman" pitchFamily="18" charset="0"/>
              </a:rPr>
              <a:t>+-----------+--------------------------------------------------------------+</a:t>
            </a:r>
          </a:p>
          <a:p>
            <a:r>
              <a:rPr lang="en-IN" sz="1600" dirty="0">
                <a:latin typeface="Times New Roman" pitchFamily="18" charset="0"/>
                <a:cs typeface="Times New Roman" pitchFamily="18" charset="0"/>
              </a:rPr>
              <a:t>|        82 | ;B[</a:t>
            </a:r>
            <a:r>
              <a:rPr lang="en-IN" sz="1600" dirty="0" err="1">
                <a:latin typeface="Times New Roman" pitchFamily="18" charset="0"/>
                <a:cs typeface="Times New Roman" pitchFamily="18" charset="0"/>
              </a:rPr>
              <a:t>pd</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dd</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pp</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dp</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fq</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cn</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dr</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cq</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iq</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qn</a:t>
            </a:r>
            <a:r>
              <a:rPr lang="en-IN" sz="1600" dirty="0">
                <a:latin typeface="Times New Roman" pitchFamily="18" charset="0"/>
                <a:cs typeface="Times New Roman" pitchFamily="18" charset="0"/>
              </a:rPr>
              <a:t>] </a:t>
            </a:r>
          </a:p>
          <a:p>
            <a:r>
              <a:rPr lang="en-IN" sz="1600" dirty="0">
                <a:latin typeface="Times New Roman" pitchFamily="18" charset="0"/>
                <a:cs typeface="Times New Roman" pitchFamily="18" charset="0"/>
              </a:rPr>
              <a:t>|        63 | ;B[</a:t>
            </a:r>
            <a:r>
              <a:rPr lang="en-IN" sz="1600" dirty="0" err="1">
                <a:latin typeface="Times New Roman" pitchFamily="18" charset="0"/>
                <a:cs typeface="Times New Roman" pitchFamily="18" charset="0"/>
              </a:rPr>
              <a:t>pd</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dd</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pp</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dp</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fq</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hq</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cq</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dq</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cp</a:t>
            </a:r>
            <a:r>
              <a:rPr lang="en-IN" sz="1600" dirty="0">
                <a:latin typeface="Times New Roman" pitchFamily="18" charset="0"/>
                <a:cs typeface="Times New Roman" pitchFamily="18" charset="0"/>
              </a:rPr>
              <a:t>];W[do] </a:t>
            </a:r>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53 | ;B[</a:t>
            </a:r>
            <a:r>
              <a:rPr lang="en-IN" sz="1600" dirty="0" err="1">
                <a:latin typeface="Times New Roman" pitchFamily="18" charset="0"/>
                <a:cs typeface="Times New Roman" pitchFamily="18" charset="0"/>
              </a:rPr>
              <a:t>pd</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dd</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pp</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dp</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pj</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nc</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lc</a:t>
            </a:r>
            <a:r>
              <a:rPr lang="en-IN" sz="1600" dirty="0">
                <a:latin typeface="Times New Roman" pitchFamily="18" charset="0"/>
                <a:cs typeface="Times New Roman" pitchFamily="18" charset="0"/>
              </a:rPr>
              <a:t>];W[qc];B[</a:t>
            </a:r>
            <a:r>
              <a:rPr lang="en-IN" sz="1600" dirty="0" err="1">
                <a:latin typeface="Times New Roman" pitchFamily="18" charset="0"/>
                <a:cs typeface="Times New Roman" pitchFamily="18" charset="0"/>
              </a:rPr>
              <a:t>qd</a:t>
            </a:r>
            <a:r>
              <a:rPr lang="en-IN" sz="1600" dirty="0">
                <a:latin typeface="Times New Roman" pitchFamily="18" charset="0"/>
                <a:cs typeface="Times New Roman" pitchFamily="18" charset="0"/>
              </a:rPr>
              <a:t>];W[pc] |</a:t>
            </a:r>
          </a:p>
          <a:p>
            <a:r>
              <a:rPr lang="en-IN" sz="1600" dirty="0">
                <a:latin typeface="Times New Roman" pitchFamily="18" charset="0"/>
                <a:cs typeface="Times New Roman" pitchFamily="18" charset="0"/>
              </a:rPr>
              <a:t>|        78 | ;B[</a:t>
            </a:r>
            <a:r>
              <a:rPr lang="en-IN" sz="1600" dirty="0" err="1">
                <a:latin typeface="Times New Roman" pitchFamily="18" charset="0"/>
                <a:cs typeface="Times New Roman" pitchFamily="18" charset="0"/>
              </a:rPr>
              <a:t>pd</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dd</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pp</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dq</a:t>
            </a:r>
            <a:r>
              <a:rPr lang="en-IN" sz="1600" dirty="0">
                <a:latin typeface="Times New Roman" pitchFamily="18" charset="0"/>
                <a:cs typeface="Times New Roman" pitchFamily="18" charset="0"/>
              </a:rPr>
              <a:t>];B[do];W[co];B[</a:t>
            </a:r>
            <a:r>
              <a:rPr lang="en-IN" sz="1600" dirty="0" err="1">
                <a:latin typeface="Times New Roman" pitchFamily="18" charset="0"/>
                <a:cs typeface="Times New Roman" pitchFamily="18" charset="0"/>
              </a:rPr>
              <a:t>cn</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cp</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dn</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fq</a:t>
            </a:r>
            <a:r>
              <a:rPr lang="en-IN" sz="1600" dirty="0">
                <a:latin typeface="Times New Roman" pitchFamily="18" charset="0"/>
                <a:cs typeface="Times New Roman" pitchFamily="18" charset="0"/>
              </a:rPr>
              <a:t>] |</a:t>
            </a:r>
          </a:p>
          <a:p>
            <a:r>
              <a:rPr lang="en-IN" sz="1600" dirty="0">
                <a:latin typeface="Times New Roman" pitchFamily="18" charset="0"/>
                <a:cs typeface="Times New Roman" pitchFamily="18" charset="0"/>
              </a:rPr>
              <a:t>|        77 | ;B[</a:t>
            </a:r>
            <a:r>
              <a:rPr lang="en-IN" sz="1600" dirty="0" err="1">
                <a:latin typeface="Times New Roman" pitchFamily="18" charset="0"/>
                <a:cs typeface="Times New Roman" pitchFamily="18" charset="0"/>
              </a:rPr>
              <a:t>pd</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dd</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pq</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cp</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ep</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eq</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fq</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dq</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fp</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cn</a:t>
            </a:r>
            <a:r>
              <a:rPr lang="en-IN" sz="1600" dirty="0">
                <a:latin typeface="Times New Roman" pitchFamily="18" charset="0"/>
                <a:cs typeface="Times New Roman" pitchFamily="18" charset="0"/>
              </a:rPr>
              <a:t>] |</a:t>
            </a:r>
          </a:p>
          <a:p>
            <a:r>
              <a:rPr lang="en-IN" sz="1600" b="1" dirty="0">
                <a:solidFill>
                  <a:srgbClr val="FFFF00"/>
                </a:solidFill>
                <a:latin typeface="Times New Roman" pitchFamily="18" charset="0"/>
                <a:cs typeface="Times New Roman" pitchFamily="18" charset="0"/>
              </a:rPr>
              <a:t>|       104 | ;B[</a:t>
            </a:r>
            <a:r>
              <a:rPr lang="en-IN" sz="1600" b="1" dirty="0" err="1">
                <a:solidFill>
                  <a:srgbClr val="FFFF00"/>
                </a:solidFill>
                <a:latin typeface="Times New Roman" pitchFamily="18" charset="0"/>
                <a:cs typeface="Times New Roman" pitchFamily="18" charset="0"/>
              </a:rPr>
              <a:t>pd</a:t>
            </a:r>
            <a:r>
              <a:rPr lang="en-IN" sz="1600" b="1" dirty="0">
                <a:solidFill>
                  <a:srgbClr val="FFFF00"/>
                </a:solidFill>
                <a:latin typeface="Times New Roman" pitchFamily="18" charset="0"/>
                <a:cs typeface="Times New Roman" pitchFamily="18" charset="0"/>
              </a:rPr>
              <a:t>];W[</a:t>
            </a:r>
            <a:r>
              <a:rPr lang="en-IN" sz="1600" b="1" dirty="0" err="1">
                <a:solidFill>
                  <a:srgbClr val="FFFF00"/>
                </a:solidFill>
                <a:latin typeface="Times New Roman" pitchFamily="18" charset="0"/>
                <a:cs typeface="Times New Roman" pitchFamily="18" charset="0"/>
              </a:rPr>
              <a:t>dd</a:t>
            </a:r>
            <a:r>
              <a:rPr lang="en-IN" sz="1600" b="1" dirty="0">
                <a:solidFill>
                  <a:srgbClr val="FFFF00"/>
                </a:solidFill>
                <a:latin typeface="Times New Roman" pitchFamily="18" charset="0"/>
                <a:cs typeface="Times New Roman" pitchFamily="18" charset="0"/>
              </a:rPr>
              <a:t>];B[</a:t>
            </a:r>
            <a:r>
              <a:rPr lang="en-IN" sz="1600" b="1" dirty="0" err="1">
                <a:solidFill>
                  <a:srgbClr val="FFFF00"/>
                </a:solidFill>
                <a:latin typeface="Times New Roman" pitchFamily="18" charset="0"/>
                <a:cs typeface="Times New Roman" pitchFamily="18" charset="0"/>
              </a:rPr>
              <a:t>qp</a:t>
            </a:r>
            <a:r>
              <a:rPr lang="en-IN" sz="1600" b="1" dirty="0">
                <a:solidFill>
                  <a:srgbClr val="FFFF00"/>
                </a:solidFill>
                <a:latin typeface="Times New Roman" pitchFamily="18" charset="0"/>
                <a:cs typeface="Times New Roman" pitchFamily="18" charset="0"/>
              </a:rPr>
              <a:t>];W[</a:t>
            </a:r>
            <a:r>
              <a:rPr lang="en-IN" sz="1600" b="1" dirty="0" err="1">
                <a:solidFill>
                  <a:srgbClr val="FFFF00"/>
                </a:solidFill>
                <a:latin typeface="Times New Roman" pitchFamily="18" charset="0"/>
                <a:cs typeface="Times New Roman" pitchFamily="18" charset="0"/>
              </a:rPr>
              <a:t>dq</a:t>
            </a:r>
            <a:r>
              <a:rPr lang="en-IN" sz="1600" b="1" dirty="0">
                <a:solidFill>
                  <a:srgbClr val="FFFF00"/>
                </a:solidFill>
                <a:latin typeface="Times New Roman" pitchFamily="18" charset="0"/>
                <a:cs typeface="Times New Roman" pitchFamily="18" charset="0"/>
              </a:rPr>
              <a:t>];B[do];W[co];B[</a:t>
            </a:r>
            <a:r>
              <a:rPr lang="en-IN" sz="1600" b="1" dirty="0" err="1">
                <a:solidFill>
                  <a:srgbClr val="FFFF00"/>
                </a:solidFill>
                <a:latin typeface="Times New Roman" pitchFamily="18" charset="0"/>
                <a:cs typeface="Times New Roman" pitchFamily="18" charset="0"/>
              </a:rPr>
              <a:t>dp</a:t>
            </a:r>
            <a:r>
              <a:rPr lang="en-IN" sz="1600" b="1" dirty="0">
                <a:solidFill>
                  <a:srgbClr val="FFFF00"/>
                </a:solidFill>
                <a:latin typeface="Times New Roman" pitchFamily="18" charset="0"/>
                <a:cs typeface="Times New Roman" pitchFamily="18" charset="0"/>
              </a:rPr>
              <a:t>];W[</a:t>
            </a:r>
            <a:r>
              <a:rPr lang="en-IN" sz="1600" b="1" dirty="0" err="1">
                <a:solidFill>
                  <a:srgbClr val="FFFF00"/>
                </a:solidFill>
                <a:latin typeface="Times New Roman" pitchFamily="18" charset="0"/>
                <a:cs typeface="Times New Roman" pitchFamily="18" charset="0"/>
              </a:rPr>
              <a:t>cp</a:t>
            </a:r>
            <a:r>
              <a:rPr lang="en-IN" sz="1600" b="1" dirty="0">
                <a:solidFill>
                  <a:srgbClr val="FFFF00"/>
                </a:solidFill>
                <a:latin typeface="Times New Roman" pitchFamily="18" charset="0"/>
                <a:cs typeface="Times New Roman" pitchFamily="18" charset="0"/>
              </a:rPr>
              <a:t>];B[</a:t>
            </a:r>
            <a:r>
              <a:rPr lang="en-IN" sz="1600" b="1" dirty="0" err="1">
                <a:solidFill>
                  <a:srgbClr val="FFFF00"/>
                </a:solidFill>
                <a:latin typeface="Times New Roman" pitchFamily="18" charset="0"/>
                <a:cs typeface="Times New Roman" pitchFamily="18" charset="0"/>
              </a:rPr>
              <a:t>eq</a:t>
            </a:r>
            <a:r>
              <a:rPr lang="en-IN" sz="1600" b="1" dirty="0">
                <a:solidFill>
                  <a:srgbClr val="FFFF00"/>
                </a:solidFill>
                <a:latin typeface="Times New Roman" pitchFamily="18" charset="0"/>
                <a:cs typeface="Times New Roman" pitchFamily="18" charset="0"/>
              </a:rPr>
              <a:t>];W[</a:t>
            </a:r>
            <a:r>
              <a:rPr lang="en-IN" sz="1600" b="1" dirty="0" err="1">
                <a:solidFill>
                  <a:srgbClr val="FFFF00"/>
                </a:solidFill>
                <a:latin typeface="Times New Roman" pitchFamily="18" charset="0"/>
                <a:cs typeface="Times New Roman" pitchFamily="18" charset="0"/>
              </a:rPr>
              <a:t>cn</a:t>
            </a:r>
            <a:r>
              <a:rPr lang="en-IN" sz="1600" b="1" dirty="0">
                <a:solidFill>
                  <a:srgbClr val="FFFF00"/>
                </a:solidFill>
                <a:latin typeface="Times New Roman" pitchFamily="18" charset="0"/>
                <a:cs typeface="Times New Roman" pitchFamily="18" charset="0"/>
              </a:rPr>
              <a:t>] </a:t>
            </a:r>
          </a:p>
          <a:p>
            <a:r>
              <a:rPr lang="en-IN" sz="1600" dirty="0">
                <a:latin typeface="Times New Roman" pitchFamily="18" charset="0"/>
                <a:cs typeface="Times New Roman" pitchFamily="18" charset="0"/>
              </a:rPr>
              <a:t>|        54 | ;B[</a:t>
            </a:r>
            <a:r>
              <a:rPr lang="en-IN" sz="1600" dirty="0" err="1">
                <a:latin typeface="Times New Roman" pitchFamily="18" charset="0"/>
                <a:cs typeface="Times New Roman" pitchFamily="18" charset="0"/>
              </a:rPr>
              <a:t>pd</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dd</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qp</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dq</a:t>
            </a:r>
            <a:r>
              <a:rPr lang="en-IN" sz="1600" dirty="0">
                <a:latin typeface="Times New Roman" pitchFamily="18" charset="0"/>
                <a:cs typeface="Times New Roman" pitchFamily="18" charset="0"/>
              </a:rPr>
              <a:t>];B[do];W[co];B[</a:t>
            </a:r>
            <a:r>
              <a:rPr lang="en-IN" sz="1600" dirty="0" err="1">
                <a:latin typeface="Times New Roman" pitchFamily="18" charset="0"/>
                <a:cs typeface="Times New Roman" pitchFamily="18" charset="0"/>
              </a:rPr>
              <a:t>dp</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cp</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eq</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cq</a:t>
            </a:r>
            <a:r>
              <a:rPr lang="en-IN" sz="1600" dirty="0">
                <a:latin typeface="Times New Roman" pitchFamily="18" charset="0"/>
                <a:cs typeface="Times New Roman" pitchFamily="18" charset="0"/>
              </a:rPr>
              <a:t>] |</a:t>
            </a:r>
          </a:p>
          <a:p>
            <a:r>
              <a:rPr lang="en-IN" sz="1600" dirty="0">
                <a:latin typeface="Times New Roman" pitchFamily="18" charset="0"/>
                <a:cs typeface="Times New Roman" pitchFamily="18" charset="0"/>
              </a:rPr>
              <a:t>|        72 | ;B[</a:t>
            </a:r>
            <a:r>
              <a:rPr lang="en-IN" sz="1600" dirty="0" err="1">
                <a:latin typeface="Times New Roman" pitchFamily="18" charset="0"/>
                <a:cs typeface="Times New Roman" pitchFamily="18" charset="0"/>
              </a:rPr>
              <a:t>pd</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dp</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pp</a:t>
            </a:r>
            <a:r>
              <a:rPr lang="en-IN" sz="1600" dirty="0">
                <a:latin typeface="Times New Roman" pitchFamily="18" charset="0"/>
                <a:cs typeface="Times New Roman" pitchFamily="18" charset="0"/>
              </a:rPr>
              <a:t>];W[dc];B[de];W[</a:t>
            </a:r>
            <a:r>
              <a:rPr lang="en-IN" sz="1600" dirty="0" err="1">
                <a:latin typeface="Times New Roman" pitchFamily="18" charset="0"/>
                <a:cs typeface="Times New Roman" pitchFamily="18" charset="0"/>
              </a:rPr>
              <a:t>ce</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cf</a:t>
            </a:r>
            <a:r>
              <a:rPr lang="en-IN" sz="1600" dirty="0">
                <a:latin typeface="Times New Roman" pitchFamily="18" charset="0"/>
                <a:cs typeface="Times New Roman" pitchFamily="18" charset="0"/>
              </a:rPr>
              <a:t>];W[cd];B[</a:t>
            </a:r>
            <a:r>
              <a:rPr lang="en-IN" sz="1600" dirty="0" err="1">
                <a:latin typeface="Times New Roman" pitchFamily="18" charset="0"/>
                <a:cs typeface="Times New Roman" pitchFamily="18" charset="0"/>
              </a:rPr>
              <a:t>df</a:t>
            </a:r>
            <a:r>
              <a:rPr lang="en-IN" sz="1600" dirty="0">
                <a:latin typeface="Times New Roman" pitchFamily="18" charset="0"/>
                <a:cs typeface="Times New Roman" pitchFamily="18" charset="0"/>
              </a:rPr>
              <a:t>];W[fc] |</a:t>
            </a:r>
          </a:p>
          <a:p>
            <a:r>
              <a:rPr lang="en-IN" sz="1600" dirty="0">
                <a:latin typeface="Times New Roman" pitchFamily="18" charset="0"/>
                <a:cs typeface="Times New Roman" pitchFamily="18" charset="0"/>
              </a:rPr>
              <a:t>|        55 | ;B[</a:t>
            </a:r>
            <a:r>
              <a:rPr lang="en-IN" sz="1600" dirty="0" err="1">
                <a:latin typeface="Times New Roman" pitchFamily="18" charset="0"/>
                <a:cs typeface="Times New Roman" pitchFamily="18" charset="0"/>
              </a:rPr>
              <a:t>pd</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dp</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pp</a:t>
            </a:r>
            <a:r>
              <a:rPr lang="en-IN" sz="1600" dirty="0">
                <a:latin typeface="Times New Roman" pitchFamily="18" charset="0"/>
                <a:cs typeface="Times New Roman" pitchFamily="18" charset="0"/>
              </a:rPr>
              <a:t>];W[dc];B[de];W[</a:t>
            </a:r>
            <a:r>
              <a:rPr lang="en-IN" sz="1600" dirty="0" err="1">
                <a:latin typeface="Times New Roman" pitchFamily="18" charset="0"/>
                <a:cs typeface="Times New Roman" pitchFamily="18" charset="0"/>
              </a:rPr>
              <a:t>ce</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cf</a:t>
            </a:r>
            <a:r>
              <a:rPr lang="en-IN" sz="1600" dirty="0">
                <a:latin typeface="Times New Roman" pitchFamily="18" charset="0"/>
                <a:cs typeface="Times New Roman" pitchFamily="18" charset="0"/>
              </a:rPr>
              <a:t>];W[cd];B[</a:t>
            </a:r>
            <a:r>
              <a:rPr lang="en-IN" sz="1600" dirty="0" err="1">
                <a:latin typeface="Times New Roman" pitchFamily="18" charset="0"/>
                <a:cs typeface="Times New Roman" pitchFamily="18" charset="0"/>
              </a:rPr>
              <a:t>fq</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cn</a:t>
            </a:r>
            <a:r>
              <a:rPr lang="en-IN" sz="1600" dirty="0">
                <a:latin typeface="Times New Roman" pitchFamily="18" charset="0"/>
                <a:cs typeface="Times New Roman" pitchFamily="18" charset="0"/>
              </a:rPr>
              <a:t>] |</a:t>
            </a:r>
          </a:p>
          <a:p>
            <a:r>
              <a:rPr lang="en-IN" sz="1600" dirty="0">
                <a:latin typeface="Times New Roman" pitchFamily="18" charset="0"/>
                <a:cs typeface="Times New Roman" pitchFamily="18" charset="0"/>
              </a:rPr>
              <a:t>|        64 | ;B[</a:t>
            </a:r>
            <a:r>
              <a:rPr lang="en-IN" sz="1600" dirty="0" err="1">
                <a:latin typeface="Times New Roman" pitchFamily="18" charset="0"/>
                <a:cs typeface="Times New Roman" pitchFamily="18" charset="0"/>
              </a:rPr>
              <a:t>pd</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dp</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pp</a:t>
            </a:r>
            <a:r>
              <a:rPr lang="en-IN" sz="1600" dirty="0">
                <a:latin typeface="Times New Roman" pitchFamily="18" charset="0"/>
                <a:cs typeface="Times New Roman" pitchFamily="18" charset="0"/>
              </a:rPr>
              <a:t>];W[dc];B[de];W[</a:t>
            </a:r>
            <a:r>
              <a:rPr lang="en-IN" sz="1600" dirty="0" err="1">
                <a:latin typeface="Times New Roman" pitchFamily="18" charset="0"/>
                <a:cs typeface="Times New Roman" pitchFamily="18" charset="0"/>
              </a:rPr>
              <a:t>ce</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dd</a:t>
            </a:r>
            <a:r>
              <a:rPr lang="en-IN" sz="1600" dirty="0">
                <a:latin typeface="Times New Roman" pitchFamily="18" charset="0"/>
                <a:cs typeface="Times New Roman" pitchFamily="18" charset="0"/>
              </a:rPr>
              <a:t>];W[cd];B[</a:t>
            </a:r>
            <a:r>
              <a:rPr lang="en-IN" sz="1600" dirty="0" err="1">
                <a:latin typeface="Times New Roman" pitchFamily="18" charset="0"/>
                <a:cs typeface="Times New Roman" pitchFamily="18" charset="0"/>
              </a:rPr>
              <a:t>ec</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cf</a:t>
            </a:r>
            <a:r>
              <a:rPr lang="en-IN" sz="1600" dirty="0">
                <a:latin typeface="Times New Roman" pitchFamily="18" charset="0"/>
                <a:cs typeface="Times New Roman" pitchFamily="18" charset="0"/>
              </a:rPr>
              <a:t>] |</a:t>
            </a:r>
          </a:p>
          <a:p>
            <a:r>
              <a:rPr lang="en-IN" sz="1600" dirty="0">
                <a:latin typeface="Times New Roman" pitchFamily="18" charset="0"/>
                <a:cs typeface="Times New Roman" pitchFamily="18" charset="0"/>
              </a:rPr>
              <a:t>|        71 | ;B[</a:t>
            </a:r>
            <a:r>
              <a:rPr lang="en-IN" sz="1600" dirty="0" err="1">
                <a:latin typeface="Times New Roman" pitchFamily="18" charset="0"/>
                <a:cs typeface="Times New Roman" pitchFamily="18" charset="0"/>
              </a:rPr>
              <a:t>pd</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dp</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pp</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dd</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fq</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cn</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dr</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cq</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iq</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qn</a:t>
            </a:r>
            <a:r>
              <a:rPr lang="en-IN" sz="1600" dirty="0">
                <a:latin typeface="Times New Roman" pitchFamily="18" charset="0"/>
                <a:cs typeface="Times New Roman" pitchFamily="18" charset="0"/>
              </a:rPr>
              <a:t>] |</a:t>
            </a:r>
          </a:p>
          <a:p>
            <a:r>
              <a:rPr lang="en-IN" sz="1600" dirty="0">
                <a:latin typeface="Times New Roman" pitchFamily="18" charset="0"/>
                <a:cs typeface="Times New Roman" pitchFamily="18" charset="0"/>
              </a:rPr>
              <a:t>|        68 | ;B[</a:t>
            </a:r>
            <a:r>
              <a:rPr lang="en-IN" sz="1600" dirty="0" err="1">
                <a:latin typeface="Times New Roman" pitchFamily="18" charset="0"/>
                <a:cs typeface="Times New Roman" pitchFamily="18" charset="0"/>
              </a:rPr>
              <a:t>pd</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dp</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pp</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dd</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fq</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hq</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cq</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dq</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cp</a:t>
            </a:r>
            <a:r>
              <a:rPr lang="en-IN" sz="1600" dirty="0">
                <a:latin typeface="Times New Roman" pitchFamily="18" charset="0"/>
                <a:cs typeface="Times New Roman" pitchFamily="18" charset="0"/>
              </a:rPr>
              <a:t>];W[do] |</a:t>
            </a:r>
          </a:p>
          <a:p>
            <a:r>
              <a:rPr lang="en-IN" sz="1600" dirty="0">
                <a:latin typeface="Times New Roman" pitchFamily="18" charset="0"/>
                <a:cs typeface="Times New Roman" pitchFamily="18" charset="0"/>
              </a:rPr>
              <a:t>|        51 | ;B[</a:t>
            </a:r>
            <a:r>
              <a:rPr lang="en-IN" sz="1600" dirty="0" err="1">
                <a:latin typeface="Times New Roman" pitchFamily="18" charset="0"/>
                <a:cs typeface="Times New Roman" pitchFamily="18" charset="0"/>
              </a:rPr>
              <a:t>pd</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dp</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pp</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dd</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pj</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nc</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lc</a:t>
            </a:r>
            <a:r>
              <a:rPr lang="en-IN" sz="1600" dirty="0">
                <a:latin typeface="Times New Roman" pitchFamily="18" charset="0"/>
                <a:cs typeface="Times New Roman" pitchFamily="18" charset="0"/>
              </a:rPr>
              <a:t>];W[qc];B[</a:t>
            </a:r>
            <a:r>
              <a:rPr lang="en-IN" sz="1600" dirty="0" err="1">
                <a:latin typeface="Times New Roman" pitchFamily="18" charset="0"/>
                <a:cs typeface="Times New Roman" pitchFamily="18" charset="0"/>
              </a:rPr>
              <a:t>qd</a:t>
            </a:r>
            <a:r>
              <a:rPr lang="en-IN" sz="1600" dirty="0">
                <a:latin typeface="Times New Roman" pitchFamily="18" charset="0"/>
                <a:cs typeface="Times New Roman" pitchFamily="18" charset="0"/>
              </a:rPr>
              <a:t>];W[pc] |</a:t>
            </a:r>
          </a:p>
          <a:p>
            <a:r>
              <a:rPr lang="en-IN" sz="1600" dirty="0">
                <a:latin typeface="Times New Roman" pitchFamily="18" charset="0"/>
                <a:cs typeface="Times New Roman" pitchFamily="18" charset="0"/>
              </a:rPr>
              <a:t>|        54 | ;B[</a:t>
            </a:r>
            <a:r>
              <a:rPr lang="en-IN" sz="1600" dirty="0" err="1">
                <a:latin typeface="Times New Roman" pitchFamily="18" charset="0"/>
                <a:cs typeface="Times New Roman" pitchFamily="18" charset="0"/>
              </a:rPr>
              <a:t>pd</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dp</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pq</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dd</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qk</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nc</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pf</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pb</a:t>
            </a:r>
            <a:r>
              <a:rPr lang="en-IN" sz="1600" dirty="0">
                <a:latin typeface="Times New Roman" pitchFamily="18" charset="0"/>
                <a:cs typeface="Times New Roman" pitchFamily="18" charset="0"/>
              </a:rPr>
              <a:t>];B[qc];W[</a:t>
            </a:r>
            <a:r>
              <a:rPr lang="en-IN" sz="1600" dirty="0" err="1">
                <a:latin typeface="Times New Roman" pitchFamily="18" charset="0"/>
                <a:cs typeface="Times New Roman" pitchFamily="18" charset="0"/>
              </a:rPr>
              <a:t>kc</a:t>
            </a:r>
            <a:r>
              <a:rPr lang="en-IN" sz="1600" dirty="0">
                <a:latin typeface="Times New Roman" pitchFamily="18" charset="0"/>
                <a:cs typeface="Times New Roman" pitchFamily="18" charset="0"/>
              </a:rPr>
              <a:t>] |</a:t>
            </a:r>
          </a:p>
          <a:p>
            <a:r>
              <a:rPr lang="en-IN" sz="1600" dirty="0">
                <a:latin typeface="Times New Roman" pitchFamily="18" charset="0"/>
                <a:cs typeface="Times New Roman" pitchFamily="18" charset="0"/>
              </a:rPr>
              <a:t>|        59 | ;B[</a:t>
            </a:r>
            <a:r>
              <a:rPr lang="en-IN" sz="1600" dirty="0" err="1">
                <a:latin typeface="Times New Roman" pitchFamily="18" charset="0"/>
                <a:cs typeface="Times New Roman" pitchFamily="18" charset="0"/>
              </a:rPr>
              <a:t>qd</a:t>
            </a:r>
            <a:r>
              <a:rPr lang="en-IN" sz="1600" dirty="0">
                <a:latin typeface="Times New Roman" pitchFamily="18" charset="0"/>
                <a:cs typeface="Times New Roman" pitchFamily="18" charset="0"/>
              </a:rPr>
              <a:t>];W[dc];B[</a:t>
            </a:r>
            <a:r>
              <a:rPr lang="en-IN" sz="1600" dirty="0" err="1">
                <a:latin typeface="Times New Roman" pitchFamily="18" charset="0"/>
                <a:cs typeface="Times New Roman" pitchFamily="18" charset="0"/>
              </a:rPr>
              <a:t>pq</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dq</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oc</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po</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qo</a:t>
            </a:r>
            <a:r>
              <a:rPr lang="en-IN" sz="1600" dirty="0">
                <a:latin typeface="Times New Roman" pitchFamily="18" charset="0"/>
                <a:cs typeface="Times New Roman" pitchFamily="18" charset="0"/>
              </a:rPr>
              <a:t>];W[</a:t>
            </a:r>
            <a:r>
              <a:rPr lang="en-IN" sz="1600" dirty="0" err="1">
                <a:latin typeface="Times New Roman" pitchFamily="18" charset="0"/>
                <a:cs typeface="Times New Roman" pitchFamily="18" charset="0"/>
              </a:rPr>
              <a:t>qn</a:t>
            </a:r>
            <a:r>
              <a:rPr lang="en-IN" sz="1600" dirty="0">
                <a:latin typeface="Times New Roman" pitchFamily="18" charset="0"/>
                <a:cs typeface="Times New Roman" pitchFamily="18" charset="0"/>
              </a:rPr>
              <a:t>];B[</a:t>
            </a:r>
            <a:r>
              <a:rPr lang="en-IN" sz="1600" dirty="0" err="1">
                <a:latin typeface="Times New Roman" pitchFamily="18" charset="0"/>
                <a:cs typeface="Times New Roman" pitchFamily="18" charset="0"/>
              </a:rPr>
              <a:t>qp</a:t>
            </a:r>
            <a:r>
              <a:rPr lang="en-IN" sz="1600" dirty="0">
                <a:latin typeface="Times New Roman" pitchFamily="18" charset="0"/>
                <a:cs typeface="Times New Roman" pitchFamily="18" charset="0"/>
              </a:rPr>
              <a:t>];W[pm] |</a:t>
            </a:r>
          </a:p>
          <a:p>
            <a:r>
              <a:rPr lang="en-IN" sz="1600" dirty="0">
                <a:latin typeface="Times New Roman" pitchFamily="18" charset="0"/>
                <a:cs typeface="Times New Roman" pitchFamily="18" charset="0"/>
              </a:rPr>
              <a:t>+-----------+--------------------------------------------------------------+</a:t>
            </a:r>
          </a:p>
        </p:txBody>
      </p:sp>
    </p:spTree>
    <p:extLst>
      <p:ext uri="{BB962C8B-B14F-4D97-AF65-F5344CB8AC3E}">
        <p14:creationId xmlns:p14="http://schemas.microsoft.com/office/powerpoint/2010/main" val="3590528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785" y="1128436"/>
            <a:ext cx="5276471" cy="5268016"/>
          </a:xfrm>
          <a:prstGeom prst="rect">
            <a:avLst/>
          </a:prstGeom>
        </p:spPr>
      </p:pic>
      <p:sp>
        <p:nvSpPr>
          <p:cNvPr id="4" name="Rectangle 3"/>
          <p:cNvSpPr/>
          <p:nvPr/>
        </p:nvSpPr>
        <p:spPr>
          <a:xfrm>
            <a:off x="1187624" y="260648"/>
            <a:ext cx="7560840" cy="369332"/>
          </a:xfrm>
          <a:prstGeom prst="rect">
            <a:avLst/>
          </a:prstGeom>
        </p:spPr>
        <p:txBody>
          <a:bodyPr wrap="square">
            <a:spAutoFit/>
          </a:bodyPr>
          <a:lstStyle/>
          <a:p>
            <a:r>
              <a:rPr lang="en-IN" b="1" dirty="0">
                <a:solidFill>
                  <a:srgbClr val="FFFF00"/>
                </a:solidFill>
                <a:latin typeface="Times New Roman" pitchFamily="18" charset="0"/>
                <a:cs typeface="Times New Roman" pitchFamily="18" charset="0"/>
              </a:rPr>
              <a:t>;B[</a:t>
            </a:r>
            <a:r>
              <a:rPr lang="en-IN" b="1" dirty="0" err="1">
                <a:solidFill>
                  <a:srgbClr val="FFFF00"/>
                </a:solidFill>
                <a:latin typeface="Times New Roman" pitchFamily="18" charset="0"/>
                <a:cs typeface="Times New Roman" pitchFamily="18" charset="0"/>
              </a:rPr>
              <a:t>pd</a:t>
            </a:r>
            <a:r>
              <a:rPr lang="en-IN" b="1" dirty="0">
                <a:solidFill>
                  <a:srgbClr val="FFFF00"/>
                </a:solidFill>
                <a:latin typeface="Times New Roman" pitchFamily="18" charset="0"/>
                <a:cs typeface="Times New Roman" pitchFamily="18" charset="0"/>
              </a:rPr>
              <a:t>];W[</a:t>
            </a:r>
            <a:r>
              <a:rPr lang="en-IN" b="1" dirty="0" err="1">
                <a:solidFill>
                  <a:srgbClr val="FFFF00"/>
                </a:solidFill>
                <a:latin typeface="Times New Roman" pitchFamily="18" charset="0"/>
                <a:cs typeface="Times New Roman" pitchFamily="18" charset="0"/>
              </a:rPr>
              <a:t>dd</a:t>
            </a:r>
            <a:r>
              <a:rPr lang="en-IN" b="1" dirty="0">
                <a:solidFill>
                  <a:srgbClr val="FFFF00"/>
                </a:solidFill>
                <a:latin typeface="Times New Roman" pitchFamily="18" charset="0"/>
                <a:cs typeface="Times New Roman" pitchFamily="18" charset="0"/>
              </a:rPr>
              <a:t>];B[</a:t>
            </a:r>
            <a:r>
              <a:rPr lang="en-IN" b="1" dirty="0" err="1">
                <a:solidFill>
                  <a:srgbClr val="FFFF00"/>
                </a:solidFill>
                <a:latin typeface="Times New Roman" pitchFamily="18" charset="0"/>
                <a:cs typeface="Times New Roman" pitchFamily="18" charset="0"/>
              </a:rPr>
              <a:t>qp</a:t>
            </a:r>
            <a:r>
              <a:rPr lang="en-IN" b="1" dirty="0">
                <a:solidFill>
                  <a:srgbClr val="FFFF00"/>
                </a:solidFill>
                <a:latin typeface="Times New Roman" pitchFamily="18" charset="0"/>
                <a:cs typeface="Times New Roman" pitchFamily="18" charset="0"/>
              </a:rPr>
              <a:t>];W[</a:t>
            </a:r>
            <a:r>
              <a:rPr lang="en-IN" b="1" dirty="0" err="1">
                <a:solidFill>
                  <a:srgbClr val="FFFF00"/>
                </a:solidFill>
                <a:latin typeface="Times New Roman" pitchFamily="18" charset="0"/>
                <a:cs typeface="Times New Roman" pitchFamily="18" charset="0"/>
              </a:rPr>
              <a:t>dq</a:t>
            </a:r>
            <a:r>
              <a:rPr lang="en-IN" b="1" dirty="0">
                <a:solidFill>
                  <a:srgbClr val="FFFF00"/>
                </a:solidFill>
                <a:latin typeface="Times New Roman" pitchFamily="18" charset="0"/>
                <a:cs typeface="Times New Roman" pitchFamily="18" charset="0"/>
              </a:rPr>
              <a:t>];B[do];W[co];B[</a:t>
            </a:r>
            <a:r>
              <a:rPr lang="en-IN" b="1" dirty="0" err="1">
                <a:solidFill>
                  <a:srgbClr val="FFFF00"/>
                </a:solidFill>
                <a:latin typeface="Times New Roman" pitchFamily="18" charset="0"/>
                <a:cs typeface="Times New Roman" pitchFamily="18" charset="0"/>
              </a:rPr>
              <a:t>dp</a:t>
            </a:r>
            <a:r>
              <a:rPr lang="en-IN" b="1" dirty="0">
                <a:solidFill>
                  <a:srgbClr val="FFFF00"/>
                </a:solidFill>
                <a:latin typeface="Times New Roman" pitchFamily="18" charset="0"/>
                <a:cs typeface="Times New Roman" pitchFamily="18" charset="0"/>
              </a:rPr>
              <a:t>];W[</a:t>
            </a:r>
            <a:r>
              <a:rPr lang="en-IN" b="1" dirty="0" err="1">
                <a:solidFill>
                  <a:srgbClr val="FFFF00"/>
                </a:solidFill>
                <a:latin typeface="Times New Roman" pitchFamily="18" charset="0"/>
                <a:cs typeface="Times New Roman" pitchFamily="18" charset="0"/>
              </a:rPr>
              <a:t>cp</a:t>
            </a:r>
            <a:r>
              <a:rPr lang="en-IN" b="1" dirty="0">
                <a:solidFill>
                  <a:srgbClr val="FFFF00"/>
                </a:solidFill>
                <a:latin typeface="Times New Roman" pitchFamily="18" charset="0"/>
                <a:cs typeface="Times New Roman" pitchFamily="18" charset="0"/>
              </a:rPr>
              <a:t>];B[</a:t>
            </a:r>
            <a:r>
              <a:rPr lang="en-IN" b="1" dirty="0" err="1">
                <a:solidFill>
                  <a:srgbClr val="FFFF00"/>
                </a:solidFill>
                <a:latin typeface="Times New Roman" pitchFamily="18" charset="0"/>
                <a:cs typeface="Times New Roman" pitchFamily="18" charset="0"/>
              </a:rPr>
              <a:t>eq</a:t>
            </a:r>
            <a:r>
              <a:rPr lang="en-IN" b="1" dirty="0">
                <a:solidFill>
                  <a:srgbClr val="FFFF00"/>
                </a:solidFill>
                <a:latin typeface="Times New Roman" pitchFamily="18" charset="0"/>
                <a:cs typeface="Times New Roman" pitchFamily="18" charset="0"/>
              </a:rPr>
              <a:t>];W[</a:t>
            </a:r>
            <a:r>
              <a:rPr lang="en-IN" b="1" dirty="0" err="1">
                <a:solidFill>
                  <a:srgbClr val="FFFF00"/>
                </a:solidFill>
                <a:latin typeface="Times New Roman" pitchFamily="18" charset="0"/>
                <a:cs typeface="Times New Roman" pitchFamily="18" charset="0"/>
              </a:rPr>
              <a:t>cn</a:t>
            </a:r>
            <a:r>
              <a:rPr lang="en-IN" b="1" dirty="0">
                <a:solidFill>
                  <a:srgbClr val="FFFF00"/>
                </a:solidFill>
                <a:latin typeface="Times New Roman" pitchFamily="18" charset="0"/>
                <a:cs typeface="Times New Roman" pitchFamily="18" charset="0"/>
              </a:rPr>
              <a:t>] </a:t>
            </a:r>
          </a:p>
        </p:txBody>
      </p:sp>
    </p:spTree>
    <p:extLst>
      <p:ext uri="{BB962C8B-B14F-4D97-AF65-F5344CB8AC3E}">
        <p14:creationId xmlns:p14="http://schemas.microsoft.com/office/powerpoint/2010/main" val="918793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8532440" cy="923330"/>
          </a:xfrm>
          <a:prstGeom prst="rect">
            <a:avLst/>
          </a:prstGeom>
        </p:spPr>
        <p:txBody>
          <a:bodyPr wrap="square">
            <a:spAutoFit/>
          </a:bodyPr>
          <a:lstStyle/>
          <a:p>
            <a:endParaRPr lang="en-IN" dirty="0"/>
          </a:p>
          <a:p>
            <a:r>
              <a:rPr lang="en-IN" dirty="0" err="1"/>
              <a:t>mysql</a:t>
            </a:r>
            <a:r>
              <a:rPr lang="en-IN" dirty="0"/>
              <a:t>&gt; select </a:t>
            </a:r>
            <a:r>
              <a:rPr lang="en-IN" dirty="0" err="1"/>
              <a:t>file_name</a:t>
            </a:r>
            <a:r>
              <a:rPr lang="en-IN" dirty="0"/>
              <a:t>, </a:t>
            </a:r>
            <a:r>
              <a:rPr lang="en-IN" dirty="0" err="1"/>
              <a:t>move_made</a:t>
            </a:r>
            <a:r>
              <a:rPr lang="en-IN" dirty="0"/>
              <a:t> from move where </a:t>
            </a:r>
            <a:r>
              <a:rPr lang="en-IN" dirty="0" err="1"/>
              <a:t>move_made</a:t>
            </a:r>
            <a:r>
              <a:rPr lang="en-IN" dirty="0"/>
              <a:t> like "_B[</a:t>
            </a:r>
            <a:r>
              <a:rPr lang="en-IN" dirty="0" err="1"/>
              <a:t>pd</a:t>
            </a:r>
            <a:r>
              <a:rPr lang="en-IN" dirty="0"/>
              <a:t>]_W[</a:t>
            </a:r>
            <a:r>
              <a:rPr lang="en-IN" dirty="0" err="1"/>
              <a:t>dd</a:t>
            </a:r>
            <a:r>
              <a:rPr lang="en-IN" dirty="0"/>
              <a:t>]_</a:t>
            </a:r>
          </a:p>
          <a:p>
            <a:r>
              <a:rPr lang="en-IN" dirty="0"/>
              <a:t>B[</a:t>
            </a:r>
            <a:r>
              <a:rPr lang="en-IN" dirty="0" err="1"/>
              <a:t>pp</a:t>
            </a:r>
            <a:r>
              <a:rPr lang="en-IN" dirty="0"/>
              <a:t>]_W[</a:t>
            </a:r>
            <a:r>
              <a:rPr lang="en-IN" dirty="0" err="1"/>
              <a:t>dp</a:t>
            </a:r>
            <a:r>
              <a:rPr lang="en-IN" dirty="0"/>
              <a:t>]_B[</a:t>
            </a:r>
            <a:r>
              <a:rPr lang="en-IN" dirty="0" err="1"/>
              <a:t>fq</a:t>
            </a:r>
            <a:r>
              <a:rPr lang="en-IN" dirty="0"/>
              <a:t>]_W[</a:t>
            </a:r>
            <a:r>
              <a:rPr lang="en-IN" dirty="0" err="1"/>
              <a:t>cn</a:t>
            </a:r>
            <a:r>
              <a:rPr lang="en-IN" dirty="0"/>
              <a:t>]_B[</a:t>
            </a:r>
            <a:r>
              <a:rPr lang="en-IN" dirty="0" err="1"/>
              <a:t>dr</a:t>
            </a:r>
            <a:r>
              <a:rPr lang="en-IN" dirty="0"/>
              <a:t>]_W[</a:t>
            </a:r>
            <a:r>
              <a:rPr lang="en-IN" dirty="0" err="1"/>
              <a:t>cq</a:t>
            </a:r>
            <a:r>
              <a:rPr lang="en-IN" dirty="0"/>
              <a:t>]_B[</a:t>
            </a:r>
            <a:r>
              <a:rPr lang="en-IN" dirty="0" err="1"/>
              <a:t>iq</a:t>
            </a:r>
            <a:r>
              <a:rPr lang="en-IN" dirty="0"/>
              <a:t>]_W[</a:t>
            </a:r>
            <a:r>
              <a:rPr lang="en-IN" dirty="0" err="1"/>
              <a:t>qn</a:t>
            </a:r>
            <a:r>
              <a:rPr lang="en-IN" dirty="0"/>
              <a:t>]%";</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022" y="1279129"/>
            <a:ext cx="5137218" cy="5112559"/>
          </a:xfrm>
          <a:prstGeom prst="rect">
            <a:avLst/>
          </a:prstGeom>
        </p:spPr>
      </p:pic>
    </p:spTree>
    <p:extLst>
      <p:ext uri="{BB962C8B-B14F-4D97-AF65-F5344CB8AC3E}">
        <p14:creationId xmlns:p14="http://schemas.microsoft.com/office/powerpoint/2010/main" val="3798572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001" y="332656"/>
            <a:ext cx="8280920" cy="646331"/>
          </a:xfrm>
          <a:prstGeom prst="rect">
            <a:avLst/>
          </a:prstGeom>
        </p:spPr>
        <p:txBody>
          <a:bodyPr wrap="square">
            <a:spAutoFit/>
          </a:bodyPr>
          <a:lstStyle/>
          <a:p>
            <a:pPr algn="just"/>
            <a:r>
              <a:rPr lang="en-IN" b="1" dirty="0"/>
              <a:t>4.1.7. </a:t>
            </a:r>
            <a:r>
              <a:rPr lang="en-IN" b="1" u="sng" dirty="0"/>
              <a:t>Decisions / Use of Discovered Knowledge</a:t>
            </a:r>
            <a:r>
              <a:rPr lang="en-IN" b="1" dirty="0"/>
              <a:t>: </a:t>
            </a:r>
            <a:r>
              <a:rPr lang="en-IN" dirty="0"/>
              <a:t>This step helps user to make use of the knowledge acquired to take better decisions. </a:t>
            </a:r>
          </a:p>
        </p:txBody>
      </p:sp>
      <p:graphicFrame>
        <p:nvGraphicFramePr>
          <p:cNvPr id="3" name="Table 2"/>
          <p:cNvGraphicFramePr>
            <a:graphicFrameLocks noGrp="1"/>
          </p:cNvGraphicFramePr>
          <p:nvPr>
            <p:extLst>
              <p:ext uri="{D42A27DB-BD31-4B8C-83A1-F6EECF244321}">
                <p14:modId xmlns:p14="http://schemas.microsoft.com/office/powerpoint/2010/main" val="1740460597"/>
              </p:ext>
            </p:extLst>
          </p:nvPr>
        </p:nvGraphicFramePr>
        <p:xfrm>
          <a:off x="251520" y="1412776"/>
          <a:ext cx="8605401" cy="3938228"/>
        </p:xfrm>
        <a:graphic>
          <a:graphicData uri="http://schemas.openxmlformats.org/drawingml/2006/table">
            <a:tbl>
              <a:tblPr firstRow="1" firstCol="1" bandRow="1">
                <a:tableStyleId>{5C22544A-7EE6-4342-B048-85BDC9FD1C3A}</a:tableStyleId>
              </a:tblPr>
              <a:tblGrid>
                <a:gridCol w="8605401"/>
              </a:tblGrid>
              <a:tr h="300724">
                <a:tc>
                  <a:txBody>
                    <a:bodyPr/>
                    <a:lstStyle/>
                    <a:p>
                      <a:pPr marL="457200" algn="just">
                        <a:lnSpc>
                          <a:spcPct val="115000"/>
                        </a:lnSpc>
                        <a:spcAft>
                          <a:spcPts val="0"/>
                        </a:spcAft>
                      </a:pPr>
                      <a:r>
                        <a:rPr lang="en-IN" sz="2000" dirty="0" err="1">
                          <a:effectLst/>
                          <a:latin typeface="Times New Roman" pitchFamily="18" charset="0"/>
                          <a:cs typeface="Times New Roman" pitchFamily="18" charset="0"/>
                        </a:rPr>
                        <a:t>Fuseki</a:t>
                      </a:r>
                      <a:r>
                        <a:rPr lang="en-IN" sz="2000" dirty="0">
                          <a:effectLst/>
                          <a:latin typeface="Times New Roman" pitchFamily="18" charset="0"/>
                          <a:cs typeface="Times New Roman" pitchFamily="18" charset="0"/>
                        </a:rPr>
                        <a:t> pattern</a:t>
                      </a:r>
                      <a:endParaRPr lang="en-IN" sz="2000" dirty="0">
                        <a:effectLst/>
                        <a:latin typeface="Times New Roman" pitchFamily="18" charset="0"/>
                        <a:ea typeface="Calibri"/>
                        <a:cs typeface="Times New Roman" pitchFamily="18" charset="0"/>
                      </a:endParaRPr>
                    </a:p>
                  </a:txBody>
                  <a:tcPr marL="68580" marR="68580" marT="0" marB="0"/>
                </a:tc>
              </a:tr>
              <a:tr h="3587708">
                <a:tc>
                  <a:txBody>
                    <a:bodyPr/>
                    <a:lstStyle/>
                    <a:p>
                      <a:pPr marL="342900" lvl="0" indent="-342900" algn="just">
                        <a:lnSpc>
                          <a:spcPts val="1440"/>
                        </a:lnSpc>
                        <a:spcAft>
                          <a:spcPts val="720"/>
                        </a:spcAft>
                        <a:buFont typeface="+mj-lt"/>
                        <a:buAutoNum type="arabicPeriod"/>
                      </a:pPr>
                      <a:endParaRPr lang="en-IN" sz="2000" dirty="0" smtClean="0">
                        <a:effectLst/>
                        <a:latin typeface="Times New Roman" pitchFamily="18" charset="0"/>
                        <a:cs typeface="Times New Roman" pitchFamily="18" charset="0"/>
                      </a:endParaRPr>
                    </a:p>
                    <a:p>
                      <a:pPr marL="342900" lvl="0" indent="-342900" algn="just">
                        <a:lnSpc>
                          <a:spcPts val="1440"/>
                        </a:lnSpc>
                        <a:spcAft>
                          <a:spcPts val="720"/>
                        </a:spcAft>
                        <a:buFont typeface="+mj-lt"/>
                        <a:buAutoNum type="arabicPeriod"/>
                      </a:pPr>
                      <a:r>
                        <a:rPr lang="en-IN" sz="2000" dirty="0" smtClean="0">
                          <a:effectLst/>
                          <a:latin typeface="Times New Roman" pitchFamily="18" charset="0"/>
                          <a:cs typeface="Times New Roman" pitchFamily="18" charset="0"/>
                        </a:rPr>
                        <a:t>Characteristics</a:t>
                      </a:r>
                      <a:endParaRPr lang="en-IN" sz="2000" dirty="0">
                        <a:effectLst/>
                        <a:latin typeface="Times New Roman" pitchFamily="18" charset="0"/>
                        <a:cs typeface="Times New Roman" pitchFamily="18" charset="0"/>
                      </a:endParaRPr>
                    </a:p>
                    <a:p>
                      <a:pPr marL="342900" lvl="0" indent="-342900" algn="just">
                        <a:lnSpc>
                          <a:spcPts val="1440"/>
                        </a:lnSpc>
                        <a:spcBef>
                          <a:spcPts val="480"/>
                        </a:spcBef>
                        <a:spcAft>
                          <a:spcPts val="600"/>
                        </a:spcAft>
                        <a:buFont typeface="Symbol"/>
                        <a:buChar char=""/>
                      </a:pPr>
                      <a:r>
                        <a:rPr lang="en-IN" sz="2000" dirty="0">
                          <a:effectLst/>
                          <a:latin typeface="Times New Roman" pitchFamily="18" charset="0"/>
                          <a:cs typeface="Times New Roman" pitchFamily="18" charset="0"/>
                        </a:rPr>
                        <a:t>Less systematic : Since each move is typically isolated and unforced, patterns for play on the whole board have seen much less systematic study than for </a:t>
                      </a:r>
                      <a:r>
                        <a:rPr lang="en-IN" sz="2000" dirty="0" err="1">
                          <a:effectLst/>
                          <a:latin typeface="Times New Roman" pitchFamily="18" charset="0"/>
                          <a:cs typeface="Times New Roman" pitchFamily="18" charset="0"/>
                        </a:rPr>
                        <a:t>Joseki</a:t>
                      </a:r>
                      <a:r>
                        <a:rPr lang="en-IN" sz="2000" dirty="0">
                          <a:effectLst/>
                          <a:latin typeface="Times New Roman" pitchFamily="18" charset="0"/>
                          <a:cs typeface="Times New Roman" pitchFamily="18" charset="0"/>
                        </a:rPr>
                        <a:t>, which are often contact moves which require specific and immediate responses. Hence a game of Go may easily explore an unfamiliar path.</a:t>
                      </a:r>
                    </a:p>
                    <a:p>
                      <a:pPr marL="342900" lvl="0" indent="-342900" algn="just">
                        <a:lnSpc>
                          <a:spcPts val="1440"/>
                        </a:lnSpc>
                        <a:spcBef>
                          <a:spcPts val="480"/>
                        </a:spcBef>
                        <a:spcAft>
                          <a:spcPts val="600"/>
                        </a:spcAft>
                        <a:buFont typeface="Symbol"/>
                        <a:buChar char=""/>
                      </a:pPr>
                      <a:r>
                        <a:rPr lang="en-IN" sz="2000" dirty="0">
                          <a:effectLst/>
                          <a:latin typeface="Times New Roman" pitchFamily="18" charset="0"/>
                          <a:cs typeface="Times New Roman" pitchFamily="18" charset="0"/>
                        </a:rPr>
                        <a:t>Recognised names : Only a proportion of </a:t>
                      </a:r>
                      <a:r>
                        <a:rPr lang="en-IN" sz="2000" dirty="0" err="1">
                          <a:effectLst/>
                          <a:latin typeface="Times New Roman" pitchFamily="18" charset="0"/>
                          <a:cs typeface="Times New Roman" pitchFamily="18" charset="0"/>
                        </a:rPr>
                        <a:t>fusekis</a:t>
                      </a:r>
                      <a:r>
                        <a:rPr lang="en-IN" sz="2000" dirty="0">
                          <a:effectLst/>
                          <a:latin typeface="Times New Roman" pitchFamily="18" charset="0"/>
                          <a:cs typeface="Times New Roman" pitchFamily="18" charset="0"/>
                        </a:rPr>
                        <a:t> have recognised or specific names. These include the two-star </a:t>
                      </a:r>
                      <a:r>
                        <a:rPr lang="en-IN" sz="2000" dirty="0" err="1">
                          <a:effectLst/>
                          <a:latin typeface="Times New Roman" pitchFamily="18" charset="0"/>
                          <a:cs typeface="Times New Roman" pitchFamily="18" charset="0"/>
                        </a:rPr>
                        <a:t>fuseki</a:t>
                      </a:r>
                      <a:r>
                        <a:rPr lang="en-IN" sz="2000" dirty="0">
                          <a:effectLst/>
                          <a:latin typeface="Times New Roman" pitchFamily="18" charset="0"/>
                          <a:cs typeface="Times New Roman" pitchFamily="18" charset="0"/>
                        </a:rPr>
                        <a:t> (</a:t>
                      </a:r>
                      <a:r>
                        <a:rPr lang="en-IN" sz="2000" dirty="0" err="1">
                          <a:effectLst/>
                          <a:latin typeface="Times New Roman" pitchFamily="18" charset="0"/>
                          <a:cs typeface="Times New Roman" pitchFamily="18" charset="0"/>
                        </a:rPr>
                        <a:t>nirensei</a:t>
                      </a:r>
                      <a:r>
                        <a:rPr lang="en-IN" sz="2000" dirty="0">
                          <a:effectLst/>
                          <a:latin typeface="Times New Roman" pitchFamily="18" charset="0"/>
                          <a:cs typeface="Times New Roman" pitchFamily="18" charset="0"/>
                        </a:rPr>
                        <a:t> </a:t>
                      </a:r>
                      <a:r>
                        <a:rPr lang="en-IN" sz="2000" dirty="0" err="1">
                          <a:effectLst/>
                          <a:latin typeface="Times New Roman" pitchFamily="18" charset="0"/>
                          <a:cs typeface="Times New Roman" pitchFamily="18" charset="0"/>
                        </a:rPr>
                        <a:t>fuseki</a:t>
                      </a:r>
                      <a:r>
                        <a:rPr lang="en-IN" sz="2000" dirty="0">
                          <a:effectLst/>
                          <a:latin typeface="Times New Roman" pitchFamily="18" charset="0"/>
                          <a:cs typeface="Times New Roman" pitchFamily="18" charset="0"/>
                        </a:rPr>
                        <a:t>), three-star </a:t>
                      </a:r>
                      <a:r>
                        <a:rPr lang="en-IN" sz="2000" dirty="0" err="1">
                          <a:effectLst/>
                          <a:latin typeface="Times New Roman" pitchFamily="18" charset="0"/>
                          <a:cs typeface="Times New Roman" pitchFamily="18" charset="0"/>
                        </a:rPr>
                        <a:t>fuseki</a:t>
                      </a:r>
                      <a:r>
                        <a:rPr lang="en-IN" sz="2000" dirty="0">
                          <a:effectLst/>
                          <a:latin typeface="Times New Roman" pitchFamily="18" charset="0"/>
                          <a:cs typeface="Times New Roman" pitchFamily="18" charset="0"/>
                        </a:rPr>
                        <a:t> (</a:t>
                      </a:r>
                      <a:r>
                        <a:rPr lang="en-IN" sz="2000" dirty="0" err="1">
                          <a:effectLst/>
                          <a:latin typeface="Times New Roman" pitchFamily="18" charset="0"/>
                          <a:cs typeface="Times New Roman" pitchFamily="18" charset="0"/>
                        </a:rPr>
                        <a:t>sanrensei</a:t>
                      </a:r>
                      <a:r>
                        <a:rPr lang="en-IN" sz="2000" dirty="0">
                          <a:effectLst/>
                          <a:latin typeface="Times New Roman" pitchFamily="18" charset="0"/>
                          <a:cs typeface="Times New Roman" pitchFamily="18" charset="0"/>
                        </a:rPr>
                        <a:t> </a:t>
                      </a:r>
                      <a:r>
                        <a:rPr lang="en-IN" sz="2000" dirty="0" err="1">
                          <a:effectLst/>
                          <a:latin typeface="Times New Roman" pitchFamily="18" charset="0"/>
                          <a:cs typeface="Times New Roman" pitchFamily="18" charset="0"/>
                        </a:rPr>
                        <a:t>fuseki</a:t>
                      </a:r>
                      <a:r>
                        <a:rPr lang="en-IN" sz="2000" dirty="0">
                          <a:effectLst/>
                          <a:latin typeface="Times New Roman" pitchFamily="18" charset="0"/>
                          <a:cs typeface="Times New Roman" pitchFamily="18" charset="0"/>
                        </a:rPr>
                        <a:t>), Chinese </a:t>
                      </a:r>
                      <a:r>
                        <a:rPr lang="en-IN" sz="2000" dirty="0" err="1">
                          <a:effectLst/>
                          <a:latin typeface="Times New Roman" pitchFamily="18" charset="0"/>
                          <a:cs typeface="Times New Roman" pitchFamily="18" charset="0"/>
                        </a:rPr>
                        <a:t>fuseki</a:t>
                      </a:r>
                      <a:r>
                        <a:rPr lang="en-IN" sz="2000" dirty="0">
                          <a:effectLst/>
                          <a:latin typeface="Times New Roman" pitchFamily="18" charset="0"/>
                          <a:cs typeface="Times New Roman" pitchFamily="18" charset="0"/>
                        </a:rPr>
                        <a:t>, Kobayashi </a:t>
                      </a:r>
                      <a:r>
                        <a:rPr lang="en-IN" sz="2000" dirty="0" err="1">
                          <a:effectLst/>
                          <a:latin typeface="Times New Roman" pitchFamily="18" charset="0"/>
                          <a:cs typeface="Times New Roman" pitchFamily="18" charset="0"/>
                        </a:rPr>
                        <a:t>fuseki</a:t>
                      </a:r>
                      <a:r>
                        <a:rPr lang="en-IN" sz="2000" dirty="0">
                          <a:effectLst/>
                          <a:latin typeface="Times New Roman" pitchFamily="18" charset="0"/>
                          <a:cs typeface="Times New Roman" pitchFamily="18" charset="0"/>
                        </a:rPr>
                        <a:t>, </a:t>
                      </a:r>
                      <a:r>
                        <a:rPr lang="en-IN" sz="2000" dirty="0" err="1">
                          <a:effectLst/>
                          <a:latin typeface="Times New Roman" pitchFamily="18" charset="0"/>
                          <a:cs typeface="Times New Roman" pitchFamily="18" charset="0"/>
                        </a:rPr>
                        <a:t>andShusaku</a:t>
                      </a:r>
                      <a:r>
                        <a:rPr lang="en-IN" sz="2000" dirty="0">
                          <a:effectLst/>
                          <a:latin typeface="Times New Roman" pitchFamily="18" charset="0"/>
                          <a:cs typeface="Times New Roman" pitchFamily="18" charset="0"/>
                        </a:rPr>
                        <a:t> </a:t>
                      </a:r>
                      <a:r>
                        <a:rPr lang="en-IN" sz="2000" dirty="0" err="1">
                          <a:effectLst/>
                          <a:latin typeface="Times New Roman" pitchFamily="18" charset="0"/>
                          <a:cs typeface="Times New Roman" pitchFamily="18" charset="0"/>
                        </a:rPr>
                        <a:t>fuseki</a:t>
                      </a:r>
                      <a:r>
                        <a:rPr lang="en-IN" sz="2000" dirty="0">
                          <a:effectLst/>
                          <a:latin typeface="Times New Roman" pitchFamily="18" charset="0"/>
                          <a:cs typeface="Times New Roman" pitchFamily="18" charset="0"/>
                        </a:rPr>
                        <a:t>. These are names for the influential formations which Black makes on one side of the board.</a:t>
                      </a:r>
                    </a:p>
                    <a:p>
                      <a:pPr marL="457200" algn="just">
                        <a:lnSpc>
                          <a:spcPct val="115000"/>
                        </a:lnSpc>
                        <a:spcAft>
                          <a:spcPts val="0"/>
                        </a:spcAft>
                      </a:pPr>
                      <a:r>
                        <a:rPr lang="en-IN" sz="2000" dirty="0">
                          <a:effectLst/>
                          <a:latin typeface="Times New Roman" pitchFamily="18" charset="0"/>
                          <a:cs typeface="Times New Roman" pitchFamily="18" charset="0"/>
                        </a:rPr>
                        <a:t> </a:t>
                      </a:r>
                      <a:endParaRPr lang="en-IN" sz="2000" dirty="0">
                        <a:effectLst/>
                        <a:latin typeface="Times New Roman" pitchFamily="18" charset="0"/>
                        <a:ea typeface="Calibri"/>
                        <a:cs typeface="Times New Roman" pitchFamily="18" charset="0"/>
                      </a:endParaRPr>
                    </a:p>
                  </a:txBody>
                  <a:tcPr marL="68580" marR="68580" marT="0" marB="0">
                    <a:noFill/>
                  </a:tcPr>
                </a:tc>
              </a:tr>
            </a:tbl>
          </a:graphicData>
        </a:graphic>
      </p:graphicFrame>
    </p:spTree>
    <p:extLst>
      <p:ext uri="{BB962C8B-B14F-4D97-AF65-F5344CB8AC3E}">
        <p14:creationId xmlns:p14="http://schemas.microsoft.com/office/powerpoint/2010/main" val="36588048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612845"/>
            <a:ext cx="4572000" cy="707886"/>
          </a:xfrm>
          <a:prstGeom prst="rect">
            <a:avLst/>
          </a:prstGeom>
        </p:spPr>
        <p:txBody>
          <a:bodyPr>
            <a:spAutoFit/>
          </a:bodyPr>
          <a:lstStyle/>
          <a:p>
            <a:pPr lvl="0"/>
            <a:r>
              <a:rPr lang="en-IN" sz="4000" dirty="0" smtClean="0">
                <a:latin typeface="Times New Roman" pitchFamily="18" charset="0"/>
                <a:cs typeface="Times New Roman" pitchFamily="18" charset="0"/>
              </a:rPr>
              <a:t> THE END</a:t>
            </a:r>
            <a:endParaRPr lang="en-IN" sz="4000" dirty="0">
              <a:latin typeface="Times New Roman" pitchFamily="18" charset="0"/>
              <a:cs typeface="Times New Roman" pitchFamily="18" charset="0"/>
            </a:endParaRPr>
          </a:p>
        </p:txBody>
      </p:sp>
    </p:spTree>
    <p:extLst>
      <p:ext uri="{BB962C8B-B14F-4D97-AF65-F5344CB8AC3E}">
        <p14:creationId xmlns:p14="http://schemas.microsoft.com/office/powerpoint/2010/main" val="1446892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7924800" cy="580926"/>
          </a:xfrm>
        </p:spPr>
        <p:txBody>
          <a:bodyPr/>
          <a:lstStyle/>
          <a:p>
            <a:pPr algn="ctr"/>
            <a:r>
              <a:rPr lang="en-IN" sz="3200" b="1" dirty="0" smtClean="0">
                <a:latin typeface="Times New Roman" pitchFamily="18" charset="0"/>
                <a:cs typeface="Times New Roman" pitchFamily="18" charset="0"/>
              </a:rPr>
              <a:t>description</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611560" y="548680"/>
            <a:ext cx="7924800" cy="5760640"/>
          </a:xfrm>
          <a:ln w="12700">
            <a:solidFill>
              <a:schemeClr val="tx1"/>
            </a:solidFill>
          </a:ln>
        </p:spPr>
        <p:txBody>
          <a:bodyPr>
            <a:normAutofit lnSpcReduction="10000"/>
          </a:bodyPr>
          <a:lstStyle/>
          <a:p>
            <a:pPr lvl="0" algn="just"/>
            <a:r>
              <a:rPr lang="en-IN" sz="1600" b="1" dirty="0" smtClean="0">
                <a:latin typeface="Times New Roman" pitchFamily="18" charset="0"/>
                <a:cs typeface="Times New Roman" pitchFamily="18" charset="0"/>
              </a:rPr>
              <a:t>Automatic Pattern generation from larger game corpuses</a:t>
            </a:r>
          </a:p>
          <a:p>
            <a:pPr lvl="0" algn="just"/>
            <a:r>
              <a:rPr lang="en-IN" sz="1600" b="1" dirty="0" smtClean="0">
                <a:latin typeface="Times New Roman" pitchFamily="18" charset="0"/>
                <a:cs typeface="Times New Roman" pitchFamily="18" charset="0"/>
              </a:rPr>
              <a:t>JOSEKI  </a:t>
            </a:r>
            <a:r>
              <a:rPr lang="en-IN" sz="1600" b="1" dirty="0" smtClean="0">
                <a:latin typeface="Times New Roman" pitchFamily="18" charset="0"/>
                <a:cs typeface="Times New Roman" pitchFamily="18" charset="0"/>
                <a:sym typeface="Wingdings" pitchFamily="2" charset="2"/>
              </a:rPr>
              <a:t>moves in the corner for which black and white are balanced</a:t>
            </a:r>
          </a:p>
          <a:p>
            <a:pPr lvl="0" algn="just"/>
            <a:r>
              <a:rPr lang="en-IN" sz="1600" b="1" dirty="0" smtClean="0">
                <a:latin typeface="Times New Roman" pitchFamily="18" charset="0"/>
                <a:cs typeface="Times New Roman" pitchFamily="18" charset="0"/>
                <a:sym typeface="Wingdings" pitchFamily="2" charset="2"/>
              </a:rPr>
              <a:t>FUSEKI </a:t>
            </a:r>
            <a:r>
              <a:rPr lang="en-IN" sz="1600" b="1" dirty="0">
                <a:latin typeface="Times New Roman" pitchFamily="18" charset="0"/>
                <a:cs typeface="Times New Roman" pitchFamily="18" charset="0"/>
                <a:sym typeface="Wingdings" pitchFamily="2" charset="2"/>
              </a:rPr>
              <a:t> opening go board </a:t>
            </a:r>
            <a:r>
              <a:rPr lang="en-IN" sz="1600" b="1" dirty="0" smtClean="0">
                <a:latin typeface="Times New Roman" pitchFamily="18" charset="0"/>
                <a:cs typeface="Times New Roman" pitchFamily="18" charset="0"/>
                <a:sym typeface="Wingdings" pitchFamily="2" charset="2"/>
              </a:rPr>
              <a:t>theory</a:t>
            </a:r>
          </a:p>
          <a:p>
            <a:pPr lvl="0" algn="just"/>
            <a:r>
              <a:rPr lang="en-IN" sz="1600" b="1" dirty="0" smtClean="0">
                <a:latin typeface="Times New Roman" pitchFamily="18" charset="0"/>
                <a:cs typeface="Times New Roman" pitchFamily="18" charset="0"/>
                <a:sym typeface="Wingdings" pitchFamily="2" charset="2"/>
              </a:rPr>
              <a:t>These two classes are studied to gain local advantage. </a:t>
            </a:r>
          </a:p>
          <a:p>
            <a:pPr lvl="0" algn="just"/>
            <a:r>
              <a:rPr lang="en-IN" sz="1600" b="1" dirty="0" smtClean="0">
                <a:latin typeface="Times New Roman" pitchFamily="18" charset="0"/>
                <a:cs typeface="Times New Roman" pitchFamily="18" charset="0"/>
                <a:sym typeface="Wingdings" pitchFamily="2" charset="2"/>
              </a:rPr>
              <a:t>Since, learning JOSEKI patterns , are shown not to increase the overall strength of player, thus patterns not generated.</a:t>
            </a:r>
            <a:endParaRPr lang="en-IN" sz="1600" b="1" dirty="0">
              <a:latin typeface="Times New Roman" pitchFamily="18" charset="0"/>
              <a:cs typeface="Times New Roman" pitchFamily="18" charset="0"/>
            </a:endParaRPr>
          </a:p>
          <a:p>
            <a:pPr algn="just"/>
            <a:r>
              <a:rPr lang="en-IN" sz="1600" b="1" dirty="0" smtClean="0">
                <a:latin typeface="Times New Roman" pitchFamily="18" charset="0"/>
                <a:cs typeface="Times New Roman" pitchFamily="18" charset="0"/>
              </a:rPr>
              <a:t>Thus general patterns are extracted .</a:t>
            </a:r>
          </a:p>
          <a:p>
            <a:pPr marL="0" indent="0" algn="just">
              <a:buNone/>
            </a:pPr>
            <a:endParaRPr lang="en-IN" sz="1600" b="1" dirty="0" smtClean="0">
              <a:latin typeface="Times New Roman" pitchFamily="18" charset="0"/>
              <a:cs typeface="Times New Roman" pitchFamily="18" charset="0"/>
            </a:endParaRPr>
          </a:p>
          <a:p>
            <a:pPr marL="0" indent="0" algn="just">
              <a:buNone/>
            </a:pPr>
            <a:r>
              <a:rPr lang="en-IN" sz="1600" b="1" dirty="0" smtClean="0">
                <a:latin typeface="Times New Roman" pitchFamily="18" charset="0"/>
                <a:cs typeface="Times New Roman" pitchFamily="18" charset="0"/>
              </a:rPr>
              <a:t>PREREQUISITES (STEPS):</a:t>
            </a:r>
          </a:p>
          <a:p>
            <a:pPr algn="just">
              <a:buFont typeface="+mj-lt"/>
              <a:buAutoNum type="arabicPeriod"/>
            </a:pPr>
            <a:r>
              <a:rPr lang="en-IN" sz="1600" b="1" dirty="0" smtClean="0">
                <a:latin typeface="Times New Roman" pitchFamily="18" charset="0"/>
                <a:cs typeface="Times New Roman" pitchFamily="18" charset="0"/>
              </a:rPr>
              <a:t>Collect professional game records</a:t>
            </a:r>
          </a:p>
          <a:p>
            <a:pPr algn="just">
              <a:buFont typeface="+mj-lt"/>
              <a:buAutoNum type="arabicPeriod"/>
            </a:pPr>
            <a:r>
              <a:rPr lang="en-IN" sz="1600" b="1" dirty="0" smtClean="0">
                <a:latin typeface="Times New Roman" pitchFamily="18" charset="0"/>
                <a:cs typeface="Times New Roman" pitchFamily="18" charset="0"/>
              </a:rPr>
              <a:t>Read all files via scripts</a:t>
            </a:r>
          </a:p>
          <a:p>
            <a:pPr algn="just">
              <a:buFont typeface="+mj-lt"/>
              <a:buAutoNum type="arabicPeriod"/>
            </a:pPr>
            <a:r>
              <a:rPr lang="en-IN" sz="1600" b="1" dirty="0" smtClean="0">
                <a:latin typeface="Times New Roman" pitchFamily="18" charset="0"/>
                <a:cs typeface="Times New Roman" pitchFamily="18" charset="0"/>
              </a:rPr>
              <a:t>Store the move sequence plus the players’ data in a database</a:t>
            </a:r>
          </a:p>
          <a:p>
            <a:pPr algn="just">
              <a:buFont typeface="+mj-lt"/>
              <a:buAutoNum type="arabicPeriod"/>
            </a:pPr>
            <a:r>
              <a:rPr lang="en-IN" sz="1600" b="1" dirty="0" smtClean="0">
                <a:latin typeface="Times New Roman" pitchFamily="18" charset="0"/>
                <a:cs typeface="Times New Roman" pitchFamily="18" charset="0"/>
              </a:rPr>
              <a:t>Retrieve only move sequences from DB</a:t>
            </a:r>
          </a:p>
          <a:p>
            <a:pPr algn="just">
              <a:buFont typeface="+mj-lt"/>
              <a:buAutoNum type="arabicPeriod"/>
            </a:pPr>
            <a:r>
              <a:rPr lang="en-IN" sz="1600" b="1" dirty="0" smtClean="0">
                <a:latin typeface="Times New Roman" pitchFamily="18" charset="0"/>
                <a:cs typeface="Times New Roman" pitchFamily="18" charset="0"/>
              </a:rPr>
              <a:t>Create a sample game board with ‘B’,’W’,’_’  for the moves.</a:t>
            </a:r>
          </a:p>
          <a:p>
            <a:pPr algn="just">
              <a:buFont typeface="+mj-lt"/>
              <a:buAutoNum type="arabicPeriod"/>
            </a:pPr>
            <a:r>
              <a:rPr lang="en-IN" sz="1600" b="1" dirty="0" smtClean="0">
                <a:latin typeface="Times New Roman" pitchFamily="18" charset="0"/>
                <a:cs typeface="Times New Roman" pitchFamily="18" charset="0"/>
              </a:rPr>
              <a:t>Only spatial positioning is required for pattern generation.</a:t>
            </a:r>
          </a:p>
          <a:p>
            <a:pPr algn="just">
              <a:buFont typeface="+mj-lt"/>
              <a:buAutoNum type="arabicPeriod"/>
            </a:pPr>
            <a:r>
              <a:rPr lang="en-IN" sz="1600" b="1" dirty="0" smtClean="0">
                <a:latin typeface="Times New Roman" pitchFamily="18" charset="0"/>
                <a:cs typeface="Times New Roman" pitchFamily="18" charset="0"/>
              </a:rPr>
              <a:t>ROTATION , REFLECTION and COLOR FLIP module created to remove canonical forms.</a:t>
            </a:r>
          </a:p>
          <a:p>
            <a:pPr algn="just">
              <a:buFont typeface="+mj-lt"/>
              <a:buAutoNum type="arabicPeriod"/>
            </a:pPr>
            <a:endParaRPr lang="en-IN"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301839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924800" cy="580926"/>
          </a:xfrm>
        </p:spPr>
        <p:txBody>
          <a:bodyPr/>
          <a:lstStyle/>
          <a:p>
            <a:pPr algn="ctr"/>
            <a:r>
              <a:rPr lang="en-IN" sz="3200" b="1" dirty="0" smtClean="0">
                <a:latin typeface="Times New Roman" pitchFamily="18" charset="0"/>
                <a:cs typeface="Times New Roman" pitchFamily="18" charset="0"/>
              </a:rPr>
              <a:t>SEQUENCE DIAGRAM</a:t>
            </a:r>
            <a:endParaRPr lang="en-IN" sz="3200" b="1" dirty="0">
              <a:latin typeface="Times New Roman" pitchFamily="18" charset="0"/>
              <a:cs typeface="Times New Roman" pitchFamily="18" charset="0"/>
            </a:endParaRPr>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79512" y="548680"/>
            <a:ext cx="8784976" cy="6552728"/>
          </a:xfrm>
          <a:prstGeom prst="rect">
            <a:avLst/>
          </a:prstGeom>
          <a:solidFill>
            <a:schemeClr val="tx1"/>
          </a:solidFill>
          <a:ln>
            <a:solidFill>
              <a:schemeClr val="accent1"/>
            </a:solidFill>
          </a:ln>
        </p:spPr>
      </p:pic>
    </p:spTree>
    <p:extLst>
      <p:ext uri="{BB962C8B-B14F-4D97-AF65-F5344CB8AC3E}">
        <p14:creationId xmlns:p14="http://schemas.microsoft.com/office/powerpoint/2010/main" val="3571518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7924800" cy="580926"/>
          </a:xfrm>
        </p:spPr>
        <p:txBody>
          <a:bodyPr/>
          <a:lstStyle/>
          <a:p>
            <a:pPr algn="ctr"/>
            <a:r>
              <a:rPr lang="en-IN" sz="3200" b="1" dirty="0" smtClean="0">
                <a:latin typeface="Times New Roman" pitchFamily="18" charset="0"/>
                <a:cs typeface="Times New Roman" pitchFamily="18" charset="0"/>
              </a:rPr>
              <a:t>AIM</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755576" y="1628800"/>
            <a:ext cx="7924800" cy="3312368"/>
          </a:xfrm>
        </p:spPr>
        <p:txBody>
          <a:bodyPr>
            <a:normAutofit/>
          </a:bodyPr>
          <a:lstStyle/>
          <a:p>
            <a:pPr algn="just"/>
            <a:r>
              <a:rPr lang="en-IN" sz="2000" b="1" dirty="0" smtClean="0">
                <a:latin typeface="Times New Roman" pitchFamily="18" charset="0"/>
                <a:cs typeface="Times New Roman" pitchFamily="18" charset="0"/>
              </a:rPr>
              <a:t>Find patterns from SGF files  </a:t>
            </a:r>
            <a:r>
              <a:rPr lang="en-IN" sz="2000" b="1" dirty="0" smtClean="0">
                <a:latin typeface="Times New Roman" pitchFamily="18" charset="0"/>
                <a:cs typeface="Times New Roman" pitchFamily="18" charset="0"/>
                <a:sym typeface="Wingdings" pitchFamily="2" charset="2"/>
              </a:rPr>
              <a:t> </a:t>
            </a:r>
            <a:r>
              <a:rPr lang="en-IN" sz="2000" b="1" i="1" dirty="0" smtClean="0">
                <a:latin typeface="Times New Roman" pitchFamily="18" charset="0"/>
                <a:cs typeface="Times New Roman" pitchFamily="18" charset="0"/>
                <a:sym typeface="Wingdings" pitchFamily="2" charset="2"/>
              </a:rPr>
              <a:t>electronic versions of professional games</a:t>
            </a:r>
          </a:p>
          <a:p>
            <a:pPr algn="just"/>
            <a:r>
              <a:rPr lang="en-IN" sz="2000" b="1" dirty="0" smtClean="0">
                <a:latin typeface="Times New Roman" pitchFamily="18" charset="0"/>
                <a:cs typeface="Times New Roman" pitchFamily="18" charset="0"/>
                <a:sym typeface="Wingdings" pitchFamily="2" charset="2"/>
              </a:rPr>
              <a:t>Find frequency of original patterns  </a:t>
            </a:r>
            <a:r>
              <a:rPr lang="en-IN" sz="2000" b="1" i="1" dirty="0" smtClean="0">
                <a:latin typeface="Times New Roman" pitchFamily="18" charset="0"/>
                <a:cs typeface="Times New Roman" pitchFamily="18" charset="0"/>
                <a:sym typeface="Wingdings" pitchFamily="2" charset="2"/>
              </a:rPr>
              <a:t>remove canonical forms</a:t>
            </a:r>
          </a:p>
          <a:p>
            <a:pPr algn="just"/>
            <a:r>
              <a:rPr lang="en-IN" sz="2000" b="1" dirty="0" smtClean="0">
                <a:latin typeface="Times New Roman" pitchFamily="18" charset="0"/>
                <a:cs typeface="Times New Roman" pitchFamily="18" charset="0"/>
                <a:sym typeface="Wingdings" pitchFamily="2" charset="2"/>
              </a:rPr>
              <a:t>Different sizes and two primary shapes   </a:t>
            </a:r>
            <a:r>
              <a:rPr lang="en-IN" sz="2000" b="1" i="1" dirty="0" smtClean="0">
                <a:latin typeface="Times New Roman" pitchFamily="18" charset="0"/>
                <a:cs typeface="Times New Roman" pitchFamily="18" charset="0"/>
                <a:sym typeface="Wingdings" pitchFamily="2" charset="2"/>
              </a:rPr>
              <a:t>square, diamond</a:t>
            </a:r>
          </a:p>
          <a:p>
            <a:pPr algn="just"/>
            <a:r>
              <a:rPr lang="en-IN" sz="2000" b="1" dirty="0" smtClean="0">
                <a:latin typeface="Times New Roman" pitchFamily="18" charset="0"/>
                <a:cs typeface="Times New Roman" pitchFamily="18" charset="0"/>
                <a:sym typeface="Wingdings" pitchFamily="2" charset="2"/>
              </a:rPr>
              <a:t>Find its K bit data   </a:t>
            </a:r>
            <a:r>
              <a:rPr lang="en-IN" sz="2000" b="1" i="1" dirty="0" smtClean="0">
                <a:latin typeface="Times New Roman" pitchFamily="18" charset="0"/>
                <a:cs typeface="Times New Roman" pitchFamily="18" charset="0"/>
                <a:sym typeface="Wingdings" pitchFamily="2" charset="2"/>
              </a:rPr>
              <a:t>number of bits of info per diamond pattern.</a:t>
            </a:r>
            <a:endParaRPr lang="en-IN" sz="1800" b="1" i="1" dirty="0">
              <a:latin typeface="Times New Roman" pitchFamily="18" charset="0"/>
              <a:cs typeface="Times New Roman" pitchFamily="18" charset="0"/>
            </a:endParaRPr>
          </a:p>
          <a:p>
            <a:pPr algn="just"/>
            <a:endParaRPr lang="en-IN" sz="1800" b="1" dirty="0">
              <a:latin typeface="Times New Roman" pitchFamily="18" charset="0"/>
              <a:cs typeface="Times New Roman" pitchFamily="18" charset="0"/>
            </a:endParaRPr>
          </a:p>
        </p:txBody>
      </p:sp>
    </p:spTree>
    <p:extLst>
      <p:ext uri="{BB962C8B-B14F-4D97-AF65-F5344CB8AC3E}">
        <p14:creationId xmlns:p14="http://schemas.microsoft.com/office/powerpoint/2010/main" val="2496692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8640"/>
            <a:ext cx="7924800" cy="594320"/>
          </a:xfrm>
        </p:spPr>
        <p:txBody>
          <a:bodyPr/>
          <a:lstStyle/>
          <a:p>
            <a:pPr algn="ctr"/>
            <a:r>
              <a:rPr lang="en-IN" sz="3200" b="1" dirty="0" smtClean="0">
                <a:latin typeface="Times New Roman" pitchFamily="18" charset="0"/>
                <a:cs typeface="Times New Roman" pitchFamily="18" charset="0"/>
              </a:rPr>
              <a:t>OBJECTIVE</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Autofit/>
          </a:bodyPr>
          <a:lstStyle/>
          <a:p>
            <a:pPr algn="just"/>
            <a:r>
              <a:rPr lang="en-IN" sz="2000" b="1" dirty="0" smtClean="0">
                <a:latin typeface="Times New Roman" pitchFamily="18" charset="0"/>
                <a:cs typeface="Times New Roman" pitchFamily="18" charset="0"/>
              </a:rPr>
              <a:t>To </a:t>
            </a:r>
            <a:r>
              <a:rPr lang="en-IN" sz="2000" b="1" dirty="0">
                <a:latin typeface="Times New Roman" pitchFamily="18" charset="0"/>
                <a:cs typeface="Times New Roman" pitchFamily="18" charset="0"/>
              </a:rPr>
              <a:t>make this process simpler and more efficient</a:t>
            </a:r>
          </a:p>
          <a:p>
            <a:pPr algn="just"/>
            <a:r>
              <a:rPr lang="en-IN" sz="2000" b="1" dirty="0">
                <a:latin typeface="Times New Roman" pitchFamily="18" charset="0"/>
                <a:cs typeface="Times New Roman" pitchFamily="18" charset="0"/>
              </a:rPr>
              <a:t>patterns are generated, not by hand but by writing simple scripts.</a:t>
            </a:r>
          </a:p>
          <a:p>
            <a:pPr algn="just"/>
            <a:r>
              <a:rPr lang="en-IN" sz="2000" b="1" dirty="0">
                <a:latin typeface="Times New Roman" pitchFamily="18" charset="0"/>
                <a:cs typeface="Times New Roman" pitchFamily="18" charset="0"/>
              </a:rPr>
              <a:t>Determine what to do when board state matches previous game records</a:t>
            </a:r>
            <a:endParaRPr lang="en-IN" sz="1800" b="1" dirty="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Players  will react similarly when put in a similar situation</a:t>
            </a:r>
            <a:endParaRPr lang="en-IN" sz="1800" b="1" dirty="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Go game tree in Monte Carlo simulation </a:t>
            </a:r>
            <a:r>
              <a:rPr lang="en-IN" sz="2000" b="1" dirty="0">
                <a:latin typeface="Times New Roman" pitchFamily="18" charset="0"/>
                <a:cs typeface="Times New Roman" pitchFamily="18" charset="0"/>
                <a:sym typeface="Wingdings" pitchFamily="2" charset="2"/>
              </a:rPr>
              <a:t> search for random moves</a:t>
            </a:r>
          </a:p>
          <a:p>
            <a:pPr algn="just"/>
            <a:r>
              <a:rPr lang="en-IN" sz="2000" b="1" dirty="0">
                <a:latin typeface="Times New Roman" pitchFamily="18" charset="0"/>
                <a:cs typeface="Times New Roman" pitchFamily="18" charset="0"/>
                <a:sym typeface="Wingdings" pitchFamily="2" charset="2"/>
              </a:rPr>
              <a:t>Limit this by starting out with a high frequency pattern</a:t>
            </a:r>
          </a:p>
          <a:p>
            <a:pPr algn="just"/>
            <a:r>
              <a:rPr lang="en-IN" sz="2000" b="1" dirty="0">
                <a:latin typeface="Times New Roman" pitchFamily="18" charset="0"/>
                <a:cs typeface="Times New Roman" pitchFamily="18" charset="0"/>
                <a:sym typeface="Wingdings" pitchFamily="2" charset="2"/>
              </a:rPr>
              <a:t>Smaller exploration  higher exploitation</a:t>
            </a:r>
            <a:r>
              <a:rPr lang="en-IN" sz="2000" b="1" dirty="0">
                <a:latin typeface="Times New Roman" pitchFamily="18" charset="0"/>
                <a:cs typeface="Times New Roman" pitchFamily="18" charset="0"/>
              </a:rPr>
              <a:t> </a:t>
            </a:r>
            <a:endParaRPr lang="en-IN" sz="1800" b="1" dirty="0">
              <a:latin typeface="Times New Roman" pitchFamily="18" charset="0"/>
              <a:cs typeface="Times New Roman" pitchFamily="18" charset="0"/>
            </a:endParaRPr>
          </a:p>
          <a:p>
            <a:endParaRPr lang="en-IN" sz="1800" dirty="0"/>
          </a:p>
        </p:txBody>
      </p:sp>
    </p:spTree>
    <p:extLst>
      <p:ext uri="{BB962C8B-B14F-4D97-AF65-F5344CB8AC3E}">
        <p14:creationId xmlns:p14="http://schemas.microsoft.com/office/powerpoint/2010/main" val="2228856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924800" cy="580926"/>
          </a:xfrm>
        </p:spPr>
        <p:txBody>
          <a:bodyPr/>
          <a:lstStyle/>
          <a:p>
            <a:pPr algn="ctr"/>
            <a:r>
              <a:rPr lang="en-IN" b="1" dirty="0" smtClean="0">
                <a:latin typeface="Times New Roman" pitchFamily="18" charset="0"/>
                <a:cs typeface="Times New Roman" pitchFamily="18" charset="0"/>
              </a:rPr>
              <a:t>PROBLEM DESCRIPTION</a:t>
            </a:r>
            <a:endParaRPr lang="en-IN" b="1"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393576" y="908720"/>
            <a:ext cx="8498904" cy="5949280"/>
          </a:xfrm>
        </p:spPr>
        <p:txBody>
          <a:bodyPr>
            <a:normAutofit fontScale="92500" lnSpcReduction="10000"/>
          </a:bodyPr>
          <a:lstStyle/>
          <a:p>
            <a:pPr marL="374650" lvl="1" algn="just"/>
            <a:r>
              <a:rPr lang="en-IN" sz="1800" b="1" dirty="0" smtClean="0">
                <a:latin typeface="Times New Roman" pitchFamily="18" charset="0"/>
                <a:cs typeface="Times New Roman" pitchFamily="18" charset="0"/>
              </a:rPr>
              <a:t>An </a:t>
            </a:r>
            <a:r>
              <a:rPr lang="en-IN" sz="1800" b="1" i="1" dirty="0">
                <a:latin typeface="Times New Roman" pitchFamily="18" charset="0"/>
                <a:cs typeface="Times New Roman" pitchFamily="18" charset="0"/>
              </a:rPr>
              <a:t>n</a:t>
            </a:r>
            <a:r>
              <a:rPr lang="en-IN" sz="1800" b="1" dirty="0">
                <a:latin typeface="Times New Roman" pitchFamily="18" charset="0"/>
                <a:cs typeface="Times New Roman" pitchFamily="18" charset="0"/>
              </a:rPr>
              <a:t>-gram is a continuous sequence of </a:t>
            </a:r>
            <a:r>
              <a:rPr lang="en-IN" sz="1800" b="1" i="1" dirty="0">
                <a:latin typeface="Times New Roman" pitchFamily="18" charset="0"/>
                <a:cs typeface="Times New Roman" pitchFamily="18" charset="0"/>
              </a:rPr>
              <a:t>n</a:t>
            </a:r>
            <a:r>
              <a:rPr lang="en-IN" sz="1800" b="1" dirty="0">
                <a:latin typeface="Times New Roman" pitchFamily="18" charset="0"/>
                <a:cs typeface="Times New Roman" pitchFamily="18" charset="0"/>
              </a:rPr>
              <a:t> items from a given sequence of text or speech. </a:t>
            </a:r>
            <a:endParaRPr lang="en-IN" sz="1800" b="1" dirty="0" smtClean="0">
              <a:latin typeface="Times New Roman" pitchFamily="18" charset="0"/>
              <a:cs typeface="Times New Roman" pitchFamily="18" charset="0"/>
            </a:endParaRPr>
          </a:p>
          <a:p>
            <a:pPr marL="374650" lvl="1" algn="just"/>
            <a:r>
              <a:rPr lang="en-IN" sz="1800" b="1" dirty="0" smtClean="0">
                <a:latin typeface="Times New Roman" pitchFamily="18" charset="0"/>
                <a:cs typeface="Times New Roman" pitchFamily="18" charset="0"/>
              </a:rPr>
              <a:t>DRAWBACK</a:t>
            </a:r>
            <a:r>
              <a:rPr lang="en-IN" sz="1800" b="1" dirty="0">
                <a:latin typeface="Times New Roman" pitchFamily="18" charset="0"/>
                <a:cs typeface="Times New Roman" pitchFamily="18" charset="0"/>
              </a:rPr>
              <a:t>: </a:t>
            </a:r>
            <a:endParaRPr lang="en-IN" sz="1800" b="1" dirty="0" smtClean="0">
              <a:latin typeface="Times New Roman" pitchFamily="18" charset="0"/>
              <a:cs typeface="Times New Roman" pitchFamily="18" charset="0"/>
            </a:endParaRPr>
          </a:p>
          <a:p>
            <a:pPr marL="374650" lvl="1" algn="just"/>
            <a:r>
              <a:rPr lang="en-IN" sz="1800" b="1" dirty="0" smtClean="0">
                <a:latin typeface="Times New Roman" pitchFamily="18" charset="0"/>
                <a:cs typeface="Times New Roman" pitchFamily="18" charset="0"/>
              </a:rPr>
              <a:t>GO patterns don’t follow CHRONOLOGICAL ORDER.</a:t>
            </a:r>
          </a:p>
          <a:p>
            <a:pPr marL="374650" lvl="1" algn="just"/>
            <a:r>
              <a:rPr lang="en-IN" sz="1800" b="1" dirty="0" smtClean="0">
                <a:latin typeface="Times New Roman" pitchFamily="18" charset="0"/>
                <a:cs typeface="Times New Roman" pitchFamily="18" charset="0"/>
              </a:rPr>
              <a:t>So move sequences with order not required</a:t>
            </a:r>
            <a:endParaRPr lang="en-IN" sz="1600" b="1" dirty="0">
              <a:latin typeface="Times New Roman" pitchFamily="18" charset="0"/>
              <a:cs typeface="Times New Roman" pitchFamily="18" charset="0"/>
            </a:endParaRPr>
          </a:p>
          <a:p>
            <a:pPr algn="just"/>
            <a:r>
              <a:rPr lang="en-IN" sz="1800" b="1" dirty="0">
                <a:latin typeface="Times New Roman" pitchFamily="18" charset="0"/>
                <a:cs typeface="Times New Roman" pitchFamily="18" charset="0"/>
              </a:rPr>
              <a:t>Although there are many patterns dictionaries available, the difference in their shapes and size limit the applicability.</a:t>
            </a:r>
            <a:endParaRPr lang="en-IN" sz="1600" b="1" dirty="0">
              <a:latin typeface="Times New Roman" pitchFamily="18" charset="0"/>
              <a:cs typeface="Times New Roman" pitchFamily="18" charset="0"/>
            </a:endParaRPr>
          </a:p>
          <a:p>
            <a:pPr algn="just"/>
            <a:r>
              <a:rPr lang="en-IN" sz="1800" b="1" dirty="0" smtClean="0">
                <a:latin typeface="Times New Roman" pitchFamily="18" charset="0"/>
                <a:cs typeface="Times New Roman" pitchFamily="18" charset="0"/>
              </a:rPr>
              <a:t>Repetition by symmetry removed </a:t>
            </a:r>
            <a:r>
              <a:rPr lang="en-IN" sz="1800" b="1" dirty="0" smtClean="0">
                <a:latin typeface="Times New Roman" pitchFamily="18" charset="0"/>
                <a:cs typeface="Times New Roman" pitchFamily="18" charset="0"/>
                <a:sym typeface="Wingdings" pitchFamily="2" charset="2"/>
              </a:rPr>
              <a:t> 1 pattern == 12 canonical forms</a:t>
            </a:r>
            <a:endParaRPr lang="en-IN" sz="1800" b="1" dirty="0" smtClean="0">
              <a:latin typeface="Times New Roman" pitchFamily="18" charset="0"/>
              <a:cs typeface="Times New Roman" pitchFamily="18" charset="0"/>
            </a:endParaRPr>
          </a:p>
          <a:p>
            <a:pPr algn="just"/>
            <a:r>
              <a:rPr lang="en-IN" sz="1800" b="1" dirty="0" smtClean="0">
                <a:latin typeface="Times New Roman" pitchFamily="18" charset="0"/>
                <a:cs typeface="Times New Roman" pitchFamily="18" charset="0"/>
              </a:rPr>
              <a:t>4 </a:t>
            </a:r>
            <a:r>
              <a:rPr lang="en-IN" sz="1800" b="1" dirty="0">
                <a:latin typeface="Times New Roman" pitchFamily="18" charset="0"/>
                <a:cs typeface="Times New Roman" pitchFamily="18" charset="0"/>
              </a:rPr>
              <a:t>are obtained due to the rotation operation, </a:t>
            </a:r>
            <a:endParaRPr lang="en-IN" sz="1800" b="1" dirty="0" smtClean="0">
              <a:latin typeface="Times New Roman" pitchFamily="18" charset="0"/>
              <a:cs typeface="Times New Roman" pitchFamily="18" charset="0"/>
            </a:endParaRPr>
          </a:p>
          <a:p>
            <a:pPr algn="just"/>
            <a:r>
              <a:rPr lang="en-IN" sz="1800" b="1" dirty="0" smtClean="0">
                <a:latin typeface="Times New Roman" pitchFamily="18" charset="0"/>
                <a:cs typeface="Times New Roman" pitchFamily="18" charset="0"/>
              </a:rPr>
              <a:t>2 </a:t>
            </a:r>
            <a:r>
              <a:rPr lang="en-IN" sz="1800" b="1" dirty="0">
                <a:latin typeface="Times New Roman" pitchFamily="18" charset="0"/>
                <a:cs typeface="Times New Roman" pitchFamily="18" charset="0"/>
              </a:rPr>
              <a:t>by reflection along x and y axis </a:t>
            </a:r>
            <a:endParaRPr lang="en-IN" sz="1800" b="1" dirty="0" smtClean="0">
              <a:latin typeface="Times New Roman" pitchFamily="18" charset="0"/>
              <a:cs typeface="Times New Roman" pitchFamily="18" charset="0"/>
            </a:endParaRPr>
          </a:p>
          <a:p>
            <a:pPr algn="just"/>
            <a:r>
              <a:rPr lang="en-IN" sz="1800" b="1" dirty="0" smtClean="0">
                <a:latin typeface="Times New Roman" pitchFamily="18" charset="0"/>
                <a:cs typeface="Times New Roman" pitchFamily="18" charset="0"/>
              </a:rPr>
              <a:t>6 </a:t>
            </a:r>
            <a:r>
              <a:rPr lang="en-IN" sz="1800" b="1" dirty="0">
                <a:latin typeface="Times New Roman" pitchFamily="18" charset="0"/>
                <a:cs typeface="Times New Roman" pitchFamily="18" charset="0"/>
              </a:rPr>
              <a:t>are due to the flipping operation. </a:t>
            </a:r>
            <a:endParaRPr lang="en-IN" sz="1800" b="1" dirty="0" smtClean="0">
              <a:latin typeface="Times New Roman" pitchFamily="18" charset="0"/>
              <a:cs typeface="Times New Roman" pitchFamily="18" charset="0"/>
            </a:endParaRPr>
          </a:p>
          <a:p>
            <a:pPr algn="just"/>
            <a:r>
              <a:rPr lang="en-IN" sz="1800" b="1" dirty="0" smtClean="0">
                <a:latin typeface="Times New Roman" pitchFamily="18" charset="0"/>
                <a:cs typeface="Times New Roman" pitchFamily="18" charset="0"/>
              </a:rPr>
              <a:t>The </a:t>
            </a:r>
            <a:r>
              <a:rPr lang="en-IN" sz="1800" b="1" dirty="0">
                <a:latin typeface="Times New Roman" pitchFamily="18" charset="0"/>
                <a:cs typeface="Times New Roman" pitchFamily="18" charset="0"/>
              </a:rPr>
              <a:t>shapes are in the form of a 3x3, 5x5 and by a 5x5 in the form of a diamond</a:t>
            </a:r>
            <a:r>
              <a:rPr lang="en-IN" sz="1800" b="1" dirty="0" smtClean="0">
                <a:latin typeface="Times New Roman" pitchFamily="18" charset="0"/>
                <a:cs typeface="Times New Roman" pitchFamily="18" charset="0"/>
              </a:rPr>
              <a:t>.</a:t>
            </a:r>
          </a:p>
          <a:p>
            <a:pPr algn="just"/>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In the diamond they are sorted according to the information bits in it</a:t>
            </a:r>
            <a:r>
              <a:rPr lang="en-IN" sz="1800" b="1" dirty="0" smtClean="0">
                <a:latin typeface="Times New Roman" pitchFamily="18" charset="0"/>
                <a:cs typeface="Times New Roman" pitchFamily="18" charset="0"/>
              </a:rPr>
              <a:t>.</a:t>
            </a:r>
          </a:p>
          <a:p>
            <a:pPr algn="just"/>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Plus they are sorted according to their frequency of its usage in the other game </a:t>
            </a:r>
            <a:r>
              <a:rPr lang="en-IN" sz="1800" b="1" dirty="0" smtClean="0">
                <a:latin typeface="Times New Roman" pitchFamily="18" charset="0"/>
                <a:cs typeface="Times New Roman" pitchFamily="18" charset="0"/>
              </a:rPr>
              <a:t>records.</a:t>
            </a:r>
          </a:p>
          <a:p>
            <a:pPr algn="just"/>
            <a:r>
              <a:rPr lang="en-IN" sz="1800" b="1" dirty="0" smtClean="0">
                <a:latin typeface="Times New Roman" pitchFamily="18" charset="0"/>
                <a:cs typeface="Times New Roman" pitchFamily="18" charset="0"/>
              </a:rPr>
              <a:t>Pattern </a:t>
            </a:r>
            <a:r>
              <a:rPr lang="en-IN" sz="1800" b="1" dirty="0">
                <a:latin typeface="Times New Roman" pitchFamily="18" charset="0"/>
                <a:cs typeface="Times New Roman" pitchFamily="18" charset="0"/>
              </a:rPr>
              <a:t>templates are also created when one of the positions is subject to the “don’t care” </a:t>
            </a:r>
            <a:r>
              <a:rPr lang="en-IN" sz="1800" b="1" dirty="0" smtClean="0">
                <a:latin typeface="Times New Roman" pitchFamily="18" charset="0"/>
                <a:cs typeface="Times New Roman" pitchFamily="18" charset="0"/>
              </a:rPr>
              <a:t>condition</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4282962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7924800" cy="580926"/>
          </a:xfrm>
        </p:spPr>
        <p:txBody>
          <a:bodyPr/>
          <a:lstStyle/>
          <a:p>
            <a:pPr algn="ctr"/>
            <a:r>
              <a:rPr lang="en-IN" sz="3200" b="1" dirty="0" smtClean="0">
                <a:latin typeface="Times New Roman" pitchFamily="18" charset="0"/>
                <a:cs typeface="Times New Roman" pitchFamily="18" charset="0"/>
              </a:rPr>
              <a:t>OTHER METHODS</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609600" y="692696"/>
            <a:ext cx="7924800" cy="5760640"/>
          </a:xfrm>
        </p:spPr>
        <p:txBody>
          <a:bodyPr>
            <a:normAutofit/>
          </a:bodyPr>
          <a:lstStyle/>
          <a:p>
            <a:pPr marL="0" indent="0">
              <a:buNone/>
            </a:pPr>
            <a:endParaRPr lang="en-IN" sz="1800" b="1" dirty="0" smtClean="0">
              <a:latin typeface="Times New Roman" pitchFamily="18" charset="0"/>
              <a:cs typeface="Times New Roman" pitchFamily="18" charset="0"/>
            </a:endParaRPr>
          </a:p>
          <a:p>
            <a:pPr marL="0" indent="0">
              <a:buNone/>
            </a:pPr>
            <a:endParaRPr lang="en-IN" sz="1800" b="1" dirty="0" smtClean="0">
              <a:latin typeface="Times New Roman" pitchFamily="18" charset="0"/>
              <a:cs typeface="Times New Roman" pitchFamily="18" charset="0"/>
            </a:endParaRPr>
          </a:p>
          <a:p>
            <a:pPr>
              <a:buFont typeface="+mj-lt"/>
              <a:buAutoNum type="arabicPeriod"/>
            </a:pPr>
            <a:r>
              <a:rPr lang="en-IN" sz="1800" b="1" dirty="0" smtClean="0">
                <a:latin typeface="Times New Roman" pitchFamily="18" charset="0"/>
                <a:cs typeface="Times New Roman" pitchFamily="18" charset="0"/>
              </a:rPr>
              <a:t>GOAL SEARCH</a:t>
            </a:r>
          </a:p>
          <a:p>
            <a:pPr>
              <a:buFont typeface="+mj-lt"/>
              <a:buAutoNum type="arabicPeriod"/>
            </a:pPr>
            <a:r>
              <a:rPr lang="en-IN" sz="1800" b="1" dirty="0" smtClean="0">
                <a:latin typeface="Times New Roman" pitchFamily="18" charset="0"/>
                <a:cs typeface="Times New Roman" pitchFamily="18" charset="0"/>
              </a:rPr>
              <a:t>HEURISTIC EVALUATION METHOD</a:t>
            </a:r>
          </a:p>
          <a:p>
            <a:pPr>
              <a:buFont typeface="+mj-lt"/>
              <a:buAutoNum type="arabicPeriod"/>
            </a:pPr>
            <a:r>
              <a:rPr lang="en-IN" sz="1800" b="1" dirty="0" smtClean="0">
                <a:latin typeface="Times New Roman" pitchFamily="18" charset="0"/>
                <a:cs typeface="Times New Roman" pitchFamily="18" charset="0"/>
              </a:rPr>
              <a:t>MONTE-CARLO  </a:t>
            </a:r>
            <a:r>
              <a:rPr lang="en-IN" sz="1800" b="1" dirty="0" smtClean="0">
                <a:latin typeface="Times New Roman" pitchFamily="18" charset="0"/>
                <a:cs typeface="Times New Roman" pitchFamily="18" charset="0"/>
                <a:sym typeface="Wingdings" pitchFamily="2" charset="2"/>
              </a:rPr>
              <a:t> UCT  ( UPPER CONFIDENCE TREE )</a:t>
            </a:r>
          </a:p>
          <a:p>
            <a:pPr>
              <a:buFont typeface="+mj-lt"/>
              <a:buAutoNum type="arabicPeriod"/>
            </a:pPr>
            <a:r>
              <a:rPr lang="en-IN" sz="1800" b="1" dirty="0" smtClean="0">
                <a:latin typeface="Times New Roman" pitchFamily="18" charset="0"/>
                <a:cs typeface="Times New Roman" pitchFamily="18" charset="0"/>
                <a:sym typeface="Wingdings" pitchFamily="2" charset="2"/>
              </a:rPr>
              <a:t>NEURAL NETWORKS</a:t>
            </a:r>
          </a:p>
          <a:p>
            <a:pPr>
              <a:buFont typeface="+mj-lt"/>
              <a:buAutoNum type="arabicPeriod"/>
            </a:pPr>
            <a:r>
              <a:rPr lang="en-IN" sz="1800" b="1" dirty="0" smtClean="0">
                <a:latin typeface="Times New Roman" pitchFamily="18" charset="0"/>
                <a:cs typeface="Times New Roman" pitchFamily="18" charset="0"/>
                <a:sym typeface="Wingdings" pitchFamily="2" charset="2"/>
              </a:rPr>
              <a:t>CELLULAR AUTOMATA</a:t>
            </a:r>
            <a:endParaRPr lang="en-IN" sz="1800" b="1" dirty="0">
              <a:latin typeface="Times New Roman" pitchFamily="18" charset="0"/>
              <a:cs typeface="Times New Roman" pitchFamily="18" charset="0"/>
            </a:endParaRPr>
          </a:p>
        </p:txBody>
      </p:sp>
    </p:spTree>
    <p:extLst>
      <p:ext uri="{BB962C8B-B14F-4D97-AF65-F5344CB8AC3E}">
        <p14:creationId xmlns:p14="http://schemas.microsoft.com/office/powerpoint/2010/main" val="543624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924800" cy="580926"/>
          </a:xfrm>
        </p:spPr>
        <p:txBody>
          <a:bodyPr/>
          <a:lstStyle/>
          <a:p>
            <a:pPr algn="ctr"/>
            <a:r>
              <a:rPr lang="en-IN" sz="3200" b="1" dirty="0" smtClean="0">
                <a:latin typeface="Times New Roman" pitchFamily="18" charset="0"/>
                <a:cs typeface="Times New Roman" pitchFamily="18" charset="0"/>
              </a:rPr>
              <a:t>Design and analysis</a:t>
            </a:r>
            <a:endParaRPr lang="en-IN" sz="3200" b="1" dirty="0">
              <a:latin typeface="Times New Roman" pitchFamily="18" charset="0"/>
              <a:cs typeface="Times New Roman" pitchFamily="18" charset="0"/>
            </a:endParaRPr>
          </a:p>
        </p:txBody>
      </p:sp>
      <p:pic>
        <p:nvPicPr>
          <p:cNvPr id="5" name="Content Placeholder 3"/>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692696"/>
            <a:ext cx="9144000" cy="6165304"/>
          </a:xfrm>
          <a:prstGeom prst="rect">
            <a:avLst/>
          </a:prstGeom>
          <a:solidFill>
            <a:schemeClr val="tx2">
              <a:lumMod val="20000"/>
              <a:lumOff val="80000"/>
            </a:schemeClr>
          </a:solidFill>
          <a:ln>
            <a:solidFill>
              <a:schemeClr val="accent1"/>
            </a:solidFill>
          </a:ln>
        </p:spPr>
      </p:pic>
    </p:spTree>
    <p:extLst>
      <p:ext uri="{BB962C8B-B14F-4D97-AF65-F5344CB8AC3E}">
        <p14:creationId xmlns:p14="http://schemas.microsoft.com/office/powerpoint/2010/main" val="3223207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533</TotalTime>
  <Words>3056</Words>
  <Application>Microsoft Office PowerPoint</Application>
  <PresentationFormat>On-screen Show (4:3)</PresentationFormat>
  <Paragraphs>382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Horizon</vt:lpstr>
      <vt:lpstr> Predicting the Next Move: PATTERN GENERATION IN THE GAME OF GO</vt:lpstr>
      <vt:lpstr>ABSTRACT</vt:lpstr>
      <vt:lpstr>description</vt:lpstr>
      <vt:lpstr>SEQUENCE DIAGRAM</vt:lpstr>
      <vt:lpstr>AIM</vt:lpstr>
      <vt:lpstr>OBJECTIVE</vt:lpstr>
      <vt:lpstr>PROBLEM DESCRIPTION</vt:lpstr>
      <vt:lpstr>OTHER METHODS</vt:lpstr>
      <vt:lpstr>Design and analysis</vt:lpstr>
      <vt:lpstr>USE CASE ACTORS</vt:lpstr>
      <vt:lpstr>CLASS DIAGRAM</vt:lpstr>
      <vt:lpstr>IMPLEMENTATION</vt:lpstr>
      <vt:lpstr>finding and adding the common fuseki patterns in db. </vt:lpstr>
      <vt:lpstr>Finding the 3X3 patterns</vt:lpstr>
      <vt:lpstr>Finding the diamond shaped patterns- K-nearest pattern</vt:lpstr>
      <vt:lpstr>Reducing the patterns using don’t care conditions</vt:lpstr>
      <vt:lpstr>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Move Patterns Incorporated In Monte-Carlo Go.</dc:title>
  <dc:creator>adi100989</dc:creator>
  <cp:lastModifiedBy>adi100989</cp:lastModifiedBy>
  <cp:revision>231</cp:revision>
  <dcterms:created xsi:type="dcterms:W3CDTF">2013-02-11T16:59:21Z</dcterms:created>
  <dcterms:modified xsi:type="dcterms:W3CDTF">2013-05-13T07:27:08Z</dcterms:modified>
</cp:coreProperties>
</file>