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096D-F223-4E9B-ABC5-072B8549B180}" type="datetimeFigureOut">
              <a:rPr lang="en-US" smtClean="0"/>
              <a:t>17/01/2018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21E4-54F0-43F3-94EC-BA2210769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096D-F223-4E9B-ABC5-072B8549B180}" type="datetimeFigureOut">
              <a:rPr lang="en-US" smtClean="0"/>
              <a:t>17/01/2018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21E4-54F0-43F3-94EC-BA2210769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096D-F223-4E9B-ABC5-072B8549B180}" type="datetimeFigureOut">
              <a:rPr lang="en-US" smtClean="0"/>
              <a:t>17/01/2018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21E4-54F0-43F3-94EC-BA2210769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096D-F223-4E9B-ABC5-072B8549B180}" type="datetimeFigureOut">
              <a:rPr lang="en-US" smtClean="0"/>
              <a:t>17/01/2018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21E4-54F0-43F3-94EC-BA2210769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096D-F223-4E9B-ABC5-072B8549B180}" type="datetimeFigureOut">
              <a:rPr lang="en-US" smtClean="0"/>
              <a:t>17/01/2018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21E4-54F0-43F3-94EC-BA2210769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096D-F223-4E9B-ABC5-072B8549B180}" type="datetimeFigureOut">
              <a:rPr lang="en-US" smtClean="0"/>
              <a:t>17/01/2018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21E4-54F0-43F3-94EC-BA2210769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096D-F223-4E9B-ABC5-072B8549B180}" type="datetimeFigureOut">
              <a:rPr lang="en-US" smtClean="0"/>
              <a:t>17/01/2018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21E4-54F0-43F3-94EC-BA2210769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096D-F223-4E9B-ABC5-072B8549B180}" type="datetimeFigureOut">
              <a:rPr lang="en-US" smtClean="0"/>
              <a:t>17/01/2018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21E4-54F0-43F3-94EC-BA2210769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096D-F223-4E9B-ABC5-072B8549B180}" type="datetimeFigureOut">
              <a:rPr lang="en-US" smtClean="0"/>
              <a:t>17/01/2018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21E4-54F0-43F3-94EC-BA2210769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096D-F223-4E9B-ABC5-072B8549B180}" type="datetimeFigureOut">
              <a:rPr lang="en-US" smtClean="0"/>
              <a:t>17/01/2018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21E4-54F0-43F3-94EC-BA2210769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096D-F223-4E9B-ABC5-072B8549B180}" type="datetimeFigureOut">
              <a:rPr lang="en-US" smtClean="0"/>
              <a:t>17/01/2018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21E4-54F0-43F3-94EC-BA2210769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D096D-F223-4E9B-ABC5-072B8549B180}" type="datetimeFigureOut">
              <a:rPr lang="en-US" smtClean="0"/>
              <a:t>17/01/2018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B21E4-54F0-43F3-94EC-BA22107698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GW Nissan Portal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000" dirty="0" smtClean="0"/>
              <a:t>Project Development Update</a:t>
            </a:r>
          </a:p>
          <a:p>
            <a:pPr algn="r"/>
            <a:r>
              <a:rPr lang="en-US" sz="2000" dirty="0" smtClean="0"/>
              <a:t>GW - IT Department</a:t>
            </a:r>
          </a:p>
          <a:p>
            <a:pPr algn="r"/>
            <a:r>
              <a:rPr lang="en-US" sz="2000" dirty="0" smtClean="0"/>
              <a:t>17-01-2018</a:t>
            </a:r>
            <a:endParaRPr lang="en-US" sz="2000" dirty="0"/>
          </a:p>
        </p:txBody>
      </p:sp>
    </p:spTree>
  </p:cSld>
  <p:clrMapOvr>
    <a:masterClrMapping/>
  </p:clrMapOvr>
  <p:transition spd="med" advTm="31000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Modules</a:t>
            </a:r>
            <a:endParaRPr lang="en-US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Dashboard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Shows the notifications and policies, claims graphs.</a:t>
            </a:r>
          </a:p>
          <a:p>
            <a:r>
              <a: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Policy </a:t>
            </a:r>
            <a:r>
              <a:rPr lang="en-US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Managment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Input Policy, Search Policy</a:t>
            </a:r>
          </a:p>
          <a:p>
            <a:r>
              <a: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Claim </a:t>
            </a:r>
            <a:r>
              <a:rPr lang="en-US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Managment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Process Claim, Search Claim</a:t>
            </a:r>
          </a:p>
          <a:p>
            <a:r>
              <a: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Security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Management of Users and Roles.</a:t>
            </a:r>
          </a:p>
          <a:p>
            <a:r>
              <a: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Report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Policies and Claim Reports.</a:t>
            </a:r>
          </a:p>
          <a:p>
            <a:pPr lvl="1">
              <a:buFont typeface="Wingdings" pitchFamily="2" charset="2"/>
              <a:buChar char="Ø"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System Flow</a:t>
            </a:r>
            <a:endParaRPr kumimoji="0" lang="en-US" sz="4400" b="1" i="0" u="none" strike="noStrike" kern="1200" cap="none" spc="0" normalizeH="0" baseline="0" noProof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C:\Projects\GwDealerPortal\Documentation\flow-char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371600"/>
            <a:ext cx="5839165" cy="5486400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jects\GwDealerPortal\Documentation\ma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665619" cy="4876800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Main Screen</a:t>
            </a:r>
            <a:endParaRPr lang="en-US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Development Status</a:t>
            </a:r>
            <a:endParaRPr lang="en-US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600200"/>
          <a:ext cx="6553200" cy="4089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3276600"/>
              </a:tblGrid>
              <a:tr h="681567">
                <a:tc>
                  <a:txBody>
                    <a:bodyPr/>
                    <a:lstStyle/>
                    <a:p>
                      <a:r>
                        <a:rPr lang="en-US" dirty="0" smtClean="0"/>
                        <a:t>Modules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681567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 (80%) , Backend</a:t>
                      </a:r>
                      <a:r>
                        <a:rPr lang="en-US" baseline="0" dirty="0" smtClean="0"/>
                        <a:t> (70%)</a:t>
                      </a:r>
                      <a:endParaRPr lang="en-US" dirty="0"/>
                    </a:p>
                  </a:txBody>
                  <a:tcPr/>
                </a:tc>
              </a:tr>
              <a:tr h="681567">
                <a:tc>
                  <a:txBody>
                    <a:bodyPr/>
                    <a:lstStyle/>
                    <a:p>
                      <a:r>
                        <a:rPr lang="en-US" dirty="0" smtClean="0"/>
                        <a:t>Policy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Backend(30%)</a:t>
                      </a:r>
                      <a:endParaRPr lang="en-US" dirty="0"/>
                    </a:p>
                  </a:txBody>
                  <a:tcPr/>
                </a:tc>
              </a:tr>
              <a:tr h="681567">
                <a:tc>
                  <a:txBody>
                    <a:bodyPr/>
                    <a:lstStyle/>
                    <a:p>
                      <a:r>
                        <a:rPr lang="en-US" dirty="0" smtClean="0"/>
                        <a:t>Claim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Backend(30%)</a:t>
                      </a:r>
                    </a:p>
                  </a:txBody>
                  <a:tcPr/>
                </a:tc>
              </a:tr>
              <a:tr h="681567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Backend(40%)</a:t>
                      </a:r>
                    </a:p>
                  </a:txBody>
                  <a:tcPr/>
                </a:tc>
              </a:tr>
              <a:tr h="681567">
                <a:tc>
                  <a:txBody>
                    <a:bodyPr/>
                    <a:lstStyle/>
                    <a:p>
                      <a:r>
                        <a:rPr lang="en-US" dirty="0" smtClean="0"/>
                        <a:t>Reports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Backend(10%)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3200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The End</a:t>
            </a:r>
            <a:endParaRPr lang="en-US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81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GW Nissan Portal</vt:lpstr>
      <vt:lpstr>Modules</vt:lpstr>
      <vt:lpstr>Slide 3</vt:lpstr>
      <vt:lpstr>Main Screen</vt:lpstr>
      <vt:lpstr>Development Status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 Nissan Portal</dc:title>
  <dc:creator>adil</dc:creator>
  <cp:lastModifiedBy>adil</cp:lastModifiedBy>
  <cp:revision>6</cp:revision>
  <dcterms:created xsi:type="dcterms:W3CDTF">2018-01-17T07:57:41Z</dcterms:created>
  <dcterms:modified xsi:type="dcterms:W3CDTF">2018-01-17T08:55:38Z</dcterms:modified>
</cp:coreProperties>
</file>