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14-Dec-23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6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14-Dec-23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1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14-Dec-23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14-Dec-23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14-Dec-23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3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14-Dec-23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14-Dec-23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14-Dec-23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8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hrq.gov/sdoh/data-analytics/sdoh-data.html#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83BDC-92AC-5498-56C8-D8D3D059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Life and Death: Contrasting Health Realities in Rural and Urban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9121E-1A6C-B1C2-6416-78AAC83F7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By: Adithya and Ahmad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6A4CD-C778-30E8-BA58-25027944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14" r="303" b="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0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B26E-A877-D9F4-2C9B-85ACD458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Goal of 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07BE-05AF-5D3D-41FA-B25E3FC6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compare different causes of death on a county level</a:t>
            </a:r>
          </a:p>
          <a:p>
            <a:r>
              <a:rPr lang="en-US" dirty="0"/>
              <a:t>We looked at data for the years 2014 to 2018 for all the causes of death</a:t>
            </a:r>
          </a:p>
          <a:p>
            <a:r>
              <a:rPr lang="en-US" dirty="0"/>
              <a:t>We got all our data from </a:t>
            </a:r>
            <a:r>
              <a:rPr lang="en-US" dirty="0">
                <a:hlinkClick r:id="rId2"/>
              </a:rPr>
              <a:t>https://www.ahrq.gov/sdoh/data-analytics/sdoh-data.html#download</a:t>
            </a:r>
            <a:endParaRPr lang="en-US" dirty="0"/>
          </a:p>
          <a:p>
            <a:r>
              <a:rPr lang="en-US" dirty="0"/>
              <a:t>We looked at different variables such as self-harm, drug overdose, etc.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7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F2F1-46E0-C46A-4A5A-64264FB1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Rural and Urban Counties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AC7B-4152-939A-3D39-388D4309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Metropolitan Statistical Areas (MSA): Metropolitan counties are those that include a city with a population of at least 50,000 people, along with adjacent counties that are socially and economically integrated with the urban core.</a:t>
            </a:r>
          </a:p>
          <a:p>
            <a:r>
              <a:rPr lang="en-US" dirty="0"/>
              <a:t>Micropolitan Statistical Areas: Micropolitan counties are similar to metropolitan counties but have an urban core with a population between 10,000 and 50,000 people.</a:t>
            </a:r>
          </a:p>
          <a:p>
            <a:r>
              <a:rPr lang="en-US" dirty="0"/>
              <a:t>Non-Metropolitan or Rural Areas: Non-metropolitan counties are those that do not contain a city with a population greater than 50,000 or an urbanized area with a population greater than 50,000.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map of the united states">
            <a:extLst>
              <a:ext uri="{FF2B5EF4-FFF2-40B4-BE49-F238E27FC236}">
                <a16:creationId xmlns:a16="http://schemas.microsoft.com/office/drawing/2014/main" id="{70A6D8E0-23B2-8DBE-BD16-EC0BCD1994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" b="4"/>
          <a:stretch/>
        </p:blipFill>
        <p:spPr>
          <a:xfrm>
            <a:off x="-2988" y="10"/>
            <a:ext cx="12188952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3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49A3-8682-5C45-8BEF-A9E868AE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map of the united states&#10;&#10;Description automatically generated">
            <a:extLst>
              <a:ext uri="{FF2B5EF4-FFF2-40B4-BE49-F238E27FC236}">
                <a16:creationId xmlns:a16="http://schemas.microsoft.com/office/drawing/2014/main" id="{099EC276-D322-82EE-7F99-91F892BB1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6743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0B76-DA67-D024-016E-854646D7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154DC-E13E-2607-86C9-DB7BCD9F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1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1F1-69FA-1A45-9384-9DD82E93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for Self Harm during the year 2014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0E4A-5051-DE35-AA5C-C151B45E1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frequency for metro/micro counties is higher than rural.</a:t>
            </a:r>
          </a:p>
          <a:p>
            <a:r>
              <a:rPr lang="en-US" dirty="0"/>
              <a:t>But the rate is higher for rural counties even though the frequency is less than others.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01FC92-274B-5A8C-C594-9785FE390D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53133"/>
            <a:ext cx="5181600" cy="30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7548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7F"/>
      </a:accent1>
      <a:accent2>
        <a:srgbClr val="B13B9F"/>
      </a:accent2>
      <a:accent3>
        <a:srgbClr val="A44DC3"/>
      </a:accent3>
      <a:accent4>
        <a:srgbClr val="613BB1"/>
      </a:accent4>
      <a:accent5>
        <a:srgbClr val="4D58C3"/>
      </a:accent5>
      <a:accent6>
        <a:srgbClr val="3B77B1"/>
      </a:accent6>
      <a:hlink>
        <a:srgbClr val="665FC9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B89CEFDB4FEA43854F34CFB64BC899" ma:contentTypeVersion="4" ma:contentTypeDescription="Create a new document." ma:contentTypeScope="" ma:versionID="66079f533aa68a6e9866c4e71bd54f24">
  <xsd:schema xmlns:xsd="http://www.w3.org/2001/XMLSchema" xmlns:xs="http://www.w3.org/2001/XMLSchema" xmlns:p="http://schemas.microsoft.com/office/2006/metadata/properties" xmlns:ns3="47b3fae0-d485-4aea-889e-252cffeb6229" targetNamespace="http://schemas.microsoft.com/office/2006/metadata/properties" ma:root="true" ma:fieldsID="8bc1f38dcea2be8a9178309cb1d7eb1c" ns3:_="">
    <xsd:import namespace="47b3fae0-d485-4aea-889e-252cffeb62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3fae0-d485-4aea-889e-252cffeb62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3fae0-d485-4aea-889e-252cffeb6229" xsi:nil="true"/>
  </documentManagement>
</p:properties>
</file>

<file path=customXml/itemProps1.xml><?xml version="1.0" encoding="utf-8"?>
<ds:datastoreItem xmlns:ds="http://schemas.openxmlformats.org/officeDocument/2006/customXml" ds:itemID="{5F59418D-F5B3-4898-9A01-B13718BA1F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3fae0-d485-4aea-889e-252cffeb62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684CB5-9784-463D-865C-A9EBBC65F7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B848F6-6AEE-4EC0-A623-4E9AA0C27790}">
  <ds:schemaRefs>
    <ds:schemaRef ds:uri="http://purl.org/dc/elements/1.1/"/>
    <ds:schemaRef ds:uri="http://purl.org/dc/terms/"/>
    <ds:schemaRef ds:uri="47b3fae0-d485-4aea-889e-252cffeb6229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AvenirNext LT Pro Medium</vt:lpstr>
      <vt:lpstr>BlockprintVTI</vt:lpstr>
      <vt:lpstr>Life and Death: Contrasting Health Realities in Rural and Urban America</vt:lpstr>
      <vt:lpstr>Main Goal of our Research</vt:lpstr>
      <vt:lpstr>Classification of Rural and Urban Counties</vt:lpstr>
      <vt:lpstr>PowerPoint Presentation</vt:lpstr>
      <vt:lpstr>PowerPoint Presentation</vt:lpstr>
      <vt:lpstr>PowerPoint Presentation</vt:lpstr>
      <vt:lpstr>Boxplot for Self Harm during the year 2014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and Death: Contrasting Health Realities in Rural and Urban America</dc:title>
  <dc:creator>Adithya Vaithinathan Asokan</dc:creator>
  <cp:lastModifiedBy>Adithya Vaithinathan Asokan</cp:lastModifiedBy>
  <cp:revision>1</cp:revision>
  <dcterms:created xsi:type="dcterms:W3CDTF">2023-12-15T05:28:24Z</dcterms:created>
  <dcterms:modified xsi:type="dcterms:W3CDTF">2023-12-15T07:21:39Z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0x010100DAB89CEFDB4FEA43854F34CFB64BC899</vt:lpwstr>
  </property>
</Properties>
</file>