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73" r:id="rId11"/>
    <p:sldId id="274" r:id="rId12"/>
    <p:sldId id="275" r:id="rId13"/>
    <p:sldId id="276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7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FC66E-25A1-923E-DB19-A9099F950C9D}" v="194" dt="2025-07-14T16:27:18.506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642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48839F-7C1E-4BE7-8DC9-05E8A25B2E1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9574E8-11F0-429A-B739-7A47BA9F27B8}">
      <dgm:prSet/>
      <dgm:spPr/>
      <dgm:t>
        <a:bodyPr/>
        <a:lstStyle/>
        <a:p>
          <a:r>
            <a:rPr lang="en-US"/>
            <a:t>Power BI is a Business Intelligence (BI) and Data Visualization tool developed by Microsoft. </a:t>
          </a:r>
        </a:p>
      </dgm:t>
    </dgm:pt>
    <dgm:pt modelId="{6F71768C-CCE5-46A0-9BF2-77A98FFE7E6A}" type="parTrans" cxnId="{1A83D74F-A366-4402-B44D-C59EEA807443}">
      <dgm:prSet/>
      <dgm:spPr/>
      <dgm:t>
        <a:bodyPr/>
        <a:lstStyle/>
        <a:p>
          <a:endParaRPr lang="en-US"/>
        </a:p>
      </dgm:t>
    </dgm:pt>
    <dgm:pt modelId="{488DF7A7-6633-4B28-869A-9EF818A6788D}" type="sibTrans" cxnId="{1A83D74F-A366-4402-B44D-C59EEA807443}">
      <dgm:prSet/>
      <dgm:spPr/>
      <dgm:t>
        <a:bodyPr/>
        <a:lstStyle/>
        <a:p>
          <a:endParaRPr lang="en-US"/>
        </a:p>
      </dgm:t>
    </dgm:pt>
    <dgm:pt modelId="{E88EEB7E-C29B-49BF-A5C1-E9F588B630F8}">
      <dgm:prSet/>
      <dgm:spPr/>
      <dgm:t>
        <a:bodyPr/>
        <a:lstStyle/>
        <a:p>
          <a:r>
            <a:rPr lang="en-US"/>
            <a:t>It allows users to connect to data sources, transform and analyze data, and create interactive dashboards and reports that provide actionable insights.</a:t>
          </a:r>
        </a:p>
      </dgm:t>
    </dgm:pt>
    <dgm:pt modelId="{1D4D6477-AC40-4533-9A03-0532A726FE1C}" type="parTrans" cxnId="{393A72F8-B4E3-4BF4-ADE6-4A2D56CA3038}">
      <dgm:prSet/>
      <dgm:spPr/>
      <dgm:t>
        <a:bodyPr/>
        <a:lstStyle/>
        <a:p>
          <a:endParaRPr lang="en-US"/>
        </a:p>
      </dgm:t>
    </dgm:pt>
    <dgm:pt modelId="{3B3F6FCE-737E-40B2-B78B-3A3D6ED733AB}" type="sibTrans" cxnId="{393A72F8-B4E3-4BF4-ADE6-4A2D56CA3038}">
      <dgm:prSet/>
      <dgm:spPr/>
      <dgm:t>
        <a:bodyPr/>
        <a:lstStyle/>
        <a:p>
          <a:endParaRPr lang="en-US"/>
        </a:p>
      </dgm:t>
    </dgm:pt>
    <dgm:pt modelId="{BF56F60B-0725-4E3F-B212-FC86AEA803DA}" type="pres">
      <dgm:prSet presAssocID="{4B48839F-7C1E-4BE7-8DC9-05E8A25B2E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AFA981-C21C-4B29-AE0D-5168A558DDDC}" type="pres">
      <dgm:prSet presAssocID="{BC9574E8-11F0-429A-B739-7A47BA9F27B8}" presName="hierRoot1" presStyleCnt="0"/>
      <dgm:spPr/>
    </dgm:pt>
    <dgm:pt modelId="{ED5B997C-5CE3-4E64-9845-05B507449C22}" type="pres">
      <dgm:prSet presAssocID="{BC9574E8-11F0-429A-B739-7A47BA9F27B8}" presName="composite" presStyleCnt="0"/>
      <dgm:spPr/>
    </dgm:pt>
    <dgm:pt modelId="{F00513CC-B40C-426E-A383-937409F493FD}" type="pres">
      <dgm:prSet presAssocID="{BC9574E8-11F0-429A-B739-7A47BA9F27B8}" presName="background" presStyleLbl="node0" presStyleIdx="0" presStyleCnt="2"/>
      <dgm:spPr/>
    </dgm:pt>
    <dgm:pt modelId="{9EBBDF5D-1863-4251-B966-7D601B3D4EBD}" type="pres">
      <dgm:prSet presAssocID="{BC9574E8-11F0-429A-B739-7A47BA9F27B8}" presName="text" presStyleLbl="fgAcc0" presStyleIdx="0" presStyleCnt="2">
        <dgm:presLayoutVars>
          <dgm:chPref val="3"/>
        </dgm:presLayoutVars>
      </dgm:prSet>
      <dgm:spPr/>
    </dgm:pt>
    <dgm:pt modelId="{6D8DAD65-6E18-454D-B3D9-C8C4F4372EDD}" type="pres">
      <dgm:prSet presAssocID="{BC9574E8-11F0-429A-B739-7A47BA9F27B8}" presName="hierChild2" presStyleCnt="0"/>
      <dgm:spPr/>
    </dgm:pt>
    <dgm:pt modelId="{1F5F929C-D32F-42DE-8C70-EF9F063BEF8F}" type="pres">
      <dgm:prSet presAssocID="{E88EEB7E-C29B-49BF-A5C1-E9F588B630F8}" presName="hierRoot1" presStyleCnt="0"/>
      <dgm:spPr/>
    </dgm:pt>
    <dgm:pt modelId="{8F1E954B-40DA-4C7F-8A24-351329006A45}" type="pres">
      <dgm:prSet presAssocID="{E88EEB7E-C29B-49BF-A5C1-E9F588B630F8}" presName="composite" presStyleCnt="0"/>
      <dgm:spPr/>
    </dgm:pt>
    <dgm:pt modelId="{2867E9D9-14A3-42E1-91F7-01629089F9CA}" type="pres">
      <dgm:prSet presAssocID="{E88EEB7E-C29B-49BF-A5C1-E9F588B630F8}" presName="background" presStyleLbl="node0" presStyleIdx="1" presStyleCnt="2"/>
      <dgm:spPr/>
    </dgm:pt>
    <dgm:pt modelId="{A06EAF05-3AFB-401B-9521-35B3A9C128F1}" type="pres">
      <dgm:prSet presAssocID="{E88EEB7E-C29B-49BF-A5C1-E9F588B630F8}" presName="text" presStyleLbl="fgAcc0" presStyleIdx="1" presStyleCnt="2">
        <dgm:presLayoutVars>
          <dgm:chPref val="3"/>
        </dgm:presLayoutVars>
      </dgm:prSet>
      <dgm:spPr/>
    </dgm:pt>
    <dgm:pt modelId="{958F28AD-F4C9-4F74-8805-45201BA7E58E}" type="pres">
      <dgm:prSet presAssocID="{E88EEB7E-C29B-49BF-A5C1-E9F588B630F8}" presName="hierChild2" presStyleCnt="0"/>
      <dgm:spPr/>
    </dgm:pt>
  </dgm:ptLst>
  <dgm:cxnLst>
    <dgm:cxn modelId="{4551850A-9E97-4557-86EA-E10FE3D7ABFB}" type="presOf" srcId="{E88EEB7E-C29B-49BF-A5C1-E9F588B630F8}" destId="{A06EAF05-3AFB-401B-9521-35B3A9C128F1}" srcOrd="0" destOrd="0" presId="urn:microsoft.com/office/officeart/2005/8/layout/hierarchy1"/>
    <dgm:cxn modelId="{EA85BF3A-EF24-4B77-9591-D69A4CB9DFFC}" type="presOf" srcId="{BC9574E8-11F0-429A-B739-7A47BA9F27B8}" destId="{9EBBDF5D-1863-4251-B966-7D601B3D4EBD}" srcOrd="0" destOrd="0" presId="urn:microsoft.com/office/officeart/2005/8/layout/hierarchy1"/>
    <dgm:cxn modelId="{1A83D74F-A366-4402-B44D-C59EEA807443}" srcId="{4B48839F-7C1E-4BE7-8DC9-05E8A25B2E15}" destId="{BC9574E8-11F0-429A-B739-7A47BA9F27B8}" srcOrd="0" destOrd="0" parTransId="{6F71768C-CCE5-46A0-9BF2-77A98FFE7E6A}" sibTransId="{488DF7A7-6633-4B28-869A-9EF818A6788D}"/>
    <dgm:cxn modelId="{2D69DBC6-A52F-46A6-9151-EC5057D6F210}" type="presOf" srcId="{4B48839F-7C1E-4BE7-8DC9-05E8A25B2E15}" destId="{BF56F60B-0725-4E3F-B212-FC86AEA803DA}" srcOrd="0" destOrd="0" presId="urn:microsoft.com/office/officeart/2005/8/layout/hierarchy1"/>
    <dgm:cxn modelId="{393A72F8-B4E3-4BF4-ADE6-4A2D56CA3038}" srcId="{4B48839F-7C1E-4BE7-8DC9-05E8A25B2E15}" destId="{E88EEB7E-C29B-49BF-A5C1-E9F588B630F8}" srcOrd="1" destOrd="0" parTransId="{1D4D6477-AC40-4533-9A03-0532A726FE1C}" sibTransId="{3B3F6FCE-737E-40B2-B78B-3A3D6ED733AB}"/>
    <dgm:cxn modelId="{97C28C2C-7E70-459F-9A56-8250D763174D}" type="presParOf" srcId="{BF56F60B-0725-4E3F-B212-FC86AEA803DA}" destId="{86AFA981-C21C-4B29-AE0D-5168A558DDDC}" srcOrd="0" destOrd="0" presId="urn:microsoft.com/office/officeart/2005/8/layout/hierarchy1"/>
    <dgm:cxn modelId="{F9B5084D-852B-407A-80F6-850C748B6125}" type="presParOf" srcId="{86AFA981-C21C-4B29-AE0D-5168A558DDDC}" destId="{ED5B997C-5CE3-4E64-9845-05B507449C22}" srcOrd="0" destOrd="0" presId="urn:microsoft.com/office/officeart/2005/8/layout/hierarchy1"/>
    <dgm:cxn modelId="{7C2D2585-F6A5-43B0-A4C1-81E1D9727A73}" type="presParOf" srcId="{ED5B997C-5CE3-4E64-9845-05B507449C22}" destId="{F00513CC-B40C-426E-A383-937409F493FD}" srcOrd="0" destOrd="0" presId="urn:microsoft.com/office/officeart/2005/8/layout/hierarchy1"/>
    <dgm:cxn modelId="{C7A7632A-10E1-4E45-B4D0-EE7744011F26}" type="presParOf" srcId="{ED5B997C-5CE3-4E64-9845-05B507449C22}" destId="{9EBBDF5D-1863-4251-B966-7D601B3D4EBD}" srcOrd="1" destOrd="0" presId="urn:microsoft.com/office/officeart/2005/8/layout/hierarchy1"/>
    <dgm:cxn modelId="{E715E059-56CA-4190-ACF0-4060DEDFA4A6}" type="presParOf" srcId="{86AFA981-C21C-4B29-AE0D-5168A558DDDC}" destId="{6D8DAD65-6E18-454D-B3D9-C8C4F4372EDD}" srcOrd="1" destOrd="0" presId="urn:microsoft.com/office/officeart/2005/8/layout/hierarchy1"/>
    <dgm:cxn modelId="{97E48E24-4E31-4343-95EC-19EE54607AC5}" type="presParOf" srcId="{BF56F60B-0725-4E3F-B212-FC86AEA803DA}" destId="{1F5F929C-D32F-42DE-8C70-EF9F063BEF8F}" srcOrd="1" destOrd="0" presId="urn:microsoft.com/office/officeart/2005/8/layout/hierarchy1"/>
    <dgm:cxn modelId="{E1601207-F534-4B01-A0C3-35DCAAA499B3}" type="presParOf" srcId="{1F5F929C-D32F-42DE-8C70-EF9F063BEF8F}" destId="{8F1E954B-40DA-4C7F-8A24-351329006A45}" srcOrd="0" destOrd="0" presId="urn:microsoft.com/office/officeart/2005/8/layout/hierarchy1"/>
    <dgm:cxn modelId="{6101054E-ABD6-4F8C-8810-48284A0D569D}" type="presParOf" srcId="{8F1E954B-40DA-4C7F-8A24-351329006A45}" destId="{2867E9D9-14A3-42E1-91F7-01629089F9CA}" srcOrd="0" destOrd="0" presId="urn:microsoft.com/office/officeart/2005/8/layout/hierarchy1"/>
    <dgm:cxn modelId="{F109852B-0969-474C-9388-D777E647E7A1}" type="presParOf" srcId="{8F1E954B-40DA-4C7F-8A24-351329006A45}" destId="{A06EAF05-3AFB-401B-9521-35B3A9C128F1}" srcOrd="1" destOrd="0" presId="urn:microsoft.com/office/officeart/2005/8/layout/hierarchy1"/>
    <dgm:cxn modelId="{4046FC4C-0CFC-436A-B710-761667C54FBC}" type="presParOf" srcId="{1F5F929C-D32F-42DE-8C70-EF9F063BEF8F}" destId="{958F28AD-F4C9-4F74-8805-45201BA7E5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D94C2A-9EF7-4A45-AA0C-43FBABD5F10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BE0E4C1-FE9D-4B03-BC19-AC7B2D3BDAF8}">
      <dgm:prSet/>
      <dgm:spPr/>
      <dgm:t>
        <a:bodyPr/>
        <a:lstStyle/>
        <a:p>
          <a:r>
            <a:rPr lang="en-US"/>
            <a:t>Data Connectivity – Connect to various data sources</a:t>
          </a:r>
        </a:p>
      </dgm:t>
    </dgm:pt>
    <dgm:pt modelId="{D6CF6D08-2FE6-40FA-9844-E361DED409C1}" type="parTrans" cxnId="{8259943D-EA7E-40AB-A9AD-64C03373B021}">
      <dgm:prSet/>
      <dgm:spPr/>
      <dgm:t>
        <a:bodyPr/>
        <a:lstStyle/>
        <a:p>
          <a:endParaRPr lang="en-US"/>
        </a:p>
      </dgm:t>
    </dgm:pt>
    <dgm:pt modelId="{3C3FBC5C-63B9-4096-8F51-83987BC982EA}" type="sibTrans" cxnId="{8259943D-EA7E-40AB-A9AD-64C03373B021}">
      <dgm:prSet/>
      <dgm:spPr/>
      <dgm:t>
        <a:bodyPr/>
        <a:lstStyle/>
        <a:p>
          <a:endParaRPr lang="en-US"/>
        </a:p>
      </dgm:t>
    </dgm:pt>
    <dgm:pt modelId="{174FA993-0498-4A54-9092-417247299868}">
      <dgm:prSet/>
      <dgm:spPr/>
      <dgm:t>
        <a:bodyPr/>
        <a:lstStyle/>
        <a:p>
          <a:r>
            <a:rPr lang="en-US"/>
            <a:t>Data Transformation – Clean and shape data</a:t>
          </a:r>
        </a:p>
      </dgm:t>
    </dgm:pt>
    <dgm:pt modelId="{E90E699D-C123-418E-B92A-5CFD3D1948AF}" type="parTrans" cxnId="{6C2BBF51-82D0-4844-8FA3-F5993FC92128}">
      <dgm:prSet/>
      <dgm:spPr/>
      <dgm:t>
        <a:bodyPr/>
        <a:lstStyle/>
        <a:p>
          <a:endParaRPr lang="en-US"/>
        </a:p>
      </dgm:t>
    </dgm:pt>
    <dgm:pt modelId="{7AB67C71-1172-445B-B7B8-0806A63C9BC5}" type="sibTrans" cxnId="{6C2BBF51-82D0-4844-8FA3-F5993FC92128}">
      <dgm:prSet/>
      <dgm:spPr/>
      <dgm:t>
        <a:bodyPr/>
        <a:lstStyle/>
        <a:p>
          <a:endParaRPr lang="en-US"/>
        </a:p>
      </dgm:t>
    </dgm:pt>
    <dgm:pt modelId="{98CF7F04-49E0-4230-9BA5-3816F5850E35}">
      <dgm:prSet/>
      <dgm:spPr/>
      <dgm:t>
        <a:bodyPr/>
        <a:lstStyle/>
        <a:p>
          <a:r>
            <a:rPr lang="en-US"/>
            <a:t>Data Modeling – Use relationships and DAX</a:t>
          </a:r>
        </a:p>
      </dgm:t>
    </dgm:pt>
    <dgm:pt modelId="{8E11AF9C-B9BB-4782-A0E8-E3B938132DA3}" type="parTrans" cxnId="{3FA8D98E-69D4-44E4-845D-869FFE987D97}">
      <dgm:prSet/>
      <dgm:spPr/>
      <dgm:t>
        <a:bodyPr/>
        <a:lstStyle/>
        <a:p>
          <a:endParaRPr lang="en-US"/>
        </a:p>
      </dgm:t>
    </dgm:pt>
    <dgm:pt modelId="{51BA4778-C299-4B81-978E-B67C6068CC32}" type="sibTrans" cxnId="{3FA8D98E-69D4-44E4-845D-869FFE987D97}">
      <dgm:prSet/>
      <dgm:spPr/>
      <dgm:t>
        <a:bodyPr/>
        <a:lstStyle/>
        <a:p>
          <a:endParaRPr lang="en-US"/>
        </a:p>
      </dgm:t>
    </dgm:pt>
    <dgm:pt modelId="{53D0356A-1333-415C-9566-D310C38C48CD}">
      <dgm:prSet/>
      <dgm:spPr/>
      <dgm:t>
        <a:bodyPr/>
        <a:lstStyle/>
        <a:p>
          <a:r>
            <a:rPr lang="en-US"/>
            <a:t>Visualizations – Charts, maps, cards, etc.</a:t>
          </a:r>
        </a:p>
      </dgm:t>
    </dgm:pt>
    <dgm:pt modelId="{41AE4883-11F5-4286-8621-CB4DBA9772A9}" type="parTrans" cxnId="{8A18E855-8E1C-4E1B-904F-A73B068E9B2B}">
      <dgm:prSet/>
      <dgm:spPr/>
      <dgm:t>
        <a:bodyPr/>
        <a:lstStyle/>
        <a:p>
          <a:endParaRPr lang="en-US"/>
        </a:p>
      </dgm:t>
    </dgm:pt>
    <dgm:pt modelId="{403B47BE-8D09-4DCD-8B6D-AA967BD112BD}" type="sibTrans" cxnId="{8A18E855-8E1C-4E1B-904F-A73B068E9B2B}">
      <dgm:prSet/>
      <dgm:spPr/>
      <dgm:t>
        <a:bodyPr/>
        <a:lstStyle/>
        <a:p>
          <a:endParaRPr lang="en-US"/>
        </a:p>
      </dgm:t>
    </dgm:pt>
    <dgm:pt modelId="{09F94825-AC32-4118-A6D1-F7099A831894}">
      <dgm:prSet/>
      <dgm:spPr/>
      <dgm:t>
        <a:bodyPr/>
        <a:lstStyle/>
        <a:p>
          <a:r>
            <a:rPr lang="en-US"/>
            <a:t>Interactivity – Filters, drill-downs, tooltips</a:t>
          </a:r>
        </a:p>
      </dgm:t>
    </dgm:pt>
    <dgm:pt modelId="{F915ED19-EF34-4A65-AFBA-A0C23246D196}" type="parTrans" cxnId="{51F1F5BA-1309-473F-9450-2BCA2C3F9563}">
      <dgm:prSet/>
      <dgm:spPr/>
      <dgm:t>
        <a:bodyPr/>
        <a:lstStyle/>
        <a:p>
          <a:endParaRPr lang="en-US"/>
        </a:p>
      </dgm:t>
    </dgm:pt>
    <dgm:pt modelId="{8F7F002F-D458-477F-A314-2ADBD981D8AB}" type="sibTrans" cxnId="{51F1F5BA-1309-473F-9450-2BCA2C3F9563}">
      <dgm:prSet/>
      <dgm:spPr/>
      <dgm:t>
        <a:bodyPr/>
        <a:lstStyle/>
        <a:p>
          <a:endParaRPr lang="en-US"/>
        </a:p>
      </dgm:t>
    </dgm:pt>
    <dgm:pt modelId="{57EA5F32-62DC-4357-A707-0232F79AFC64}">
      <dgm:prSet/>
      <dgm:spPr/>
      <dgm:t>
        <a:bodyPr/>
        <a:lstStyle/>
        <a:p>
          <a:r>
            <a:rPr lang="en-US"/>
            <a:t>Real-Time Dashboards – Streaming data</a:t>
          </a:r>
        </a:p>
      </dgm:t>
    </dgm:pt>
    <dgm:pt modelId="{E82D0C4C-5A58-468A-8A00-815478C153C9}" type="parTrans" cxnId="{50F0C7A8-771F-41CF-8F77-5A26EAB1F910}">
      <dgm:prSet/>
      <dgm:spPr/>
      <dgm:t>
        <a:bodyPr/>
        <a:lstStyle/>
        <a:p>
          <a:endParaRPr lang="en-US"/>
        </a:p>
      </dgm:t>
    </dgm:pt>
    <dgm:pt modelId="{57154969-B35A-4C67-AF6D-34F57E7C4DC8}" type="sibTrans" cxnId="{50F0C7A8-771F-41CF-8F77-5A26EAB1F910}">
      <dgm:prSet/>
      <dgm:spPr/>
      <dgm:t>
        <a:bodyPr/>
        <a:lstStyle/>
        <a:p>
          <a:endParaRPr lang="en-US"/>
        </a:p>
      </dgm:t>
    </dgm:pt>
    <dgm:pt modelId="{F5B25AB4-AE0E-4751-A004-06B07D979DC0}">
      <dgm:prSet/>
      <dgm:spPr/>
      <dgm:t>
        <a:bodyPr/>
        <a:lstStyle/>
        <a:p>
          <a:r>
            <a:rPr lang="en-US"/>
            <a:t>Sharing and Collaboration – Share reports securely</a:t>
          </a:r>
        </a:p>
      </dgm:t>
    </dgm:pt>
    <dgm:pt modelId="{38AAF351-DDA0-4DEE-8489-8A7C9211F788}" type="parTrans" cxnId="{44644A59-93C2-45F1-ABE0-0EE3429A7317}">
      <dgm:prSet/>
      <dgm:spPr/>
      <dgm:t>
        <a:bodyPr/>
        <a:lstStyle/>
        <a:p>
          <a:endParaRPr lang="en-US"/>
        </a:p>
      </dgm:t>
    </dgm:pt>
    <dgm:pt modelId="{8A00C541-A19C-471A-8DB8-C04CB02B507B}" type="sibTrans" cxnId="{44644A59-93C2-45F1-ABE0-0EE3429A7317}">
      <dgm:prSet/>
      <dgm:spPr/>
      <dgm:t>
        <a:bodyPr/>
        <a:lstStyle/>
        <a:p>
          <a:endParaRPr lang="en-US"/>
        </a:p>
      </dgm:t>
    </dgm:pt>
    <dgm:pt modelId="{19ACF114-0C1E-40B7-B7EF-1DB6ED30F53B}" type="pres">
      <dgm:prSet presAssocID="{A4D94C2A-9EF7-4A45-AA0C-43FBABD5F100}" presName="root" presStyleCnt="0">
        <dgm:presLayoutVars>
          <dgm:dir/>
          <dgm:resizeHandles val="exact"/>
        </dgm:presLayoutVars>
      </dgm:prSet>
      <dgm:spPr/>
    </dgm:pt>
    <dgm:pt modelId="{355357E8-9E17-4773-9319-1729A09CCC09}" type="pres">
      <dgm:prSet presAssocID="{A4D94C2A-9EF7-4A45-AA0C-43FBABD5F100}" presName="container" presStyleCnt="0">
        <dgm:presLayoutVars>
          <dgm:dir/>
          <dgm:resizeHandles val="exact"/>
        </dgm:presLayoutVars>
      </dgm:prSet>
      <dgm:spPr/>
    </dgm:pt>
    <dgm:pt modelId="{E84FB4BE-9F1E-4D47-80EF-4F9874F42302}" type="pres">
      <dgm:prSet presAssocID="{CBE0E4C1-FE9D-4B03-BC19-AC7B2D3BDAF8}" presName="compNode" presStyleCnt="0"/>
      <dgm:spPr/>
    </dgm:pt>
    <dgm:pt modelId="{60E11FDE-7ED5-4A40-A735-3EE2D82AF54B}" type="pres">
      <dgm:prSet presAssocID="{CBE0E4C1-FE9D-4B03-BC19-AC7B2D3BDAF8}" presName="iconBgRect" presStyleLbl="bgShp" presStyleIdx="0" presStyleCnt="7"/>
      <dgm:spPr/>
    </dgm:pt>
    <dgm:pt modelId="{82EA21EF-4BA4-4180-BBB1-208A9F75AD41}" type="pres">
      <dgm:prSet presAssocID="{CBE0E4C1-FE9D-4B03-BC19-AC7B2D3BDAF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CCC3393-1A0D-4C5F-B1BE-59E754ED83DB}" type="pres">
      <dgm:prSet presAssocID="{CBE0E4C1-FE9D-4B03-BC19-AC7B2D3BDAF8}" presName="spaceRect" presStyleCnt="0"/>
      <dgm:spPr/>
    </dgm:pt>
    <dgm:pt modelId="{D642A107-5E70-4677-BE38-5D9C414B19AF}" type="pres">
      <dgm:prSet presAssocID="{CBE0E4C1-FE9D-4B03-BC19-AC7B2D3BDAF8}" presName="textRect" presStyleLbl="revTx" presStyleIdx="0" presStyleCnt="7">
        <dgm:presLayoutVars>
          <dgm:chMax val="1"/>
          <dgm:chPref val="1"/>
        </dgm:presLayoutVars>
      </dgm:prSet>
      <dgm:spPr/>
    </dgm:pt>
    <dgm:pt modelId="{F505F962-CD64-4230-96BF-487B91421186}" type="pres">
      <dgm:prSet presAssocID="{3C3FBC5C-63B9-4096-8F51-83987BC982EA}" presName="sibTrans" presStyleLbl="sibTrans2D1" presStyleIdx="0" presStyleCnt="0"/>
      <dgm:spPr/>
    </dgm:pt>
    <dgm:pt modelId="{D77FA5B5-E4B7-44A8-8E12-4293B6F17E7E}" type="pres">
      <dgm:prSet presAssocID="{174FA993-0498-4A54-9092-417247299868}" presName="compNode" presStyleCnt="0"/>
      <dgm:spPr/>
    </dgm:pt>
    <dgm:pt modelId="{BBBF1DCA-4959-447B-A781-063C577D6867}" type="pres">
      <dgm:prSet presAssocID="{174FA993-0498-4A54-9092-417247299868}" presName="iconBgRect" presStyleLbl="bgShp" presStyleIdx="1" presStyleCnt="7"/>
      <dgm:spPr/>
    </dgm:pt>
    <dgm:pt modelId="{6B93A77E-E918-4766-8EE4-2D49D0E38E7E}" type="pres">
      <dgm:prSet presAssocID="{174FA993-0498-4A54-9092-41724729986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45AB494-A8FA-4A14-B13B-EA67F38C1A66}" type="pres">
      <dgm:prSet presAssocID="{174FA993-0498-4A54-9092-417247299868}" presName="spaceRect" presStyleCnt="0"/>
      <dgm:spPr/>
    </dgm:pt>
    <dgm:pt modelId="{329AEF09-54A6-4D6D-84A3-AF40257C5602}" type="pres">
      <dgm:prSet presAssocID="{174FA993-0498-4A54-9092-417247299868}" presName="textRect" presStyleLbl="revTx" presStyleIdx="1" presStyleCnt="7">
        <dgm:presLayoutVars>
          <dgm:chMax val="1"/>
          <dgm:chPref val="1"/>
        </dgm:presLayoutVars>
      </dgm:prSet>
      <dgm:spPr/>
    </dgm:pt>
    <dgm:pt modelId="{97ACB650-9DFB-4A6F-98BC-01B79912A435}" type="pres">
      <dgm:prSet presAssocID="{7AB67C71-1172-445B-B7B8-0806A63C9BC5}" presName="sibTrans" presStyleLbl="sibTrans2D1" presStyleIdx="0" presStyleCnt="0"/>
      <dgm:spPr/>
    </dgm:pt>
    <dgm:pt modelId="{72B15C49-6F2A-4952-B32C-5BDB02EE437F}" type="pres">
      <dgm:prSet presAssocID="{98CF7F04-49E0-4230-9BA5-3816F5850E35}" presName="compNode" presStyleCnt="0"/>
      <dgm:spPr/>
    </dgm:pt>
    <dgm:pt modelId="{ACBA3B30-706D-43CF-A766-73B4DFA619CE}" type="pres">
      <dgm:prSet presAssocID="{98CF7F04-49E0-4230-9BA5-3816F5850E35}" presName="iconBgRect" presStyleLbl="bgShp" presStyleIdx="2" presStyleCnt="7"/>
      <dgm:spPr/>
    </dgm:pt>
    <dgm:pt modelId="{66D4B3CA-04F5-4F30-8880-A879E3F8000E}" type="pres">
      <dgm:prSet presAssocID="{98CF7F04-49E0-4230-9BA5-3816F5850E35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F8F35CF-C229-4C3B-B859-5E2FA1D0F5C3}" type="pres">
      <dgm:prSet presAssocID="{98CF7F04-49E0-4230-9BA5-3816F5850E35}" presName="spaceRect" presStyleCnt="0"/>
      <dgm:spPr/>
    </dgm:pt>
    <dgm:pt modelId="{00DF6F51-B23C-434A-BE34-364114530496}" type="pres">
      <dgm:prSet presAssocID="{98CF7F04-49E0-4230-9BA5-3816F5850E35}" presName="textRect" presStyleLbl="revTx" presStyleIdx="2" presStyleCnt="7">
        <dgm:presLayoutVars>
          <dgm:chMax val="1"/>
          <dgm:chPref val="1"/>
        </dgm:presLayoutVars>
      </dgm:prSet>
      <dgm:spPr/>
    </dgm:pt>
    <dgm:pt modelId="{4F2A98C1-ECDF-4CF8-A216-8C5A7DD25331}" type="pres">
      <dgm:prSet presAssocID="{51BA4778-C299-4B81-978E-B67C6068CC32}" presName="sibTrans" presStyleLbl="sibTrans2D1" presStyleIdx="0" presStyleCnt="0"/>
      <dgm:spPr/>
    </dgm:pt>
    <dgm:pt modelId="{BA0ACFEC-6C83-4269-BBF6-49E80C53C7DD}" type="pres">
      <dgm:prSet presAssocID="{53D0356A-1333-415C-9566-D310C38C48CD}" presName="compNode" presStyleCnt="0"/>
      <dgm:spPr/>
    </dgm:pt>
    <dgm:pt modelId="{0CE8D26A-C9D4-4E64-B4AC-BC57D4AB42B4}" type="pres">
      <dgm:prSet presAssocID="{53D0356A-1333-415C-9566-D310C38C48CD}" presName="iconBgRect" presStyleLbl="bgShp" presStyleIdx="3" presStyleCnt="7"/>
      <dgm:spPr/>
    </dgm:pt>
    <dgm:pt modelId="{11FDCCA5-0552-4438-8EAB-9A1B5B752CDC}" type="pres">
      <dgm:prSet presAssocID="{53D0356A-1333-415C-9566-D310C38C48CD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06B020B-5410-4F69-A765-F57C6DED1DBE}" type="pres">
      <dgm:prSet presAssocID="{53D0356A-1333-415C-9566-D310C38C48CD}" presName="spaceRect" presStyleCnt="0"/>
      <dgm:spPr/>
    </dgm:pt>
    <dgm:pt modelId="{63F92D40-A83B-42A7-AF79-4B7CAEB2B11D}" type="pres">
      <dgm:prSet presAssocID="{53D0356A-1333-415C-9566-D310C38C48CD}" presName="textRect" presStyleLbl="revTx" presStyleIdx="3" presStyleCnt="7">
        <dgm:presLayoutVars>
          <dgm:chMax val="1"/>
          <dgm:chPref val="1"/>
        </dgm:presLayoutVars>
      </dgm:prSet>
      <dgm:spPr/>
    </dgm:pt>
    <dgm:pt modelId="{49AB1EB3-4CA7-404B-B3C2-AFA44566B17B}" type="pres">
      <dgm:prSet presAssocID="{403B47BE-8D09-4DCD-8B6D-AA967BD112BD}" presName="sibTrans" presStyleLbl="sibTrans2D1" presStyleIdx="0" presStyleCnt="0"/>
      <dgm:spPr/>
    </dgm:pt>
    <dgm:pt modelId="{4D490FC1-0E62-44EC-9AE2-30DE8D338A25}" type="pres">
      <dgm:prSet presAssocID="{09F94825-AC32-4118-A6D1-F7099A831894}" presName="compNode" presStyleCnt="0"/>
      <dgm:spPr/>
    </dgm:pt>
    <dgm:pt modelId="{E8072B26-98CD-4B97-B88E-3EE501623921}" type="pres">
      <dgm:prSet presAssocID="{09F94825-AC32-4118-A6D1-F7099A831894}" presName="iconBgRect" presStyleLbl="bgShp" presStyleIdx="4" presStyleCnt="7"/>
      <dgm:spPr/>
    </dgm:pt>
    <dgm:pt modelId="{CFDAE2E7-9EF8-47FD-8863-61B2F9201E67}" type="pres">
      <dgm:prSet presAssocID="{09F94825-AC32-4118-A6D1-F7099A83189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7AF4A32-D680-463F-8EC5-FD6C65714372}" type="pres">
      <dgm:prSet presAssocID="{09F94825-AC32-4118-A6D1-F7099A831894}" presName="spaceRect" presStyleCnt="0"/>
      <dgm:spPr/>
    </dgm:pt>
    <dgm:pt modelId="{3A6BA961-E096-486A-A338-4C0FA18130BB}" type="pres">
      <dgm:prSet presAssocID="{09F94825-AC32-4118-A6D1-F7099A831894}" presName="textRect" presStyleLbl="revTx" presStyleIdx="4" presStyleCnt="7">
        <dgm:presLayoutVars>
          <dgm:chMax val="1"/>
          <dgm:chPref val="1"/>
        </dgm:presLayoutVars>
      </dgm:prSet>
      <dgm:spPr/>
    </dgm:pt>
    <dgm:pt modelId="{90CD5A4C-8826-48FB-8CA5-67E109E6FFE3}" type="pres">
      <dgm:prSet presAssocID="{8F7F002F-D458-477F-A314-2ADBD981D8AB}" presName="sibTrans" presStyleLbl="sibTrans2D1" presStyleIdx="0" presStyleCnt="0"/>
      <dgm:spPr/>
    </dgm:pt>
    <dgm:pt modelId="{71F76852-61AB-4585-B5F1-9269CF7A658F}" type="pres">
      <dgm:prSet presAssocID="{57EA5F32-62DC-4357-A707-0232F79AFC64}" presName="compNode" presStyleCnt="0"/>
      <dgm:spPr/>
    </dgm:pt>
    <dgm:pt modelId="{7E34DC59-ACCF-4C18-B7AC-1CD6AAF46094}" type="pres">
      <dgm:prSet presAssocID="{57EA5F32-62DC-4357-A707-0232F79AFC64}" presName="iconBgRect" presStyleLbl="bgShp" presStyleIdx="5" presStyleCnt="7"/>
      <dgm:spPr/>
    </dgm:pt>
    <dgm:pt modelId="{8E11676B-530B-4298-886C-EDCEB23FBFEE}" type="pres">
      <dgm:prSet presAssocID="{57EA5F32-62DC-4357-A707-0232F79AFC6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D681C94-C246-443C-AB7E-AF5C435B01CA}" type="pres">
      <dgm:prSet presAssocID="{57EA5F32-62DC-4357-A707-0232F79AFC64}" presName="spaceRect" presStyleCnt="0"/>
      <dgm:spPr/>
    </dgm:pt>
    <dgm:pt modelId="{C3F4CFD8-1CCA-494D-9EDE-FB6AF18BD270}" type="pres">
      <dgm:prSet presAssocID="{57EA5F32-62DC-4357-A707-0232F79AFC64}" presName="textRect" presStyleLbl="revTx" presStyleIdx="5" presStyleCnt="7">
        <dgm:presLayoutVars>
          <dgm:chMax val="1"/>
          <dgm:chPref val="1"/>
        </dgm:presLayoutVars>
      </dgm:prSet>
      <dgm:spPr/>
    </dgm:pt>
    <dgm:pt modelId="{6CDB2371-3FB1-45BE-994E-D8B90DD59894}" type="pres">
      <dgm:prSet presAssocID="{57154969-B35A-4C67-AF6D-34F57E7C4DC8}" presName="sibTrans" presStyleLbl="sibTrans2D1" presStyleIdx="0" presStyleCnt="0"/>
      <dgm:spPr/>
    </dgm:pt>
    <dgm:pt modelId="{D32F682E-65C7-4949-874D-E3A40E79DD93}" type="pres">
      <dgm:prSet presAssocID="{F5B25AB4-AE0E-4751-A004-06B07D979DC0}" presName="compNode" presStyleCnt="0"/>
      <dgm:spPr/>
    </dgm:pt>
    <dgm:pt modelId="{E0739636-E278-40CB-A50E-B347EB8BA8A1}" type="pres">
      <dgm:prSet presAssocID="{F5B25AB4-AE0E-4751-A004-06B07D979DC0}" presName="iconBgRect" presStyleLbl="bgShp" presStyleIdx="6" presStyleCnt="7"/>
      <dgm:spPr/>
    </dgm:pt>
    <dgm:pt modelId="{EDFB823C-7F3C-4030-A5AB-B7CE4E84929E}" type="pres">
      <dgm:prSet presAssocID="{F5B25AB4-AE0E-4751-A004-06B07D979DC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66982435-E59D-4F72-9B64-DC7DAEBE912A}" type="pres">
      <dgm:prSet presAssocID="{F5B25AB4-AE0E-4751-A004-06B07D979DC0}" presName="spaceRect" presStyleCnt="0"/>
      <dgm:spPr/>
    </dgm:pt>
    <dgm:pt modelId="{497D9B80-565B-4F2B-8F4B-791B34353CC2}" type="pres">
      <dgm:prSet presAssocID="{F5B25AB4-AE0E-4751-A004-06B07D979DC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E87042D-60EC-4089-99E5-706F20E980F1}" type="presOf" srcId="{174FA993-0498-4A54-9092-417247299868}" destId="{329AEF09-54A6-4D6D-84A3-AF40257C5602}" srcOrd="0" destOrd="0" presId="urn:microsoft.com/office/officeart/2018/2/layout/IconCircleList"/>
    <dgm:cxn modelId="{BD7EDD33-5253-496A-A26B-31CE9ABC7897}" type="presOf" srcId="{CBE0E4C1-FE9D-4B03-BC19-AC7B2D3BDAF8}" destId="{D642A107-5E70-4677-BE38-5D9C414B19AF}" srcOrd="0" destOrd="0" presId="urn:microsoft.com/office/officeart/2018/2/layout/IconCircleList"/>
    <dgm:cxn modelId="{8259943D-EA7E-40AB-A9AD-64C03373B021}" srcId="{A4D94C2A-9EF7-4A45-AA0C-43FBABD5F100}" destId="{CBE0E4C1-FE9D-4B03-BC19-AC7B2D3BDAF8}" srcOrd="0" destOrd="0" parTransId="{D6CF6D08-2FE6-40FA-9844-E361DED409C1}" sibTransId="{3C3FBC5C-63B9-4096-8F51-83987BC982EA}"/>
    <dgm:cxn modelId="{6C2BBF51-82D0-4844-8FA3-F5993FC92128}" srcId="{A4D94C2A-9EF7-4A45-AA0C-43FBABD5F100}" destId="{174FA993-0498-4A54-9092-417247299868}" srcOrd="1" destOrd="0" parTransId="{E90E699D-C123-418E-B92A-5CFD3D1948AF}" sibTransId="{7AB67C71-1172-445B-B7B8-0806A63C9BC5}"/>
    <dgm:cxn modelId="{8A18E855-8E1C-4E1B-904F-A73B068E9B2B}" srcId="{A4D94C2A-9EF7-4A45-AA0C-43FBABD5F100}" destId="{53D0356A-1333-415C-9566-D310C38C48CD}" srcOrd="3" destOrd="0" parTransId="{41AE4883-11F5-4286-8621-CB4DBA9772A9}" sibTransId="{403B47BE-8D09-4DCD-8B6D-AA967BD112BD}"/>
    <dgm:cxn modelId="{5CFD1C77-F771-4127-A0D0-B8EF4D48E781}" type="presOf" srcId="{51BA4778-C299-4B81-978E-B67C6068CC32}" destId="{4F2A98C1-ECDF-4CF8-A216-8C5A7DD25331}" srcOrd="0" destOrd="0" presId="urn:microsoft.com/office/officeart/2018/2/layout/IconCircleList"/>
    <dgm:cxn modelId="{44644A59-93C2-45F1-ABE0-0EE3429A7317}" srcId="{A4D94C2A-9EF7-4A45-AA0C-43FBABD5F100}" destId="{F5B25AB4-AE0E-4751-A004-06B07D979DC0}" srcOrd="6" destOrd="0" parTransId="{38AAF351-DDA0-4DEE-8489-8A7C9211F788}" sibTransId="{8A00C541-A19C-471A-8DB8-C04CB02B507B}"/>
    <dgm:cxn modelId="{0D129F7E-F08D-45D4-871D-1A0B80589EE0}" type="presOf" srcId="{F5B25AB4-AE0E-4751-A004-06B07D979DC0}" destId="{497D9B80-565B-4F2B-8F4B-791B34353CC2}" srcOrd="0" destOrd="0" presId="urn:microsoft.com/office/officeart/2018/2/layout/IconCircleList"/>
    <dgm:cxn modelId="{3FA8D98E-69D4-44E4-845D-869FFE987D97}" srcId="{A4D94C2A-9EF7-4A45-AA0C-43FBABD5F100}" destId="{98CF7F04-49E0-4230-9BA5-3816F5850E35}" srcOrd="2" destOrd="0" parTransId="{8E11AF9C-B9BB-4782-A0E8-E3B938132DA3}" sibTransId="{51BA4778-C299-4B81-978E-B67C6068CC32}"/>
    <dgm:cxn modelId="{6898F68F-B75D-4573-954D-63F5E234CDB7}" type="presOf" srcId="{57154969-B35A-4C67-AF6D-34F57E7C4DC8}" destId="{6CDB2371-3FB1-45BE-994E-D8B90DD59894}" srcOrd="0" destOrd="0" presId="urn:microsoft.com/office/officeart/2018/2/layout/IconCircleList"/>
    <dgm:cxn modelId="{8F4F7197-135D-4F7C-BED9-A36D28C442CD}" type="presOf" srcId="{403B47BE-8D09-4DCD-8B6D-AA967BD112BD}" destId="{49AB1EB3-4CA7-404B-B3C2-AFA44566B17B}" srcOrd="0" destOrd="0" presId="urn:microsoft.com/office/officeart/2018/2/layout/IconCircleList"/>
    <dgm:cxn modelId="{E5BADFA2-3F03-4DA0-A2F4-F5F8F5577E38}" type="presOf" srcId="{7AB67C71-1172-445B-B7B8-0806A63C9BC5}" destId="{97ACB650-9DFB-4A6F-98BC-01B79912A435}" srcOrd="0" destOrd="0" presId="urn:microsoft.com/office/officeart/2018/2/layout/IconCircleList"/>
    <dgm:cxn modelId="{50F0C7A8-771F-41CF-8F77-5A26EAB1F910}" srcId="{A4D94C2A-9EF7-4A45-AA0C-43FBABD5F100}" destId="{57EA5F32-62DC-4357-A707-0232F79AFC64}" srcOrd="5" destOrd="0" parTransId="{E82D0C4C-5A58-468A-8A00-815478C153C9}" sibTransId="{57154969-B35A-4C67-AF6D-34F57E7C4DC8}"/>
    <dgm:cxn modelId="{C3E4B2AB-7024-495E-90E9-78C4DE25273D}" type="presOf" srcId="{98CF7F04-49E0-4230-9BA5-3816F5850E35}" destId="{00DF6F51-B23C-434A-BE34-364114530496}" srcOrd="0" destOrd="0" presId="urn:microsoft.com/office/officeart/2018/2/layout/IconCircleList"/>
    <dgm:cxn modelId="{51F1F5BA-1309-473F-9450-2BCA2C3F9563}" srcId="{A4D94C2A-9EF7-4A45-AA0C-43FBABD5F100}" destId="{09F94825-AC32-4118-A6D1-F7099A831894}" srcOrd="4" destOrd="0" parTransId="{F915ED19-EF34-4A65-AFBA-A0C23246D196}" sibTransId="{8F7F002F-D458-477F-A314-2ADBD981D8AB}"/>
    <dgm:cxn modelId="{3344FFBC-462C-4AEF-83DE-A3CBDF6C9715}" type="presOf" srcId="{57EA5F32-62DC-4357-A707-0232F79AFC64}" destId="{C3F4CFD8-1CCA-494D-9EDE-FB6AF18BD270}" srcOrd="0" destOrd="0" presId="urn:microsoft.com/office/officeart/2018/2/layout/IconCircleList"/>
    <dgm:cxn modelId="{BEEBBCCA-1BD2-4895-AFCF-0DBFE1621E7F}" type="presOf" srcId="{53D0356A-1333-415C-9566-D310C38C48CD}" destId="{63F92D40-A83B-42A7-AF79-4B7CAEB2B11D}" srcOrd="0" destOrd="0" presId="urn:microsoft.com/office/officeart/2018/2/layout/IconCircleList"/>
    <dgm:cxn modelId="{FAD5B7CD-FE23-496D-85D6-834D3EBF8EF9}" type="presOf" srcId="{3C3FBC5C-63B9-4096-8F51-83987BC982EA}" destId="{F505F962-CD64-4230-96BF-487B91421186}" srcOrd="0" destOrd="0" presId="urn:microsoft.com/office/officeart/2018/2/layout/IconCircleList"/>
    <dgm:cxn modelId="{B3B6BDDB-8B3E-4CB6-9E7F-DF383EB89630}" type="presOf" srcId="{A4D94C2A-9EF7-4A45-AA0C-43FBABD5F100}" destId="{19ACF114-0C1E-40B7-B7EF-1DB6ED30F53B}" srcOrd="0" destOrd="0" presId="urn:microsoft.com/office/officeart/2018/2/layout/IconCircleList"/>
    <dgm:cxn modelId="{677AC3ED-653E-48F1-A2D4-435459F3627D}" type="presOf" srcId="{09F94825-AC32-4118-A6D1-F7099A831894}" destId="{3A6BA961-E096-486A-A338-4C0FA18130BB}" srcOrd="0" destOrd="0" presId="urn:microsoft.com/office/officeart/2018/2/layout/IconCircleList"/>
    <dgm:cxn modelId="{303DBAEF-72E4-471B-A246-E539CE25E77D}" type="presOf" srcId="{8F7F002F-D458-477F-A314-2ADBD981D8AB}" destId="{90CD5A4C-8826-48FB-8CA5-67E109E6FFE3}" srcOrd="0" destOrd="0" presId="urn:microsoft.com/office/officeart/2018/2/layout/IconCircleList"/>
    <dgm:cxn modelId="{6F9577D9-FE64-465A-972D-2D438203C025}" type="presParOf" srcId="{19ACF114-0C1E-40B7-B7EF-1DB6ED30F53B}" destId="{355357E8-9E17-4773-9319-1729A09CCC09}" srcOrd="0" destOrd="0" presId="urn:microsoft.com/office/officeart/2018/2/layout/IconCircleList"/>
    <dgm:cxn modelId="{69F042B0-6B68-4EA9-8A92-9C618DA0EA78}" type="presParOf" srcId="{355357E8-9E17-4773-9319-1729A09CCC09}" destId="{E84FB4BE-9F1E-4D47-80EF-4F9874F42302}" srcOrd="0" destOrd="0" presId="urn:microsoft.com/office/officeart/2018/2/layout/IconCircleList"/>
    <dgm:cxn modelId="{CFCCD472-FDCF-4C0B-847F-2C4C0649D118}" type="presParOf" srcId="{E84FB4BE-9F1E-4D47-80EF-4F9874F42302}" destId="{60E11FDE-7ED5-4A40-A735-3EE2D82AF54B}" srcOrd="0" destOrd="0" presId="urn:microsoft.com/office/officeart/2018/2/layout/IconCircleList"/>
    <dgm:cxn modelId="{ED30CCB4-5FEB-4B33-8922-217B4A62A2FC}" type="presParOf" srcId="{E84FB4BE-9F1E-4D47-80EF-4F9874F42302}" destId="{82EA21EF-4BA4-4180-BBB1-208A9F75AD41}" srcOrd="1" destOrd="0" presId="urn:microsoft.com/office/officeart/2018/2/layout/IconCircleList"/>
    <dgm:cxn modelId="{E620219D-B1E2-453E-A79E-BAFE22D40AB3}" type="presParOf" srcId="{E84FB4BE-9F1E-4D47-80EF-4F9874F42302}" destId="{0CCC3393-1A0D-4C5F-B1BE-59E754ED83DB}" srcOrd="2" destOrd="0" presId="urn:microsoft.com/office/officeart/2018/2/layout/IconCircleList"/>
    <dgm:cxn modelId="{ED90E92F-A236-4150-AE52-4E3F5572D39A}" type="presParOf" srcId="{E84FB4BE-9F1E-4D47-80EF-4F9874F42302}" destId="{D642A107-5E70-4677-BE38-5D9C414B19AF}" srcOrd="3" destOrd="0" presId="urn:microsoft.com/office/officeart/2018/2/layout/IconCircleList"/>
    <dgm:cxn modelId="{C2488738-98DC-41F1-936C-A88708605762}" type="presParOf" srcId="{355357E8-9E17-4773-9319-1729A09CCC09}" destId="{F505F962-CD64-4230-96BF-487B91421186}" srcOrd="1" destOrd="0" presId="urn:microsoft.com/office/officeart/2018/2/layout/IconCircleList"/>
    <dgm:cxn modelId="{968956FC-77C6-419A-83DD-768D072663B8}" type="presParOf" srcId="{355357E8-9E17-4773-9319-1729A09CCC09}" destId="{D77FA5B5-E4B7-44A8-8E12-4293B6F17E7E}" srcOrd="2" destOrd="0" presId="urn:microsoft.com/office/officeart/2018/2/layout/IconCircleList"/>
    <dgm:cxn modelId="{49FF8B41-21BB-426A-A454-B4C69F31677C}" type="presParOf" srcId="{D77FA5B5-E4B7-44A8-8E12-4293B6F17E7E}" destId="{BBBF1DCA-4959-447B-A781-063C577D6867}" srcOrd="0" destOrd="0" presId="urn:microsoft.com/office/officeart/2018/2/layout/IconCircleList"/>
    <dgm:cxn modelId="{F9DBF787-E644-440B-B148-4156CA623FBB}" type="presParOf" srcId="{D77FA5B5-E4B7-44A8-8E12-4293B6F17E7E}" destId="{6B93A77E-E918-4766-8EE4-2D49D0E38E7E}" srcOrd="1" destOrd="0" presId="urn:microsoft.com/office/officeart/2018/2/layout/IconCircleList"/>
    <dgm:cxn modelId="{BFAD392E-BDEF-4118-8332-0184A7D92A61}" type="presParOf" srcId="{D77FA5B5-E4B7-44A8-8E12-4293B6F17E7E}" destId="{245AB494-A8FA-4A14-B13B-EA67F38C1A66}" srcOrd="2" destOrd="0" presId="urn:microsoft.com/office/officeart/2018/2/layout/IconCircleList"/>
    <dgm:cxn modelId="{CA9832D7-C5AE-4021-91DE-70F19D5B047C}" type="presParOf" srcId="{D77FA5B5-E4B7-44A8-8E12-4293B6F17E7E}" destId="{329AEF09-54A6-4D6D-84A3-AF40257C5602}" srcOrd="3" destOrd="0" presId="urn:microsoft.com/office/officeart/2018/2/layout/IconCircleList"/>
    <dgm:cxn modelId="{AB9BC27E-0D3B-4C75-93C9-A9D6512C968D}" type="presParOf" srcId="{355357E8-9E17-4773-9319-1729A09CCC09}" destId="{97ACB650-9DFB-4A6F-98BC-01B79912A435}" srcOrd="3" destOrd="0" presId="urn:microsoft.com/office/officeart/2018/2/layout/IconCircleList"/>
    <dgm:cxn modelId="{BE61AEDD-64BE-4B68-81A8-8B155804D8F6}" type="presParOf" srcId="{355357E8-9E17-4773-9319-1729A09CCC09}" destId="{72B15C49-6F2A-4952-B32C-5BDB02EE437F}" srcOrd="4" destOrd="0" presId="urn:microsoft.com/office/officeart/2018/2/layout/IconCircleList"/>
    <dgm:cxn modelId="{D5DA000B-2251-4E92-9E48-0D8E576A40BD}" type="presParOf" srcId="{72B15C49-6F2A-4952-B32C-5BDB02EE437F}" destId="{ACBA3B30-706D-43CF-A766-73B4DFA619CE}" srcOrd="0" destOrd="0" presId="urn:microsoft.com/office/officeart/2018/2/layout/IconCircleList"/>
    <dgm:cxn modelId="{41F80EFF-E7B9-4F75-B5C3-C580D2ADE3DF}" type="presParOf" srcId="{72B15C49-6F2A-4952-B32C-5BDB02EE437F}" destId="{66D4B3CA-04F5-4F30-8880-A879E3F8000E}" srcOrd="1" destOrd="0" presId="urn:microsoft.com/office/officeart/2018/2/layout/IconCircleList"/>
    <dgm:cxn modelId="{64C7024B-6D6C-45DF-A676-84A0B70F79DF}" type="presParOf" srcId="{72B15C49-6F2A-4952-B32C-5BDB02EE437F}" destId="{3F8F35CF-C229-4C3B-B859-5E2FA1D0F5C3}" srcOrd="2" destOrd="0" presId="urn:microsoft.com/office/officeart/2018/2/layout/IconCircleList"/>
    <dgm:cxn modelId="{7A3B20CD-B7DD-47F9-8F03-AD01CD138BD0}" type="presParOf" srcId="{72B15C49-6F2A-4952-B32C-5BDB02EE437F}" destId="{00DF6F51-B23C-434A-BE34-364114530496}" srcOrd="3" destOrd="0" presId="urn:microsoft.com/office/officeart/2018/2/layout/IconCircleList"/>
    <dgm:cxn modelId="{001D79BE-5988-4FCE-9645-829EA013A142}" type="presParOf" srcId="{355357E8-9E17-4773-9319-1729A09CCC09}" destId="{4F2A98C1-ECDF-4CF8-A216-8C5A7DD25331}" srcOrd="5" destOrd="0" presId="urn:microsoft.com/office/officeart/2018/2/layout/IconCircleList"/>
    <dgm:cxn modelId="{7A4234CE-093F-49D7-BFF2-06FA98937B31}" type="presParOf" srcId="{355357E8-9E17-4773-9319-1729A09CCC09}" destId="{BA0ACFEC-6C83-4269-BBF6-49E80C53C7DD}" srcOrd="6" destOrd="0" presId="urn:microsoft.com/office/officeart/2018/2/layout/IconCircleList"/>
    <dgm:cxn modelId="{DFE8D7E7-375A-41D2-87C1-C94CBFBF0B04}" type="presParOf" srcId="{BA0ACFEC-6C83-4269-BBF6-49E80C53C7DD}" destId="{0CE8D26A-C9D4-4E64-B4AC-BC57D4AB42B4}" srcOrd="0" destOrd="0" presId="urn:microsoft.com/office/officeart/2018/2/layout/IconCircleList"/>
    <dgm:cxn modelId="{C91CDF44-E4E8-4E60-B190-96CFC99B44BE}" type="presParOf" srcId="{BA0ACFEC-6C83-4269-BBF6-49E80C53C7DD}" destId="{11FDCCA5-0552-4438-8EAB-9A1B5B752CDC}" srcOrd="1" destOrd="0" presId="urn:microsoft.com/office/officeart/2018/2/layout/IconCircleList"/>
    <dgm:cxn modelId="{12300E99-31F9-4765-91B0-A3F28BA90260}" type="presParOf" srcId="{BA0ACFEC-6C83-4269-BBF6-49E80C53C7DD}" destId="{806B020B-5410-4F69-A765-F57C6DED1DBE}" srcOrd="2" destOrd="0" presId="urn:microsoft.com/office/officeart/2018/2/layout/IconCircleList"/>
    <dgm:cxn modelId="{2463C786-5CFF-4F94-8348-A7AE724CC870}" type="presParOf" srcId="{BA0ACFEC-6C83-4269-BBF6-49E80C53C7DD}" destId="{63F92D40-A83B-42A7-AF79-4B7CAEB2B11D}" srcOrd="3" destOrd="0" presId="urn:microsoft.com/office/officeart/2018/2/layout/IconCircleList"/>
    <dgm:cxn modelId="{54592B65-F2F7-44FC-8CB6-D4D3A5B0A9BC}" type="presParOf" srcId="{355357E8-9E17-4773-9319-1729A09CCC09}" destId="{49AB1EB3-4CA7-404B-B3C2-AFA44566B17B}" srcOrd="7" destOrd="0" presId="urn:microsoft.com/office/officeart/2018/2/layout/IconCircleList"/>
    <dgm:cxn modelId="{DFC5E701-2A5E-4B3F-BD4C-FC34E634FA7F}" type="presParOf" srcId="{355357E8-9E17-4773-9319-1729A09CCC09}" destId="{4D490FC1-0E62-44EC-9AE2-30DE8D338A25}" srcOrd="8" destOrd="0" presId="urn:microsoft.com/office/officeart/2018/2/layout/IconCircleList"/>
    <dgm:cxn modelId="{728A0060-794D-4DBF-9C5A-0B1042136930}" type="presParOf" srcId="{4D490FC1-0E62-44EC-9AE2-30DE8D338A25}" destId="{E8072B26-98CD-4B97-B88E-3EE501623921}" srcOrd="0" destOrd="0" presId="urn:microsoft.com/office/officeart/2018/2/layout/IconCircleList"/>
    <dgm:cxn modelId="{062FDC6E-DDA2-4FBE-80C0-2960E722CC5B}" type="presParOf" srcId="{4D490FC1-0E62-44EC-9AE2-30DE8D338A25}" destId="{CFDAE2E7-9EF8-47FD-8863-61B2F9201E67}" srcOrd="1" destOrd="0" presId="urn:microsoft.com/office/officeart/2018/2/layout/IconCircleList"/>
    <dgm:cxn modelId="{EA29588E-DBBE-4092-BD72-D179391F102D}" type="presParOf" srcId="{4D490FC1-0E62-44EC-9AE2-30DE8D338A25}" destId="{77AF4A32-D680-463F-8EC5-FD6C65714372}" srcOrd="2" destOrd="0" presId="urn:microsoft.com/office/officeart/2018/2/layout/IconCircleList"/>
    <dgm:cxn modelId="{3CFACBBA-482B-4D20-A77F-7DAB92E113AF}" type="presParOf" srcId="{4D490FC1-0E62-44EC-9AE2-30DE8D338A25}" destId="{3A6BA961-E096-486A-A338-4C0FA18130BB}" srcOrd="3" destOrd="0" presId="urn:microsoft.com/office/officeart/2018/2/layout/IconCircleList"/>
    <dgm:cxn modelId="{B9974DF2-FA01-4B56-A3EF-A9CD57D5A301}" type="presParOf" srcId="{355357E8-9E17-4773-9319-1729A09CCC09}" destId="{90CD5A4C-8826-48FB-8CA5-67E109E6FFE3}" srcOrd="9" destOrd="0" presId="urn:microsoft.com/office/officeart/2018/2/layout/IconCircleList"/>
    <dgm:cxn modelId="{261A2770-6734-4986-A81C-5995AF06C439}" type="presParOf" srcId="{355357E8-9E17-4773-9319-1729A09CCC09}" destId="{71F76852-61AB-4585-B5F1-9269CF7A658F}" srcOrd="10" destOrd="0" presId="urn:microsoft.com/office/officeart/2018/2/layout/IconCircleList"/>
    <dgm:cxn modelId="{8EFCF8BE-C07E-452E-9868-D01814C25CA2}" type="presParOf" srcId="{71F76852-61AB-4585-B5F1-9269CF7A658F}" destId="{7E34DC59-ACCF-4C18-B7AC-1CD6AAF46094}" srcOrd="0" destOrd="0" presId="urn:microsoft.com/office/officeart/2018/2/layout/IconCircleList"/>
    <dgm:cxn modelId="{70A92569-2F79-4DA1-AF6E-CA8D496B8B94}" type="presParOf" srcId="{71F76852-61AB-4585-B5F1-9269CF7A658F}" destId="{8E11676B-530B-4298-886C-EDCEB23FBFEE}" srcOrd="1" destOrd="0" presId="urn:microsoft.com/office/officeart/2018/2/layout/IconCircleList"/>
    <dgm:cxn modelId="{E23687C0-A456-4B01-8481-69B97DB7CD65}" type="presParOf" srcId="{71F76852-61AB-4585-B5F1-9269CF7A658F}" destId="{8D681C94-C246-443C-AB7E-AF5C435B01CA}" srcOrd="2" destOrd="0" presId="urn:microsoft.com/office/officeart/2018/2/layout/IconCircleList"/>
    <dgm:cxn modelId="{EA5ABB9F-8565-4234-A36B-62246437395D}" type="presParOf" srcId="{71F76852-61AB-4585-B5F1-9269CF7A658F}" destId="{C3F4CFD8-1CCA-494D-9EDE-FB6AF18BD270}" srcOrd="3" destOrd="0" presId="urn:microsoft.com/office/officeart/2018/2/layout/IconCircleList"/>
    <dgm:cxn modelId="{6AAF4D59-72EB-4350-BE9C-495381736F28}" type="presParOf" srcId="{355357E8-9E17-4773-9319-1729A09CCC09}" destId="{6CDB2371-3FB1-45BE-994E-D8B90DD59894}" srcOrd="11" destOrd="0" presId="urn:microsoft.com/office/officeart/2018/2/layout/IconCircleList"/>
    <dgm:cxn modelId="{6651DDEF-E863-435E-8BA8-864B6041E216}" type="presParOf" srcId="{355357E8-9E17-4773-9319-1729A09CCC09}" destId="{D32F682E-65C7-4949-874D-E3A40E79DD93}" srcOrd="12" destOrd="0" presId="urn:microsoft.com/office/officeart/2018/2/layout/IconCircleList"/>
    <dgm:cxn modelId="{8D88FAA1-C94D-49A1-B77F-D6C47BACB6C7}" type="presParOf" srcId="{D32F682E-65C7-4949-874D-E3A40E79DD93}" destId="{E0739636-E278-40CB-A50E-B347EB8BA8A1}" srcOrd="0" destOrd="0" presId="urn:microsoft.com/office/officeart/2018/2/layout/IconCircleList"/>
    <dgm:cxn modelId="{8288230E-5BA0-42D3-8AD2-8A9B33C71809}" type="presParOf" srcId="{D32F682E-65C7-4949-874D-E3A40E79DD93}" destId="{EDFB823C-7F3C-4030-A5AB-B7CE4E84929E}" srcOrd="1" destOrd="0" presId="urn:microsoft.com/office/officeart/2018/2/layout/IconCircleList"/>
    <dgm:cxn modelId="{6BF0E316-6413-4550-A883-B52C7B421161}" type="presParOf" srcId="{D32F682E-65C7-4949-874D-E3A40E79DD93}" destId="{66982435-E59D-4F72-9B64-DC7DAEBE912A}" srcOrd="2" destOrd="0" presId="urn:microsoft.com/office/officeart/2018/2/layout/IconCircleList"/>
    <dgm:cxn modelId="{7AD07476-951A-4A42-9FE0-DFDDB9F8E4C4}" type="presParOf" srcId="{D32F682E-65C7-4949-874D-E3A40E79DD93}" destId="{497D9B80-565B-4F2B-8F4B-791B34353CC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AFC0E4-13A9-4915-AB91-522D3D743EF4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D299FBB-DC74-446F-9C8F-7DFF42397481}">
      <dgm:prSet/>
      <dgm:spPr/>
      <dgm:t>
        <a:bodyPr/>
        <a:lstStyle/>
        <a:p>
          <a:r>
            <a:rPr lang="en-US"/>
            <a:t>Extract</a:t>
          </a:r>
        </a:p>
      </dgm:t>
    </dgm:pt>
    <dgm:pt modelId="{664245F0-0B54-49DA-82CE-7A9FB052B5A7}" type="parTrans" cxnId="{C2105973-B1F3-4C26-AA05-A50547A6C77B}">
      <dgm:prSet/>
      <dgm:spPr/>
      <dgm:t>
        <a:bodyPr/>
        <a:lstStyle/>
        <a:p>
          <a:endParaRPr lang="en-US"/>
        </a:p>
      </dgm:t>
    </dgm:pt>
    <dgm:pt modelId="{46F3A766-9135-444E-81F3-78C78F0A7E69}" type="sibTrans" cxnId="{C2105973-B1F3-4C26-AA05-A50547A6C77B}">
      <dgm:prSet/>
      <dgm:spPr/>
      <dgm:t>
        <a:bodyPr/>
        <a:lstStyle/>
        <a:p>
          <a:endParaRPr lang="en-US"/>
        </a:p>
      </dgm:t>
    </dgm:pt>
    <dgm:pt modelId="{A626DC00-3B36-4564-9096-EFBE968DA54F}">
      <dgm:prSet/>
      <dgm:spPr/>
      <dgm:t>
        <a:bodyPr/>
        <a:lstStyle/>
        <a:p>
          <a:r>
            <a:rPr lang="en-US"/>
            <a:t>Extract – Import data from sources</a:t>
          </a:r>
        </a:p>
      </dgm:t>
    </dgm:pt>
    <dgm:pt modelId="{2CDD3084-11BD-46A4-BD4B-89E978F98259}" type="parTrans" cxnId="{9AB66BB1-4888-4A2B-91EC-F04BB03629E4}">
      <dgm:prSet/>
      <dgm:spPr/>
      <dgm:t>
        <a:bodyPr/>
        <a:lstStyle/>
        <a:p>
          <a:endParaRPr lang="en-US"/>
        </a:p>
      </dgm:t>
    </dgm:pt>
    <dgm:pt modelId="{4A10F718-755B-4086-BC97-A37CB3955E24}" type="sibTrans" cxnId="{9AB66BB1-4888-4A2B-91EC-F04BB03629E4}">
      <dgm:prSet/>
      <dgm:spPr/>
      <dgm:t>
        <a:bodyPr/>
        <a:lstStyle/>
        <a:p>
          <a:endParaRPr lang="en-US"/>
        </a:p>
      </dgm:t>
    </dgm:pt>
    <dgm:pt modelId="{A8D5B9BD-DB6C-4C43-911C-A63696062D33}">
      <dgm:prSet/>
      <dgm:spPr/>
      <dgm:t>
        <a:bodyPr/>
        <a:lstStyle/>
        <a:p>
          <a:r>
            <a:rPr lang="en-US"/>
            <a:t>Transform</a:t>
          </a:r>
        </a:p>
      </dgm:t>
    </dgm:pt>
    <dgm:pt modelId="{ED1DDE55-19AF-469A-AE0F-773C920CF53A}" type="parTrans" cxnId="{275B9543-018F-40B8-A1BB-96E4B49073E6}">
      <dgm:prSet/>
      <dgm:spPr/>
      <dgm:t>
        <a:bodyPr/>
        <a:lstStyle/>
        <a:p>
          <a:endParaRPr lang="en-US"/>
        </a:p>
      </dgm:t>
    </dgm:pt>
    <dgm:pt modelId="{62EF1E41-6ADE-4ADD-B6DF-45CF2C6BC445}" type="sibTrans" cxnId="{275B9543-018F-40B8-A1BB-96E4B49073E6}">
      <dgm:prSet/>
      <dgm:spPr/>
      <dgm:t>
        <a:bodyPr/>
        <a:lstStyle/>
        <a:p>
          <a:endParaRPr lang="en-US"/>
        </a:p>
      </dgm:t>
    </dgm:pt>
    <dgm:pt modelId="{8C650200-0264-4826-B530-7B50809D76B8}">
      <dgm:prSet/>
      <dgm:spPr/>
      <dgm:t>
        <a:bodyPr/>
        <a:lstStyle/>
        <a:p>
          <a:r>
            <a:rPr lang="en-US"/>
            <a:t>Transform – Shape data using Power Query</a:t>
          </a:r>
        </a:p>
      </dgm:t>
    </dgm:pt>
    <dgm:pt modelId="{64D49F4B-382C-4FD1-9AEE-870852A754A6}" type="parTrans" cxnId="{670D2650-BA9B-443D-B11C-731B0B695FE2}">
      <dgm:prSet/>
      <dgm:spPr/>
      <dgm:t>
        <a:bodyPr/>
        <a:lstStyle/>
        <a:p>
          <a:endParaRPr lang="en-US"/>
        </a:p>
      </dgm:t>
    </dgm:pt>
    <dgm:pt modelId="{BA519B74-5E74-4D51-93E7-DE14797DF056}" type="sibTrans" cxnId="{670D2650-BA9B-443D-B11C-731B0B695FE2}">
      <dgm:prSet/>
      <dgm:spPr/>
      <dgm:t>
        <a:bodyPr/>
        <a:lstStyle/>
        <a:p>
          <a:endParaRPr lang="en-US"/>
        </a:p>
      </dgm:t>
    </dgm:pt>
    <dgm:pt modelId="{5B62A3FF-C29B-433C-B8C6-F90C44C060A6}">
      <dgm:prSet/>
      <dgm:spPr/>
      <dgm:t>
        <a:bodyPr/>
        <a:lstStyle/>
        <a:p>
          <a:r>
            <a:rPr lang="en-US"/>
            <a:t>Load</a:t>
          </a:r>
        </a:p>
      </dgm:t>
    </dgm:pt>
    <dgm:pt modelId="{F2106102-58F2-4131-95BB-1546C5F33094}" type="parTrans" cxnId="{EBFE34A8-C3D1-4111-A7B3-6E18A226BE76}">
      <dgm:prSet/>
      <dgm:spPr/>
      <dgm:t>
        <a:bodyPr/>
        <a:lstStyle/>
        <a:p>
          <a:endParaRPr lang="en-US"/>
        </a:p>
      </dgm:t>
    </dgm:pt>
    <dgm:pt modelId="{A4F7C881-F1BB-4AFB-BE48-4CFE0212853F}" type="sibTrans" cxnId="{EBFE34A8-C3D1-4111-A7B3-6E18A226BE76}">
      <dgm:prSet/>
      <dgm:spPr/>
      <dgm:t>
        <a:bodyPr/>
        <a:lstStyle/>
        <a:p>
          <a:endParaRPr lang="en-US"/>
        </a:p>
      </dgm:t>
    </dgm:pt>
    <dgm:pt modelId="{F74F24E1-58CA-4ACA-AD11-421A981352F3}">
      <dgm:prSet/>
      <dgm:spPr/>
      <dgm:t>
        <a:bodyPr/>
        <a:lstStyle/>
        <a:p>
          <a:r>
            <a:rPr lang="en-US"/>
            <a:t>Load – Load data into model</a:t>
          </a:r>
        </a:p>
      </dgm:t>
    </dgm:pt>
    <dgm:pt modelId="{14F8F31F-E5B9-4574-810E-41AE8A4A489A}" type="parTrans" cxnId="{CED10AAD-8143-4A13-896C-B3F5CDBDC98E}">
      <dgm:prSet/>
      <dgm:spPr/>
      <dgm:t>
        <a:bodyPr/>
        <a:lstStyle/>
        <a:p>
          <a:endParaRPr lang="en-US"/>
        </a:p>
      </dgm:t>
    </dgm:pt>
    <dgm:pt modelId="{3088542D-3A30-49AC-AD9F-FD64A83A47FA}" type="sibTrans" cxnId="{CED10AAD-8143-4A13-896C-B3F5CDBDC98E}">
      <dgm:prSet/>
      <dgm:spPr/>
      <dgm:t>
        <a:bodyPr/>
        <a:lstStyle/>
        <a:p>
          <a:endParaRPr lang="en-US"/>
        </a:p>
      </dgm:t>
    </dgm:pt>
    <dgm:pt modelId="{76C26114-0E43-435F-8940-294E26A3A83D}">
      <dgm:prSet/>
      <dgm:spPr/>
      <dgm:t>
        <a:bodyPr/>
        <a:lstStyle/>
        <a:p>
          <a:r>
            <a:rPr lang="en-US"/>
            <a:t>Visualize</a:t>
          </a:r>
        </a:p>
      </dgm:t>
    </dgm:pt>
    <dgm:pt modelId="{9E7DA186-3BD6-4B4C-802D-6DEB4B31EFF0}" type="parTrans" cxnId="{A915B810-BA8C-4409-949E-0D8F09549B03}">
      <dgm:prSet/>
      <dgm:spPr/>
      <dgm:t>
        <a:bodyPr/>
        <a:lstStyle/>
        <a:p>
          <a:endParaRPr lang="en-US"/>
        </a:p>
      </dgm:t>
    </dgm:pt>
    <dgm:pt modelId="{31292B03-50DB-4883-84E9-5B47A8A622E2}" type="sibTrans" cxnId="{A915B810-BA8C-4409-949E-0D8F09549B03}">
      <dgm:prSet/>
      <dgm:spPr/>
      <dgm:t>
        <a:bodyPr/>
        <a:lstStyle/>
        <a:p>
          <a:endParaRPr lang="en-US"/>
        </a:p>
      </dgm:t>
    </dgm:pt>
    <dgm:pt modelId="{F8766262-EAF0-411C-8362-D9F885737EF1}">
      <dgm:prSet/>
      <dgm:spPr/>
      <dgm:t>
        <a:bodyPr/>
        <a:lstStyle/>
        <a:p>
          <a:r>
            <a:rPr lang="en-US"/>
            <a:t>Visualize – Create reports and dashboards</a:t>
          </a:r>
        </a:p>
      </dgm:t>
    </dgm:pt>
    <dgm:pt modelId="{ED9F74F0-DF44-40DD-BD70-E0318A3B1A64}" type="parTrans" cxnId="{1A6EB005-F59A-423F-B45C-4F00CDA724DE}">
      <dgm:prSet/>
      <dgm:spPr/>
      <dgm:t>
        <a:bodyPr/>
        <a:lstStyle/>
        <a:p>
          <a:endParaRPr lang="en-US"/>
        </a:p>
      </dgm:t>
    </dgm:pt>
    <dgm:pt modelId="{16D67C25-464A-455E-BC82-EBBFF6E5F5DE}" type="sibTrans" cxnId="{1A6EB005-F59A-423F-B45C-4F00CDA724DE}">
      <dgm:prSet/>
      <dgm:spPr/>
      <dgm:t>
        <a:bodyPr/>
        <a:lstStyle/>
        <a:p>
          <a:endParaRPr lang="en-US"/>
        </a:p>
      </dgm:t>
    </dgm:pt>
    <dgm:pt modelId="{CCF710B2-448D-42D9-848C-2AE9CC5142F9}">
      <dgm:prSet/>
      <dgm:spPr/>
      <dgm:t>
        <a:bodyPr/>
        <a:lstStyle/>
        <a:p>
          <a:r>
            <a:rPr lang="en-US"/>
            <a:t>Share</a:t>
          </a:r>
        </a:p>
      </dgm:t>
    </dgm:pt>
    <dgm:pt modelId="{5C099B72-159C-40D7-870E-1DBF83969F10}" type="parTrans" cxnId="{21FD6D6D-A4B8-4199-A36B-115F593453DE}">
      <dgm:prSet/>
      <dgm:spPr/>
      <dgm:t>
        <a:bodyPr/>
        <a:lstStyle/>
        <a:p>
          <a:endParaRPr lang="en-US"/>
        </a:p>
      </dgm:t>
    </dgm:pt>
    <dgm:pt modelId="{AEE62F67-1761-48C5-B410-41CA1081A36D}" type="sibTrans" cxnId="{21FD6D6D-A4B8-4199-A36B-115F593453DE}">
      <dgm:prSet/>
      <dgm:spPr/>
      <dgm:t>
        <a:bodyPr/>
        <a:lstStyle/>
        <a:p>
          <a:endParaRPr lang="en-US"/>
        </a:p>
      </dgm:t>
    </dgm:pt>
    <dgm:pt modelId="{54F2892A-7F7F-4EBF-92D1-3AC166E95BB0}">
      <dgm:prSet/>
      <dgm:spPr/>
      <dgm:t>
        <a:bodyPr/>
        <a:lstStyle/>
        <a:p>
          <a:r>
            <a:rPr lang="en-US"/>
            <a:t>Share – Publish using Power BI Service</a:t>
          </a:r>
        </a:p>
      </dgm:t>
    </dgm:pt>
    <dgm:pt modelId="{B52BE5AA-1B0D-4B07-BD0F-343CA2731A67}" type="parTrans" cxnId="{69821463-A516-449F-9F43-9369F8878747}">
      <dgm:prSet/>
      <dgm:spPr/>
      <dgm:t>
        <a:bodyPr/>
        <a:lstStyle/>
        <a:p>
          <a:endParaRPr lang="en-US"/>
        </a:p>
      </dgm:t>
    </dgm:pt>
    <dgm:pt modelId="{C90662B3-2A8C-4C8B-891F-28CC389F46D0}" type="sibTrans" cxnId="{69821463-A516-449F-9F43-9369F8878747}">
      <dgm:prSet/>
      <dgm:spPr/>
      <dgm:t>
        <a:bodyPr/>
        <a:lstStyle/>
        <a:p>
          <a:endParaRPr lang="en-US"/>
        </a:p>
      </dgm:t>
    </dgm:pt>
    <dgm:pt modelId="{F63DF7EA-193F-4A46-AE10-1B22066F8C29}" type="pres">
      <dgm:prSet presAssocID="{6FAFC0E4-13A9-4915-AB91-522D3D743EF4}" presName="Name0" presStyleCnt="0">
        <dgm:presLayoutVars>
          <dgm:dir/>
          <dgm:animLvl val="lvl"/>
          <dgm:resizeHandles val="exact"/>
        </dgm:presLayoutVars>
      </dgm:prSet>
      <dgm:spPr/>
    </dgm:pt>
    <dgm:pt modelId="{B9B78CFA-2C2A-46BA-823B-663EB379E20C}" type="pres">
      <dgm:prSet presAssocID="{CCF710B2-448D-42D9-848C-2AE9CC5142F9}" presName="boxAndChildren" presStyleCnt="0"/>
      <dgm:spPr/>
    </dgm:pt>
    <dgm:pt modelId="{DFD68686-95FD-44AA-B0F8-1443E37D39AA}" type="pres">
      <dgm:prSet presAssocID="{CCF710B2-448D-42D9-848C-2AE9CC5142F9}" presName="parentTextBox" presStyleLbl="alignNode1" presStyleIdx="0" presStyleCnt="5"/>
      <dgm:spPr/>
    </dgm:pt>
    <dgm:pt modelId="{BF317FDC-0163-4FA0-B349-B6F14EE4531F}" type="pres">
      <dgm:prSet presAssocID="{CCF710B2-448D-42D9-848C-2AE9CC5142F9}" presName="descendantBox" presStyleLbl="bgAccFollowNode1" presStyleIdx="0" presStyleCnt="5"/>
      <dgm:spPr/>
    </dgm:pt>
    <dgm:pt modelId="{7301598C-4D08-458F-9AFB-4C3B83E7BE87}" type="pres">
      <dgm:prSet presAssocID="{31292B03-50DB-4883-84E9-5B47A8A622E2}" presName="sp" presStyleCnt="0"/>
      <dgm:spPr/>
    </dgm:pt>
    <dgm:pt modelId="{7C4EF513-ACBB-450D-818F-4C55A0DFEA52}" type="pres">
      <dgm:prSet presAssocID="{76C26114-0E43-435F-8940-294E26A3A83D}" presName="arrowAndChildren" presStyleCnt="0"/>
      <dgm:spPr/>
    </dgm:pt>
    <dgm:pt modelId="{61E55BFA-D383-41E2-A359-06EDE19DF9CE}" type="pres">
      <dgm:prSet presAssocID="{76C26114-0E43-435F-8940-294E26A3A83D}" presName="parentTextArrow" presStyleLbl="node1" presStyleIdx="0" presStyleCnt="0"/>
      <dgm:spPr/>
    </dgm:pt>
    <dgm:pt modelId="{D1AD80DB-4B1E-4625-BB62-F45C1F34A5D2}" type="pres">
      <dgm:prSet presAssocID="{76C26114-0E43-435F-8940-294E26A3A83D}" presName="arrow" presStyleLbl="alignNode1" presStyleIdx="1" presStyleCnt="5"/>
      <dgm:spPr/>
    </dgm:pt>
    <dgm:pt modelId="{D80E56E4-52A6-49D1-A8F3-35F774DCB39C}" type="pres">
      <dgm:prSet presAssocID="{76C26114-0E43-435F-8940-294E26A3A83D}" presName="descendantArrow" presStyleLbl="bgAccFollowNode1" presStyleIdx="1" presStyleCnt="5"/>
      <dgm:spPr/>
    </dgm:pt>
    <dgm:pt modelId="{1D43CDAC-CF1D-4644-9A5A-5FFF95998D31}" type="pres">
      <dgm:prSet presAssocID="{A4F7C881-F1BB-4AFB-BE48-4CFE0212853F}" presName="sp" presStyleCnt="0"/>
      <dgm:spPr/>
    </dgm:pt>
    <dgm:pt modelId="{9E5EE244-D8E6-42B5-9C90-045354BF88F2}" type="pres">
      <dgm:prSet presAssocID="{5B62A3FF-C29B-433C-B8C6-F90C44C060A6}" presName="arrowAndChildren" presStyleCnt="0"/>
      <dgm:spPr/>
    </dgm:pt>
    <dgm:pt modelId="{66E01D20-0BF7-4826-B3A7-5CF43A9CEA29}" type="pres">
      <dgm:prSet presAssocID="{5B62A3FF-C29B-433C-B8C6-F90C44C060A6}" presName="parentTextArrow" presStyleLbl="node1" presStyleIdx="0" presStyleCnt="0"/>
      <dgm:spPr/>
    </dgm:pt>
    <dgm:pt modelId="{F4A6EBDE-C9CE-420E-8031-408954DB664F}" type="pres">
      <dgm:prSet presAssocID="{5B62A3FF-C29B-433C-B8C6-F90C44C060A6}" presName="arrow" presStyleLbl="alignNode1" presStyleIdx="2" presStyleCnt="5"/>
      <dgm:spPr/>
    </dgm:pt>
    <dgm:pt modelId="{CB56F7F2-86D0-4612-8379-8BAF1DDDA7BA}" type="pres">
      <dgm:prSet presAssocID="{5B62A3FF-C29B-433C-B8C6-F90C44C060A6}" presName="descendantArrow" presStyleLbl="bgAccFollowNode1" presStyleIdx="2" presStyleCnt="5"/>
      <dgm:spPr/>
    </dgm:pt>
    <dgm:pt modelId="{87A2FB7D-A634-4722-9C18-5A17D4146727}" type="pres">
      <dgm:prSet presAssocID="{62EF1E41-6ADE-4ADD-B6DF-45CF2C6BC445}" presName="sp" presStyleCnt="0"/>
      <dgm:spPr/>
    </dgm:pt>
    <dgm:pt modelId="{A66989E2-1F65-44B7-9DE6-59B1F62DD477}" type="pres">
      <dgm:prSet presAssocID="{A8D5B9BD-DB6C-4C43-911C-A63696062D33}" presName="arrowAndChildren" presStyleCnt="0"/>
      <dgm:spPr/>
    </dgm:pt>
    <dgm:pt modelId="{D3382915-04BD-4D79-981A-DDBE3E314EC3}" type="pres">
      <dgm:prSet presAssocID="{A8D5B9BD-DB6C-4C43-911C-A63696062D33}" presName="parentTextArrow" presStyleLbl="node1" presStyleIdx="0" presStyleCnt="0"/>
      <dgm:spPr/>
    </dgm:pt>
    <dgm:pt modelId="{CC1253CC-E101-4C76-BEFC-BDF3C7FBE37B}" type="pres">
      <dgm:prSet presAssocID="{A8D5B9BD-DB6C-4C43-911C-A63696062D33}" presName="arrow" presStyleLbl="alignNode1" presStyleIdx="3" presStyleCnt="5"/>
      <dgm:spPr/>
    </dgm:pt>
    <dgm:pt modelId="{6621B0E3-FEDA-429C-88E8-20CA9EE05136}" type="pres">
      <dgm:prSet presAssocID="{A8D5B9BD-DB6C-4C43-911C-A63696062D33}" presName="descendantArrow" presStyleLbl="bgAccFollowNode1" presStyleIdx="3" presStyleCnt="5"/>
      <dgm:spPr/>
    </dgm:pt>
    <dgm:pt modelId="{C7B394A0-A7F8-435F-9511-96E74F129906}" type="pres">
      <dgm:prSet presAssocID="{46F3A766-9135-444E-81F3-78C78F0A7E69}" presName="sp" presStyleCnt="0"/>
      <dgm:spPr/>
    </dgm:pt>
    <dgm:pt modelId="{8941A981-D373-4135-B15E-2BB8D4168EDA}" type="pres">
      <dgm:prSet presAssocID="{3D299FBB-DC74-446F-9C8F-7DFF42397481}" presName="arrowAndChildren" presStyleCnt="0"/>
      <dgm:spPr/>
    </dgm:pt>
    <dgm:pt modelId="{C9528B6E-C1D8-4933-A5CF-D2ED296817C7}" type="pres">
      <dgm:prSet presAssocID="{3D299FBB-DC74-446F-9C8F-7DFF42397481}" presName="parentTextArrow" presStyleLbl="node1" presStyleIdx="0" presStyleCnt="0"/>
      <dgm:spPr/>
    </dgm:pt>
    <dgm:pt modelId="{9387AD35-2421-4638-A17F-1773AC824739}" type="pres">
      <dgm:prSet presAssocID="{3D299FBB-DC74-446F-9C8F-7DFF42397481}" presName="arrow" presStyleLbl="alignNode1" presStyleIdx="4" presStyleCnt="5"/>
      <dgm:spPr/>
    </dgm:pt>
    <dgm:pt modelId="{D91D8409-38ED-4CCE-8CCC-0556E221AEAD}" type="pres">
      <dgm:prSet presAssocID="{3D299FBB-DC74-446F-9C8F-7DFF42397481}" presName="descendantArrow" presStyleLbl="bgAccFollowNode1" presStyleIdx="4" presStyleCnt="5"/>
      <dgm:spPr/>
    </dgm:pt>
  </dgm:ptLst>
  <dgm:cxnLst>
    <dgm:cxn modelId="{1A6EB005-F59A-423F-B45C-4F00CDA724DE}" srcId="{76C26114-0E43-435F-8940-294E26A3A83D}" destId="{F8766262-EAF0-411C-8362-D9F885737EF1}" srcOrd="0" destOrd="0" parTransId="{ED9F74F0-DF44-40DD-BD70-E0318A3B1A64}" sibTransId="{16D67C25-464A-455E-BC82-EBBFF6E5F5DE}"/>
    <dgm:cxn modelId="{8D90B90A-C69A-45C2-ACA5-E53B71F4FDB3}" type="presOf" srcId="{A8D5B9BD-DB6C-4C43-911C-A63696062D33}" destId="{CC1253CC-E101-4C76-BEFC-BDF3C7FBE37B}" srcOrd="1" destOrd="0" presId="urn:microsoft.com/office/officeart/2016/7/layout/VerticalDownArrowProcess"/>
    <dgm:cxn modelId="{A915B810-BA8C-4409-949E-0D8F09549B03}" srcId="{6FAFC0E4-13A9-4915-AB91-522D3D743EF4}" destId="{76C26114-0E43-435F-8940-294E26A3A83D}" srcOrd="3" destOrd="0" parTransId="{9E7DA186-3BD6-4B4C-802D-6DEB4B31EFF0}" sibTransId="{31292B03-50DB-4883-84E9-5B47A8A622E2}"/>
    <dgm:cxn modelId="{DAE13432-1359-4CF3-BA2E-F1DFB5CB0989}" type="presOf" srcId="{5B62A3FF-C29B-433C-B8C6-F90C44C060A6}" destId="{F4A6EBDE-C9CE-420E-8031-408954DB664F}" srcOrd="1" destOrd="0" presId="urn:microsoft.com/office/officeart/2016/7/layout/VerticalDownArrowProcess"/>
    <dgm:cxn modelId="{74EE285E-3FDF-4006-A71B-DB9FABA08790}" type="presOf" srcId="{3D299FBB-DC74-446F-9C8F-7DFF42397481}" destId="{9387AD35-2421-4638-A17F-1773AC824739}" srcOrd="1" destOrd="0" presId="urn:microsoft.com/office/officeart/2016/7/layout/VerticalDownArrowProcess"/>
    <dgm:cxn modelId="{69821463-A516-449F-9F43-9369F8878747}" srcId="{CCF710B2-448D-42D9-848C-2AE9CC5142F9}" destId="{54F2892A-7F7F-4EBF-92D1-3AC166E95BB0}" srcOrd="0" destOrd="0" parTransId="{B52BE5AA-1B0D-4B07-BD0F-343CA2731A67}" sibTransId="{C90662B3-2A8C-4C8B-891F-28CC389F46D0}"/>
    <dgm:cxn modelId="{275B9543-018F-40B8-A1BB-96E4B49073E6}" srcId="{6FAFC0E4-13A9-4915-AB91-522D3D743EF4}" destId="{A8D5B9BD-DB6C-4C43-911C-A63696062D33}" srcOrd="1" destOrd="0" parTransId="{ED1DDE55-19AF-469A-AE0F-773C920CF53A}" sibTransId="{62EF1E41-6ADE-4ADD-B6DF-45CF2C6BC445}"/>
    <dgm:cxn modelId="{0DB0FE63-29DF-4DC2-9E71-1E474C3283C8}" type="presOf" srcId="{76C26114-0E43-435F-8940-294E26A3A83D}" destId="{D1AD80DB-4B1E-4625-BB62-F45C1F34A5D2}" srcOrd="1" destOrd="0" presId="urn:microsoft.com/office/officeart/2016/7/layout/VerticalDownArrowProcess"/>
    <dgm:cxn modelId="{5CC94064-5FA1-4638-9DC7-65A842F734C1}" type="presOf" srcId="{F74F24E1-58CA-4ACA-AD11-421A981352F3}" destId="{CB56F7F2-86D0-4612-8379-8BAF1DDDA7BA}" srcOrd="0" destOrd="0" presId="urn:microsoft.com/office/officeart/2016/7/layout/VerticalDownArrowProcess"/>
    <dgm:cxn modelId="{B1185367-B13F-4749-B3C1-525D31FB8C22}" type="presOf" srcId="{A8D5B9BD-DB6C-4C43-911C-A63696062D33}" destId="{D3382915-04BD-4D79-981A-DDBE3E314EC3}" srcOrd="0" destOrd="0" presId="urn:microsoft.com/office/officeart/2016/7/layout/VerticalDownArrowProcess"/>
    <dgm:cxn modelId="{21FD6D6D-A4B8-4199-A36B-115F593453DE}" srcId="{6FAFC0E4-13A9-4915-AB91-522D3D743EF4}" destId="{CCF710B2-448D-42D9-848C-2AE9CC5142F9}" srcOrd="4" destOrd="0" parTransId="{5C099B72-159C-40D7-870E-1DBF83969F10}" sibTransId="{AEE62F67-1761-48C5-B410-41CA1081A36D}"/>
    <dgm:cxn modelId="{670D2650-BA9B-443D-B11C-731B0B695FE2}" srcId="{A8D5B9BD-DB6C-4C43-911C-A63696062D33}" destId="{8C650200-0264-4826-B530-7B50809D76B8}" srcOrd="0" destOrd="0" parTransId="{64D49F4B-382C-4FD1-9AEE-870852A754A6}" sibTransId="{BA519B74-5E74-4D51-93E7-DE14797DF056}"/>
    <dgm:cxn modelId="{C2105973-B1F3-4C26-AA05-A50547A6C77B}" srcId="{6FAFC0E4-13A9-4915-AB91-522D3D743EF4}" destId="{3D299FBB-DC74-446F-9C8F-7DFF42397481}" srcOrd="0" destOrd="0" parTransId="{664245F0-0B54-49DA-82CE-7A9FB052B5A7}" sibTransId="{46F3A766-9135-444E-81F3-78C78F0A7E69}"/>
    <dgm:cxn modelId="{3BEEFE54-41C3-4CE2-B7E6-84BE13959AF2}" type="presOf" srcId="{F8766262-EAF0-411C-8362-D9F885737EF1}" destId="{D80E56E4-52A6-49D1-A8F3-35F774DCB39C}" srcOrd="0" destOrd="0" presId="urn:microsoft.com/office/officeart/2016/7/layout/VerticalDownArrowProcess"/>
    <dgm:cxn modelId="{A7202891-1CD2-41F9-B650-49835E970ED3}" type="presOf" srcId="{76C26114-0E43-435F-8940-294E26A3A83D}" destId="{61E55BFA-D383-41E2-A359-06EDE19DF9CE}" srcOrd="0" destOrd="0" presId="urn:microsoft.com/office/officeart/2016/7/layout/VerticalDownArrowProcess"/>
    <dgm:cxn modelId="{1D74B09A-9AA9-45B4-BAA5-CB760D67DDAE}" type="presOf" srcId="{54F2892A-7F7F-4EBF-92D1-3AC166E95BB0}" destId="{BF317FDC-0163-4FA0-B349-B6F14EE4531F}" srcOrd="0" destOrd="0" presId="urn:microsoft.com/office/officeart/2016/7/layout/VerticalDownArrowProcess"/>
    <dgm:cxn modelId="{ADF7A79B-C0E1-4AF2-8C7C-D2F2FBA8B539}" type="presOf" srcId="{3D299FBB-DC74-446F-9C8F-7DFF42397481}" destId="{C9528B6E-C1D8-4933-A5CF-D2ED296817C7}" srcOrd="0" destOrd="0" presId="urn:microsoft.com/office/officeart/2016/7/layout/VerticalDownArrowProcess"/>
    <dgm:cxn modelId="{D2BC5DA5-81C1-40D4-8987-02CA4FBA70CB}" type="presOf" srcId="{A626DC00-3B36-4564-9096-EFBE968DA54F}" destId="{D91D8409-38ED-4CCE-8CCC-0556E221AEAD}" srcOrd="0" destOrd="0" presId="urn:microsoft.com/office/officeart/2016/7/layout/VerticalDownArrowProcess"/>
    <dgm:cxn modelId="{EBFE34A8-C3D1-4111-A7B3-6E18A226BE76}" srcId="{6FAFC0E4-13A9-4915-AB91-522D3D743EF4}" destId="{5B62A3FF-C29B-433C-B8C6-F90C44C060A6}" srcOrd="2" destOrd="0" parTransId="{F2106102-58F2-4131-95BB-1546C5F33094}" sibTransId="{A4F7C881-F1BB-4AFB-BE48-4CFE0212853F}"/>
    <dgm:cxn modelId="{CED10AAD-8143-4A13-896C-B3F5CDBDC98E}" srcId="{5B62A3FF-C29B-433C-B8C6-F90C44C060A6}" destId="{F74F24E1-58CA-4ACA-AD11-421A981352F3}" srcOrd="0" destOrd="0" parTransId="{14F8F31F-E5B9-4574-810E-41AE8A4A489A}" sibTransId="{3088542D-3A30-49AC-AD9F-FD64A83A47FA}"/>
    <dgm:cxn modelId="{9AB66BB1-4888-4A2B-91EC-F04BB03629E4}" srcId="{3D299FBB-DC74-446F-9C8F-7DFF42397481}" destId="{A626DC00-3B36-4564-9096-EFBE968DA54F}" srcOrd="0" destOrd="0" parTransId="{2CDD3084-11BD-46A4-BD4B-89E978F98259}" sibTransId="{4A10F718-755B-4086-BC97-A37CB3955E24}"/>
    <dgm:cxn modelId="{A6FA95E0-2AE4-4DEF-8EAF-E5D6A3EF1614}" type="presOf" srcId="{5B62A3FF-C29B-433C-B8C6-F90C44C060A6}" destId="{66E01D20-0BF7-4826-B3A7-5CF43A9CEA29}" srcOrd="0" destOrd="0" presId="urn:microsoft.com/office/officeart/2016/7/layout/VerticalDownArrowProcess"/>
    <dgm:cxn modelId="{CCAF18E2-E114-497E-A361-B6ECAE08B080}" type="presOf" srcId="{8C650200-0264-4826-B530-7B50809D76B8}" destId="{6621B0E3-FEDA-429C-88E8-20CA9EE05136}" srcOrd="0" destOrd="0" presId="urn:microsoft.com/office/officeart/2016/7/layout/VerticalDownArrowProcess"/>
    <dgm:cxn modelId="{A0166DE3-DCC0-400A-87DD-54EA8141FF68}" type="presOf" srcId="{CCF710B2-448D-42D9-848C-2AE9CC5142F9}" destId="{DFD68686-95FD-44AA-B0F8-1443E37D39AA}" srcOrd="0" destOrd="0" presId="urn:microsoft.com/office/officeart/2016/7/layout/VerticalDownArrowProcess"/>
    <dgm:cxn modelId="{2FC927E4-B59C-4CF2-BC59-15F7A23C5168}" type="presOf" srcId="{6FAFC0E4-13A9-4915-AB91-522D3D743EF4}" destId="{F63DF7EA-193F-4A46-AE10-1B22066F8C29}" srcOrd="0" destOrd="0" presId="urn:microsoft.com/office/officeart/2016/7/layout/VerticalDownArrowProcess"/>
    <dgm:cxn modelId="{7DAA0E39-C188-4089-B4E6-F4FF3D77CD40}" type="presParOf" srcId="{F63DF7EA-193F-4A46-AE10-1B22066F8C29}" destId="{B9B78CFA-2C2A-46BA-823B-663EB379E20C}" srcOrd="0" destOrd="0" presId="urn:microsoft.com/office/officeart/2016/7/layout/VerticalDownArrowProcess"/>
    <dgm:cxn modelId="{5991468F-80A2-4D7A-920A-A15A345BDC3D}" type="presParOf" srcId="{B9B78CFA-2C2A-46BA-823B-663EB379E20C}" destId="{DFD68686-95FD-44AA-B0F8-1443E37D39AA}" srcOrd="0" destOrd="0" presId="urn:microsoft.com/office/officeart/2016/7/layout/VerticalDownArrowProcess"/>
    <dgm:cxn modelId="{C0D80CC6-505A-4918-AF59-BDD1DA4D6713}" type="presParOf" srcId="{B9B78CFA-2C2A-46BA-823B-663EB379E20C}" destId="{BF317FDC-0163-4FA0-B349-B6F14EE4531F}" srcOrd="1" destOrd="0" presId="urn:microsoft.com/office/officeart/2016/7/layout/VerticalDownArrowProcess"/>
    <dgm:cxn modelId="{743A5A11-369A-4051-8DB2-E5F7C98D0A62}" type="presParOf" srcId="{F63DF7EA-193F-4A46-AE10-1B22066F8C29}" destId="{7301598C-4D08-458F-9AFB-4C3B83E7BE87}" srcOrd="1" destOrd="0" presId="urn:microsoft.com/office/officeart/2016/7/layout/VerticalDownArrowProcess"/>
    <dgm:cxn modelId="{188012EF-757F-47E7-AD22-578BD5D6196A}" type="presParOf" srcId="{F63DF7EA-193F-4A46-AE10-1B22066F8C29}" destId="{7C4EF513-ACBB-450D-818F-4C55A0DFEA52}" srcOrd="2" destOrd="0" presId="urn:microsoft.com/office/officeart/2016/7/layout/VerticalDownArrowProcess"/>
    <dgm:cxn modelId="{823DD7DB-2E7C-4252-A025-2FBCAB68C5AC}" type="presParOf" srcId="{7C4EF513-ACBB-450D-818F-4C55A0DFEA52}" destId="{61E55BFA-D383-41E2-A359-06EDE19DF9CE}" srcOrd="0" destOrd="0" presId="urn:microsoft.com/office/officeart/2016/7/layout/VerticalDownArrowProcess"/>
    <dgm:cxn modelId="{2B979AFF-5C61-497D-B0C9-3061A2A836E8}" type="presParOf" srcId="{7C4EF513-ACBB-450D-818F-4C55A0DFEA52}" destId="{D1AD80DB-4B1E-4625-BB62-F45C1F34A5D2}" srcOrd="1" destOrd="0" presId="urn:microsoft.com/office/officeart/2016/7/layout/VerticalDownArrowProcess"/>
    <dgm:cxn modelId="{4596E8EC-E703-47A6-97D2-6B91F90E4637}" type="presParOf" srcId="{7C4EF513-ACBB-450D-818F-4C55A0DFEA52}" destId="{D80E56E4-52A6-49D1-A8F3-35F774DCB39C}" srcOrd="2" destOrd="0" presId="urn:microsoft.com/office/officeart/2016/7/layout/VerticalDownArrowProcess"/>
    <dgm:cxn modelId="{06303B23-9789-4836-ABC8-4A126E9C47D6}" type="presParOf" srcId="{F63DF7EA-193F-4A46-AE10-1B22066F8C29}" destId="{1D43CDAC-CF1D-4644-9A5A-5FFF95998D31}" srcOrd="3" destOrd="0" presId="urn:microsoft.com/office/officeart/2016/7/layout/VerticalDownArrowProcess"/>
    <dgm:cxn modelId="{61400E57-8639-4F3E-9DB9-A837954E971F}" type="presParOf" srcId="{F63DF7EA-193F-4A46-AE10-1B22066F8C29}" destId="{9E5EE244-D8E6-42B5-9C90-045354BF88F2}" srcOrd="4" destOrd="0" presId="urn:microsoft.com/office/officeart/2016/7/layout/VerticalDownArrowProcess"/>
    <dgm:cxn modelId="{51D33268-14FB-4B76-A689-A78F559562B2}" type="presParOf" srcId="{9E5EE244-D8E6-42B5-9C90-045354BF88F2}" destId="{66E01D20-0BF7-4826-B3A7-5CF43A9CEA29}" srcOrd="0" destOrd="0" presId="urn:microsoft.com/office/officeart/2016/7/layout/VerticalDownArrowProcess"/>
    <dgm:cxn modelId="{79C92A27-C438-47D0-8EBE-F19B00CAEEBE}" type="presParOf" srcId="{9E5EE244-D8E6-42B5-9C90-045354BF88F2}" destId="{F4A6EBDE-C9CE-420E-8031-408954DB664F}" srcOrd="1" destOrd="0" presId="urn:microsoft.com/office/officeart/2016/7/layout/VerticalDownArrowProcess"/>
    <dgm:cxn modelId="{64718282-CC5B-446D-AB19-508B10244245}" type="presParOf" srcId="{9E5EE244-D8E6-42B5-9C90-045354BF88F2}" destId="{CB56F7F2-86D0-4612-8379-8BAF1DDDA7BA}" srcOrd="2" destOrd="0" presId="urn:microsoft.com/office/officeart/2016/7/layout/VerticalDownArrowProcess"/>
    <dgm:cxn modelId="{DECE5046-6378-4967-8941-99EBDF164973}" type="presParOf" srcId="{F63DF7EA-193F-4A46-AE10-1B22066F8C29}" destId="{87A2FB7D-A634-4722-9C18-5A17D4146727}" srcOrd="5" destOrd="0" presId="urn:microsoft.com/office/officeart/2016/7/layout/VerticalDownArrowProcess"/>
    <dgm:cxn modelId="{5CEF4E62-BA9A-4F61-81DE-42AB1947B46B}" type="presParOf" srcId="{F63DF7EA-193F-4A46-AE10-1B22066F8C29}" destId="{A66989E2-1F65-44B7-9DE6-59B1F62DD477}" srcOrd="6" destOrd="0" presId="urn:microsoft.com/office/officeart/2016/7/layout/VerticalDownArrowProcess"/>
    <dgm:cxn modelId="{938B23BC-A66E-4B47-8FD5-A3A2AD9C47BE}" type="presParOf" srcId="{A66989E2-1F65-44B7-9DE6-59B1F62DD477}" destId="{D3382915-04BD-4D79-981A-DDBE3E314EC3}" srcOrd="0" destOrd="0" presId="urn:microsoft.com/office/officeart/2016/7/layout/VerticalDownArrowProcess"/>
    <dgm:cxn modelId="{529F4867-58E2-4383-BDC0-41A218E2BFAF}" type="presParOf" srcId="{A66989E2-1F65-44B7-9DE6-59B1F62DD477}" destId="{CC1253CC-E101-4C76-BEFC-BDF3C7FBE37B}" srcOrd="1" destOrd="0" presId="urn:microsoft.com/office/officeart/2016/7/layout/VerticalDownArrowProcess"/>
    <dgm:cxn modelId="{9EBB3742-2002-4FDF-A6A6-43496932A34A}" type="presParOf" srcId="{A66989E2-1F65-44B7-9DE6-59B1F62DD477}" destId="{6621B0E3-FEDA-429C-88E8-20CA9EE05136}" srcOrd="2" destOrd="0" presId="urn:microsoft.com/office/officeart/2016/7/layout/VerticalDownArrowProcess"/>
    <dgm:cxn modelId="{74780D6B-41AA-45D6-A5E5-C34F3541A402}" type="presParOf" srcId="{F63DF7EA-193F-4A46-AE10-1B22066F8C29}" destId="{C7B394A0-A7F8-435F-9511-96E74F129906}" srcOrd="7" destOrd="0" presId="urn:microsoft.com/office/officeart/2016/7/layout/VerticalDownArrowProcess"/>
    <dgm:cxn modelId="{51FF9E78-C2A5-4DDB-9721-0C92D368BB5B}" type="presParOf" srcId="{F63DF7EA-193F-4A46-AE10-1B22066F8C29}" destId="{8941A981-D373-4135-B15E-2BB8D4168EDA}" srcOrd="8" destOrd="0" presId="urn:microsoft.com/office/officeart/2016/7/layout/VerticalDownArrowProcess"/>
    <dgm:cxn modelId="{BC50EFEE-5968-4B32-943C-15D6B7E4794E}" type="presParOf" srcId="{8941A981-D373-4135-B15E-2BB8D4168EDA}" destId="{C9528B6E-C1D8-4933-A5CF-D2ED296817C7}" srcOrd="0" destOrd="0" presId="urn:microsoft.com/office/officeart/2016/7/layout/VerticalDownArrowProcess"/>
    <dgm:cxn modelId="{6CA9141F-29EA-46FA-BB60-D2688EF14BA9}" type="presParOf" srcId="{8941A981-D373-4135-B15E-2BB8D4168EDA}" destId="{9387AD35-2421-4638-A17F-1773AC824739}" srcOrd="1" destOrd="0" presId="urn:microsoft.com/office/officeart/2016/7/layout/VerticalDownArrowProcess"/>
    <dgm:cxn modelId="{B88A3055-04C7-4B43-97CC-B9AE4F8F6631}" type="presParOf" srcId="{8941A981-D373-4135-B15E-2BB8D4168EDA}" destId="{D91D8409-38ED-4CCE-8CCC-0556E221AEA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7D33E3-07CE-471F-9DA4-0D3292E5103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1FB1B3C-8897-4D63-B983-9690FF3C47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Basic: Data import, types, visuals</a:t>
          </a:r>
        </a:p>
      </dgm:t>
    </dgm:pt>
    <dgm:pt modelId="{EFF72059-65F8-4B75-A2F4-B4E8D344EE47}" type="parTrans" cxnId="{27F252AA-63A6-4E93-BBB4-BA82A79EE795}">
      <dgm:prSet/>
      <dgm:spPr/>
      <dgm:t>
        <a:bodyPr/>
        <a:lstStyle/>
        <a:p>
          <a:endParaRPr lang="en-US"/>
        </a:p>
      </dgm:t>
    </dgm:pt>
    <dgm:pt modelId="{672FE409-4ADC-48B4-B435-07F67E159980}" type="sibTrans" cxnId="{27F252AA-63A6-4E93-BBB4-BA82A79EE795}">
      <dgm:prSet/>
      <dgm:spPr/>
      <dgm:t>
        <a:bodyPr/>
        <a:lstStyle/>
        <a:p>
          <a:endParaRPr lang="en-US"/>
        </a:p>
      </dgm:t>
    </dgm:pt>
    <dgm:pt modelId="{00833A83-7AAD-4B41-83EF-C2A04AB252B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Intermediate: Relationships, DAX, filters</a:t>
          </a:r>
        </a:p>
      </dgm:t>
    </dgm:pt>
    <dgm:pt modelId="{FA83A0F1-DD12-48C3-A6E9-E1158978A7D9}" type="parTrans" cxnId="{C47AB793-AF01-453E-8888-FEC7AFE9785B}">
      <dgm:prSet/>
      <dgm:spPr/>
      <dgm:t>
        <a:bodyPr/>
        <a:lstStyle/>
        <a:p>
          <a:endParaRPr lang="en-US"/>
        </a:p>
      </dgm:t>
    </dgm:pt>
    <dgm:pt modelId="{6D8332FD-5110-4BD1-8975-3CDE3D52C702}" type="sibTrans" cxnId="{C47AB793-AF01-453E-8888-FEC7AFE9785B}">
      <dgm:prSet/>
      <dgm:spPr/>
      <dgm:t>
        <a:bodyPr/>
        <a:lstStyle/>
        <a:p>
          <a:endParaRPr lang="en-US"/>
        </a:p>
      </dgm:t>
    </dgm:pt>
    <dgm:pt modelId="{40B9677B-D664-492C-B31E-D4721F1628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Advanced: Row-level security, parameters, advanced DAX</a:t>
          </a:r>
        </a:p>
      </dgm:t>
    </dgm:pt>
    <dgm:pt modelId="{387179F3-48CD-4294-8AE9-88C5236050BA}" type="parTrans" cxnId="{63C16940-A9A6-4E47-B8D1-5CCA8B86193A}">
      <dgm:prSet/>
      <dgm:spPr/>
      <dgm:t>
        <a:bodyPr/>
        <a:lstStyle/>
        <a:p>
          <a:endParaRPr lang="en-US"/>
        </a:p>
      </dgm:t>
    </dgm:pt>
    <dgm:pt modelId="{9B4B2A39-B10B-4DE0-B730-6BE9B7D52F3A}" type="sibTrans" cxnId="{63C16940-A9A6-4E47-B8D1-5CCA8B86193A}">
      <dgm:prSet/>
      <dgm:spPr/>
      <dgm:t>
        <a:bodyPr/>
        <a:lstStyle/>
        <a:p>
          <a:endParaRPr lang="en-US"/>
        </a:p>
      </dgm:t>
    </dgm:pt>
    <dgm:pt modelId="{360C271D-92CA-4EDB-94EC-F0D4959F2513}" type="pres">
      <dgm:prSet presAssocID="{F67D33E3-07CE-471F-9DA4-0D3292E51039}" presName="root" presStyleCnt="0">
        <dgm:presLayoutVars>
          <dgm:dir/>
          <dgm:resizeHandles val="exact"/>
        </dgm:presLayoutVars>
      </dgm:prSet>
      <dgm:spPr/>
    </dgm:pt>
    <dgm:pt modelId="{E4248E89-2899-48C2-BC00-5C6B71985D0E}" type="pres">
      <dgm:prSet presAssocID="{C1FB1B3C-8897-4D63-B983-9690FF3C473D}" presName="compNode" presStyleCnt="0"/>
      <dgm:spPr/>
    </dgm:pt>
    <dgm:pt modelId="{6AFCBEFC-BD39-4226-9509-61B020BC50F4}" type="pres">
      <dgm:prSet presAssocID="{C1FB1B3C-8897-4D63-B983-9690FF3C473D}" presName="iconBgRect" presStyleLbl="bgShp" presStyleIdx="0" presStyleCnt="3"/>
      <dgm:spPr/>
    </dgm:pt>
    <dgm:pt modelId="{8AD1DA4F-47D7-48C7-A17D-E6E16BC807BD}" type="pres">
      <dgm:prSet presAssocID="{C1FB1B3C-8897-4D63-B983-9690FF3C47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hi"/>
        </a:ext>
      </dgm:extLst>
    </dgm:pt>
    <dgm:pt modelId="{3CC8019D-77E4-4D3B-8F7E-C004BC53CFB5}" type="pres">
      <dgm:prSet presAssocID="{C1FB1B3C-8897-4D63-B983-9690FF3C473D}" presName="spaceRect" presStyleCnt="0"/>
      <dgm:spPr/>
    </dgm:pt>
    <dgm:pt modelId="{6A7E0219-D8EB-4B87-959B-19F10E4695E8}" type="pres">
      <dgm:prSet presAssocID="{C1FB1B3C-8897-4D63-B983-9690FF3C473D}" presName="textRect" presStyleLbl="revTx" presStyleIdx="0" presStyleCnt="3">
        <dgm:presLayoutVars>
          <dgm:chMax val="1"/>
          <dgm:chPref val="1"/>
        </dgm:presLayoutVars>
      </dgm:prSet>
      <dgm:spPr/>
    </dgm:pt>
    <dgm:pt modelId="{A1686779-CB87-48A6-836F-F52566A3EA81}" type="pres">
      <dgm:prSet presAssocID="{672FE409-4ADC-48B4-B435-07F67E159980}" presName="sibTrans" presStyleCnt="0"/>
      <dgm:spPr/>
    </dgm:pt>
    <dgm:pt modelId="{5EB88E6F-5D63-4C3D-867B-4380E67A60D0}" type="pres">
      <dgm:prSet presAssocID="{00833A83-7AAD-4B41-83EF-C2A04AB252B9}" presName="compNode" presStyleCnt="0"/>
      <dgm:spPr/>
    </dgm:pt>
    <dgm:pt modelId="{E8969638-FB5F-4F2A-B3D4-7D912103E49A}" type="pres">
      <dgm:prSet presAssocID="{00833A83-7AAD-4B41-83EF-C2A04AB252B9}" presName="iconBgRect" presStyleLbl="bgShp" presStyleIdx="1" presStyleCnt="3"/>
      <dgm:spPr/>
    </dgm:pt>
    <dgm:pt modelId="{F7515825-3E2C-4DF4-AECA-889DF86B0AF6}" type="pres">
      <dgm:prSet presAssocID="{00833A83-7AAD-4B41-83EF-C2A04AB252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385A73D-BD8A-4203-927D-0A1CC036FD8D}" type="pres">
      <dgm:prSet presAssocID="{00833A83-7AAD-4B41-83EF-C2A04AB252B9}" presName="spaceRect" presStyleCnt="0"/>
      <dgm:spPr/>
    </dgm:pt>
    <dgm:pt modelId="{C4E405F6-8ACA-41E6-920F-5E8292173EC7}" type="pres">
      <dgm:prSet presAssocID="{00833A83-7AAD-4B41-83EF-C2A04AB252B9}" presName="textRect" presStyleLbl="revTx" presStyleIdx="1" presStyleCnt="3">
        <dgm:presLayoutVars>
          <dgm:chMax val="1"/>
          <dgm:chPref val="1"/>
        </dgm:presLayoutVars>
      </dgm:prSet>
      <dgm:spPr/>
    </dgm:pt>
    <dgm:pt modelId="{AE6B5FAA-46ED-42E8-BA95-C2BD00C7790C}" type="pres">
      <dgm:prSet presAssocID="{6D8332FD-5110-4BD1-8975-3CDE3D52C702}" presName="sibTrans" presStyleCnt="0"/>
      <dgm:spPr/>
    </dgm:pt>
    <dgm:pt modelId="{0C20E951-E13C-44F0-BF38-E4BA86DF7213}" type="pres">
      <dgm:prSet presAssocID="{40B9677B-D664-492C-B31E-D4721F162869}" presName="compNode" presStyleCnt="0"/>
      <dgm:spPr/>
    </dgm:pt>
    <dgm:pt modelId="{E5480AA9-9CB3-4DB4-BB6D-40405D719811}" type="pres">
      <dgm:prSet presAssocID="{40B9677B-D664-492C-B31E-D4721F162869}" presName="iconBgRect" presStyleLbl="bgShp" presStyleIdx="2" presStyleCnt="3"/>
      <dgm:spPr/>
    </dgm:pt>
    <dgm:pt modelId="{B86D20C9-F9F4-4C6B-BBFB-19632AFDCF65}" type="pres">
      <dgm:prSet presAssocID="{40B9677B-D664-492C-B31E-D4721F1628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EF2386E-53CE-4ECD-B0C6-E0FC1026AA7F}" type="pres">
      <dgm:prSet presAssocID="{40B9677B-D664-492C-B31E-D4721F162869}" presName="spaceRect" presStyleCnt="0"/>
      <dgm:spPr/>
    </dgm:pt>
    <dgm:pt modelId="{40025619-44AF-412E-97C2-2BF035EE8C26}" type="pres">
      <dgm:prSet presAssocID="{40B9677B-D664-492C-B31E-D4721F1628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971D53D-6F79-4023-92EF-BF96117AF6EC}" type="presOf" srcId="{40B9677B-D664-492C-B31E-D4721F162869}" destId="{40025619-44AF-412E-97C2-2BF035EE8C26}" srcOrd="0" destOrd="0" presId="urn:microsoft.com/office/officeart/2018/5/layout/IconCircleLabelList"/>
    <dgm:cxn modelId="{63C16940-A9A6-4E47-B8D1-5CCA8B86193A}" srcId="{F67D33E3-07CE-471F-9DA4-0D3292E51039}" destId="{40B9677B-D664-492C-B31E-D4721F162869}" srcOrd="2" destOrd="0" parTransId="{387179F3-48CD-4294-8AE9-88C5236050BA}" sibTransId="{9B4B2A39-B10B-4DE0-B730-6BE9B7D52F3A}"/>
    <dgm:cxn modelId="{C47AB793-AF01-453E-8888-FEC7AFE9785B}" srcId="{F67D33E3-07CE-471F-9DA4-0D3292E51039}" destId="{00833A83-7AAD-4B41-83EF-C2A04AB252B9}" srcOrd="1" destOrd="0" parTransId="{FA83A0F1-DD12-48C3-A6E9-E1158978A7D9}" sibTransId="{6D8332FD-5110-4BD1-8975-3CDE3D52C702}"/>
    <dgm:cxn modelId="{27F252AA-63A6-4E93-BBB4-BA82A79EE795}" srcId="{F67D33E3-07CE-471F-9DA4-0D3292E51039}" destId="{C1FB1B3C-8897-4D63-B983-9690FF3C473D}" srcOrd="0" destOrd="0" parTransId="{EFF72059-65F8-4B75-A2F4-B4E8D344EE47}" sibTransId="{672FE409-4ADC-48B4-B435-07F67E159980}"/>
    <dgm:cxn modelId="{8B8F60BA-209B-4335-AEE9-65991705B20B}" type="presOf" srcId="{F67D33E3-07CE-471F-9DA4-0D3292E51039}" destId="{360C271D-92CA-4EDB-94EC-F0D4959F2513}" srcOrd="0" destOrd="0" presId="urn:microsoft.com/office/officeart/2018/5/layout/IconCircleLabelList"/>
    <dgm:cxn modelId="{F0487AC6-7F8D-4552-AB32-147440B29B6C}" type="presOf" srcId="{00833A83-7AAD-4B41-83EF-C2A04AB252B9}" destId="{C4E405F6-8ACA-41E6-920F-5E8292173EC7}" srcOrd="0" destOrd="0" presId="urn:microsoft.com/office/officeart/2018/5/layout/IconCircleLabelList"/>
    <dgm:cxn modelId="{51AC56D5-E1F4-4BDA-B4C9-73C3C1F9EEDC}" type="presOf" srcId="{C1FB1B3C-8897-4D63-B983-9690FF3C473D}" destId="{6A7E0219-D8EB-4B87-959B-19F10E4695E8}" srcOrd="0" destOrd="0" presId="urn:microsoft.com/office/officeart/2018/5/layout/IconCircleLabelList"/>
    <dgm:cxn modelId="{B89A4F74-CA57-4F75-85A3-7D64F0696F2E}" type="presParOf" srcId="{360C271D-92CA-4EDB-94EC-F0D4959F2513}" destId="{E4248E89-2899-48C2-BC00-5C6B71985D0E}" srcOrd="0" destOrd="0" presId="urn:microsoft.com/office/officeart/2018/5/layout/IconCircleLabelList"/>
    <dgm:cxn modelId="{54E808FD-396A-4B4F-8320-EC2138EB013D}" type="presParOf" srcId="{E4248E89-2899-48C2-BC00-5C6B71985D0E}" destId="{6AFCBEFC-BD39-4226-9509-61B020BC50F4}" srcOrd="0" destOrd="0" presId="urn:microsoft.com/office/officeart/2018/5/layout/IconCircleLabelList"/>
    <dgm:cxn modelId="{21DD255F-37BC-42DD-AFE6-15CB95FD728E}" type="presParOf" srcId="{E4248E89-2899-48C2-BC00-5C6B71985D0E}" destId="{8AD1DA4F-47D7-48C7-A17D-E6E16BC807BD}" srcOrd="1" destOrd="0" presId="urn:microsoft.com/office/officeart/2018/5/layout/IconCircleLabelList"/>
    <dgm:cxn modelId="{E67C9164-B2CE-490D-AC07-B1EB55DAD4AB}" type="presParOf" srcId="{E4248E89-2899-48C2-BC00-5C6B71985D0E}" destId="{3CC8019D-77E4-4D3B-8F7E-C004BC53CFB5}" srcOrd="2" destOrd="0" presId="urn:microsoft.com/office/officeart/2018/5/layout/IconCircleLabelList"/>
    <dgm:cxn modelId="{9345A94E-D6A9-4185-A8E5-D7CA9E4AAF98}" type="presParOf" srcId="{E4248E89-2899-48C2-BC00-5C6B71985D0E}" destId="{6A7E0219-D8EB-4B87-959B-19F10E4695E8}" srcOrd="3" destOrd="0" presId="urn:microsoft.com/office/officeart/2018/5/layout/IconCircleLabelList"/>
    <dgm:cxn modelId="{9B7EFFCA-84C2-45A4-894A-DEABE945ECE1}" type="presParOf" srcId="{360C271D-92CA-4EDB-94EC-F0D4959F2513}" destId="{A1686779-CB87-48A6-836F-F52566A3EA81}" srcOrd="1" destOrd="0" presId="urn:microsoft.com/office/officeart/2018/5/layout/IconCircleLabelList"/>
    <dgm:cxn modelId="{EEEDFE27-99EE-4B99-BA63-E2EA1A0FA799}" type="presParOf" srcId="{360C271D-92CA-4EDB-94EC-F0D4959F2513}" destId="{5EB88E6F-5D63-4C3D-867B-4380E67A60D0}" srcOrd="2" destOrd="0" presId="urn:microsoft.com/office/officeart/2018/5/layout/IconCircleLabelList"/>
    <dgm:cxn modelId="{6B8B0E31-3BD2-4F7E-93D9-4BD0751EF5F0}" type="presParOf" srcId="{5EB88E6F-5D63-4C3D-867B-4380E67A60D0}" destId="{E8969638-FB5F-4F2A-B3D4-7D912103E49A}" srcOrd="0" destOrd="0" presId="urn:microsoft.com/office/officeart/2018/5/layout/IconCircleLabelList"/>
    <dgm:cxn modelId="{471FE471-61A0-46E3-8D85-656F779963CA}" type="presParOf" srcId="{5EB88E6F-5D63-4C3D-867B-4380E67A60D0}" destId="{F7515825-3E2C-4DF4-AECA-889DF86B0AF6}" srcOrd="1" destOrd="0" presId="urn:microsoft.com/office/officeart/2018/5/layout/IconCircleLabelList"/>
    <dgm:cxn modelId="{AE9F7CAD-F2B0-4CDB-85FA-958FB2410814}" type="presParOf" srcId="{5EB88E6F-5D63-4C3D-867B-4380E67A60D0}" destId="{0385A73D-BD8A-4203-927D-0A1CC036FD8D}" srcOrd="2" destOrd="0" presId="urn:microsoft.com/office/officeart/2018/5/layout/IconCircleLabelList"/>
    <dgm:cxn modelId="{87815FB5-8620-4FFE-821A-61519E49A552}" type="presParOf" srcId="{5EB88E6F-5D63-4C3D-867B-4380E67A60D0}" destId="{C4E405F6-8ACA-41E6-920F-5E8292173EC7}" srcOrd="3" destOrd="0" presId="urn:microsoft.com/office/officeart/2018/5/layout/IconCircleLabelList"/>
    <dgm:cxn modelId="{10567EDB-B754-42E2-917D-4B6F787E37E2}" type="presParOf" srcId="{360C271D-92CA-4EDB-94EC-F0D4959F2513}" destId="{AE6B5FAA-46ED-42E8-BA95-C2BD00C7790C}" srcOrd="3" destOrd="0" presId="urn:microsoft.com/office/officeart/2018/5/layout/IconCircleLabelList"/>
    <dgm:cxn modelId="{AE7101D1-AEFD-4C9E-AE0D-DBFC399E7337}" type="presParOf" srcId="{360C271D-92CA-4EDB-94EC-F0D4959F2513}" destId="{0C20E951-E13C-44F0-BF38-E4BA86DF7213}" srcOrd="4" destOrd="0" presId="urn:microsoft.com/office/officeart/2018/5/layout/IconCircleLabelList"/>
    <dgm:cxn modelId="{85B78A3F-5430-4094-B23E-521C82649383}" type="presParOf" srcId="{0C20E951-E13C-44F0-BF38-E4BA86DF7213}" destId="{E5480AA9-9CB3-4DB4-BB6D-40405D719811}" srcOrd="0" destOrd="0" presId="urn:microsoft.com/office/officeart/2018/5/layout/IconCircleLabelList"/>
    <dgm:cxn modelId="{FB286FEA-E45F-406A-9FB5-A19E9B08A3B1}" type="presParOf" srcId="{0C20E951-E13C-44F0-BF38-E4BA86DF7213}" destId="{B86D20C9-F9F4-4C6B-BBFB-19632AFDCF65}" srcOrd="1" destOrd="0" presId="urn:microsoft.com/office/officeart/2018/5/layout/IconCircleLabelList"/>
    <dgm:cxn modelId="{8C97EE0F-5F14-4CF9-B92C-1AD849B68649}" type="presParOf" srcId="{0C20E951-E13C-44F0-BF38-E4BA86DF7213}" destId="{CEF2386E-53CE-4ECD-B0C6-E0FC1026AA7F}" srcOrd="2" destOrd="0" presId="urn:microsoft.com/office/officeart/2018/5/layout/IconCircleLabelList"/>
    <dgm:cxn modelId="{70EFD21A-F750-4A7E-A57B-46EEB57E1A63}" type="presParOf" srcId="{0C20E951-E13C-44F0-BF38-E4BA86DF7213}" destId="{40025619-44AF-412E-97C2-2BF035EE8C2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E262AD-3155-4A6C-853E-A5FB2A73938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CDCC5F-31EB-4616-B180-4F92A98EA8A8}">
      <dgm:prSet/>
      <dgm:spPr/>
      <dgm:t>
        <a:bodyPr/>
        <a:lstStyle/>
        <a:p>
          <a:r>
            <a:rPr lang="en-US"/>
            <a:t>It is often referred to as the </a:t>
          </a:r>
          <a:r>
            <a:rPr lang="en-US" b="1"/>
            <a:t>Power BI Development Lifecycle</a:t>
          </a:r>
          <a:r>
            <a:rPr lang="en-US"/>
            <a:t>. </a:t>
          </a:r>
        </a:p>
      </dgm:t>
    </dgm:pt>
    <dgm:pt modelId="{38D24472-81A5-4159-A4E9-3F1F66457F33}" type="parTrans" cxnId="{0B88A212-8AAA-4C0A-944C-0C7811B6B9AE}">
      <dgm:prSet/>
      <dgm:spPr/>
      <dgm:t>
        <a:bodyPr/>
        <a:lstStyle/>
        <a:p>
          <a:endParaRPr lang="en-US"/>
        </a:p>
      </dgm:t>
    </dgm:pt>
    <dgm:pt modelId="{7F5619D5-D07F-4F24-878C-3A6FDAC3E2F2}" type="sibTrans" cxnId="{0B88A212-8AAA-4C0A-944C-0C7811B6B9AE}">
      <dgm:prSet/>
      <dgm:spPr/>
      <dgm:t>
        <a:bodyPr/>
        <a:lstStyle/>
        <a:p>
          <a:endParaRPr lang="en-US"/>
        </a:p>
      </dgm:t>
    </dgm:pt>
    <dgm:pt modelId="{2175944B-75F2-450D-A7BA-EC40DFF641BA}">
      <dgm:prSet/>
      <dgm:spPr/>
      <dgm:t>
        <a:bodyPr/>
        <a:lstStyle/>
        <a:p>
          <a:r>
            <a:rPr lang="en-US"/>
            <a:t>It follows the typical </a:t>
          </a:r>
          <a:r>
            <a:rPr lang="en-US" b="1"/>
            <a:t>ETL + Visualize + Share</a:t>
          </a:r>
          <a:r>
            <a:rPr lang="en-US"/>
            <a:t> approach but also incorporates </a:t>
          </a:r>
          <a:r>
            <a:rPr lang="en-US" b="1"/>
            <a:t>business understanding</a:t>
          </a:r>
          <a:r>
            <a:rPr lang="en-US"/>
            <a:t>, </a:t>
          </a:r>
          <a:r>
            <a:rPr lang="en-US" b="1"/>
            <a:t>validation</a:t>
          </a:r>
          <a:r>
            <a:rPr lang="en-US"/>
            <a:t>, and </a:t>
          </a:r>
          <a:r>
            <a:rPr lang="en-US" b="1"/>
            <a:t>maintenance</a:t>
          </a:r>
          <a:r>
            <a:rPr lang="en-US"/>
            <a:t> stages.</a:t>
          </a:r>
        </a:p>
      </dgm:t>
    </dgm:pt>
    <dgm:pt modelId="{9C84DD72-7F21-460E-AB29-9FEEC117B95E}" type="parTrans" cxnId="{F0FE2B4F-970B-4638-B43E-05145684E47B}">
      <dgm:prSet/>
      <dgm:spPr/>
      <dgm:t>
        <a:bodyPr/>
        <a:lstStyle/>
        <a:p>
          <a:endParaRPr lang="en-US"/>
        </a:p>
      </dgm:t>
    </dgm:pt>
    <dgm:pt modelId="{769CE5BF-7F9E-40F3-839B-CF7F8ADA8924}" type="sibTrans" cxnId="{F0FE2B4F-970B-4638-B43E-05145684E47B}">
      <dgm:prSet/>
      <dgm:spPr/>
      <dgm:t>
        <a:bodyPr/>
        <a:lstStyle/>
        <a:p>
          <a:endParaRPr lang="en-US"/>
        </a:p>
      </dgm:t>
    </dgm:pt>
    <dgm:pt modelId="{688C6B24-75FD-4930-A11D-4D75592BBCB0}">
      <dgm:prSet/>
      <dgm:spPr/>
      <dgm:t>
        <a:bodyPr/>
        <a:lstStyle/>
        <a:p>
          <a:r>
            <a:rPr lang="en-US"/>
            <a:t>A Power BI project typically goes through </a:t>
          </a:r>
          <a:r>
            <a:rPr lang="en-US" b="1"/>
            <a:t>6 stages</a:t>
          </a:r>
          <a:r>
            <a:rPr lang="en-US"/>
            <a:t> explained in the upcoming slices. </a:t>
          </a:r>
        </a:p>
      </dgm:t>
    </dgm:pt>
    <dgm:pt modelId="{5A96B47E-AF4F-45C0-B408-E60C3DBA58FD}" type="parTrans" cxnId="{0719FD2F-8FED-4DEA-8C80-999879B860FE}">
      <dgm:prSet/>
      <dgm:spPr/>
      <dgm:t>
        <a:bodyPr/>
        <a:lstStyle/>
        <a:p>
          <a:endParaRPr lang="en-US"/>
        </a:p>
      </dgm:t>
    </dgm:pt>
    <dgm:pt modelId="{E948E16F-E81D-4CB5-A061-DEE7E7EC03B5}" type="sibTrans" cxnId="{0719FD2F-8FED-4DEA-8C80-999879B860FE}">
      <dgm:prSet/>
      <dgm:spPr/>
      <dgm:t>
        <a:bodyPr/>
        <a:lstStyle/>
        <a:p>
          <a:endParaRPr lang="en-US"/>
        </a:p>
      </dgm:t>
    </dgm:pt>
    <dgm:pt modelId="{38B58F25-9322-42AC-9154-57ED7E81BA79}" type="pres">
      <dgm:prSet presAssocID="{91E262AD-3155-4A6C-853E-A5FB2A739384}" presName="root" presStyleCnt="0">
        <dgm:presLayoutVars>
          <dgm:dir/>
          <dgm:resizeHandles val="exact"/>
        </dgm:presLayoutVars>
      </dgm:prSet>
      <dgm:spPr/>
    </dgm:pt>
    <dgm:pt modelId="{532BBBA0-91AA-470C-B91C-6C25F424F934}" type="pres">
      <dgm:prSet presAssocID="{26CDCC5F-31EB-4616-B180-4F92A98EA8A8}" presName="compNode" presStyleCnt="0"/>
      <dgm:spPr/>
    </dgm:pt>
    <dgm:pt modelId="{0D94542D-D54A-4762-834E-4A72C0FC237C}" type="pres">
      <dgm:prSet presAssocID="{26CDCC5F-31EB-4616-B180-4F92A98EA8A8}" presName="bgRect" presStyleLbl="bgShp" presStyleIdx="0" presStyleCnt="3"/>
      <dgm:spPr/>
    </dgm:pt>
    <dgm:pt modelId="{EB16C18A-E8D3-4C38-A6D2-E057C1B655CE}" type="pres">
      <dgm:prSet presAssocID="{26CDCC5F-31EB-4616-B180-4F92A98EA8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730EC791-1D1B-4597-99F8-173ABF3CA16F}" type="pres">
      <dgm:prSet presAssocID="{26CDCC5F-31EB-4616-B180-4F92A98EA8A8}" presName="spaceRect" presStyleCnt="0"/>
      <dgm:spPr/>
    </dgm:pt>
    <dgm:pt modelId="{F9726244-F545-417E-A4B0-AFAD814C24E4}" type="pres">
      <dgm:prSet presAssocID="{26CDCC5F-31EB-4616-B180-4F92A98EA8A8}" presName="parTx" presStyleLbl="revTx" presStyleIdx="0" presStyleCnt="3">
        <dgm:presLayoutVars>
          <dgm:chMax val="0"/>
          <dgm:chPref val="0"/>
        </dgm:presLayoutVars>
      </dgm:prSet>
      <dgm:spPr/>
    </dgm:pt>
    <dgm:pt modelId="{696B1481-D388-4750-B870-81DEF3994CA8}" type="pres">
      <dgm:prSet presAssocID="{7F5619D5-D07F-4F24-878C-3A6FDAC3E2F2}" presName="sibTrans" presStyleCnt="0"/>
      <dgm:spPr/>
    </dgm:pt>
    <dgm:pt modelId="{E2EAA18B-D33E-4631-93CE-2E7436058FCE}" type="pres">
      <dgm:prSet presAssocID="{2175944B-75F2-450D-A7BA-EC40DFF641BA}" presName="compNode" presStyleCnt="0"/>
      <dgm:spPr/>
    </dgm:pt>
    <dgm:pt modelId="{0D418FFF-F58E-4876-93A0-93F210D7F8CC}" type="pres">
      <dgm:prSet presAssocID="{2175944B-75F2-450D-A7BA-EC40DFF641BA}" presName="bgRect" presStyleLbl="bgShp" presStyleIdx="1" presStyleCnt="3"/>
      <dgm:spPr/>
    </dgm:pt>
    <dgm:pt modelId="{24251C10-8FD5-42E2-968B-FE784EA27589}" type="pres">
      <dgm:prSet presAssocID="{2175944B-75F2-450D-A7BA-EC40DFF641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3860780-2842-4426-8558-1A68AF3767E7}" type="pres">
      <dgm:prSet presAssocID="{2175944B-75F2-450D-A7BA-EC40DFF641BA}" presName="spaceRect" presStyleCnt="0"/>
      <dgm:spPr/>
    </dgm:pt>
    <dgm:pt modelId="{39806AB1-0682-4E67-8EF6-D1EEC05350AF}" type="pres">
      <dgm:prSet presAssocID="{2175944B-75F2-450D-A7BA-EC40DFF641BA}" presName="parTx" presStyleLbl="revTx" presStyleIdx="1" presStyleCnt="3">
        <dgm:presLayoutVars>
          <dgm:chMax val="0"/>
          <dgm:chPref val="0"/>
        </dgm:presLayoutVars>
      </dgm:prSet>
      <dgm:spPr/>
    </dgm:pt>
    <dgm:pt modelId="{BBAC9782-3204-484E-AF55-649F0334F544}" type="pres">
      <dgm:prSet presAssocID="{769CE5BF-7F9E-40F3-839B-CF7F8ADA8924}" presName="sibTrans" presStyleCnt="0"/>
      <dgm:spPr/>
    </dgm:pt>
    <dgm:pt modelId="{40F42ED7-5CD3-4537-A9A3-0CBFAB3C61F7}" type="pres">
      <dgm:prSet presAssocID="{688C6B24-75FD-4930-A11D-4D75592BBCB0}" presName="compNode" presStyleCnt="0"/>
      <dgm:spPr/>
    </dgm:pt>
    <dgm:pt modelId="{C56D41B2-A8A1-492C-A0BE-FCF5948D7E9F}" type="pres">
      <dgm:prSet presAssocID="{688C6B24-75FD-4930-A11D-4D75592BBCB0}" presName="bgRect" presStyleLbl="bgShp" presStyleIdx="2" presStyleCnt="3"/>
      <dgm:spPr/>
    </dgm:pt>
    <dgm:pt modelId="{9F987153-EDB3-41CD-9467-7E10F961CCAB}" type="pres">
      <dgm:prSet presAssocID="{688C6B24-75FD-4930-A11D-4D75592BBC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DD3D7D6A-3C8E-4A3C-8EF7-828A73C552F8}" type="pres">
      <dgm:prSet presAssocID="{688C6B24-75FD-4930-A11D-4D75592BBCB0}" presName="spaceRect" presStyleCnt="0"/>
      <dgm:spPr/>
    </dgm:pt>
    <dgm:pt modelId="{2A05F993-6038-460B-A8D9-8C5986AE6E56}" type="pres">
      <dgm:prSet presAssocID="{688C6B24-75FD-4930-A11D-4D75592BBCB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B88A212-8AAA-4C0A-944C-0C7811B6B9AE}" srcId="{91E262AD-3155-4A6C-853E-A5FB2A739384}" destId="{26CDCC5F-31EB-4616-B180-4F92A98EA8A8}" srcOrd="0" destOrd="0" parTransId="{38D24472-81A5-4159-A4E9-3F1F66457F33}" sibTransId="{7F5619D5-D07F-4F24-878C-3A6FDAC3E2F2}"/>
    <dgm:cxn modelId="{0719FD2F-8FED-4DEA-8C80-999879B860FE}" srcId="{91E262AD-3155-4A6C-853E-A5FB2A739384}" destId="{688C6B24-75FD-4930-A11D-4D75592BBCB0}" srcOrd="2" destOrd="0" parTransId="{5A96B47E-AF4F-45C0-B408-E60C3DBA58FD}" sibTransId="{E948E16F-E81D-4CB5-A061-DEE7E7EC03B5}"/>
    <dgm:cxn modelId="{4524C732-2DC5-47BE-AC70-BB550EF24417}" type="presOf" srcId="{688C6B24-75FD-4930-A11D-4D75592BBCB0}" destId="{2A05F993-6038-460B-A8D9-8C5986AE6E56}" srcOrd="0" destOrd="0" presId="urn:microsoft.com/office/officeart/2018/2/layout/IconVerticalSolidList"/>
    <dgm:cxn modelId="{945B1863-194C-4A3D-BE79-1CD61CBCDC29}" type="presOf" srcId="{91E262AD-3155-4A6C-853E-A5FB2A739384}" destId="{38B58F25-9322-42AC-9154-57ED7E81BA79}" srcOrd="0" destOrd="0" presId="urn:microsoft.com/office/officeart/2018/2/layout/IconVerticalSolidList"/>
    <dgm:cxn modelId="{14F40C6F-2783-4A6F-9C77-95981F5217FC}" type="presOf" srcId="{2175944B-75F2-450D-A7BA-EC40DFF641BA}" destId="{39806AB1-0682-4E67-8EF6-D1EEC05350AF}" srcOrd="0" destOrd="0" presId="urn:microsoft.com/office/officeart/2018/2/layout/IconVerticalSolidList"/>
    <dgm:cxn modelId="{F0FE2B4F-970B-4638-B43E-05145684E47B}" srcId="{91E262AD-3155-4A6C-853E-A5FB2A739384}" destId="{2175944B-75F2-450D-A7BA-EC40DFF641BA}" srcOrd="1" destOrd="0" parTransId="{9C84DD72-7F21-460E-AB29-9FEEC117B95E}" sibTransId="{769CE5BF-7F9E-40F3-839B-CF7F8ADA8924}"/>
    <dgm:cxn modelId="{950B5189-5452-4198-BBC6-55C115255ABE}" type="presOf" srcId="{26CDCC5F-31EB-4616-B180-4F92A98EA8A8}" destId="{F9726244-F545-417E-A4B0-AFAD814C24E4}" srcOrd="0" destOrd="0" presId="urn:microsoft.com/office/officeart/2018/2/layout/IconVerticalSolidList"/>
    <dgm:cxn modelId="{8B0B799E-56F3-4E25-BC23-D1A0B6F1F69C}" type="presParOf" srcId="{38B58F25-9322-42AC-9154-57ED7E81BA79}" destId="{532BBBA0-91AA-470C-B91C-6C25F424F934}" srcOrd="0" destOrd="0" presId="urn:microsoft.com/office/officeart/2018/2/layout/IconVerticalSolidList"/>
    <dgm:cxn modelId="{0CD6E235-3D9B-40A5-85F0-18804DF87602}" type="presParOf" srcId="{532BBBA0-91AA-470C-B91C-6C25F424F934}" destId="{0D94542D-D54A-4762-834E-4A72C0FC237C}" srcOrd="0" destOrd="0" presId="urn:microsoft.com/office/officeart/2018/2/layout/IconVerticalSolidList"/>
    <dgm:cxn modelId="{B00A1FC0-0030-49BB-99DF-8C7D7C9E9ED4}" type="presParOf" srcId="{532BBBA0-91AA-470C-B91C-6C25F424F934}" destId="{EB16C18A-E8D3-4C38-A6D2-E057C1B655CE}" srcOrd="1" destOrd="0" presId="urn:microsoft.com/office/officeart/2018/2/layout/IconVerticalSolidList"/>
    <dgm:cxn modelId="{B4AC51CD-32B8-4C33-8D7D-20428DDD42E0}" type="presParOf" srcId="{532BBBA0-91AA-470C-B91C-6C25F424F934}" destId="{730EC791-1D1B-4597-99F8-173ABF3CA16F}" srcOrd="2" destOrd="0" presId="urn:microsoft.com/office/officeart/2018/2/layout/IconVerticalSolidList"/>
    <dgm:cxn modelId="{1D602AA1-1D04-40D6-BD6A-BA7175AC97E2}" type="presParOf" srcId="{532BBBA0-91AA-470C-B91C-6C25F424F934}" destId="{F9726244-F545-417E-A4B0-AFAD814C24E4}" srcOrd="3" destOrd="0" presId="urn:microsoft.com/office/officeart/2018/2/layout/IconVerticalSolidList"/>
    <dgm:cxn modelId="{0C73FB61-7739-4821-B2D9-D85095140712}" type="presParOf" srcId="{38B58F25-9322-42AC-9154-57ED7E81BA79}" destId="{696B1481-D388-4750-B870-81DEF3994CA8}" srcOrd="1" destOrd="0" presId="urn:microsoft.com/office/officeart/2018/2/layout/IconVerticalSolidList"/>
    <dgm:cxn modelId="{32C0F1E5-445B-4E9F-BBB4-1FC98F6B3616}" type="presParOf" srcId="{38B58F25-9322-42AC-9154-57ED7E81BA79}" destId="{E2EAA18B-D33E-4631-93CE-2E7436058FCE}" srcOrd="2" destOrd="0" presId="urn:microsoft.com/office/officeart/2018/2/layout/IconVerticalSolidList"/>
    <dgm:cxn modelId="{97362214-E9CB-4651-B1E2-4FE01A1CB1A3}" type="presParOf" srcId="{E2EAA18B-D33E-4631-93CE-2E7436058FCE}" destId="{0D418FFF-F58E-4876-93A0-93F210D7F8CC}" srcOrd="0" destOrd="0" presId="urn:microsoft.com/office/officeart/2018/2/layout/IconVerticalSolidList"/>
    <dgm:cxn modelId="{9334207B-BFFB-445C-B3F3-A374910CC574}" type="presParOf" srcId="{E2EAA18B-D33E-4631-93CE-2E7436058FCE}" destId="{24251C10-8FD5-42E2-968B-FE784EA27589}" srcOrd="1" destOrd="0" presId="urn:microsoft.com/office/officeart/2018/2/layout/IconVerticalSolidList"/>
    <dgm:cxn modelId="{AF84AAE7-1C95-4D3C-9E7E-88A65F91D0F9}" type="presParOf" srcId="{E2EAA18B-D33E-4631-93CE-2E7436058FCE}" destId="{F3860780-2842-4426-8558-1A68AF3767E7}" srcOrd="2" destOrd="0" presId="urn:microsoft.com/office/officeart/2018/2/layout/IconVerticalSolidList"/>
    <dgm:cxn modelId="{C3FDA2E8-06BD-49B4-8330-D5CF20460F3B}" type="presParOf" srcId="{E2EAA18B-D33E-4631-93CE-2E7436058FCE}" destId="{39806AB1-0682-4E67-8EF6-D1EEC05350AF}" srcOrd="3" destOrd="0" presId="urn:microsoft.com/office/officeart/2018/2/layout/IconVerticalSolidList"/>
    <dgm:cxn modelId="{DF37EE7B-3CA5-4F8B-B359-091A38395FE2}" type="presParOf" srcId="{38B58F25-9322-42AC-9154-57ED7E81BA79}" destId="{BBAC9782-3204-484E-AF55-649F0334F544}" srcOrd="3" destOrd="0" presId="urn:microsoft.com/office/officeart/2018/2/layout/IconVerticalSolidList"/>
    <dgm:cxn modelId="{3911015F-61F6-4E26-A182-8FF7DD5A3EF8}" type="presParOf" srcId="{38B58F25-9322-42AC-9154-57ED7E81BA79}" destId="{40F42ED7-5CD3-4537-A9A3-0CBFAB3C61F7}" srcOrd="4" destOrd="0" presId="urn:microsoft.com/office/officeart/2018/2/layout/IconVerticalSolidList"/>
    <dgm:cxn modelId="{995A7183-0179-417B-9740-FBD2894F800E}" type="presParOf" srcId="{40F42ED7-5CD3-4537-A9A3-0CBFAB3C61F7}" destId="{C56D41B2-A8A1-492C-A0BE-FCF5948D7E9F}" srcOrd="0" destOrd="0" presId="urn:microsoft.com/office/officeart/2018/2/layout/IconVerticalSolidList"/>
    <dgm:cxn modelId="{7EF5457A-0841-463B-874B-5C8F3B668E22}" type="presParOf" srcId="{40F42ED7-5CD3-4537-A9A3-0CBFAB3C61F7}" destId="{9F987153-EDB3-41CD-9467-7E10F961CCAB}" srcOrd="1" destOrd="0" presId="urn:microsoft.com/office/officeart/2018/2/layout/IconVerticalSolidList"/>
    <dgm:cxn modelId="{39867F71-69EC-4B08-B829-0A2599694A01}" type="presParOf" srcId="{40F42ED7-5CD3-4537-A9A3-0CBFAB3C61F7}" destId="{DD3D7D6A-3C8E-4A3C-8EF7-828A73C552F8}" srcOrd="2" destOrd="0" presId="urn:microsoft.com/office/officeart/2018/2/layout/IconVerticalSolidList"/>
    <dgm:cxn modelId="{0AFBE31B-9112-4725-A771-680C772139C9}" type="presParOf" srcId="{40F42ED7-5CD3-4537-A9A3-0CBFAB3C61F7}" destId="{2A05F993-6038-460B-A8D9-8C5986AE6E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691FC1-EDF1-4042-8D95-EBC0BD2018E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E6D407-8B56-4D50-9EC9-E26F58F42E54}">
      <dgm:prSet/>
      <dgm:spPr/>
      <dgm:t>
        <a:bodyPr/>
        <a:lstStyle/>
        <a:p>
          <a:r>
            <a:rPr lang="en-US"/>
            <a:t>Understand the </a:t>
          </a:r>
          <a:r>
            <a:rPr lang="en-US" b="1"/>
            <a:t>business goals</a:t>
          </a:r>
          <a:r>
            <a:rPr lang="en-US"/>
            <a:t> and what stakeholders want to see.</a:t>
          </a:r>
        </a:p>
      </dgm:t>
    </dgm:pt>
    <dgm:pt modelId="{4876E5FD-D41A-4D4F-B095-D2C8F7875109}" type="parTrans" cxnId="{1916089A-E2B4-4F84-82EC-1F2101915874}">
      <dgm:prSet/>
      <dgm:spPr/>
      <dgm:t>
        <a:bodyPr/>
        <a:lstStyle/>
        <a:p>
          <a:endParaRPr lang="en-US"/>
        </a:p>
      </dgm:t>
    </dgm:pt>
    <dgm:pt modelId="{E5F73056-0E79-4798-97C0-FCC385C06D0E}" type="sibTrans" cxnId="{1916089A-E2B4-4F84-82EC-1F2101915874}">
      <dgm:prSet/>
      <dgm:spPr/>
      <dgm:t>
        <a:bodyPr/>
        <a:lstStyle/>
        <a:p>
          <a:endParaRPr lang="en-US"/>
        </a:p>
      </dgm:t>
    </dgm:pt>
    <dgm:pt modelId="{B5E5C7B9-4019-4419-A2D7-07DA97B2E997}">
      <dgm:prSet/>
      <dgm:spPr/>
      <dgm:t>
        <a:bodyPr/>
        <a:lstStyle/>
        <a:p>
          <a:r>
            <a:rPr lang="en-US"/>
            <a:t>Identify the </a:t>
          </a:r>
          <a:r>
            <a:rPr lang="en-US" b="1"/>
            <a:t>KPIs (Key Performance Indicators)</a:t>
          </a:r>
          <a:r>
            <a:rPr lang="en-US"/>
            <a:t> and </a:t>
          </a:r>
          <a:r>
            <a:rPr lang="en-US" b="1"/>
            <a:t>metrics</a:t>
          </a:r>
          <a:r>
            <a:rPr lang="en-US"/>
            <a:t>.</a:t>
          </a:r>
        </a:p>
      </dgm:t>
    </dgm:pt>
    <dgm:pt modelId="{06EB759D-B029-4FC9-A01E-60177B1B7C38}" type="parTrans" cxnId="{B4071411-8606-465E-B926-69D76479E068}">
      <dgm:prSet/>
      <dgm:spPr/>
      <dgm:t>
        <a:bodyPr/>
        <a:lstStyle/>
        <a:p>
          <a:endParaRPr lang="en-US"/>
        </a:p>
      </dgm:t>
    </dgm:pt>
    <dgm:pt modelId="{B180114D-12F7-478B-A45E-03E33C2DE409}" type="sibTrans" cxnId="{B4071411-8606-465E-B926-69D76479E068}">
      <dgm:prSet/>
      <dgm:spPr/>
      <dgm:t>
        <a:bodyPr/>
        <a:lstStyle/>
        <a:p>
          <a:endParaRPr lang="en-US"/>
        </a:p>
      </dgm:t>
    </dgm:pt>
    <dgm:pt modelId="{C9BB5B9E-2796-422E-8AB1-0992BB952EEC}">
      <dgm:prSet/>
      <dgm:spPr/>
      <dgm:t>
        <a:bodyPr/>
        <a:lstStyle/>
        <a:p>
          <a:r>
            <a:rPr lang="en-US"/>
            <a:t>Questions asked:</a:t>
          </a:r>
        </a:p>
      </dgm:t>
    </dgm:pt>
    <dgm:pt modelId="{F79439AE-FBF6-4798-862D-D8E2DBAE464E}" type="parTrans" cxnId="{1A0C75C1-A6CD-477A-BF20-AE4DAD40BA23}">
      <dgm:prSet/>
      <dgm:spPr/>
      <dgm:t>
        <a:bodyPr/>
        <a:lstStyle/>
        <a:p>
          <a:endParaRPr lang="en-US"/>
        </a:p>
      </dgm:t>
    </dgm:pt>
    <dgm:pt modelId="{A594689E-6573-40E7-9106-22590687DBA7}" type="sibTrans" cxnId="{1A0C75C1-A6CD-477A-BF20-AE4DAD40BA23}">
      <dgm:prSet/>
      <dgm:spPr/>
      <dgm:t>
        <a:bodyPr/>
        <a:lstStyle/>
        <a:p>
          <a:endParaRPr lang="en-US"/>
        </a:p>
      </dgm:t>
    </dgm:pt>
    <dgm:pt modelId="{1C0E9068-F141-42F5-9152-28CB07FFFFC0}">
      <dgm:prSet/>
      <dgm:spPr/>
      <dgm:t>
        <a:bodyPr/>
        <a:lstStyle/>
        <a:p>
          <a:r>
            <a:rPr lang="en-US"/>
            <a:t>What problems are we trying to solve?</a:t>
          </a:r>
        </a:p>
      </dgm:t>
    </dgm:pt>
    <dgm:pt modelId="{88483519-75E9-44E5-949B-55FF14ED3B59}" type="parTrans" cxnId="{2134C8AC-8973-4215-9EE4-6D690EA626AF}">
      <dgm:prSet/>
      <dgm:spPr/>
      <dgm:t>
        <a:bodyPr/>
        <a:lstStyle/>
        <a:p>
          <a:endParaRPr lang="en-US"/>
        </a:p>
      </dgm:t>
    </dgm:pt>
    <dgm:pt modelId="{874DC540-F333-4DD2-B731-3BCBD2BF5224}" type="sibTrans" cxnId="{2134C8AC-8973-4215-9EE4-6D690EA626AF}">
      <dgm:prSet/>
      <dgm:spPr/>
      <dgm:t>
        <a:bodyPr/>
        <a:lstStyle/>
        <a:p>
          <a:endParaRPr lang="en-US"/>
        </a:p>
      </dgm:t>
    </dgm:pt>
    <dgm:pt modelId="{F9C040C6-A2D2-42B4-9102-07BB8E287F30}">
      <dgm:prSet/>
      <dgm:spPr/>
      <dgm:t>
        <a:bodyPr/>
        <a:lstStyle/>
        <a:p>
          <a:r>
            <a:rPr lang="en-US"/>
            <a:t>What decisions will this report/dashboard support?</a:t>
          </a:r>
        </a:p>
      </dgm:t>
    </dgm:pt>
    <dgm:pt modelId="{9D911FF8-60DB-4A84-8E31-70371EA218A8}" type="parTrans" cxnId="{84505A7C-E5A3-4E58-AD97-19BD63E4A67C}">
      <dgm:prSet/>
      <dgm:spPr/>
      <dgm:t>
        <a:bodyPr/>
        <a:lstStyle/>
        <a:p>
          <a:endParaRPr lang="en-US"/>
        </a:p>
      </dgm:t>
    </dgm:pt>
    <dgm:pt modelId="{95CD2728-4546-4587-A141-4DBB5B3FB00B}" type="sibTrans" cxnId="{84505A7C-E5A3-4E58-AD97-19BD63E4A67C}">
      <dgm:prSet/>
      <dgm:spPr/>
      <dgm:t>
        <a:bodyPr/>
        <a:lstStyle/>
        <a:p>
          <a:endParaRPr lang="en-US"/>
        </a:p>
      </dgm:t>
    </dgm:pt>
    <dgm:pt modelId="{A2A2AC9C-415C-4960-96B1-CEAF3BBE9953}">
      <dgm:prSet/>
      <dgm:spPr/>
      <dgm:t>
        <a:bodyPr/>
        <a:lstStyle/>
        <a:p>
          <a:r>
            <a:rPr lang="en-US"/>
            <a:t>Who is the target audience (executives, analysts, operations, etc.)?</a:t>
          </a:r>
        </a:p>
      </dgm:t>
    </dgm:pt>
    <dgm:pt modelId="{C5A38BBE-BED4-48A1-8355-058C074DC146}" type="parTrans" cxnId="{3C519D31-9001-4DE7-B24B-011EE82DF5F9}">
      <dgm:prSet/>
      <dgm:spPr/>
      <dgm:t>
        <a:bodyPr/>
        <a:lstStyle/>
        <a:p>
          <a:endParaRPr lang="en-US"/>
        </a:p>
      </dgm:t>
    </dgm:pt>
    <dgm:pt modelId="{08BECEAB-1A15-4F46-AE30-76D919B73FE1}" type="sibTrans" cxnId="{3C519D31-9001-4DE7-B24B-011EE82DF5F9}">
      <dgm:prSet/>
      <dgm:spPr/>
      <dgm:t>
        <a:bodyPr/>
        <a:lstStyle/>
        <a:p>
          <a:endParaRPr lang="en-US"/>
        </a:p>
      </dgm:t>
    </dgm:pt>
    <dgm:pt modelId="{B9A648AC-4B38-403D-913F-44A826D21859}" type="pres">
      <dgm:prSet presAssocID="{80691FC1-EDF1-4042-8D95-EBC0BD2018E0}" presName="Name0" presStyleCnt="0">
        <dgm:presLayoutVars>
          <dgm:dir/>
          <dgm:animLvl val="lvl"/>
          <dgm:resizeHandles val="exact"/>
        </dgm:presLayoutVars>
      </dgm:prSet>
      <dgm:spPr/>
    </dgm:pt>
    <dgm:pt modelId="{37E9D5FF-4602-4A61-8E94-B52AC56641F6}" type="pres">
      <dgm:prSet presAssocID="{C9BB5B9E-2796-422E-8AB1-0992BB952EEC}" presName="boxAndChildren" presStyleCnt="0"/>
      <dgm:spPr/>
    </dgm:pt>
    <dgm:pt modelId="{AA9960AE-1150-431C-BBED-4DF62AA54018}" type="pres">
      <dgm:prSet presAssocID="{C9BB5B9E-2796-422E-8AB1-0992BB952EEC}" presName="parentTextBox" presStyleLbl="node1" presStyleIdx="0" presStyleCnt="3"/>
      <dgm:spPr/>
    </dgm:pt>
    <dgm:pt modelId="{63F8075A-9121-4810-ACA3-E13A8E53821C}" type="pres">
      <dgm:prSet presAssocID="{C9BB5B9E-2796-422E-8AB1-0992BB952EEC}" presName="entireBox" presStyleLbl="node1" presStyleIdx="0" presStyleCnt="3"/>
      <dgm:spPr/>
    </dgm:pt>
    <dgm:pt modelId="{DAB22A52-1EC1-4E8A-AFDC-0608090F32B7}" type="pres">
      <dgm:prSet presAssocID="{C9BB5B9E-2796-422E-8AB1-0992BB952EEC}" presName="descendantBox" presStyleCnt="0"/>
      <dgm:spPr/>
    </dgm:pt>
    <dgm:pt modelId="{FAC02CCA-2370-4F1F-96BA-BA14EA2BF54C}" type="pres">
      <dgm:prSet presAssocID="{1C0E9068-F141-42F5-9152-28CB07FFFFC0}" presName="childTextBox" presStyleLbl="fgAccFollowNode1" presStyleIdx="0" presStyleCnt="3">
        <dgm:presLayoutVars>
          <dgm:bulletEnabled val="1"/>
        </dgm:presLayoutVars>
      </dgm:prSet>
      <dgm:spPr/>
    </dgm:pt>
    <dgm:pt modelId="{5BBDC7B3-9352-4562-B543-59F0AF435838}" type="pres">
      <dgm:prSet presAssocID="{F9C040C6-A2D2-42B4-9102-07BB8E287F30}" presName="childTextBox" presStyleLbl="fgAccFollowNode1" presStyleIdx="1" presStyleCnt="3">
        <dgm:presLayoutVars>
          <dgm:bulletEnabled val="1"/>
        </dgm:presLayoutVars>
      </dgm:prSet>
      <dgm:spPr/>
    </dgm:pt>
    <dgm:pt modelId="{59170135-B33A-438D-BC43-8076B8688265}" type="pres">
      <dgm:prSet presAssocID="{A2A2AC9C-415C-4960-96B1-CEAF3BBE9953}" presName="childTextBox" presStyleLbl="fgAccFollowNode1" presStyleIdx="2" presStyleCnt="3">
        <dgm:presLayoutVars>
          <dgm:bulletEnabled val="1"/>
        </dgm:presLayoutVars>
      </dgm:prSet>
      <dgm:spPr/>
    </dgm:pt>
    <dgm:pt modelId="{A4E136D2-BAFF-469A-B1DE-0C72BDD22A30}" type="pres">
      <dgm:prSet presAssocID="{B180114D-12F7-478B-A45E-03E33C2DE409}" presName="sp" presStyleCnt="0"/>
      <dgm:spPr/>
    </dgm:pt>
    <dgm:pt modelId="{B26095E5-4E8C-4A25-A24D-148B96053925}" type="pres">
      <dgm:prSet presAssocID="{B5E5C7B9-4019-4419-A2D7-07DA97B2E997}" presName="arrowAndChildren" presStyleCnt="0"/>
      <dgm:spPr/>
    </dgm:pt>
    <dgm:pt modelId="{BB91B806-B19C-48EE-8412-39928D74DCBC}" type="pres">
      <dgm:prSet presAssocID="{B5E5C7B9-4019-4419-A2D7-07DA97B2E997}" presName="parentTextArrow" presStyleLbl="node1" presStyleIdx="1" presStyleCnt="3"/>
      <dgm:spPr/>
    </dgm:pt>
    <dgm:pt modelId="{0C3E7A2C-079B-42A6-AAB1-85B704DB019A}" type="pres">
      <dgm:prSet presAssocID="{E5F73056-0E79-4798-97C0-FCC385C06D0E}" presName="sp" presStyleCnt="0"/>
      <dgm:spPr/>
    </dgm:pt>
    <dgm:pt modelId="{BC9761BE-589E-4598-A948-702027F2E53C}" type="pres">
      <dgm:prSet presAssocID="{53E6D407-8B56-4D50-9EC9-E26F58F42E54}" presName="arrowAndChildren" presStyleCnt="0"/>
      <dgm:spPr/>
    </dgm:pt>
    <dgm:pt modelId="{D7AFD519-5B3E-47EC-835B-044DFCA7242A}" type="pres">
      <dgm:prSet presAssocID="{53E6D407-8B56-4D50-9EC9-E26F58F42E54}" presName="parentTextArrow" presStyleLbl="node1" presStyleIdx="2" presStyleCnt="3"/>
      <dgm:spPr/>
    </dgm:pt>
  </dgm:ptLst>
  <dgm:cxnLst>
    <dgm:cxn modelId="{B4071411-8606-465E-B926-69D76479E068}" srcId="{80691FC1-EDF1-4042-8D95-EBC0BD2018E0}" destId="{B5E5C7B9-4019-4419-A2D7-07DA97B2E997}" srcOrd="1" destOrd="0" parTransId="{06EB759D-B029-4FC9-A01E-60177B1B7C38}" sibTransId="{B180114D-12F7-478B-A45E-03E33C2DE409}"/>
    <dgm:cxn modelId="{6308A42C-2B45-44B9-896E-116909CF7BCA}" type="presOf" srcId="{F9C040C6-A2D2-42B4-9102-07BB8E287F30}" destId="{5BBDC7B3-9352-4562-B543-59F0AF435838}" srcOrd="0" destOrd="0" presId="urn:microsoft.com/office/officeart/2005/8/layout/process4"/>
    <dgm:cxn modelId="{3C519D31-9001-4DE7-B24B-011EE82DF5F9}" srcId="{C9BB5B9E-2796-422E-8AB1-0992BB952EEC}" destId="{A2A2AC9C-415C-4960-96B1-CEAF3BBE9953}" srcOrd="2" destOrd="0" parTransId="{C5A38BBE-BED4-48A1-8355-058C074DC146}" sibTransId="{08BECEAB-1A15-4F46-AE30-76D919B73FE1}"/>
    <dgm:cxn modelId="{3CEACA35-2AFF-47E6-9686-9F9BC14DAB45}" type="presOf" srcId="{1C0E9068-F141-42F5-9152-28CB07FFFFC0}" destId="{FAC02CCA-2370-4F1F-96BA-BA14EA2BF54C}" srcOrd="0" destOrd="0" presId="urn:microsoft.com/office/officeart/2005/8/layout/process4"/>
    <dgm:cxn modelId="{DD300B40-2A00-4717-B33E-CADF6AF31529}" type="presOf" srcId="{C9BB5B9E-2796-422E-8AB1-0992BB952EEC}" destId="{AA9960AE-1150-431C-BBED-4DF62AA54018}" srcOrd="0" destOrd="0" presId="urn:microsoft.com/office/officeart/2005/8/layout/process4"/>
    <dgm:cxn modelId="{6C050A51-3826-4B6B-849C-CD06344EA60D}" type="presOf" srcId="{A2A2AC9C-415C-4960-96B1-CEAF3BBE9953}" destId="{59170135-B33A-438D-BC43-8076B8688265}" srcOrd="0" destOrd="0" presId="urn:microsoft.com/office/officeart/2005/8/layout/process4"/>
    <dgm:cxn modelId="{BBF5605A-CC35-430D-91E2-AC8B304D2E1A}" type="presOf" srcId="{C9BB5B9E-2796-422E-8AB1-0992BB952EEC}" destId="{63F8075A-9121-4810-ACA3-E13A8E53821C}" srcOrd="1" destOrd="0" presId="urn:microsoft.com/office/officeart/2005/8/layout/process4"/>
    <dgm:cxn modelId="{84505A7C-E5A3-4E58-AD97-19BD63E4A67C}" srcId="{C9BB5B9E-2796-422E-8AB1-0992BB952EEC}" destId="{F9C040C6-A2D2-42B4-9102-07BB8E287F30}" srcOrd="1" destOrd="0" parTransId="{9D911FF8-60DB-4A84-8E31-70371EA218A8}" sibTransId="{95CD2728-4546-4587-A141-4DBB5B3FB00B}"/>
    <dgm:cxn modelId="{5691B582-CEA0-4224-A636-EC8221A427E4}" type="presOf" srcId="{53E6D407-8B56-4D50-9EC9-E26F58F42E54}" destId="{D7AFD519-5B3E-47EC-835B-044DFCA7242A}" srcOrd="0" destOrd="0" presId="urn:microsoft.com/office/officeart/2005/8/layout/process4"/>
    <dgm:cxn modelId="{1916089A-E2B4-4F84-82EC-1F2101915874}" srcId="{80691FC1-EDF1-4042-8D95-EBC0BD2018E0}" destId="{53E6D407-8B56-4D50-9EC9-E26F58F42E54}" srcOrd="0" destOrd="0" parTransId="{4876E5FD-D41A-4D4F-B095-D2C8F7875109}" sibTransId="{E5F73056-0E79-4798-97C0-FCC385C06D0E}"/>
    <dgm:cxn modelId="{272ADEA2-6255-43E3-8BD2-8909C3E987AB}" type="presOf" srcId="{B5E5C7B9-4019-4419-A2D7-07DA97B2E997}" destId="{BB91B806-B19C-48EE-8412-39928D74DCBC}" srcOrd="0" destOrd="0" presId="urn:microsoft.com/office/officeart/2005/8/layout/process4"/>
    <dgm:cxn modelId="{2134C8AC-8973-4215-9EE4-6D690EA626AF}" srcId="{C9BB5B9E-2796-422E-8AB1-0992BB952EEC}" destId="{1C0E9068-F141-42F5-9152-28CB07FFFFC0}" srcOrd="0" destOrd="0" parTransId="{88483519-75E9-44E5-949B-55FF14ED3B59}" sibTransId="{874DC540-F333-4DD2-B731-3BCBD2BF5224}"/>
    <dgm:cxn modelId="{1A0C75C1-A6CD-477A-BF20-AE4DAD40BA23}" srcId="{80691FC1-EDF1-4042-8D95-EBC0BD2018E0}" destId="{C9BB5B9E-2796-422E-8AB1-0992BB952EEC}" srcOrd="2" destOrd="0" parTransId="{F79439AE-FBF6-4798-862D-D8E2DBAE464E}" sibTransId="{A594689E-6573-40E7-9106-22590687DBA7}"/>
    <dgm:cxn modelId="{E730FEC8-CE7D-4684-8D76-93537B51421B}" type="presOf" srcId="{80691FC1-EDF1-4042-8D95-EBC0BD2018E0}" destId="{B9A648AC-4B38-403D-913F-44A826D21859}" srcOrd="0" destOrd="0" presId="urn:microsoft.com/office/officeart/2005/8/layout/process4"/>
    <dgm:cxn modelId="{45448875-341E-4ED3-8995-94730CAE23FA}" type="presParOf" srcId="{B9A648AC-4B38-403D-913F-44A826D21859}" destId="{37E9D5FF-4602-4A61-8E94-B52AC56641F6}" srcOrd="0" destOrd="0" presId="urn:microsoft.com/office/officeart/2005/8/layout/process4"/>
    <dgm:cxn modelId="{44464D72-59A3-4B6C-8263-FA4A7B27DE1C}" type="presParOf" srcId="{37E9D5FF-4602-4A61-8E94-B52AC56641F6}" destId="{AA9960AE-1150-431C-BBED-4DF62AA54018}" srcOrd="0" destOrd="0" presId="urn:microsoft.com/office/officeart/2005/8/layout/process4"/>
    <dgm:cxn modelId="{93A1ABC9-6AA8-451F-B38B-7EADC2019623}" type="presParOf" srcId="{37E9D5FF-4602-4A61-8E94-B52AC56641F6}" destId="{63F8075A-9121-4810-ACA3-E13A8E53821C}" srcOrd="1" destOrd="0" presId="urn:microsoft.com/office/officeart/2005/8/layout/process4"/>
    <dgm:cxn modelId="{7AF93E5F-3C0A-44A0-8171-6EC52DBF15A7}" type="presParOf" srcId="{37E9D5FF-4602-4A61-8E94-B52AC56641F6}" destId="{DAB22A52-1EC1-4E8A-AFDC-0608090F32B7}" srcOrd="2" destOrd="0" presId="urn:microsoft.com/office/officeart/2005/8/layout/process4"/>
    <dgm:cxn modelId="{2523EBED-309F-4490-9A46-AEDED89DD638}" type="presParOf" srcId="{DAB22A52-1EC1-4E8A-AFDC-0608090F32B7}" destId="{FAC02CCA-2370-4F1F-96BA-BA14EA2BF54C}" srcOrd="0" destOrd="0" presId="urn:microsoft.com/office/officeart/2005/8/layout/process4"/>
    <dgm:cxn modelId="{F2D5C9DD-5AAC-4BB5-BE5E-FDF06442E3A3}" type="presParOf" srcId="{DAB22A52-1EC1-4E8A-AFDC-0608090F32B7}" destId="{5BBDC7B3-9352-4562-B543-59F0AF435838}" srcOrd="1" destOrd="0" presId="urn:microsoft.com/office/officeart/2005/8/layout/process4"/>
    <dgm:cxn modelId="{A1374648-67D9-4BCA-97DE-CBA188D4D80B}" type="presParOf" srcId="{DAB22A52-1EC1-4E8A-AFDC-0608090F32B7}" destId="{59170135-B33A-438D-BC43-8076B8688265}" srcOrd="2" destOrd="0" presId="urn:microsoft.com/office/officeart/2005/8/layout/process4"/>
    <dgm:cxn modelId="{9C765814-21D3-460B-80A3-7E02992C7935}" type="presParOf" srcId="{B9A648AC-4B38-403D-913F-44A826D21859}" destId="{A4E136D2-BAFF-469A-B1DE-0C72BDD22A30}" srcOrd="1" destOrd="0" presId="urn:microsoft.com/office/officeart/2005/8/layout/process4"/>
    <dgm:cxn modelId="{66381893-F5CC-4212-9CD6-F939BE487C97}" type="presParOf" srcId="{B9A648AC-4B38-403D-913F-44A826D21859}" destId="{B26095E5-4E8C-4A25-A24D-148B96053925}" srcOrd="2" destOrd="0" presId="urn:microsoft.com/office/officeart/2005/8/layout/process4"/>
    <dgm:cxn modelId="{61EFC5F0-771D-4A93-9A95-5BA7E23D93A9}" type="presParOf" srcId="{B26095E5-4E8C-4A25-A24D-148B96053925}" destId="{BB91B806-B19C-48EE-8412-39928D74DCBC}" srcOrd="0" destOrd="0" presId="urn:microsoft.com/office/officeart/2005/8/layout/process4"/>
    <dgm:cxn modelId="{C2632DD0-194E-458D-8552-2C32DF3D3FC3}" type="presParOf" srcId="{B9A648AC-4B38-403D-913F-44A826D21859}" destId="{0C3E7A2C-079B-42A6-AAB1-85B704DB019A}" srcOrd="3" destOrd="0" presId="urn:microsoft.com/office/officeart/2005/8/layout/process4"/>
    <dgm:cxn modelId="{F3C53771-12CE-4F54-84BE-A6604F81D9A2}" type="presParOf" srcId="{B9A648AC-4B38-403D-913F-44A826D21859}" destId="{BC9761BE-589E-4598-A948-702027F2E53C}" srcOrd="4" destOrd="0" presId="urn:microsoft.com/office/officeart/2005/8/layout/process4"/>
    <dgm:cxn modelId="{236EEB40-1727-4DDF-99B7-2E1A95C9873C}" type="presParOf" srcId="{BC9761BE-589E-4598-A948-702027F2E53C}" destId="{D7AFD519-5B3E-47EC-835B-044DFCA7242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9FA0D35-B1BE-4A21-85DC-3A8E5C82F739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C47163-0AE8-4AD7-B295-FA8E677F97D8}">
      <dgm:prSet/>
      <dgm:spPr/>
      <dgm:t>
        <a:bodyPr/>
        <a:lstStyle/>
        <a:p>
          <a:r>
            <a:rPr lang="en-US"/>
            <a:t>Build</a:t>
          </a:r>
        </a:p>
      </dgm:t>
    </dgm:pt>
    <dgm:pt modelId="{87E3617B-0C49-4A3F-8970-88807E2C945E}" type="parTrans" cxnId="{44F1B083-BFE2-4EDC-9431-C2BA9FDA55F3}">
      <dgm:prSet/>
      <dgm:spPr/>
      <dgm:t>
        <a:bodyPr/>
        <a:lstStyle/>
        <a:p>
          <a:endParaRPr lang="en-US"/>
        </a:p>
      </dgm:t>
    </dgm:pt>
    <dgm:pt modelId="{97768A62-412F-45C3-A040-23F40A8E42CB}" type="sibTrans" cxnId="{44F1B083-BFE2-4EDC-9431-C2BA9FDA55F3}">
      <dgm:prSet/>
      <dgm:spPr/>
      <dgm:t>
        <a:bodyPr/>
        <a:lstStyle/>
        <a:p>
          <a:endParaRPr lang="en-US"/>
        </a:p>
      </dgm:t>
    </dgm:pt>
    <dgm:pt modelId="{7C6C1DB4-69BB-4249-94B9-7E7135433A72}">
      <dgm:prSet/>
      <dgm:spPr/>
      <dgm:t>
        <a:bodyPr/>
        <a:lstStyle/>
        <a:p>
          <a:r>
            <a:rPr lang="en-US"/>
            <a:t>Build relationships between tables using primary and foreign keys.</a:t>
          </a:r>
        </a:p>
      </dgm:t>
    </dgm:pt>
    <dgm:pt modelId="{3FC1D966-7B67-4B60-B142-19617E9074C7}" type="parTrans" cxnId="{9597CC65-7877-4E1E-B51D-B141E895084D}">
      <dgm:prSet/>
      <dgm:spPr/>
      <dgm:t>
        <a:bodyPr/>
        <a:lstStyle/>
        <a:p>
          <a:endParaRPr lang="en-US"/>
        </a:p>
      </dgm:t>
    </dgm:pt>
    <dgm:pt modelId="{9A37022D-A502-4DBA-BCB1-314A0852629E}" type="sibTrans" cxnId="{9597CC65-7877-4E1E-B51D-B141E895084D}">
      <dgm:prSet/>
      <dgm:spPr/>
      <dgm:t>
        <a:bodyPr/>
        <a:lstStyle/>
        <a:p>
          <a:endParaRPr lang="en-US"/>
        </a:p>
      </dgm:t>
    </dgm:pt>
    <dgm:pt modelId="{2DE4F77D-4EAE-468C-9E92-569F7307D9A0}">
      <dgm:prSet/>
      <dgm:spPr/>
      <dgm:t>
        <a:bodyPr/>
        <a:lstStyle/>
        <a:p>
          <a:r>
            <a:rPr lang="en-US"/>
            <a:t>Use</a:t>
          </a:r>
        </a:p>
      </dgm:t>
    </dgm:pt>
    <dgm:pt modelId="{3B19110C-8CFF-4EE8-86FA-204EEA5460F0}" type="parTrans" cxnId="{7A967632-3F99-48ED-ACEB-A17D3369940C}">
      <dgm:prSet/>
      <dgm:spPr/>
      <dgm:t>
        <a:bodyPr/>
        <a:lstStyle/>
        <a:p>
          <a:endParaRPr lang="en-US"/>
        </a:p>
      </dgm:t>
    </dgm:pt>
    <dgm:pt modelId="{607EF83C-7858-409B-AE1E-77B697DE3F98}" type="sibTrans" cxnId="{7A967632-3F99-48ED-ACEB-A17D3369940C}">
      <dgm:prSet/>
      <dgm:spPr/>
      <dgm:t>
        <a:bodyPr/>
        <a:lstStyle/>
        <a:p>
          <a:endParaRPr lang="en-US"/>
        </a:p>
      </dgm:t>
    </dgm:pt>
    <dgm:pt modelId="{92FD2EDE-3E7D-4F91-A07C-3AF6F3EF562E}">
      <dgm:prSet/>
      <dgm:spPr/>
      <dgm:t>
        <a:bodyPr/>
        <a:lstStyle/>
        <a:p>
          <a:r>
            <a:rPr lang="en-US"/>
            <a:t>Use DAX (Data Analysis Expressions) to create:</a:t>
          </a:r>
        </a:p>
      </dgm:t>
    </dgm:pt>
    <dgm:pt modelId="{DFD5D6D3-D64A-4198-B812-58468DA54D6B}" type="parTrans" cxnId="{558EC3DD-6411-4DAF-B108-5541F1E9D564}">
      <dgm:prSet/>
      <dgm:spPr/>
      <dgm:t>
        <a:bodyPr/>
        <a:lstStyle/>
        <a:p>
          <a:endParaRPr lang="en-US"/>
        </a:p>
      </dgm:t>
    </dgm:pt>
    <dgm:pt modelId="{3140EBE3-EB08-4F69-868D-6B7A2FDF81C3}" type="sibTrans" cxnId="{558EC3DD-6411-4DAF-B108-5541F1E9D564}">
      <dgm:prSet/>
      <dgm:spPr/>
      <dgm:t>
        <a:bodyPr/>
        <a:lstStyle/>
        <a:p>
          <a:endParaRPr lang="en-US"/>
        </a:p>
      </dgm:t>
    </dgm:pt>
    <dgm:pt modelId="{B043F32F-D880-4710-984C-9542B0C8E26C}">
      <dgm:prSet/>
      <dgm:spPr/>
      <dgm:t>
        <a:bodyPr/>
        <a:lstStyle/>
        <a:p>
          <a:r>
            <a:rPr lang="en-US"/>
            <a:t>Measures (e.g., Total Sales, Average Discount)</a:t>
          </a:r>
        </a:p>
      </dgm:t>
    </dgm:pt>
    <dgm:pt modelId="{C9550740-ECA9-46DF-91A7-746297B94EB5}" type="parTrans" cxnId="{01ACFA55-97B9-4983-AB53-3D4EB962EA3E}">
      <dgm:prSet/>
      <dgm:spPr/>
      <dgm:t>
        <a:bodyPr/>
        <a:lstStyle/>
        <a:p>
          <a:endParaRPr lang="en-US"/>
        </a:p>
      </dgm:t>
    </dgm:pt>
    <dgm:pt modelId="{8229508E-3056-4933-A337-57DD59F1FC56}" type="sibTrans" cxnId="{01ACFA55-97B9-4983-AB53-3D4EB962EA3E}">
      <dgm:prSet/>
      <dgm:spPr/>
      <dgm:t>
        <a:bodyPr/>
        <a:lstStyle/>
        <a:p>
          <a:endParaRPr lang="en-US"/>
        </a:p>
      </dgm:t>
    </dgm:pt>
    <dgm:pt modelId="{BCBCF251-1C63-4059-A35D-438F41C62E2E}">
      <dgm:prSet/>
      <dgm:spPr/>
      <dgm:t>
        <a:bodyPr/>
        <a:lstStyle/>
        <a:p>
          <a:r>
            <a:rPr lang="en-US"/>
            <a:t>Calculated Columns (e.g., Profit Margin)</a:t>
          </a:r>
        </a:p>
      </dgm:t>
    </dgm:pt>
    <dgm:pt modelId="{E0EAEB7F-0F6C-47A4-BE86-EB663CEE046B}" type="parTrans" cxnId="{5B101C6E-645B-4B96-B567-471824BF7E8D}">
      <dgm:prSet/>
      <dgm:spPr/>
      <dgm:t>
        <a:bodyPr/>
        <a:lstStyle/>
        <a:p>
          <a:endParaRPr lang="en-US"/>
        </a:p>
      </dgm:t>
    </dgm:pt>
    <dgm:pt modelId="{0BD52D2F-CAB2-4C81-8C3A-FE82794C5573}" type="sibTrans" cxnId="{5B101C6E-645B-4B96-B567-471824BF7E8D}">
      <dgm:prSet/>
      <dgm:spPr/>
      <dgm:t>
        <a:bodyPr/>
        <a:lstStyle/>
        <a:p>
          <a:endParaRPr lang="en-US"/>
        </a:p>
      </dgm:t>
    </dgm:pt>
    <dgm:pt modelId="{87731C0D-8D45-41C0-AC9F-68D4DEE0384A}">
      <dgm:prSet/>
      <dgm:spPr/>
      <dgm:t>
        <a:bodyPr/>
        <a:lstStyle/>
        <a:p>
          <a:r>
            <a:rPr lang="en-US"/>
            <a:t>Apply</a:t>
          </a:r>
        </a:p>
      </dgm:t>
    </dgm:pt>
    <dgm:pt modelId="{BEB6AF1C-68DB-4A11-87AC-F071D5EAC54A}" type="parTrans" cxnId="{00B7D705-3FC5-42FC-B799-176D8FB07FB7}">
      <dgm:prSet/>
      <dgm:spPr/>
      <dgm:t>
        <a:bodyPr/>
        <a:lstStyle/>
        <a:p>
          <a:endParaRPr lang="en-US"/>
        </a:p>
      </dgm:t>
    </dgm:pt>
    <dgm:pt modelId="{1A85F12F-C16D-4B40-AC45-D649DBA79990}" type="sibTrans" cxnId="{00B7D705-3FC5-42FC-B799-176D8FB07FB7}">
      <dgm:prSet/>
      <dgm:spPr/>
      <dgm:t>
        <a:bodyPr/>
        <a:lstStyle/>
        <a:p>
          <a:endParaRPr lang="en-US"/>
        </a:p>
      </dgm:t>
    </dgm:pt>
    <dgm:pt modelId="{C52D1D30-9F49-484C-A3E6-C521955C44D4}">
      <dgm:prSet/>
      <dgm:spPr/>
      <dgm:t>
        <a:bodyPr/>
        <a:lstStyle/>
        <a:p>
          <a:r>
            <a:rPr lang="en-US"/>
            <a:t>Apply proper data types and create a star schema if possible.</a:t>
          </a:r>
        </a:p>
      </dgm:t>
    </dgm:pt>
    <dgm:pt modelId="{30176538-3D08-478D-ABAB-82198CB3AF0E}" type="parTrans" cxnId="{244C6CCB-A1B3-47A7-A61D-9B3A16EBC0B1}">
      <dgm:prSet/>
      <dgm:spPr/>
      <dgm:t>
        <a:bodyPr/>
        <a:lstStyle/>
        <a:p>
          <a:endParaRPr lang="en-US"/>
        </a:p>
      </dgm:t>
    </dgm:pt>
    <dgm:pt modelId="{D18ED935-4FCA-4ECD-9746-7406B1B04A55}" type="sibTrans" cxnId="{244C6CCB-A1B3-47A7-A61D-9B3A16EBC0B1}">
      <dgm:prSet/>
      <dgm:spPr/>
      <dgm:t>
        <a:bodyPr/>
        <a:lstStyle/>
        <a:p>
          <a:endParaRPr lang="en-US"/>
        </a:p>
      </dgm:t>
    </dgm:pt>
    <dgm:pt modelId="{A7FC72DB-BE91-4B54-A970-A6801FD38220}" type="pres">
      <dgm:prSet presAssocID="{99FA0D35-B1BE-4A21-85DC-3A8E5C82F739}" presName="Name0" presStyleCnt="0">
        <dgm:presLayoutVars>
          <dgm:dir/>
          <dgm:animLvl val="lvl"/>
          <dgm:resizeHandles val="exact"/>
        </dgm:presLayoutVars>
      </dgm:prSet>
      <dgm:spPr/>
    </dgm:pt>
    <dgm:pt modelId="{7857A3CB-09D8-46B3-8EF8-A7C05C87CFD6}" type="pres">
      <dgm:prSet presAssocID="{35C47163-0AE8-4AD7-B295-FA8E677F97D8}" presName="composite" presStyleCnt="0"/>
      <dgm:spPr/>
    </dgm:pt>
    <dgm:pt modelId="{3FAEBC30-C7D8-4F8F-998E-FE0EBC6EDD23}" type="pres">
      <dgm:prSet presAssocID="{35C47163-0AE8-4AD7-B295-FA8E677F97D8}" presName="parTx" presStyleLbl="alignNode1" presStyleIdx="0" presStyleCnt="3">
        <dgm:presLayoutVars>
          <dgm:chMax val="0"/>
          <dgm:chPref val="0"/>
        </dgm:presLayoutVars>
      </dgm:prSet>
      <dgm:spPr/>
    </dgm:pt>
    <dgm:pt modelId="{A4654134-5E20-4408-B2D2-0D220ABACD31}" type="pres">
      <dgm:prSet presAssocID="{35C47163-0AE8-4AD7-B295-FA8E677F97D8}" presName="desTx" presStyleLbl="alignAccFollowNode1" presStyleIdx="0" presStyleCnt="3">
        <dgm:presLayoutVars/>
      </dgm:prSet>
      <dgm:spPr/>
    </dgm:pt>
    <dgm:pt modelId="{60CDE03F-7620-4FF7-8A2D-E4C4A0663FA5}" type="pres">
      <dgm:prSet presAssocID="{97768A62-412F-45C3-A040-23F40A8E42CB}" presName="space" presStyleCnt="0"/>
      <dgm:spPr/>
    </dgm:pt>
    <dgm:pt modelId="{45B88A3E-7EED-4F70-A1E0-02F848023F11}" type="pres">
      <dgm:prSet presAssocID="{2DE4F77D-4EAE-468C-9E92-569F7307D9A0}" presName="composite" presStyleCnt="0"/>
      <dgm:spPr/>
    </dgm:pt>
    <dgm:pt modelId="{8AA9A023-08CF-4B6A-9178-EF469CA1ABB2}" type="pres">
      <dgm:prSet presAssocID="{2DE4F77D-4EAE-468C-9E92-569F7307D9A0}" presName="parTx" presStyleLbl="alignNode1" presStyleIdx="1" presStyleCnt="3">
        <dgm:presLayoutVars>
          <dgm:chMax val="0"/>
          <dgm:chPref val="0"/>
        </dgm:presLayoutVars>
      </dgm:prSet>
      <dgm:spPr/>
    </dgm:pt>
    <dgm:pt modelId="{3E56C9A5-5899-4A16-B912-20793A13EB76}" type="pres">
      <dgm:prSet presAssocID="{2DE4F77D-4EAE-468C-9E92-569F7307D9A0}" presName="desTx" presStyleLbl="alignAccFollowNode1" presStyleIdx="1" presStyleCnt="3">
        <dgm:presLayoutVars/>
      </dgm:prSet>
      <dgm:spPr/>
    </dgm:pt>
    <dgm:pt modelId="{9F6E678A-DA9B-4592-A72A-56BD2F0DE668}" type="pres">
      <dgm:prSet presAssocID="{607EF83C-7858-409B-AE1E-77B697DE3F98}" presName="space" presStyleCnt="0"/>
      <dgm:spPr/>
    </dgm:pt>
    <dgm:pt modelId="{B7F88348-47B2-413C-BD39-AD7912E06879}" type="pres">
      <dgm:prSet presAssocID="{87731C0D-8D45-41C0-AC9F-68D4DEE0384A}" presName="composite" presStyleCnt="0"/>
      <dgm:spPr/>
    </dgm:pt>
    <dgm:pt modelId="{1F82D691-57C3-4387-8836-6BADAA0A357E}" type="pres">
      <dgm:prSet presAssocID="{87731C0D-8D45-41C0-AC9F-68D4DEE0384A}" presName="parTx" presStyleLbl="alignNode1" presStyleIdx="2" presStyleCnt="3">
        <dgm:presLayoutVars>
          <dgm:chMax val="0"/>
          <dgm:chPref val="0"/>
        </dgm:presLayoutVars>
      </dgm:prSet>
      <dgm:spPr/>
    </dgm:pt>
    <dgm:pt modelId="{5C0825C8-AAA5-4DF8-A36D-99DD2EF52FAE}" type="pres">
      <dgm:prSet presAssocID="{87731C0D-8D45-41C0-AC9F-68D4DEE0384A}" presName="desTx" presStyleLbl="alignAccFollowNode1" presStyleIdx="2" presStyleCnt="3">
        <dgm:presLayoutVars/>
      </dgm:prSet>
      <dgm:spPr/>
    </dgm:pt>
  </dgm:ptLst>
  <dgm:cxnLst>
    <dgm:cxn modelId="{00B7D705-3FC5-42FC-B799-176D8FB07FB7}" srcId="{99FA0D35-B1BE-4A21-85DC-3A8E5C82F739}" destId="{87731C0D-8D45-41C0-AC9F-68D4DEE0384A}" srcOrd="2" destOrd="0" parTransId="{BEB6AF1C-68DB-4A11-87AC-F071D5EAC54A}" sibTransId="{1A85F12F-C16D-4B40-AC45-D649DBA79990}"/>
    <dgm:cxn modelId="{79F3CA06-7F58-4F98-B3B3-3D16CB95F406}" type="presOf" srcId="{7C6C1DB4-69BB-4249-94B9-7E7135433A72}" destId="{A4654134-5E20-4408-B2D2-0D220ABACD31}" srcOrd="0" destOrd="0" presId="urn:microsoft.com/office/officeart/2016/7/layout/HorizontalActionList"/>
    <dgm:cxn modelId="{7A967632-3F99-48ED-ACEB-A17D3369940C}" srcId="{99FA0D35-B1BE-4A21-85DC-3A8E5C82F739}" destId="{2DE4F77D-4EAE-468C-9E92-569F7307D9A0}" srcOrd="1" destOrd="0" parTransId="{3B19110C-8CFF-4EE8-86FA-204EEA5460F0}" sibTransId="{607EF83C-7858-409B-AE1E-77B697DE3F98}"/>
    <dgm:cxn modelId="{9597CC65-7877-4E1E-B51D-B141E895084D}" srcId="{35C47163-0AE8-4AD7-B295-FA8E677F97D8}" destId="{7C6C1DB4-69BB-4249-94B9-7E7135433A72}" srcOrd="0" destOrd="0" parTransId="{3FC1D966-7B67-4B60-B142-19617E9074C7}" sibTransId="{9A37022D-A502-4DBA-BCB1-314A0852629E}"/>
    <dgm:cxn modelId="{5B101C6E-645B-4B96-B567-471824BF7E8D}" srcId="{92FD2EDE-3E7D-4F91-A07C-3AF6F3EF562E}" destId="{BCBCF251-1C63-4059-A35D-438F41C62E2E}" srcOrd="1" destOrd="0" parTransId="{E0EAEB7F-0F6C-47A4-BE86-EB663CEE046B}" sibTransId="{0BD52D2F-CAB2-4C81-8C3A-FE82794C5573}"/>
    <dgm:cxn modelId="{31E1D075-2342-46E9-89ED-5FFB367D9658}" type="presOf" srcId="{35C47163-0AE8-4AD7-B295-FA8E677F97D8}" destId="{3FAEBC30-C7D8-4F8F-998E-FE0EBC6EDD23}" srcOrd="0" destOrd="0" presId="urn:microsoft.com/office/officeart/2016/7/layout/HorizontalActionList"/>
    <dgm:cxn modelId="{01ACFA55-97B9-4983-AB53-3D4EB962EA3E}" srcId="{92FD2EDE-3E7D-4F91-A07C-3AF6F3EF562E}" destId="{B043F32F-D880-4710-984C-9542B0C8E26C}" srcOrd="0" destOrd="0" parTransId="{C9550740-ECA9-46DF-91A7-746297B94EB5}" sibTransId="{8229508E-3056-4933-A337-57DD59F1FC56}"/>
    <dgm:cxn modelId="{B05AFB55-12A3-4527-B4FE-9D084E3694CB}" type="presOf" srcId="{C52D1D30-9F49-484C-A3E6-C521955C44D4}" destId="{5C0825C8-AAA5-4DF8-A36D-99DD2EF52FAE}" srcOrd="0" destOrd="0" presId="urn:microsoft.com/office/officeart/2016/7/layout/HorizontalActionList"/>
    <dgm:cxn modelId="{44F1B083-BFE2-4EDC-9431-C2BA9FDA55F3}" srcId="{99FA0D35-B1BE-4A21-85DC-3A8E5C82F739}" destId="{35C47163-0AE8-4AD7-B295-FA8E677F97D8}" srcOrd="0" destOrd="0" parTransId="{87E3617B-0C49-4A3F-8970-88807E2C945E}" sibTransId="{97768A62-412F-45C3-A040-23F40A8E42CB}"/>
    <dgm:cxn modelId="{5FCACE9F-00F8-4BD1-897D-ECDCEAA8BA9A}" type="presOf" srcId="{BCBCF251-1C63-4059-A35D-438F41C62E2E}" destId="{3E56C9A5-5899-4A16-B912-20793A13EB76}" srcOrd="0" destOrd="2" presId="urn:microsoft.com/office/officeart/2016/7/layout/HorizontalActionList"/>
    <dgm:cxn modelId="{2CF0BDAB-BE7F-4368-AFD1-EF8F655CF231}" type="presOf" srcId="{2DE4F77D-4EAE-468C-9E92-569F7307D9A0}" destId="{8AA9A023-08CF-4B6A-9178-EF469CA1ABB2}" srcOrd="0" destOrd="0" presId="urn:microsoft.com/office/officeart/2016/7/layout/HorizontalActionList"/>
    <dgm:cxn modelId="{A78966B9-EB59-4AAD-91AE-B361666C37CB}" type="presOf" srcId="{B043F32F-D880-4710-984C-9542B0C8E26C}" destId="{3E56C9A5-5899-4A16-B912-20793A13EB76}" srcOrd="0" destOrd="1" presId="urn:microsoft.com/office/officeart/2016/7/layout/HorizontalActionList"/>
    <dgm:cxn modelId="{714BD0C4-DC7E-41FA-A7F5-718EFE3EA827}" type="presOf" srcId="{99FA0D35-B1BE-4A21-85DC-3A8E5C82F739}" destId="{A7FC72DB-BE91-4B54-A970-A6801FD38220}" srcOrd="0" destOrd="0" presId="urn:microsoft.com/office/officeart/2016/7/layout/HorizontalActionList"/>
    <dgm:cxn modelId="{244C6CCB-A1B3-47A7-A61D-9B3A16EBC0B1}" srcId="{87731C0D-8D45-41C0-AC9F-68D4DEE0384A}" destId="{C52D1D30-9F49-484C-A3E6-C521955C44D4}" srcOrd="0" destOrd="0" parTransId="{30176538-3D08-478D-ABAB-82198CB3AF0E}" sibTransId="{D18ED935-4FCA-4ECD-9746-7406B1B04A55}"/>
    <dgm:cxn modelId="{75B229D7-86A3-4A93-A92B-E3FE43FE0207}" type="presOf" srcId="{87731C0D-8D45-41C0-AC9F-68D4DEE0384A}" destId="{1F82D691-57C3-4387-8836-6BADAA0A357E}" srcOrd="0" destOrd="0" presId="urn:microsoft.com/office/officeart/2016/7/layout/HorizontalActionList"/>
    <dgm:cxn modelId="{558EC3DD-6411-4DAF-B108-5541F1E9D564}" srcId="{2DE4F77D-4EAE-468C-9E92-569F7307D9A0}" destId="{92FD2EDE-3E7D-4F91-A07C-3AF6F3EF562E}" srcOrd="0" destOrd="0" parTransId="{DFD5D6D3-D64A-4198-B812-58468DA54D6B}" sibTransId="{3140EBE3-EB08-4F69-868D-6B7A2FDF81C3}"/>
    <dgm:cxn modelId="{82E132EC-0094-4ED1-82BF-188B3A1E5796}" type="presOf" srcId="{92FD2EDE-3E7D-4F91-A07C-3AF6F3EF562E}" destId="{3E56C9A5-5899-4A16-B912-20793A13EB76}" srcOrd="0" destOrd="0" presId="urn:microsoft.com/office/officeart/2016/7/layout/HorizontalActionList"/>
    <dgm:cxn modelId="{E7327B18-D85E-4B78-BEFA-68D956691D9A}" type="presParOf" srcId="{A7FC72DB-BE91-4B54-A970-A6801FD38220}" destId="{7857A3CB-09D8-46B3-8EF8-A7C05C87CFD6}" srcOrd="0" destOrd="0" presId="urn:microsoft.com/office/officeart/2016/7/layout/HorizontalActionList"/>
    <dgm:cxn modelId="{C4C9B955-BC25-45E3-AC1E-4D49CD9B1502}" type="presParOf" srcId="{7857A3CB-09D8-46B3-8EF8-A7C05C87CFD6}" destId="{3FAEBC30-C7D8-4F8F-998E-FE0EBC6EDD23}" srcOrd="0" destOrd="0" presId="urn:microsoft.com/office/officeart/2016/7/layout/HorizontalActionList"/>
    <dgm:cxn modelId="{5DB1D016-FC9D-43E5-95B1-A228415657FA}" type="presParOf" srcId="{7857A3CB-09D8-46B3-8EF8-A7C05C87CFD6}" destId="{A4654134-5E20-4408-B2D2-0D220ABACD31}" srcOrd="1" destOrd="0" presId="urn:microsoft.com/office/officeart/2016/7/layout/HorizontalActionList"/>
    <dgm:cxn modelId="{12D9D1BF-D554-41E0-8B18-46248D7E847A}" type="presParOf" srcId="{A7FC72DB-BE91-4B54-A970-A6801FD38220}" destId="{60CDE03F-7620-4FF7-8A2D-E4C4A0663FA5}" srcOrd="1" destOrd="0" presId="urn:microsoft.com/office/officeart/2016/7/layout/HorizontalActionList"/>
    <dgm:cxn modelId="{9703AF67-C5D4-4D63-8E68-8CBADC12513E}" type="presParOf" srcId="{A7FC72DB-BE91-4B54-A970-A6801FD38220}" destId="{45B88A3E-7EED-4F70-A1E0-02F848023F11}" srcOrd="2" destOrd="0" presId="urn:microsoft.com/office/officeart/2016/7/layout/HorizontalActionList"/>
    <dgm:cxn modelId="{C40B3D6D-C4A8-4E8E-AB49-F6EC831C78ED}" type="presParOf" srcId="{45B88A3E-7EED-4F70-A1E0-02F848023F11}" destId="{8AA9A023-08CF-4B6A-9178-EF469CA1ABB2}" srcOrd="0" destOrd="0" presId="urn:microsoft.com/office/officeart/2016/7/layout/HorizontalActionList"/>
    <dgm:cxn modelId="{1AC32673-673A-4DD6-9DB9-960E0C51185E}" type="presParOf" srcId="{45B88A3E-7EED-4F70-A1E0-02F848023F11}" destId="{3E56C9A5-5899-4A16-B912-20793A13EB76}" srcOrd="1" destOrd="0" presId="urn:microsoft.com/office/officeart/2016/7/layout/HorizontalActionList"/>
    <dgm:cxn modelId="{DC5E8A8B-CAA1-4B7A-A070-B22B511B0691}" type="presParOf" srcId="{A7FC72DB-BE91-4B54-A970-A6801FD38220}" destId="{9F6E678A-DA9B-4592-A72A-56BD2F0DE668}" srcOrd="3" destOrd="0" presId="urn:microsoft.com/office/officeart/2016/7/layout/HorizontalActionList"/>
    <dgm:cxn modelId="{EE0BBDF8-3933-4DFD-8689-55DC91AE4950}" type="presParOf" srcId="{A7FC72DB-BE91-4B54-A970-A6801FD38220}" destId="{B7F88348-47B2-413C-BD39-AD7912E06879}" srcOrd="4" destOrd="0" presId="urn:microsoft.com/office/officeart/2016/7/layout/HorizontalActionList"/>
    <dgm:cxn modelId="{B5DDC6AC-F4F0-4ECE-9212-800D88A44222}" type="presParOf" srcId="{B7F88348-47B2-413C-BD39-AD7912E06879}" destId="{1F82D691-57C3-4387-8836-6BADAA0A357E}" srcOrd="0" destOrd="0" presId="urn:microsoft.com/office/officeart/2016/7/layout/HorizontalActionList"/>
    <dgm:cxn modelId="{35421EF2-3A94-4F51-A973-738EF58D0596}" type="presParOf" srcId="{B7F88348-47B2-413C-BD39-AD7912E06879}" destId="{5C0825C8-AAA5-4DF8-A36D-99DD2EF52FAE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0513CC-B40C-426E-A383-937409F493FD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BDF5D-1863-4251-B966-7D601B3D4EBD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Power BI is a Business Intelligence (BI) and Data Visualization tool developed by Microsoft. </a:t>
          </a:r>
        </a:p>
      </dsp:txBody>
      <dsp:txXfrm>
        <a:off x="456496" y="980400"/>
        <a:ext cx="3381034" cy="2099279"/>
      </dsp:txXfrm>
    </dsp:sp>
    <dsp:sp modelId="{2867E9D9-14A3-42E1-91F7-01629089F9CA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6EAF05-3AFB-401B-9521-35B3A9C128F1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allows users to connect to data sources, transform and analyze data, and create interactive dashboards and reports that provide actionable insights.</a:t>
          </a:r>
        </a:p>
      </dsp:txBody>
      <dsp:txXfrm>
        <a:off x="4748523" y="980400"/>
        <a:ext cx="3381034" cy="20992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11FDE-7ED5-4A40-A735-3EE2D82AF54B}">
      <dsp:nvSpPr>
        <dsp:cNvPr id="0" name=""/>
        <dsp:cNvSpPr/>
      </dsp:nvSpPr>
      <dsp:spPr>
        <a:xfrm>
          <a:off x="185206" y="543687"/>
          <a:ext cx="718536" cy="7185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A21EF-4BA4-4180-BBB1-208A9F75AD41}">
      <dsp:nvSpPr>
        <dsp:cNvPr id="0" name=""/>
        <dsp:cNvSpPr/>
      </dsp:nvSpPr>
      <dsp:spPr>
        <a:xfrm>
          <a:off x="336099" y="694580"/>
          <a:ext cx="416751" cy="416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2A107-5E70-4677-BE38-5D9C414B19AF}">
      <dsp:nvSpPr>
        <dsp:cNvPr id="0" name=""/>
        <dsp:cNvSpPr/>
      </dsp:nvSpPr>
      <dsp:spPr>
        <a:xfrm>
          <a:off x="1057716" y="543687"/>
          <a:ext cx="1693694" cy="71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Connectivity – Connect to various data sources</a:t>
          </a:r>
        </a:p>
      </dsp:txBody>
      <dsp:txXfrm>
        <a:off x="1057716" y="543687"/>
        <a:ext cx="1693694" cy="718536"/>
      </dsp:txXfrm>
    </dsp:sp>
    <dsp:sp modelId="{BBBF1DCA-4959-447B-A781-063C577D6867}">
      <dsp:nvSpPr>
        <dsp:cNvPr id="0" name=""/>
        <dsp:cNvSpPr/>
      </dsp:nvSpPr>
      <dsp:spPr>
        <a:xfrm>
          <a:off x="3046523" y="543687"/>
          <a:ext cx="718536" cy="7185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3A77E-E918-4766-8EE4-2D49D0E38E7E}">
      <dsp:nvSpPr>
        <dsp:cNvPr id="0" name=""/>
        <dsp:cNvSpPr/>
      </dsp:nvSpPr>
      <dsp:spPr>
        <a:xfrm>
          <a:off x="3197416" y="694580"/>
          <a:ext cx="416751" cy="416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AEF09-54A6-4D6D-84A3-AF40257C5602}">
      <dsp:nvSpPr>
        <dsp:cNvPr id="0" name=""/>
        <dsp:cNvSpPr/>
      </dsp:nvSpPr>
      <dsp:spPr>
        <a:xfrm>
          <a:off x="3919032" y="543687"/>
          <a:ext cx="1693694" cy="71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Transformation – Clean and shape data</a:t>
          </a:r>
        </a:p>
      </dsp:txBody>
      <dsp:txXfrm>
        <a:off x="3919032" y="543687"/>
        <a:ext cx="1693694" cy="718536"/>
      </dsp:txXfrm>
    </dsp:sp>
    <dsp:sp modelId="{ACBA3B30-706D-43CF-A766-73B4DFA619CE}">
      <dsp:nvSpPr>
        <dsp:cNvPr id="0" name=""/>
        <dsp:cNvSpPr/>
      </dsp:nvSpPr>
      <dsp:spPr>
        <a:xfrm>
          <a:off x="5907839" y="543687"/>
          <a:ext cx="718536" cy="7185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4B3CA-04F5-4F30-8880-A879E3F8000E}">
      <dsp:nvSpPr>
        <dsp:cNvPr id="0" name=""/>
        <dsp:cNvSpPr/>
      </dsp:nvSpPr>
      <dsp:spPr>
        <a:xfrm>
          <a:off x="6058732" y="694580"/>
          <a:ext cx="416751" cy="416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F6F51-B23C-434A-BE34-364114530496}">
      <dsp:nvSpPr>
        <dsp:cNvPr id="0" name=""/>
        <dsp:cNvSpPr/>
      </dsp:nvSpPr>
      <dsp:spPr>
        <a:xfrm>
          <a:off x="6780348" y="543687"/>
          <a:ext cx="1693694" cy="71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Modeling – Use relationships and DAX</a:t>
          </a:r>
        </a:p>
      </dsp:txBody>
      <dsp:txXfrm>
        <a:off x="6780348" y="543687"/>
        <a:ext cx="1693694" cy="718536"/>
      </dsp:txXfrm>
    </dsp:sp>
    <dsp:sp modelId="{0CE8D26A-C9D4-4E64-B4AC-BC57D4AB42B4}">
      <dsp:nvSpPr>
        <dsp:cNvPr id="0" name=""/>
        <dsp:cNvSpPr/>
      </dsp:nvSpPr>
      <dsp:spPr>
        <a:xfrm>
          <a:off x="185206" y="2097539"/>
          <a:ext cx="718536" cy="7185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DCCA5-0552-4438-8EAB-9A1B5B752CDC}">
      <dsp:nvSpPr>
        <dsp:cNvPr id="0" name=""/>
        <dsp:cNvSpPr/>
      </dsp:nvSpPr>
      <dsp:spPr>
        <a:xfrm>
          <a:off x="336099" y="2248431"/>
          <a:ext cx="416751" cy="416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92D40-A83B-42A7-AF79-4B7CAEB2B11D}">
      <dsp:nvSpPr>
        <dsp:cNvPr id="0" name=""/>
        <dsp:cNvSpPr/>
      </dsp:nvSpPr>
      <dsp:spPr>
        <a:xfrm>
          <a:off x="1057716" y="2097539"/>
          <a:ext cx="1693694" cy="71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Visualizations – Charts, maps, cards, etc.</a:t>
          </a:r>
        </a:p>
      </dsp:txBody>
      <dsp:txXfrm>
        <a:off x="1057716" y="2097539"/>
        <a:ext cx="1693694" cy="718536"/>
      </dsp:txXfrm>
    </dsp:sp>
    <dsp:sp modelId="{E8072B26-98CD-4B97-B88E-3EE501623921}">
      <dsp:nvSpPr>
        <dsp:cNvPr id="0" name=""/>
        <dsp:cNvSpPr/>
      </dsp:nvSpPr>
      <dsp:spPr>
        <a:xfrm>
          <a:off x="3046523" y="2097539"/>
          <a:ext cx="718536" cy="71853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AE2E7-9EF8-47FD-8863-61B2F9201E67}">
      <dsp:nvSpPr>
        <dsp:cNvPr id="0" name=""/>
        <dsp:cNvSpPr/>
      </dsp:nvSpPr>
      <dsp:spPr>
        <a:xfrm>
          <a:off x="3197416" y="2248431"/>
          <a:ext cx="416751" cy="41675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BA961-E096-486A-A338-4C0FA18130BB}">
      <dsp:nvSpPr>
        <dsp:cNvPr id="0" name=""/>
        <dsp:cNvSpPr/>
      </dsp:nvSpPr>
      <dsp:spPr>
        <a:xfrm>
          <a:off x="3919032" y="2097539"/>
          <a:ext cx="1693694" cy="71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Interactivity – Filters, drill-downs, tooltips</a:t>
          </a:r>
        </a:p>
      </dsp:txBody>
      <dsp:txXfrm>
        <a:off x="3919032" y="2097539"/>
        <a:ext cx="1693694" cy="718536"/>
      </dsp:txXfrm>
    </dsp:sp>
    <dsp:sp modelId="{7E34DC59-ACCF-4C18-B7AC-1CD6AAF46094}">
      <dsp:nvSpPr>
        <dsp:cNvPr id="0" name=""/>
        <dsp:cNvSpPr/>
      </dsp:nvSpPr>
      <dsp:spPr>
        <a:xfrm>
          <a:off x="5907839" y="2097539"/>
          <a:ext cx="718536" cy="7185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1676B-530B-4298-886C-EDCEB23FBFEE}">
      <dsp:nvSpPr>
        <dsp:cNvPr id="0" name=""/>
        <dsp:cNvSpPr/>
      </dsp:nvSpPr>
      <dsp:spPr>
        <a:xfrm>
          <a:off x="6058732" y="2248431"/>
          <a:ext cx="416751" cy="41675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4CFD8-1CCA-494D-9EDE-FB6AF18BD270}">
      <dsp:nvSpPr>
        <dsp:cNvPr id="0" name=""/>
        <dsp:cNvSpPr/>
      </dsp:nvSpPr>
      <dsp:spPr>
        <a:xfrm>
          <a:off x="6780348" y="2097539"/>
          <a:ext cx="1693694" cy="71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Real-Time Dashboards – Streaming data</a:t>
          </a:r>
        </a:p>
      </dsp:txBody>
      <dsp:txXfrm>
        <a:off x="6780348" y="2097539"/>
        <a:ext cx="1693694" cy="718536"/>
      </dsp:txXfrm>
    </dsp:sp>
    <dsp:sp modelId="{E0739636-E278-40CB-A50E-B347EB8BA8A1}">
      <dsp:nvSpPr>
        <dsp:cNvPr id="0" name=""/>
        <dsp:cNvSpPr/>
      </dsp:nvSpPr>
      <dsp:spPr>
        <a:xfrm>
          <a:off x="185206" y="3651390"/>
          <a:ext cx="718536" cy="7185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B823C-7F3C-4030-A5AB-B7CE4E84929E}">
      <dsp:nvSpPr>
        <dsp:cNvPr id="0" name=""/>
        <dsp:cNvSpPr/>
      </dsp:nvSpPr>
      <dsp:spPr>
        <a:xfrm>
          <a:off x="336099" y="3802283"/>
          <a:ext cx="416751" cy="41675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D9B80-565B-4F2B-8F4B-791B34353CC2}">
      <dsp:nvSpPr>
        <dsp:cNvPr id="0" name=""/>
        <dsp:cNvSpPr/>
      </dsp:nvSpPr>
      <dsp:spPr>
        <a:xfrm>
          <a:off x="1057716" y="3651390"/>
          <a:ext cx="1693694" cy="718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Sharing and Collaboration – Share reports securely</a:t>
          </a:r>
        </a:p>
      </dsp:txBody>
      <dsp:txXfrm>
        <a:off x="1057716" y="3651390"/>
        <a:ext cx="1693694" cy="718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D68686-95FD-44AA-B0F8-1443E37D39AA}">
      <dsp:nvSpPr>
        <dsp:cNvPr id="0" name=""/>
        <dsp:cNvSpPr/>
      </dsp:nvSpPr>
      <dsp:spPr>
        <a:xfrm>
          <a:off x="0" y="4683023"/>
          <a:ext cx="1250031" cy="7682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42240" rIns="88902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Share</a:t>
          </a:r>
        </a:p>
      </dsp:txBody>
      <dsp:txXfrm>
        <a:off x="0" y="4683023"/>
        <a:ext cx="1250031" cy="768289"/>
      </dsp:txXfrm>
    </dsp:sp>
    <dsp:sp modelId="{BF317FDC-0163-4FA0-B349-B6F14EE4531F}">
      <dsp:nvSpPr>
        <dsp:cNvPr id="0" name=""/>
        <dsp:cNvSpPr/>
      </dsp:nvSpPr>
      <dsp:spPr>
        <a:xfrm>
          <a:off x="1250031" y="4683023"/>
          <a:ext cx="3750093" cy="7682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203200" rIns="7607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Share – Publish using Power BI Service</a:t>
          </a:r>
        </a:p>
      </dsp:txBody>
      <dsp:txXfrm>
        <a:off x="1250031" y="4683023"/>
        <a:ext cx="3750093" cy="768289"/>
      </dsp:txXfrm>
    </dsp:sp>
    <dsp:sp modelId="{D1AD80DB-4B1E-4625-BB62-F45C1F34A5D2}">
      <dsp:nvSpPr>
        <dsp:cNvPr id="0" name=""/>
        <dsp:cNvSpPr/>
      </dsp:nvSpPr>
      <dsp:spPr>
        <a:xfrm rot="10800000">
          <a:off x="0" y="3512919"/>
          <a:ext cx="1250031" cy="118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42240" rIns="88902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Visualize</a:t>
          </a:r>
        </a:p>
      </dsp:txBody>
      <dsp:txXfrm rot="-10800000">
        <a:off x="0" y="3512919"/>
        <a:ext cx="1250031" cy="768058"/>
      </dsp:txXfrm>
    </dsp:sp>
    <dsp:sp modelId="{D80E56E4-52A6-49D1-A8F3-35F774DCB39C}">
      <dsp:nvSpPr>
        <dsp:cNvPr id="0" name=""/>
        <dsp:cNvSpPr/>
      </dsp:nvSpPr>
      <dsp:spPr>
        <a:xfrm>
          <a:off x="1250031" y="3512919"/>
          <a:ext cx="3750093" cy="76805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203200" rIns="7607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Visualize – Create reports and dashboards</a:t>
          </a:r>
        </a:p>
      </dsp:txBody>
      <dsp:txXfrm>
        <a:off x="1250031" y="3512919"/>
        <a:ext cx="3750093" cy="768058"/>
      </dsp:txXfrm>
    </dsp:sp>
    <dsp:sp modelId="{F4A6EBDE-C9CE-420E-8031-408954DB664F}">
      <dsp:nvSpPr>
        <dsp:cNvPr id="0" name=""/>
        <dsp:cNvSpPr/>
      </dsp:nvSpPr>
      <dsp:spPr>
        <a:xfrm rot="10800000">
          <a:off x="0" y="2342815"/>
          <a:ext cx="1250031" cy="118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42240" rIns="88902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Load</a:t>
          </a:r>
        </a:p>
      </dsp:txBody>
      <dsp:txXfrm rot="-10800000">
        <a:off x="0" y="2342815"/>
        <a:ext cx="1250031" cy="768058"/>
      </dsp:txXfrm>
    </dsp:sp>
    <dsp:sp modelId="{CB56F7F2-86D0-4612-8379-8BAF1DDDA7BA}">
      <dsp:nvSpPr>
        <dsp:cNvPr id="0" name=""/>
        <dsp:cNvSpPr/>
      </dsp:nvSpPr>
      <dsp:spPr>
        <a:xfrm>
          <a:off x="1250031" y="2342815"/>
          <a:ext cx="3750093" cy="76805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203200" rIns="7607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Load – Load data into model</a:t>
          </a:r>
        </a:p>
      </dsp:txBody>
      <dsp:txXfrm>
        <a:off x="1250031" y="2342815"/>
        <a:ext cx="3750093" cy="768058"/>
      </dsp:txXfrm>
    </dsp:sp>
    <dsp:sp modelId="{CC1253CC-E101-4C76-BEFC-BDF3C7FBE37B}">
      <dsp:nvSpPr>
        <dsp:cNvPr id="0" name=""/>
        <dsp:cNvSpPr/>
      </dsp:nvSpPr>
      <dsp:spPr>
        <a:xfrm rot="10800000">
          <a:off x="0" y="1172711"/>
          <a:ext cx="1250031" cy="118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42240" rIns="88902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Transform</a:t>
          </a:r>
        </a:p>
      </dsp:txBody>
      <dsp:txXfrm rot="-10800000">
        <a:off x="0" y="1172711"/>
        <a:ext cx="1250031" cy="768058"/>
      </dsp:txXfrm>
    </dsp:sp>
    <dsp:sp modelId="{6621B0E3-FEDA-429C-88E8-20CA9EE05136}">
      <dsp:nvSpPr>
        <dsp:cNvPr id="0" name=""/>
        <dsp:cNvSpPr/>
      </dsp:nvSpPr>
      <dsp:spPr>
        <a:xfrm>
          <a:off x="1250031" y="1172711"/>
          <a:ext cx="3750093" cy="76805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203200" rIns="7607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Transform – Shape data using Power Query</a:t>
          </a:r>
        </a:p>
      </dsp:txBody>
      <dsp:txXfrm>
        <a:off x="1250031" y="1172711"/>
        <a:ext cx="3750093" cy="768058"/>
      </dsp:txXfrm>
    </dsp:sp>
    <dsp:sp modelId="{9387AD35-2421-4638-A17F-1773AC824739}">
      <dsp:nvSpPr>
        <dsp:cNvPr id="0" name=""/>
        <dsp:cNvSpPr/>
      </dsp:nvSpPr>
      <dsp:spPr>
        <a:xfrm rot="10800000">
          <a:off x="0" y="2607"/>
          <a:ext cx="1250031" cy="118162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42240" rIns="88902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Extract</a:t>
          </a:r>
        </a:p>
      </dsp:txBody>
      <dsp:txXfrm rot="-10800000">
        <a:off x="0" y="2607"/>
        <a:ext cx="1250031" cy="768058"/>
      </dsp:txXfrm>
    </dsp:sp>
    <dsp:sp modelId="{D91D8409-38ED-4CCE-8CCC-0556E221AEAD}">
      <dsp:nvSpPr>
        <dsp:cNvPr id="0" name=""/>
        <dsp:cNvSpPr/>
      </dsp:nvSpPr>
      <dsp:spPr>
        <a:xfrm>
          <a:off x="1250031" y="2607"/>
          <a:ext cx="3750093" cy="768058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203200" rIns="76070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Extract – Import data from sources</a:t>
          </a:r>
        </a:p>
      </dsp:txBody>
      <dsp:txXfrm>
        <a:off x="1250031" y="2607"/>
        <a:ext cx="3750093" cy="7680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CBEFC-BD39-4226-9509-61B020BC50F4}">
      <dsp:nvSpPr>
        <dsp:cNvPr id="0" name=""/>
        <dsp:cNvSpPr/>
      </dsp:nvSpPr>
      <dsp:spPr>
        <a:xfrm>
          <a:off x="441146" y="55156"/>
          <a:ext cx="1303875" cy="1303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D1DA4F-47D7-48C7-A17D-E6E16BC807BD}">
      <dsp:nvSpPr>
        <dsp:cNvPr id="0" name=""/>
        <dsp:cNvSpPr/>
      </dsp:nvSpPr>
      <dsp:spPr>
        <a:xfrm>
          <a:off x="719021" y="333031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E0219-D8EB-4B87-959B-19F10E4695E8}">
      <dsp:nvSpPr>
        <dsp:cNvPr id="0" name=""/>
        <dsp:cNvSpPr/>
      </dsp:nvSpPr>
      <dsp:spPr>
        <a:xfrm>
          <a:off x="24333" y="1765156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Basic: Data import, types, visuals</a:t>
          </a:r>
        </a:p>
      </dsp:txBody>
      <dsp:txXfrm>
        <a:off x="24333" y="1765156"/>
        <a:ext cx="2137500" cy="720000"/>
      </dsp:txXfrm>
    </dsp:sp>
    <dsp:sp modelId="{E8969638-FB5F-4F2A-B3D4-7D912103E49A}">
      <dsp:nvSpPr>
        <dsp:cNvPr id="0" name=""/>
        <dsp:cNvSpPr/>
      </dsp:nvSpPr>
      <dsp:spPr>
        <a:xfrm>
          <a:off x="2952708" y="55156"/>
          <a:ext cx="1303875" cy="1303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515825-3E2C-4DF4-AECA-889DF86B0AF6}">
      <dsp:nvSpPr>
        <dsp:cNvPr id="0" name=""/>
        <dsp:cNvSpPr/>
      </dsp:nvSpPr>
      <dsp:spPr>
        <a:xfrm>
          <a:off x="3230583" y="333031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405F6-8ACA-41E6-920F-5E8292173EC7}">
      <dsp:nvSpPr>
        <dsp:cNvPr id="0" name=""/>
        <dsp:cNvSpPr/>
      </dsp:nvSpPr>
      <dsp:spPr>
        <a:xfrm>
          <a:off x="2535896" y="1765156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Intermediate: Relationships, DAX, filters</a:t>
          </a:r>
        </a:p>
      </dsp:txBody>
      <dsp:txXfrm>
        <a:off x="2535896" y="1765156"/>
        <a:ext cx="2137500" cy="720000"/>
      </dsp:txXfrm>
    </dsp:sp>
    <dsp:sp modelId="{E5480AA9-9CB3-4DB4-BB6D-40405D719811}">
      <dsp:nvSpPr>
        <dsp:cNvPr id="0" name=""/>
        <dsp:cNvSpPr/>
      </dsp:nvSpPr>
      <dsp:spPr>
        <a:xfrm>
          <a:off x="1696927" y="3019531"/>
          <a:ext cx="1303875" cy="1303875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D20C9-F9F4-4C6B-BBFB-19632AFDCF65}">
      <dsp:nvSpPr>
        <dsp:cNvPr id="0" name=""/>
        <dsp:cNvSpPr/>
      </dsp:nvSpPr>
      <dsp:spPr>
        <a:xfrm>
          <a:off x="1974802" y="329740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25619-44AF-412E-97C2-2BF035EE8C26}">
      <dsp:nvSpPr>
        <dsp:cNvPr id="0" name=""/>
        <dsp:cNvSpPr/>
      </dsp:nvSpPr>
      <dsp:spPr>
        <a:xfrm>
          <a:off x="1280115" y="472953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Advanced: Row-level security, parameters, advanced DAX</a:t>
          </a:r>
        </a:p>
      </dsp:txBody>
      <dsp:txXfrm>
        <a:off x="1280115" y="4729531"/>
        <a:ext cx="21375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4542D-D54A-4762-834E-4A72C0FC237C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6C18A-E8D3-4C38-A6D2-E057C1B655CE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26244-F545-417E-A4B0-AFAD814C24E4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is often referred to as the </a:t>
          </a:r>
          <a:r>
            <a:rPr lang="en-US" sz="2200" b="1" kern="1200"/>
            <a:t>Power BI Development Lifecycle</a:t>
          </a:r>
          <a:r>
            <a:rPr lang="en-US" sz="2200" kern="1200"/>
            <a:t>. </a:t>
          </a:r>
        </a:p>
      </dsp:txBody>
      <dsp:txXfrm>
        <a:off x="1437631" y="531"/>
        <a:ext cx="6449068" cy="1244702"/>
      </dsp:txXfrm>
    </dsp:sp>
    <dsp:sp modelId="{0D418FFF-F58E-4876-93A0-93F210D7F8CC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51C10-8FD5-42E2-968B-FE784EA27589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06AB1-0682-4E67-8EF6-D1EEC05350AF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It follows the typical </a:t>
          </a:r>
          <a:r>
            <a:rPr lang="en-US" sz="2200" b="1" kern="1200"/>
            <a:t>ETL + Visualize + Share</a:t>
          </a:r>
          <a:r>
            <a:rPr lang="en-US" sz="2200" kern="1200"/>
            <a:t> approach but also incorporates </a:t>
          </a:r>
          <a:r>
            <a:rPr lang="en-US" sz="2200" b="1" kern="1200"/>
            <a:t>business understanding</a:t>
          </a:r>
          <a:r>
            <a:rPr lang="en-US" sz="2200" kern="1200"/>
            <a:t>, </a:t>
          </a:r>
          <a:r>
            <a:rPr lang="en-US" sz="2200" b="1" kern="1200"/>
            <a:t>validation</a:t>
          </a:r>
          <a:r>
            <a:rPr lang="en-US" sz="2200" kern="1200"/>
            <a:t>, and </a:t>
          </a:r>
          <a:r>
            <a:rPr lang="en-US" sz="2200" b="1" kern="1200"/>
            <a:t>maintenance</a:t>
          </a:r>
          <a:r>
            <a:rPr lang="en-US" sz="2200" kern="1200"/>
            <a:t> stages.</a:t>
          </a:r>
        </a:p>
      </dsp:txBody>
      <dsp:txXfrm>
        <a:off x="1437631" y="1556410"/>
        <a:ext cx="6449068" cy="1244702"/>
      </dsp:txXfrm>
    </dsp:sp>
    <dsp:sp modelId="{C56D41B2-A8A1-492C-A0BE-FCF5948D7E9F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87153-EDB3-41CD-9467-7E10F961CCAB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5F993-6038-460B-A8D9-8C5986AE6E56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Power BI project typically goes through </a:t>
          </a:r>
          <a:r>
            <a:rPr lang="en-US" sz="2200" b="1" kern="1200"/>
            <a:t>6 stages</a:t>
          </a:r>
          <a:r>
            <a:rPr lang="en-US" sz="2200" kern="1200"/>
            <a:t> explained in the upcoming slices. </a:t>
          </a:r>
        </a:p>
      </dsp:txBody>
      <dsp:txXfrm>
        <a:off x="1437631" y="3112289"/>
        <a:ext cx="6449068" cy="12447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8075A-9121-4810-ACA3-E13A8E53821C}">
      <dsp:nvSpPr>
        <dsp:cNvPr id="0" name=""/>
        <dsp:cNvSpPr/>
      </dsp:nvSpPr>
      <dsp:spPr>
        <a:xfrm>
          <a:off x="0" y="3278509"/>
          <a:ext cx="4628488" cy="107607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Questions asked:</a:t>
          </a:r>
        </a:p>
      </dsp:txBody>
      <dsp:txXfrm>
        <a:off x="0" y="3278509"/>
        <a:ext cx="4628488" cy="581083"/>
      </dsp:txXfrm>
    </dsp:sp>
    <dsp:sp modelId="{FAC02CCA-2370-4F1F-96BA-BA14EA2BF54C}">
      <dsp:nvSpPr>
        <dsp:cNvPr id="0" name=""/>
        <dsp:cNvSpPr/>
      </dsp:nvSpPr>
      <dsp:spPr>
        <a:xfrm>
          <a:off x="2260" y="3838070"/>
          <a:ext cx="1541322" cy="4949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What problems are we trying to solve?</a:t>
          </a:r>
        </a:p>
      </dsp:txBody>
      <dsp:txXfrm>
        <a:off x="2260" y="3838070"/>
        <a:ext cx="1541322" cy="494996"/>
      </dsp:txXfrm>
    </dsp:sp>
    <dsp:sp modelId="{5BBDC7B3-9352-4562-B543-59F0AF435838}">
      <dsp:nvSpPr>
        <dsp:cNvPr id="0" name=""/>
        <dsp:cNvSpPr/>
      </dsp:nvSpPr>
      <dsp:spPr>
        <a:xfrm>
          <a:off x="1543582" y="3838070"/>
          <a:ext cx="1541322" cy="494996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What decisions will this report/dashboard support?</a:t>
          </a:r>
        </a:p>
      </dsp:txBody>
      <dsp:txXfrm>
        <a:off x="1543582" y="3838070"/>
        <a:ext cx="1541322" cy="494996"/>
      </dsp:txXfrm>
    </dsp:sp>
    <dsp:sp modelId="{59170135-B33A-438D-BC43-8076B8688265}">
      <dsp:nvSpPr>
        <dsp:cNvPr id="0" name=""/>
        <dsp:cNvSpPr/>
      </dsp:nvSpPr>
      <dsp:spPr>
        <a:xfrm>
          <a:off x="3084905" y="3838070"/>
          <a:ext cx="1541322" cy="494996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Who is the target audience (executives, analysts, operations, etc.)?</a:t>
          </a:r>
        </a:p>
      </dsp:txBody>
      <dsp:txXfrm>
        <a:off x="3084905" y="3838070"/>
        <a:ext cx="1541322" cy="494996"/>
      </dsp:txXfrm>
    </dsp:sp>
    <dsp:sp modelId="{BB91B806-B19C-48EE-8412-39928D74DCBC}">
      <dsp:nvSpPr>
        <dsp:cNvPr id="0" name=""/>
        <dsp:cNvSpPr/>
      </dsp:nvSpPr>
      <dsp:spPr>
        <a:xfrm rot="10800000">
          <a:off x="0" y="1639639"/>
          <a:ext cx="4628488" cy="1655010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the </a:t>
          </a:r>
          <a:r>
            <a:rPr lang="en-US" sz="2000" b="1" kern="1200"/>
            <a:t>KPIs (Key Performance Indicators)</a:t>
          </a:r>
          <a:r>
            <a:rPr lang="en-US" sz="2000" kern="1200"/>
            <a:t> and </a:t>
          </a:r>
          <a:r>
            <a:rPr lang="en-US" sz="2000" b="1" kern="1200"/>
            <a:t>metrics</a:t>
          </a:r>
          <a:r>
            <a:rPr lang="en-US" sz="2000" kern="1200"/>
            <a:t>.</a:t>
          </a:r>
        </a:p>
      </dsp:txBody>
      <dsp:txXfrm rot="10800000">
        <a:off x="0" y="1639639"/>
        <a:ext cx="4628488" cy="1075376"/>
      </dsp:txXfrm>
    </dsp:sp>
    <dsp:sp modelId="{D7AFD519-5B3E-47EC-835B-044DFCA7242A}">
      <dsp:nvSpPr>
        <dsp:cNvPr id="0" name=""/>
        <dsp:cNvSpPr/>
      </dsp:nvSpPr>
      <dsp:spPr>
        <a:xfrm rot="10800000">
          <a:off x="0" y="769"/>
          <a:ext cx="4628488" cy="1655010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Understand the </a:t>
          </a:r>
          <a:r>
            <a:rPr lang="en-US" sz="2000" b="1" kern="1200"/>
            <a:t>business goals</a:t>
          </a:r>
          <a:r>
            <a:rPr lang="en-US" sz="2000" kern="1200"/>
            <a:t> and what stakeholders want to see.</a:t>
          </a:r>
        </a:p>
      </dsp:txBody>
      <dsp:txXfrm rot="10800000">
        <a:off x="0" y="769"/>
        <a:ext cx="4628488" cy="10753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EBC30-C7D8-4F8F-998E-FE0EBC6EDD23}">
      <dsp:nvSpPr>
        <dsp:cNvPr id="0" name=""/>
        <dsp:cNvSpPr/>
      </dsp:nvSpPr>
      <dsp:spPr>
        <a:xfrm>
          <a:off x="9447" y="495379"/>
          <a:ext cx="2550671" cy="7652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</a:t>
          </a:r>
        </a:p>
      </dsp:txBody>
      <dsp:txXfrm>
        <a:off x="9447" y="495379"/>
        <a:ext cx="2550671" cy="765201"/>
      </dsp:txXfrm>
    </dsp:sp>
    <dsp:sp modelId="{A4654134-5E20-4408-B2D2-0D220ABACD31}">
      <dsp:nvSpPr>
        <dsp:cNvPr id="0" name=""/>
        <dsp:cNvSpPr/>
      </dsp:nvSpPr>
      <dsp:spPr>
        <a:xfrm>
          <a:off x="9447" y="1260581"/>
          <a:ext cx="2550671" cy="25953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relationships between tables using primary and foreign keys.</a:t>
          </a:r>
        </a:p>
      </dsp:txBody>
      <dsp:txXfrm>
        <a:off x="9447" y="1260581"/>
        <a:ext cx="2550671" cy="2595376"/>
      </dsp:txXfrm>
    </dsp:sp>
    <dsp:sp modelId="{8AA9A023-08CF-4B6A-9178-EF469CA1ABB2}">
      <dsp:nvSpPr>
        <dsp:cNvPr id="0" name=""/>
        <dsp:cNvSpPr/>
      </dsp:nvSpPr>
      <dsp:spPr>
        <a:xfrm>
          <a:off x="2668014" y="495379"/>
          <a:ext cx="2550671" cy="765201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</a:t>
          </a:r>
        </a:p>
      </dsp:txBody>
      <dsp:txXfrm>
        <a:off x="2668014" y="495379"/>
        <a:ext cx="2550671" cy="765201"/>
      </dsp:txXfrm>
    </dsp:sp>
    <dsp:sp modelId="{3E56C9A5-5899-4A16-B912-20793A13EB76}">
      <dsp:nvSpPr>
        <dsp:cNvPr id="0" name=""/>
        <dsp:cNvSpPr/>
      </dsp:nvSpPr>
      <dsp:spPr>
        <a:xfrm>
          <a:off x="2668014" y="1260581"/>
          <a:ext cx="2550671" cy="2595376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DAX (Data Analysis Expressions) to create: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Measures (e.g., Total Sales, Average Discount)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Calculated Columns (e.g., Profit Margin)</a:t>
          </a:r>
        </a:p>
      </dsp:txBody>
      <dsp:txXfrm>
        <a:off x="2668014" y="1260581"/>
        <a:ext cx="2550671" cy="2595376"/>
      </dsp:txXfrm>
    </dsp:sp>
    <dsp:sp modelId="{1F82D691-57C3-4387-8836-6BADAA0A357E}">
      <dsp:nvSpPr>
        <dsp:cNvPr id="0" name=""/>
        <dsp:cNvSpPr/>
      </dsp:nvSpPr>
      <dsp:spPr>
        <a:xfrm>
          <a:off x="5326580" y="495379"/>
          <a:ext cx="2550671" cy="765201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Apply</a:t>
          </a:r>
        </a:p>
      </dsp:txBody>
      <dsp:txXfrm>
        <a:off x="5326580" y="495379"/>
        <a:ext cx="2550671" cy="765201"/>
      </dsp:txXfrm>
    </dsp:sp>
    <dsp:sp modelId="{5C0825C8-AAA5-4DF8-A36D-99DD2EF52FAE}">
      <dsp:nvSpPr>
        <dsp:cNvPr id="0" name=""/>
        <dsp:cNvSpPr/>
      </dsp:nvSpPr>
      <dsp:spPr>
        <a:xfrm>
          <a:off x="5326580" y="1260581"/>
          <a:ext cx="2550671" cy="2595376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Apply proper data types and create a star schema if possible.</a:t>
          </a:r>
        </a:p>
      </dsp:txBody>
      <dsp:txXfrm>
        <a:off x="5326580" y="1260581"/>
        <a:ext cx="2550671" cy="2595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Introduction to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By: Sakina </a:t>
            </a:r>
            <a:r>
              <a:rPr lang="en-US" dirty="0" err="1"/>
              <a:t>Neemuchwala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F6C8D-8D2B-4AC6-AB14-347C459A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Understanding the Power BI Ecosystem:</a:t>
            </a:r>
            <a:endParaRPr lang="en-IN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A67F-B87E-4189-BBEE-297EA8DB7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264" y="1710805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These are the </a:t>
            </a:r>
            <a:r>
              <a:rPr lang="en-US" sz="2000" b="1" dirty="0"/>
              <a:t>three core parts</a:t>
            </a:r>
            <a:r>
              <a:rPr lang="en-US" sz="2000" dirty="0"/>
              <a:t> of the Power BI ecosystem, each with a specific purpose in the BI workflow.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Power BI Desktop</a:t>
            </a:r>
            <a:endParaRPr lang="en-US" sz="2000" dirty="0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Power BI Service </a:t>
            </a:r>
            <a:endParaRPr lang="en-US" sz="2000" dirty="0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Power BI Mobile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215110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19077-0A51-497B-B38C-4289F413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32" y="2365409"/>
            <a:ext cx="1794221" cy="260111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Power BI Desktop – </a:t>
            </a:r>
            <a:r>
              <a:rPr lang="en-US" sz="2400" i="1" dirty="0"/>
              <a:t>The Report Creator</a:t>
            </a:r>
            <a:br>
              <a:rPr lang="en-US" sz="3500" b="1" dirty="0"/>
            </a:br>
            <a:endParaRPr lang="en-IN" sz="3500">
              <a:ea typeface="Calibri"/>
              <a:cs typeface="Calibri"/>
            </a:endParaRPr>
          </a:p>
        </p:txBody>
      </p:sp>
      <p:pic>
        <p:nvPicPr>
          <p:cNvPr id="22" name="Graphic 21" descr="Browser Window">
            <a:extLst>
              <a:ext uri="{FF2B5EF4-FFF2-40B4-BE49-F238E27FC236}">
                <a16:creationId xmlns:a16="http://schemas.microsoft.com/office/drawing/2014/main" id="{6F052C5C-7C88-7BC9-730F-523C52779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1465" y="1373361"/>
            <a:ext cx="685800" cy="685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2408-4C81-49B6-A490-B30E4847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0489" y="730249"/>
            <a:ext cx="5364860" cy="53848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600" dirty="0"/>
            </a:br>
            <a:r>
              <a:rPr lang="en-US" sz="1800" dirty="0"/>
              <a:t>A </a:t>
            </a:r>
            <a:r>
              <a:rPr lang="en-US" sz="1800" b="1" dirty="0"/>
              <a:t>Windows application</a:t>
            </a:r>
            <a:r>
              <a:rPr lang="en-US" sz="1800" dirty="0"/>
              <a:t> used to </a:t>
            </a:r>
            <a:r>
              <a:rPr lang="en-US" sz="1800" b="1" dirty="0"/>
              <a:t>import, transform, model, and visualize</a:t>
            </a:r>
            <a:r>
              <a:rPr lang="en-US" sz="1800" dirty="0"/>
              <a:t> data.</a:t>
            </a:r>
            <a:endParaRPr lang="en-US" sz="18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b="1" dirty="0"/>
              <a:t>Main Features: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dirty="0"/>
              <a:t>Connect to data sources (Excel, SQL, web, etc.)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dirty="0"/>
              <a:t>Clean and transform data using </a:t>
            </a:r>
            <a:r>
              <a:rPr lang="en-US" sz="1800" b="1" dirty="0"/>
              <a:t>Power Query Editor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dirty="0"/>
              <a:t>Create relationships and calculations with </a:t>
            </a:r>
            <a:r>
              <a:rPr lang="en-US" sz="1800" b="1" dirty="0"/>
              <a:t>DAX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dirty="0"/>
              <a:t>Build interactive reports and dashboards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dirty="0"/>
              <a:t>Perform data modeling and visualization</a:t>
            </a:r>
            <a:endParaRPr lang="en-US" sz="18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 b="1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b="1" dirty="0"/>
              <a:t>Who uses it:</a:t>
            </a:r>
            <a:br>
              <a:rPr lang="en-US" sz="1800" dirty="0"/>
            </a:br>
            <a:r>
              <a:rPr lang="en-US" sz="1800" dirty="0"/>
              <a:t>Primarily </a:t>
            </a:r>
            <a:r>
              <a:rPr lang="en-US" sz="1800" b="1" dirty="0"/>
              <a:t>Data Analysts</a:t>
            </a:r>
            <a:r>
              <a:rPr lang="en-US" sz="1800" dirty="0"/>
              <a:t> and </a:t>
            </a:r>
            <a:r>
              <a:rPr lang="en-US" sz="1800" b="1" dirty="0"/>
              <a:t>BI Developers</a:t>
            </a:r>
            <a:r>
              <a:rPr lang="en-US" sz="1800" dirty="0"/>
              <a:t>.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b="1" dirty="0"/>
              <a:t>Note:</a:t>
            </a:r>
            <a:r>
              <a:rPr lang="en-US" sz="1800" dirty="0"/>
              <a:t> All </a:t>
            </a:r>
            <a:r>
              <a:rPr lang="en-US" sz="1800" b="1" dirty="0"/>
              <a:t>development work is done here</a:t>
            </a:r>
            <a:r>
              <a:rPr lang="en-US" sz="1800" dirty="0"/>
              <a:t>, and the final report is </a:t>
            </a:r>
            <a:r>
              <a:rPr lang="en-US" sz="1800" b="1" dirty="0"/>
              <a:t>published to Power BI Service</a:t>
            </a:r>
            <a:r>
              <a:rPr lang="en-US" sz="1800" dirty="0"/>
              <a:t> for sharing.</a:t>
            </a:r>
            <a:endParaRPr lang="en-US" sz="18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79218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19077-0A51-497B-B38C-4289F413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8377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BI Service (App.PowerBI.com) – </a:t>
            </a:r>
            <a:b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Cloud Platform</a:t>
            </a:r>
            <a:b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8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2408-4C81-49B6-A490-B30E4847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9717"/>
            <a:ext cx="4982899" cy="37957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n-US" sz="1600" dirty="0"/>
              <a:t>A </a:t>
            </a:r>
            <a:r>
              <a:rPr lang="en-US" sz="1600" b="1" dirty="0"/>
              <a:t>cloud-based SaaS</a:t>
            </a:r>
            <a:r>
              <a:rPr lang="en-US" sz="1600" dirty="0"/>
              <a:t> (Software as a Service) platform for:</a:t>
            </a:r>
            <a:endParaRPr lang="en-US" sz="16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Sharing</a:t>
            </a:r>
            <a:endParaRPr lang="en-US" sz="16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Collaborating</a:t>
            </a:r>
            <a:endParaRPr lang="en-US" sz="16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Scheduling data refresh</a:t>
            </a:r>
            <a:endParaRPr lang="en-US" sz="16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Setting permissions</a:t>
            </a:r>
            <a:endParaRPr lang="en-US" sz="1600">
              <a:ea typeface="Calibri"/>
              <a:cs typeface="Calibri"/>
            </a:endParaRP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 dirty="0">
              <a:ea typeface="Calibri"/>
              <a:cs typeface="Calibri"/>
            </a:endParaRP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Main Features:</a:t>
            </a:r>
            <a:endParaRPr lang="en-US" sz="16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View and share reports and dashboards online</a:t>
            </a:r>
            <a:endParaRPr lang="en-US" sz="16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Schedule automatic data refreshes</a:t>
            </a:r>
            <a:endParaRPr lang="en-US" sz="16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Create dashboards by pinning visuals from reports</a:t>
            </a:r>
            <a:endParaRPr lang="en-US" sz="16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Collaborate with others using </a:t>
            </a:r>
            <a:r>
              <a:rPr lang="en-US" sz="1600" b="1" dirty="0"/>
              <a:t>workspaces</a:t>
            </a:r>
            <a:endParaRPr lang="en-US" sz="16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Manage </a:t>
            </a:r>
            <a:r>
              <a:rPr lang="en-US" sz="1600" b="1" dirty="0"/>
              <a:t>Row-Level Security (RLS)</a:t>
            </a:r>
            <a:r>
              <a:rPr lang="en-US" sz="1600" dirty="0"/>
              <a:t> and access control</a:t>
            </a:r>
            <a:endParaRPr lang="en-US" sz="160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b="1" dirty="0"/>
              <a:t>Power BI Apps</a:t>
            </a:r>
            <a:r>
              <a:rPr lang="en-US" sz="1600" dirty="0"/>
              <a:t> to package dashboards for teams</a:t>
            </a:r>
            <a:endParaRPr lang="en-US" sz="1600" dirty="0">
              <a:ea typeface="Calibri"/>
              <a:cs typeface="Calibri"/>
            </a:endParaRP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 b="1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3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C88FC8-8234-4F01-8B1B-EDCE347859E1}"/>
              </a:ext>
            </a:extLst>
          </p:cNvPr>
          <p:cNvSpPr txBox="1">
            <a:spLocks/>
          </p:cNvSpPr>
          <p:nvPr/>
        </p:nvSpPr>
        <p:spPr>
          <a:xfrm>
            <a:off x="5917841" y="1989717"/>
            <a:ext cx="2763162" cy="37957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Who uses it:</a:t>
            </a:r>
            <a:endParaRPr lang="en-US" sz="1600" dirty="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Managers, executives, decision-makers (viewers)</a:t>
            </a:r>
            <a:endParaRPr lang="en-US" sz="1600" dirty="0">
              <a:ea typeface="Calibri"/>
              <a:cs typeface="Calibri"/>
            </a:endParaRPr>
          </a:p>
          <a:p>
            <a:pPr marL="1143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BI developers (to publish and manage content)</a:t>
            </a:r>
            <a:endParaRPr lang="en-US" sz="1600" dirty="0">
              <a:ea typeface="Calibri"/>
              <a:cs typeface="Calibri"/>
            </a:endParaRPr>
          </a:p>
          <a:p>
            <a:pPr marL="11430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Admins (to set permissions and refresh settings)</a:t>
            </a:r>
            <a:endParaRPr lang="en-US" sz="1600" dirty="0">
              <a:ea typeface="Calibri"/>
              <a:cs typeface="Calibri"/>
            </a:endParaRP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373478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19077-0A51-497B-B38C-4289F413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2400" dirty="0"/>
              <a:t>Power BI Mobile App – </a:t>
            </a:r>
            <a:br>
              <a:rPr lang="en-US" sz="2400" dirty="0"/>
            </a:br>
            <a:r>
              <a:rPr lang="en-US" sz="2400" i="1" dirty="0"/>
              <a:t>Insights on the Go</a:t>
            </a:r>
            <a:br>
              <a:rPr lang="en-US" sz="3500" b="1" dirty="0"/>
            </a:br>
            <a:endParaRPr lang="en-IN" sz="35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2408-4C81-49B6-A490-B30E4847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1700"/>
            </a:br>
            <a:r>
              <a:rPr lang="en-US" sz="1700"/>
              <a:t>A </a:t>
            </a:r>
            <a:r>
              <a:rPr lang="en-US" sz="1700" b="1"/>
              <a:t>mobile application</a:t>
            </a:r>
            <a:r>
              <a:rPr lang="en-US" sz="1700"/>
              <a:t> available for </a:t>
            </a:r>
            <a:r>
              <a:rPr lang="en-US" sz="1700" b="1"/>
              <a:t>iOS and Android</a:t>
            </a:r>
            <a:r>
              <a:rPr lang="en-US" sz="1700"/>
              <a:t>, used to </a:t>
            </a:r>
            <a:r>
              <a:rPr lang="en-US" sz="1700" b="1"/>
              <a:t>view</a:t>
            </a:r>
            <a:r>
              <a:rPr lang="en-US" sz="1700"/>
              <a:t> and </a:t>
            </a:r>
            <a:r>
              <a:rPr lang="en-US" sz="1700" b="1"/>
              <a:t>interact</a:t>
            </a:r>
            <a:r>
              <a:rPr lang="en-US" sz="1700"/>
              <a:t> with dashboards and reports from anywhere.</a:t>
            </a:r>
          </a:p>
          <a:p>
            <a:pPr marL="0" indent="0">
              <a:buNone/>
            </a:pPr>
            <a:endParaRPr lang="en-US" sz="1700" b="1"/>
          </a:p>
          <a:p>
            <a:pPr marL="0" indent="0">
              <a:buNone/>
            </a:pPr>
            <a:r>
              <a:rPr lang="en-US" sz="1700" b="1"/>
              <a:t>Main Features:</a:t>
            </a:r>
            <a:endParaRPr lang="en-US" sz="1700"/>
          </a:p>
          <a:p>
            <a:r>
              <a:rPr lang="en-US" sz="1700"/>
              <a:t>Access published dashboards and reports</a:t>
            </a:r>
          </a:p>
          <a:p>
            <a:r>
              <a:rPr lang="en-US" sz="1700"/>
              <a:t>Get alerts and notifications</a:t>
            </a:r>
          </a:p>
          <a:p>
            <a:r>
              <a:rPr lang="en-US" sz="1700"/>
              <a:t>Use touch gestures for interaction</a:t>
            </a:r>
          </a:p>
          <a:p>
            <a:r>
              <a:rPr lang="en-US" sz="1700"/>
              <a:t>Scan QR codes to instantly access dashboards</a:t>
            </a:r>
          </a:p>
          <a:p>
            <a:r>
              <a:rPr lang="en-US" sz="1700"/>
              <a:t>Real-time updates and filtering</a:t>
            </a:r>
          </a:p>
          <a:p>
            <a:pPr marL="0" indent="0">
              <a:buNone/>
            </a:pPr>
            <a:endParaRPr lang="en-US" sz="1700" b="1"/>
          </a:p>
          <a:p>
            <a:pPr marL="0" indent="0">
              <a:buNone/>
            </a:pPr>
            <a:r>
              <a:rPr lang="en-US" sz="1700" b="1"/>
              <a:t>Who uses it:</a:t>
            </a:r>
            <a:endParaRPr lang="en-US" sz="1700"/>
          </a:p>
          <a:p>
            <a:r>
              <a:rPr lang="en-US" sz="1700"/>
              <a:t>Business users, sales reps, field agents, and managers who need access on the go</a:t>
            </a:r>
          </a:p>
          <a:p>
            <a:pPr marL="0" indent="0">
              <a:buNone/>
            </a:pP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46086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B19D5-5115-4ECE-B9CB-8B0A7C18B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Life Cycle of a Power BI Project,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DE402B-95E2-D839-2DE9-B7D65B3854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2932985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321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1CA70-A0D2-4A05-B665-F4EC0CAB3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33" y="429030"/>
            <a:ext cx="2656067" cy="5457589"/>
          </a:xfrm>
        </p:spPr>
        <p:txBody>
          <a:bodyPr anchor="ctr">
            <a:normAutofit/>
          </a:bodyPr>
          <a:lstStyle/>
          <a:p>
            <a:r>
              <a:rPr lang="en-US" sz="2500"/>
              <a:t>Requirement Gathering &amp; </a:t>
            </a:r>
            <a:br>
              <a:rPr lang="en-US" sz="2500"/>
            </a:br>
            <a:r>
              <a:rPr lang="en-US" sz="2500"/>
              <a:t>Business Understanding</a:t>
            </a:r>
            <a:br>
              <a:rPr lang="en-US" sz="2500"/>
            </a:br>
            <a:endParaRPr lang="en-IN" sz="25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37E27C-3AAF-945F-D545-3089C7C3B7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174073"/>
              </p:ext>
            </p:extLst>
          </p:nvPr>
        </p:nvGraphicFramePr>
        <p:xfrm>
          <a:off x="3749062" y="1257290"/>
          <a:ext cx="4628488" cy="4355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363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2" y="0"/>
            <a:ext cx="4235228" cy="6483075"/>
            <a:chOff x="-19221" y="0"/>
            <a:chExt cx="5646974" cy="6483075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DDFD4-8E0A-4BAC-9C9E-3C7A0ED4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053641"/>
            <a:ext cx="2751870" cy="2760098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Data Acquisition (Extract)</a:t>
            </a:r>
            <a:br>
              <a:rPr lang="en-US" sz="3500">
                <a:solidFill>
                  <a:schemeClr val="tx2"/>
                </a:solidFill>
              </a:rPr>
            </a:br>
            <a:endParaRPr lang="en-IN" sz="35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CE62-0471-4FB5-8EB4-BC9AFB778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Connect to various data sources like:</a:t>
            </a:r>
          </a:p>
          <a:p>
            <a:pPr lvl="1"/>
            <a:r>
              <a:rPr lang="en-US" sz="1600">
                <a:solidFill>
                  <a:schemeClr val="tx2"/>
                </a:solidFill>
              </a:rPr>
              <a:t>Excel, CSV, SQL Server, SharePoint, Web APIs, etc.</a:t>
            </a:r>
          </a:p>
          <a:p>
            <a:pPr marL="457200" lvl="1" indent="0">
              <a:buNone/>
            </a:pPr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Use </a:t>
            </a:r>
            <a:r>
              <a:rPr lang="en-US" sz="1600" b="1">
                <a:solidFill>
                  <a:schemeClr val="tx2"/>
                </a:solidFill>
              </a:rPr>
              <a:t>Power BI Desktop</a:t>
            </a:r>
            <a:r>
              <a:rPr lang="en-US" sz="1600">
                <a:solidFill>
                  <a:schemeClr val="tx2"/>
                </a:solidFill>
              </a:rPr>
              <a:t> to connect and import data.</a:t>
            </a:r>
          </a:p>
          <a:p>
            <a:pPr marL="0" indent="0">
              <a:buNone/>
            </a:pPr>
            <a:endParaRPr lang="en-IN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4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2" y="0"/>
            <a:ext cx="4235228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97FD0F3-AA92-4AFA-8C9D-5ECF78C4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053641"/>
            <a:ext cx="2751870" cy="276009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Data Preparation &amp; Transformation (Transform)</a:t>
            </a:r>
            <a:br>
              <a:rPr lang="en-US" sz="3200">
                <a:solidFill>
                  <a:schemeClr val="tx2"/>
                </a:solidFill>
              </a:rPr>
            </a:br>
            <a:endParaRPr lang="en-IN" sz="32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0594-F979-4970-958D-26B8614A5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Use </a:t>
            </a:r>
            <a:r>
              <a:rPr lang="en-US" sz="1600" b="1">
                <a:solidFill>
                  <a:schemeClr val="tx2"/>
                </a:solidFill>
              </a:rPr>
              <a:t>Power Query Editor</a:t>
            </a:r>
            <a:r>
              <a:rPr lang="en-US" sz="1600">
                <a:solidFill>
                  <a:schemeClr val="tx2"/>
                </a:solidFill>
              </a:rPr>
              <a:t> to:</a:t>
            </a:r>
          </a:p>
          <a:p>
            <a:pPr lvl="1"/>
            <a:r>
              <a:rPr lang="en-US" sz="1600">
                <a:solidFill>
                  <a:schemeClr val="tx2"/>
                </a:solidFill>
              </a:rPr>
              <a:t>Clean and filter the data</a:t>
            </a:r>
          </a:p>
          <a:p>
            <a:pPr lvl="1"/>
            <a:r>
              <a:rPr lang="en-US" sz="1600">
                <a:solidFill>
                  <a:schemeClr val="tx2"/>
                </a:solidFill>
              </a:rPr>
              <a:t>Rename columns, remove nulls, format dates</a:t>
            </a:r>
          </a:p>
          <a:p>
            <a:pPr lvl="1"/>
            <a:r>
              <a:rPr lang="en-US" sz="1600">
                <a:solidFill>
                  <a:schemeClr val="tx2"/>
                </a:solidFill>
              </a:rPr>
              <a:t>Merge/join tables</a:t>
            </a:r>
          </a:p>
          <a:p>
            <a:pPr lvl="1"/>
            <a:r>
              <a:rPr lang="en-US" sz="1600">
                <a:solidFill>
                  <a:schemeClr val="tx2"/>
                </a:solidFill>
              </a:rPr>
              <a:t>Create calculated columns or custom columns if needed</a:t>
            </a:r>
          </a:p>
          <a:p>
            <a:pPr marL="457200" lvl="1" indent="0">
              <a:buNone/>
            </a:pPr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This stage ensures the data is </a:t>
            </a:r>
            <a:r>
              <a:rPr lang="en-US" sz="1600" b="1">
                <a:solidFill>
                  <a:schemeClr val="tx2"/>
                </a:solidFill>
              </a:rPr>
              <a:t>clean, consistent, and usable</a:t>
            </a:r>
            <a:r>
              <a:rPr lang="en-US" sz="1600">
                <a:solidFill>
                  <a:schemeClr val="tx2"/>
                </a:solidFill>
              </a:rPr>
              <a:t> for analysis.</a:t>
            </a:r>
          </a:p>
          <a:p>
            <a:pPr marL="0" indent="0">
              <a:buNone/>
            </a:pPr>
            <a:endParaRPr lang="en-IN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58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3F591E-58D1-2400-215D-786E395F35F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4381" r="15246" b="248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FD0F3-AA92-4AFA-8C9D-5ECF78C4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Data Modeling</a:t>
            </a:r>
            <a:br>
              <a:rPr lang="en-US" b="1" dirty="0"/>
            </a:b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A8D55B-A98D-A321-EEFD-42F35DE24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34131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2265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FD0F3-AA92-4AFA-8C9D-5ECF78C4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296" y="762001"/>
            <a:ext cx="3437644" cy="17082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/>
              <a:t>Visualization &amp; Report Development</a:t>
            </a:r>
            <a:br>
              <a:rPr lang="en-US" sz="2700" b="1"/>
            </a:br>
            <a:endParaRPr lang="en-IN" sz="270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BE7F0AF7-F2D0-BEE5-1F33-ED51745B0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61" r="31874" b="3"/>
          <a:stretch>
            <a:fillRect/>
          </a:stretch>
        </p:blipFill>
        <p:spPr>
          <a:xfrm>
            <a:off x="20" y="-2"/>
            <a:ext cx="4119198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0594-F979-4970-958D-26B8614A5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513" y="2470245"/>
            <a:ext cx="363642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Design dashboards and reports using:</a:t>
            </a:r>
          </a:p>
          <a:p>
            <a:pPr lvl="1"/>
            <a:r>
              <a:rPr lang="en-US" sz="1700"/>
              <a:t>Charts (bar, line, pie)</a:t>
            </a:r>
          </a:p>
          <a:p>
            <a:pPr lvl="1"/>
            <a:r>
              <a:rPr lang="en-US" sz="1700"/>
              <a:t>Cards and KPIs</a:t>
            </a:r>
          </a:p>
          <a:p>
            <a:pPr lvl="1"/>
            <a:r>
              <a:rPr lang="en-US" sz="1700"/>
              <a:t>Slicers and filters</a:t>
            </a:r>
          </a:p>
          <a:p>
            <a:pPr lvl="1"/>
            <a:r>
              <a:rPr lang="en-US" sz="1700"/>
              <a:t>Maps, gauges, tables, and matrices</a:t>
            </a:r>
          </a:p>
          <a:p>
            <a:r>
              <a:rPr lang="en-US" sz="1700"/>
              <a:t>Ensure </a:t>
            </a:r>
            <a:r>
              <a:rPr lang="en-US" sz="1700" b="1"/>
              <a:t>interactivity</a:t>
            </a:r>
            <a:r>
              <a:rPr lang="en-US" sz="1700"/>
              <a:t> and </a:t>
            </a:r>
            <a:r>
              <a:rPr lang="en-US" sz="1700" b="1"/>
              <a:t>usability</a:t>
            </a:r>
            <a:r>
              <a:rPr lang="en-US" sz="1700"/>
              <a:t>.</a:t>
            </a:r>
          </a:p>
          <a:p>
            <a:r>
              <a:rPr lang="en-US" sz="1700"/>
              <a:t>Apply formatting, themes, and </a:t>
            </a:r>
            <a:r>
              <a:rPr lang="en-US" sz="1700" b="1"/>
              <a:t>tooltips</a:t>
            </a:r>
            <a:r>
              <a:rPr lang="en-US" sz="1700"/>
              <a:t> for better presentation.</a:t>
            </a:r>
          </a:p>
          <a:p>
            <a:pPr marL="0" indent="0">
              <a:buNone/>
            </a:pP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108587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 is Power BI?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BE3D86-B6DA-9827-3C5E-D4AE670C21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13582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C8D822-84EC-4FB3-8CA9-3523C6E4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Publishing, Sharing &amp; Maintenance</a:t>
            </a:r>
            <a:br>
              <a:rPr lang="en-US" sz="3500" b="1"/>
            </a:br>
            <a:endParaRPr lang="en-IN" sz="35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09EDD-94A8-4C19-BBCC-4E980F40C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 b="1"/>
              <a:t>Publish</a:t>
            </a:r>
            <a:r>
              <a:rPr lang="en-US" sz="1900"/>
              <a:t> reports to Power BI Service (Cloud).</a:t>
            </a:r>
          </a:p>
          <a:p>
            <a:r>
              <a:rPr lang="en-US" sz="1900" b="1"/>
              <a:t>Schedule data refreshes</a:t>
            </a:r>
            <a:r>
              <a:rPr lang="en-US" sz="1900"/>
              <a:t> to keep reports up-to-date.</a:t>
            </a:r>
          </a:p>
          <a:p>
            <a:r>
              <a:rPr lang="en-US" sz="1900" b="1"/>
              <a:t>Share</a:t>
            </a:r>
            <a:r>
              <a:rPr lang="en-US" sz="1900"/>
              <a:t> dashboards with teams, departments, or entire organization.</a:t>
            </a:r>
          </a:p>
          <a:p>
            <a:r>
              <a:rPr lang="en-US" sz="1900"/>
              <a:t>Set up </a:t>
            </a:r>
            <a:r>
              <a:rPr lang="en-US" sz="1900" b="1"/>
              <a:t>Row-Level Security (RLS)</a:t>
            </a:r>
            <a:r>
              <a:rPr lang="en-US" sz="1900"/>
              <a:t> if needed.</a:t>
            </a:r>
          </a:p>
          <a:p>
            <a:r>
              <a:rPr lang="en-US" sz="1900"/>
              <a:t>Collect </a:t>
            </a:r>
            <a:r>
              <a:rPr lang="en-US" sz="1900" b="1"/>
              <a:t>feedback</a:t>
            </a:r>
            <a:r>
              <a:rPr lang="en-US" sz="1900"/>
              <a:t>, monitor usage, and </a:t>
            </a:r>
            <a:r>
              <a:rPr lang="en-US" sz="1900" b="1"/>
              <a:t>update</a:t>
            </a:r>
            <a:r>
              <a:rPr lang="en-US" sz="1900"/>
              <a:t> the report as requirements evolve.</a:t>
            </a:r>
          </a:p>
          <a:p>
            <a:pPr marL="0" indent="0">
              <a:buNone/>
            </a:pP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3076147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17B60-758B-4E41-A12A-0160B584A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i="1" kern="1200" dirty="0">
                <a:latin typeface="+mj-lt"/>
                <a:ea typeface="+mj-ea"/>
                <a:cs typeface="+mj-cs"/>
              </a:rPr>
              <a:t>Power BI Job Roles and Responsibilities</a:t>
            </a:r>
            <a:endParaRPr lang="en-US" sz="4000"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BF4FC9-CBE0-40A7-AEA8-52FC67B5C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470090"/>
              </p:ext>
            </p:extLst>
          </p:nvPr>
        </p:nvGraphicFramePr>
        <p:xfrm>
          <a:off x="886368" y="1834382"/>
          <a:ext cx="7374226" cy="422851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0263">
                  <a:extLst>
                    <a:ext uri="{9D8B030D-6E8A-4147-A177-3AD203B41FA5}">
                      <a16:colId xmlns:a16="http://schemas.microsoft.com/office/drawing/2014/main" val="3435863322"/>
                    </a:ext>
                  </a:extLst>
                </a:gridCol>
                <a:gridCol w="2440263">
                  <a:extLst>
                    <a:ext uri="{9D8B030D-6E8A-4147-A177-3AD203B41FA5}">
                      <a16:colId xmlns:a16="http://schemas.microsoft.com/office/drawing/2014/main" val="416715995"/>
                    </a:ext>
                  </a:extLst>
                </a:gridCol>
                <a:gridCol w="2493700">
                  <a:extLst>
                    <a:ext uri="{9D8B030D-6E8A-4147-A177-3AD203B41FA5}">
                      <a16:colId xmlns:a16="http://schemas.microsoft.com/office/drawing/2014/main" val="3318702080"/>
                    </a:ext>
                  </a:extLst>
                </a:gridCol>
              </a:tblGrid>
              <a:tr h="323018">
                <a:tc>
                  <a:txBody>
                    <a:bodyPr/>
                    <a:lstStyle/>
                    <a:p>
                      <a:r>
                        <a:rPr lang="en-IN" sz="1700" dirty="0"/>
                        <a:t>Role</a:t>
                      </a:r>
                    </a:p>
                  </a:txBody>
                  <a:tcPr marL="85913" marR="85913" marT="42957" marB="42957" anchor="ctr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Focus Area</a:t>
                      </a:r>
                    </a:p>
                  </a:txBody>
                  <a:tcPr marL="85913" marR="85913" marT="42957" marB="42957" anchor="ctr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Tools/Skills</a:t>
                      </a:r>
                    </a:p>
                  </a:txBody>
                  <a:tcPr marL="85913" marR="85913" marT="42957" marB="42957" anchor="ctr"/>
                </a:tc>
                <a:extLst>
                  <a:ext uri="{0D108BD9-81ED-4DB2-BD59-A6C34878D82A}">
                    <a16:rowId xmlns:a16="http://schemas.microsoft.com/office/drawing/2014/main" val="3196820781"/>
                  </a:ext>
                </a:extLst>
              </a:tr>
              <a:tr h="550328">
                <a:tc>
                  <a:txBody>
                    <a:bodyPr/>
                    <a:lstStyle/>
                    <a:p>
                      <a:r>
                        <a:rPr lang="en-IN" sz="1700" dirty="0"/>
                        <a:t>Power BI Developer</a:t>
                      </a:r>
                    </a:p>
                  </a:txBody>
                  <a:tcPr marL="85913" marR="85913" marT="42957" marB="42957" anchor="ctr"/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Report creation, </a:t>
                      </a:r>
                      <a:r>
                        <a:rPr lang="en-IN" sz="1700" err="1"/>
                        <a:t>modeling</a:t>
                      </a:r>
                      <a:endParaRPr lang="en-IN" sz="1700" dirty="0" err="1"/>
                    </a:p>
                  </a:txBody>
                  <a:tcPr marL="85913" marR="85913" marT="42957" marB="42957" anchor="ctr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Power BI Desktop, DAX, SQL, Power Query</a:t>
                      </a:r>
                    </a:p>
                  </a:txBody>
                  <a:tcPr marL="85913" marR="85913" marT="42957" marB="42957" anchor="ctr"/>
                </a:tc>
                <a:extLst>
                  <a:ext uri="{0D108BD9-81ED-4DB2-BD59-A6C34878D82A}">
                    <a16:rowId xmlns:a16="http://schemas.microsoft.com/office/drawing/2014/main" val="3114750892"/>
                  </a:ext>
                </a:extLst>
              </a:tr>
              <a:tr h="550328">
                <a:tc>
                  <a:txBody>
                    <a:bodyPr/>
                    <a:lstStyle/>
                    <a:p>
                      <a:r>
                        <a:rPr lang="en-IN" sz="1700" dirty="0"/>
                        <a:t>Power BI Analyst</a:t>
                      </a:r>
                    </a:p>
                  </a:txBody>
                  <a:tcPr marL="85913" marR="85913" marT="42957" marB="42957" anchor="ctr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Insights &amp; storytelling</a:t>
                      </a:r>
                    </a:p>
                  </a:txBody>
                  <a:tcPr marL="85913" marR="85913" marT="42957" marB="42957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Power BI, Excel, Data Analysis</a:t>
                      </a:r>
                    </a:p>
                  </a:txBody>
                  <a:tcPr marL="85913" marR="85913" marT="42957" marB="42957" anchor="ctr"/>
                </a:tc>
                <a:extLst>
                  <a:ext uri="{0D108BD9-81ED-4DB2-BD59-A6C34878D82A}">
                    <a16:rowId xmlns:a16="http://schemas.microsoft.com/office/drawing/2014/main" val="2595904083"/>
                  </a:ext>
                </a:extLst>
              </a:tr>
              <a:tr h="550328">
                <a:tc>
                  <a:txBody>
                    <a:bodyPr/>
                    <a:lstStyle/>
                    <a:p>
                      <a:r>
                        <a:rPr lang="en-IN" sz="1700" dirty="0"/>
                        <a:t>BI Architect</a:t>
                      </a:r>
                    </a:p>
                  </a:txBody>
                  <a:tcPr marL="85913" marR="85913" marT="42957" marB="42957" anchor="ctr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Design and planning</a:t>
                      </a:r>
                    </a:p>
                  </a:txBody>
                  <a:tcPr marL="85913" marR="85913" marT="42957" marB="42957" anchor="ctr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Data </a:t>
                      </a:r>
                      <a:r>
                        <a:rPr lang="en-IN" sz="1700" dirty="0" err="1"/>
                        <a:t>modeling</a:t>
                      </a:r>
                      <a:r>
                        <a:rPr lang="en-IN" sz="1700" dirty="0"/>
                        <a:t>, warehousing, governance</a:t>
                      </a:r>
                    </a:p>
                  </a:txBody>
                  <a:tcPr marL="85913" marR="85913" marT="42957" marB="42957" anchor="ctr"/>
                </a:tc>
                <a:extLst>
                  <a:ext uri="{0D108BD9-81ED-4DB2-BD59-A6C34878D82A}">
                    <a16:rowId xmlns:a16="http://schemas.microsoft.com/office/drawing/2014/main" val="1505768073"/>
                  </a:ext>
                </a:extLst>
              </a:tr>
              <a:tr h="550328">
                <a:tc>
                  <a:txBody>
                    <a:bodyPr/>
                    <a:lstStyle/>
                    <a:p>
                      <a:r>
                        <a:rPr lang="en-IN" sz="1700" dirty="0"/>
                        <a:t>Power BI Admin</a:t>
                      </a:r>
                    </a:p>
                  </a:txBody>
                  <a:tcPr marL="85913" marR="85913" marT="42957" marB="42957" anchor="ctr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Environment and access control</a:t>
                      </a:r>
                    </a:p>
                  </a:txBody>
                  <a:tcPr marL="85913" marR="85913" marT="42957" marB="42957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Power BI Service, Gateway, Security</a:t>
                      </a:r>
                    </a:p>
                  </a:txBody>
                  <a:tcPr marL="85913" marR="85913" marT="42957" marB="42957" anchor="ctr"/>
                </a:tc>
                <a:extLst>
                  <a:ext uri="{0D108BD9-81ED-4DB2-BD59-A6C34878D82A}">
                    <a16:rowId xmlns:a16="http://schemas.microsoft.com/office/drawing/2014/main" val="3266851532"/>
                  </a:ext>
                </a:extLst>
              </a:tr>
              <a:tr h="777637">
                <a:tc>
                  <a:txBody>
                    <a:bodyPr/>
                    <a:lstStyle/>
                    <a:p>
                      <a:r>
                        <a:rPr lang="en-IN" sz="1700" dirty="0"/>
                        <a:t>Business Analyst</a:t>
                      </a:r>
                    </a:p>
                  </a:txBody>
                  <a:tcPr marL="85913" marR="85913" marT="42957" marB="42957" anchor="ctr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Bridging business &amp; BI</a:t>
                      </a:r>
                    </a:p>
                  </a:txBody>
                  <a:tcPr marL="85913" marR="85913" marT="42957" marB="42957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Power BI, Requirements gathering, Communication</a:t>
                      </a:r>
                    </a:p>
                  </a:txBody>
                  <a:tcPr marL="85913" marR="85913" marT="42957" marB="42957" anchor="ctr"/>
                </a:tc>
                <a:extLst>
                  <a:ext uri="{0D108BD9-81ED-4DB2-BD59-A6C34878D82A}">
                    <a16:rowId xmlns:a16="http://schemas.microsoft.com/office/drawing/2014/main" val="2299134783"/>
                  </a:ext>
                </a:extLst>
              </a:tr>
              <a:tr h="550328">
                <a:tc>
                  <a:txBody>
                    <a:bodyPr/>
                    <a:lstStyle/>
                    <a:p>
                      <a:r>
                        <a:rPr lang="en-IN" sz="1700" dirty="0"/>
                        <a:t>Data Engineer</a:t>
                      </a:r>
                    </a:p>
                  </a:txBody>
                  <a:tcPr marL="85913" marR="85913" marT="42957" marB="42957" anchor="ctr"/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Backend data pipeline</a:t>
                      </a:r>
                    </a:p>
                  </a:txBody>
                  <a:tcPr marL="85913" marR="85913" marT="42957" marB="42957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SQL, ETL tools, Data integration</a:t>
                      </a:r>
                    </a:p>
                  </a:txBody>
                  <a:tcPr marL="85913" marR="85913" marT="42957" marB="42957" anchor="ctr"/>
                </a:tc>
                <a:extLst>
                  <a:ext uri="{0D108BD9-81ED-4DB2-BD59-A6C34878D82A}">
                    <a16:rowId xmlns:a16="http://schemas.microsoft.com/office/drawing/2014/main" val="3141615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8456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6C0C-37A0-4955-BAF8-8FA4BBEF6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Thank You !!</a:t>
            </a:r>
            <a:endParaRPr lang="en-US" sz="4000" dirty="0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4000" dirty="0">
                <a:ea typeface="Calibri"/>
                <a:cs typeface="Calibri"/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73264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Components of Power BI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44480"/>
              </p:ext>
            </p:extLst>
          </p:nvPr>
        </p:nvGraphicFramePr>
        <p:xfrm>
          <a:off x="609551" y="2007482"/>
          <a:ext cx="7922397" cy="422493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31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1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770">
                <a:tc>
                  <a:txBody>
                    <a:bodyPr/>
                    <a:lstStyle/>
                    <a:p>
                      <a:r>
                        <a:rPr sz="1500" b="1" cap="all" spc="6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 marL="117471" marR="117471" marT="117471" marB="11747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500" b="1" cap="all" spc="6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17471" marR="117471" marT="117471" marB="11747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695">
                <a:tc>
                  <a:txBody>
                    <a:bodyPr/>
                    <a:lstStyle/>
                    <a:p>
                      <a:r>
                        <a:rPr sz="2100" cap="none" spc="0" dirty="0">
                          <a:solidFill>
                            <a:schemeClr val="tx1"/>
                          </a:solidFill>
                        </a:rPr>
                        <a:t>Power BI Desktop</a:t>
                      </a:r>
                    </a:p>
                  </a:txBody>
                  <a:tcPr marL="117471" marR="117471" marT="58736" marB="11747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100" cap="none" spc="0">
                          <a:solidFill>
                            <a:schemeClr val="tx1"/>
                          </a:solidFill>
                        </a:rPr>
                        <a:t>A Windows application to create reports and data models. Used by data analysts.</a:t>
                      </a:r>
                    </a:p>
                  </a:txBody>
                  <a:tcPr marL="117471" marR="117471" marT="58736" marB="117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695">
                <a:tc>
                  <a:txBody>
                    <a:bodyPr/>
                    <a:lstStyle/>
                    <a:p>
                      <a:r>
                        <a:rPr sz="2100" cap="none" spc="0" dirty="0">
                          <a:solidFill>
                            <a:schemeClr val="tx1"/>
                          </a:solidFill>
                        </a:rPr>
                        <a:t>Power BI Service</a:t>
                      </a:r>
                    </a:p>
                  </a:txBody>
                  <a:tcPr marL="117471" marR="117471" marT="58736" marB="117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100" cap="none" spc="0" dirty="0">
                          <a:solidFill>
                            <a:schemeClr val="tx1"/>
                          </a:solidFill>
                        </a:rPr>
                        <a:t>An online SaaS platform to share, publish, and collaborate on reports.</a:t>
                      </a:r>
                    </a:p>
                  </a:txBody>
                  <a:tcPr marL="117471" marR="117471" marT="58736" marB="117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43">
                <a:tc>
                  <a:txBody>
                    <a:bodyPr/>
                    <a:lstStyle/>
                    <a:p>
                      <a:r>
                        <a:rPr sz="2100" cap="none" spc="0" dirty="0">
                          <a:solidFill>
                            <a:schemeClr val="tx1"/>
                          </a:solidFill>
                        </a:rPr>
                        <a:t>Power BI Mobile</a:t>
                      </a:r>
                    </a:p>
                  </a:txBody>
                  <a:tcPr marL="117471" marR="117471" marT="58736" marB="11747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100" cap="none" spc="0" dirty="0">
                          <a:solidFill>
                            <a:schemeClr val="tx1"/>
                          </a:solidFill>
                        </a:rPr>
                        <a:t>Mobile app for accessing reports on the go.</a:t>
                      </a:r>
                    </a:p>
                  </a:txBody>
                  <a:tcPr marL="117471" marR="117471" marT="58736" marB="117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6695">
                <a:tc>
                  <a:txBody>
                    <a:bodyPr/>
                    <a:lstStyle/>
                    <a:p>
                      <a:r>
                        <a:rPr sz="2100" cap="none" spc="0" dirty="0">
                          <a:solidFill>
                            <a:schemeClr val="tx1"/>
                          </a:solidFill>
                        </a:rPr>
                        <a:t>Power BI Gateway</a:t>
                      </a:r>
                    </a:p>
                  </a:txBody>
                  <a:tcPr marL="117471" marR="117471" marT="58736" marB="117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2100" cap="none" spc="0" dirty="0">
                          <a:solidFill>
                            <a:schemeClr val="tx1"/>
                          </a:solidFill>
                        </a:rPr>
                        <a:t>Bridges on-premises data with Power BI cloud services.</a:t>
                      </a:r>
                    </a:p>
                  </a:txBody>
                  <a:tcPr marL="117471" marR="117471" marT="58736" marB="117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6695">
                <a:tc>
                  <a:txBody>
                    <a:bodyPr/>
                    <a:lstStyle/>
                    <a:p>
                      <a:r>
                        <a:rPr sz="2100" cap="none" spc="0" dirty="0">
                          <a:solidFill>
                            <a:schemeClr val="tx1"/>
                          </a:solidFill>
                        </a:rPr>
                        <a:t>Power BI Report Server</a:t>
                      </a:r>
                    </a:p>
                  </a:txBody>
                  <a:tcPr marL="117471" marR="117471" marT="58736" marB="11747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100" cap="none" spc="0" dirty="0">
                          <a:solidFill>
                            <a:schemeClr val="tx1"/>
                          </a:solidFill>
                        </a:rPr>
                        <a:t>For hosting reports on-premises instead of the cloud.</a:t>
                      </a:r>
                    </a:p>
                  </a:txBody>
                  <a:tcPr marL="117471" marR="117471" marT="58736" marB="11747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BF36F0-0C7B-289D-533E-3EBE8008C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039415"/>
              </p:ext>
            </p:extLst>
          </p:nvPr>
        </p:nvGraphicFramePr>
        <p:xfrm>
          <a:off x="246204" y="1577120"/>
          <a:ext cx="8659250" cy="4913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Power BI Workflow (ETL Pipeline)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3948EA5-6E93-6704-8A12-58D2504E8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53352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F413-54EF-43F3-8AFF-95A0A3B0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0285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ETL Process Diagram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B2B20-6E12-44B7-90EC-473ED58F0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4" r="2510"/>
          <a:stretch/>
        </p:blipFill>
        <p:spPr>
          <a:xfrm>
            <a:off x="155407" y="2005445"/>
            <a:ext cx="8676866" cy="3148446"/>
          </a:xfrm>
        </p:spPr>
      </p:pic>
    </p:spTree>
    <p:extLst>
      <p:ext uri="{BB962C8B-B14F-4D97-AF65-F5344CB8AC3E}">
        <p14:creationId xmlns:p14="http://schemas.microsoft.com/office/powerpoint/2010/main" val="59730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Common Use Cases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sz="1700"/>
          </a:p>
          <a:p>
            <a:r>
              <a:rPr sz="1700"/>
              <a:t>Sales and Marketing Dashboards</a:t>
            </a:r>
          </a:p>
          <a:p>
            <a:r>
              <a:rPr sz="1700"/>
              <a:t>Financial and Budget Analysis</a:t>
            </a:r>
          </a:p>
          <a:p>
            <a:r>
              <a:rPr sz="1700"/>
              <a:t>HR and Employee Metrics</a:t>
            </a:r>
          </a:p>
          <a:p>
            <a:r>
              <a:rPr sz="1700"/>
              <a:t>Customer Behavior Tracking</a:t>
            </a:r>
          </a:p>
          <a:p>
            <a:r>
              <a:rPr sz="1700"/>
              <a:t>Operations and Inventory Management</a:t>
            </a:r>
          </a:p>
        </p:txBody>
      </p:sp>
      <p:pic>
        <p:nvPicPr>
          <p:cNvPr id="43" name="Picture 42" descr="3D Hologram from iPad">
            <a:extLst>
              <a:ext uri="{FF2B5EF4-FFF2-40B4-BE49-F238E27FC236}">
                <a16:creationId xmlns:a16="http://schemas.microsoft.com/office/drawing/2014/main" id="{ABCF232D-1CD3-B145-B091-6FBD0C65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74" r="33042" b="-3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074024"/>
            <a:ext cx="7581900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BI vs Excel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95AE0-8789-FAD6-A987-32E65C185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4390253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4811517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84689"/>
              </p:ext>
            </p:extLst>
          </p:nvPr>
        </p:nvGraphicFramePr>
        <p:xfrm>
          <a:off x="1022354" y="496960"/>
          <a:ext cx="7119499" cy="339255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18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524">
                <a:tc>
                  <a:txBody>
                    <a:bodyPr/>
                    <a:lstStyle/>
                    <a:p>
                      <a:r>
                        <a:rPr lang="en-US" sz="2200"/>
                        <a:t>Feature</a:t>
                      </a:r>
                    </a:p>
                  </a:txBody>
                  <a:tcPr marL="109437" marR="109437" marT="54719" marB="5471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Excel</a:t>
                      </a:r>
                    </a:p>
                  </a:txBody>
                  <a:tcPr marL="109437" marR="109437" marT="54719" marB="5471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Power BI</a:t>
                      </a:r>
                    </a:p>
                  </a:txBody>
                  <a:tcPr marL="109437" marR="109437" marT="54719" marB="54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836">
                <a:tc>
                  <a:txBody>
                    <a:bodyPr/>
                    <a:lstStyle/>
                    <a:p>
                      <a:r>
                        <a:rPr lang="en-US" sz="2200"/>
                        <a:t>Designed For</a:t>
                      </a:r>
                    </a:p>
                  </a:txBody>
                  <a:tcPr marL="109437" marR="109437" marT="54719" marB="5471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Spreadsheet Calculations</a:t>
                      </a:r>
                    </a:p>
                  </a:txBody>
                  <a:tcPr marL="109437" marR="109437" marT="54719" marB="5471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Data Analysis and Visualization</a:t>
                      </a:r>
                    </a:p>
                  </a:txBody>
                  <a:tcPr marL="109437" marR="109437" marT="54719" marB="54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836">
                <a:tc>
                  <a:txBody>
                    <a:bodyPr/>
                    <a:lstStyle/>
                    <a:p>
                      <a:r>
                        <a:rPr lang="en-US" sz="2200"/>
                        <a:t>Visuals</a:t>
                      </a:r>
                    </a:p>
                  </a:txBody>
                  <a:tcPr marL="109437" marR="109437" marT="54719" marB="5471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Static or manual</a:t>
                      </a:r>
                    </a:p>
                  </a:txBody>
                  <a:tcPr marL="109437" marR="109437" marT="54719" marB="5471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Interactive and dynamic</a:t>
                      </a:r>
                    </a:p>
                  </a:txBody>
                  <a:tcPr marL="109437" marR="109437" marT="54719" marB="54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836">
                <a:tc>
                  <a:txBody>
                    <a:bodyPr/>
                    <a:lstStyle/>
                    <a:p>
                      <a:r>
                        <a:rPr lang="en-US" sz="2200"/>
                        <a:t>Data Size</a:t>
                      </a:r>
                    </a:p>
                  </a:txBody>
                  <a:tcPr marL="109437" marR="109437" marT="54719" marB="5471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Limited</a:t>
                      </a:r>
                    </a:p>
                  </a:txBody>
                  <a:tcPr marL="109437" marR="109437" marT="54719" marB="5471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Handles large datasets</a:t>
                      </a:r>
                    </a:p>
                  </a:txBody>
                  <a:tcPr marL="109437" marR="109437" marT="54719" marB="54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524">
                <a:tc>
                  <a:txBody>
                    <a:bodyPr/>
                    <a:lstStyle/>
                    <a:p>
                      <a:r>
                        <a:rPr lang="en-US" sz="2200"/>
                        <a:t>Collaboration</a:t>
                      </a:r>
                    </a:p>
                  </a:txBody>
                  <a:tcPr marL="109437" marR="109437" marT="54719" marB="5471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File-based</a:t>
                      </a:r>
                    </a:p>
                  </a:txBody>
                  <a:tcPr marL="109437" marR="109437" marT="54719" marB="54719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Web-based sharing</a:t>
                      </a:r>
                    </a:p>
                  </a:txBody>
                  <a:tcPr marL="109437" marR="109437" marT="54719" marB="54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US" sz="4500"/>
              <a:t>Learning Path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DF2BD7-83A5-849D-4F06-511160615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235978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1116</Words>
  <Application>Microsoft Office PowerPoint</Application>
  <PresentationFormat>On-screen Show (4:3)</PresentationFormat>
  <Paragraphs>186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Introduction to Power BI</vt:lpstr>
      <vt:lpstr>What is Power BI?</vt:lpstr>
      <vt:lpstr>Components of Power BI</vt:lpstr>
      <vt:lpstr>Key Features</vt:lpstr>
      <vt:lpstr>Power BI Workflow (ETL Pipeline)</vt:lpstr>
      <vt:lpstr>ETL Process Diagram</vt:lpstr>
      <vt:lpstr>Common Use Cases</vt:lpstr>
      <vt:lpstr>Power BI vs Excel</vt:lpstr>
      <vt:lpstr>Learning Path</vt:lpstr>
      <vt:lpstr>Understanding the Power BI Ecosystem:</vt:lpstr>
      <vt:lpstr>Power BI Desktop – The Report Creator </vt:lpstr>
      <vt:lpstr>Power BI Service (App.PowerBI.com) –  The Cloud Platform </vt:lpstr>
      <vt:lpstr>Power BI Mobile App –  Insights on the Go </vt:lpstr>
      <vt:lpstr>Life Cycle of a Power BI Project,</vt:lpstr>
      <vt:lpstr>Requirement Gathering &amp;  Business Understanding </vt:lpstr>
      <vt:lpstr>Data Acquisition (Extract) </vt:lpstr>
      <vt:lpstr>Data Preparation &amp; Transformation (Transform) </vt:lpstr>
      <vt:lpstr>Data Modeling </vt:lpstr>
      <vt:lpstr>Visualization &amp; Report Development </vt:lpstr>
      <vt:lpstr>Publishing, Sharing &amp; Maintenance </vt:lpstr>
      <vt:lpstr>Power BI Job Roles and Responsibilities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Power BI</dc:title>
  <dc:subject/>
  <dc:creator/>
  <cp:keywords/>
  <dc:description>generated using python-pptx</dc:description>
  <cp:lastModifiedBy>Sakina</cp:lastModifiedBy>
  <cp:revision>131</cp:revision>
  <dcterms:created xsi:type="dcterms:W3CDTF">2013-01-27T09:14:16Z</dcterms:created>
  <dcterms:modified xsi:type="dcterms:W3CDTF">2025-07-14T16:41:53Z</dcterms:modified>
  <cp:category/>
</cp:coreProperties>
</file>