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A34D-EA73-A580-E195-8CFBCC594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7A940-4527-7415-ACEA-8DF252ED0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16B2C-D322-60A6-7BB8-C87D8AE4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D00EC-3954-7FDB-AE94-5B7630D8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06774-6DB6-75B4-EC5C-BD919DBF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B46A-104D-9548-AD49-D57275DF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A5295-AC05-D65E-68B4-68780321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AD83-D6A6-3859-55E0-7E47DBCA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BEAF8-9C4C-0B88-971C-C0584777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93B6-220A-9C4E-887B-4C2ABBAB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4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F80338-66D3-151D-8AE8-628FD8404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9FA12-6753-0CCE-F13C-FBE516517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06C49-7EC7-84AD-3E8E-63F798E1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16E49-5453-E1F4-DBB0-F9000949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1692F-6ECA-4A06-A4E3-C755E698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3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A216-AD1F-9BDC-56A9-79DCCA50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5527-0B4B-F73F-68DB-D3A59B22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CF3A0-3EE5-EF6E-0346-FB6AE9BC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3BB48-1BE3-E4FC-62D4-5B918049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FD5E-DCB7-0920-E8FF-5F4045A6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6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E4B1-A78C-5601-C453-E89AE496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DB52E-162B-7909-2AB8-CA9E1608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AE560-9E63-95C2-51AC-A32FDE08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8E121-5F9E-CB3B-A193-8ED2074B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85CC4-0747-4FE5-9016-9850E799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8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B264-B09D-3BD7-7FA5-7306EFAF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69770-F1D5-338B-FFDE-0D25A339B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18EFA-7FD4-0960-DC3C-2444D08E3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4AEC-F782-450A-51CD-619DB852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0AB21-28EF-58FC-45FF-F1301112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3D706-5759-409B-BA77-D89FE3F0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3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86CF-A8FC-BE70-7B9C-33217549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B5379-ED74-779D-E5F5-DB5DC87B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F5622-0711-A528-3D2D-D47B7C28F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41F37-E832-E8A9-8DB5-FF40A9B42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0EFDF-021B-9C85-D6DB-A3D673A2D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C77BB-C6DA-A1E7-F5EF-7034C700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5A628-BDD6-F0F7-1982-23D7EC57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31564-4576-9798-B8F7-C730F56C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DF33-53BE-78AA-7BD7-AEA527B2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2104B-C742-3130-DE01-F870FD72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B280A-DD0E-C6D4-71BA-AE5753CB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291C2-F3A3-72B8-9F45-FCBB2EA8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46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DA5A8-062F-0C59-6C89-BDFBE39D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C82F8-A770-EE85-51B7-4CA0B370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85D84-B6AD-46E1-46F5-D8C13C11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7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6648-09BA-4BB4-1D0C-C476667C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D7AA-6D0F-1BE4-77C8-C11D9DC53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FF583-477E-B580-BEA1-E72B56223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46D4C-23FB-B4AC-0BF2-8EF89EF5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25C8-AC48-CF6E-6B41-6C865FE2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EF366-5492-3184-1E81-3F6DA8BA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617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536C-F872-E420-565F-716B84FC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A5773-BD02-BC20-E863-FDF247A73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87142-3053-3071-160B-BAA63E2F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B278F-7F65-70ED-7CFF-69F31B36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C5FB6-B9D2-86DD-33E0-C29E6580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BCF7A-E0F3-4560-5151-441090F2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46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01032-86AF-537C-1480-19CC8191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800ED-EBA1-417B-1C8B-ADC5D5C1F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1E86-CA2D-7112-D193-CD5FFF494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5AE9-44E3-4B29-83A4-90E3A8DC49D3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D5541-1297-317C-6AC5-D163AA415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631C9-F003-BA33-A4D8-FC77FA707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6EB4-2B63-4696-99C8-17B9C9970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74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15D8C-E0E3-66D2-EB1F-7F85C0D2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CB77C-9A64-0769-36C4-EC2AE17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2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CD0AD-2068-6815-92EE-001765E0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1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4B24F-2E4F-975B-FE64-30B8D446E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7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4FCB8-64DF-B0D8-6163-A9AAA6AA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4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39AA9-008B-46D9-7A49-B265DD0C8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7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09B27-67FA-5E39-0845-160A0168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1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9CE7E-7A53-782A-ACB9-0D876D4A2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4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pula gayasree</dc:creator>
  <cp:lastModifiedBy>pula gayasree</cp:lastModifiedBy>
  <cp:revision>1</cp:revision>
  <dcterms:created xsi:type="dcterms:W3CDTF">2025-07-15T18:31:42Z</dcterms:created>
  <dcterms:modified xsi:type="dcterms:W3CDTF">2025-07-15T18:43:16Z</dcterms:modified>
</cp:coreProperties>
</file>