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0" r:id="rId3"/>
    <p:sldId id="261" r:id="rId4"/>
    <p:sldId id="273" r:id="rId5"/>
    <p:sldId id="274" r:id="rId6"/>
    <p:sldId id="283" r:id="rId7"/>
    <p:sldId id="280" r:id="rId8"/>
    <p:sldId id="266" r:id="rId9"/>
    <p:sldId id="267" r:id="rId10"/>
    <p:sldId id="271" r:id="rId11"/>
    <p:sldId id="265" r:id="rId12"/>
    <p:sldId id="275" r:id="rId13"/>
    <p:sldId id="276" r:id="rId14"/>
    <p:sldId id="277" r:id="rId15"/>
    <p:sldId id="281" r:id="rId16"/>
    <p:sldId id="284" r:id="rId17"/>
    <p:sldId id="269" r:id="rId18"/>
    <p:sldId id="282" r:id="rId19"/>
    <p:sldId id="270"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CE3145-C730-62D0-19F7-ABFA316AE974}" v="246" dt="2025-05-14T20:04:14.998"/>
    <p1510:client id="{F1D5C7D8-FF79-33F7-B683-4A0CA9F8DEDE}" v="59" dt="2025-05-15T19:09:29.492"/>
  </p1510:revLst>
</p1510:revInfo>
</file>

<file path=ppt/tableStyles.xml><?xml version="1.0" encoding="utf-8"?>
<a:tblStyleLst xmlns:a="http://schemas.openxmlformats.org/drawingml/2006/main" def="{5C22544A-7EE6-4342-B048-85BDC9FD1C3A}">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133" autoAdjust="0"/>
  </p:normalViewPr>
  <p:slideViewPr>
    <p:cSldViewPr snapToGrid="0">
      <p:cViewPr varScale="1">
        <p:scale>
          <a:sx n="52" d="100"/>
          <a:sy n="52" d="100"/>
        </p:scale>
        <p:origin x="179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F87015-7D09-4C21-8D2A-1DD7AAA66AD4}" type="doc">
      <dgm:prSet loTypeId="urn:microsoft.com/office/officeart/2018/2/layout/IconCircleList" loCatId="icon" qsTypeId="urn:microsoft.com/office/officeart/2005/8/quickstyle/simple1" qsCatId="simple" csTypeId="urn:microsoft.com/office/officeart/2018/5/colors/Iconchunking_neutralbg_accent5_2" csCatId="accent5" phldr="1"/>
      <dgm:spPr/>
      <dgm:t>
        <a:bodyPr/>
        <a:lstStyle/>
        <a:p>
          <a:endParaRPr lang="en-US"/>
        </a:p>
      </dgm:t>
    </dgm:pt>
    <dgm:pt modelId="{C0A1566A-1C65-4E50-9D46-E4F63F17177F}">
      <dgm:prSet/>
      <dgm:spPr/>
      <dgm:t>
        <a:bodyPr/>
        <a:lstStyle/>
        <a:p>
          <a:pPr>
            <a:lnSpc>
              <a:spcPct val="100000"/>
            </a:lnSpc>
          </a:pPr>
          <a:r>
            <a:rPr lang="en-US"/>
            <a:t>SQL (Structured Query Language) is used to store, retrieve, and manage data in relational databases.</a:t>
          </a:r>
        </a:p>
      </dgm:t>
    </dgm:pt>
    <dgm:pt modelId="{E605F424-E03B-414C-ABCA-FF477211B33B}" type="parTrans" cxnId="{5D198FB9-B5A7-497F-BA72-A7EC017EA8C5}">
      <dgm:prSet/>
      <dgm:spPr/>
      <dgm:t>
        <a:bodyPr/>
        <a:lstStyle/>
        <a:p>
          <a:endParaRPr lang="en-US"/>
        </a:p>
      </dgm:t>
    </dgm:pt>
    <dgm:pt modelId="{581D061F-3524-41A3-B8D9-012A5610F104}" type="sibTrans" cxnId="{5D198FB9-B5A7-497F-BA72-A7EC017EA8C5}">
      <dgm:prSet/>
      <dgm:spPr/>
      <dgm:t>
        <a:bodyPr/>
        <a:lstStyle/>
        <a:p>
          <a:pPr>
            <a:lnSpc>
              <a:spcPct val="100000"/>
            </a:lnSpc>
          </a:pPr>
          <a:endParaRPr lang="en-US"/>
        </a:p>
      </dgm:t>
    </dgm:pt>
    <dgm:pt modelId="{46C1F32A-0697-4825-A2FE-F871E129758F}">
      <dgm:prSet/>
      <dgm:spPr/>
      <dgm:t>
        <a:bodyPr/>
        <a:lstStyle/>
        <a:p>
          <a:pPr>
            <a:lnSpc>
              <a:spcPct val="100000"/>
            </a:lnSpc>
          </a:pPr>
          <a:r>
            <a:rPr lang="en-US"/>
            <a:t>Relational databases organize data in tables with rows and columns.</a:t>
          </a:r>
        </a:p>
      </dgm:t>
    </dgm:pt>
    <dgm:pt modelId="{26624C44-BCEC-41E1-ABF9-99813447E80B}" type="parTrans" cxnId="{2C6A3ACA-308A-487A-BB46-F51AC0BFA7D5}">
      <dgm:prSet/>
      <dgm:spPr/>
      <dgm:t>
        <a:bodyPr/>
        <a:lstStyle/>
        <a:p>
          <a:endParaRPr lang="en-US"/>
        </a:p>
      </dgm:t>
    </dgm:pt>
    <dgm:pt modelId="{8D5E2AEB-9F53-4E1D-8F31-EE73D1C8195D}" type="sibTrans" cxnId="{2C6A3ACA-308A-487A-BB46-F51AC0BFA7D5}">
      <dgm:prSet/>
      <dgm:spPr/>
      <dgm:t>
        <a:bodyPr/>
        <a:lstStyle/>
        <a:p>
          <a:pPr>
            <a:lnSpc>
              <a:spcPct val="100000"/>
            </a:lnSpc>
          </a:pPr>
          <a:endParaRPr lang="en-US"/>
        </a:p>
      </dgm:t>
    </dgm:pt>
    <dgm:pt modelId="{DF6CEDB2-47C9-40B9-BB1A-E96832093CAD}">
      <dgm:prSet/>
      <dgm:spPr/>
      <dgm:t>
        <a:bodyPr/>
        <a:lstStyle/>
        <a:p>
          <a:pPr>
            <a:lnSpc>
              <a:spcPct val="100000"/>
            </a:lnSpc>
          </a:pPr>
          <a:r>
            <a:rPr lang="en-US"/>
            <a:t>SQL allows you to </a:t>
          </a:r>
          <a:r>
            <a:rPr lang="en-US" b="1"/>
            <a:t>insert</a:t>
          </a:r>
          <a:r>
            <a:rPr lang="en-US"/>
            <a:t>, </a:t>
          </a:r>
          <a:r>
            <a:rPr lang="en-US" b="1"/>
            <a:t>update</a:t>
          </a:r>
          <a:r>
            <a:rPr lang="en-US"/>
            <a:t>, </a:t>
          </a:r>
          <a:r>
            <a:rPr lang="en-US" b="1"/>
            <a:t>delete</a:t>
          </a:r>
          <a:r>
            <a:rPr lang="en-US"/>
            <a:t>, </a:t>
          </a:r>
          <a:r>
            <a:rPr lang="en-US" b="1"/>
            <a:t>search</a:t>
          </a:r>
          <a:r>
            <a:rPr lang="en-US"/>
            <a:t>, and </a:t>
          </a:r>
          <a:r>
            <a:rPr lang="en-US" b="1"/>
            <a:t>optimize</a:t>
          </a:r>
          <a:r>
            <a:rPr lang="en-US"/>
            <a:t> data.</a:t>
          </a:r>
        </a:p>
      </dgm:t>
    </dgm:pt>
    <dgm:pt modelId="{F1D6B392-AF22-45EA-AD1E-AB8C5A1BD91C}" type="parTrans" cxnId="{C61E2C1C-8940-432B-B5D4-B4788CA59DF1}">
      <dgm:prSet/>
      <dgm:spPr/>
      <dgm:t>
        <a:bodyPr/>
        <a:lstStyle/>
        <a:p>
          <a:endParaRPr lang="en-US"/>
        </a:p>
      </dgm:t>
    </dgm:pt>
    <dgm:pt modelId="{BC73DB3A-6A3C-415A-8F77-69C8637A94FE}" type="sibTrans" cxnId="{C61E2C1C-8940-432B-B5D4-B4788CA59DF1}">
      <dgm:prSet/>
      <dgm:spPr/>
      <dgm:t>
        <a:bodyPr/>
        <a:lstStyle/>
        <a:p>
          <a:pPr>
            <a:lnSpc>
              <a:spcPct val="100000"/>
            </a:lnSpc>
          </a:pPr>
          <a:endParaRPr lang="en-US"/>
        </a:p>
      </dgm:t>
    </dgm:pt>
    <dgm:pt modelId="{FBB836F6-48EF-43A1-95C4-090739C6807E}">
      <dgm:prSet/>
      <dgm:spPr/>
      <dgm:t>
        <a:bodyPr/>
        <a:lstStyle/>
        <a:p>
          <a:pPr>
            <a:lnSpc>
              <a:spcPct val="100000"/>
            </a:lnSpc>
          </a:pPr>
          <a:r>
            <a:rPr lang="en-US"/>
            <a:t>It became an ANSI standard in 1986 and ISO standard in 1987.</a:t>
          </a:r>
        </a:p>
      </dgm:t>
    </dgm:pt>
    <dgm:pt modelId="{0856D01A-9B41-45FA-A5D7-886D4D51F9EE}" type="parTrans" cxnId="{CE1D4E43-3577-4097-BDE1-776781C55748}">
      <dgm:prSet/>
      <dgm:spPr/>
      <dgm:t>
        <a:bodyPr/>
        <a:lstStyle/>
        <a:p>
          <a:endParaRPr lang="en-US"/>
        </a:p>
      </dgm:t>
    </dgm:pt>
    <dgm:pt modelId="{7C9A0BC6-939D-43DC-92F6-B83B21DF9B2E}" type="sibTrans" cxnId="{CE1D4E43-3577-4097-BDE1-776781C55748}">
      <dgm:prSet/>
      <dgm:spPr/>
      <dgm:t>
        <a:bodyPr/>
        <a:lstStyle/>
        <a:p>
          <a:endParaRPr lang="en-US"/>
        </a:p>
      </dgm:t>
    </dgm:pt>
    <dgm:pt modelId="{2DC19795-859D-47DA-B988-C5175069596B}" type="pres">
      <dgm:prSet presAssocID="{7CF87015-7D09-4C21-8D2A-1DD7AAA66AD4}" presName="root" presStyleCnt="0">
        <dgm:presLayoutVars>
          <dgm:dir/>
          <dgm:resizeHandles val="exact"/>
        </dgm:presLayoutVars>
      </dgm:prSet>
      <dgm:spPr/>
    </dgm:pt>
    <dgm:pt modelId="{9F368405-24E6-4CD9-B07E-A42A5DF2C5F3}" type="pres">
      <dgm:prSet presAssocID="{7CF87015-7D09-4C21-8D2A-1DD7AAA66AD4}" presName="container" presStyleCnt="0">
        <dgm:presLayoutVars>
          <dgm:dir/>
          <dgm:resizeHandles val="exact"/>
        </dgm:presLayoutVars>
      </dgm:prSet>
      <dgm:spPr/>
    </dgm:pt>
    <dgm:pt modelId="{06A39EC1-5A16-48DF-A658-62E9C60800E3}" type="pres">
      <dgm:prSet presAssocID="{C0A1566A-1C65-4E50-9D46-E4F63F17177F}" presName="compNode" presStyleCnt="0"/>
      <dgm:spPr/>
    </dgm:pt>
    <dgm:pt modelId="{9C118740-744D-4801-A21B-1A2D3D8DCE7F}" type="pres">
      <dgm:prSet presAssocID="{C0A1566A-1C65-4E50-9D46-E4F63F17177F}" presName="iconBgRect" presStyleLbl="bgShp" presStyleIdx="0" presStyleCnt="4"/>
      <dgm:spPr/>
    </dgm:pt>
    <dgm:pt modelId="{1E38742C-CEE7-443D-AA3F-D0C6BB3DAC40}" type="pres">
      <dgm:prSet presAssocID="{C0A1566A-1C65-4E50-9D46-E4F63F17177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enbank"/>
        </a:ext>
      </dgm:extLst>
    </dgm:pt>
    <dgm:pt modelId="{8BF47C98-B960-429E-8EA5-0BFEEAAE7A61}" type="pres">
      <dgm:prSet presAssocID="{C0A1566A-1C65-4E50-9D46-E4F63F17177F}" presName="spaceRect" presStyleCnt="0"/>
      <dgm:spPr/>
    </dgm:pt>
    <dgm:pt modelId="{2D1E6FA4-05DB-4873-A356-2746434CCEC5}" type="pres">
      <dgm:prSet presAssocID="{C0A1566A-1C65-4E50-9D46-E4F63F17177F}" presName="textRect" presStyleLbl="revTx" presStyleIdx="0" presStyleCnt="4">
        <dgm:presLayoutVars>
          <dgm:chMax val="1"/>
          <dgm:chPref val="1"/>
        </dgm:presLayoutVars>
      </dgm:prSet>
      <dgm:spPr/>
    </dgm:pt>
    <dgm:pt modelId="{7959AD6B-9FA0-4BF2-A08F-5F702BD83ACC}" type="pres">
      <dgm:prSet presAssocID="{581D061F-3524-41A3-B8D9-012A5610F104}" presName="sibTrans" presStyleLbl="sibTrans2D1" presStyleIdx="0" presStyleCnt="0"/>
      <dgm:spPr/>
    </dgm:pt>
    <dgm:pt modelId="{AF9D6FB3-ABDE-4995-AEA7-A56EB27BE8B4}" type="pres">
      <dgm:prSet presAssocID="{46C1F32A-0697-4825-A2FE-F871E129758F}" presName="compNode" presStyleCnt="0"/>
      <dgm:spPr/>
    </dgm:pt>
    <dgm:pt modelId="{034D0FCF-44B8-4130-AD4B-8FAAE8CF0B00}" type="pres">
      <dgm:prSet presAssocID="{46C1F32A-0697-4825-A2FE-F871E129758F}" presName="iconBgRect" presStyleLbl="bgShp" presStyleIdx="1" presStyleCnt="4"/>
      <dgm:spPr/>
    </dgm:pt>
    <dgm:pt modelId="{C19D8DCA-2691-4035-9035-4EB6152D35AD}" type="pres">
      <dgm:prSet presAssocID="{46C1F32A-0697-4825-A2FE-F871E129758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elle"/>
        </a:ext>
      </dgm:extLst>
    </dgm:pt>
    <dgm:pt modelId="{481F890C-889E-48AF-A560-08E915CB1557}" type="pres">
      <dgm:prSet presAssocID="{46C1F32A-0697-4825-A2FE-F871E129758F}" presName="spaceRect" presStyleCnt="0"/>
      <dgm:spPr/>
    </dgm:pt>
    <dgm:pt modelId="{4E210AED-942C-4F05-93EE-7C7CDDD79BE7}" type="pres">
      <dgm:prSet presAssocID="{46C1F32A-0697-4825-A2FE-F871E129758F}" presName="textRect" presStyleLbl="revTx" presStyleIdx="1" presStyleCnt="4">
        <dgm:presLayoutVars>
          <dgm:chMax val="1"/>
          <dgm:chPref val="1"/>
        </dgm:presLayoutVars>
      </dgm:prSet>
      <dgm:spPr/>
    </dgm:pt>
    <dgm:pt modelId="{417E3AC9-AECE-4A9C-80EB-01F8A377A813}" type="pres">
      <dgm:prSet presAssocID="{8D5E2AEB-9F53-4E1D-8F31-EE73D1C8195D}" presName="sibTrans" presStyleLbl="sibTrans2D1" presStyleIdx="0" presStyleCnt="0"/>
      <dgm:spPr/>
    </dgm:pt>
    <dgm:pt modelId="{180B1DD2-4397-4415-8E0A-3796D52725C6}" type="pres">
      <dgm:prSet presAssocID="{DF6CEDB2-47C9-40B9-BB1A-E96832093CAD}" presName="compNode" presStyleCnt="0"/>
      <dgm:spPr/>
    </dgm:pt>
    <dgm:pt modelId="{42E2CD00-D124-4B3B-84F7-2CD86BAF407D}" type="pres">
      <dgm:prSet presAssocID="{DF6CEDB2-47C9-40B9-BB1A-E96832093CAD}" presName="iconBgRect" presStyleLbl="bgShp" presStyleIdx="2" presStyleCnt="4"/>
      <dgm:spPr/>
    </dgm:pt>
    <dgm:pt modelId="{21AB5F49-2639-49EA-A5AE-E3DEBD75EA5C}" type="pres">
      <dgm:prSet presAssocID="{DF6CEDB2-47C9-40B9-BB1A-E96832093CA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825AAE0A-7814-4CB8-AE07-CDF159DE652C}" type="pres">
      <dgm:prSet presAssocID="{DF6CEDB2-47C9-40B9-BB1A-E96832093CAD}" presName="spaceRect" presStyleCnt="0"/>
      <dgm:spPr/>
    </dgm:pt>
    <dgm:pt modelId="{E9D90A05-EC72-445D-9380-5C8E814D0C09}" type="pres">
      <dgm:prSet presAssocID="{DF6CEDB2-47C9-40B9-BB1A-E96832093CAD}" presName="textRect" presStyleLbl="revTx" presStyleIdx="2" presStyleCnt="4">
        <dgm:presLayoutVars>
          <dgm:chMax val="1"/>
          <dgm:chPref val="1"/>
        </dgm:presLayoutVars>
      </dgm:prSet>
      <dgm:spPr/>
    </dgm:pt>
    <dgm:pt modelId="{34336B80-2E0E-49F0-8E36-C05FE3D5FA97}" type="pres">
      <dgm:prSet presAssocID="{BC73DB3A-6A3C-415A-8F77-69C8637A94FE}" presName="sibTrans" presStyleLbl="sibTrans2D1" presStyleIdx="0" presStyleCnt="0"/>
      <dgm:spPr/>
    </dgm:pt>
    <dgm:pt modelId="{708EF903-456D-4ACB-ABA0-5906B977E66D}" type="pres">
      <dgm:prSet presAssocID="{FBB836F6-48EF-43A1-95C4-090739C6807E}" presName="compNode" presStyleCnt="0"/>
      <dgm:spPr/>
    </dgm:pt>
    <dgm:pt modelId="{EE489896-0320-4F7E-8892-E094CCAE152B}" type="pres">
      <dgm:prSet presAssocID="{FBB836F6-48EF-43A1-95C4-090739C6807E}" presName="iconBgRect" presStyleLbl="bgShp" presStyleIdx="3" presStyleCnt="4"/>
      <dgm:spPr/>
    </dgm:pt>
    <dgm:pt modelId="{7D8CD976-B55A-411A-AC9C-64F105A16D95}" type="pres">
      <dgm:prSet presAssocID="{FBB836F6-48EF-43A1-95C4-090739C6807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Checklist"/>
        </a:ext>
      </dgm:extLst>
    </dgm:pt>
    <dgm:pt modelId="{7664620A-3560-4380-99F8-230D70D79B09}" type="pres">
      <dgm:prSet presAssocID="{FBB836F6-48EF-43A1-95C4-090739C6807E}" presName="spaceRect" presStyleCnt="0"/>
      <dgm:spPr/>
    </dgm:pt>
    <dgm:pt modelId="{1415A45F-C30E-44D2-AA83-DFD1CD1E28AA}" type="pres">
      <dgm:prSet presAssocID="{FBB836F6-48EF-43A1-95C4-090739C6807E}" presName="textRect" presStyleLbl="revTx" presStyleIdx="3" presStyleCnt="4">
        <dgm:presLayoutVars>
          <dgm:chMax val="1"/>
          <dgm:chPref val="1"/>
        </dgm:presLayoutVars>
      </dgm:prSet>
      <dgm:spPr/>
    </dgm:pt>
  </dgm:ptLst>
  <dgm:cxnLst>
    <dgm:cxn modelId="{C61E2C1C-8940-432B-B5D4-B4788CA59DF1}" srcId="{7CF87015-7D09-4C21-8D2A-1DD7AAA66AD4}" destId="{DF6CEDB2-47C9-40B9-BB1A-E96832093CAD}" srcOrd="2" destOrd="0" parTransId="{F1D6B392-AF22-45EA-AD1E-AB8C5A1BD91C}" sibTransId="{BC73DB3A-6A3C-415A-8F77-69C8637A94FE}"/>
    <dgm:cxn modelId="{CE1D4E43-3577-4097-BDE1-776781C55748}" srcId="{7CF87015-7D09-4C21-8D2A-1DD7AAA66AD4}" destId="{FBB836F6-48EF-43A1-95C4-090739C6807E}" srcOrd="3" destOrd="0" parTransId="{0856D01A-9B41-45FA-A5D7-886D4D51F9EE}" sibTransId="{7C9A0BC6-939D-43DC-92F6-B83B21DF9B2E}"/>
    <dgm:cxn modelId="{8EC68081-AB4B-42AF-8A32-29FAC9DF3575}" type="presOf" srcId="{DF6CEDB2-47C9-40B9-BB1A-E96832093CAD}" destId="{E9D90A05-EC72-445D-9380-5C8E814D0C09}" srcOrd="0" destOrd="0" presId="urn:microsoft.com/office/officeart/2018/2/layout/IconCircleList"/>
    <dgm:cxn modelId="{BD14D183-A080-4A45-BA31-E9C08B55F934}" type="presOf" srcId="{8D5E2AEB-9F53-4E1D-8F31-EE73D1C8195D}" destId="{417E3AC9-AECE-4A9C-80EB-01F8A377A813}" srcOrd="0" destOrd="0" presId="urn:microsoft.com/office/officeart/2018/2/layout/IconCircleList"/>
    <dgm:cxn modelId="{131147A3-3242-47B7-9183-F2BD3333C0DD}" type="presOf" srcId="{BC73DB3A-6A3C-415A-8F77-69C8637A94FE}" destId="{34336B80-2E0E-49F0-8E36-C05FE3D5FA97}" srcOrd="0" destOrd="0" presId="urn:microsoft.com/office/officeart/2018/2/layout/IconCircleList"/>
    <dgm:cxn modelId="{7CCE2AB1-CB1F-4CEE-BD88-8F83B844E110}" type="presOf" srcId="{581D061F-3524-41A3-B8D9-012A5610F104}" destId="{7959AD6B-9FA0-4BF2-A08F-5F702BD83ACC}" srcOrd="0" destOrd="0" presId="urn:microsoft.com/office/officeart/2018/2/layout/IconCircleList"/>
    <dgm:cxn modelId="{462CF8B6-E903-47E1-9FB8-3C3657FA1CF7}" type="presOf" srcId="{C0A1566A-1C65-4E50-9D46-E4F63F17177F}" destId="{2D1E6FA4-05DB-4873-A356-2746434CCEC5}" srcOrd="0" destOrd="0" presId="urn:microsoft.com/office/officeart/2018/2/layout/IconCircleList"/>
    <dgm:cxn modelId="{5D198FB9-B5A7-497F-BA72-A7EC017EA8C5}" srcId="{7CF87015-7D09-4C21-8D2A-1DD7AAA66AD4}" destId="{C0A1566A-1C65-4E50-9D46-E4F63F17177F}" srcOrd="0" destOrd="0" parTransId="{E605F424-E03B-414C-ABCA-FF477211B33B}" sibTransId="{581D061F-3524-41A3-B8D9-012A5610F104}"/>
    <dgm:cxn modelId="{FC6D34BE-561F-458D-8975-53C7E2DF9506}" type="presOf" srcId="{7CF87015-7D09-4C21-8D2A-1DD7AAA66AD4}" destId="{2DC19795-859D-47DA-B988-C5175069596B}" srcOrd="0" destOrd="0" presId="urn:microsoft.com/office/officeart/2018/2/layout/IconCircleList"/>
    <dgm:cxn modelId="{FAE1CDC0-9381-4E91-A2F7-CD1880AF3AD1}" type="presOf" srcId="{FBB836F6-48EF-43A1-95C4-090739C6807E}" destId="{1415A45F-C30E-44D2-AA83-DFD1CD1E28AA}" srcOrd="0" destOrd="0" presId="urn:microsoft.com/office/officeart/2018/2/layout/IconCircleList"/>
    <dgm:cxn modelId="{2C6A3ACA-308A-487A-BB46-F51AC0BFA7D5}" srcId="{7CF87015-7D09-4C21-8D2A-1DD7AAA66AD4}" destId="{46C1F32A-0697-4825-A2FE-F871E129758F}" srcOrd="1" destOrd="0" parTransId="{26624C44-BCEC-41E1-ABF9-99813447E80B}" sibTransId="{8D5E2AEB-9F53-4E1D-8F31-EE73D1C8195D}"/>
    <dgm:cxn modelId="{0524C6DF-889E-4825-A51C-84AF56387989}" type="presOf" srcId="{46C1F32A-0697-4825-A2FE-F871E129758F}" destId="{4E210AED-942C-4F05-93EE-7C7CDDD79BE7}" srcOrd="0" destOrd="0" presId="urn:microsoft.com/office/officeart/2018/2/layout/IconCircleList"/>
    <dgm:cxn modelId="{B840C3A4-7E04-42F7-A8C1-56F95FC20DF3}" type="presParOf" srcId="{2DC19795-859D-47DA-B988-C5175069596B}" destId="{9F368405-24E6-4CD9-B07E-A42A5DF2C5F3}" srcOrd="0" destOrd="0" presId="urn:microsoft.com/office/officeart/2018/2/layout/IconCircleList"/>
    <dgm:cxn modelId="{124738B3-9586-4AB0-A89C-40475DE9D7F2}" type="presParOf" srcId="{9F368405-24E6-4CD9-B07E-A42A5DF2C5F3}" destId="{06A39EC1-5A16-48DF-A658-62E9C60800E3}" srcOrd="0" destOrd="0" presId="urn:microsoft.com/office/officeart/2018/2/layout/IconCircleList"/>
    <dgm:cxn modelId="{184EFD9E-3D03-4CE5-9569-BBAE04B92778}" type="presParOf" srcId="{06A39EC1-5A16-48DF-A658-62E9C60800E3}" destId="{9C118740-744D-4801-A21B-1A2D3D8DCE7F}" srcOrd="0" destOrd="0" presId="urn:microsoft.com/office/officeart/2018/2/layout/IconCircleList"/>
    <dgm:cxn modelId="{0FEF4485-26E1-4A5E-8687-1903205BF51D}" type="presParOf" srcId="{06A39EC1-5A16-48DF-A658-62E9C60800E3}" destId="{1E38742C-CEE7-443D-AA3F-D0C6BB3DAC40}" srcOrd="1" destOrd="0" presId="urn:microsoft.com/office/officeart/2018/2/layout/IconCircleList"/>
    <dgm:cxn modelId="{08232D93-6504-417C-8101-07CDBEF67531}" type="presParOf" srcId="{06A39EC1-5A16-48DF-A658-62E9C60800E3}" destId="{8BF47C98-B960-429E-8EA5-0BFEEAAE7A61}" srcOrd="2" destOrd="0" presId="urn:microsoft.com/office/officeart/2018/2/layout/IconCircleList"/>
    <dgm:cxn modelId="{E36FFFC0-A0DE-4861-9D24-4F224C54D5D2}" type="presParOf" srcId="{06A39EC1-5A16-48DF-A658-62E9C60800E3}" destId="{2D1E6FA4-05DB-4873-A356-2746434CCEC5}" srcOrd="3" destOrd="0" presId="urn:microsoft.com/office/officeart/2018/2/layout/IconCircleList"/>
    <dgm:cxn modelId="{9C770AFE-2288-4359-94CC-B5D01D3A40AA}" type="presParOf" srcId="{9F368405-24E6-4CD9-B07E-A42A5DF2C5F3}" destId="{7959AD6B-9FA0-4BF2-A08F-5F702BD83ACC}" srcOrd="1" destOrd="0" presId="urn:microsoft.com/office/officeart/2018/2/layout/IconCircleList"/>
    <dgm:cxn modelId="{BE68B26B-281D-4A5F-90D6-DA7C31402239}" type="presParOf" srcId="{9F368405-24E6-4CD9-B07E-A42A5DF2C5F3}" destId="{AF9D6FB3-ABDE-4995-AEA7-A56EB27BE8B4}" srcOrd="2" destOrd="0" presId="urn:microsoft.com/office/officeart/2018/2/layout/IconCircleList"/>
    <dgm:cxn modelId="{C3DA7864-828C-4D7C-8E7C-D1641324E29F}" type="presParOf" srcId="{AF9D6FB3-ABDE-4995-AEA7-A56EB27BE8B4}" destId="{034D0FCF-44B8-4130-AD4B-8FAAE8CF0B00}" srcOrd="0" destOrd="0" presId="urn:microsoft.com/office/officeart/2018/2/layout/IconCircleList"/>
    <dgm:cxn modelId="{B00059F2-C023-47A0-B820-09FE9DCF222E}" type="presParOf" srcId="{AF9D6FB3-ABDE-4995-AEA7-A56EB27BE8B4}" destId="{C19D8DCA-2691-4035-9035-4EB6152D35AD}" srcOrd="1" destOrd="0" presId="urn:microsoft.com/office/officeart/2018/2/layout/IconCircleList"/>
    <dgm:cxn modelId="{AC3783D0-F6C8-43DF-A56D-A8B505FED144}" type="presParOf" srcId="{AF9D6FB3-ABDE-4995-AEA7-A56EB27BE8B4}" destId="{481F890C-889E-48AF-A560-08E915CB1557}" srcOrd="2" destOrd="0" presId="urn:microsoft.com/office/officeart/2018/2/layout/IconCircleList"/>
    <dgm:cxn modelId="{84F93655-6024-4821-828A-97012363E630}" type="presParOf" srcId="{AF9D6FB3-ABDE-4995-AEA7-A56EB27BE8B4}" destId="{4E210AED-942C-4F05-93EE-7C7CDDD79BE7}" srcOrd="3" destOrd="0" presId="urn:microsoft.com/office/officeart/2018/2/layout/IconCircleList"/>
    <dgm:cxn modelId="{F3BCDB50-8D75-4E2A-99E9-683CB9950752}" type="presParOf" srcId="{9F368405-24E6-4CD9-B07E-A42A5DF2C5F3}" destId="{417E3AC9-AECE-4A9C-80EB-01F8A377A813}" srcOrd="3" destOrd="0" presId="urn:microsoft.com/office/officeart/2018/2/layout/IconCircleList"/>
    <dgm:cxn modelId="{E527A4FA-82E9-45A4-92AA-53862AC5573F}" type="presParOf" srcId="{9F368405-24E6-4CD9-B07E-A42A5DF2C5F3}" destId="{180B1DD2-4397-4415-8E0A-3796D52725C6}" srcOrd="4" destOrd="0" presId="urn:microsoft.com/office/officeart/2018/2/layout/IconCircleList"/>
    <dgm:cxn modelId="{EADD67AD-7903-47D4-BB91-66660A1C2D29}" type="presParOf" srcId="{180B1DD2-4397-4415-8E0A-3796D52725C6}" destId="{42E2CD00-D124-4B3B-84F7-2CD86BAF407D}" srcOrd="0" destOrd="0" presId="urn:microsoft.com/office/officeart/2018/2/layout/IconCircleList"/>
    <dgm:cxn modelId="{BD135094-3024-46DB-BAD3-7C6D96860980}" type="presParOf" srcId="{180B1DD2-4397-4415-8E0A-3796D52725C6}" destId="{21AB5F49-2639-49EA-A5AE-E3DEBD75EA5C}" srcOrd="1" destOrd="0" presId="urn:microsoft.com/office/officeart/2018/2/layout/IconCircleList"/>
    <dgm:cxn modelId="{1CB22A5F-B746-4B53-858D-6FE1EF6B47C5}" type="presParOf" srcId="{180B1DD2-4397-4415-8E0A-3796D52725C6}" destId="{825AAE0A-7814-4CB8-AE07-CDF159DE652C}" srcOrd="2" destOrd="0" presId="urn:microsoft.com/office/officeart/2018/2/layout/IconCircleList"/>
    <dgm:cxn modelId="{1D14F041-2234-48DF-9E66-55F6A9A3CD31}" type="presParOf" srcId="{180B1DD2-4397-4415-8E0A-3796D52725C6}" destId="{E9D90A05-EC72-445D-9380-5C8E814D0C09}" srcOrd="3" destOrd="0" presId="urn:microsoft.com/office/officeart/2018/2/layout/IconCircleList"/>
    <dgm:cxn modelId="{10DA5359-1D6F-4A86-BB51-41A27A5C45F7}" type="presParOf" srcId="{9F368405-24E6-4CD9-B07E-A42A5DF2C5F3}" destId="{34336B80-2E0E-49F0-8E36-C05FE3D5FA97}" srcOrd="5" destOrd="0" presId="urn:microsoft.com/office/officeart/2018/2/layout/IconCircleList"/>
    <dgm:cxn modelId="{458DB9D3-7112-4C24-8F9F-5DD75592275E}" type="presParOf" srcId="{9F368405-24E6-4CD9-B07E-A42A5DF2C5F3}" destId="{708EF903-456D-4ACB-ABA0-5906B977E66D}" srcOrd="6" destOrd="0" presId="urn:microsoft.com/office/officeart/2018/2/layout/IconCircleList"/>
    <dgm:cxn modelId="{BEA5B663-A7DD-4AE9-8855-5A07153FB121}" type="presParOf" srcId="{708EF903-456D-4ACB-ABA0-5906B977E66D}" destId="{EE489896-0320-4F7E-8892-E094CCAE152B}" srcOrd="0" destOrd="0" presId="urn:microsoft.com/office/officeart/2018/2/layout/IconCircleList"/>
    <dgm:cxn modelId="{B5AA5544-B6D9-4639-B627-A33CC4D59B71}" type="presParOf" srcId="{708EF903-456D-4ACB-ABA0-5906B977E66D}" destId="{7D8CD976-B55A-411A-AC9C-64F105A16D95}" srcOrd="1" destOrd="0" presId="urn:microsoft.com/office/officeart/2018/2/layout/IconCircleList"/>
    <dgm:cxn modelId="{1DC80853-F7C1-46FE-B995-DBB40F43D61B}" type="presParOf" srcId="{708EF903-456D-4ACB-ABA0-5906B977E66D}" destId="{7664620A-3560-4380-99F8-230D70D79B09}" srcOrd="2" destOrd="0" presId="urn:microsoft.com/office/officeart/2018/2/layout/IconCircleList"/>
    <dgm:cxn modelId="{3910CFE8-D027-4729-96B5-9AA51F3FB20E}" type="presParOf" srcId="{708EF903-456D-4ACB-ABA0-5906B977E66D}" destId="{1415A45F-C30E-44D2-AA83-DFD1CD1E28A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9FCCCA-1BB1-4355-A786-A0E6A9857FE9}" type="doc">
      <dgm:prSet loTypeId="urn:microsoft.com/office/officeart/2005/8/layout/hierarchy2" loCatId="hierarchy" qsTypeId="urn:microsoft.com/office/officeart/2005/8/quickstyle/simple4" qsCatId="simple" csTypeId="urn:microsoft.com/office/officeart/2005/8/colors/colorful1" csCatId="colorful" phldr="1"/>
      <dgm:spPr/>
      <dgm:t>
        <a:bodyPr/>
        <a:lstStyle/>
        <a:p>
          <a:endParaRPr lang="en-US"/>
        </a:p>
      </dgm:t>
    </dgm:pt>
    <dgm:pt modelId="{8751B03E-ECEA-4209-8F78-8E1A05A6ABD0}">
      <dgm:prSet/>
      <dgm:spPr/>
      <dgm:t>
        <a:bodyPr/>
        <a:lstStyle/>
        <a:p>
          <a:r>
            <a:rPr lang="en-US" dirty="0"/>
            <a:t>Mark runs a online Computer store in Germany.</a:t>
          </a:r>
        </a:p>
      </dgm:t>
    </dgm:pt>
    <dgm:pt modelId="{34FD11AC-EF29-4BFB-8E45-E751D355FC6D}" type="parTrans" cxnId="{C33EC443-4B05-48C7-BFB9-494505799079}">
      <dgm:prSet/>
      <dgm:spPr/>
      <dgm:t>
        <a:bodyPr/>
        <a:lstStyle/>
        <a:p>
          <a:endParaRPr lang="en-US"/>
        </a:p>
      </dgm:t>
    </dgm:pt>
    <dgm:pt modelId="{23C0D724-90A5-4A3D-B011-B379DF4832DB}" type="sibTrans" cxnId="{C33EC443-4B05-48C7-BFB9-494505799079}">
      <dgm:prSet/>
      <dgm:spPr/>
      <dgm:t>
        <a:bodyPr/>
        <a:lstStyle/>
        <a:p>
          <a:endParaRPr lang="en-US"/>
        </a:p>
      </dgm:t>
    </dgm:pt>
    <dgm:pt modelId="{13C3170C-B62F-4D8F-AB88-A3E71A612325}">
      <dgm:prSet/>
      <dgm:spPr/>
      <dgm:t>
        <a:bodyPr/>
        <a:lstStyle/>
        <a:p>
          <a:r>
            <a:rPr lang="en-US" dirty="0"/>
            <a:t>Mark’s  business has a database that stores all the customers in the </a:t>
          </a:r>
          <a:r>
            <a:rPr lang="en-US" i="1" dirty="0"/>
            <a:t>Customer table </a:t>
          </a:r>
          <a:r>
            <a:rPr lang="en-US" dirty="0"/>
            <a:t> and all orders in the </a:t>
          </a:r>
          <a:r>
            <a:rPr lang="en-US" i="1" dirty="0"/>
            <a:t>Orders table. </a:t>
          </a:r>
          <a:br>
            <a:rPr lang="en-US" dirty="0"/>
          </a:br>
          <a:endParaRPr lang="en-US" dirty="0"/>
        </a:p>
      </dgm:t>
    </dgm:pt>
    <dgm:pt modelId="{AA12AE24-4358-4FBD-9811-35A62B385F20}" type="parTrans" cxnId="{5DC98E6D-ACD2-48E2-8C85-90DC044A3520}">
      <dgm:prSet/>
      <dgm:spPr/>
      <dgm:t>
        <a:bodyPr/>
        <a:lstStyle/>
        <a:p>
          <a:endParaRPr lang="en-US"/>
        </a:p>
      </dgm:t>
    </dgm:pt>
    <dgm:pt modelId="{6DDBAE86-8A58-4FF4-B676-8A3196B5431C}" type="sibTrans" cxnId="{5DC98E6D-ACD2-48E2-8C85-90DC044A3520}">
      <dgm:prSet/>
      <dgm:spPr/>
      <dgm:t>
        <a:bodyPr/>
        <a:lstStyle/>
        <a:p>
          <a:endParaRPr lang="en-US"/>
        </a:p>
      </dgm:t>
    </dgm:pt>
    <dgm:pt modelId="{FD64FDF8-9D46-4C17-8A8F-D27395FA3AEB}">
      <dgm:prSet/>
      <dgm:spPr/>
      <dgm:t>
        <a:bodyPr/>
        <a:lstStyle/>
        <a:p>
          <a:r>
            <a:rPr lang="en-US" dirty="0"/>
            <a:t>For his business to grow, he needs to do analysis by answering some of the following questions: </a:t>
          </a:r>
        </a:p>
      </dgm:t>
    </dgm:pt>
    <dgm:pt modelId="{CFAD9ECA-7147-45F4-9078-3318398C7063}" type="parTrans" cxnId="{C9295540-4493-414C-B42C-772D6478C93D}">
      <dgm:prSet/>
      <dgm:spPr/>
      <dgm:t>
        <a:bodyPr/>
        <a:lstStyle/>
        <a:p>
          <a:endParaRPr lang="en-US"/>
        </a:p>
      </dgm:t>
    </dgm:pt>
    <dgm:pt modelId="{76143411-C6A7-44A8-9DF7-29B3F733E95B}" type="sibTrans" cxnId="{C9295540-4493-414C-B42C-772D6478C93D}">
      <dgm:prSet/>
      <dgm:spPr/>
      <dgm:t>
        <a:bodyPr/>
        <a:lstStyle/>
        <a:p>
          <a:endParaRPr lang="en-US"/>
        </a:p>
      </dgm:t>
    </dgm:pt>
    <dgm:pt modelId="{4949F81E-7DB1-4615-9B83-0B22AD6F0FEC}">
      <dgm:prSet/>
      <dgm:spPr/>
      <dgm:t>
        <a:bodyPr/>
        <a:lstStyle/>
        <a:p>
          <a:r>
            <a:rPr lang="en-US"/>
            <a:t>Who ordered what?</a:t>
          </a:r>
        </a:p>
      </dgm:t>
    </dgm:pt>
    <dgm:pt modelId="{38BF53B0-794B-473D-8CDF-C5A4DA296562}" type="parTrans" cxnId="{B7EF09E6-BB97-4A6C-9710-79CD1F02A5A2}">
      <dgm:prSet/>
      <dgm:spPr/>
      <dgm:t>
        <a:bodyPr/>
        <a:lstStyle/>
        <a:p>
          <a:endParaRPr lang="en-US"/>
        </a:p>
      </dgm:t>
    </dgm:pt>
    <dgm:pt modelId="{5BEAFA7C-2781-4115-AA0F-351031894B1B}" type="sibTrans" cxnId="{B7EF09E6-BB97-4A6C-9710-79CD1F02A5A2}">
      <dgm:prSet/>
      <dgm:spPr/>
      <dgm:t>
        <a:bodyPr/>
        <a:lstStyle/>
        <a:p>
          <a:endParaRPr lang="en-US"/>
        </a:p>
      </dgm:t>
    </dgm:pt>
    <dgm:pt modelId="{51A93D96-AA0B-4A7B-A0F9-F4F55A03F51B}">
      <dgm:prSet/>
      <dgm:spPr/>
      <dgm:t>
        <a:bodyPr/>
        <a:lstStyle/>
        <a:p>
          <a:r>
            <a:rPr lang="en-US"/>
            <a:t>Who hasn’t ordered yet?</a:t>
          </a:r>
        </a:p>
      </dgm:t>
    </dgm:pt>
    <dgm:pt modelId="{8950E9AA-C46C-41F7-8DAB-1B25420013F0}" type="parTrans" cxnId="{AD88B1FE-D0F2-4CA2-AF78-23D91CE14868}">
      <dgm:prSet/>
      <dgm:spPr/>
      <dgm:t>
        <a:bodyPr/>
        <a:lstStyle/>
        <a:p>
          <a:endParaRPr lang="en-US"/>
        </a:p>
      </dgm:t>
    </dgm:pt>
    <dgm:pt modelId="{3155EC36-B97A-45E9-92FC-61C2DFFAFB65}" type="sibTrans" cxnId="{AD88B1FE-D0F2-4CA2-AF78-23D91CE14868}">
      <dgm:prSet/>
      <dgm:spPr/>
      <dgm:t>
        <a:bodyPr/>
        <a:lstStyle/>
        <a:p>
          <a:endParaRPr lang="en-US"/>
        </a:p>
      </dgm:t>
    </dgm:pt>
    <dgm:pt modelId="{106A3604-A50F-44AC-9B61-FD62FF617EB9}">
      <dgm:prSet/>
      <dgm:spPr/>
      <dgm:t>
        <a:bodyPr/>
        <a:lstStyle/>
        <a:p>
          <a:r>
            <a:rPr lang="en-US"/>
            <a:t>Which orders came from unknown customers?</a:t>
          </a:r>
        </a:p>
      </dgm:t>
    </dgm:pt>
    <dgm:pt modelId="{7CD46B74-BD5B-4B73-B040-0BDFD621CCAA}" type="parTrans" cxnId="{8333DC13-8B8E-49C1-92A1-C36FEC6566CE}">
      <dgm:prSet/>
      <dgm:spPr/>
      <dgm:t>
        <a:bodyPr/>
        <a:lstStyle/>
        <a:p>
          <a:endParaRPr lang="en-US"/>
        </a:p>
      </dgm:t>
    </dgm:pt>
    <dgm:pt modelId="{D727EF4F-704E-4785-B54D-FE5AE9B74201}" type="sibTrans" cxnId="{8333DC13-8B8E-49C1-92A1-C36FEC6566CE}">
      <dgm:prSet/>
      <dgm:spPr/>
      <dgm:t>
        <a:bodyPr/>
        <a:lstStyle/>
        <a:p>
          <a:endParaRPr lang="en-US"/>
        </a:p>
      </dgm:t>
    </dgm:pt>
    <dgm:pt modelId="{3D5E3C34-D3BD-49A2-A2D2-99BDF659C389}" type="pres">
      <dgm:prSet presAssocID="{4A9FCCCA-1BB1-4355-A786-A0E6A9857FE9}" presName="diagram" presStyleCnt="0">
        <dgm:presLayoutVars>
          <dgm:chPref val="1"/>
          <dgm:dir/>
          <dgm:animOne val="branch"/>
          <dgm:animLvl val="lvl"/>
          <dgm:resizeHandles val="exact"/>
        </dgm:presLayoutVars>
      </dgm:prSet>
      <dgm:spPr/>
    </dgm:pt>
    <dgm:pt modelId="{9643229A-1971-4D19-A642-C522465A7718}" type="pres">
      <dgm:prSet presAssocID="{8751B03E-ECEA-4209-8F78-8E1A05A6ABD0}" presName="root1" presStyleCnt="0"/>
      <dgm:spPr/>
    </dgm:pt>
    <dgm:pt modelId="{D05A257B-89F9-4B09-9B38-A500390D0929}" type="pres">
      <dgm:prSet presAssocID="{8751B03E-ECEA-4209-8F78-8E1A05A6ABD0}" presName="LevelOneTextNode" presStyleLbl="node0" presStyleIdx="0" presStyleCnt="3">
        <dgm:presLayoutVars>
          <dgm:chPref val="3"/>
        </dgm:presLayoutVars>
      </dgm:prSet>
      <dgm:spPr/>
    </dgm:pt>
    <dgm:pt modelId="{4E0259AD-39BB-4A80-91D3-67DE810385BC}" type="pres">
      <dgm:prSet presAssocID="{8751B03E-ECEA-4209-8F78-8E1A05A6ABD0}" presName="level2hierChild" presStyleCnt="0"/>
      <dgm:spPr/>
    </dgm:pt>
    <dgm:pt modelId="{AB9F1B86-4B18-40E4-A0CD-8694680B0854}" type="pres">
      <dgm:prSet presAssocID="{13C3170C-B62F-4D8F-AB88-A3E71A612325}" presName="root1" presStyleCnt="0"/>
      <dgm:spPr/>
    </dgm:pt>
    <dgm:pt modelId="{9797CEC2-FD27-4ED4-925B-F6E4C94838A8}" type="pres">
      <dgm:prSet presAssocID="{13C3170C-B62F-4D8F-AB88-A3E71A612325}" presName="LevelOneTextNode" presStyleLbl="node0" presStyleIdx="1" presStyleCnt="3">
        <dgm:presLayoutVars>
          <dgm:chPref val="3"/>
        </dgm:presLayoutVars>
      </dgm:prSet>
      <dgm:spPr/>
    </dgm:pt>
    <dgm:pt modelId="{FC686F51-86EE-4A29-9480-F57B3A5E4261}" type="pres">
      <dgm:prSet presAssocID="{13C3170C-B62F-4D8F-AB88-A3E71A612325}" presName="level2hierChild" presStyleCnt="0"/>
      <dgm:spPr/>
    </dgm:pt>
    <dgm:pt modelId="{4A2EE10E-CB14-463B-8E64-D32768EBD742}" type="pres">
      <dgm:prSet presAssocID="{FD64FDF8-9D46-4C17-8A8F-D27395FA3AEB}" presName="root1" presStyleCnt="0"/>
      <dgm:spPr/>
    </dgm:pt>
    <dgm:pt modelId="{8930D278-3052-44ED-8154-94994B34A1DE}" type="pres">
      <dgm:prSet presAssocID="{FD64FDF8-9D46-4C17-8A8F-D27395FA3AEB}" presName="LevelOneTextNode" presStyleLbl="node0" presStyleIdx="2" presStyleCnt="3">
        <dgm:presLayoutVars>
          <dgm:chPref val="3"/>
        </dgm:presLayoutVars>
      </dgm:prSet>
      <dgm:spPr/>
    </dgm:pt>
    <dgm:pt modelId="{B137E8CF-1391-4059-B12B-DB0C89B72BEE}" type="pres">
      <dgm:prSet presAssocID="{FD64FDF8-9D46-4C17-8A8F-D27395FA3AEB}" presName="level2hierChild" presStyleCnt="0"/>
      <dgm:spPr/>
    </dgm:pt>
    <dgm:pt modelId="{6D88DCD2-CD57-4578-9D48-8A9731D5F205}" type="pres">
      <dgm:prSet presAssocID="{38BF53B0-794B-473D-8CDF-C5A4DA296562}" presName="conn2-1" presStyleLbl="parChTrans1D2" presStyleIdx="0" presStyleCnt="3"/>
      <dgm:spPr/>
    </dgm:pt>
    <dgm:pt modelId="{AEE99474-1C49-4FC1-B16F-4B8001D14BFE}" type="pres">
      <dgm:prSet presAssocID="{38BF53B0-794B-473D-8CDF-C5A4DA296562}" presName="connTx" presStyleLbl="parChTrans1D2" presStyleIdx="0" presStyleCnt="3"/>
      <dgm:spPr/>
    </dgm:pt>
    <dgm:pt modelId="{EFC34849-61A8-41AD-BEE3-61A2A3B0D965}" type="pres">
      <dgm:prSet presAssocID="{4949F81E-7DB1-4615-9B83-0B22AD6F0FEC}" presName="root2" presStyleCnt="0"/>
      <dgm:spPr/>
    </dgm:pt>
    <dgm:pt modelId="{A9F72071-54FD-4746-BB34-38CAC774C391}" type="pres">
      <dgm:prSet presAssocID="{4949F81E-7DB1-4615-9B83-0B22AD6F0FEC}" presName="LevelTwoTextNode" presStyleLbl="node2" presStyleIdx="0" presStyleCnt="3">
        <dgm:presLayoutVars>
          <dgm:chPref val="3"/>
        </dgm:presLayoutVars>
      </dgm:prSet>
      <dgm:spPr/>
    </dgm:pt>
    <dgm:pt modelId="{2EC5A1E3-99B5-4128-90F6-B260CD3F5DD6}" type="pres">
      <dgm:prSet presAssocID="{4949F81E-7DB1-4615-9B83-0B22AD6F0FEC}" presName="level3hierChild" presStyleCnt="0"/>
      <dgm:spPr/>
    </dgm:pt>
    <dgm:pt modelId="{FE44B38B-5FA7-4E43-8B29-4862C1A6E5A1}" type="pres">
      <dgm:prSet presAssocID="{8950E9AA-C46C-41F7-8DAB-1B25420013F0}" presName="conn2-1" presStyleLbl="parChTrans1D2" presStyleIdx="1" presStyleCnt="3"/>
      <dgm:spPr/>
    </dgm:pt>
    <dgm:pt modelId="{D48A7666-8A99-4DDB-AE77-EE425FF2C15B}" type="pres">
      <dgm:prSet presAssocID="{8950E9AA-C46C-41F7-8DAB-1B25420013F0}" presName="connTx" presStyleLbl="parChTrans1D2" presStyleIdx="1" presStyleCnt="3"/>
      <dgm:spPr/>
    </dgm:pt>
    <dgm:pt modelId="{571F77F4-EC49-4313-94B8-B3D84410D24A}" type="pres">
      <dgm:prSet presAssocID="{51A93D96-AA0B-4A7B-A0F9-F4F55A03F51B}" presName="root2" presStyleCnt="0"/>
      <dgm:spPr/>
    </dgm:pt>
    <dgm:pt modelId="{6E5E9731-78EA-4063-BD0B-E06D84AF8935}" type="pres">
      <dgm:prSet presAssocID="{51A93D96-AA0B-4A7B-A0F9-F4F55A03F51B}" presName="LevelTwoTextNode" presStyleLbl="node2" presStyleIdx="1" presStyleCnt="3">
        <dgm:presLayoutVars>
          <dgm:chPref val="3"/>
        </dgm:presLayoutVars>
      </dgm:prSet>
      <dgm:spPr/>
    </dgm:pt>
    <dgm:pt modelId="{336EB6D6-17E2-45E5-885A-6D7FE702BDF7}" type="pres">
      <dgm:prSet presAssocID="{51A93D96-AA0B-4A7B-A0F9-F4F55A03F51B}" presName="level3hierChild" presStyleCnt="0"/>
      <dgm:spPr/>
    </dgm:pt>
    <dgm:pt modelId="{99501A39-FD81-47D7-9581-3E3A6D88CA4F}" type="pres">
      <dgm:prSet presAssocID="{7CD46B74-BD5B-4B73-B040-0BDFD621CCAA}" presName="conn2-1" presStyleLbl="parChTrans1D2" presStyleIdx="2" presStyleCnt="3"/>
      <dgm:spPr/>
    </dgm:pt>
    <dgm:pt modelId="{82AC0D26-EDE6-49F5-B081-61FEB4B1C1B9}" type="pres">
      <dgm:prSet presAssocID="{7CD46B74-BD5B-4B73-B040-0BDFD621CCAA}" presName="connTx" presStyleLbl="parChTrans1D2" presStyleIdx="2" presStyleCnt="3"/>
      <dgm:spPr/>
    </dgm:pt>
    <dgm:pt modelId="{EB15F13F-F183-4A8D-92C3-A287F61E0364}" type="pres">
      <dgm:prSet presAssocID="{106A3604-A50F-44AC-9B61-FD62FF617EB9}" presName="root2" presStyleCnt="0"/>
      <dgm:spPr/>
    </dgm:pt>
    <dgm:pt modelId="{2781DD8A-5310-44D7-9169-549A19F75DDC}" type="pres">
      <dgm:prSet presAssocID="{106A3604-A50F-44AC-9B61-FD62FF617EB9}" presName="LevelTwoTextNode" presStyleLbl="node2" presStyleIdx="2" presStyleCnt="3">
        <dgm:presLayoutVars>
          <dgm:chPref val="3"/>
        </dgm:presLayoutVars>
      </dgm:prSet>
      <dgm:spPr/>
    </dgm:pt>
    <dgm:pt modelId="{629A07BA-CC6E-463B-9D1B-154718724A9C}" type="pres">
      <dgm:prSet presAssocID="{106A3604-A50F-44AC-9B61-FD62FF617EB9}" presName="level3hierChild" presStyleCnt="0"/>
      <dgm:spPr/>
    </dgm:pt>
  </dgm:ptLst>
  <dgm:cxnLst>
    <dgm:cxn modelId="{D57C7711-46CE-4C46-8067-81EA46C6085D}" type="presOf" srcId="{106A3604-A50F-44AC-9B61-FD62FF617EB9}" destId="{2781DD8A-5310-44D7-9169-549A19F75DDC}" srcOrd="0" destOrd="0" presId="urn:microsoft.com/office/officeart/2005/8/layout/hierarchy2"/>
    <dgm:cxn modelId="{8333DC13-8B8E-49C1-92A1-C36FEC6566CE}" srcId="{FD64FDF8-9D46-4C17-8A8F-D27395FA3AEB}" destId="{106A3604-A50F-44AC-9B61-FD62FF617EB9}" srcOrd="2" destOrd="0" parTransId="{7CD46B74-BD5B-4B73-B040-0BDFD621CCAA}" sibTransId="{D727EF4F-704E-4785-B54D-FE5AE9B74201}"/>
    <dgm:cxn modelId="{E8EAD03A-5FD5-4468-9ADC-5E04F967F4C0}" type="presOf" srcId="{8950E9AA-C46C-41F7-8DAB-1B25420013F0}" destId="{D48A7666-8A99-4DDB-AE77-EE425FF2C15B}" srcOrd="1" destOrd="0" presId="urn:microsoft.com/office/officeart/2005/8/layout/hierarchy2"/>
    <dgm:cxn modelId="{C9295540-4493-414C-B42C-772D6478C93D}" srcId="{4A9FCCCA-1BB1-4355-A786-A0E6A9857FE9}" destId="{FD64FDF8-9D46-4C17-8A8F-D27395FA3AEB}" srcOrd="2" destOrd="0" parTransId="{CFAD9ECA-7147-45F4-9078-3318398C7063}" sibTransId="{76143411-C6A7-44A8-9DF7-29B3F733E95B}"/>
    <dgm:cxn modelId="{C33EC443-4B05-48C7-BFB9-494505799079}" srcId="{4A9FCCCA-1BB1-4355-A786-A0E6A9857FE9}" destId="{8751B03E-ECEA-4209-8F78-8E1A05A6ABD0}" srcOrd="0" destOrd="0" parTransId="{34FD11AC-EF29-4BFB-8E45-E751D355FC6D}" sibTransId="{23C0D724-90A5-4A3D-B011-B379DF4832DB}"/>
    <dgm:cxn modelId="{9AD0EE49-D2BA-497F-B2F9-7910A66A3BD3}" type="presOf" srcId="{51A93D96-AA0B-4A7B-A0F9-F4F55A03F51B}" destId="{6E5E9731-78EA-4063-BD0B-E06D84AF8935}" srcOrd="0" destOrd="0" presId="urn:microsoft.com/office/officeart/2005/8/layout/hierarchy2"/>
    <dgm:cxn modelId="{56CBD06B-56CD-451E-A491-704983EC8B88}" type="presOf" srcId="{38BF53B0-794B-473D-8CDF-C5A4DA296562}" destId="{6D88DCD2-CD57-4578-9D48-8A9731D5F205}" srcOrd="0" destOrd="0" presId="urn:microsoft.com/office/officeart/2005/8/layout/hierarchy2"/>
    <dgm:cxn modelId="{5DC98E6D-ACD2-48E2-8C85-90DC044A3520}" srcId="{4A9FCCCA-1BB1-4355-A786-A0E6A9857FE9}" destId="{13C3170C-B62F-4D8F-AB88-A3E71A612325}" srcOrd="1" destOrd="0" parTransId="{AA12AE24-4358-4FBD-9811-35A62B385F20}" sibTransId="{6DDBAE86-8A58-4FF4-B676-8A3196B5431C}"/>
    <dgm:cxn modelId="{B8A35C75-81B1-4F7C-8747-D6BC53169491}" type="presOf" srcId="{13C3170C-B62F-4D8F-AB88-A3E71A612325}" destId="{9797CEC2-FD27-4ED4-925B-F6E4C94838A8}" srcOrd="0" destOrd="0" presId="urn:microsoft.com/office/officeart/2005/8/layout/hierarchy2"/>
    <dgm:cxn modelId="{F4408059-4DA8-4423-AF02-0995F72FAFE4}" type="presOf" srcId="{FD64FDF8-9D46-4C17-8A8F-D27395FA3AEB}" destId="{8930D278-3052-44ED-8154-94994B34A1DE}" srcOrd="0" destOrd="0" presId="urn:microsoft.com/office/officeart/2005/8/layout/hierarchy2"/>
    <dgm:cxn modelId="{7C14B383-26AC-461F-82F0-B0C0F4D73C47}" type="presOf" srcId="{38BF53B0-794B-473D-8CDF-C5A4DA296562}" destId="{AEE99474-1C49-4FC1-B16F-4B8001D14BFE}" srcOrd="1" destOrd="0" presId="urn:microsoft.com/office/officeart/2005/8/layout/hierarchy2"/>
    <dgm:cxn modelId="{BF685E93-DD9F-4269-BA8C-5D9796F1DD16}" type="presOf" srcId="{7CD46B74-BD5B-4B73-B040-0BDFD621CCAA}" destId="{99501A39-FD81-47D7-9581-3E3A6D88CA4F}" srcOrd="0" destOrd="0" presId="urn:microsoft.com/office/officeart/2005/8/layout/hierarchy2"/>
    <dgm:cxn modelId="{D12405B6-5228-46FE-B0FE-A2DBED839037}" type="presOf" srcId="{8950E9AA-C46C-41F7-8DAB-1B25420013F0}" destId="{FE44B38B-5FA7-4E43-8B29-4862C1A6E5A1}" srcOrd="0" destOrd="0" presId="urn:microsoft.com/office/officeart/2005/8/layout/hierarchy2"/>
    <dgm:cxn modelId="{6ADF7BCE-7649-4076-92F7-5F0BC3BB536F}" type="presOf" srcId="{4949F81E-7DB1-4615-9B83-0B22AD6F0FEC}" destId="{A9F72071-54FD-4746-BB34-38CAC774C391}" srcOrd="0" destOrd="0" presId="urn:microsoft.com/office/officeart/2005/8/layout/hierarchy2"/>
    <dgm:cxn modelId="{B7EF09E6-BB97-4A6C-9710-79CD1F02A5A2}" srcId="{FD64FDF8-9D46-4C17-8A8F-D27395FA3AEB}" destId="{4949F81E-7DB1-4615-9B83-0B22AD6F0FEC}" srcOrd="0" destOrd="0" parTransId="{38BF53B0-794B-473D-8CDF-C5A4DA296562}" sibTransId="{5BEAFA7C-2781-4115-AA0F-351031894B1B}"/>
    <dgm:cxn modelId="{63E2A2EB-FB67-407F-AB1B-416205BD2DAF}" type="presOf" srcId="{8751B03E-ECEA-4209-8F78-8E1A05A6ABD0}" destId="{D05A257B-89F9-4B09-9B38-A500390D0929}" srcOrd="0" destOrd="0" presId="urn:microsoft.com/office/officeart/2005/8/layout/hierarchy2"/>
    <dgm:cxn modelId="{E50D80ED-C25D-491C-9279-C3932B99FD77}" type="presOf" srcId="{4A9FCCCA-1BB1-4355-A786-A0E6A9857FE9}" destId="{3D5E3C34-D3BD-49A2-A2D2-99BDF659C389}" srcOrd="0" destOrd="0" presId="urn:microsoft.com/office/officeart/2005/8/layout/hierarchy2"/>
    <dgm:cxn modelId="{FE3648F6-1E80-41DE-91CD-08A77AA880D8}" type="presOf" srcId="{7CD46B74-BD5B-4B73-B040-0BDFD621CCAA}" destId="{82AC0D26-EDE6-49F5-B081-61FEB4B1C1B9}" srcOrd="1" destOrd="0" presId="urn:microsoft.com/office/officeart/2005/8/layout/hierarchy2"/>
    <dgm:cxn modelId="{AD88B1FE-D0F2-4CA2-AF78-23D91CE14868}" srcId="{FD64FDF8-9D46-4C17-8A8F-D27395FA3AEB}" destId="{51A93D96-AA0B-4A7B-A0F9-F4F55A03F51B}" srcOrd="1" destOrd="0" parTransId="{8950E9AA-C46C-41F7-8DAB-1B25420013F0}" sibTransId="{3155EC36-B97A-45E9-92FC-61C2DFFAFB65}"/>
    <dgm:cxn modelId="{8E8474A1-5B4D-495C-9603-231D3DF35C6B}" type="presParOf" srcId="{3D5E3C34-D3BD-49A2-A2D2-99BDF659C389}" destId="{9643229A-1971-4D19-A642-C522465A7718}" srcOrd="0" destOrd="0" presId="urn:microsoft.com/office/officeart/2005/8/layout/hierarchy2"/>
    <dgm:cxn modelId="{CB903D13-3C52-4C16-B0D4-1FB7A7D3F066}" type="presParOf" srcId="{9643229A-1971-4D19-A642-C522465A7718}" destId="{D05A257B-89F9-4B09-9B38-A500390D0929}" srcOrd="0" destOrd="0" presId="urn:microsoft.com/office/officeart/2005/8/layout/hierarchy2"/>
    <dgm:cxn modelId="{FB14C2A0-BFFB-44B8-9384-E56448BB6933}" type="presParOf" srcId="{9643229A-1971-4D19-A642-C522465A7718}" destId="{4E0259AD-39BB-4A80-91D3-67DE810385BC}" srcOrd="1" destOrd="0" presId="urn:microsoft.com/office/officeart/2005/8/layout/hierarchy2"/>
    <dgm:cxn modelId="{0C52FDC6-F5A3-4BA6-BC58-84DE2201A2D5}" type="presParOf" srcId="{3D5E3C34-D3BD-49A2-A2D2-99BDF659C389}" destId="{AB9F1B86-4B18-40E4-A0CD-8694680B0854}" srcOrd="1" destOrd="0" presId="urn:microsoft.com/office/officeart/2005/8/layout/hierarchy2"/>
    <dgm:cxn modelId="{206096AD-6CC3-4AEC-B9F3-EF8F1BA6FE9E}" type="presParOf" srcId="{AB9F1B86-4B18-40E4-A0CD-8694680B0854}" destId="{9797CEC2-FD27-4ED4-925B-F6E4C94838A8}" srcOrd="0" destOrd="0" presId="urn:microsoft.com/office/officeart/2005/8/layout/hierarchy2"/>
    <dgm:cxn modelId="{9368140F-BC66-4DF9-A5AA-9A236E32DF6F}" type="presParOf" srcId="{AB9F1B86-4B18-40E4-A0CD-8694680B0854}" destId="{FC686F51-86EE-4A29-9480-F57B3A5E4261}" srcOrd="1" destOrd="0" presId="urn:microsoft.com/office/officeart/2005/8/layout/hierarchy2"/>
    <dgm:cxn modelId="{EE41DB46-47C7-421E-8674-581DE923A0BE}" type="presParOf" srcId="{3D5E3C34-D3BD-49A2-A2D2-99BDF659C389}" destId="{4A2EE10E-CB14-463B-8E64-D32768EBD742}" srcOrd="2" destOrd="0" presId="urn:microsoft.com/office/officeart/2005/8/layout/hierarchy2"/>
    <dgm:cxn modelId="{163EE434-98A9-4E50-A12A-AC85EB5DDC99}" type="presParOf" srcId="{4A2EE10E-CB14-463B-8E64-D32768EBD742}" destId="{8930D278-3052-44ED-8154-94994B34A1DE}" srcOrd="0" destOrd="0" presId="urn:microsoft.com/office/officeart/2005/8/layout/hierarchy2"/>
    <dgm:cxn modelId="{D7B1E410-6777-4923-8ED3-A058C482CD04}" type="presParOf" srcId="{4A2EE10E-CB14-463B-8E64-D32768EBD742}" destId="{B137E8CF-1391-4059-B12B-DB0C89B72BEE}" srcOrd="1" destOrd="0" presId="urn:microsoft.com/office/officeart/2005/8/layout/hierarchy2"/>
    <dgm:cxn modelId="{5321079F-AB41-48EB-9E7B-1A39BE4B16F3}" type="presParOf" srcId="{B137E8CF-1391-4059-B12B-DB0C89B72BEE}" destId="{6D88DCD2-CD57-4578-9D48-8A9731D5F205}" srcOrd="0" destOrd="0" presId="urn:microsoft.com/office/officeart/2005/8/layout/hierarchy2"/>
    <dgm:cxn modelId="{3FC0DA64-1906-4ED8-8D0C-01966A7F1CD0}" type="presParOf" srcId="{6D88DCD2-CD57-4578-9D48-8A9731D5F205}" destId="{AEE99474-1C49-4FC1-B16F-4B8001D14BFE}" srcOrd="0" destOrd="0" presId="urn:microsoft.com/office/officeart/2005/8/layout/hierarchy2"/>
    <dgm:cxn modelId="{FEF1D2F3-7F60-4E07-B6DB-C090F82FA5FB}" type="presParOf" srcId="{B137E8CF-1391-4059-B12B-DB0C89B72BEE}" destId="{EFC34849-61A8-41AD-BEE3-61A2A3B0D965}" srcOrd="1" destOrd="0" presId="urn:microsoft.com/office/officeart/2005/8/layout/hierarchy2"/>
    <dgm:cxn modelId="{77897392-65C9-4E80-AC3B-0D67E40A0C30}" type="presParOf" srcId="{EFC34849-61A8-41AD-BEE3-61A2A3B0D965}" destId="{A9F72071-54FD-4746-BB34-38CAC774C391}" srcOrd="0" destOrd="0" presId="urn:microsoft.com/office/officeart/2005/8/layout/hierarchy2"/>
    <dgm:cxn modelId="{6C262840-6ED0-4E8D-9F6D-31B37631DA19}" type="presParOf" srcId="{EFC34849-61A8-41AD-BEE3-61A2A3B0D965}" destId="{2EC5A1E3-99B5-4128-90F6-B260CD3F5DD6}" srcOrd="1" destOrd="0" presId="urn:microsoft.com/office/officeart/2005/8/layout/hierarchy2"/>
    <dgm:cxn modelId="{ABF97FA4-DA64-4EB0-B7AE-C470D4B89D35}" type="presParOf" srcId="{B137E8CF-1391-4059-B12B-DB0C89B72BEE}" destId="{FE44B38B-5FA7-4E43-8B29-4862C1A6E5A1}" srcOrd="2" destOrd="0" presId="urn:microsoft.com/office/officeart/2005/8/layout/hierarchy2"/>
    <dgm:cxn modelId="{D6F540C6-23D3-4121-935E-AA11F1482A3B}" type="presParOf" srcId="{FE44B38B-5FA7-4E43-8B29-4862C1A6E5A1}" destId="{D48A7666-8A99-4DDB-AE77-EE425FF2C15B}" srcOrd="0" destOrd="0" presId="urn:microsoft.com/office/officeart/2005/8/layout/hierarchy2"/>
    <dgm:cxn modelId="{40B202AF-7E5C-4B27-8F88-3E72613A4064}" type="presParOf" srcId="{B137E8CF-1391-4059-B12B-DB0C89B72BEE}" destId="{571F77F4-EC49-4313-94B8-B3D84410D24A}" srcOrd="3" destOrd="0" presId="urn:microsoft.com/office/officeart/2005/8/layout/hierarchy2"/>
    <dgm:cxn modelId="{FDB0D4EF-79D5-419A-9AFB-0AB5836849D0}" type="presParOf" srcId="{571F77F4-EC49-4313-94B8-B3D84410D24A}" destId="{6E5E9731-78EA-4063-BD0B-E06D84AF8935}" srcOrd="0" destOrd="0" presId="urn:microsoft.com/office/officeart/2005/8/layout/hierarchy2"/>
    <dgm:cxn modelId="{3D98C5E7-1FB4-417F-AF43-196614B06E86}" type="presParOf" srcId="{571F77F4-EC49-4313-94B8-B3D84410D24A}" destId="{336EB6D6-17E2-45E5-885A-6D7FE702BDF7}" srcOrd="1" destOrd="0" presId="urn:microsoft.com/office/officeart/2005/8/layout/hierarchy2"/>
    <dgm:cxn modelId="{C99C46ED-1E10-4F5D-964A-10B53EB0DDDB}" type="presParOf" srcId="{B137E8CF-1391-4059-B12B-DB0C89B72BEE}" destId="{99501A39-FD81-47D7-9581-3E3A6D88CA4F}" srcOrd="4" destOrd="0" presId="urn:microsoft.com/office/officeart/2005/8/layout/hierarchy2"/>
    <dgm:cxn modelId="{BF97F823-D778-44AA-BCD6-B90AB79D3C2E}" type="presParOf" srcId="{99501A39-FD81-47D7-9581-3E3A6D88CA4F}" destId="{82AC0D26-EDE6-49F5-B081-61FEB4B1C1B9}" srcOrd="0" destOrd="0" presId="urn:microsoft.com/office/officeart/2005/8/layout/hierarchy2"/>
    <dgm:cxn modelId="{4807E431-6AC6-45DD-B98C-DF4B62F9328C}" type="presParOf" srcId="{B137E8CF-1391-4059-B12B-DB0C89B72BEE}" destId="{EB15F13F-F183-4A8D-92C3-A287F61E0364}" srcOrd="5" destOrd="0" presId="urn:microsoft.com/office/officeart/2005/8/layout/hierarchy2"/>
    <dgm:cxn modelId="{F165D5AD-3C12-4CB6-B0AA-FD351B2A9182}" type="presParOf" srcId="{EB15F13F-F183-4A8D-92C3-A287F61E0364}" destId="{2781DD8A-5310-44D7-9169-549A19F75DDC}" srcOrd="0" destOrd="0" presId="urn:microsoft.com/office/officeart/2005/8/layout/hierarchy2"/>
    <dgm:cxn modelId="{5BB8ABF7-3427-4464-907C-BF8344705666}" type="presParOf" srcId="{EB15F13F-F183-4A8D-92C3-A287F61E0364}" destId="{629A07BA-CC6E-463B-9D1B-154718724A9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8653BA-A67F-4C42-8F6D-42ECBCC244A3}" type="doc">
      <dgm:prSet loTypeId="urn:microsoft.com/office/officeart/2005/8/layout/hierarchy1" loCatId="hierarchy" qsTypeId="urn:microsoft.com/office/officeart/2005/8/quickstyle/simple5" qsCatId="simple" csTypeId="urn:microsoft.com/office/officeart/2005/8/colors/colorful5" csCatId="colorful" phldr="1"/>
      <dgm:spPr/>
      <dgm:t>
        <a:bodyPr/>
        <a:lstStyle/>
        <a:p>
          <a:endParaRPr lang="en-IN"/>
        </a:p>
      </dgm:t>
    </dgm:pt>
    <dgm:pt modelId="{4DBDBC3F-3329-41CB-B514-64C03AFC08A5}">
      <dgm:prSet phldrT="[Text]"/>
      <dgm:spPr/>
      <dgm:t>
        <a:bodyPr/>
        <a:lstStyle/>
        <a:p>
          <a:r>
            <a:rPr lang="en-US" dirty="0"/>
            <a:t>Joins</a:t>
          </a:r>
          <a:endParaRPr lang="en-IN" dirty="0"/>
        </a:p>
      </dgm:t>
    </dgm:pt>
    <dgm:pt modelId="{0212FB73-0C95-4CE7-9ED9-A17FB9CACE9D}" type="parTrans" cxnId="{3B879C98-1FDD-4B07-8C37-53B4CD6B5A0C}">
      <dgm:prSet/>
      <dgm:spPr/>
      <dgm:t>
        <a:bodyPr/>
        <a:lstStyle/>
        <a:p>
          <a:endParaRPr lang="en-IN"/>
        </a:p>
      </dgm:t>
    </dgm:pt>
    <dgm:pt modelId="{AFA2B949-9DB6-45A3-AF59-FFA90988917A}" type="sibTrans" cxnId="{3B879C98-1FDD-4B07-8C37-53B4CD6B5A0C}">
      <dgm:prSet/>
      <dgm:spPr/>
      <dgm:t>
        <a:bodyPr/>
        <a:lstStyle/>
        <a:p>
          <a:endParaRPr lang="en-IN"/>
        </a:p>
      </dgm:t>
    </dgm:pt>
    <dgm:pt modelId="{985FAB84-1A26-4722-9CD5-1667487E18F3}">
      <dgm:prSet phldrT="[Text]"/>
      <dgm:spPr/>
      <dgm:t>
        <a:bodyPr/>
        <a:lstStyle/>
        <a:p>
          <a:r>
            <a:rPr lang="en-US" dirty="0"/>
            <a:t>Inner Join</a:t>
          </a:r>
          <a:endParaRPr lang="en-IN" dirty="0"/>
        </a:p>
      </dgm:t>
    </dgm:pt>
    <dgm:pt modelId="{91EE0AC2-5670-40E6-B181-8A6C0679D645}" type="parTrans" cxnId="{A9D71BE7-E447-4A5B-93AA-F3BA10D43D95}">
      <dgm:prSet/>
      <dgm:spPr/>
      <dgm:t>
        <a:bodyPr/>
        <a:lstStyle/>
        <a:p>
          <a:endParaRPr lang="en-IN"/>
        </a:p>
      </dgm:t>
    </dgm:pt>
    <dgm:pt modelId="{1EA9124C-18B5-415A-8960-1225A4526597}" type="sibTrans" cxnId="{A9D71BE7-E447-4A5B-93AA-F3BA10D43D95}">
      <dgm:prSet/>
      <dgm:spPr/>
      <dgm:t>
        <a:bodyPr/>
        <a:lstStyle/>
        <a:p>
          <a:endParaRPr lang="en-IN"/>
        </a:p>
      </dgm:t>
    </dgm:pt>
    <dgm:pt modelId="{9361B8A6-B36F-4B5D-928B-52BC0E25A796}">
      <dgm:prSet phldrT="[Text]"/>
      <dgm:spPr/>
      <dgm:t>
        <a:bodyPr/>
        <a:lstStyle/>
        <a:p>
          <a:r>
            <a:rPr lang="en-US" dirty="0"/>
            <a:t>Outer Join</a:t>
          </a:r>
          <a:endParaRPr lang="en-IN" dirty="0"/>
        </a:p>
      </dgm:t>
    </dgm:pt>
    <dgm:pt modelId="{5C51EF0B-5082-46C9-AFA1-BAF705616FB1}" type="parTrans" cxnId="{642459DA-C84C-48AB-99AF-1E0AC51FABEC}">
      <dgm:prSet/>
      <dgm:spPr/>
      <dgm:t>
        <a:bodyPr/>
        <a:lstStyle/>
        <a:p>
          <a:endParaRPr lang="en-IN"/>
        </a:p>
      </dgm:t>
    </dgm:pt>
    <dgm:pt modelId="{D73F5EE6-F3FF-444A-9EF4-8DEEF01B7266}" type="sibTrans" cxnId="{642459DA-C84C-48AB-99AF-1E0AC51FABEC}">
      <dgm:prSet/>
      <dgm:spPr/>
      <dgm:t>
        <a:bodyPr/>
        <a:lstStyle/>
        <a:p>
          <a:endParaRPr lang="en-IN"/>
        </a:p>
      </dgm:t>
    </dgm:pt>
    <dgm:pt modelId="{D2FDBFCA-EA69-47AC-A44C-D6FF1780EAB5}">
      <dgm:prSet phldrT="[Text]"/>
      <dgm:spPr/>
      <dgm:t>
        <a:bodyPr/>
        <a:lstStyle/>
        <a:p>
          <a:pPr>
            <a:buFont typeface="+mj-lt"/>
            <a:buAutoNum type="romanLcPeriod"/>
          </a:pPr>
          <a:r>
            <a:rPr lang="en-US" dirty="0"/>
            <a:t>Left Outer Join OR Left Join</a:t>
          </a:r>
          <a:endParaRPr lang="en-IN" dirty="0"/>
        </a:p>
      </dgm:t>
    </dgm:pt>
    <dgm:pt modelId="{AF4CE419-7B83-4978-9C70-F8D91A51FD39}" type="parTrans" cxnId="{5780DCC9-FD65-4B73-9886-225B22D4C484}">
      <dgm:prSet/>
      <dgm:spPr/>
      <dgm:t>
        <a:bodyPr/>
        <a:lstStyle/>
        <a:p>
          <a:endParaRPr lang="en-IN"/>
        </a:p>
      </dgm:t>
    </dgm:pt>
    <dgm:pt modelId="{07AD6530-8F1D-490C-99EB-58519289C46F}" type="sibTrans" cxnId="{5780DCC9-FD65-4B73-9886-225B22D4C484}">
      <dgm:prSet/>
      <dgm:spPr/>
      <dgm:t>
        <a:bodyPr/>
        <a:lstStyle/>
        <a:p>
          <a:endParaRPr lang="en-IN"/>
        </a:p>
      </dgm:t>
    </dgm:pt>
    <dgm:pt modelId="{7C3A25C2-381F-44D4-98B0-18162DF7FC34}">
      <dgm:prSet phldrT="[Text]"/>
      <dgm:spPr/>
      <dgm:t>
        <a:bodyPr/>
        <a:lstStyle/>
        <a:p>
          <a:pPr>
            <a:buFont typeface="+mj-lt"/>
            <a:buAutoNum type="romanLcPeriod"/>
          </a:pPr>
          <a:r>
            <a:rPr lang="en-US" dirty="0"/>
            <a:t>Full Outer Join</a:t>
          </a:r>
          <a:endParaRPr lang="en-IN" dirty="0"/>
        </a:p>
      </dgm:t>
    </dgm:pt>
    <dgm:pt modelId="{ACC2BDCE-E21C-4A41-95AB-E89C5E98874F}" type="parTrans" cxnId="{186776E1-8C72-4065-827B-45365429479E}">
      <dgm:prSet/>
      <dgm:spPr/>
      <dgm:t>
        <a:bodyPr/>
        <a:lstStyle/>
        <a:p>
          <a:endParaRPr lang="en-IN"/>
        </a:p>
      </dgm:t>
    </dgm:pt>
    <dgm:pt modelId="{F0B6A40E-6B5D-4652-87ED-3AEE581C10CF}" type="sibTrans" cxnId="{186776E1-8C72-4065-827B-45365429479E}">
      <dgm:prSet/>
      <dgm:spPr/>
      <dgm:t>
        <a:bodyPr/>
        <a:lstStyle/>
        <a:p>
          <a:endParaRPr lang="en-IN"/>
        </a:p>
      </dgm:t>
    </dgm:pt>
    <dgm:pt modelId="{B17C6425-A220-4CB4-98D5-8C3A099DA54C}">
      <dgm:prSet phldrT="[Text]"/>
      <dgm:spPr/>
      <dgm:t>
        <a:bodyPr/>
        <a:lstStyle/>
        <a:p>
          <a:pPr>
            <a:buFont typeface="+mj-lt"/>
            <a:buAutoNum type="romanLcPeriod"/>
          </a:pPr>
          <a:r>
            <a:rPr lang="en-US" dirty="0"/>
            <a:t>Right Outer Join OR Right Join</a:t>
          </a:r>
          <a:endParaRPr lang="en-IN" dirty="0"/>
        </a:p>
      </dgm:t>
    </dgm:pt>
    <dgm:pt modelId="{5B47731D-D0C8-40C2-8E7A-36749937BFC3}" type="parTrans" cxnId="{D60E35EB-3D2E-4FF0-A912-1F6F5F676E30}">
      <dgm:prSet/>
      <dgm:spPr/>
      <dgm:t>
        <a:bodyPr/>
        <a:lstStyle/>
        <a:p>
          <a:endParaRPr lang="en-IN"/>
        </a:p>
      </dgm:t>
    </dgm:pt>
    <dgm:pt modelId="{BD771276-C947-489D-8F60-AABCC410786E}" type="sibTrans" cxnId="{D60E35EB-3D2E-4FF0-A912-1F6F5F676E30}">
      <dgm:prSet/>
      <dgm:spPr/>
      <dgm:t>
        <a:bodyPr/>
        <a:lstStyle/>
        <a:p>
          <a:endParaRPr lang="en-IN"/>
        </a:p>
      </dgm:t>
    </dgm:pt>
    <dgm:pt modelId="{14D25109-08EE-44FC-AC98-97DD3155F26C}" type="pres">
      <dgm:prSet presAssocID="{C78653BA-A67F-4C42-8F6D-42ECBCC244A3}" presName="hierChild1" presStyleCnt="0">
        <dgm:presLayoutVars>
          <dgm:chPref val="1"/>
          <dgm:dir/>
          <dgm:animOne val="branch"/>
          <dgm:animLvl val="lvl"/>
          <dgm:resizeHandles/>
        </dgm:presLayoutVars>
      </dgm:prSet>
      <dgm:spPr/>
    </dgm:pt>
    <dgm:pt modelId="{456308C8-4C42-4E0F-AD89-C8AC9506ABE4}" type="pres">
      <dgm:prSet presAssocID="{4DBDBC3F-3329-41CB-B514-64C03AFC08A5}" presName="hierRoot1" presStyleCnt="0"/>
      <dgm:spPr/>
    </dgm:pt>
    <dgm:pt modelId="{1FE80FEB-F3A6-4A57-9CBE-08C2E30C0525}" type="pres">
      <dgm:prSet presAssocID="{4DBDBC3F-3329-41CB-B514-64C03AFC08A5}" presName="composite" presStyleCnt="0"/>
      <dgm:spPr/>
    </dgm:pt>
    <dgm:pt modelId="{F545C98B-1517-45F6-85A2-068AD160678C}" type="pres">
      <dgm:prSet presAssocID="{4DBDBC3F-3329-41CB-B514-64C03AFC08A5}" presName="background" presStyleLbl="node0" presStyleIdx="0" presStyleCnt="1"/>
      <dgm:spPr/>
    </dgm:pt>
    <dgm:pt modelId="{555768AA-D52B-4596-8D8F-118508D31695}" type="pres">
      <dgm:prSet presAssocID="{4DBDBC3F-3329-41CB-B514-64C03AFC08A5}" presName="text" presStyleLbl="fgAcc0" presStyleIdx="0" presStyleCnt="1">
        <dgm:presLayoutVars>
          <dgm:chPref val="3"/>
        </dgm:presLayoutVars>
      </dgm:prSet>
      <dgm:spPr/>
    </dgm:pt>
    <dgm:pt modelId="{8ABDE79D-7574-43A9-BE93-A3C5D9CE28BE}" type="pres">
      <dgm:prSet presAssocID="{4DBDBC3F-3329-41CB-B514-64C03AFC08A5}" presName="hierChild2" presStyleCnt="0"/>
      <dgm:spPr/>
    </dgm:pt>
    <dgm:pt modelId="{F94D363F-75A4-4E27-B52D-704DB85E7DBD}" type="pres">
      <dgm:prSet presAssocID="{91EE0AC2-5670-40E6-B181-8A6C0679D645}" presName="Name10" presStyleLbl="parChTrans1D2" presStyleIdx="0" presStyleCnt="2"/>
      <dgm:spPr/>
    </dgm:pt>
    <dgm:pt modelId="{F27E413B-CD8E-4C37-89B2-05B37DB4050D}" type="pres">
      <dgm:prSet presAssocID="{985FAB84-1A26-4722-9CD5-1667487E18F3}" presName="hierRoot2" presStyleCnt="0"/>
      <dgm:spPr/>
    </dgm:pt>
    <dgm:pt modelId="{4A11AC56-E162-497F-B052-6D73BA659814}" type="pres">
      <dgm:prSet presAssocID="{985FAB84-1A26-4722-9CD5-1667487E18F3}" presName="composite2" presStyleCnt="0"/>
      <dgm:spPr/>
    </dgm:pt>
    <dgm:pt modelId="{67DAEA17-A91C-4BB6-938B-0E35D59C858E}" type="pres">
      <dgm:prSet presAssocID="{985FAB84-1A26-4722-9CD5-1667487E18F3}" presName="background2" presStyleLbl="node2" presStyleIdx="0" presStyleCnt="2"/>
      <dgm:spPr/>
    </dgm:pt>
    <dgm:pt modelId="{9F5CF368-4959-41B9-956A-9DB72F635ECE}" type="pres">
      <dgm:prSet presAssocID="{985FAB84-1A26-4722-9CD5-1667487E18F3}" presName="text2" presStyleLbl="fgAcc2" presStyleIdx="0" presStyleCnt="2">
        <dgm:presLayoutVars>
          <dgm:chPref val="3"/>
        </dgm:presLayoutVars>
      </dgm:prSet>
      <dgm:spPr/>
    </dgm:pt>
    <dgm:pt modelId="{50335A7F-933E-4DC5-9A87-21AA93ACC9BB}" type="pres">
      <dgm:prSet presAssocID="{985FAB84-1A26-4722-9CD5-1667487E18F3}" presName="hierChild3" presStyleCnt="0"/>
      <dgm:spPr/>
    </dgm:pt>
    <dgm:pt modelId="{B4533D7E-E061-4C27-A9EF-A91984B652EF}" type="pres">
      <dgm:prSet presAssocID="{5C51EF0B-5082-46C9-AFA1-BAF705616FB1}" presName="Name10" presStyleLbl="parChTrans1D2" presStyleIdx="1" presStyleCnt="2"/>
      <dgm:spPr/>
    </dgm:pt>
    <dgm:pt modelId="{D27A6F7C-4D12-42EF-8732-0C9EFE467BF9}" type="pres">
      <dgm:prSet presAssocID="{9361B8A6-B36F-4B5D-928B-52BC0E25A796}" presName="hierRoot2" presStyleCnt="0"/>
      <dgm:spPr/>
    </dgm:pt>
    <dgm:pt modelId="{49761494-08CB-4E8B-98C4-14A7EAA8F694}" type="pres">
      <dgm:prSet presAssocID="{9361B8A6-B36F-4B5D-928B-52BC0E25A796}" presName="composite2" presStyleCnt="0"/>
      <dgm:spPr/>
    </dgm:pt>
    <dgm:pt modelId="{740F3479-BD90-480F-BF7F-0284168A69E2}" type="pres">
      <dgm:prSet presAssocID="{9361B8A6-B36F-4B5D-928B-52BC0E25A796}" presName="background2" presStyleLbl="node2" presStyleIdx="1" presStyleCnt="2"/>
      <dgm:spPr/>
    </dgm:pt>
    <dgm:pt modelId="{6C13825B-F90B-407C-A641-DFF614584853}" type="pres">
      <dgm:prSet presAssocID="{9361B8A6-B36F-4B5D-928B-52BC0E25A796}" presName="text2" presStyleLbl="fgAcc2" presStyleIdx="1" presStyleCnt="2">
        <dgm:presLayoutVars>
          <dgm:chPref val="3"/>
        </dgm:presLayoutVars>
      </dgm:prSet>
      <dgm:spPr/>
    </dgm:pt>
    <dgm:pt modelId="{266B5FAA-5484-4893-9DE9-C14D38D2D5EB}" type="pres">
      <dgm:prSet presAssocID="{9361B8A6-B36F-4B5D-928B-52BC0E25A796}" presName="hierChild3" presStyleCnt="0"/>
      <dgm:spPr/>
    </dgm:pt>
    <dgm:pt modelId="{8D15A356-09B9-445E-9ABD-6DE778286A1B}" type="pres">
      <dgm:prSet presAssocID="{AF4CE419-7B83-4978-9C70-F8D91A51FD39}" presName="Name17" presStyleLbl="parChTrans1D3" presStyleIdx="0" presStyleCnt="3"/>
      <dgm:spPr/>
    </dgm:pt>
    <dgm:pt modelId="{4A1801A0-1BCF-4305-B57B-A8101887C482}" type="pres">
      <dgm:prSet presAssocID="{D2FDBFCA-EA69-47AC-A44C-D6FF1780EAB5}" presName="hierRoot3" presStyleCnt="0"/>
      <dgm:spPr/>
    </dgm:pt>
    <dgm:pt modelId="{4C0D6A12-43D0-45AD-B314-6F15DEF713E0}" type="pres">
      <dgm:prSet presAssocID="{D2FDBFCA-EA69-47AC-A44C-D6FF1780EAB5}" presName="composite3" presStyleCnt="0"/>
      <dgm:spPr/>
    </dgm:pt>
    <dgm:pt modelId="{26D74FBA-3920-4CEA-889F-229C2C21431A}" type="pres">
      <dgm:prSet presAssocID="{D2FDBFCA-EA69-47AC-A44C-D6FF1780EAB5}" presName="background3" presStyleLbl="node3" presStyleIdx="0" presStyleCnt="3"/>
      <dgm:spPr/>
    </dgm:pt>
    <dgm:pt modelId="{5D83BB27-C5E0-42EF-9F43-C0F3112B6374}" type="pres">
      <dgm:prSet presAssocID="{D2FDBFCA-EA69-47AC-A44C-D6FF1780EAB5}" presName="text3" presStyleLbl="fgAcc3" presStyleIdx="0" presStyleCnt="3">
        <dgm:presLayoutVars>
          <dgm:chPref val="3"/>
        </dgm:presLayoutVars>
      </dgm:prSet>
      <dgm:spPr/>
    </dgm:pt>
    <dgm:pt modelId="{6F76A77E-1F35-42D6-8D2D-1788E1F42CEC}" type="pres">
      <dgm:prSet presAssocID="{D2FDBFCA-EA69-47AC-A44C-D6FF1780EAB5}" presName="hierChild4" presStyleCnt="0"/>
      <dgm:spPr/>
    </dgm:pt>
    <dgm:pt modelId="{CA451E29-5833-4ABE-AB68-590C3F23EE56}" type="pres">
      <dgm:prSet presAssocID="{5B47731D-D0C8-40C2-8E7A-36749937BFC3}" presName="Name17" presStyleLbl="parChTrans1D3" presStyleIdx="1" presStyleCnt="3"/>
      <dgm:spPr/>
    </dgm:pt>
    <dgm:pt modelId="{C987D453-1E7F-4A00-9ECB-F2BEFB062E31}" type="pres">
      <dgm:prSet presAssocID="{B17C6425-A220-4CB4-98D5-8C3A099DA54C}" presName="hierRoot3" presStyleCnt="0"/>
      <dgm:spPr/>
    </dgm:pt>
    <dgm:pt modelId="{CCF0AB27-D054-4D5A-A981-0414F363BE6F}" type="pres">
      <dgm:prSet presAssocID="{B17C6425-A220-4CB4-98D5-8C3A099DA54C}" presName="composite3" presStyleCnt="0"/>
      <dgm:spPr/>
    </dgm:pt>
    <dgm:pt modelId="{AC803966-7F3D-42BA-886B-9F262EA496C7}" type="pres">
      <dgm:prSet presAssocID="{B17C6425-A220-4CB4-98D5-8C3A099DA54C}" presName="background3" presStyleLbl="node3" presStyleIdx="1" presStyleCnt="3"/>
      <dgm:spPr/>
    </dgm:pt>
    <dgm:pt modelId="{98CB5D76-4D77-48E4-9474-45221D5BE8EA}" type="pres">
      <dgm:prSet presAssocID="{B17C6425-A220-4CB4-98D5-8C3A099DA54C}" presName="text3" presStyleLbl="fgAcc3" presStyleIdx="1" presStyleCnt="3">
        <dgm:presLayoutVars>
          <dgm:chPref val="3"/>
        </dgm:presLayoutVars>
      </dgm:prSet>
      <dgm:spPr/>
    </dgm:pt>
    <dgm:pt modelId="{32934508-C205-4A36-A6DF-45EFBCE150A3}" type="pres">
      <dgm:prSet presAssocID="{B17C6425-A220-4CB4-98D5-8C3A099DA54C}" presName="hierChild4" presStyleCnt="0"/>
      <dgm:spPr/>
    </dgm:pt>
    <dgm:pt modelId="{F6938861-5C49-4A82-8B03-ADE9FFDFAF17}" type="pres">
      <dgm:prSet presAssocID="{ACC2BDCE-E21C-4A41-95AB-E89C5E98874F}" presName="Name17" presStyleLbl="parChTrans1D3" presStyleIdx="2" presStyleCnt="3"/>
      <dgm:spPr/>
    </dgm:pt>
    <dgm:pt modelId="{D34FF7B8-FE08-45BC-9E41-C09013054A79}" type="pres">
      <dgm:prSet presAssocID="{7C3A25C2-381F-44D4-98B0-18162DF7FC34}" presName="hierRoot3" presStyleCnt="0"/>
      <dgm:spPr/>
    </dgm:pt>
    <dgm:pt modelId="{0D43D54F-FD94-4EE3-88FF-80730DCB480F}" type="pres">
      <dgm:prSet presAssocID="{7C3A25C2-381F-44D4-98B0-18162DF7FC34}" presName="composite3" presStyleCnt="0"/>
      <dgm:spPr/>
    </dgm:pt>
    <dgm:pt modelId="{3151E39F-13FA-4265-89C7-A5D10AC93524}" type="pres">
      <dgm:prSet presAssocID="{7C3A25C2-381F-44D4-98B0-18162DF7FC34}" presName="background3" presStyleLbl="node3" presStyleIdx="2" presStyleCnt="3"/>
      <dgm:spPr/>
    </dgm:pt>
    <dgm:pt modelId="{D9C57508-E6BE-4114-AF18-3A632759AC35}" type="pres">
      <dgm:prSet presAssocID="{7C3A25C2-381F-44D4-98B0-18162DF7FC34}" presName="text3" presStyleLbl="fgAcc3" presStyleIdx="2" presStyleCnt="3">
        <dgm:presLayoutVars>
          <dgm:chPref val="3"/>
        </dgm:presLayoutVars>
      </dgm:prSet>
      <dgm:spPr/>
    </dgm:pt>
    <dgm:pt modelId="{95B8241B-943F-464A-9AFA-60764C66E58E}" type="pres">
      <dgm:prSet presAssocID="{7C3A25C2-381F-44D4-98B0-18162DF7FC34}" presName="hierChild4" presStyleCnt="0"/>
      <dgm:spPr/>
    </dgm:pt>
  </dgm:ptLst>
  <dgm:cxnLst>
    <dgm:cxn modelId="{62A4B10F-3196-4225-97E5-C085BC35E0D1}" type="presOf" srcId="{91EE0AC2-5670-40E6-B181-8A6C0679D645}" destId="{F94D363F-75A4-4E27-B52D-704DB85E7DBD}" srcOrd="0" destOrd="0" presId="urn:microsoft.com/office/officeart/2005/8/layout/hierarchy1"/>
    <dgm:cxn modelId="{8DDC9221-B4A9-4E85-8398-90A0711C3DE7}" type="presOf" srcId="{4DBDBC3F-3329-41CB-B514-64C03AFC08A5}" destId="{555768AA-D52B-4596-8D8F-118508D31695}" srcOrd="0" destOrd="0" presId="urn:microsoft.com/office/officeart/2005/8/layout/hierarchy1"/>
    <dgm:cxn modelId="{A0ACCC36-1F44-4E98-9C2E-2AF70F80B822}" type="presOf" srcId="{B17C6425-A220-4CB4-98D5-8C3A099DA54C}" destId="{98CB5D76-4D77-48E4-9474-45221D5BE8EA}" srcOrd="0" destOrd="0" presId="urn:microsoft.com/office/officeart/2005/8/layout/hierarchy1"/>
    <dgm:cxn modelId="{052C9D5D-D2FC-4074-A944-E5716DDD95AF}" type="presOf" srcId="{ACC2BDCE-E21C-4A41-95AB-E89C5E98874F}" destId="{F6938861-5C49-4A82-8B03-ADE9FFDFAF17}" srcOrd="0" destOrd="0" presId="urn:microsoft.com/office/officeart/2005/8/layout/hierarchy1"/>
    <dgm:cxn modelId="{DBD4195E-81C0-4B0A-8937-34B2AA01F3F9}" type="presOf" srcId="{C78653BA-A67F-4C42-8F6D-42ECBCC244A3}" destId="{14D25109-08EE-44FC-AC98-97DD3155F26C}" srcOrd="0" destOrd="0" presId="urn:microsoft.com/office/officeart/2005/8/layout/hierarchy1"/>
    <dgm:cxn modelId="{AC6F945E-5763-40CB-B00D-0A2D57736C7E}" type="presOf" srcId="{D2FDBFCA-EA69-47AC-A44C-D6FF1780EAB5}" destId="{5D83BB27-C5E0-42EF-9F43-C0F3112B6374}" srcOrd="0" destOrd="0" presId="urn:microsoft.com/office/officeart/2005/8/layout/hierarchy1"/>
    <dgm:cxn modelId="{523C8A43-93BC-4650-9F76-5C8C6D423BE6}" type="presOf" srcId="{5C51EF0B-5082-46C9-AFA1-BAF705616FB1}" destId="{B4533D7E-E061-4C27-A9EF-A91984B652EF}" srcOrd="0" destOrd="0" presId="urn:microsoft.com/office/officeart/2005/8/layout/hierarchy1"/>
    <dgm:cxn modelId="{30112144-DA3D-43F7-8436-1AD3C3266F13}" type="presOf" srcId="{5B47731D-D0C8-40C2-8E7A-36749937BFC3}" destId="{CA451E29-5833-4ABE-AB68-590C3F23EE56}" srcOrd="0" destOrd="0" presId="urn:microsoft.com/office/officeart/2005/8/layout/hierarchy1"/>
    <dgm:cxn modelId="{87173B92-591E-4DA7-9944-2BBE104D1200}" type="presOf" srcId="{9361B8A6-B36F-4B5D-928B-52BC0E25A796}" destId="{6C13825B-F90B-407C-A641-DFF614584853}" srcOrd="0" destOrd="0" presId="urn:microsoft.com/office/officeart/2005/8/layout/hierarchy1"/>
    <dgm:cxn modelId="{3B879C98-1FDD-4B07-8C37-53B4CD6B5A0C}" srcId="{C78653BA-A67F-4C42-8F6D-42ECBCC244A3}" destId="{4DBDBC3F-3329-41CB-B514-64C03AFC08A5}" srcOrd="0" destOrd="0" parTransId="{0212FB73-0C95-4CE7-9ED9-A17FB9CACE9D}" sibTransId="{AFA2B949-9DB6-45A3-AF59-FFA90988917A}"/>
    <dgm:cxn modelId="{EB8574A6-B683-46DD-922F-F4E51115232D}" type="presOf" srcId="{985FAB84-1A26-4722-9CD5-1667487E18F3}" destId="{9F5CF368-4959-41B9-956A-9DB72F635ECE}" srcOrd="0" destOrd="0" presId="urn:microsoft.com/office/officeart/2005/8/layout/hierarchy1"/>
    <dgm:cxn modelId="{5780DCC9-FD65-4B73-9886-225B22D4C484}" srcId="{9361B8A6-B36F-4B5D-928B-52BC0E25A796}" destId="{D2FDBFCA-EA69-47AC-A44C-D6FF1780EAB5}" srcOrd="0" destOrd="0" parTransId="{AF4CE419-7B83-4978-9C70-F8D91A51FD39}" sibTransId="{07AD6530-8F1D-490C-99EB-58519289C46F}"/>
    <dgm:cxn modelId="{01C599D0-D6B7-4748-A88E-09A15295B91C}" type="presOf" srcId="{AF4CE419-7B83-4978-9C70-F8D91A51FD39}" destId="{8D15A356-09B9-445E-9ABD-6DE778286A1B}" srcOrd="0" destOrd="0" presId="urn:microsoft.com/office/officeart/2005/8/layout/hierarchy1"/>
    <dgm:cxn modelId="{642459DA-C84C-48AB-99AF-1E0AC51FABEC}" srcId="{4DBDBC3F-3329-41CB-B514-64C03AFC08A5}" destId="{9361B8A6-B36F-4B5D-928B-52BC0E25A796}" srcOrd="1" destOrd="0" parTransId="{5C51EF0B-5082-46C9-AFA1-BAF705616FB1}" sibTransId="{D73F5EE6-F3FF-444A-9EF4-8DEEF01B7266}"/>
    <dgm:cxn modelId="{186776E1-8C72-4065-827B-45365429479E}" srcId="{9361B8A6-B36F-4B5D-928B-52BC0E25A796}" destId="{7C3A25C2-381F-44D4-98B0-18162DF7FC34}" srcOrd="2" destOrd="0" parTransId="{ACC2BDCE-E21C-4A41-95AB-E89C5E98874F}" sibTransId="{F0B6A40E-6B5D-4652-87ED-3AEE581C10CF}"/>
    <dgm:cxn modelId="{A9D71BE7-E447-4A5B-93AA-F3BA10D43D95}" srcId="{4DBDBC3F-3329-41CB-B514-64C03AFC08A5}" destId="{985FAB84-1A26-4722-9CD5-1667487E18F3}" srcOrd="0" destOrd="0" parTransId="{91EE0AC2-5670-40E6-B181-8A6C0679D645}" sibTransId="{1EA9124C-18B5-415A-8960-1225A4526597}"/>
    <dgm:cxn modelId="{D60E35EB-3D2E-4FF0-A912-1F6F5F676E30}" srcId="{9361B8A6-B36F-4B5D-928B-52BC0E25A796}" destId="{B17C6425-A220-4CB4-98D5-8C3A099DA54C}" srcOrd="1" destOrd="0" parTransId="{5B47731D-D0C8-40C2-8E7A-36749937BFC3}" sibTransId="{BD771276-C947-489D-8F60-AABCC410786E}"/>
    <dgm:cxn modelId="{65A75EFA-D69C-4444-AB60-88053DDC3423}" type="presOf" srcId="{7C3A25C2-381F-44D4-98B0-18162DF7FC34}" destId="{D9C57508-E6BE-4114-AF18-3A632759AC35}" srcOrd="0" destOrd="0" presId="urn:microsoft.com/office/officeart/2005/8/layout/hierarchy1"/>
    <dgm:cxn modelId="{399B05C2-F1E4-4ACF-8E66-11AC6B5F2BD4}" type="presParOf" srcId="{14D25109-08EE-44FC-AC98-97DD3155F26C}" destId="{456308C8-4C42-4E0F-AD89-C8AC9506ABE4}" srcOrd="0" destOrd="0" presId="urn:microsoft.com/office/officeart/2005/8/layout/hierarchy1"/>
    <dgm:cxn modelId="{D668117D-646E-4B88-B787-AAE89D5019B4}" type="presParOf" srcId="{456308C8-4C42-4E0F-AD89-C8AC9506ABE4}" destId="{1FE80FEB-F3A6-4A57-9CBE-08C2E30C0525}" srcOrd="0" destOrd="0" presId="urn:microsoft.com/office/officeart/2005/8/layout/hierarchy1"/>
    <dgm:cxn modelId="{AFDFCBA4-86C8-4B18-A274-DB1C77AAF0B6}" type="presParOf" srcId="{1FE80FEB-F3A6-4A57-9CBE-08C2E30C0525}" destId="{F545C98B-1517-45F6-85A2-068AD160678C}" srcOrd="0" destOrd="0" presId="urn:microsoft.com/office/officeart/2005/8/layout/hierarchy1"/>
    <dgm:cxn modelId="{A9A7F206-DFC7-41F9-B67B-191FA90594E7}" type="presParOf" srcId="{1FE80FEB-F3A6-4A57-9CBE-08C2E30C0525}" destId="{555768AA-D52B-4596-8D8F-118508D31695}" srcOrd="1" destOrd="0" presId="urn:microsoft.com/office/officeart/2005/8/layout/hierarchy1"/>
    <dgm:cxn modelId="{52C67D1F-D6D8-4569-B4F2-C2E2ED1FC609}" type="presParOf" srcId="{456308C8-4C42-4E0F-AD89-C8AC9506ABE4}" destId="{8ABDE79D-7574-43A9-BE93-A3C5D9CE28BE}" srcOrd="1" destOrd="0" presId="urn:microsoft.com/office/officeart/2005/8/layout/hierarchy1"/>
    <dgm:cxn modelId="{35C82531-D6D6-400F-B5E4-EFD888A797B2}" type="presParOf" srcId="{8ABDE79D-7574-43A9-BE93-A3C5D9CE28BE}" destId="{F94D363F-75A4-4E27-B52D-704DB85E7DBD}" srcOrd="0" destOrd="0" presId="urn:microsoft.com/office/officeart/2005/8/layout/hierarchy1"/>
    <dgm:cxn modelId="{5C378127-6EB5-41D8-8608-88DDB975AE9A}" type="presParOf" srcId="{8ABDE79D-7574-43A9-BE93-A3C5D9CE28BE}" destId="{F27E413B-CD8E-4C37-89B2-05B37DB4050D}" srcOrd="1" destOrd="0" presId="urn:microsoft.com/office/officeart/2005/8/layout/hierarchy1"/>
    <dgm:cxn modelId="{DADBB1DE-9890-4847-9859-962FE658A597}" type="presParOf" srcId="{F27E413B-CD8E-4C37-89B2-05B37DB4050D}" destId="{4A11AC56-E162-497F-B052-6D73BA659814}" srcOrd="0" destOrd="0" presId="urn:microsoft.com/office/officeart/2005/8/layout/hierarchy1"/>
    <dgm:cxn modelId="{4C14CEF2-FD61-404E-BF87-47617BF72E00}" type="presParOf" srcId="{4A11AC56-E162-497F-B052-6D73BA659814}" destId="{67DAEA17-A91C-4BB6-938B-0E35D59C858E}" srcOrd="0" destOrd="0" presId="urn:microsoft.com/office/officeart/2005/8/layout/hierarchy1"/>
    <dgm:cxn modelId="{5504694D-A73D-4C05-A91E-72B5277BEBCC}" type="presParOf" srcId="{4A11AC56-E162-497F-B052-6D73BA659814}" destId="{9F5CF368-4959-41B9-956A-9DB72F635ECE}" srcOrd="1" destOrd="0" presId="urn:microsoft.com/office/officeart/2005/8/layout/hierarchy1"/>
    <dgm:cxn modelId="{A5F04ECF-700B-423D-A877-CE54068C0D65}" type="presParOf" srcId="{F27E413B-CD8E-4C37-89B2-05B37DB4050D}" destId="{50335A7F-933E-4DC5-9A87-21AA93ACC9BB}" srcOrd="1" destOrd="0" presId="urn:microsoft.com/office/officeart/2005/8/layout/hierarchy1"/>
    <dgm:cxn modelId="{A1CBFEA5-4A19-458D-83B7-332E553B56E7}" type="presParOf" srcId="{8ABDE79D-7574-43A9-BE93-A3C5D9CE28BE}" destId="{B4533D7E-E061-4C27-A9EF-A91984B652EF}" srcOrd="2" destOrd="0" presId="urn:microsoft.com/office/officeart/2005/8/layout/hierarchy1"/>
    <dgm:cxn modelId="{6B1F14CD-9772-4926-BF6A-BD8E2B953E74}" type="presParOf" srcId="{8ABDE79D-7574-43A9-BE93-A3C5D9CE28BE}" destId="{D27A6F7C-4D12-42EF-8732-0C9EFE467BF9}" srcOrd="3" destOrd="0" presId="urn:microsoft.com/office/officeart/2005/8/layout/hierarchy1"/>
    <dgm:cxn modelId="{225730CC-FE7B-4054-B3C5-96225C1C83CD}" type="presParOf" srcId="{D27A6F7C-4D12-42EF-8732-0C9EFE467BF9}" destId="{49761494-08CB-4E8B-98C4-14A7EAA8F694}" srcOrd="0" destOrd="0" presId="urn:microsoft.com/office/officeart/2005/8/layout/hierarchy1"/>
    <dgm:cxn modelId="{F2B7E39C-D197-43A3-B2C3-C5C050EEDCAB}" type="presParOf" srcId="{49761494-08CB-4E8B-98C4-14A7EAA8F694}" destId="{740F3479-BD90-480F-BF7F-0284168A69E2}" srcOrd="0" destOrd="0" presId="urn:microsoft.com/office/officeart/2005/8/layout/hierarchy1"/>
    <dgm:cxn modelId="{16B7D006-24EF-441B-9D8D-E7D93CEE0186}" type="presParOf" srcId="{49761494-08CB-4E8B-98C4-14A7EAA8F694}" destId="{6C13825B-F90B-407C-A641-DFF614584853}" srcOrd="1" destOrd="0" presId="urn:microsoft.com/office/officeart/2005/8/layout/hierarchy1"/>
    <dgm:cxn modelId="{BD4D6450-5448-442D-BFFA-DFD61B62229C}" type="presParOf" srcId="{D27A6F7C-4D12-42EF-8732-0C9EFE467BF9}" destId="{266B5FAA-5484-4893-9DE9-C14D38D2D5EB}" srcOrd="1" destOrd="0" presId="urn:microsoft.com/office/officeart/2005/8/layout/hierarchy1"/>
    <dgm:cxn modelId="{3D48F151-930E-47D0-80A4-3B34CE016F15}" type="presParOf" srcId="{266B5FAA-5484-4893-9DE9-C14D38D2D5EB}" destId="{8D15A356-09B9-445E-9ABD-6DE778286A1B}" srcOrd="0" destOrd="0" presId="urn:microsoft.com/office/officeart/2005/8/layout/hierarchy1"/>
    <dgm:cxn modelId="{BCE3EACC-425F-4362-971A-3460C51DDCEE}" type="presParOf" srcId="{266B5FAA-5484-4893-9DE9-C14D38D2D5EB}" destId="{4A1801A0-1BCF-4305-B57B-A8101887C482}" srcOrd="1" destOrd="0" presId="urn:microsoft.com/office/officeart/2005/8/layout/hierarchy1"/>
    <dgm:cxn modelId="{A723CD03-CAD5-4730-8073-B0512F86A296}" type="presParOf" srcId="{4A1801A0-1BCF-4305-B57B-A8101887C482}" destId="{4C0D6A12-43D0-45AD-B314-6F15DEF713E0}" srcOrd="0" destOrd="0" presId="urn:microsoft.com/office/officeart/2005/8/layout/hierarchy1"/>
    <dgm:cxn modelId="{7EF41DEA-AACA-484C-A802-82AB2BEA070F}" type="presParOf" srcId="{4C0D6A12-43D0-45AD-B314-6F15DEF713E0}" destId="{26D74FBA-3920-4CEA-889F-229C2C21431A}" srcOrd="0" destOrd="0" presId="urn:microsoft.com/office/officeart/2005/8/layout/hierarchy1"/>
    <dgm:cxn modelId="{67B7438C-CD19-46AF-A815-81AE3CFA5666}" type="presParOf" srcId="{4C0D6A12-43D0-45AD-B314-6F15DEF713E0}" destId="{5D83BB27-C5E0-42EF-9F43-C0F3112B6374}" srcOrd="1" destOrd="0" presId="urn:microsoft.com/office/officeart/2005/8/layout/hierarchy1"/>
    <dgm:cxn modelId="{E06C577E-3BDC-46D7-ADC6-C3AFE9C33CCC}" type="presParOf" srcId="{4A1801A0-1BCF-4305-B57B-A8101887C482}" destId="{6F76A77E-1F35-42D6-8D2D-1788E1F42CEC}" srcOrd="1" destOrd="0" presId="urn:microsoft.com/office/officeart/2005/8/layout/hierarchy1"/>
    <dgm:cxn modelId="{79412BEB-95C0-451D-8F10-C4C6CEDE63AD}" type="presParOf" srcId="{266B5FAA-5484-4893-9DE9-C14D38D2D5EB}" destId="{CA451E29-5833-4ABE-AB68-590C3F23EE56}" srcOrd="2" destOrd="0" presId="urn:microsoft.com/office/officeart/2005/8/layout/hierarchy1"/>
    <dgm:cxn modelId="{4D3232EF-73F2-49CB-85DB-63EBF4913995}" type="presParOf" srcId="{266B5FAA-5484-4893-9DE9-C14D38D2D5EB}" destId="{C987D453-1E7F-4A00-9ECB-F2BEFB062E31}" srcOrd="3" destOrd="0" presId="urn:microsoft.com/office/officeart/2005/8/layout/hierarchy1"/>
    <dgm:cxn modelId="{FB1DE765-C6F3-441C-BE2C-EA1EA31F205D}" type="presParOf" srcId="{C987D453-1E7F-4A00-9ECB-F2BEFB062E31}" destId="{CCF0AB27-D054-4D5A-A981-0414F363BE6F}" srcOrd="0" destOrd="0" presId="urn:microsoft.com/office/officeart/2005/8/layout/hierarchy1"/>
    <dgm:cxn modelId="{539FBDD1-1D22-4334-A0B4-6D1036B9DDC5}" type="presParOf" srcId="{CCF0AB27-D054-4D5A-A981-0414F363BE6F}" destId="{AC803966-7F3D-42BA-886B-9F262EA496C7}" srcOrd="0" destOrd="0" presId="urn:microsoft.com/office/officeart/2005/8/layout/hierarchy1"/>
    <dgm:cxn modelId="{4D1CC583-104D-4125-8D90-95AF94394A77}" type="presParOf" srcId="{CCF0AB27-D054-4D5A-A981-0414F363BE6F}" destId="{98CB5D76-4D77-48E4-9474-45221D5BE8EA}" srcOrd="1" destOrd="0" presId="urn:microsoft.com/office/officeart/2005/8/layout/hierarchy1"/>
    <dgm:cxn modelId="{96475E61-1916-4330-815E-8153D9581BD9}" type="presParOf" srcId="{C987D453-1E7F-4A00-9ECB-F2BEFB062E31}" destId="{32934508-C205-4A36-A6DF-45EFBCE150A3}" srcOrd="1" destOrd="0" presId="urn:microsoft.com/office/officeart/2005/8/layout/hierarchy1"/>
    <dgm:cxn modelId="{11E78DB5-4DE2-461E-8B21-7564D0276A5F}" type="presParOf" srcId="{266B5FAA-5484-4893-9DE9-C14D38D2D5EB}" destId="{F6938861-5C49-4A82-8B03-ADE9FFDFAF17}" srcOrd="4" destOrd="0" presId="urn:microsoft.com/office/officeart/2005/8/layout/hierarchy1"/>
    <dgm:cxn modelId="{CC2EE2FC-DD3B-4273-AC30-C21E04159B72}" type="presParOf" srcId="{266B5FAA-5484-4893-9DE9-C14D38D2D5EB}" destId="{D34FF7B8-FE08-45BC-9E41-C09013054A79}" srcOrd="5" destOrd="0" presId="urn:microsoft.com/office/officeart/2005/8/layout/hierarchy1"/>
    <dgm:cxn modelId="{1A671AD5-485C-45B1-9C5D-91637E937DC9}" type="presParOf" srcId="{D34FF7B8-FE08-45BC-9E41-C09013054A79}" destId="{0D43D54F-FD94-4EE3-88FF-80730DCB480F}" srcOrd="0" destOrd="0" presId="urn:microsoft.com/office/officeart/2005/8/layout/hierarchy1"/>
    <dgm:cxn modelId="{AEBF3512-B71D-48A5-AD82-B9A92C26567D}" type="presParOf" srcId="{0D43D54F-FD94-4EE3-88FF-80730DCB480F}" destId="{3151E39F-13FA-4265-89C7-A5D10AC93524}" srcOrd="0" destOrd="0" presId="urn:microsoft.com/office/officeart/2005/8/layout/hierarchy1"/>
    <dgm:cxn modelId="{568CBC7A-7DF4-41F8-82FC-3CF6DE7AA8CC}" type="presParOf" srcId="{0D43D54F-FD94-4EE3-88FF-80730DCB480F}" destId="{D9C57508-E6BE-4114-AF18-3A632759AC35}" srcOrd="1" destOrd="0" presId="urn:microsoft.com/office/officeart/2005/8/layout/hierarchy1"/>
    <dgm:cxn modelId="{8ED6DAB6-066C-4E1B-B657-49E21DC79705}" type="presParOf" srcId="{D34FF7B8-FE08-45BC-9E41-C09013054A79}" destId="{95B8241B-943F-464A-9AFA-60764C66E58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4511B8-19C9-4FF2-89C0-634FC632E750}"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21DBC1F5-5C25-402B-A167-7396EF3A9E03}">
      <dgm:prSet/>
      <dgm:spPr/>
      <dgm:t>
        <a:bodyPr/>
        <a:lstStyle/>
        <a:p>
          <a:pPr>
            <a:defRPr b="1"/>
          </a:pPr>
          <a:r>
            <a:rPr lang="en-US" b="1"/>
            <a:t>1.   INNER JOIN</a:t>
          </a:r>
          <a:endParaRPr lang="en-US"/>
        </a:p>
      </dgm:t>
    </dgm:pt>
    <dgm:pt modelId="{EA1A0E8F-E8C1-4CD5-987A-F87D031DA912}" type="parTrans" cxnId="{B3E4C84E-A949-4ADF-9188-FF24DED86F8D}">
      <dgm:prSet/>
      <dgm:spPr/>
      <dgm:t>
        <a:bodyPr/>
        <a:lstStyle/>
        <a:p>
          <a:endParaRPr lang="en-US"/>
        </a:p>
      </dgm:t>
    </dgm:pt>
    <dgm:pt modelId="{3D6DA7A1-F7AD-47CE-9047-0EA6C04731D9}" type="sibTrans" cxnId="{B3E4C84E-A949-4ADF-9188-FF24DED86F8D}">
      <dgm:prSet/>
      <dgm:spPr/>
      <dgm:t>
        <a:bodyPr/>
        <a:lstStyle/>
        <a:p>
          <a:endParaRPr lang="en-US"/>
        </a:p>
      </dgm:t>
    </dgm:pt>
    <dgm:pt modelId="{97EDD226-C634-4508-80C0-94373F0A73D5}">
      <dgm:prSet/>
      <dgm:spPr/>
      <dgm:t>
        <a:bodyPr/>
        <a:lstStyle/>
        <a:p>
          <a:r>
            <a:rPr lang="en-US"/>
            <a:t>List the names and cities of customers who have placed at least one order.</a:t>
          </a:r>
        </a:p>
      </dgm:t>
    </dgm:pt>
    <dgm:pt modelId="{AA6FC6D4-60B4-4416-8267-9B289BB327CC}" type="parTrans" cxnId="{D55F2DF7-622E-46CA-AA4E-C9928BD438CF}">
      <dgm:prSet/>
      <dgm:spPr/>
      <dgm:t>
        <a:bodyPr/>
        <a:lstStyle/>
        <a:p>
          <a:endParaRPr lang="en-US"/>
        </a:p>
      </dgm:t>
    </dgm:pt>
    <dgm:pt modelId="{9AA7FEC8-F970-4406-B04F-5AC751E1EE6F}" type="sibTrans" cxnId="{D55F2DF7-622E-46CA-AA4E-C9928BD438CF}">
      <dgm:prSet/>
      <dgm:spPr/>
      <dgm:t>
        <a:bodyPr/>
        <a:lstStyle/>
        <a:p>
          <a:endParaRPr lang="en-US"/>
        </a:p>
      </dgm:t>
    </dgm:pt>
    <dgm:pt modelId="{34A1CD36-5AEF-47F4-9999-4ADD909C6362}">
      <dgm:prSet/>
      <dgm:spPr/>
      <dgm:t>
        <a:bodyPr/>
        <a:lstStyle/>
        <a:p>
          <a:r>
            <a:rPr lang="en-US"/>
            <a:t>Show each customer's name along with the book title and quantity they ordered.</a:t>
          </a:r>
        </a:p>
      </dgm:t>
    </dgm:pt>
    <dgm:pt modelId="{296CC7A2-607F-4041-B5EB-7FFC2A4B4FAC}" type="parTrans" cxnId="{811FEB88-CF72-48FA-A3D6-1029F6C6F495}">
      <dgm:prSet/>
      <dgm:spPr/>
      <dgm:t>
        <a:bodyPr/>
        <a:lstStyle/>
        <a:p>
          <a:endParaRPr lang="en-US"/>
        </a:p>
      </dgm:t>
    </dgm:pt>
    <dgm:pt modelId="{51424816-2CA9-4598-87EA-B451B56FDA4C}" type="sibTrans" cxnId="{811FEB88-CF72-48FA-A3D6-1029F6C6F495}">
      <dgm:prSet/>
      <dgm:spPr/>
      <dgm:t>
        <a:bodyPr/>
        <a:lstStyle/>
        <a:p>
          <a:endParaRPr lang="en-US"/>
        </a:p>
      </dgm:t>
    </dgm:pt>
    <dgm:pt modelId="{7207C6EC-160D-4486-8895-D45895EBF2F6}">
      <dgm:prSet/>
      <dgm:spPr/>
      <dgm:t>
        <a:bodyPr/>
        <a:lstStyle/>
        <a:p>
          <a:pPr>
            <a:defRPr b="1"/>
          </a:pPr>
          <a:r>
            <a:rPr lang="en-US" b="1"/>
            <a:t>2.   LEFT JOIN</a:t>
          </a:r>
          <a:endParaRPr lang="en-US"/>
        </a:p>
      </dgm:t>
    </dgm:pt>
    <dgm:pt modelId="{402703D3-618E-4DDE-BD47-91A87079A6A8}" type="parTrans" cxnId="{590ACA59-014C-411D-8AF9-FD3E4C277200}">
      <dgm:prSet/>
      <dgm:spPr/>
      <dgm:t>
        <a:bodyPr/>
        <a:lstStyle/>
        <a:p>
          <a:endParaRPr lang="en-US"/>
        </a:p>
      </dgm:t>
    </dgm:pt>
    <dgm:pt modelId="{F18F5585-17AF-42CF-AF5A-4E3567EC8BCA}" type="sibTrans" cxnId="{590ACA59-014C-411D-8AF9-FD3E4C277200}">
      <dgm:prSet/>
      <dgm:spPr/>
      <dgm:t>
        <a:bodyPr/>
        <a:lstStyle/>
        <a:p>
          <a:endParaRPr lang="en-US"/>
        </a:p>
      </dgm:t>
    </dgm:pt>
    <dgm:pt modelId="{A3629A6E-EED4-46DF-8ED8-84E4DD258A43}">
      <dgm:prSet/>
      <dgm:spPr/>
      <dgm:t>
        <a:bodyPr/>
        <a:lstStyle/>
        <a:p>
          <a:r>
            <a:rPr lang="en-US"/>
            <a:t>List all customers and their orders (if any). Include customers with no orders.</a:t>
          </a:r>
        </a:p>
      </dgm:t>
    </dgm:pt>
    <dgm:pt modelId="{250538EB-23F9-45BC-BC91-5C1D5527987E}" type="parTrans" cxnId="{3C9A8E50-B329-44A5-B0D5-6038B7AA11B5}">
      <dgm:prSet/>
      <dgm:spPr/>
      <dgm:t>
        <a:bodyPr/>
        <a:lstStyle/>
        <a:p>
          <a:endParaRPr lang="en-US"/>
        </a:p>
      </dgm:t>
    </dgm:pt>
    <dgm:pt modelId="{1B7C1070-19E2-4F00-9625-7BE1D51825F4}" type="sibTrans" cxnId="{3C9A8E50-B329-44A5-B0D5-6038B7AA11B5}">
      <dgm:prSet/>
      <dgm:spPr/>
      <dgm:t>
        <a:bodyPr/>
        <a:lstStyle/>
        <a:p>
          <a:endParaRPr lang="en-US"/>
        </a:p>
      </dgm:t>
    </dgm:pt>
    <dgm:pt modelId="{D679AAEA-7A85-4E54-9D30-8E001F6AD3DA}">
      <dgm:prSet/>
      <dgm:spPr/>
      <dgm:t>
        <a:bodyPr/>
        <a:lstStyle/>
        <a:p>
          <a:r>
            <a:rPr lang="en-US"/>
            <a:t>Identify customers who have not placed any orders.</a:t>
          </a:r>
        </a:p>
      </dgm:t>
    </dgm:pt>
    <dgm:pt modelId="{727ECF5C-FE7C-4663-951A-1483189D9BA4}" type="parTrans" cxnId="{0407CCA2-DF32-4526-A50A-265974079BE3}">
      <dgm:prSet/>
      <dgm:spPr/>
      <dgm:t>
        <a:bodyPr/>
        <a:lstStyle/>
        <a:p>
          <a:endParaRPr lang="en-US"/>
        </a:p>
      </dgm:t>
    </dgm:pt>
    <dgm:pt modelId="{A5AD2A3A-711E-4B30-8E70-E0BEED9D0D1B}" type="sibTrans" cxnId="{0407CCA2-DF32-4526-A50A-265974079BE3}">
      <dgm:prSet/>
      <dgm:spPr/>
      <dgm:t>
        <a:bodyPr/>
        <a:lstStyle/>
        <a:p>
          <a:endParaRPr lang="en-US"/>
        </a:p>
      </dgm:t>
    </dgm:pt>
    <dgm:pt modelId="{F6D4FBB5-A655-4A7F-AC8B-C372D460BC8B}">
      <dgm:prSet/>
      <dgm:spPr/>
      <dgm:t>
        <a:bodyPr/>
        <a:lstStyle/>
        <a:p>
          <a:r>
            <a:rPr lang="en-US"/>
            <a:t>Show the total number of books ordered by each customer. Include those with zero orders.</a:t>
          </a:r>
        </a:p>
      </dgm:t>
    </dgm:pt>
    <dgm:pt modelId="{462C62AF-B661-494F-ACD1-C0D376299045}" type="parTrans" cxnId="{E6B01EDA-948D-45FA-9ED7-2C2E58660353}">
      <dgm:prSet/>
      <dgm:spPr/>
      <dgm:t>
        <a:bodyPr/>
        <a:lstStyle/>
        <a:p>
          <a:endParaRPr lang="en-US"/>
        </a:p>
      </dgm:t>
    </dgm:pt>
    <dgm:pt modelId="{0E3D3504-ED53-4F34-B60B-EDDA6A84C138}" type="sibTrans" cxnId="{E6B01EDA-948D-45FA-9ED7-2C2E58660353}">
      <dgm:prSet/>
      <dgm:spPr/>
      <dgm:t>
        <a:bodyPr/>
        <a:lstStyle/>
        <a:p>
          <a:endParaRPr lang="en-US"/>
        </a:p>
      </dgm:t>
    </dgm:pt>
    <dgm:pt modelId="{DB5427F9-958A-4A2A-AD1B-80EEEB3EF962}">
      <dgm:prSet/>
      <dgm:spPr/>
      <dgm:t>
        <a:bodyPr/>
        <a:lstStyle/>
        <a:p>
          <a:pPr>
            <a:defRPr b="1"/>
          </a:pPr>
          <a:r>
            <a:rPr lang="en-US" b="1"/>
            <a:t>3.  RIGHT JOIN</a:t>
          </a:r>
          <a:endParaRPr lang="en-US"/>
        </a:p>
      </dgm:t>
    </dgm:pt>
    <dgm:pt modelId="{F1300BCA-418F-4FE6-9CC2-A9D1294F30D5}" type="parTrans" cxnId="{951F0CEF-6A5A-43FC-B54F-8B3801678100}">
      <dgm:prSet/>
      <dgm:spPr/>
      <dgm:t>
        <a:bodyPr/>
        <a:lstStyle/>
        <a:p>
          <a:endParaRPr lang="en-US"/>
        </a:p>
      </dgm:t>
    </dgm:pt>
    <dgm:pt modelId="{D10CCC6E-742D-4D13-AE3D-4998E8DD442E}" type="sibTrans" cxnId="{951F0CEF-6A5A-43FC-B54F-8B3801678100}">
      <dgm:prSet/>
      <dgm:spPr/>
      <dgm:t>
        <a:bodyPr/>
        <a:lstStyle/>
        <a:p>
          <a:endParaRPr lang="en-US"/>
        </a:p>
      </dgm:t>
    </dgm:pt>
    <dgm:pt modelId="{154874B6-63E8-4B7A-946F-A9F8AB4098EF}">
      <dgm:prSet/>
      <dgm:spPr/>
      <dgm:t>
        <a:bodyPr/>
        <a:lstStyle/>
        <a:p>
          <a:r>
            <a:rPr lang="en-US"/>
            <a:t>Retrieve all order records, along with customer names (if available).</a:t>
          </a:r>
        </a:p>
      </dgm:t>
    </dgm:pt>
    <dgm:pt modelId="{71181FA0-0D1D-4AF3-BE4B-C8A993B3FFC4}" type="parTrans" cxnId="{42849884-1834-4E9B-A194-97D498DA316B}">
      <dgm:prSet/>
      <dgm:spPr/>
      <dgm:t>
        <a:bodyPr/>
        <a:lstStyle/>
        <a:p>
          <a:endParaRPr lang="en-US"/>
        </a:p>
      </dgm:t>
    </dgm:pt>
    <dgm:pt modelId="{1B9638A2-E285-4D96-B5BE-2CE7650D957C}" type="sibTrans" cxnId="{42849884-1834-4E9B-A194-97D498DA316B}">
      <dgm:prSet/>
      <dgm:spPr/>
      <dgm:t>
        <a:bodyPr/>
        <a:lstStyle/>
        <a:p>
          <a:endParaRPr lang="en-US"/>
        </a:p>
      </dgm:t>
    </dgm:pt>
    <dgm:pt modelId="{3C2F64FB-2DD1-4D2B-9725-E19CAAF7158E}">
      <dgm:prSet/>
      <dgm:spPr/>
      <dgm:t>
        <a:bodyPr/>
        <a:lstStyle/>
        <a:p>
          <a:r>
            <a:rPr lang="en-US"/>
            <a:t>Find orders that do not have a matching customer (e.g., orphaned orders).</a:t>
          </a:r>
        </a:p>
      </dgm:t>
    </dgm:pt>
    <dgm:pt modelId="{58C7FA2C-3BBC-4731-9EC8-8E5B7AEA0AE2}" type="parTrans" cxnId="{11FA7B80-F11B-4BD7-8E62-5298CFE1FD11}">
      <dgm:prSet/>
      <dgm:spPr/>
      <dgm:t>
        <a:bodyPr/>
        <a:lstStyle/>
        <a:p>
          <a:endParaRPr lang="en-US"/>
        </a:p>
      </dgm:t>
    </dgm:pt>
    <dgm:pt modelId="{92F0B12E-F30C-44E2-8AE0-C5C1BA5BA12D}" type="sibTrans" cxnId="{11FA7B80-F11B-4BD7-8E62-5298CFE1FD11}">
      <dgm:prSet/>
      <dgm:spPr/>
      <dgm:t>
        <a:bodyPr/>
        <a:lstStyle/>
        <a:p>
          <a:endParaRPr lang="en-US"/>
        </a:p>
      </dgm:t>
    </dgm:pt>
    <dgm:pt modelId="{91E60348-9C16-46F9-B340-996B92BB194B}">
      <dgm:prSet/>
      <dgm:spPr/>
      <dgm:t>
        <a:bodyPr/>
        <a:lstStyle/>
        <a:p>
          <a:pPr>
            <a:defRPr b="1"/>
          </a:pPr>
          <a:r>
            <a:rPr lang="en-US" b="1"/>
            <a:t>4. OUTER JOIN</a:t>
          </a:r>
          <a:endParaRPr lang="en-US"/>
        </a:p>
      </dgm:t>
    </dgm:pt>
    <dgm:pt modelId="{3474D752-42D6-46E6-88A5-AB1CB49AD7EC}" type="parTrans" cxnId="{851901B3-5571-4668-B841-FB27278F1BA7}">
      <dgm:prSet/>
      <dgm:spPr/>
      <dgm:t>
        <a:bodyPr/>
        <a:lstStyle/>
        <a:p>
          <a:endParaRPr lang="en-US"/>
        </a:p>
      </dgm:t>
    </dgm:pt>
    <dgm:pt modelId="{F4FE4BD5-518E-4094-976F-0AEFEFDDB9A8}" type="sibTrans" cxnId="{851901B3-5571-4668-B841-FB27278F1BA7}">
      <dgm:prSet/>
      <dgm:spPr/>
      <dgm:t>
        <a:bodyPr/>
        <a:lstStyle/>
        <a:p>
          <a:endParaRPr lang="en-US"/>
        </a:p>
      </dgm:t>
    </dgm:pt>
    <dgm:pt modelId="{29E1407C-FFBC-4FB8-A95B-FB28FD0FFF21}">
      <dgm:prSet/>
      <dgm:spPr/>
      <dgm:t>
        <a:bodyPr/>
        <a:lstStyle/>
        <a:p>
          <a:r>
            <a:rPr lang="en-US"/>
            <a:t>List all customers and all orders, matching them where possible.</a:t>
          </a:r>
        </a:p>
      </dgm:t>
    </dgm:pt>
    <dgm:pt modelId="{7A6F9378-5E52-4F3B-B565-C8D5CCEA8413}" type="parTrans" cxnId="{5C3ECEE8-2A04-4447-A42B-BB3D705790D5}">
      <dgm:prSet/>
      <dgm:spPr/>
      <dgm:t>
        <a:bodyPr/>
        <a:lstStyle/>
        <a:p>
          <a:endParaRPr lang="en-US"/>
        </a:p>
      </dgm:t>
    </dgm:pt>
    <dgm:pt modelId="{541A9513-E4BC-4C35-B653-292F4C0DCCA0}" type="sibTrans" cxnId="{5C3ECEE8-2A04-4447-A42B-BB3D705790D5}">
      <dgm:prSet/>
      <dgm:spPr/>
      <dgm:t>
        <a:bodyPr/>
        <a:lstStyle/>
        <a:p>
          <a:endParaRPr lang="en-US"/>
        </a:p>
      </dgm:t>
    </dgm:pt>
    <dgm:pt modelId="{D8F62379-0540-462E-87D9-803B9AD8276C}">
      <dgm:prSet/>
      <dgm:spPr/>
      <dgm:t>
        <a:bodyPr/>
        <a:lstStyle/>
        <a:p>
          <a:r>
            <a:rPr lang="en-US"/>
            <a:t>Identify all unmatched records—customers without orders and orders without customers.</a:t>
          </a:r>
        </a:p>
      </dgm:t>
    </dgm:pt>
    <dgm:pt modelId="{BCB0F58B-986A-4B5D-BC0C-3384C9CA44AF}" type="parTrans" cxnId="{69B267C0-4B19-4446-93DA-68EFB22882F7}">
      <dgm:prSet/>
      <dgm:spPr/>
      <dgm:t>
        <a:bodyPr/>
        <a:lstStyle/>
        <a:p>
          <a:endParaRPr lang="en-US"/>
        </a:p>
      </dgm:t>
    </dgm:pt>
    <dgm:pt modelId="{56950DED-6A60-4AE7-BFD2-2CEDC32579AF}" type="sibTrans" cxnId="{69B267C0-4B19-4446-93DA-68EFB22882F7}">
      <dgm:prSet/>
      <dgm:spPr/>
      <dgm:t>
        <a:bodyPr/>
        <a:lstStyle/>
        <a:p>
          <a:endParaRPr lang="en-US"/>
        </a:p>
      </dgm:t>
    </dgm:pt>
    <dgm:pt modelId="{A1F5C736-6AF1-4F31-9033-5486A54F14E4}">
      <dgm:prSet/>
      <dgm:spPr/>
      <dgm:t>
        <a:bodyPr/>
        <a:lstStyle/>
        <a:p>
          <a:r>
            <a:rPr lang="en-US"/>
            <a:t>Display the name of each customer and the book they ordered (if any). If data is missing on either side, still show the record.</a:t>
          </a:r>
        </a:p>
      </dgm:t>
    </dgm:pt>
    <dgm:pt modelId="{9D16F7AE-09A6-418E-A1BA-7FB2B1DE7F9A}" type="parTrans" cxnId="{89A5A07D-EEE6-4FF5-A233-40AB60CDF637}">
      <dgm:prSet/>
      <dgm:spPr/>
      <dgm:t>
        <a:bodyPr/>
        <a:lstStyle/>
        <a:p>
          <a:endParaRPr lang="en-US"/>
        </a:p>
      </dgm:t>
    </dgm:pt>
    <dgm:pt modelId="{4377FAE9-0343-40CD-A7C0-442CFB084C9F}" type="sibTrans" cxnId="{89A5A07D-EEE6-4FF5-A233-40AB60CDF637}">
      <dgm:prSet/>
      <dgm:spPr/>
      <dgm:t>
        <a:bodyPr/>
        <a:lstStyle/>
        <a:p>
          <a:endParaRPr lang="en-US"/>
        </a:p>
      </dgm:t>
    </dgm:pt>
    <dgm:pt modelId="{420182E6-4DED-437D-AB8C-340F4B690BCA}" type="pres">
      <dgm:prSet presAssocID="{104511B8-19C9-4FF2-89C0-634FC632E750}" presName="Name0" presStyleCnt="0">
        <dgm:presLayoutVars>
          <dgm:dir/>
          <dgm:animLvl val="lvl"/>
          <dgm:resizeHandles val="exact"/>
        </dgm:presLayoutVars>
      </dgm:prSet>
      <dgm:spPr/>
    </dgm:pt>
    <dgm:pt modelId="{6E44C1B1-FB37-4257-BDBA-08405703BCEE}" type="pres">
      <dgm:prSet presAssocID="{21DBC1F5-5C25-402B-A167-7396EF3A9E03}" presName="composite" presStyleCnt="0"/>
      <dgm:spPr/>
    </dgm:pt>
    <dgm:pt modelId="{FB0F484F-A188-4844-8AD4-489AE8707438}" type="pres">
      <dgm:prSet presAssocID="{21DBC1F5-5C25-402B-A167-7396EF3A9E03}" presName="parTx" presStyleLbl="alignNode1" presStyleIdx="0" presStyleCnt="4">
        <dgm:presLayoutVars>
          <dgm:chMax val="0"/>
          <dgm:chPref val="0"/>
          <dgm:bulletEnabled val="1"/>
        </dgm:presLayoutVars>
      </dgm:prSet>
      <dgm:spPr/>
    </dgm:pt>
    <dgm:pt modelId="{7BFA1B30-F68D-4C43-9E50-23D3A5D31637}" type="pres">
      <dgm:prSet presAssocID="{21DBC1F5-5C25-402B-A167-7396EF3A9E03}" presName="desTx" presStyleLbl="alignAccFollowNode1" presStyleIdx="0" presStyleCnt="4">
        <dgm:presLayoutVars>
          <dgm:bulletEnabled val="1"/>
        </dgm:presLayoutVars>
      </dgm:prSet>
      <dgm:spPr/>
    </dgm:pt>
    <dgm:pt modelId="{4189C9DD-C7ED-43DA-84EF-7AB9B0C75A37}" type="pres">
      <dgm:prSet presAssocID="{3D6DA7A1-F7AD-47CE-9047-0EA6C04731D9}" presName="space" presStyleCnt="0"/>
      <dgm:spPr/>
    </dgm:pt>
    <dgm:pt modelId="{25A06498-A538-4E96-938E-6683F0BA87E3}" type="pres">
      <dgm:prSet presAssocID="{7207C6EC-160D-4486-8895-D45895EBF2F6}" presName="composite" presStyleCnt="0"/>
      <dgm:spPr/>
    </dgm:pt>
    <dgm:pt modelId="{9BA1EC4A-1F21-4B6C-9F3D-2A9BA4CECE0A}" type="pres">
      <dgm:prSet presAssocID="{7207C6EC-160D-4486-8895-D45895EBF2F6}" presName="parTx" presStyleLbl="alignNode1" presStyleIdx="1" presStyleCnt="4">
        <dgm:presLayoutVars>
          <dgm:chMax val="0"/>
          <dgm:chPref val="0"/>
          <dgm:bulletEnabled val="1"/>
        </dgm:presLayoutVars>
      </dgm:prSet>
      <dgm:spPr/>
    </dgm:pt>
    <dgm:pt modelId="{8D2FD75D-3C09-4FE2-AE61-A307B1296165}" type="pres">
      <dgm:prSet presAssocID="{7207C6EC-160D-4486-8895-D45895EBF2F6}" presName="desTx" presStyleLbl="alignAccFollowNode1" presStyleIdx="1" presStyleCnt="4">
        <dgm:presLayoutVars>
          <dgm:bulletEnabled val="1"/>
        </dgm:presLayoutVars>
      </dgm:prSet>
      <dgm:spPr/>
    </dgm:pt>
    <dgm:pt modelId="{8EB45737-B789-4062-90CB-03BB577677DB}" type="pres">
      <dgm:prSet presAssocID="{F18F5585-17AF-42CF-AF5A-4E3567EC8BCA}" presName="space" presStyleCnt="0"/>
      <dgm:spPr/>
    </dgm:pt>
    <dgm:pt modelId="{FE042F50-4177-4965-BDD0-8D8FEDEC3165}" type="pres">
      <dgm:prSet presAssocID="{DB5427F9-958A-4A2A-AD1B-80EEEB3EF962}" presName="composite" presStyleCnt="0"/>
      <dgm:spPr/>
    </dgm:pt>
    <dgm:pt modelId="{C41219A8-980C-45D3-B444-03FE950F80C8}" type="pres">
      <dgm:prSet presAssocID="{DB5427F9-958A-4A2A-AD1B-80EEEB3EF962}" presName="parTx" presStyleLbl="alignNode1" presStyleIdx="2" presStyleCnt="4">
        <dgm:presLayoutVars>
          <dgm:chMax val="0"/>
          <dgm:chPref val="0"/>
          <dgm:bulletEnabled val="1"/>
        </dgm:presLayoutVars>
      </dgm:prSet>
      <dgm:spPr/>
    </dgm:pt>
    <dgm:pt modelId="{29B3C18B-6B2F-406B-B070-10A645FBB997}" type="pres">
      <dgm:prSet presAssocID="{DB5427F9-958A-4A2A-AD1B-80EEEB3EF962}" presName="desTx" presStyleLbl="alignAccFollowNode1" presStyleIdx="2" presStyleCnt="4">
        <dgm:presLayoutVars>
          <dgm:bulletEnabled val="1"/>
        </dgm:presLayoutVars>
      </dgm:prSet>
      <dgm:spPr/>
    </dgm:pt>
    <dgm:pt modelId="{51E51CAF-5558-4FB2-9AE9-BFDEF981FFD7}" type="pres">
      <dgm:prSet presAssocID="{D10CCC6E-742D-4D13-AE3D-4998E8DD442E}" presName="space" presStyleCnt="0"/>
      <dgm:spPr/>
    </dgm:pt>
    <dgm:pt modelId="{EFA1A994-C353-4977-BF3A-10D081C7FB51}" type="pres">
      <dgm:prSet presAssocID="{91E60348-9C16-46F9-B340-996B92BB194B}" presName="composite" presStyleCnt="0"/>
      <dgm:spPr/>
    </dgm:pt>
    <dgm:pt modelId="{96717BDC-BFD9-4720-9917-2C2BC16E4846}" type="pres">
      <dgm:prSet presAssocID="{91E60348-9C16-46F9-B340-996B92BB194B}" presName="parTx" presStyleLbl="alignNode1" presStyleIdx="3" presStyleCnt="4">
        <dgm:presLayoutVars>
          <dgm:chMax val="0"/>
          <dgm:chPref val="0"/>
          <dgm:bulletEnabled val="1"/>
        </dgm:presLayoutVars>
      </dgm:prSet>
      <dgm:spPr/>
    </dgm:pt>
    <dgm:pt modelId="{961A781E-E9F1-4C8D-9F46-E423FACD62D8}" type="pres">
      <dgm:prSet presAssocID="{91E60348-9C16-46F9-B340-996B92BB194B}" presName="desTx" presStyleLbl="alignAccFollowNode1" presStyleIdx="3" presStyleCnt="4">
        <dgm:presLayoutVars>
          <dgm:bulletEnabled val="1"/>
        </dgm:presLayoutVars>
      </dgm:prSet>
      <dgm:spPr/>
    </dgm:pt>
  </dgm:ptLst>
  <dgm:cxnLst>
    <dgm:cxn modelId="{5006B41C-7814-4ABD-A0E0-C03CDF639CF6}" type="presOf" srcId="{A3629A6E-EED4-46DF-8ED8-84E4DD258A43}" destId="{8D2FD75D-3C09-4FE2-AE61-A307B1296165}" srcOrd="0" destOrd="0" presId="urn:microsoft.com/office/officeart/2005/8/layout/hList1"/>
    <dgm:cxn modelId="{09111D26-5ACA-45FD-A65B-C075C667E907}" type="presOf" srcId="{F6D4FBB5-A655-4A7F-AC8B-C372D460BC8B}" destId="{8D2FD75D-3C09-4FE2-AE61-A307B1296165}" srcOrd="0" destOrd="2" presId="urn:microsoft.com/office/officeart/2005/8/layout/hList1"/>
    <dgm:cxn modelId="{9545CC39-3801-44C8-8A04-48C698DE5A1C}" type="presOf" srcId="{DB5427F9-958A-4A2A-AD1B-80EEEB3EF962}" destId="{C41219A8-980C-45D3-B444-03FE950F80C8}" srcOrd="0" destOrd="0" presId="urn:microsoft.com/office/officeart/2005/8/layout/hList1"/>
    <dgm:cxn modelId="{6A56184D-8050-4D7D-BA2E-C2908B779E96}" type="presOf" srcId="{97EDD226-C634-4508-80C0-94373F0A73D5}" destId="{7BFA1B30-F68D-4C43-9E50-23D3A5D31637}" srcOrd="0" destOrd="0" presId="urn:microsoft.com/office/officeart/2005/8/layout/hList1"/>
    <dgm:cxn modelId="{BE88E84D-EAA8-45F8-B972-DAD8A337DA1D}" type="presOf" srcId="{7207C6EC-160D-4486-8895-D45895EBF2F6}" destId="{9BA1EC4A-1F21-4B6C-9F3D-2A9BA4CECE0A}" srcOrd="0" destOrd="0" presId="urn:microsoft.com/office/officeart/2005/8/layout/hList1"/>
    <dgm:cxn modelId="{B3E4C84E-A949-4ADF-9188-FF24DED86F8D}" srcId="{104511B8-19C9-4FF2-89C0-634FC632E750}" destId="{21DBC1F5-5C25-402B-A167-7396EF3A9E03}" srcOrd="0" destOrd="0" parTransId="{EA1A0E8F-E8C1-4CD5-987A-F87D031DA912}" sibTransId="{3D6DA7A1-F7AD-47CE-9047-0EA6C04731D9}"/>
    <dgm:cxn modelId="{3C9A8E50-B329-44A5-B0D5-6038B7AA11B5}" srcId="{7207C6EC-160D-4486-8895-D45895EBF2F6}" destId="{A3629A6E-EED4-46DF-8ED8-84E4DD258A43}" srcOrd="0" destOrd="0" parTransId="{250538EB-23F9-45BC-BC91-5C1D5527987E}" sibTransId="{1B7C1070-19E2-4F00-9625-7BE1D51825F4}"/>
    <dgm:cxn modelId="{64F57C77-5E9D-46D5-BF0C-99BF8E0AC751}" type="presOf" srcId="{29E1407C-FFBC-4FB8-A95B-FB28FD0FFF21}" destId="{961A781E-E9F1-4C8D-9F46-E423FACD62D8}" srcOrd="0" destOrd="0" presId="urn:microsoft.com/office/officeart/2005/8/layout/hList1"/>
    <dgm:cxn modelId="{590ACA59-014C-411D-8AF9-FD3E4C277200}" srcId="{104511B8-19C9-4FF2-89C0-634FC632E750}" destId="{7207C6EC-160D-4486-8895-D45895EBF2F6}" srcOrd="1" destOrd="0" parTransId="{402703D3-618E-4DDE-BD47-91A87079A6A8}" sibTransId="{F18F5585-17AF-42CF-AF5A-4E3567EC8BCA}"/>
    <dgm:cxn modelId="{89A5A07D-EEE6-4FF5-A233-40AB60CDF637}" srcId="{91E60348-9C16-46F9-B340-996B92BB194B}" destId="{A1F5C736-6AF1-4F31-9033-5486A54F14E4}" srcOrd="2" destOrd="0" parTransId="{9D16F7AE-09A6-418E-A1BA-7FB2B1DE7F9A}" sibTransId="{4377FAE9-0343-40CD-A7C0-442CFB084C9F}"/>
    <dgm:cxn modelId="{11FA7B80-F11B-4BD7-8E62-5298CFE1FD11}" srcId="{DB5427F9-958A-4A2A-AD1B-80EEEB3EF962}" destId="{3C2F64FB-2DD1-4D2B-9725-E19CAAF7158E}" srcOrd="1" destOrd="0" parTransId="{58C7FA2C-3BBC-4731-9EC8-8E5B7AEA0AE2}" sibTransId="{92F0B12E-F30C-44E2-8AE0-C5C1BA5BA12D}"/>
    <dgm:cxn modelId="{42849884-1834-4E9B-A194-97D498DA316B}" srcId="{DB5427F9-958A-4A2A-AD1B-80EEEB3EF962}" destId="{154874B6-63E8-4B7A-946F-A9F8AB4098EF}" srcOrd="0" destOrd="0" parTransId="{71181FA0-0D1D-4AF3-BE4B-C8A993B3FFC4}" sibTransId="{1B9638A2-E285-4D96-B5BE-2CE7650D957C}"/>
    <dgm:cxn modelId="{811FEB88-CF72-48FA-A3D6-1029F6C6F495}" srcId="{21DBC1F5-5C25-402B-A167-7396EF3A9E03}" destId="{34A1CD36-5AEF-47F4-9999-4ADD909C6362}" srcOrd="1" destOrd="0" parTransId="{296CC7A2-607F-4041-B5EB-7FFC2A4B4FAC}" sibTransId="{51424816-2CA9-4598-87EA-B451B56FDA4C}"/>
    <dgm:cxn modelId="{7C09358B-9C4C-411C-8EFA-E9D1DCEFCE42}" type="presOf" srcId="{D8F62379-0540-462E-87D9-803B9AD8276C}" destId="{961A781E-E9F1-4C8D-9F46-E423FACD62D8}" srcOrd="0" destOrd="1" presId="urn:microsoft.com/office/officeart/2005/8/layout/hList1"/>
    <dgm:cxn modelId="{FEB3CF99-5139-4BEB-8028-17173125CF77}" type="presOf" srcId="{154874B6-63E8-4B7A-946F-A9F8AB4098EF}" destId="{29B3C18B-6B2F-406B-B070-10A645FBB997}" srcOrd="0" destOrd="0" presId="urn:microsoft.com/office/officeart/2005/8/layout/hList1"/>
    <dgm:cxn modelId="{0407CCA2-DF32-4526-A50A-265974079BE3}" srcId="{7207C6EC-160D-4486-8895-D45895EBF2F6}" destId="{D679AAEA-7A85-4E54-9D30-8E001F6AD3DA}" srcOrd="1" destOrd="0" parTransId="{727ECF5C-FE7C-4663-951A-1483189D9BA4}" sibTransId="{A5AD2A3A-711E-4B30-8E70-E0BEED9D0D1B}"/>
    <dgm:cxn modelId="{563387A8-EAAB-4980-99DF-8E4AD263CE4D}" type="presOf" srcId="{34A1CD36-5AEF-47F4-9999-4ADD909C6362}" destId="{7BFA1B30-F68D-4C43-9E50-23D3A5D31637}" srcOrd="0" destOrd="1" presId="urn:microsoft.com/office/officeart/2005/8/layout/hList1"/>
    <dgm:cxn modelId="{2D4CE6AB-5692-4C58-B6A0-FB80B6438850}" type="presOf" srcId="{3C2F64FB-2DD1-4D2B-9725-E19CAAF7158E}" destId="{29B3C18B-6B2F-406B-B070-10A645FBB997}" srcOrd="0" destOrd="1" presId="urn:microsoft.com/office/officeart/2005/8/layout/hList1"/>
    <dgm:cxn modelId="{851901B3-5571-4668-B841-FB27278F1BA7}" srcId="{104511B8-19C9-4FF2-89C0-634FC632E750}" destId="{91E60348-9C16-46F9-B340-996B92BB194B}" srcOrd="3" destOrd="0" parTransId="{3474D752-42D6-46E6-88A5-AB1CB49AD7EC}" sibTransId="{F4FE4BD5-518E-4094-976F-0AEFEFDDB9A8}"/>
    <dgm:cxn modelId="{69B267C0-4B19-4446-93DA-68EFB22882F7}" srcId="{91E60348-9C16-46F9-B340-996B92BB194B}" destId="{D8F62379-0540-462E-87D9-803B9AD8276C}" srcOrd="1" destOrd="0" parTransId="{BCB0F58B-986A-4B5D-BC0C-3384C9CA44AF}" sibTransId="{56950DED-6A60-4AE7-BFD2-2CEDC32579AF}"/>
    <dgm:cxn modelId="{95E5AAC7-BD59-409E-9DD0-389488CDA45D}" type="presOf" srcId="{21DBC1F5-5C25-402B-A167-7396EF3A9E03}" destId="{FB0F484F-A188-4844-8AD4-489AE8707438}" srcOrd="0" destOrd="0" presId="urn:microsoft.com/office/officeart/2005/8/layout/hList1"/>
    <dgm:cxn modelId="{5D52ACC9-E526-4C82-A393-5F2121625BBE}" type="presOf" srcId="{91E60348-9C16-46F9-B340-996B92BB194B}" destId="{96717BDC-BFD9-4720-9917-2C2BC16E4846}" srcOrd="0" destOrd="0" presId="urn:microsoft.com/office/officeart/2005/8/layout/hList1"/>
    <dgm:cxn modelId="{E6B01EDA-948D-45FA-9ED7-2C2E58660353}" srcId="{7207C6EC-160D-4486-8895-D45895EBF2F6}" destId="{F6D4FBB5-A655-4A7F-AC8B-C372D460BC8B}" srcOrd="2" destOrd="0" parTransId="{462C62AF-B661-494F-ACD1-C0D376299045}" sibTransId="{0E3D3504-ED53-4F34-B60B-EDDA6A84C138}"/>
    <dgm:cxn modelId="{2241ECE1-8ABC-4264-8386-CBF4AFA78E46}" type="presOf" srcId="{D679AAEA-7A85-4E54-9D30-8E001F6AD3DA}" destId="{8D2FD75D-3C09-4FE2-AE61-A307B1296165}" srcOrd="0" destOrd="1" presId="urn:microsoft.com/office/officeart/2005/8/layout/hList1"/>
    <dgm:cxn modelId="{5C3ECEE8-2A04-4447-A42B-BB3D705790D5}" srcId="{91E60348-9C16-46F9-B340-996B92BB194B}" destId="{29E1407C-FFBC-4FB8-A95B-FB28FD0FFF21}" srcOrd="0" destOrd="0" parTransId="{7A6F9378-5E52-4F3B-B565-C8D5CCEA8413}" sibTransId="{541A9513-E4BC-4C35-B653-292F4C0DCCA0}"/>
    <dgm:cxn modelId="{951F0CEF-6A5A-43FC-B54F-8B3801678100}" srcId="{104511B8-19C9-4FF2-89C0-634FC632E750}" destId="{DB5427F9-958A-4A2A-AD1B-80EEEB3EF962}" srcOrd="2" destOrd="0" parTransId="{F1300BCA-418F-4FE6-9CC2-A9D1294F30D5}" sibTransId="{D10CCC6E-742D-4D13-AE3D-4998E8DD442E}"/>
    <dgm:cxn modelId="{D55F2DF7-622E-46CA-AA4E-C9928BD438CF}" srcId="{21DBC1F5-5C25-402B-A167-7396EF3A9E03}" destId="{97EDD226-C634-4508-80C0-94373F0A73D5}" srcOrd="0" destOrd="0" parTransId="{AA6FC6D4-60B4-4416-8267-9B289BB327CC}" sibTransId="{9AA7FEC8-F970-4406-B04F-5AC751E1EE6F}"/>
    <dgm:cxn modelId="{930326F8-1EEA-485F-A3A9-0F61A13BB463}" type="presOf" srcId="{A1F5C736-6AF1-4F31-9033-5486A54F14E4}" destId="{961A781E-E9F1-4C8D-9F46-E423FACD62D8}" srcOrd="0" destOrd="2" presId="urn:microsoft.com/office/officeart/2005/8/layout/hList1"/>
    <dgm:cxn modelId="{2654EFFC-AE90-4118-9572-459F4AD7F31F}" type="presOf" srcId="{104511B8-19C9-4FF2-89C0-634FC632E750}" destId="{420182E6-4DED-437D-AB8C-340F4B690BCA}" srcOrd="0" destOrd="0" presId="urn:microsoft.com/office/officeart/2005/8/layout/hList1"/>
    <dgm:cxn modelId="{D549A725-965A-4EAB-A36B-1FF570E95468}" type="presParOf" srcId="{420182E6-4DED-437D-AB8C-340F4B690BCA}" destId="{6E44C1B1-FB37-4257-BDBA-08405703BCEE}" srcOrd="0" destOrd="0" presId="urn:microsoft.com/office/officeart/2005/8/layout/hList1"/>
    <dgm:cxn modelId="{57769B07-81B3-4871-9462-8BED30711F42}" type="presParOf" srcId="{6E44C1B1-FB37-4257-BDBA-08405703BCEE}" destId="{FB0F484F-A188-4844-8AD4-489AE8707438}" srcOrd="0" destOrd="0" presId="urn:microsoft.com/office/officeart/2005/8/layout/hList1"/>
    <dgm:cxn modelId="{DAD462FC-67E5-4A3E-B5F8-DB1A7EDA4F5C}" type="presParOf" srcId="{6E44C1B1-FB37-4257-BDBA-08405703BCEE}" destId="{7BFA1B30-F68D-4C43-9E50-23D3A5D31637}" srcOrd="1" destOrd="0" presId="urn:microsoft.com/office/officeart/2005/8/layout/hList1"/>
    <dgm:cxn modelId="{20D3FFC2-03A6-4FD6-9C9D-2D9A99A56523}" type="presParOf" srcId="{420182E6-4DED-437D-AB8C-340F4B690BCA}" destId="{4189C9DD-C7ED-43DA-84EF-7AB9B0C75A37}" srcOrd="1" destOrd="0" presId="urn:microsoft.com/office/officeart/2005/8/layout/hList1"/>
    <dgm:cxn modelId="{2FF54E69-BBC8-4BA5-86AC-52F76682E24F}" type="presParOf" srcId="{420182E6-4DED-437D-AB8C-340F4B690BCA}" destId="{25A06498-A538-4E96-938E-6683F0BA87E3}" srcOrd="2" destOrd="0" presId="urn:microsoft.com/office/officeart/2005/8/layout/hList1"/>
    <dgm:cxn modelId="{477ABFC1-0131-4663-8575-A85B1B087A44}" type="presParOf" srcId="{25A06498-A538-4E96-938E-6683F0BA87E3}" destId="{9BA1EC4A-1F21-4B6C-9F3D-2A9BA4CECE0A}" srcOrd="0" destOrd="0" presId="urn:microsoft.com/office/officeart/2005/8/layout/hList1"/>
    <dgm:cxn modelId="{9E165E2F-BE74-46F6-A35C-99FB9C2B3B66}" type="presParOf" srcId="{25A06498-A538-4E96-938E-6683F0BA87E3}" destId="{8D2FD75D-3C09-4FE2-AE61-A307B1296165}" srcOrd="1" destOrd="0" presId="urn:microsoft.com/office/officeart/2005/8/layout/hList1"/>
    <dgm:cxn modelId="{9261FA58-3179-4BB4-9A3E-535A788D5233}" type="presParOf" srcId="{420182E6-4DED-437D-AB8C-340F4B690BCA}" destId="{8EB45737-B789-4062-90CB-03BB577677DB}" srcOrd="3" destOrd="0" presId="urn:microsoft.com/office/officeart/2005/8/layout/hList1"/>
    <dgm:cxn modelId="{B177554E-2F48-4B9A-8B6E-D66E7BEC075F}" type="presParOf" srcId="{420182E6-4DED-437D-AB8C-340F4B690BCA}" destId="{FE042F50-4177-4965-BDD0-8D8FEDEC3165}" srcOrd="4" destOrd="0" presId="urn:microsoft.com/office/officeart/2005/8/layout/hList1"/>
    <dgm:cxn modelId="{F1345044-4742-4E2D-95EE-FB35C0D5515A}" type="presParOf" srcId="{FE042F50-4177-4965-BDD0-8D8FEDEC3165}" destId="{C41219A8-980C-45D3-B444-03FE950F80C8}" srcOrd="0" destOrd="0" presId="urn:microsoft.com/office/officeart/2005/8/layout/hList1"/>
    <dgm:cxn modelId="{8D3C4B63-B245-40D3-98D9-04774C57ED35}" type="presParOf" srcId="{FE042F50-4177-4965-BDD0-8D8FEDEC3165}" destId="{29B3C18B-6B2F-406B-B070-10A645FBB997}" srcOrd="1" destOrd="0" presId="urn:microsoft.com/office/officeart/2005/8/layout/hList1"/>
    <dgm:cxn modelId="{C923724A-0145-4409-B3C9-8F9AF273D3AB}" type="presParOf" srcId="{420182E6-4DED-437D-AB8C-340F4B690BCA}" destId="{51E51CAF-5558-4FB2-9AE9-BFDEF981FFD7}" srcOrd="5" destOrd="0" presId="urn:microsoft.com/office/officeart/2005/8/layout/hList1"/>
    <dgm:cxn modelId="{962F4759-6B2A-4766-8C06-D8E3613CAC8C}" type="presParOf" srcId="{420182E6-4DED-437D-AB8C-340F4B690BCA}" destId="{EFA1A994-C353-4977-BF3A-10D081C7FB51}" srcOrd="6" destOrd="0" presId="urn:microsoft.com/office/officeart/2005/8/layout/hList1"/>
    <dgm:cxn modelId="{A421F7FD-9AB3-4936-A0F1-5090DA375F48}" type="presParOf" srcId="{EFA1A994-C353-4977-BF3A-10D081C7FB51}" destId="{96717BDC-BFD9-4720-9917-2C2BC16E4846}" srcOrd="0" destOrd="0" presId="urn:microsoft.com/office/officeart/2005/8/layout/hList1"/>
    <dgm:cxn modelId="{F02DDC11-FC03-43A7-9FB3-3C63C5157A1E}" type="presParOf" srcId="{EFA1A994-C353-4977-BF3A-10D081C7FB51}" destId="{961A781E-E9F1-4C8D-9F46-E423FACD62D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CEF3762-0800-4EB9-B08E-38163D21E7DC}"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0612AE18-70CA-4E4D-8C4F-6BA6944DF269}">
      <dgm:prSet/>
      <dgm:spPr/>
      <dgm:t>
        <a:bodyPr/>
        <a:lstStyle/>
        <a:p>
          <a:r>
            <a:rPr lang="en-US" dirty="0"/>
            <a:t>What happens if there is no match in one of the tables?</a:t>
          </a:r>
        </a:p>
      </dgm:t>
    </dgm:pt>
    <dgm:pt modelId="{1F6D1A5F-AED7-4581-83D0-A2E648E8EF30}" type="parTrans" cxnId="{BFCA9239-D222-4546-82DD-21684F4F3717}">
      <dgm:prSet/>
      <dgm:spPr/>
      <dgm:t>
        <a:bodyPr/>
        <a:lstStyle/>
        <a:p>
          <a:endParaRPr lang="en-US"/>
        </a:p>
      </dgm:t>
    </dgm:pt>
    <dgm:pt modelId="{5F7E5BDE-CC01-4B5A-9801-467F2A42F4F5}" type="sibTrans" cxnId="{BFCA9239-D222-4546-82DD-21684F4F3717}">
      <dgm:prSet/>
      <dgm:spPr/>
      <dgm:t>
        <a:bodyPr/>
        <a:lstStyle/>
        <a:p>
          <a:endParaRPr lang="en-US"/>
        </a:p>
      </dgm:t>
    </dgm:pt>
    <dgm:pt modelId="{5740C89C-B289-45A2-8F07-BE0A2D8D0D02}">
      <dgm:prSet/>
      <dgm:spPr/>
      <dgm:t>
        <a:bodyPr/>
        <a:lstStyle/>
        <a:p>
          <a:r>
            <a:rPr lang="en-US" dirty="0"/>
            <a:t>Which JOIN would you use to include everyone?</a:t>
          </a:r>
        </a:p>
      </dgm:t>
    </dgm:pt>
    <dgm:pt modelId="{59818BD6-455A-456F-B8BE-3458B000D26B}" type="parTrans" cxnId="{DB700C5F-843C-4BE3-BFA0-ECCCC6F9210C}">
      <dgm:prSet/>
      <dgm:spPr/>
      <dgm:t>
        <a:bodyPr/>
        <a:lstStyle/>
        <a:p>
          <a:endParaRPr lang="en-US"/>
        </a:p>
      </dgm:t>
    </dgm:pt>
    <dgm:pt modelId="{9B8FA128-9B1B-41DF-98FD-A6ACBC6F4D1C}" type="sibTrans" cxnId="{DB700C5F-843C-4BE3-BFA0-ECCCC6F9210C}">
      <dgm:prSet/>
      <dgm:spPr/>
      <dgm:t>
        <a:bodyPr/>
        <a:lstStyle/>
        <a:p>
          <a:endParaRPr lang="en-US"/>
        </a:p>
      </dgm:t>
    </dgm:pt>
    <dgm:pt modelId="{3381B389-CD19-4B9F-84E4-0DB7D5F50154}">
      <dgm:prSet/>
      <dgm:spPr/>
      <dgm:t>
        <a:bodyPr/>
        <a:lstStyle/>
        <a:p>
          <a:r>
            <a:rPr lang="en-US" dirty="0"/>
            <a:t>How do SQL JOINs compare to Excel's VLOOKUP?</a:t>
          </a:r>
        </a:p>
      </dgm:t>
    </dgm:pt>
    <dgm:pt modelId="{F61AFD29-D1F5-4E3C-A433-07D8DAE3BBF1}" type="parTrans" cxnId="{DA6A2035-27AA-49EE-AD84-AAECDA829557}">
      <dgm:prSet/>
      <dgm:spPr/>
      <dgm:t>
        <a:bodyPr/>
        <a:lstStyle/>
        <a:p>
          <a:endParaRPr lang="en-US"/>
        </a:p>
      </dgm:t>
    </dgm:pt>
    <dgm:pt modelId="{6DD22B6A-5A94-4496-9AD3-5B92D77119F9}" type="sibTrans" cxnId="{DA6A2035-27AA-49EE-AD84-AAECDA829557}">
      <dgm:prSet/>
      <dgm:spPr/>
      <dgm:t>
        <a:bodyPr/>
        <a:lstStyle/>
        <a:p>
          <a:endParaRPr lang="en-US"/>
        </a:p>
      </dgm:t>
    </dgm:pt>
    <dgm:pt modelId="{CFFA915A-EAAC-4053-97D2-13B72171C6CA}">
      <dgm:prSet/>
      <dgm:spPr/>
      <dgm:t>
        <a:bodyPr/>
        <a:lstStyle/>
        <a:p>
          <a:r>
            <a:rPr lang="en-US" dirty="0"/>
            <a:t>Why is it important to spot unmatched records?</a:t>
          </a:r>
        </a:p>
      </dgm:t>
    </dgm:pt>
    <dgm:pt modelId="{752AD4CC-2547-4A3D-B30A-9C9172FEC8E8}" type="parTrans" cxnId="{363B8D47-B51C-4DF0-9FEC-97E0F93398A5}">
      <dgm:prSet/>
      <dgm:spPr/>
      <dgm:t>
        <a:bodyPr/>
        <a:lstStyle/>
        <a:p>
          <a:endParaRPr lang="en-US"/>
        </a:p>
      </dgm:t>
    </dgm:pt>
    <dgm:pt modelId="{E8D6DF1A-2608-4827-87EE-776315E3F37D}" type="sibTrans" cxnId="{363B8D47-B51C-4DF0-9FEC-97E0F93398A5}">
      <dgm:prSet/>
      <dgm:spPr/>
      <dgm:t>
        <a:bodyPr/>
        <a:lstStyle/>
        <a:p>
          <a:endParaRPr lang="en-US"/>
        </a:p>
      </dgm:t>
    </dgm:pt>
    <dgm:pt modelId="{5B0B5977-A291-49C4-8618-1E38AE690EAC}" type="pres">
      <dgm:prSet presAssocID="{3CEF3762-0800-4EB9-B08E-38163D21E7DC}" presName="outerComposite" presStyleCnt="0">
        <dgm:presLayoutVars>
          <dgm:chMax val="5"/>
          <dgm:dir/>
          <dgm:resizeHandles val="exact"/>
        </dgm:presLayoutVars>
      </dgm:prSet>
      <dgm:spPr/>
    </dgm:pt>
    <dgm:pt modelId="{8FD6E537-E1C2-4A54-B64A-66021F009C28}" type="pres">
      <dgm:prSet presAssocID="{3CEF3762-0800-4EB9-B08E-38163D21E7DC}" presName="dummyMaxCanvas" presStyleCnt="0">
        <dgm:presLayoutVars/>
      </dgm:prSet>
      <dgm:spPr/>
    </dgm:pt>
    <dgm:pt modelId="{047BA1B9-BF9D-43C5-867E-4AC64ACAD9E7}" type="pres">
      <dgm:prSet presAssocID="{3CEF3762-0800-4EB9-B08E-38163D21E7DC}" presName="FourNodes_1" presStyleLbl="node1" presStyleIdx="0" presStyleCnt="4">
        <dgm:presLayoutVars>
          <dgm:bulletEnabled val="1"/>
        </dgm:presLayoutVars>
      </dgm:prSet>
      <dgm:spPr/>
    </dgm:pt>
    <dgm:pt modelId="{99CFC61F-2ADD-49A2-BB63-339474A87CE2}" type="pres">
      <dgm:prSet presAssocID="{3CEF3762-0800-4EB9-B08E-38163D21E7DC}" presName="FourNodes_2" presStyleLbl="node1" presStyleIdx="1" presStyleCnt="4">
        <dgm:presLayoutVars>
          <dgm:bulletEnabled val="1"/>
        </dgm:presLayoutVars>
      </dgm:prSet>
      <dgm:spPr/>
    </dgm:pt>
    <dgm:pt modelId="{C0FA71C9-235B-44DE-82AB-38BE474029E2}" type="pres">
      <dgm:prSet presAssocID="{3CEF3762-0800-4EB9-B08E-38163D21E7DC}" presName="FourNodes_3" presStyleLbl="node1" presStyleIdx="2" presStyleCnt="4">
        <dgm:presLayoutVars>
          <dgm:bulletEnabled val="1"/>
        </dgm:presLayoutVars>
      </dgm:prSet>
      <dgm:spPr/>
    </dgm:pt>
    <dgm:pt modelId="{73769838-8713-418C-AAAE-0DC643CF2BC9}" type="pres">
      <dgm:prSet presAssocID="{3CEF3762-0800-4EB9-B08E-38163D21E7DC}" presName="FourNodes_4" presStyleLbl="node1" presStyleIdx="3" presStyleCnt="4">
        <dgm:presLayoutVars>
          <dgm:bulletEnabled val="1"/>
        </dgm:presLayoutVars>
      </dgm:prSet>
      <dgm:spPr/>
    </dgm:pt>
    <dgm:pt modelId="{7D4EAA9E-5D57-4934-8C40-56234BA6ECCA}" type="pres">
      <dgm:prSet presAssocID="{3CEF3762-0800-4EB9-B08E-38163D21E7DC}" presName="FourConn_1-2" presStyleLbl="fgAccFollowNode1" presStyleIdx="0" presStyleCnt="3">
        <dgm:presLayoutVars>
          <dgm:bulletEnabled val="1"/>
        </dgm:presLayoutVars>
      </dgm:prSet>
      <dgm:spPr/>
    </dgm:pt>
    <dgm:pt modelId="{10B54CC6-F300-4F79-ACC6-2569B7186334}" type="pres">
      <dgm:prSet presAssocID="{3CEF3762-0800-4EB9-B08E-38163D21E7DC}" presName="FourConn_2-3" presStyleLbl="fgAccFollowNode1" presStyleIdx="1" presStyleCnt="3">
        <dgm:presLayoutVars>
          <dgm:bulletEnabled val="1"/>
        </dgm:presLayoutVars>
      </dgm:prSet>
      <dgm:spPr/>
    </dgm:pt>
    <dgm:pt modelId="{015C4CC9-DDF7-4BBF-A730-5A264B84EF48}" type="pres">
      <dgm:prSet presAssocID="{3CEF3762-0800-4EB9-B08E-38163D21E7DC}" presName="FourConn_3-4" presStyleLbl="fgAccFollowNode1" presStyleIdx="2" presStyleCnt="3">
        <dgm:presLayoutVars>
          <dgm:bulletEnabled val="1"/>
        </dgm:presLayoutVars>
      </dgm:prSet>
      <dgm:spPr/>
    </dgm:pt>
    <dgm:pt modelId="{37C675F7-27B5-4DEB-B0B2-776C6CF9AF99}" type="pres">
      <dgm:prSet presAssocID="{3CEF3762-0800-4EB9-B08E-38163D21E7DC}" presName="FourNodes_1_text" presStyleLbl="node1" presStyleIdx="3" presStyleCnt="4">
        <dgm:presLayoutVars>
          <dgm:bulletEnabled val="1"/>
        </dgm:presLayoutVars>
      </dgm:prSet>
      <dgm:spPr/>
    </dgm:pt>
    <dgm:pt modelId="{A47481C4-0CFF-49C5-BEA4-660D0A058CC0}" type="pres">
      <dgm:prSet presAssocID="{3CEF3762-0800-4EB9-B08E-38163D21E7DC}" presName="FourNodes_2_text" presStyleLbl="node1" presStyleIdx="3" presStyleCnt="4">
        <dgm:presLayoutVars>
          <dgm:bulletEnabled val="1"/>
        </dgm:presLayoutVars>
      </dgm:prSet>
      <dgm:spPr/>
    </dgm:pt>
    <dgm:pt modelId="{2EEF2415-293D-4D82-98C3-D089143DFAE0}" type="pres">
      <dgm:prSet presAssocID="{3CEF3762-0800-4EB9-B08E-38163D21E7DC}" presName="FourNodes_3_text" presStyleLbl="node1" presStyleIdx="3" presStyleCnt="4">
        <dgm:presLayoutVars>
          <dgm:bulletEnabled val="1"/>
        </dgm:presLayoutVars>
      </dgm:prSet>
      <dgm:spPr/>
    </dgm:pt>
    <dgm:pt modelId="{FEE42D6D-E818-4FA4-9A5F-A707D34A8823}" type="pres">
      <dgm:prSet presAssocID="{3CEF3762-0800-4EB9-B08E-38163D21E7DC}" presName="FourNodes_4_text" presStyleLbl="node1" presStyleIdx="3" presStyleCnt="4">
        <dgm:presLayoutVars>
          <dgm:bulletEnabled val="1"/>
        </dgm:presLayoutVars>
      </dgm:prSet>
      <dgm:spPr/>
    </dgm:pt>
  </dgm:ptLst>
  <dgm:cxnLst>
    <dgm:cxn modelId="{E509EE05-1F2C-4D50-B67E-806D4F85E78E}" type="presOf" srcId="{CFFA915A-EAAC-4053-97D2-13B72171C6CA}" destId="{FEE42D6D-E818-4FA4-9A5F-A707D34A8823}" srcOrd="1" destOrd="0" presId="urn:microsoft.com/office/officeart/2005/8/layout/vProcess5"/>
    <dgm:cxn modelId="{376D4D09-13C6-4AD7-92DE-D6FA181CE667}" type="presOf" srcId="{3381B389-CD19-4B9F-84E4-0DB7D5F50154}" destId="{C0FA71C9-235B-44DE-82AB-38BE474029E2}" srcOrd="0" destOrd="0" presId="urn:microsoft.com/office/officeart/2005/8/layout/vProcess5"/>
    <dgm:cxn modelId="{F40A9C32-8275-4E99-865A-718592DF7E32}" type="presOf" srcId="{9B8FA128-9B1B-41DF-98FD-A6ACBC6F4D1C}" destId="{10B54CC6-F300-4F79-ACC6-2569B7186334}" srcOrd="0" destOrd="0" presId="urn:microsoft.com/office/officeart/2005/8/layout/vProcess5"/>
    <dgm:cxn modelId="{DA6A2035-27AA-49EE-AD84-AAECDA829557}" srcId="{3CEF3762-0800-4EB9-B08E-38163D21E7DC}" destId="{3381B389-CD19-4B9F-84E4-0DB7D5F50154}" srcOrd="2" destOrd="0" parTransId="{F61AFD29-D1F5-4E3C-A433-07D8DAE3BBF1}" sibTransId="{6DD22B6A-5A94-4496-9AD3-5B92D77119F9}"/>
    <dgm:cxn modelId="{7AF29638-B42D-4314-8E43-2ACD2443689C}" type="presOf" srcId="{CFFA915A-EAAC-4053-97D2-13B72171C6CA}" destId="{73769838-8713-418C-AAAE-0DC643CF2BC9}" srcOrd="0" destOrd="0" presId="urn:microsoft.com/office/officeart/2005/8/layout/vProcess5"/>
    <dgm:cxn modelId="{BFCA9239-D222-4546-82DD-21684F4F3717}" srcId="{3CEF3762-0800-4EB9-B08E-38163D21E7DC}" destId="{0612AE18-70CA-4E4D-8C4F-6BA6944DF269}" srcOrd="0" destOrd="0" parTransId="{1F6D1A5F-AED7-4581-83D0-A2E648E8EF30}" sibTransId="{5F7E5BDE-CC01-4B5A-9801-467F2A42F4F5}"/>
    <dgm:cxn modelId="{A40F925E-AF63-4661-876B-542129AA1E9C}" type="presOf" srcId="{5F7E5BDE-CC01-4B5A-9801-467F2A42F4F5}" destId="{7D4EAA9E-5D57-4934-8C40-56234BA6ECCA}" srcOrd="0" destOrd="0" presId="urn:microsoft.com/office/officeart/2005/8/layout/vProcess5"/>
    <dgm:cxn modelId="{DB700C5F-843C-4BE3-BFA0-ECCCC6F9210C}" srcId="{3CEF3762-0800-4EB9-B08E-38163D21E7DC}" destId="{5740C89C-B289-45A2-8F07-BE0A2D8D0D02}" srcOrd="1" destOrd="0" parTransId="{59818BD6-455A-456F-B8BE-3458B000D26B}" sibTransId="{9B8FA128-9B1B-41DF-98FD-A6ACBC6F4D1C}"/>
    <dgm:cxn modelId="{F7EF7567-6F8A-4593-9ECB-8F52DBDDDDD0}" type="presOf" srcId="{0612AE18-70CA-4E4D-8C4F-6BA6944DF269}" destId="{047BA1B9-BF9D-43C5-867E-4AC64ACAD9E7}" srcOrd="0" destOrd="0" presId="urn:microsoft.com/office/officeart/2005/8/layout/vProcess5"/>
    <dgm:cxn modelId="{363B8D47-B51C-4DF0-9FEC-97E0F93398A5}" srcId="{3CEF3762-0800-4EB9-B08E-38163D21E7DC}" destId="{CFFA915A-EAAC-4053-97D2-13B72171C6CA}" srcOrd="3" destOrd="0" parTransId="{752AD4CC-2547-4A3D-B30A-9C9172FEC8E8}" sibTransId="{E8D6DF1A-2608-4827-87EE-776315E3F37D}"/>
    <dgm:cxn modelId="{B7D40F4B-8D48-428D-9CD1-8A9C6F8AE4E5}" type="presOf" srcId="{5740C89C-B289-45A2-8F07-BE0A2D8D0D02}" destId="{99CFC61F-2ADD-49A2-BB63-339474A87CE2}" srcOrd="0" destOrd="0" presId="urn:microsoft.com/office/officeart/2005/8/layout/vProcess5"/>
    <dgm:cxn modelId="{9F16674F-B557-4325-97B5-8A3FCF4D0994}" type="presOf" srcId="{3381B389-CD19-4B9F-84E4-0DB7D5F50154}" destId="{2EEF2415-293D-4D82-98C3-D089143DFAE0}" srcOrd="1" destOrd="0" presId="urn:microsoft.com/office/officeart/2005/8/layout/vProcess5"/>
    <dgm:cxn modelId="{81CDCC89-9EB6-4FA2-9D23-ECA276061098}" type="presOf" srcId="{3CEF3762-0800-4EB9-B08E-38163D21E7DC}" destId="{5B0B5977-A291-49C4-8618-1E38AE690EAC}" srcOrd="0" destOrd="0" presId="urn:microsoft.com/office/officeart/2005/8/layout/vProcess5"/>
    <dgm:cxn modelId="{3B9B26B3-D885-4A10-8FE9-8ABBEF81C6E0}" type="presOf" srcId="{0612AE18-70CA-4E4D-8C4F-6BA6944DF269}" destId="{37C675F7-27B5-4DEB-B0B2-776C6CF9AF99}" srcOrd="1" destOrd="0" presId="urn:microsoft.com/office/officeart/2005/8/layout/vProcess5"/>
    <dgm:cxn modelId="{7F43E7C6-FE1A-40A5-A379-7ADEC48611B9}" type="presOf" srcId="{6DD22B6A-5A94-4496-9AD3-5B92D77119F9}" destId="{015C4CC9-DDF7-4BBF-A730-5A264B84EF48}" srcOrd="0" destOrd="0" presId="urn:microsoft.com/office/officeart/2005/8/layout/vProcess5"/>
    <dgm:cxn modelId="{11A553F6-9193-4E88-B2B2-3A7748C76D4E}" type="presOf" srcId="{5740C89C-B289-45A2-8F07-BE0A2D8D0D02}" destId="{A47481C4-0CFF-49C5-BEA4-660D0A058CC0}" srcOrd="1" destOrd="0" presId="urn:microsoft.com/office/officeart/2005/8/layout/vProcess5"/>
    <dgm:cxn modelId="{CDB492E3-832E-4C91-B1F4-31EC15E6BB31}" type="presParOf" srcId="{5B0B5977-A291-49C4-8618-1E38AE690EAC}" destId="{8FD6E537-E1C2-4A54-B64A-66021F009C28}" srcOrd="0" destOrd="0" presId="urn:microsoft.com/office/officeart/2005/8/layout/vProcess5"/>
    <dgm:cxn modelId="{FCDBA0FC-7A5F-40E8-804A-CB2AFC1E9454}" type="presParOf" srcId="{5B0B5977-A291-49C4-8618-1E38AE690EAC}" destId="{047BA1B9-BF9D-43C5-867E-4AC64ACAD9E7}" srcOrd="1" destOrd="0" presId="urn:microsoft.com/office/officeart/2005/8/layout/vProcess5"/>
    <dgm:cxn modelId="{BBBD90A0-79D9-4B71-BF69-68D9F779C300}" type="presParOf" srcId="{5B0B5977-A291-49C4-8618-1E38AE690EAC}" destId="{99CFC61F-2ADD-49A2-BB63-339474A87CE2}" srcOrd="2" destOrd="0" presId="urn:microsoft.com/office/officeart/2005/8/layout/vProcess5"/>
    <dgm:cxn modelId="{EF73FB34-26A5-4F9A-83C1-56D97574F5BC}" type="presParOf" srcId="{5B0B5977-A291-49C4-8618-1E38AE690EAC}" destId="{C0FA71C9-235B-44DE-82AB-38BE474029E2}" srcOrd="3" destOrd="0" presId="urn:microsoft.com/office/officeart/2005/8/layout/vProcess5"/>
    <dgm:cxn modelId="{91E9F718-2387-4B62-B383-B8180C85E218}" type="presParOf" srcId="{5B0B5977-A291-49C4-8618-1E38AE690EAC}" destId="{73769838-8713-418C-AAAE-0DC643CF2BC9}" srcOrd="4" destOrd="0" presId="urn:microsoft.com/office/officeart/2005/8/layout/vProcess5"/>
    <dgm:cxn modelId="{F16BCFAF-F103-41C1-BE42-E70E1D4214C0}" type="presParOf" srcId="{5B0B5977-A291-49C4-8618-1E38AE690EAC}" destId="{7D4EAA9E-5D57-4934-8C40-56234BA6ECCA}" srcOrd="5" destOrd="0" presId="urn:microsoft.com/office/officeart/2005/8/layout/vProcess5"/>
    <dgm:cxn modelId="{2EC373ED-DB1C-4DB3-BEBF-28E6DEB90BF3}" type="presParOf" srcId="{5B0B5977-A291-49C4-8618-1E38AE690EAC}" destId="{10B54CC6-F300-4F79-ACC6-2569B7186334}" srcOrd="6" destOrd="0" presId="urn:microsoft.com/office/officeart/2005/8/layout/vProcess5"/>
    <dgm:cxn modelId="{4E3382C9-B9E0-4A98-9E60-A43510D3CBE0}" type="presParOf" srcId="{5B0B5977-A291-49C4-8618-1E38AE690EAC}" destId="{015C4CC9-DDF7-4BBF-A730-5A264B84EF48}" srcOrd="7" destOrd="0" presId="urn:microsoft.com/office/officeart/2005/8/layout/vProcess5"/>
    <dgm:cxn modelId="{E2D3B108-02E6-40AB-9CA5-6B9BA8996496}" type="presParOf" srcId="{5B0B5977-A291-49C4-8618-1E38AE690EAC}" destId="{37C675F7-27B5-4DEB-B0B2-776C6CF9AF99}" srcOrd="8" destOrd="0" presId="urn:microsoft.com/office/officeart/2005/8/layout/vProcess5"/>
    <dgm:cxn modelId="{25D0BFD2-81AB-4BD7-A36D-59869BEB6B9E}" type="presParOf" srcId="{5B0B5977-A291-49C4-8618-1E38AE690EAC}" destId="{A47481C4-0CFF-49C5-BEA4-660D0A058CC0}" srcOrd="9" destOrd="0" presId="urn:microsoft.com/office/officeart/2005/8/layout/vProcess5"/>
    <dgm:cxn modelId="{F80D1A70-EB9A-4A9D-92D5-F2A2A83D7067}" type="presParOf" srcId="{5B0B5977-A291-49C4-8618-1E38AE690EAC}" destId="{2EEF2415-293D-4D82-98C3-D089143DFAE0}" srcOrd="10" destOrd="0" presId="urn:microsoft.com/office/officeart/2005/8/layout/vProcess5"/>
    <dgm:cxn modelId="{C303FD33-8574-46DF-AF66-D332C415D3EF}" type="presParOf" srcId="{5B0B5977-A291-49C4-8618-1E38AE690EAC}" destId="{FEE42D6D-E818-4FA4-9A5F-A707D34A882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18740-744D-4801-A21B-1A2D3D8DCE7F}">
      <dsp:nvSpPr>
        <dsp:cNvPr id="0" name=""/>
        <dsp:cNvSpPr/>
      </dsp:nvSpPr>
      <dsp:spPr>
        <a:xfrm>
          <a:off x="148680" y="352004"/>
          <a:ext cx="1303060" cy="130306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38742C-CEE7-443D-AA3F-D0C6BB3DAC40}">
      <dsp:nvSpPr>
        <dsp:cNvPr id="0" name=""/>
        <dsp:cNvSpPr/>
      </dsp:nvSpPr>
      <dsp:spPr>
        <a:xfrm>
          <a:off x="422322" y="625647"/>
          <a:ext cx="755775" cy="7557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1E6FA4-05DB-4873-A356-2746434CCEC5}">
      <dsp:nvSpPr>
        <dsp:cNvPr id="0" name=""/>
        <dsp:cNvSpPr/>
      </dsp:nvSpPr>
      <dsp:spPr>
        <a:xfrm>
          <a:off x="1730968" y="352004"/>
          <a:ext cx="3071500" cy="130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SQL (Structured Query Language) is used to store, retrieve, and manage data in relational databases.</a:t>
          </a:r>
        </a:p>
      </dsp:txBody>
      <dsp:txXfrm>
        <a:off x="1730968" y="352004"/>
        <a:ext cx="3071500" cy="1303060"/>
      </dsp:txXfrm>
    </dsp:sp>
    <dsp:sp modelId="{034D0FCF-44B8-4130-AD4B-8FAAE8CF0B00}">
      <dsp:nvSpPr>
        <dsp:cNvPr id="0" name=""/>
        <dsp:cNvSpPr/>
      </dsp:nvSpPr>
      <dsp:spPr>
        <a:xfrm>
          <a:off x="5337653" y="352004"/>
          <a:ext cx="1303060" cy="130306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9D8DCA-2691-4035-9035-4EB6152D35AD}">
      <dsp:nvSpPr>
        <dsp:cNvPr id="0" name=""/>
        <dsp:cNvSpPr/>
      </dsp:nvSpPr>
      <dsp:spPr>
        <a:xfrm>
          <a:off x="5611296" y="625647"/>
          <a:ext cx="755775" cy="7557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210AED-942C-4F05-93EE-7C7CDDD79BE7}">
      <dsp:nvSpPr>
        <dsp:cNvPr id="0" name=""/>
        <dsp:cNvSpPr/>
      </dsp:nvSpPr>
      <dsp:spPr>
        <a:xfrm>
          <a:off x="6919941" y="352004"/>
          <a:ext cx="3071500" cy="130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Relational databases organize data in tables with rows and columns.</a:t>
          </a:r>
        </a:p>
      </dsp:txBody>
      <dsp:txXfrm>
        <a:off x="6919941" y="352004"/>
        <a:ext cx="3071500" cy="1303060"/>
      </dsp:txXfrm>
    </dsp:sp>
    <dsp:sp modelId="{42E2CD00-D124-4B3B-84F7-2CD86BAF407D}">
      <dsp:nvSpPr>
        <dsp:cNvPr id="0" name=""/>
        <dsp:cNvSpPr/>
      </dsp:nvSpPr>
      <dsp:spPr>
        <a:xfrm>
          <a:off x="148680" y="2333044"/>
          <a:ext cx="1303060" cy="130306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AB5F49-2639-49EA-A5AE-E3DEBD75EA5C}">
      <dsp:nvSpPr>
        <dsp:cNvPr id="0" name=""/>
        <dsp:cNvSpPr/>
      </dsp:nvSpPr>
      <dsp:spPr>
        <a:xfrm>
          <a:off x="422322" y="2606687"/>
          <a:ext cx="755775" cy="7557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D90A05-EC72-445D-9380-5C8E814D0C09}">
      <dsp:nvSpPr>
        <dsp:cNvPr id="0" name=""/>
        <dsp:cNvSpPr/>
      </dsp:nvSpPr>
      <dsp:spPr>
        <a:xfrm>
          <a:off x="1730968" y="2333044"/>
          <a:ext cx="3071500" cy="130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SQL allows you to </a:t>
          </a:r>
          <a:r>
            <a:rPr lang="en-US" sz="2100" b="1" kern="1200"/>
            <a:t>insert</a:t>
          </a:r>
          <a:r>
            <a:rPr lang="en-US" sz="2100" kern="1200"/>
            <a:t>, </a:t>
          </a:r>
          <a:r>
            <a:rPr lang="en-US" sz="2100" b="1" kern="1200"/>
            <a:t>update</a:t>
          </a:r>
          <a:r>
            <a:rPr lang="en-US" sz="2100" kern="1200"/>
            <a:t>, </a:t>
          </a:r>
          <a:r>
            <a:rPr lang="en-US" sz="2100" b="1" kern="1200"/>
            <a:t>delete</a:t>
          </a:r>
          <a:r>
            <a:rPr lang="en-US" sz="2100" kern="1200"/>
            <a:t>, </a:t>
          </a:r>
          <a:r>
            <a:rPr lang="en-US" sz="2100" b="1" kern="1200"/>
            <a:t>search</a:t>
          </a:r>
          <a:r>
            <a:rPr lang="en-US" sz="2100" kern="1200"/>
            <a:t>, and </a:t>
          </a:r>
          <a:r>
            <a:rPr lang="en-US" sz="2100" b="1" kern="1200"/>
            <a:t>optimize</a:t>
          </a:r>
          <a:r>
            <a:rPr lang="en-US" sz="2100" kern="1200"/>
            <a:t> data.</a:t>
          </a:r>
        </a:p>
      </dsp:txBody>
      <dsp:txXfrm>
        <a:off x="1730968" y="2333044"/>
        <a:ext cx="3071500" cy="1303060"/>
      </dsp:txXfrm>
    </dsp:sp>
    <dsp:sp modelId="{EE489896-0320-4F7E-8892-E094CCAE152B}">
      <dsp:nvSpPr>
        <dsp:cNvPr id="0" name=""/>
        <dsp:cNvSpPr/>
      </dsp:nvSpPr>
      <dsp:spPr>
        <a:xfrm>
          <a:off x="5337653" y="2333044"/>
          <a:ext cx="1303060" cy="130306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8CD976-B55A-411A-AC9C-64F105A16D95}">
      <dsp:nvSpPr>
        <dsp:cNvPr id="0" name=""/>
        <dsp:cNvSpPr/>
      </dsp:nvSpPr>
      <dsp:spPr>
        <a:xfrm>
          <a:off x="5611296" y="2606687"/>
          <a:ext cx="755775" cy="7557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15A45F-C30E-44D2-AA83-DFD1CD1E28AA}">
      <dsp:nvSpPr>
        <dsp:cNvPr id="0" name=""/>
        <dsp:cNvSpPr/>
      </dsp:nvSpPr>
      <dsp:spPr>
        <a:xfrm>
          <a:off x="6919941" y="2333044"/>
          <a:ext cx="3071500" cy="130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It became an ANSI standard in 1986 and ISO standard in 1987.</a:t>
          </a:r>
        </a:p>
      </dsp:txBody>
      <dsp:txXfrm>
        <a:off x="6919941" y="2333044"/>
        <a:ext cx="3071500" cy="13030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A257B-89F9-4B09-9B38-A500390D0929}">
      <dsp:nvSpPr>
        <dsp:cNvPr id="0" name=""/>
        <dsp:cNvSpPr/>
      </dsp:nvSpPr>
      <dsp:spPr>
        <a:xfrm>
          <a:off x="393412" y="1331"/>
          <a:ext cx="2450003" cy="122500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Mark runs a online Computer store in Germany.</a:t>
          </a:r>
        </a:p>
      </dsp:txBody>
      <dsp:txXfrm>
        <a:off x="429291" y="37210"/>
        <a:ext cx="2378245" cy="1153243"/>
      </dsp:txXfrm>
    </dsp:sp>
    <dsp:sp modelId="{9797CEC2-FD27-4ED4-925B-F6E4C94838A8}">
      <dsp:nvSpPr>
        <dsp:cNvPr id="0" name=""/>
        <dsp:cNvSpPr/>
      </dsp:nvSpPr>
      <dsp:spPr>
        <a:xfrm>
          <a:off x="393412" y="1410083"/>
          <a:ext cx="2450003" cy="122500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Mark’s  business has a database that stores all the customers in the </a:t>
          </a:r>
          <a:r>
            <a:rPr lang="en-US" sz="1400" i="1" kern="1200" dirty="0"/>
            <a:t>Customer table </a:t>
          </a:r>
          <a:r>
            <a:rPr lang="en-US" sz="1400" kern="1200" dirty="0"/>
            <a:t> and all orders in the </a:t>
          </a:r>
          <a:r>
            <a:rPr lang="en-US" sz="1400" i="1" kern="1200" dirty="0"/>
            <a:t>Orders table. </a:t>
          </a:r>
          <a:br>
            <a:rPr lang="en-US" sz="1400" kern="1200" dirty="0"/>
          </a:br>
          <a:endParaRPr lang="en-US" sz="1400" kern="1200" dirty="0"/>
        </a:p>
      </dsp:txBody>
      <dsp:txXfrm>
        <a:off x="429291" y="1445962"/>
        <a:ext cx="2378245" cy="1153243"/>
      </dsp:txXfrm>
    </dsp:sp>
    <dsp:sp modelId="{8930D278-3052-44ED-8154-94994B34A1DE}">
      <dsp:nvSpPr>
        <dsp:cNvPr id="0" name=""/>
        <dsp:cNvSpPr/>
      </dsp:nvSpPr>
      <dsp:spPr>
        <a:xfrm>
          <a:off x="393412" y="2818835"/>
          <a:ext cx="2450003" cy="122500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For his business to grow, he needs to do analysis by answering some of the following questions: </a:t>
          </a:r>
        </a:p>
      </dsp:txBody>
      <dsp:txXfrm>
        <a:off x="429291" y="2854714"/>
        <a:ext cx="2378245" cy="1153243"/>
      </dsp:txXfrm>
    </dsp:sp>
    <dsp:sp modelId="{6D88DCD2-CD57-4578-9D48-8A9731D5F205}">
      <dsp:nvSpPr>
        <dsp:cNvPr id="0" name=""/>
        <dsp:cNvSpPr/>
      </dsp:nvSpPr>
      <dsp:spPr>
        <a:xfrm rot="18289469">
          <a:off x="2475368" y="2706745"/>
          <a:ext cx="1716095" cy="40429"/>
        </a:xfrm>
        <a:custGeom>
          <a:avLst/>
          <a:gdLst/>
          <a:ahLst/>
          <a:cxnLst/>
          <a:rect l="0" t="0" r="0" b="0"/>
          <a:pathLst>
            <a:path>
              <a:moveTo>
                <a:pt x="0" y="20214"/>
              </a:moveTo>
              <a:lnTo>
                <a:pt x="1716095" y="20214"/>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290514" y="2684057"/>
        <a:ext cx="85804" cy="85804"/>
      </dsp:txXfrm>
    </dsp:sp>
    <dsp:sp modelId="{A9F72071-54FD-4746-BB34-38CAC774C391}">
      <dsp:nvSpPr>
        <dsp:cNvPr id="0" name=""/>
        <dsp:cNvSpPr/>
      </dsp:nvSpPr>
      <dsp:spPr>
        <a:xfrm>
          <a:off x="3823417" y="1410083"/>
          <a:ext cx="2450003" cy="122500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Who ordered what?</a:t>
          </a:r>
        </a:p>
      </dsp:txBody>
      <dsp:txXfrm>
        <a:off x="3859296" y="1445962"/>
        <a:ext cx="2378245" cy="1153243"/>
      </dsp:txXfrm>
    </dsp:sp>
    <dsp:sp modelId="{FE44B38B-5FA7-4E43-8B29-4862C1A6E5A1}">
      <dsp:nvSpPr>
        <dsp:cNvPr id="0" name=""/>
        <dsp:cNvSpPr/>
      </dsp:nvSpPr>
      <dsp:spPr>
        <a:xfrm>
          <a:off x="2843415" y="3411121"/>
          <a:ext cx="980001" cy="40429"/>
        </a:xfrm>
        <a:custGeom>
          <a:avLst/>
          <a:gdLst/>
          <a:ahLst/>
          <a:cxnLst/>
          <a:rect l="0" t="0" r="0" b="0"/>
          <a:pathLst>
            <a:path>
              <a:moveTo>
                <a:pt x="0" y="20214"/>
              </a:moveTo>
              <a:lnTo>
                <a:pt x="980001" y="20214"/>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08916" y="3406835"/>
        <a:ext cx="49000" cy="49000"/>
      </dsp:txXfrm>
    </dsp:sp>
    <dsp:sp modelId="{6E5E9731-78EA-4063-BD0B-E06D84AF8935}">
      <dsp:nvSpPr>
        <dsp:cNvPr id="0" name=""/>
        <dsp:cNvSpPr/>
      </dsp:nvSpPr>
      <dsp:spPr>
        <a:xfrm>
          <a:off x="3823417" y="2818835"/>
          <a:ext cx="2450003" cy="122500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Who hasn’t ordered yet?</a:t>
          </a:r>
        </a:p>
      </dsp:txBody>
      <dsp:txXfrm>
        <a:off x="3859296" y="2854714"/>
        <a:ext cx="2378245" cy="1153243"/>
      </dsp:txXfrm>
    </dsp:sp>
    <dsp:sp modelId="{99501A39-FD81-47D7-9581-3E3A6D88CA4F}">
      <dsp:nvSpPr>
        <dsp:cNvPr id="0" name=""/>
        <dsp:cNvSpPr/>
      </dsp:nvSpPr>
      <dsp:spPr>
        <a:xfrm rot="3310531">
          <a:off x="2475368" y="4115496"/>
          <a:ext cx="1716095" cy="40429"/>
        </a:xfrm>
        <a:custGeom>
          <a:avLst/>
          <a:gdLst/>
          <a:ahLst/>
          <a:cxnLst/>
          <a:rect l="0" t="0" r="0" b="0"/>
          <a:pathLst>
            <a:path>
              <a:moveTo>
                <a:pt x="0" y="20214"/>
              </a:moveTo>
              <a:lnTo>
                <a:pt x="1716095" y="20214"/>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290514" y="4092809"/>
        <a:ext cx="85804" cy="85804"/>
      </dsp:txXfrm>
    </dsp:sp>
    <dsp:sp modelId="{2781DD8A-5310-44D7-9169-549A19F75DDC}">
      <dsp:nvSpPr>
        <dsp:cNvPr id="0" name=""/>
        <dsp:cNvSpPr/>
      </dsp:nvSpPr>
      <dsp:spPr>
        <a:xfrm>
          <a:off x="3823417" y="4227586"/>
          <a:ext cx="2450003" cy="122500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Which orders came from unknown customers?</a:t>
          </a:r>
        </a:p>
      </dsp:txBody>
      <dsp:txXfrm>
        <a:off x="3859296" y="4263465"/>
        <a:ext cx="2378245" cy="11532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938861-5C49-4A82-8B03-ADE9FFDFAF17}">
      <dsp:nvSpPr>
        <dsp:cNvPr id="0" name=""/>
        <dsp:cNvSpPr/>
      </dsp:nvSpPr>
      <dsp:spPr>
        <a:xfrm>
          <a:off x="3931502" y="2590772"/>
          <a:ext cx="2027147" cy="482368"/>
        </a:xfrm>
        <a:custGeom>
          <a:avLst/>
          <a:gdLst/>
          <a:ahLst/>
          <a:cxnLst/>
          <a:rect l="0" t="0" r="0" b="0"/>
          <a:pathLst>
            <a:path>
              <a:moveTo>
                <a:pt x="0" y="0"/>
              </a:moveTo>
              <a:lnTo>
                <a:pt x="0" y="328720"/>
              </a:lnTo>
              <a:lnTo>
                <a:pt x="2027147" y="328720"/>
              </a:lnTo>
              <a:lnTo>
                <a:pt x="2027147" y="482368"/>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451E29-5833-4ABE-AB68-590C3F23EE56}">
      <dsp:nvSpPr>
        <dsp:cNvPr id="0" name=""/>
        <dsp:cNvSpPr/>
      </dsp:nvSpPr>
      <dsp:spPr>
        <a:xfrm>
          <a:off x="3885782" y="2590772"/>
          <a:ext cx="91440" cy="482368"/>
        </a:xfrm>
        <a:custGeom>
          <a:avLst/>
          <a:gdLst/>
          <a:ahLst/>
          <a:cxnLst/>
          <a:rect l="0" t="0" r="0" b="0"/>
          <a:pathLst>
            <a:path>
              <a:moveTo>
                <a:pt x="45720" y="0"/>
              </a:moveTo>
              <a:lnTo>
                <a:pt x="45720" y="482368"/>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15A356-09B9-445E-9ABD-6DE778286A1B}">
      <dsp:nvSpPr>
        <dsp:cNvPr id="0" name=""/>
        <dsp:cNvSpPr/>
      </dsp:nvSpPr>
      <dsp:spPr>
        <a:xfrm>
          <a:off x="1904355" y="2590772"/>
          <a:ext cx="2027147" cy="482368"/>
        </a:xfrm>
        <a:custGeom>
          <a:avLst/>
          <a:gdLst/>
          <a:ahLst/>
          <a:cxnLst/>
          <a:rect l="0" t="0" r="0" b="0"/>
          <a:pathLst>
            <a:path>
              <a:moveTo>
                <a:pt x="2027147" y="0"/>
              </a:moveTo>
              <a:lnTo>
                <a:pt x="2027147" y="328720"/>
              </a:lnTo>
              <a:lnTo>
                <a:pt x="0" y="328720"/>
              </a:lnTo>
              <a:lnTo>
                <a:pt x="0" y="482368"/>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533D7E-E061-4C27-A9EF-A91984B652EF}">
      <dsp:nvSpPr>
        <dsp:cNvPr id="0" name=""/>
        <dsp:cNvSpPr/>
      </dsp:nvSpPr>
      <dsp:spPr>
        <a:xfrm>
          <a:off x="2917929" y="1055208"/>
          <a:ext cx="1013573" cy="482368"/>
        </a:xfrm>
        <a:custGeom>
          <a:avLst/>
          <a:gdLst/>
          <a:ahLst/>
          <a:cxnLst/>
          <a:rect l="0" t="0" r="0" b="0"/>
          <a:pathLst>
            <a:path>
              <a:moveTo>
                <a:pt x="0" y="0"/>
              </a:moveTo>
              <a:lnTo>
                <a:pt x="0" y="328720"/>
              </a:lnTo>
              <a:lnTo>
                <a:pt x="1013573" y="328720"/>
              </a:lnTo>
              <a:lnTo>
                <a:pt x="1013573" y="482368"/>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4D363F-75A4-4E27-B52D-704DB85E7DBD}">
      <dsp:nvSpPr>
        <dsp:cNvPr id="0" name=""/>
        <dsp:cNvSpPr/>
      </dsp:nvSpPr>
      <dsp:spPr>
        <a:xfrm>
          <a:off x="1904355" y="1055208"/>
          <a:ext cx="1013573" cy="482368"/>
        </a:xfrm>
        <a:custGeom>
          <a:avLst/>
          <a:gdLst/>
          <a:ahLst/>
          <a:cxnLst/>
          <a:rect l="0" t="0" r="0" b="0"/>
          <a:pathLst>
            <a:path>
              <a:moveTo>
                <a:pt x="1013573" y="0"/>
              </a:moveTo>
              <a:lnTo>
                <a:pt x="1013573" y="328720"/>
              </a:lnTo>
              <a:lnTo>
                <a:pt x="0" y="328720"/>
              </a:lnTo>
              <a:lnTo>
                <a:pt x="0" y="482368"/>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45C98B-1517-45F6-85A2-068AD160678C}">
      <dsp:nvSpPr>
        <dsp:cNvPr id="0" name=""/>
        <dsp:cNvSpPr/>
      </dsp:nvSpPr>
      <dsp:spPr>
        <a:xfrm>
          <a:off x="2088641" y="2012"/>
          <a:ext cx="1658575" cy="1053195"/>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55768AA-D52B-4596-8D8F-118508D31695}">
      <dsp:nvSpPr>
        <dsp:cNvPr id="0" name=""/>
        <dsp:cNvSpPr/>
      </dsp:nvSpPr>
      <dsp:spPr>
        <a:xfrm>
          <a:off x="2272927" y="177084"/>
          <a:ext cx="1658575" cy="1053195"/>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Joins</a:t>
          </a:r>
          <a:endParaRPr lang="en-IN" sz="2000" kern="1200" dirty="0"/>
        </a:p>
      </dsp:txBody>
      <dsp:txXfrm>
        <a:off x="2303774" y="207931"/>
        <a:ext cx="1596881" cy="991501"/>
      </dsp:txXfrm>
    </dsp:sp>
    <dsp:sp modelId="{67DAEA17-A91C-4BB6-938B-0E35D59C858E}">
      <dsp:nvSpPr>
        <dsp:cNvPr id="0" name=""/>
        <dsp:cNvSpPr/>
      </dsp:nvSpPr>
      <dsp:spPr>
        <a:xfrm>
          <a:off x="1075067" y="1537576"/>
          <a:ext cx="1658575" cy="1053195"/>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F5CF368-4959-41B9-956A-9DB72F635ECE}">
      <dsp:nvSpPr>
        <dsp:cNvPr id="0" name=""/>
        <dsp:cNvSpPr/>
      </dsp:nvSpPr>
      <dsp:spPr>
        <a:xfrm>
          <a:off x="1259354" y="1712648"/>
          <a:ext cx="1658575" cy="1053195"/>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Inner Join</a:t>
          </a:r>
          <a:endParaRPr lang="en-IN" sz="2000" kern="1200" dirty="0"/>
        </a:p>
      </dsp:txBody>
      <dsp:txXfrm>
        <a:off x="1290201" y="1743495"/>
        <a:ext cx="1596881" cy="991501"/>
      </dsp:txXfrm>
    </dsp:sp>
    <dsp:sp modelId="{740F3479-BD90-480F-BF7F-0284168A69E2}">
      <dsp:nvSpPr>
        <dsp:cNvPr id="0" name=""/>
        <dsp:cNvSpPr/>
      </dsp:nvSpPr>
      <dsp:spPr>
        <a:xfrm>
          <a:off x="3102215" y="1537576"/>
          <a:ext cx="1658575" cy="1053195"/>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C13825B-F90B-407C-A641-DFF614584853}">
      <dsp:nvSpPr>
        <dsp:cNvPr id="0" name=""/>
        <dsp:cNvSpPr/>
      </dsp:nvSpPr>
      <dsp:spPr>
        <a:xfrm>
          <a:off x="3286501" y="1712648"/>
          <a:ext cx="1658575" cy="1053195"/>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Outer Join</a:t>
          </a:r>
          <a:endParaRPr lang="en-IN" sz="2000" kern="1200" dirty="0"/>
        </a:p>
      </dsp:txBody>
      <dsp:txXfrm>
        <a:off x="3317348" y="1743495"/>
        <a:ext cx="1596881" cy="991501"/>
      </dsp:txXfrm>
    </dsp:sp>
    <dsp:sp modelId="{26D74FBA-3920-4CEA-889F-229C2C21431A}">
      <dsp:nvSpPr>
        <dsp:cNvPr id="0" name=""/>
        <dsp:cNvSpPr/>
      </dsp:nvSpPr>
      <dsp:spPr>
        <a:xfrm>
          <a:off x="1075067" y="3073141"/>
          <a:ext cx="1658575" cy="10531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D83BB27-C5E0-42EF-9F43-C0F3112B6374}">
      <dsp:nvSpPr>
        <dsp:cNvPr id="0" name=""/>
        <dsp:cNvSpPr/>
      </dsp:nvSpPr>
      <dsp:spPr>
        <a:xfrm>
          <a:off x="1259354" y="3248212"/>
          <a:ext cx="1658575" cy="105319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mj-lt"/>
            <a:buNone/>
          </a:pPr>
          <a:r>
            <a:rPr lang="en-US" sz="2000" kern="1200" dirty="0"/>
            <a:t>Left Outer Join OR Left Join</a:t>
          </a:r>
          <a:endParaRPr lang="en-IN" sz="2000" kern="1200" dirty="0"/>
        </a:p>
      </dsp:txBody>
      <dsp:txXfrm>
        <a:off x="1290201" y="3279059"/>
        <a:ext cx="1596881" cy="991501"/>
      </dsp:txXfrm>
    </dsp:sp>
    <dsp:sp modelId="{AC803966-7F3D-42BA-886B-9F262EA496C7}">
      <dsp:nvSpPr>
        <dsp:cNvPr id="0" name=""/>
        <dsp:cNvSpPr/>
      </dsp:nvSpPr>
      <dsp:spPr>
        <a:xfrm>
          <a:off x="3102215" y="3073141"/>
          <a:ext cx="1658575" cy="10531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8CB5D76-4D77-48E4-9474-45221D5BE8EA}">
      <dsp:nvSpPr>
        <dsp:cNvPr id="0" name=""/>
        <dsp:cNvSpPr/>
      </dsp:nvSpPr>
      <dsp:spPr>
        <a:xfrm>
          <a:off x="3286501" y="3248212"/>
          <a:ext cx="1658575" cy="105319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mj-lt"/>
            <a:buNone/>
          </a:pPr>
          <a:r>
            <a:rPr lang="en-US" sz="2000" kern="1200" dirty="0"/>
            <a:t>Right Outer Join OR Right Join</a:t>
          </a:r>
          <a:endParaRPr lang="en-IN" sz="2000" kern="1200" dirty="0"/>
        </a:p>
      </dsp:txBody>
      <dsp:txXfrm>
        <a:off x="3317348" y="3279059"/>
        <a:ext cx="1596881" cy="991501"/>
      </dsp:txXfrm>
    </dsp:sp>
    <dsp:sp modelId="{3151E39F-13FA-4265-89C7-A5D10AC93524}">
      <dsp:nvSpPr>
        <dsp:cNvPr id="0" name=""/>
        <dsp:cNvSpPr/>
      </dsp:nvSpPr>
      <dsp:spPr>
        <a:xfrm>
          <a:off x="5129362" y="3073141"/>
          <a:ext cx="1658575" cy="10531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9C57508-E6BE-4114-AF18-3A632759AC35}">
      <dsp:nvSpPr>
        <dsp:cNvPr id="0" name=""/>
        <dsp:cNvSpPr/>
      </dsp:nvSpPr>
      <dsp:spPr>
        <a:xfrm>
          <a:off x="5313648" y="3248212"/>
          <a:ext cx="1658575" cy="105319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mj-lt"/>
            <a:buNone/>
          </a:pPr>
          <a:r>
            <a:rPr lang="en-US" sz="2000" kern="1200" dirty="0"/>
            <a:t>Full Outer Join</a:t>
          </a:r>
          <a:endParaRPr lang="en-IN" sz="2000" kern="1200" dirty="0"/>
        </a:p>
      </dsp:txBody>
      <dsp:txXfrm>
        <a:off x="5344495" y="3279059"/>
        <a:ext cx="1596881" cy="9915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0F484F-A188-4844-8AD4-489AE8707438}">
      <dsp:nvSpPr>
        <dsp:cNvPr id="0" name=""/>
        <dsp:cNvSpPr/>
      </dsp:nvSpPr>
      <dsp:spPr>
        <a:xfrm>
          <a:off x="3953" y="110296"/>
          <a:ext cx="2377306" cy="489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defRPr b="1"/>
          </a:pPr>
          <a:r>
            <a:rPr lang="en-US" sz="1700" b="1" kern="1200"/>
            <a:t>1.   INNER JOIN</a:t>
          </a:r>
          <a:endParaRPr lang="en-US" sz="1700" kern="1200"/>
        </a:p>
      </dsp:txBody>
      <dsp:txXfrm>
        <a:off x="3953" y="110296"/>
        <a:ext cx="2377306" cy="489600"/>
      </dsp:txXfrm>
    </dsp:sp>
    <dsp:sp modelId="{7BFA1B30-F68D-4C43-9E50-23D3A5D31637}">
      <dsp:nvSpPr>
        <dsp:cNvPr id="0" name=""/>
        <dsp:cNvSpPr/>
      </dsp:nvSpPr>
      <dsp:spPr>
        <a:xfrm>
          <a:off x="3953" y="599896"/>
          <a:ext cx="2377306" cy="364114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List the names and cities of customers who have placed at least one order.</a:t>
          </a:r>
        </a:p>
        <a:p>
          <a:pPr marL="171450" lvl="1" indent="-171450" algn="l" defTabSz="755650">
            <a:lnSpc>
              <a:spcPct val="90000"/>
            </a:lnSpc>
            <a:spcBef>
              <a:spcPct val="0"/>
            </a:spcBef>
            <a:spcAft>
              <a:spcPct val="15000"/>
            </a:spcAft>
            <a:buChar char="•"/>
          </a:pPr>
          <a:r>
            <a:rPr lang="en-US" sz="1700" kern="1200"/>
            <a:t>Show each customer's name along with the book title and quantity they ordered.</a:t>
          </a:r>
        </a:p>
      </dsp:txBody>
      <dsp:txXfrm>
        <a:off x="3953" y="599896"/>
        <a:ext cx="2377306" cy="3641145"/>
      </dsp:txXfrm>
    </dsp:sp>
    <dsp:sp modelId="{9BA1EC4A-1F21-4B6C-9F3D-2A9BA4CECE0A}">
      <dsp:nvSpPr>
        <dsp:cNvPr id="0" name=""/>
        <dsp:cNvSpPr/>
      </dsp:nvSpPr>
      <dsp:spPr>
        <a:xfrm>
          <a:off x="2714082" y="110296"/>
          <a:ext cx="2377306" cy="489600"/>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defRPr b="1"/>
          </a:pPr>
          <a:r>
            <a:rPr lang="en-US" sz="1700" b="1" kern="1200"/>
            <a:t>2.   LEFT JOIN</a:t>
          </a:r>
          <a:endParaRPr lang="en-US" sz="1700" kern="1200"/>
        </a:p>
      </dsp:txBody>
      <dsp:txXfrm>
        <a:off x="2714082" y="110296"/>
        <a:ext cx="2377306" cy="489600"/>
      </dsp:txXfrm>
    </dsp:sp>
    <dsp:sp modelId="{8D2FD75D-3C09-4FE2-AE61-A307B1296165}">
      <dsp:nvSpPr>
        <dsp:cNvPr id="0" name=""/>
        <dsp:cNvSpPr/>
      </dsp:nvSpPr>
      <dsp:spPr>
        <a:xfrm>
          <a:off x="2714082" y="599896"/>
          <a:ext cx="2377306" cy="3641145"/>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List all customers and their orders (if any). Include customers with no orders.</a:t>
          </a:r>
        </a:p>
        <a:p>
          <a:pPr marL="171450" lvl="1" indent="-171450" algn="l" defTabSz="755650">
            <a:lnSpc>
              <a:spcPct val="90000"/>
            </a:lnSpc>
            <a:spcBef>
              <a:spcPct val="0"/>
            </a:spcBef>
            <a:spcAft>
              <a:spcPct val="15000"/>
            </a:spcAft>
            <a:buChar char="•"/>
          </a:pPr>
          <a:r>
            <a:rPr lang="en-US" sz="1700" kern="1200"/>
            <a:t>Identify customers who have not placed any orders.</a:t>
          </a:r>
        </a:p>
        <a:p>
          <a:pPr marL="171450" lvl="1" indent="-171450" algn="l" defTabSz="755650">
            <a:lnSpc>
              <a:spcPct val="90000"/>
            </a:lnSpc>
            <a:spcBef>
              <a:spcPct val="0"/>
            </a:spcBef>
            <a:spcAft>
              <a:spcPct val="15000"/>
            </a:spcAft>
            <a:buChar char="•"/>
          </a:pPr>
          <a:r>
            <a:rPr lang="en-US" sz="1700" kern="1200"/>
            <a:t>Show the total number of books ordered by each customer. Include those with zero orders.</a:t>
          </a:r>
        </a:p>
      </dsp:txBody>
      <dsp:txXfrm>
        <a:off x="2714082" y="599896"/>
        <a:ext cx="2377306" cy="3641145"/>
      </dsp:txXfrm>
    </dsp:sp>
    <dsp:sp modelId="{C41219A8-980C-45D3-B444-03FE950F80C8}">
      <dsp:nvSpPr>
        <dsp:cNvPr id="0" name=""/>
        <dsp:cNvSpPr/>
      </dsp:nvSpPr>
      <dsp:spPr>
        <a:xfrm>
          <a:off x="5424211" y="110296"/>
          <a:ext cx="2377306" cy="489600"/>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defRPr b="1"/>
          </a:pPr>
          <a:r>
            <a:rPr lang="en-US" sz="1700" b="1" kern="1200"/>
            <a:t>3.  RIGHT JOIN</a:t>
          </a:r>
          <a:endParaRPr lang="en-US" sz="1700" kern="1200"/>
        </a:p>
      </dsp:txBody>
      <dsp:txXfrm>
        <a:off x="5424211" y="110296"/>
        <a:ext cx="2377306" cy="489600"/>
      </dsp:txXfrm>
    </dsp:sp>
    <dsp:sp modelId="{29B3C18B-6B2F-406B-B070-10A645FBB997}">
      <dsp:nvSpPr>
        <dsp:cNvPr id="0" name=""/>
        <dsp:cNvSpPr/>
      </dsp:nvSpPr>
      <dsp:spPr>
        <a:xfrm>
          <a:off x="5424211" y="599896"/>
          <a:ext cx="2377306" cy="3641145"/>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Retrieve all order records, along with customer names (if available).</a:t>
          </a:r>
        </a:p>
        <a:p>
          <a:pPr marL="171450" lvl="1" indent="-171450" algn="l" defTabSz="755650">
            <a:lnSpc>
              <a:spcPct val="90000"/>
            </a:lnSpc>
            <a:spcBef>
              <a:spcPct val="0"/>
            </a:spcBef>
            <a:spcAft>
              <a:spcPct val="15000"/>
            </a:spcAft>
            <a:buChar char="•"/>
          </a:pPr>
          <a:r>
            <a:rPr lang="en-US" sz="1700" kern="1200"/>
            <a:t>Find orders that do not have a matching customer (e.g., orphaned orders).</a:t>
          </a:r>
        </a:p>
      </dsp:txBody>
      <dsp:txXfrm>
        <a:off x="5424211" y="599896"/>
        <a:ext cx="2377306" cy="3641145"/>
      </dsp:txXfrm>
    </dsp:sp>
    <dsp:sp modelId="{96717BDC-BFD9-4720-9917-2C2BC16E4846}">
      <dsp:nvSpPr>
        <dsp:cNvPr id="0" name=""/>
        <dsp:cNvSpPr/>
      </dsp:nvSpPr>
      <dsp:spPr>
        <a:xfrm>
          <a:off x="8134340" y="110296"/>
          <a:ext cx="2377306" cy="48960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defRPr b="1"/>
          </a:pPr>
          <a:r>
            <a:rPr lang="en-US" sz="1700" b="1" kern="1200"/>
            <a:t>4. OUTER JOIN</a:t>
          </a:r>
          <a:endParaRPr lang="en-US" sz="1700" kern="1200"/>
        </a:p>
      </dsp:txBody>
      <dsp:txXfrm>
        <a:off x="8134340" y="110296"/>
        <a:ext cx="2377306" cy="489600"/>
      </dsp:txXfrm>
    </dsp:sp>
    <dsp:sp modelId="{961A781E-E9F1-4C8D-9F46-E423FACD62D8}">
      <dsp:nvSpPr>
        <dsp:cNvPr id="0" name=""/>
        <dsp:cNvSpPr/>
      </dsp:nvSpPr>
      <dsp:spPr>
        <a:xfrm>
          <a:off x="8134340" y="599896"/>
          <a:ext cx="2377306" cy="3641145"/>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List all customers and all orders, matching them where possible.</a:t>
          </a:r>
        </a:p>
        <a:p>
          <a:pPr marL="171450" lvl="1" indent="-171450" algn="l" defTabSz="755650">
            <a:lnSpc>
              <a:spcPct val="90000"/>
            </a:lnSpc>
            <a:spcBef>
              <a:spcPct val="0"/>
            </a:spcBef>
            <a:spcAft>
              <a:spcPct val="15000"/>
            </a:spcAft>
            <a:buChar char="•"/>
          </a:pPr>
          <a:r>
            <a:rPr lang="en-US" sz="1700" kern="1200"/>
            <a:t>Identify all unmatched records—customers without orders and orders without customers.</a:t>
          </a:r>
        </a:p>
        <a:p>
          <a:pPr marL="171450" lvl="1" indent="-171450" algn="l" defTabSz="755650">
            <a:lnSpc>
              <a:spcPct val="90000"/>
            </a:lnSpc>
            <a:spcBef>
              <a:spcPct val="0"/>
            </a:spcBef>
            <a:spcAft>
              <a:spcPct val="15000"/>
            </a:spcAft>
            <a:buChar char="•"/>
          </a:pPr>
          <a:r>
            <a:rPr lang="en-US" sz="1700" kern="1200"/>
            <a:t>Display the name of each customer and the book they ordered (if any). If data is missing on either side, still show the record.</a:t>
          </a:r>
        </a:p>
      </dsp:txBody>
      <dsp:txXfrm>
        <a:off x="8134340" y="599896"/>
        <a:ext cx="2377306" cy="36411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7BA1B9-BF9D-43C5-867E-4AC64ACAD9E7}">
      <dsp:nvSpPr>
        <dsp:cNvPr id="0" name=""/>
        <dsp:cNvSpPr/>
      </dsp:nvSpPr>
      <dsp:spPr>
        <a:xfrm>
          <a:off x="0" y="0"/>
          <a:ext cx="7960597" cy="83889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What happens if there is no match in one of the tables?</a:t>
          </a:r>
        </a:p>
      </dsp:txBody>
      <dsp:txXfrm>
        <a:off x="24570" y="24570"/>
        <a:ext cx="6984483" cy="789751"/>
      </dsp:txXfrm>
    </dsp:sp>
    <dsp:sp modelId="{99CFC61F-2ADD-49A2-BB63-339474A87CE2}">
      <dsp:nvSpPr>
        <dsp:cNvPr id="0" name=""/>
        <dsp:cNvSpPr/>
      </dsp:nvSpPr>
      <dsp:spPr>
        <a:xfrm>
          <a:off x="666700" y="991416"/>
          <a:ext cx="7960597" cy="838891"/>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Which JOIN would you use to include everyone?</a:t>
          </a:r>
        </a:p>
      </dsp:txBody>
      <dsp:txXfrm>
        <a:off x="691270" y="1015986"/>
        <a:ext cx="6699478" cy="789751"/>
      </dsp:txXfrm>
    </dsp:sp>
    <dsp:sp modelId="{C0FA71C9-235B-44DE-82AB-38BE474029E2}">
      <dsp:nvSpPr>
        <dsp:cNvPr id="0" name=""/>
        <dsp:cNvSpPr/>
      </dsp:nvSpPr>
      <dsp:spPr>
        <a:xfrm>
          <a:off x="1323449" y="1982833"/>
          <a:ext cx="7960597" cy="838891"/>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How do SQL JOINs compare to Excel's VLOOKUP?</a:t>
          </a:r>
        </a:p>
      </dsp:txBody>
      <dsp:txXfrm>
        <a:off x="1348019" y="2007403"/>
        <a:ext cx="6709429" cy="789751"/>
      </dsp:txXfrm>
    </dsp:sp>
    <dsp:sp modelId="{73769838-8713-418C-AAAE-0DC643CF2BC9}">
      <dsp:nvSpPr>
        <dsp:cNvPr id="0" name=""/>
        <dsp:cNvSpPr/>
      </dsp:nvSpPr>
      <dsp:spPr>
        <a:xfrm>
          <a:off x="1990149" y="2974249"/>
          <a:ext cx="7960597" cy="83889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Why is it important to spot unmatched records?</a:t>
          </a:r>
        </a:p>
      </dsp:txBody>
      <dsp:txXfrm>
        <a:off x="2014719" y="2998819"/>
        <a:ext cx="6699478" cy="789751"/>
      </dsp:txXfrm>
    </dsp:sp>
    <dsp:sp modelId="{7D4EAA9E-5D57-4934-8C40-56234BA6ECCA}">
      <dsp:nvSpPr>
        <dsp:cNvPr id="0" name=""/>
        <dsp:cNvSpPr/>
      </dsp:nvSpPr>
      <dsp:spPr>
        <a:xfrm>
          <a:off x="7415318" y="642514"/>
          <a:ext cx="545279" cy="54527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538006" y="642514"/>
        <a:ext cx="299903" cy="410322"/>
      </dsp:txXfrm>
    </dsp:sp>
    <dsp:sp modelId="{10B54CC6-F300-4F79-ACC6-2569B7186334}">
      <dsp:nvSpPr>
        <dsp:cNvPr id="0" name=""/>
        <dsp:cNvSpPr/>
      </dsp:nvSpPr>
      <dsp:spPr>
        <a:xfrm>
          <a:off x="8082018" y="1633930"/>
          <a:ext cx="545279" cy="545279"/>
        </a:xfrm>
        <a:prstGeom prst="downArrow">
          <a:avLst>
            <a:gd name="adj1" fmla="val 55000"/>
            <a:gd name="adj2" fmla="val 45000"/>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204706" y="1633930"/>
        <a:ext cx="299903" cy="410322"/>
      </dsp:txXfrm>
    </dsp:sp>
    <dsp:sp modelId="{015C4CC9-DDF7-4BBF-A730-5A264B84EF48}">
      <dsp:nvSpPr>
        <dsp:cNvPr id="0" name=""/>
        <dsp:cNvSpPr/>
      </dsp:nvSpPr>
      <dsp:spPr>
        <a:xfrm>
          <a:off x="8738767" y="2625347"/>
          <a:ext cx="545279" cy="545279"/>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861455" y="2625347"/>
        <a:ext cx="299903" cy="41032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036E7B-A2A1-4041-9A17-2DFAD90282F5}" type="datetimeFigureOut">
              <a:rPr lang="en-IN" smtClean="0"/>
              <a:t>16-05-2025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FF67F-162A-4FA6-9C91-750D491F16AF}" type="slidenum">
              <a:rPr lang="en-IN" smtClean="0"/>
              <a:t>‹#›</a:t>
            </a:fld>
            <a:endParaRPr lang="en-IN"/>
          </a:p>
        </p:txBody>
      </p:sp>
    </p:spTree>
    <p:extLst>
      <p:ext uri="{BB962C8B-B14F-4D97-AF65-F5344CB8AC3E}">
        <p14:creationId xmlns:p14="http://schemas.microsoft.com/office/powerpoint/2010/main" val="464690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you have one Excel file with customer details and another with order data. Your manager says: "Give me a list of customers and what they ordered."</a:t>
            </a:r>
          </a:p>
          <a:p>
            <a:r>
              <a:rPr lang="en-US" dirty="0"/>
              <a:t>What would you do in Excel? You’d likely use VLOOKUP.</a:t>
            </a:r>
          </a:p>
          <a:p>
            <a:endParaRPr lang="en-US" dirty="0"/>
          </a:p>
          <a:p>
            <a:r>
              <a:rPr lang="en-US" dirty="0"/>
              <a:t>This formula finds the </a:t>
            </a:r>
            <a:r>
              <a:rPr lang="en-US" b="1" dirty="0"/>
              <a:t>Customer ID (A2)</a:t>
            </a:r>
            <a:r>
              <a:rPr lang="en-US" dirty="0"/>
              <a:t> in the </a:t>
            </a:r>
            <a:r>
              <a:rPr lang="en-US" i="1" dirty="0"/>
              <a:t>Orders</a:t>
            </a:r>
            <a:r>
              <a:rPr lang="en-US" dirty="0"/>
              <a:t> sheet (A2:C100) and returns the matching </a:t>
            </a:r>
            <a:r>
              <a:rPr lang="en-US" b="1" dirty="0"/>
              <a:t>Product name</a:t>
            </a:r>
            <a:r>
              <a:rPr lang="en-US" dirty="0"/>
              <a:t> from the </a:t>
            </a:r>
            <a:r>
              <a:rPr lang="en-US" b="1" dirty="0"/>
              <a:t>2nd column</a:t>
            </a:r>
            <a:r>
              <a:rPr lang="en-US" dirty="0"/>
              <a:t>. FALSE ensures an </a:t>
            </a:r>
            <a:r>
              <a:rPr lang="en-US" b="1" dirty="0"/>
              <a:t>exact match</a:t>
            </a:r>
            <a:r>
              <a:rPr lang="en-US" dirty="0"/>
              <a:t>.</a:t>
            </a:r>
          </a:p>
          <a:p>
            <a:endParaRPr lang="en-IN" dirty="0"/>
          </a:p>
        </p:txBody>
      </p:sp>
      <p:sp>
        <p:nvSpPr>
          <p:cNvPr id="4" name="Slide Number Placeholder 3"/>
          <p:cNvSpPr>
            <a:spLocks noGrp="1"/>
          </p:cNvSpPr>
          <p:nvPr>
            <p:ph type="sldNum" sz="quarter" idx="5"/>
          </p:nvPr>
        </p:nvSpPr>
        <p:spPr/>
        <p:txBody>
          <a:bodyPr/>
          <a:lstStyle/>
          <a:p>
            <a:fld id="{156FF67F-162A-4FA6-9C91-750D491F16AF}" type="slidenum">
              <a:rPr lang="en-IN" smtClean="0"/>
              <a:t>3</a:t>
            </a:fld>
            <a:endParaRPr lang="en-IN"/>
          </a:p>
        </p:txBody>
      </p:sp>
    </p:spTree>
    <p:extLst>
      <p:ext uri="{BB962C8B-B14F-4D97-AF65-F5344CB8AC3E}">
        <p14:creationId xmlns:p14="http://schemas.microsoft.com/office/powerpoint/2010/main" val="22756785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Note:</a:t>
            </a:r>
            <a:endParaRPr lang="en-IN" dirty="0"/>
          </a:p>
          <a:p>
            <a:endParaRPr lang="en-US" dirty="0"/>
          </a:p>
          <a:p>
            <a:r>
              <a:rPr lang="en-US" dirty="0"/>
              <a:t>The first three rows show the matched orders for Alice in Berlin and Bob in Munich, combining information from both tables.</a:t>
            </a:r>
          </a:p>
          <a:p>
            <a:endParaRPr lang="en-US" dirty="0"/>
          </a:p>
          <a:p>
            <a:r>
              <a:rPr lang="en-US" dirty="0"/>
              <a:t>Carol from Hamburg and David from Frankfurt appear even though they have no matching entries in the Orders table based on name and city. Their product and quantity are NULL.</a:t>
            </a:r>
          </a:p>
          <a:p>
            <a:endParaRPr lang="en-US" dirty="0"/>
          </a:p>
          <a:p>
            <a:r>
              <a:rPr lang="en-US" dirty="0"/>
              <a:t>The Monitor order (with NULL name and city in the Orders table) is included. Since there's no matching name and city in the Customers table, the c.name and </a:t>
            </a:r>
            <a:r>
              <a:rPr lang="en-US" dirty="0" err="1"/>
              <a:t>c.city</a:t>
            </a:r>
            <a:r>
              <a:rPr lang="en-US" dirty="0"/>
              <a:t> are NULL.</a:t>
            </a:r>
          </a:p>
          <a:p>
            <a:endParaRPr lang="en-US" b="1" dirty="0"/>
          </a:p>
          <a:p>
            <a:r>
              <a:rPr lang="en-US" b="1" dirty="0"/>
              <a:t>In short, a FULL OUTER JOIN shows you everything from both tables. Where there's a link (based on name and city), you see the combined data. Where there isn't a link in one of the tables, you still see the data from that table, but the columns from the other table will be NULL.</a:t>
            </a:r>
            <a:endParaRPr lang="en-US" dirty="0"/>
          </a:p>
          <a:p>
            <a:endParaRPr lang="en-IN" dirty="0"/>
          </a:p>
        </p:txBody>
      </p:sp>
      <p:sp>
        <p:nvSpPr>
          <p:cNvPr id="4" name="Slide Number Placeholder 3"/>
          <p:cNvSpPr>
            <a:spLocks noGrp="1"/>
          </p:cNvSpPr>
          <p:nvPr>
            <p:ph type="sldNum" sz="quarter" idx="5"/>
          </p:nvPr>
        </p:nvSpPr>
        <p:spPr/>
        <p:txBody>
          <a:bodyPr/>
          <a:lstStyle/>
          <a:p>
            <a:fld id="{156FF67F-162A-4FA6-9C91-750D491F16AF}" type="slidenum">
              <a:rPr lang="en-IN" smtClean="0"/>
              <a:t>15</a:t>
            </a:fld>
            <a:endParaRPr lang="en-IN"/>
          </a:p>
        </p:txBody>
      </p:sp>
    </p:spTree>
    <p:extLst>
      <p:ext uri="{BB962C8B-B14F-4D97-AF65-F5344CB8AC3E}">
        <p14:creationId xmlns:p14="http://schemas.microsoft.com/office/powerpoint/2010/main" val="639564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56FF67F-162A-4FA6-9C91-750D491F16AF}" type="slidenum">
              <a:rPr lang="en-IN" smtClean="0"/>
              <a:t>17</a:t>
            </a:fld>
            <a:endParaRPr lang="en-IN"/>
          </a:p>
        </p:txBody>
      </p:sp>
    </p:spTree>
    <p:extLst>
      <p:ext uri="{BB962C8B-B14F-4D97-AF65-F5344CB8AC3E}">
        <p14:creationId xmlns:p14="http://schemas.microsoft.com/office/powerpoint/2010/main" val="2845168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56FF67F-162A-4FA6-9C91-750D491F16AF}" type="slidenum">
              <a:rPr lang="en-IN" smtClean="0"/>
              <a:t>4</a:t>
            </a:fld>
            <a:endParaRPr lang="en-IN"/>
          </a:p>
        </p:txBody>
      </p:sp>
    </p:spTree>
    <p:extLst>
      <p:ext uri="{BB962C8B-B14F-4D97-AF65-F5344CB8AC3E}">
        <p14:creationId xmlns:p14="http://schemas.microsoft.com/office/powerpoint/2010/main" val="1040993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56FF67F-162A-4FA6-9C91-750D491F16AF}" type="slidenum">
              <a:rPr lang="en-IN" smtClean="0"/>
              <a:t>8</a:t>
            </a:fld>
            <a:endParaRPr lang="en-IN"/>
          </a:p>
        </p:txBody>
      </p:sp>
    </p:spTree>
    <p:extLst>
      <p:ext uri="{BB962C8B-B14F-4D97-AF65-F5344CB8AC3E}">
        <p14:creationId xmlns:p14="http://schemas.microsoft.com/office/powerpoint/2010/main" val="3450736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56FF67F-162A-4FA6-9C91-750D491F16AF}" type="slidenum">
              <a:rPr lang="en-IN" smtClean="0"/>
              <a:t>9</a:t>
            </a:fld>
            <a:endParaRPr lang="en-IN"/>
          </a:p>
        </p:txBody>
      </p:sp>
    </p:spTree>
    <p:extLst>
      <p:ext uri="{BB962C8B-B14F-4D97-AF65-F5344CB8AC3E}">
        <p14:creationId xmlns:p14="http://schemas.microsoft.com/office/powerpoint/2010/main" val="1166612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56FF67F-162A-4FA6-9C91-750D491F16AF}" type="slidenum">
              <a:rPr lang="en-IN" smtClean="0"/>
              <a:t>10</a:t>
            </a:fld>
            <a:endParaRPr lang="en-IN"/>
          </a:p>
        </p:txBody>
      </p:sp>
    </p:spTree>
    <p:extLst>
      <p:ext uri="{BB962C8B-B14F-4D97-AF65-F5344CB8AC3E}">
        <p14:creationId xmlns:p14="http://schemas.microsoft.com/office/powerpoint/2010/main" val="1970224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56FF67F-162A-4FA6-9C91-750D491F16AF}" type="slidenum">
              <a:rPr lang="en-IN" smtClean="0"/>
              <a:t>11</a:t>
            </a:fld>
            <a:endParaRPr lang="en-IN"/>
          </a:p>
        </p:txBody>
      </p:sp>
    </p:spTree>
    <p:extLst>
      <p:ext uri="{BB962C8B-B14F-4D97-AF65-F5344CB8AC3E}">
        <p14:creationId xmlns:p14="http://schemas.microsoft.com/office/powerpoint/2010/main" val="3715909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Note:</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It performs a </a:t>
            </a:r>
            <a:r>
              <a:rPr lang="en-US" b="1" dirty="0"/>
              <a:t>JOIN</a:t>
            </a:r>
            <a:r>
              <a:rPr lang="en-US" dirty="0"/>
              <a:t> between two tables — Customers and Orders — to combine data </a:t>
            </a:r>
            <a:r>
              <a:rPr lang="en-US" b="1" dirty="0"/>
              <a:t>where the </a:t>
            </a:r>
            <a:r>
              <a:rPr lang="en-US" b="1" dirty="0" err="1"/>
              <a:t>customer_id</a:t>
            </a:r>
            <a:r>
              <a:rPr lang="en-US" b="1" dirty="0"/>
              <a:t> is the same</a:t>
            </a:r>
            <a:r>
              <a:rPr lang="en-US" dirty="0"/>
              <a:t> in both tables.</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You can see </a:t>
            </a:r>
            <a:r>
              <a:rPr lang="en-US" b="1" dirty="0"/>
              <a:t>who ordered what</a:t>
            </a:r>
            <a:r>
              <a:rPr lang="en-US" dirty="0"/>
              <a:t>, </a:t>
            </a:r>
            <a:r>
              <a:rPr lang="en-US" b="1" dirty="0"/>
              <a:t>from where</a:t>
            </a:r>
            <a:r>
              <a:rPr lang="en-US" dirty="0"/>
              <a:t>, and </a:t>
            </a:r>
            <a:r>
              <a:rPr lang="en-US" b="1" dirty="0"/>
              <a:t>how many</a:t>
            </a:r>
            <a:r>
              <a:rPr lang="en-US" dirty="0"/>
              <a: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156FF67F-162A-4FA6-9C91-750D491F16AF}" type="slidenum">
              <a:rPr lang="en-IN" smtClean="0"/>
              <a:t>12</a:t>
            </a:fld>
            <a:endParaRPr lang="en-IN"/>
          </a:p>
        </p:txBody>
      </p:sp>
    </p:spTree>
    <p:extLst>
      <p:ext uri="{BB962C8B-B14F-4D97-AF65-F5344CB8AC3E}">
        <p14:creationId xmlns:p14="http://schemas.microsoft.com/office/powerpoint/2010/main" val="1745334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a:t>
            </a:r>
          </a:p>
          <a:p>
            <a:endParaRPr lang="en-US" b="1" dirty="0"/>
          </a:p>
          <a:p>
            <a:r>
              <a:rPr lang="en-US" dirty="0"/>
              <a:t>The goal is to show </a:t>
            </a:r>
            <a:r>
              <a:rPr lang="en-US" b="1" dirty="0"/>
              <a:t>all customers</a:t>
            </a:r>
            <a:r>
              <a:rPr lang="en-US" dirty="0"/>
              <a:t>, along with any matching orders they might have — </a:t>
            </a:r>
            <a:r>
              <a:rPr lang="en-US" b="1" dirty="0"/>
              <a:t>even if they haven’t placed any orders</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Shows Carol and David even though they haven’t ordered -- that’s what makes LEFT JOIN special.</a:t>
            </a:r>
          </a:p>
          <a:p>
            <a:endParaRPr lang="en-US" dirty="0"/>
          </a:p>
          <a:p>
            <a:endParaRPr lang="en-US" dirty="0"/>
          </a:p>
          <a:p>
            <a:endParaRPr lang="en-IN" dirty="0"/>
          </a:p>
        </p:txBody>
      </p:sp>
      <p:sp>
        <p:nvSpPr>
          <p:cNvPr id="4" name="Slide Number Placeholder 3"/>
          <p:cNvSpPr>
            <a:spLocks noGrp="1"/>
          </p:cNvSpPr>
          <p:nvPr>
            <p:ph type="sldNum" sz="quarter" idx="5"/>
          </p:nvPr>
        </p:nvSpPr>
        <p:spPr/>
        <p:txBody>
          <a:bodyPr/>
          <a:lstStyle/>
          <a:p>
            <a:fld id="{156FF67F-162A-4FA6-9C91-750D491F16AF}" type="slidenum">
              <a:rPr lang="en-IN" smtClean="0"/>
              <a:t>13</a:t>
            </a:fld>
            <a:endParaRPr lang="en-IN"/>
          </a:p>
        </p:txBody>
      </p:sp>
    </p:spTree>
    <p:extLst>
      <p:ext uri="{BB962C8B-B14F-4D97-AF65-F5344CB8AC3E}">
        <p14:creationId xmlns:p14="http://schemas.microsoft.com/office/powerpoint/2010/main" val="4098511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a:t>
            </a:r>
            <a:endParaRPr lang="en-US" dirty="0"/>
          </a:p>
          <a:p>
            <a:r>
              <a:rPr lang="en-US" dirty="0"/>
              <a:t>The goal is to show all orders, along with the name and city of the person who placed them, if that person is listed in the Customers table (based on matching name and city).</a:t>
            </a:r>
          </a:p>
          <a:p>
            <a:r>
              <a:rPr lang="en-US" dirty="0"/>
              <a:t>Shows the Monitor order even though the name and city are NULL in the Orders table and don't match anyone in Customers -- that's what makes RIGHT JOIN special. It ensures all records from the Orders table are included.</a:t>
            </a:r>
          </a:p>
          <a:p>
            <a:endParaRPr lang="en-IN" dirty="0"/>
          </a:p>
        </p:txBody>
      </p:sp>
      <p:sp>
        <p:nvSpPr>
          <p:cNvPr id="4" name="Slide Number Placeholder 3"/>
          <p:cNvSpPr>
            <a:spLocks noGrp="1"/>
          </p:cNvSpPr>
          <p:nvPr>
            <p:ph type="sldNum" sz="quarter" idx="5"/>
          </p:nvPr>
        </p:nvSpPr>
        <p:spPr/>
        <p:txBody>
          <a:bodyPr/>
          <a:lstStyle/>
          <a:p>
            <a:fld id="{156FF67F-162A-4FA6-9C91-750D491F16AF}" type="slidenum">
              <a:rPr lang="en-IN" smtClean="0"/>
              <a:t>14</a:t>
            </a:fld>
            <a:endParaRPr lang="en-IN"/>
          </a:p>
        </p:txBody>
      </p:sp>
    </p:spTree>
    <p:extLst>
      <p:ext uri="{BB962C8B-B14F-4D97-AF65-F5344CB8AC3E}">
        <p14:creationId xmlns:p14="http://schemas.microsoft.com/office/powerpoint/2010/main" val="944995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789BA-6DE0-4077-8CE1-B27D249BAA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B61842-0558-411D-AC18-A3E3FA27A0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778404-A7F4-4DEE-8C42-79E2D6BECF96}"/>
              </a:ext>
            </a:extLst>
          </p:cNvPr>
          <p:cNvSpPr>
            <a:spLocks noGrp="1"/>
          </p:cNvSpPr>
          <p:nvPr>
            <p:ph type="dt" sz="half" idx="10"/>
          </p:nvPr>
        </p:nvSpPr>
        <p:spPr/>
        <p:txBody>
          <a:bodyPr/>
          <a:lstStyle/>
          <a:p>
            <a:fld id="{AD6A79D5-5D12-4173-B9D6-7423A5F2471E}" type="datetimeFigureOut">
              <a:rPr lang="en-IN" smtClean="0"/>
              <a:t>16-05-2025</a:t>
            </a:fld>
            <a:endParaRPr lang="en-IN"/>
          </a:p>
        </p:txBody>
      </p:sp>
      <p:sp>
        <p:nvSpPr>
          <p:cNvPr id="5" name="Footer Placeholder 4">
            <a:extLst>
              <a:ext uri="{FF2B5EF4-FFF2-40B4-BE49-F238E27FC236}">
                <a16:creationId xmlns:a16="http://schemas.microsoft.com/office/drawing/2014/main" id="{055FF060-71E7-4798-9996-2DBD233B32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E29256-0BF2-4FD3-975C-343D366CAFC6}"/>
              </a:ext>
            </a:extLst>
          </p:cNvPr>
          <p:cNvSpPr>
            <a:spLocks noGrp="1"/>
          </p:cNvSpPr>
          <p:nvPr>
            <p:ph type="sldNum" sz="quarter" idx="12"/>
          </p:nvPr>
        </p:nvSpPr>
        <p:spPr/>
        <p:txBody>
          <a:bodyPr/>
          <a:lstStyle/>
          <a:p>
            <a:fld id="{D495C7FF-4112-4FC4-82BB-A46A1539F1D7}" type="slidenum">
              <a:rPr lang="en-IN" smtClean="0"/>
              <a:t>‹#›</a:t>
            </a:fld>
            <a:endParaRPr lang="en-IN"/>
          </a:p>
        </p:txBody>
      </p:sp>
    </p:spTree>
    <p:extLst>
      <p:ext uri="{BB962C8B-B14F-4D97-AF65-F5344CB8AC3E}">
        <p14:creationId xmlns:p14="http://schemas.microsoft.com/office/powerpoint/2010/main" val="3857978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1DB0-29ED-4ABB-98AE-7185DBA580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60DD96-F216-4897-B200-2A04AEE2812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36C9FB-CC2C-4C9D-97CB-F257DAED994C}"/>
              </a:ext>
            </a:extLst>
          </p:cNvPr>
          <p:cNvSpPr>
            <a:spLocks noGrp="1"/>
          </p:cNvSpPr>
          <p:nvPr>
            <p:ph type="dt" sz="half" idx="10"/>
          </p:nvPr>
        </p:nvSpPr>
        <p:spPr/>
        <p:txBody>
          <a:bodyPr/>
          <a:lstStyle/>
          <a:p>
            <a:fld id="{AD6A79D5-5D12-4173-B9D6-7423A5F2471E}" type="datetimeFigureOut">
              <a:rPr lang="en-IN" smtClean="0"/>
              <a:t>16-05-2025</a:t>
            </a:fld>
            <a:endParaRPr lang="en-IN"/>
          </a:p>
        </p:txBody>
      </p:sp>
      <p:sp>
        <p:nvSpPr>
          <p:cNvPr id="5" name="Footer Placeholder 4">
            <a:extLst>
              <a:ext uri="{FF2B5EF4-FFF2-40B4-BE49-F238E27FC236}">
                <a16:creationId xmlns:a16="http://schemas.microsoft.com/office/drawing/2014/main" id="{19168859-A745-4DE5-9F65-105F4F2CE6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F44FE-19DA-4014-980C-701155F5B9D0}"/>
              </a:ext>
            </a:extLst>
          </p:cNvPr>
          <p:cNvSpPr>
            <a:spLocks noGrp="1"/>
          </p:cNvSpPr>
          <p:nvPr>
            <p:ph type="sldNum" sz="quarter" idx="12"/>
          </p:nvPr>
        </p:nvSpPr>
        <p:spPr/>
        <p:txBody>
          <a:bodyPr/>
          <a:lstStyle/>
          <a:p>
            <a:fld id="{D495C7FF-4112-4FC4-82BB-A46A1539F1D7}" type="slidenum">
              <a:rPr lang="en-IN" smtClean="0"/>
              <a:t>‹#›</a:t>
            </a:fld>
            <a:endParaRPr lang="en-IN"/>
          </a:p>
        </p:txBody>
      </p:sp>
    </p:spTree>
    <p:extLst>
      <p:ext uri="{BB962C8B-B14F-4D97-AF65-F5344CB8AC3E}">
        <p14:creationId xmlns:p14="http://schemas.microsoft.com/office/powerpoint/2010/main" val="3745024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D87844-245E-4F38-A1DB-9AA89B5525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654B46-84DC-436D-8DD4-F4A2DF2794E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D45CA5-A459-40D0-B6B0-DEE108378445}"/>
              </a:ext>
            </a:extLst>
          </p:cNvPr>
          <p:cNvSpPr>
            <a:spLocks noGrp="1"/>
          </p:cNvSpPr>
          <p:nvPr>
            <p:ph type="dt" sz="half" idx="10"/>
          </p:nvPr>
        </p:nvSpPr>
        <p:spPr/>
        <p:txBody>
          <a:bodyPr/>
          <a:lstStyle/>
          <a:p>
            <a:fld id="{AD6A79D5-5D12-4173-B9D6-7423A5F2471E}" type="datetimeFigureOut">
              <a:rPr lang="en-IN" smtClean="0"/>
              <a:t>16-05-2025</a:t>
            </a:fld>
            <a:endParaRPr lang="en-IN"/>
          </a:p>
        </p:txBody>
      </p:sp>
      <p:sp>
        <p:nvSpPr>
          <p:cNvPr id="5" name="Footer Placeholder 4">
            <a:extLst>
              <a:ext uri="{FF2B5EF4-FFF2-40B4-BE49-F238E27FC236}">
                <a16:creationId xmlns:a16="http://schemas.microsoft.com/office/drawing/2014/main" id="{25841976-1C6B-4961-9760-15BFE22EC2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91D32D-DFD1-4609-B75B-DB1F1F0E2983}"/>
              </a:ext>
            </a:extLst>
          </p:cNvPr>
          <p:cNvSpPr>
            <a:spLocks noGrp="1"/>
          </p:cNvSpPr>
          <p:nvPr>
            <p:ph type="sldNum" sz="quarter" idx="12"/>
          </p:nvPr>
        </p:nvSpPr>
        <p:spPr/>
        <p:txBody>
          <a:bodyPr/>
          <a:lstStyle/>
          <a:p>
            <a:fld id="{D495C7FF-4112-4FC4-82BB-A46A1539F1D7}" type="slidenum">
              <a:rPr lang="en-IN" smtClean="0"/>
              <a:t>‹#›</a:t>
            </a:fld>
            <a:endParaRPr lang="en-IN"/>
          </a:p>
        </p:txBody>
      </p:sp>
    </p:spTree>
    <p:extLst>
      <p:ext uri="{BB962C8B-B14F-4D97-AF65-F5344CB8AC3E}">
        <p14:creationId xmlns:p14="http://schemas.microsoft.com/office/powerpoint/2010/main" val="3644287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2219-450C-48E3-8BBD-2F8CD79BB5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F32930-B941-4897-8E12-5BF3C7C9E1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4971C8-1F85-4756-A964-99C2BEF5E388}"/>
              </a:ext>
            </a:extLst>
          </p:cNvPr>
          <p:cNvSpPr>
            <a:spLocks noGrp="1"/>
          </p:cNvSpPr>
          <p:nvPr>
            <p:ph type="dt" sz="half" idx="10"/>
          </p:nvPr>
        </p:nvSpPr>
        <p:spPr/>
        <p:txBody>
          <a:bodyPr/>
          <a:lstStyle/>
          <a:p>
            <a:fld id="{AD6A79D5-5D12-4173-B9D6-7423A5F2471E}" type="datetimeFigureOut">
              <a:rPr lang="en-IN" smtClean="0"/>
              <a:t>16-05-2025</a:t>
            </a:fld>
            <a:endParaRPr lang="en-IN"/>
          </a:p>
        </p:txBody>
      </p:sp>
      <p:sp>
        <p:nvSpPr>
          <p:cNvPr id="5" name="Footer Placeholder 4">
            <a:extLst>
              <a:ext uri="{FF2B5EF4-FFF2-40B4-BE49-F238E27FC236}">
                <a16:creationId xmlns:a16="http://schemas.microsoft.com/office/drawing/2014/main" id="{B9498550-A35E-436F-A0FE-A7522D7D1E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70525F-C0FA-4B64-B107-1E4B0C9F62D7}"/>
              </a:ext>
            </a:extLst>
          </p:cNvPr>
          <p:cNvSpPr>
            <a:spLocks noGrp="1"/>
          </p:cNvSpPr>
          <p:nvPr>
            <p:ph type="sldNum" sz="quarter" idx="12"/>
          </p:nvPr>
        </p:nvSpPr>
        <p:spPr/>
        <p:txBody>
          <a:bodyPr/>
          <a:lstStyle/>
          <a:p>
            <a:fld id="{D495C7FF-4112-4FC4-82BB-A46A1539F1D7}" type="slidenum">
              <a:rPr lang="en-IN" smtClean="0"/>
              <a:t>‹#›</a:t>
            </a:fld>
            <a:endParaRPr lang="en-IN"/>
          </a:p>
        </p:txBody>
      </p:sp>
    </p:spTree>
    <p:extLst>
      <p:ext uri="{BB962C8B-B14F-4D97-AF65-F5344CB8AC3E}">
        <p14:creationId xmlns:p14="http://schemas.microsoft.com/office/powerpoint/2010/main" val="1533304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474B4-85CE-43E8-A5EE-1A4AED6C4E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47E654-44ED-48FD-A84D-8F4D9E6162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60F76A4-E92C-4EE1-9830-5F0D77D41C5E}"/>
              </a:ext>
            </a:extLst>
          </p:cNvPr>
          <p:cNvSpPr>
            <a:spLocks noGrp="1"/>
          </p:cNvSpPr>
          <p:nvPr>
            <p:ph type="dt" sz="half" idx="10"/>
          </p:nvPr>
        </p:nvSpPr>
        <p:spPr/>
        <p:txBody>
          <a:bodyPr/>
          <a:lstStyle/>
          <a:p>
            <a:fld id="{AD6A79D5-5D12-4173-B9D6-7423A5F2471E}" type="datetimeFigureOut">
              <a:rPr lang="en-IN" smtClean="0"/>
              <a:t>16-05-2025</a:t>
            </a:fld>
            <a:endParaRPr lang="en-IN"/>
          </a:p>
        </p:txBody>
      </p:sp>
      <p:sp>
        <p:nvSpPr>
          <p:cNvPr id="5" name="Footer Placeholder 4">
            <a:extLst>
              <a:ext uri="{FF2B5EF4-FFF2-40B4-BE49-F238E27FC236}">
                <a16:creationId xmlns:a16="http://schemas.microsoft.com/office/drawing/2014/main" id="{0E9FB457-C56C-4940-A26B-587E2151FF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C9C80A-F784-4019-8CDD-24815A035704}"/>
              </a:ext>
            </a:extLst>
          </p:cNvPr>
          <p:cNvSpPr>
            <a:spLocks noGrp="1"/>
          </p:cNvSpPr>
          <p:nvPr>
            <p:ph type="sldNum" sz="quarter" idx="12"/>
          </p:nvPr>
        </p:nvSpPr>
        <p:spPr/>
        <p:txBody>
          <a:bodyPr/>
          <a:lstStyle/>
          <a:p>
            <a:fld id="{D495C7FF-4112-4FC4-82BB-A46A1539F1D7}" type="slidenum">
              <a:rPr lang="en-IN" smtClean="0"/>
              <a:t>‹#›</a:t>
            </a:fld>
            <a:endParaRPr lang="en-IN"/>
          </a:p>
        </p:txBody>
      </p:sp>
    </p:spTree>
    <p:extLst>
      <p:ext uri="{BB962C8B-B14F-4D97-AF65-F5344CB8AC3E}">
        <p14:creationId xmlns:p14="http://schemas.microsoft.com/office/powerpoint/2010/main" val="2845581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6DC20-2490-49FE-890F-A45E502AF6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E5963A-413A-46F4-B1FC-C367457BB5A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0CB34D-B407-427F-A2B7-F1B6E2233E8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97304C-6094-452A-8699-79B30149CD56}"/>
              </a:ext>
            </a:extLst>
          </p:cNvPr>
          <p:cNvSpPr>
            <a:spLocks noGrp="1"/>
          </p:cNvSpPr>
          <p:nvPr>
            <p:ph type="dt" sz="half" idx="10"/>
          </p:nvPr>
        </p:nvSpPr>
        <p:spPr/>
        <p:txBody>
          <a:bodyPr/>
          <a:lstStyle/>
          <a:p>
            <a:fld id="{AD6A79D5-5D12-4173-B9D6-7423A5F2471E}" type="datetimeFigureOut">
              <a:rPr lang="en-IN" smtClean="0"/>
              <a:t>16-05-2025</a:t>
            </a:fld>
            <a:endParaRPr lang="en-IN"/>
          </a:p>
        </p:txBody>
      </p:sp>
      <p:sp>
        <p:nvSpPr>
          <p:cNvPr id="6" name="Footer Placeholder 5">
            <a:extLst>
              <a:ext uri="{FF2B5EF4-FFF2-40B4-BE49-F238E27FC236}">
                <a16:creationId xmlns:a16="http://schemas.microsoft.com/office/drawing/2014/main" id="{9A0A767C-1E7F-47DB-BE8E-0C4C8DCCC1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A0773B-18F7-435E-959A-C58D715C78ED}"/>
              </a:ext>
            </a:extLst>
          </p:cNvPr>
          <p:cNvSpPr>
            <a:spLocks noGrp="1"/>
          </p:cNvSpPr>
          <p:nvPr>
            <p:ph type="sldNum" sz="quarter" idx="12"/>
          </p:nvPr>
        </p:nvSpPr>
        <p:spPr/>
        <p:txBody>
          <a:bodyPr/>
          <a:lstStyle/>
          <a:p>
            <a:fld id="{D495C7FF-4112-4FC4-82BB-A46A1539F1D7}" type="slidenum">
              <a:rPr lang="en-IN" smtClean="0"/>
              <a:t>‹#›</a:t>
            </a:fld>
            <a:endParaRPr lang="en-IN"/>
          </a:p>
        </p:txBody>
      </p:sp>
    </p:spTree>
    <p:extLst>
      <p:ext uri="{BB962C8B-B14F-4D97-AF65-F5344CB8AC3E}">
        <p14:creationId xmlns:p14="http://schemas.microsoft.com/office/powerpoint/2010/main" val="4054909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DAA08-7C11-4F01-82FD-6F3D6F4200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8077E4-2B12-47C3-9CB1-1698C6E20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A6CFA6E-B5EB-4298-A22E-91C40AD3ACF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2D915B-EF41-49BF-B9C5-43E1C1989E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A26551C-CD24-43EF-BB53-6D30417057C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84584D-3FC1-46B1-AE3E-295D210B96AF}"/>
              </a:ext>
            </a:extLst>
          </p:cNvPr>
          <p:cNvSpPr>
            <a:spLocks noGrp="1"/>
          </p:cNvSpPr>
          <p:nvPr>
            <p:ph type="dt" sz="half" idx="10"/>
          </p:nvPr>
        </p:nvSpPr>
        <p:spPr/>
        <p:txBody>
          <a:bodyPr/>
          <a:lstStyle/>
          <a:p>
            <a:fld id="{AD6A79D5-5D12-4173-B9D6-7423A5F2471E}" type="datetimeFigureOut">
              <a:rPr lang="en-IN" smtClean="0"/>
              <a:t>16-05-2025</a:t>
            </a:fld>
            <a:endParaRPr lang="en-IN"/>
          </a:p>
        </p:txBody>
      </p:sp>
      <p:sp>
        <p:nvSpPr>
          <p:cNvPr id="8" name="Footer Placeholder 7">
            <a:extLst>
              <a:ext uri="{FF2B5EF4-FFF2-40B4-BE49-F238E27FC236}">
                <a16:creationId xmlns:a16="http://schemas.microsoft.com/office/drawing/2014/main" id="{BFCA3CE0-FAEF-4FF2-918C-A01725C569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A12A568-DD4D-4E17-B12F-A74D00F6539F}"/>
              </a:ext>
            </a:extLst>
          </p:cNvPr>
          <p:cNvSpPr>
            <a:spLocks noGrp="1"/>
          </p:cNvSpPr>
          <p:nvPr>
            <p:ph type="sldNum" sz="quarter" idx="12"/>
          </p:nvPr>
        </p:nvSpPr>
        <p:spPr/>
        <p:txBody>
          <a:bodyPr/>
          <a:lstStyle/>
          <a:p>
            <a:fld id="{D495C7FF-4112-4FC4-82BB-A46A1539F1D7}" type="slidenum">
              <a:rPr lang="en-IN" smtClean="0"/>
              <a:t>‹#›</a:t>
            </a:fld>
            <a:endParaRPr lang="en-IN"/>
          </a:p>
        </p:txBody>
      </p:sp>
    </p:spTree>
    <p:extLst>
      <p:ext uri="{BB962C8B-B14F-4D97-AF65-F5344CB8AC3E}">
        <p14:creationId xmlns:p14="http://schemas.microsoft.com/office/powerpoint/2010/main" val="1974558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E2E97-46F0-4392-B063-00A892EA88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73416B-41F2-4907-A490-2C942D7FEF5D}"/>
              </a:ext>
            </a:extLst>
          </p:cNvPr>
          <p:cNvSpPr>
            <a:spLocks noGrp="1"/>
          </p:cNvSpPr>
          <p:nvPr>
            <p:ph type="dt" sz="half" idx="10"/>
          </p:nvPr>
        </p:nvSpPr>
        <p:spPr/>
        <p:txBody>
          <a:bodyPr/>
          <a:lstStyle/>
          <a:p>
            <a:fld id="{AD6A79D5-5D12-4173-B9D6-7423A5F2471E}" type="datetimeFigureOut">
              <a:rPr lang="en-IN" smtClean="0"/>
              <a:t>16-05-2025</a:t>
            </a:fld>
            <a:endParaRPr lang="en-IN"/>
          </a:p>
        </p:txBody>
      </p:sp>
      <p:sp>
        <p:nvSpPr>
          <p:cNvPr id="4" name="Footer Placeholder 3">
            <a:extLst>
              <a:ext uri="{FF2B5EF4-FFF2-40B4-BE49-F238E27FC236}">
                <a16:creationId xmlns:a16="http://schemas.microsoft.com/office/drawing/2014/main" id="{05AC461A-7EF2-4BF7-BA99-96B99642DB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3D96FC3-693B-4B79-B535-9948ACDE2967}"/>
              </a:ext>
            </a:extLst>
          </p:cNvPr>
          <p:cNvSpPr>
            <a:spLocks noGrp="1"/>
          </p:cNvSpPr>
          <p:nvPr>
            <p:ph type="sldNum" sz="quarter" idx="12"/>
          </p:nvPr>
        </p:nvSpPr>
        <p:spPr/>
        <p:txBody>
          <a:bodyPr/>
          <a:lstStyle/>
          <a:p>
            <a:fld id="{D495C7FF-4112-4FC4-82BB-A46A1539F1D7}" type="slidenum">
              <a:rPr lang="en-IN" smtClean="0"/>
              <a:t>‹#›</a:t>
            </a:fld>
            <a:endParaRPr lang="en-IN"/>
          </a:p>
        </p:txBody>
      </p:sp>
    </p:spTree>
    <p:extLst>
      <p:ext uri="{BB962C8B-B14F-4D97-AF65-F5344CB8AC3E}">
        <p14:creationId xmlns:p14="http://schemas.microsoft.com/office/powerpoint/2010/main" val="1070205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8AC719-3302-4B42-ADF1-A3344503DB91}"/>
              </a:ext>
            </a:extLst>
          </p:cNvPr>
          <p:cNvSpPr>
            <a:spLocks noGrp="1"/>
          </p:cNvSpPr>
          <p:nvPr>
            <p:ph type="dt" sz="half" idx="10"/>
          </p:nvPr>
        </p:nvSpPr>
        <p:spPr/>
        <p:txBody>
          <a:bodyPr/>
          <a:lstStyle/>
          <a:p>
            <a:fld id="{AD6A79D5-5D12-4173-B9D6-7423A5F2471E}" type="datetimeFigureOut">
              <a:rPr lang="en-IN" smtClean="0"/>
              <a:t>16-05-2025</a:t>
            </a:fld>
            <a:endParaRPr lang="en-IN"/>
          </a:p>
        </p:txBody>
      </p:sp>
      <p:sp>
        <p:nvSpPr>
          <p:cNvPr id="3" name="Footer Placeholder 2">
            <a:extLst>
              <a:ext uri="{FF2B5EF4-FFF2-40B4-BE49-F238E27FC236}">
                <a16:creationId xmlns:a16="http://schemas.microsoft.com/office/drawing/2014/main" id="{FC0A262E-D7DC-4127-AEC4-13BEC66E702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1B16F81-40D6-407F-B265-4430B0DC8E1A}"/>
              </a:ext>
            </a:extLst>
          </p:cNvPr>
          <p:cNvSpPr>
            <a:spLocks noGrp="1"/>
          </p:cNvSpPr>
          <p:nvPr>
            <p:ph type="sldNum" sz="quarter" idx="12"/>
          </p:nvPr>
        </p:nvSpPr>
        <p:spPr/>
        <p:txBody>
          <a:bodyPr/>
          <a:lstStyle/>
          <a:p>
            <a:fld id="{D495C7FF-4112-4FC4-82BB-A46A1539F1D7}" type="slidenum">
              <a:rPr lang="en-IN" smtClean="0"/>
              <a:t>‹#›</a:t>
            </a:fld>
            <a:endParaRPr lang="en-IN"/>
          </a:p>
        </p:txBody>
      </p:sp>
    </p:spTree>
    <p:extLst>
      <p:ext uri="{BB962C8B-B14F-4D97-AF65-F5344CB8AC3E}">
        <p14:creationId xmlns:p14="http://schemas.microsoft.com/office/powerpoint/2010/main" val="241341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1FF59-2560-4602-AC96-A7E6D95498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7DE494-FD04-4C3D-B4D2-8E9E9E5254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AD453F-5293-4CB3-8832-94E1A5B209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EC55E4-265F-4D8B-A2DF-B3351EA090CC}"/>
              </a:ext>
            </a:extLst>
          </p:cNvPr>
          <p:cNvSpPr>
            <a:spLocks noGrp="1"/>
          </p:cNvSpPr>
          <p:nvPr>
            <p:ph type="dt" sz="half" idx="10"/>
          </p:nvPr>
        </p:nvSpPr>
        <p:spPr/>
        <p:txBody>
          <a:bodyPr/>
          <a:lstStyle/>
          <a:p>
            <a:fld id="{AD6A79D5-5D12-4173-B9D6-7423A5F2471E}" type="datetimeFigureOut">
              <a:rPr lang="en-IN" smtClean="0"/>
              <a:t>16-05-2025</a:t>
            </a:fld>
            <a:endParaRPr lang="en-IN"/>
          </a:p>
        </p:txBody>
      </p:sp>
      <p:sp>
        <p:nvSpPr>
          <p:cNvPr id="6" name="Footer Placeholder 5">
            <a:extLst>
              <a:ext uri="{FF2B5EF4-FFF2-40B4-BE49-F238E27FC236}">
                <a16:creationId xmlns:a16="http://schemas.microsoft.com/office/drawing/2014/main" id="{3C372203-715F-4BE3-9989-46B877E2CC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982920-221B-45B0-A598-400E88F0AB90}"/>
              </a:ext>
            </a:extLst>
          </p:cNvPr>
          <p:cNvSpPr>
            <a:spLocks noGrp="1"/>
          </p:cNvSpPr>
          <p:nvPr>
            <p:ph type="sldNum" sz="quarter" idx="12"/>
          </p:nvPr>
        </p:nvSpPr>
        <p:spPr/>
        <p:txBody>
          <a:bodyPr/>
          <a:lstStyle/>
          <a:p>
            <a:fld id="{D495C7FF-4112-4FC4-82BB-A46A1539F1D7}" type="slidenum">
              <a:rPr lang="en-IN" smtClean="0"/>
              <a:t>‹#›</a:t>
            </a:fld>
            <a:endParaRPr lang="en-IN"/>
          </a:p>
        </p:txBody>
      </p:sp>
    </p:spTree>
    <p:extLst>
      <p:ext uri="{BB962C8B-B14F-4D97-AF65-F5344CB8AC3E}">
        <p14:creationId xmlns:p14="http://schemas.microsoft.com/office/powerpoint/2010/main" val="1883849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DEC1B-0172-4139-8AE5-0E88C082B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676187-983E-42C5-862F-8DEE3E6651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32D8ACC-A00D-4ADA-80D1-E3F54CE8A9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D01926-5725-4188-89C2-258A634D0F62}"/>
              </a:ext>
            </a:extLst>
          </p:cNvPr>
          <p:cNvSpPr>
            <a:spLocks noGrp="1"/>
          </p:cNvSpPr>
          <p:nvPr>
            <p:ph type="dt" sz="half" idx="10"/>
          </p:nvPr>
        </p:nvSpPr>
        <p:spPr/>
        <p:txBody>
          <a:bodyPr/>
          <a:lstStyle/>
          <a:p>
            <a:fld id="{AD6A79D5-5D12-4173-B9D6-7423A5F2471E}" type="datetimeFigureOut">
              <a:rPr lang="en-IN" smtClean="0"/>
              <a:t>16-05-2025</a:t>
            </a:fld>
            <a:endParaRPr lang="en-IN"/>
          </a:p>
        </p:txBody>
      </p:sp>
      <p:sp>
        <p:nvSpPr>
          <p:cNvPr id="6" name="Footer Placeholder 5">
            <a:extLst>
              <a:ext uri="{FF2B5EF4-FFF2-40B4-BE49-F238E27FC236}">
                <a16:creationId xmlns:a16="http://schemas.microsoft.com/office/drawing/2014/main" id="{A7989EFA-F0C2-4C63-8734-3211C73E73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3FA074-FCCE-4D1A-A5ED-E49D83538D3C}"/>
              </a:ext>
            </a:extLst>
          </p:cNvPr>
          <p:cNvSpPr>
            <a:spLocks noGrp="1"/>
          </p:cNvSpPr>
          <p:nvPr>
            <p:ph type="sldNum" sz="quarter" idx="12"/>
          </p:nvPr>
        </p:nvSpPr>
        <p:spPr/>
        <p:txBody>
          <a:bodyPr/>
          <a:lstStyle/>
          <a:p>
            <a:fld id="{D495C7FF-4112-4FC4-82BB-A46A1539F1D7}" type="slidenum">
              <a:rPr lang="en-IN" smtClean="0"/>
              <a:t>‹#›</a:t>
            </a:fld>
            <a:endParaRPr lang="en-IN"/>
          </a:p>
        </p:txBody>
      </p:sp>
    </p:spTree>
    <p:extLst>
      <p:ext uri="{BB962C8B-B14F-4D97-AF65-F5344CB8AC3E}">
        <p14:creationId xmlns:p14="http://schemas.microsoft.com/office/powerpoint/2010/main" val="3088123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476E95-0FFF-4550-8DC5-DE797D1E78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80BC26-4ACA-4EF9-BEFC-21911A7C8E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3263EC-480B-440D-BBC0-19EEFC52A4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A79D5-5D12-4173-B9D6-7423A5F2471E}" type="datetimeFigureOut">
              <a:rPr lang="en-IN" smtClean="0"/>
              <a:t>16-05-2025</a:t>
            </a:fld>
            <a:endParaRPr lang="en-IN"/>
          </a:p>
        </p:txBody>
      </p:sp>
      <p:sp>
        <p:nvSpPr>
          <p:cNvPr id="5" name="Footer Placeholder 4">
            <a:extLst>
              <a:ext uri="{FF2B5EF4-FFF2-40B4-BE49-F238E27FC236}">
                <a16:creationId xmlns:a16="http://schemas.microsoft.com/office/drawing/2014/main" id="{58E9982E-EA3F-411E-85F1-E3C328490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96A3BA-CB98-4CD1-9CAE-9B7E081481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5C7FF-4112-4FC4-82BB-A46A1539F1D7}" type="slidenum">
              <a:rPr lang="en-IN" smtClean="0"/>
              <a:t>‹#›</a:t>
            </a:fld>
            <a:endParaRPr lang="en-IN"/>
          </a:p>
        </p:txBody>
      </p:sp>
    </p:spTree>
    <p:extLst>
      <p:ext uri="{BB962C8B-B14F-4D97-AF65-F5344CB8AC3E}">
        <p14:creationId xmlns:p14="http://schemas.microsoft.com/office/powerpoint/2010/main" val="1556919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AD0EBB6-313B-4DC8-A0FA-66639AB3E42C}"/>
              </a:ext>
            </a:extLst>
          </p:cNvPr>
          <p:cNvSpPr>
            <a:spLocks noGrp="1"/>
          </p:cNvSpPr>
          <p:nvPr>
            <p:ph type="ctrTitle"/>
          </p:nvPr>
        </p:nvSpPr>
        <p:spPr>
          <a:xfrm>
            <a:off x="1314824" y="735106"/>
            <a:ext cx="10053763" cy="2928470"/>
          </a:xfrm>
        </p:spPr>
        <p:txBody>
          <a:bodyPr anchor="b">
            <a:normAutofit/>
          </a:bodyPr>
          <a:lstStyle/>
          <a:p>
            <a:pPr algn="l"/>
            <a:r>
              <a:rPr lang="en-IN" sz="4800" b="1" dirty="0">
                <a:solidFill>
                  <a:srgbClr val="FFFFFF"/>
                </a:solidFill>
              </a:rPr>
              <a:t>SQL Joins</a:t>
            </a:r>
            <a:br>
              <a:rPr lang="en-IN" sz="4800" b="1" dirty="0">
                <a:solidFill>
                  <a:srgbClr val="FFFFFF"/>
                </a:solidFill>
              </a:rPr>
            </a:br>
            <a:endParaRPr lang="en-IN" sz="4800" dirty="0">
              <a:solidFill>
                <a:srgbClr val="FFFFFF"/>
              </a:solidFill>
            </a:endParaRPr>
          </a:p>
        </p:txBody>
      </p:sp>
      <p:sp>
        <p:nvSpPr>
          <p:cNvPr id="3" name="Subtitle 2">
            <a:extLst>
              <a:ext uri="{FF2B5EF4-FFF2-40B4-BE49-F238E27FC236}">
                <a16:creationId xmlns:a16="http://schemas.microsoft.com/office/drawing/2014/main" id="{DAA8D49E-E7BB-445C-98E9-81825D6A822D}"/>
              </a:ext>
            </a:extLst>
          </p:cNvPr>
          <p:cNvSpPr>
            <a:spLocks noGrp="1"/>
          </p:cNvSpPr>
          <p:nvPr>
            <p:ph type="subTitle" idx="1"/>
          </p:nvPr>
        </p:nvSpPr>
        <p:spPr>
          <a:xfrm>
            <a:off x="1350682" y="4870824"/>
            <a:ext cx="10005951" cy="1458258"/>
          </a:xfrm>
        </p:spPr>
        <p:txBody>
          <a:bodyPr anchor="ctr">
            <a:normAutofit/>
          </a:bodyPr>
          <a:lstStyle/>
          <a:p>
            <a:pPr algn="l"/>
            <a:r>
              <a:rPr lang="en-US" i="1" dirty="0"/>
              <a:t>Sakina </a:t>
            </a:r>
            <a:r>
              <a:rPr lang="en-US" i="1" dirty="0" err="1"/>
              <a:t>Neemuchwala</a:t>
            </a:r>
            <a:endParaRPr lang="en-IN" i="1"/>
          </a:p>
        </p:txBody>
      </p:sp>
    </p:spTree>
    <p:extLst>
      <p:ext uri="{BB962C8B-B14F-4D97-AF65-F5344CB8AC3E}">
        <p14:creationId xmlns:p14="http://schemas.microsoft.com/office/powerpoint/2010/main" val="3117938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D3D27B-9FBC-430B-83E6-09F0781F5872}"/>
              </a:ext>
            </a:extLst>
          </p:cNvPr>
          <p:cNvSpPr>
            <a:spLocks noGrp="1"/>
          </p:cNvSpPr>
          <p:nvPr>
            <p:ph type="title"/>
          </p:nvPr>
        </p:nvSpPr>
        <p:spPr>
          <a:xfrm>
            <a:off x="645064" y="525982"/>
            <a:ext cx="4282983" cy="1200361"/>
          </a:xfrm>
        </p:spPr>
        <p:txBody>
          <a:bodyPr anchor="b">
            <a:normAutofit/>
          </a:bodyPr>
          <a:lstStyle/>
          <a:p>
            <a:r>
              <a:rPr lang="en-US" sz="3600" b="1" dirty="0"/>
              <a:t>RIGHT </a:t>
            </a:r>
            <a:r>
              <a:rPr lang="en-IN" sz="3600" b="1" dirty="0"/>
              <a:t>OUTER JOIN or </a:t>
            </a:r>
            <a:br>
              <a:rPr lang="en-IN" sz="3600" b="1" dirty="0"/>
            </a:br>
            <a:r>
              <a:rPr lang="en-IN" sz="3600" b="1" dirty="0"/>
              <a:t>RIGHT JOIN</a:t>
            </a:r>
            <a:endParaRPr lang="en-IN" sz="3600" dirty="0"/>
          </a:p>
        </p:txBody>
      </p:sp>
      <p:sp>
        <p:nvSpPr>
          <p:cNvPr id="14" name="Rectangle 1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4EBA79-D0DC-417B-B4D5-1C85C020ED75}"/>
              </a:ext>
            </a:extLst>
          </p:cNvPr>
          <p:cNvSpPr>
            <a:spLocks noGrp="1"/>
          </p:cNvSpPr>
          <p:nvPr>
            <p:ph idx="1"/>
          </p:nvPr>
        </p:nvSpPr>
        <p:spPr>
          <a:xfrm>
            <a:off x="645066" y="2031101"/>
            <a:ext cx="4282984" cy="3511943"/>
          </a:xfrm>
        </p:spPr>
        <p:txBody>
          <a:bodyPr anchor="ctr">
            <a:normAutofit/>
          </a:bodyPr>
          <a:lstStyle/>
          <a:p>
            <a:pPr marL="0" indent="0" fontAlgn="base">
              <a:buNone/>
            </a:pPr>
            <a:r>
              <a:rPr lang="en-US" sz="2000" b="1" dirty="0"/>
              <a:t>RIGHT JOIN</a:t>
            </a:r>
            <a:r>
              <a:rPr lang="en-US" sz="2000" dirty="0"/>
              <a:t>: Returns all rows from the right table, and the matched rows from the left table. </a:t>
            </a:r>
          </a:p>
          <a:p>
            <a:pPr marL="0" indent="0" fontAlgn="base">
              <a:buNone/>
            </a:pPr>
            <a:r>
              <a:rPr lang="en-US" sz="2000" dirty="0"/>
              <a:t>If there's no match, NULL values are returned for columns from the left table.</a:t>
            </a:r>
          </a:p>
          <a:p>
            <a:pPr marL="0" indent="0">
              <a:buNone/>
            </a:pPr>
            <a:endParaRPr lang="en-IN" sz="1800" dirty="0"/>
          </a:p>
        </p:txBody>
      </p:sp>
      <p:sp>
        <p:nvSpPr>
          <p:cNvPr id="16" name="Rectangle 1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AEA6892-BD1F-4F98-B6B9-E46CEE6EB2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738" y="2004051"/>
            <a:ext cx="5628018" cy="2617028"/>
          </a:xfrm>
          <a:prstGeom prst="rect">
            <a:avLst/>
          </a:prstGeom>
        </p:spPr>
      </p:pic>
    </p:spTree>
    <p:extLst>
      <p:ext uri="{BB962C8B-B14F-4D97-AF65-F5344CB8AC3E}">
        <p14:creationId xmlns:p14="http://schemas.microsoft.com/office/powerpoint/2010/main" val="2022758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3D27B-9FBC-430B-83E6-09F0781F5872}"/>
              </a:ext>
            </a:extLst>
          </p:cNvPr>
          <p:cNvSpPr>
            <a:spLocks noGrp="1"/>
          </p:cNvSpPr>
          <p:nvPr>
            <p:ph type="title"/>
          </p:nvPr>
        </p:nvSpPr>
        <p:spPr>
          <a:xfrm>
            <a:off x="705678" y="252965"/>
            <a:ext cx="10515600" cy="1325563"/>
          </a:xfrm>
        </p:spPr>
        <p:txBody>
          <a:bodyPr>
            <a:normAutofit/>
          </a:bodyPr>
          <a:lstStyle/>
          <a:p>
            <a:r>
              <a:rPr lang="en-US" sz="4000" b="1" dirty="0"/>
              <a:t>Data Tables – Online Stores in Germany </a:t>
            </a:r>
            <a:endParaRPr lang="en-IN" sz="4000" b="1" dirty="0"/>
          </a:p>
        </p:txBody>
      </p:sp>
      <p:graphicFrame>
        <p:nvGraphicFramePr>
          <p:cNvPr id="4" name="Content Placeholder 3">
            <a:extLst>
              <a:ext uri="{FF2B5EF4-FFF2-40B4-BE49-F238E27FC236}">
                <a16:creationId xmlns:a16="http://schemas.microsoft.com/office/drawing/2014/main" id="{0EC66DF8-CCDB-478D-9092-D32342514A25}"/>
              </a:ext>
            </a:extLst>
          </p:cNvPr>
          <p:cNvGraphicFramePr>
            <a:graphicFrameLocks noGrp="1"/>
          </p:cNvGraphicFramePr>
          <p:nvPr>
            <p:ph idx="1"/>
            <p:extLst>
              <p:ext uri="{D42A27DB-BD31-4B8C-83A1-F6EECF244321}">
                <p14:modId xmlns:p14="http://schemas.microsoft.com/office/powerpoint/2010/main" val="548563793"/>
              </p:ext>
            </p:extLst>
          </p:nvPr>
        </p:nvGraphicFramePr>
        <p:xfrm>
          <a:off x="944217" y="2107571"/>
          <a:ext cx="6967332" cy="1828800"/>
        </p:xfrm>
        <a:graphic>
          <a:graphicData uri="http://schemas.openxmlformats.org/drawingml/2006/table">
            <a:tbl>
              <a:tblPr>
                <a:tableStyleId>{BC89EF96-8CEA-46FF-86C4-4CE0E7609802}</a:tableStyleId>
              </a:tblPr>
              <a:tblGrid>
                <a:gridCol w="2322444">
                  <a:extLst>
                    <a:ext uri="{9D8B030D-6E8A-4147-A177-3AD203B41FA5}">
                      <a16:colId xmlns:a16="http://schemas.microsoft.com/office/drawing/2014/main" val="650012126"/>
                    </a:ext>
                  </a:extLst>
                </a:gridCol>
                <a:gridCol w="2322444">
                  <a:extLst>
                    <a:ext uri="{9D8B030D-6E8A-4147-A177-3AD203B41FA5}">
                      <a16:colId xmlns:a16="http://schemas.microsoft.com/office/drawing/2014/main" val="2504186241"/>
                    </a:ext>
                  </a:extLst>
                </a:gridCol>
                <a:gridCol w="2322444">
                  <a:extLst>
                    <a:ext uri="{9D8B030D-6E8A-4147-A177-3AD203B41FA5}">
                      <a16:colId xmlns:a16="http://schemas.microsoft.com/office/drawing/2014/main" val="2702873373"/>
                    </a:ext>
                  </a:extLst>
                </a:gridCol>
              </a:tblGrid>
              <a:tr h="265113">
                <a:tc>
                  <a:txBody>
                    <a:bodyPr/>
                    <a:lstStyle/>
                    <a:p>
                      <a:r>
                        <a:rPr lang="en-IN" dirty="0" err="1"/>
                        <a:t>customer_id</a:t>
                      </a:r>
                      <a:endParaRPr lang="en-IN" dirty="0"/>
                    </a:p>
                  </a:txBody>
                  <a:tcPr anchor="ctr"/>
                </a:tc>
                <a:tc>
                  <a:txBody>
                    <a:bodyPr/>
                    <a:lstStyle/>
                    <a:p>
                      <a:r>
                        <a:rPr lang="en-IN" dirty="0"/>
                        <a:t>name</a:t>
                      </a:r>
                    </a:p>
                  </a:txBody>
                  <a:tcPr anchor="ctr"/>
                </a:tc>
                <a:tc>
                  <a:txBody>
                    <a:bodyPr/>
                    <a:lstStyle/>
                    <a:p>
                      <a:r>
                        <a:rPr lang="en-IN" dirty="0"/>
                        <a:t>city</a:t>
                      </a:r>
                    </a:p>
                  </a:txBody>
                  <a:tcPr anchor="ctr"/>
                </a:tc>
                <a:extLst>
                  <a:ext uri="{0D108BD9-81ED-4DB2-BD59-A6C34878D82A}">
                    <a16:rowId xmlns:a16="http://schemas.microsoft.com/office/drawing/2014/main" val="4149904344"/>
                  </a:ext>
                </a:extLst>
              </a:tr>
              <a:tr h="265113">
                <a:tc>
                  <a:txBody>
                    <a:bodyPr/>
                    <a:lstStyle/>
                    <a:p>
                      <a:r>
                        <a:rPr lang="en-IN" dirty="0"/>
                        <a:t>1</a:t>
                      </a:r>
                    </a:p>
                  </a:txBody>
                  <a:tcPr anchor="ctr"/>
                </a:tc>
                <a:tc>
                  <a:txBody>
                    <a:bodyPr/>
                    <a:lstStyle/>
                    <a:p>
                      <a:r>
                        <a:rPr lang="en-IN" dirty="0"/>
                        <a:t>Alice</a:t>
                      </a:r>
                    </a:p>
                  </a:txBody>
                  <a:tcPr anchor="ctr"/>
                </a:tc>
                <a:tc>
                  <a:txBody>
                    <a:bodyPr/>
                    <a:lstStyle/>
                    <a:p>
                      <a:r>
                        <a:rPr lang="en-IN" dirty="0"/>
                        <a:t>Berlin</a:t>
                      </a:r>
                    </a:p>
                  </a:txBody>
                  <a:tcPr anchor="ctr"/>
                </a:tc>
                <a:extLst>
                  <a:ext uri="{0D108BD9-81ED-4DB2-BD59-A6C34878D82A}">
                    <a16:rowId xmlns:a16="http://schemas.microsoft.com/office/drawing/2014/main" val="1423779768"/>
                  </a:ext>
                </a:extLst>
              </a:tr>
              <a:tr h="265113">
                <a:tc>
                  <a:txBody>
                    <a:bodyPr/>
                    <a:lstStyle/>
                    <a:p>
                      <a:r>
                        <a:rPr lang="en-IN" dirty="0"/>
                        <a:t>2</a:t>
                      </a:r>
                    </a:p>
                  </a:txBody>
                  <a:tcPr anchor="ctr"/>
                </a:tc>
                <a:tc>
                  <a:txBody>
                    <a:bodyPr/>
                    <a:lstStyle/>
                    <a:p>
                      <a:r>
                        <a:rPr lang="en-IN" dirty="0"/>
                        <a:t>Bob</a:t>
                      </a:r>
                    </a:p>
                  </a:txBody>
                  <a:tcPr anchor="ctr"/>
                </a:tc>
                <a:tc>
                  <a:txBody>
                    <a:bodyPr/>
                    <a:lstStyle/>
                    <a:p>
                      <a:r>
                        <a:rPr lang="en-IN" dirty="0"/>
                        <a:t>Munich</a:t>
                      </a:r>
                    </a:p>
                  </a:txBody>
                  <a:tcPr anchor="ctr"/>
                </a:tc>
                <a:extLst>
                  <a:ext uri="{0D108BD9-81ED-4DB2-BD59-A6C34878D82A}">
                    <a16:rowId xmlns:a16="http://schemas.microsoft.com/office/drawing/2014/main" val="1020939301"/>
                  </a:ext>
                </a:extLst>
              </a:tr>
              <a:tr h="265113">
                <a:tc>
                  <a:txBody>
                    <a:bodyPr/>
                    <a:lstStyle/>
                    <a:p>
                      <a:r>
                        <a:rPr lang="en-IN" dirty="0"/>
                        <a:t>3</a:t>
                      </a:r>
                    </a:p>
                  </a:txBody>
                  <a:tcPr anchor="ctr"/>
                </a:tc>
                <a:tc>
                  <a:txBody>
                    <a:bodyPr/>
                    <a:lstStyle/>
                    <a:p>
                      <a:r>
                        <a:rPr lang="en-IN" dirty="0"/>
                        <a:t>Carol</a:t>
                      </a:r>
                    </a:p>
                  </a:txBody>
                  <a:tcPr anchor="ctr"/>
                </a:tc>
                <a:tc>
                  <a:txBody>
                    <a:bodyPr/>
                    <a:lstStyle/>
                    <a:p>
                      <a:r>
                        <a:rPr lang="en-IN" dirty="0"/>
                        <a:t>Hamburg</a:t>
                      </a:r>
                    </a:p>
                  </a:txBody>
                  <a:tcPr anchor="ctr"/>
                </a:tc>
                <a:extLst>
                  <a:ext uri="{0D108BD9-81ED-4DB2-BD59-A6C34878D82A}">
                    <a16:rowId xmlns:a16="http://schemas.microsoft.com/office/drawing/2014/main" val="1595713095"/>
                  </a:ext>
                </a:extLst>
              </a:tr>
              <a:tr h="265113">
                <a:tc>
                  <a:txBody>
                    <a:bodyPr/>
                    <a:lstStyle/>
                    <a:p>
                      <a:r>
                        <a:rPr lang="en-IN" dirty="0"/>
                        <a:t>4</a:t>
                      </a:r>
                    </a:p>
                  </a:txBody>
                  <a:tcPr anchor="ctr"/>
                </a:tc>
                <a:tc>
                  <a:txBody>
                    <a:bodyPr/>
                    <a:lstStyle/>
                    <a:p>
                      <a:r>
                        <a:rPr lang="en-IN" dirty="0"/>
                        <a:t>David</a:t>
                      </a:r>
                    </a:p>
                  </a:txBody>
                  <a:tcPr anchor="ctr"/>
                </a:tc>
                <a:tc>
                  <a:txBody>
                    <a:bodyPr/>
                    <a:lstStyle/>
                    <a:p>
                      <a:r>
                        <a:rPr lang="en-IN" dirty="0"/>
                        <a:t>Frankfurt</a:t>
                      </a:r>
                    </a:p>
                  </a:txBody>
                  <a:tcPr anchor="ctr"/>
                </a:tc>
                <a:extLst>
                  <a:ext uri="{0D108BD9-81ED-4DB2-BD59-A6C34878D82A}">
                    <a16:rowId xmlns:a16="http://schemas.microsoft.com/office/drawing/2014/main" val="560154492"/>
                  </a:ext>
                </a:extLst>
              </a:tr>
            </a:tbl>
          </a:graphicData>
        </a:graphic>
      </p:graphicFrame>
      <p:graphicFrame>
        <p:nvGraphicFramePr>
          <p:cNvPr id="5" name="Table 4">
            <a:extLst>
              <a:ext uri="{FF2B5EF4-FFF2-40B4-BE49-F238E27FC236}">
                <a16:creationId xmlns:a16="http://schemas.microsoft.com/office/drawing/2014/main" id="{E839509A-7732-4B96-82B4-C42CBD8A2F72}"/>
              </a:ext>
            </a:extLst>
          </p:cNvPr>
          <p:cNvGraphicFramePr>
            <a:graphicFrameLocks noGrp="1"/>
          </p:cNvGraphicFramePr>
          <p:nvPr>
            <p:extLst>
              <p:ext uri="{D42A27DB-BD31-4B8C-83A1-F6EECF244321}">
                <p14:modId xmlns:p14="http://schemas.microsoft.com/office/powerpoint/2010/main" val="1904395989"/>
              </p:ext>
            </p:extLst>
          </p:nvPr>
        </p:nvGraphicFramePr>
        <p:xfrm>
          <a:off x="838200" y="4750429"/>
          <a:ext cx="10902210" cy="1828800"/>
        </p:xfrm>
        <a:graphic>
          <a:graphicData uri="http://schemas.openxmlformats.org/drawingml/2006/table">
            <a:tbl>
              <a:tblPr>
                <a:tableStyleId>{5DA37D80-6434-44D0-A028-1B22A696006F}</a:tableStyleId>
              </a:tblPr>
              <a:tblGrid>
                <a:gridCol w="2180442">
                  <a:extLst>
                    <a:ext uri="{9D8B030D-6E8A-4147-A177-3AD203B41FA5}">
                      <a16:colId xmlns:a16="http://schemas.microsoft.com/office/drawing/2014/main" val="3181581055"/>
                    </a:ext>
                  </a:extLst>
                </a:gridCol>
                <a:gridCol w="2180442">
                  <a:extLst>
                    <a:ext uri="{9D8B030D-6E8A-4147-A177-3AD203B41FA5}">
                      <a16:colId xmlns:a16="http://schemas.microsoft.com/office/drawing/2014/main" val="4238510602"/>
                    </a:ext>
                  </a:extLst>
                </a:gridCol>
                <a:gridCol w="2180442">
                  <a:extLst>
                    <a:ext uri="{9D8B030D-6E8A-4147-A177-3AD203B41FA5}">
                      <a16:colId xmlns:a16="http://schemas.microsoft.com/office/drawing/2014/main" val="386993917"/>
                    </a:ext>
                  </a:extLst>
                </a:gridCol>
                <a:gridCol w="2180442">
                  <a:extLst>
                    <a:ext uri="{9D8B030D-6E8A-4147-A177-3AD203B41FA5}">
                      <a16:colId xmlns:a16="http://schemas.microsoft.com/office/drawing/2014/main" val="374873965"/>
                    </a:ext>
                  </a:extLst>
                </a:gridCol>
                <a:gridCol w="2180442">
                  <a:extLst>
                    <a:ext uri="{9D8B030D-6E8A-4147-A177-3AD203B41FA5}">
                      <a16:colId xmlns:a16="http://schemas.microsoft.com/office/drawing/2014/main" val="1755981976"/>
                    </a:ext>
                  </a:extLst>
                </a:gridCol>
              </a:tblGrid>
              <a:tr h="0">
                <a:tc>
                  <a:txBody>
                    <a:bodyPr/>
                    <a:lstStyle/>
                    <a:p>
                      <a:r>
                        <a:rPr lang="en-IN" err="1"/>
                        <a:t>order_id</a:t>
                      </a:r>
                    </a:p>
                  </a:txBody>
                  <a:tcPr anchor="ctr"/>
                </a:tc>
                <a:tc>
                  <a:txBody>
                    <a:bodyPr/>
                    <a:lstStyle/>
                    <a:p>
                      <a:r>
                        <a:rPr lang="en-IN" err="1"/>
                        <a:t>customer_id</a:t>
                      </a:r>
                    </a:p>
                  </a:txBody>
                  <a:tcPr anchor="ctr"/>
                </a:tc>
                <a:tc>
                  <a:txBody>
                    <a:bodyPr/>
                    <a:lstStyle/>
                    <a:p>
                      <a:r>
                        <a:rPr lang="en-IN" dirty="0"/>
                        <a:t>product</a:t>
                      </a:r>
                    </a:p>
                  </a:txBody>
                  <a:tcPr anchor="ctr"/>
                </a:tc>
                <a:tc>
                  <a:txBody>
                    <a:bodyPr/>
                    <a:lstStyle/>
                    <a:p>
                      <a:r>
                        <a:rPr lang="en-IN" dirty="0"/>
                        <a:t>quantity</a:t>
                      </a:r>
                    </a:p>
                  </a:txBody>
                  <a:tcPr anchor="ctr"/>
                </a:tc>
                <a:tc>
                  <a:txBody>
                    <a:bodyPr/>
                    <a:lstStyle/>
                    <a:p>
                      <a:endParaRPr lang="en-IN"/>
                    </a:p>
                  </a:txBody>
                  <a:tcPr anchor="ctr"/>
                </a:tc>
                <a:extLst>
                  <a:ext uri="{0D108BD9-81ED-4DB2-BD59-A6C34878D82A}">
                    <a16:rowId xmlns:a16="http://schemas.microsoft.com/office/drawing/2014/main" val="2045246012"/>
                  </a:ext>
                </a:extLst>
              </a:tr>
              <a:tr h="0">
                <a:tc>
                  <a:txBody>
                    <a:bodyPr/>
                    <a:lstStyle/>
                    <a:p>
                      <a:r>
                        <a:rPr lang="en-IN" dirty="0"/>
                        <a:t>101</a:t>
                      </a:r>
                    </a:p>
                  </a:txBody>
                  <a:tcPr anchor="ctr"/>
                </a:tc>
                <a:tc>
                  <a:txBody>
                    <a:bodyPr/>
                    <a:lstStyle/>
                    <a:p>
                      <a:r>
                        <a:rPr lang="en-IN" dirty="0"/>
                        <a:t>1</a:t>
                      </a:r>
                    </a:p>
                  </a:txBody>
                  <a:tcPr anchor="ctr"/>
                </a:tc>
                <a:tc>
                  <a:txBody>
                    <a:bodyPr/>
                    <a:lstStyle/>
                    <a:p>
                      <a:r>
                        <a:rPr lang="en-IN" dirty="0"/>
                        <a:t>Laptop</a:t>
                      </a:r>
                    </a:p>
                  </a:txBody>
                  <a:tcPr anchor="ctr"/>
                </a:tc>
                <a:tc>
                  <a:txBody>
                    <a:bodyPr/>
                    <a:lstStyle/>
                    <a:p>
                      <a:r>
                        <a:rPr lang="en-IN" dirty="0"/>
                        <a:t>1</a:t>
                      </a:r>
                    </a:p>
                  </a:txBody>
                  <a:tcPr anchor="ctr"/>
                </a:tc>
                <a:tc>
                  <a:txBody>
                    <a:bodyPr/>
                    <a:lstStyle/>
                    <a:p>
                      <a:endParaRPr lang="en-IN"/>
                    </a:p>
                  </a:txBody>
                  <a:tcPr anchor="ctr"/>
                </a:tc>
                <a:extLst>
                  <a:ext uri="{0D108BD9-81ED-4DB2-BD59-A6C34878D82A}">
                    <a16:rowId xmlns:a16="http://schemas.microsoft.com/office/drawing/2014/main" val="3904271745"/>
                  </a:ext>
                </a:extLst>
              </a:tr>
              <a:tr h="0">
                <a:tc>
                  <a:txBody>
                    <a:bodyPr/>
                    <a:lstStyle/>
                    <a:p>
                      <a:r>
                        <a:rPr lang="en-IN" dirty="0"/>
                        <a:t>102</a:t>
                      </a:r>
                    </a:p>
                  </a:txBody>
                  <a:tcPr anchor="ctr"/>
                </a:tc>
                <a:tc>
                  <a:txBody>
                    <a:bodyPr/>
                    <a:lstStyle/>
                    <a:p>
                      <a:r>
                        <a:rPr lang="en-IN" dirty="0"/>
                        <a:t>1</a:t>
                      </a:r>
                    </a:p>
                  </a:txBody>
                  <a:tcPr anchor="ctr"/>
                </a:tc>
                <a:tc>
                  <a:txBody>
                    <a:bodyPr/>
                    <a:lstStyle/>
                    <a:p>
                      <a:r>
                        <a:rPr lang="en-IN" dirty="0"/>
                        <a:t>Mouse</a:t>
                      </a:r>
                    </a:p>
                  </a:txBody>
                  <a:tcPr anchor="ctr"/>
                </a:tc>
                <a:tc>
                  <a:txBody>
                    <a:bodyPr/>
                    <a:lstStyle/>
                    <a:p>
                      <a:r>
                        <a:rPr lang="en-IN" dirty="0"/>
                        <a:t>2</a:t>
                      </a:r>
                    </a:p>
                  </a:txBody>
                  <a:tcPr anchor="ctr"/>
                </a:tc>
                <a:tc>
                  <a:txBody>
                    <a:bodyPr/>
                    <a:lstStyle/>
                    <a:p>
                      <a:endParaRPr lang="en-IN"/>
                    </a:p>
                  </a:txBody>
                  <a:tcPr anchor="ctr"/>
                </a:tc>
                <a:extLst>
                  <a:ext uri="{0D108BD9-81ED-4DB2-BD59-A6C34878D82A}">
                    <a16:rowId xmlns:a16="http://schemas.microsoft.com/office/drawing/2014/main" val="3563544818"/>
                  </a:ext>
                </a:extLst>
              </a:tr>
              <a:tr h="0">
                <a:tc>
                  <a:txBody>
                    <a:bodyPr/>
                    <a:lstStyle/>
                    <a:p>
                      <a:r>
                        <a:rPr lang="en-IN" dirty="0"/>
                        <a:t>103</a:t>
                      </a:r>
                    </a:p>
                  </a:txBody>
                  <a:tcPr anchor="ctr"/>
                </a:tc>
                <a:tc>
                  <a:txBody>
                    <a:bodyPr/>
                    <a:lstStyle/>
                    <a:p>
                      <a:r>
                        <a:rPr lang="en-IN" dirty="0"/>
                        <a:t>2</a:t>
                      </a:r>
                    </a:p>
                  </a:txBody>
                  <a:tcPr anchor="ctr"/>
                </a:tc>
                <a:tc>
                  <a:txBody>
                    <a:bodyPr/>
                    <a:lstStyle/>
                    <a:p>
                      <a:r>
                        <a:rPr lang="en-IN" dirty="0"/>
                        <a:t>Keyboard</a:t>
                      </a:r>
                    </a:p>
                  </a:txBody>
                  <a:tcPr anchor="ctr"/>
                </a:tc>
                <a:tc>
                  <a:txBody>
                    <a:bodyPr/>
                    <a:lstStyle/>
                    <a:p>
                      <a:r>
                        <a:rPr lang="en-IN" dirty="0"/>
                        <a:t>1</a:t>
                      </a:r>
                    </a:p>
                  </a:txBody>
                  <a:tcPr anchor="ctr"/>
                </a:tc>
                <a:tc>
                  <a:txBody>
                    <a:bodyPr/>
                    <a:lstStyle/>
                    <a:p>
                      <a:endParaRPr lang="en-IN"/>
                    </a:p>
                  </a:txBody>
                  <a:tcPr anchor="ctr"/>
                </a:tc>
                <a:extLst>
                  <a:ext uri="{0D108BD9-81ED-4DB2-BD59-A6C34878D82A}">
                    <a16:rowId xmlns:a16="http://schemas.microsoft.com/office/drawing/2014/main" val="2279560866"/>
                  </a:ext>
                </a:extLst>
              </a:tr>
              <a:tr h="0">
                <a:tc>
                  <a:txBody>
                    <a:bodyPr/>
                    <a:lstStyle/>
                    <a:p>
                      <a:r>
                        <a:rPr lang="en-IN" dirty="0"/>
                        <a:t>104</a:t>
                      </a:r>
                    </a:p>
                  </a:txBody>
                  <a:tcPr anchor="ctr"/>
                </a:tc>
                <a:tc>
                  <a:txBody>
                    <a:bodyPr/>
                    <a:lstStyle/>
                    <a:p>
                      <a:r>
                        <a:rPr lang="en-IN" dirty="0"/>
                        <a:t>5</a:t>
                      </a:r>
                    </a:p>
                  </a:txBody>
                  <a:tcPr anchor="ctr"/>
                </a:tc>
                <a:tc>
                  <a:txBody>
                    <a:bodyPr/>
                    <a:lstStyle/>
                    <a:p>
                      <a:r>
                        <a:rPr lang="en-IN" dirty="0"/>
                        <a:t>Monitor</a:t>
                      </a:r>
                    </a:p>
                  </a:txBody>
                  <a:tcPr anchor="ctr"/>
                </a:tc>
                <a:tc>
                  <a:txBody>
                    <a:bodyPr/>
                    <a:lstStyle/>
                    <a:p>
                      <a:r>
                        <a:rPr lang="en-IN" dirty="0"/>
                        <a:t>1</a:t>
                      </a:r>
                    </a:p>
                  </a:txBody>
                  <a:tcPr anchor="ctr"/>
                </a:tc>
                <a:tc>
                  <a:txBody>
                    <a:bodyPr/>
                    <a:lstStyle/>
                    <a:p>
                      <a:r>
                        <a:rPr lang="en-IN" dirty="0"/>
                        <a:t>(Invalid customer ID)</a:t>
                      </a:r>
                    </a:p>
                  </a:txBody>
                  <a:tcPr anchor="ctr"/>
                </a:tc>
                <a:extLst>
                  <a:ext uri="{0D108BD9-81ED-4DB2-BD59-A6C34878D82A}">
                    <a16:rowId xmlns:a16="http://schemas.microsoft.com/office/drawing/2014/main" val="1295037303"/>
                  </a:ext>
                </a:extLst>
              </a:tr>
            </a:tbl>
          </a:graphicData>
        </a:graphic>
      </p:graphicFrame>
      <p:sp>
        <p:nvSpPr>
          <p:cNvPr id="6" name="Rectangle 1">
            <a:extLst>
              <a:ext uri="{FF2B5EF4-FFF2-40B4-BE49-F238E27FC236}">
                <a16:creationId xmlns:a16="http://schemas.microsoft.com/office/drawing/2014/main" id="{56578EA5-0C95-4904-9F5C-DB5DD3EE2726}"/>
              </a:ext>
            </a:extLst>
          </p:cNvPr>
          <p:cNvSpPr>
            <a:spLocks noChangeArrowheads="1"/>
          </p:cNvSpPr>
          <p:nvPr/>
        </p:nvSpPr>
        <p:spPr bwMode="auto">
          <a:xfrm>
            <a:off x="705678" y="1695757"/>
            <a:ext cx="20398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C00000"/>
                </a:solidFill>
                <a:effectLst/>
                <a:latin typeface="Arial" panose="020B0604020202020204" pitchFamily="34" charset="0"/>
              </a:rPr>
              <a:t>Customers Table</a:t>
            </a:r>
            <a:endParaRPr kumimoji="0" lang="en-US" altLang="en-US" sz="1800" b="0" i="0" u="none" strike="noStrike" cap="none" normalizeH="0" baseline="0" dirty="0">
              <a:ln>
                <a:noFill/>
              </a:ln>
              <a:solidFill>
                <a:srgbClr val="C00000"/>
              </a:solidFill>
              <a:effectLst/>
              <a:latin typeface="Arial" panose="020B0604020202020204" pitchFamily="34" charset="0"/>
            </a:endParaRPr>
          </a:p>
        </p:txBody>
      </p:sp>
      <p:sp>
        <p:nvSpPr>
          <p:cNvPr id="7" name="Rectangle 1">
            <a:extLst>
              <a:ext uri="{FF2B5EF4-FFF2-40B4-BE49-F238E27FC236}">
                <a16:creationId xmlns:a16="http://schemas.microsoft.com/office/drawing/2014/main" id="{CDF1C7E1-5F33-473A-9472-2BB6AE71946C}"/>
              </a:ext>
            </a:extLst>
          </p:cNvPr>
          <p:cNvSpPr>
            <a:spLocks noChangeArrowheads="1"/>
          </p:cNvSpPr>
          <p:nvPr/>
        </p:nvSpPr>
        <p:spPr bwMode="auto">
          <a:xfrm>
            <a:off x="705678" y="4296132"/>
            <a:ext cx="15910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C00000"/>
                </a:solidFill>
                <a:effectLst/>
                <a:latin typeface="Arial" panose="020B0604020202020204" pitchFamily="34" charset="0"/>
              </a:rPr>
              <a:t>Orders Table</a:t>
            </a:r>
            <a:endParaRPr kumimoji="0" lang="en-US" altLang="en-US" sz="1800" b="0" i="0" u="none" strike="noStrike" cap="none" normalizeH="0" baseline="0" dirty="0">
              <a:ln>
                <a:noFill/>
              </a:ln>
              <a:solidFill>
                <a:srgbClr val="C00000"/>
              </a:solidFill>
              <a:effectLst/>
              <a:latin typeface="Arial" panose="020B0604020202020204" pitchFamily="34" charset="0"/>
            </a:endParaRPr>
          </a:p>
        </p:txBody>
      </p:sp>
    </p:spTree>
    <p:extLst>
      <p:ext uri="{BB962C8B-B14F-4D97-AF65-F5344CB8AC3E}">
        <p14:creationId xmlns:p14="http://schemas.microsoft.com/office/powerpoint/2010/main" val="1931807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3D27B-9FBC-430B-83E6-09F0781F5872}"/>
              </a:ext>
            </a:extLst>
          </p:cNvPr>
          <p:cNvSpPr>
            <a:spLocks noGrp="1"/>
          </p:cNvSpPr>
          <p:nvPr>
            <p:ph type="title"/>
          </p:nvPr>
        </p:nvSpPr>
        <p:spPr>
          <a:xfrm>
            <a:off x="838200" y="176834"/>
            <a:ext cx="10515600" cy="1325563"/>
          </a:xfrm>
        </p:spPr>
        <p:txBody>
          <a:bodyPr>
            <a:normAutofit/>
          </a:bodyPr>
          <a:lstStyle/>
          <a:p>
            <a:r>
              <a:rPr lang="en-US" sz="4000" b="1" dirty="0"/>
              <a:t>INNER JOIN -Example</a:t>
            </a:r>
            <a:endParaRPr lang="en-IN" sz="4000" dirty="0"/>
          </a:p>
        </p:txBody>
      </p:sp>
      <p:sp>
        <p:nvSpPr>
          <p:cNvPr id="3" name="Content Placeholder 2">
            <a:extLst>
              <a:ext uri="{FF2B5EF4-FFF2-40B4-BE49-F238E27FC236}">
                <a16:creationId xmlns:a16="http://schemas.microsoft.com/office/drawing/2014/main" id="{4A4EBA79-D0DC-417B-B4D5-1C85C020ED75}"/>
              </a:ext>
            </a:extLst>
          </p:cNvPr>
          <p:cNvSpPr>
            <a:spLocks noGrp="1"/>
          </p:cNvSpPr>
          <p:nvPr>
            <p:ph idx="1"/>
          </p:nvPr>
        </p:nvSpPr>
        <p:spPr>
          <a:xfrm>
            <a:off x="838200" y="1560307"/>
            <a:ext cx="10515600" cy="4351338"/>
          </a:xfrm>
        </p:spPr>
        <p:txBody>
          <a:bodyPr/>
          <a:lstStyle/>
          <a:p>
            <a:pPr marL="0" indent="0">
              <a:lnSpc>
                <a:spcPct val="100000"/>
              </a:lnSpc>
              <a:buNone/>
            </a:pPr>
            <a:r>
              <a:rPr lang="en-US" sz="2000" b="1" dirty="0">
                <a:solidFill>
                  <a:srgbClr val="0000FF"/>
                </a:solidFill>
              </a:rPr>
              <a:t>SELECT c.name, </a:t>
            </a:r>
            <a:r>
              <a:rPr lang="en-US" sz="2000" b="1" dirty="0" err="1">
                <a:solidFill>
                  <a:srgbClr val="0000FF"/>
                </a:solidFill>
              </a:rPr>
              <a:t>c.city</a:t>
            </a:r>
            <a:r>
              <a:rPr lang="en-US" sz="2000" b="1" dirty="0">
                <a:solidFill>
                  <a:srgbClr val="0000FF"/>
                </a:solidFill>
              </a:rPr>
              <a:t>, </a:t>
            </a:r>
            <a:r>
              <a:rPr lang="en-US" sz="2000" b="1" dirty="0" err="1">
                <a:solidFill>
                  <a:srgbClr val="0000FF"/>
                </a:solidFill>
              </a:rPr>
              <a:t>o.product</a:t>
            </a:r>
            <a:r>
              <a:rPr lang="en-US" sz="2000" b="1" dirty="0">
                <a:solidFill>
                  <a:srgbClr val="0000FF"/>
                </a:solidFill>
              </a:rPr>
              <a:t>, </a:t>
            </a:r>
            <a:r>
              <a:rPr lang="en-US" sz="2000" b="1" dirty="0" err="1">
                <a:solidFill>
                  <a:srgbClr val="0000FF"/>
                </a:solidFill>
              </a:rPr>
              <a:t>o.quantity</a:t>
            </a:r>
            <a:r>
              <a:rPr lang="en-US" sz="2000" b="1" dirty="0">
                <a:solidFill>
                  <a:srgbClr val="0000FF"/>
                </a:solidFill>
              </a:rPr>
              <a:t> </a:t>
            </a:r>
          </a:p>
          <a:p>
            <a:pPr marL="0" indent="0">
              <a:lnSpc>
                <a:spcPct val="100000"/>
              </a:lnSpc>
              <a:buNone/>
            </a:pPr>
            <a:r>
              <a:rPr lang="en-US" sz="2000" b="1" dirty="0">
                <a:solidFill>
                  <a:srgbClr val="0000FF"/>
                </a:solidFill>
              </a:rPr>
              <a:t>FROM Customers c</a:t>
            </a:r>
          </a:p>
          <a:p>
            <a:pPr marL="0" indent="0">
              <a:lnSpc>
                <a:spcPct val="100000"/>
              </a:lnSpc>
              <a:buNone/>
            </a:pPr>
            <a:r>
              <a:rPr lang="en-US" sz="2000" b="1" dirty="0">
                <a:solidFill>
                  <a:srgbClr val="0000FF"/>
                </a:solidFill>
              </a:rPr>
              <a:t>INNER JOIN Orders o </a:t>
            </a:r>
          </a:p>
          <a:p>
            <a:pPr marL="0" indent="0">
              <a:lnSpc>
                <a:spcPct val="100000"/>
              </a:lnSpc>
              <a:buNone/>
            </a:pPr>
            <a:r>
              <a:rPr lang="en-US" sz="2000" b="1" dirty="0">
                <a:solidFill>
                  <a:srgbClr val="0000FF"/>
                </a:solidFill>
              </a:rPr>
              <a:t>ON </a:t>
            </a:r>
            <a:r>
              <a:rPr lang="en-US" sz="2000" b="1" dirty="0" err="1">
                <a:solidFill>
                  <a:srgbClr val="0000FF"/>
                </a:solidFill>
              </a:rPr>
              <a:t>c.customer_id</a:t>
            </a:r>
            <a:r>
              <a:rPr lang="en-US" sz="2000" b="1" dirty="0">
                <a:solidFill>
                  <a:srgbClr val="0000FF"/>
                </a:solidFill>
              </a:rPr>
              <a:t> = </a:t>
            </a:r>
            <a:r>
              <a:rPr lang="en-US" sz="2000" b="1" dirty="0" err="1">
                <a:solidFill>
                  <a:srgbClr val="0000FF"/>
                </a:solidFill>
              </a:rPr>
              <a:t>o.customer_id</a:t>
            </a:r>
            <a:r>
              <a:rPr lang="en-US" sz="2000" b="1" dirty="0">
                <a:solidFill>
                  <a:srgbClr val="0000FF"/>
                </a:solidFill>
              </a:rPr>
              <a:t>;</a:t>
            </a:r>
          </a:p>
          <a:p>
            <a:pPr marL="0" indent="0">
              <a:buNone/>
            </a:pPr>
            <a:endParaRPr lang="en-US" dirty="0"/>
          </a:p>
          <a:p>
            <a:pPr marL="0" indent="0">
              <a:buNone/>
            </a:pPr>
            <a:endParaRPr lang="en-US" dirty="0"/>
          </a:p>
          <a:p>
            <a:pPr marL="0" indent="0">
              <a:buNone/>
            </a:pPr>
            <a:endParaRPr lang="en-IN" dirty="0"/>
          </a:p>
        </p:txBody>
      </p:sp>
      <p:graphicFrame>
        <p:nvGraphicFramePr>
          <p:cNvPr id="4" name="Table 3">
            <a:extLst>
              <a:ext uri="{FF2B5EF4-FFF2-40B4-BE49-F238E27FC236}">
                <a16:creationId xmlns:a16="http://schemas.microsoft.com/office/drawing/2014/main" id="{8ED493FF-D73C-4842-B117-98A537DDC21D}"/>
              </a:ext>
            </a:extLst>
          </p:cNvPr>
          <p:cNvGraphicFramePr>
            <a:graphicFrameLocks noGrp="1"/>
          </p:cNvGraphicFramePr>
          <p:nvPr>
            <p:extLst>
              <p:ext uri="{D42A27DB-BD31-4B8C-83A1-F6EECF244321}">
                <p14:modId xmlns:p14="http://schemas.microsoft.com/office/powerpoint/2010/main" val="2392495502"/>
              </p:ext>
            </p:extLst>
          </p:nvPr>
        </p:nvGraphicFramePr>
        <p:xfrm>
          <a:off x="838200" y="4456387"/>
          <a:ext cx="9816548" cy="1682612"/>
        </p:xfrm>
        <a:graphic>
          <a:graphicData uri="http://schemas.openxmlformats.org/drawingml/2006/table">
            <a:tbl>
              <a:tblPr>
                <a:tableStyleId>{073A0DAA-6AF3-43AB-8588-CEC1D06C72B9}</a:tableStyleId>
              </a:tblPr>
              <a:tblGrid>
                <a:gridCol w="2454137">
                  <a:extLst>
                    <a:ext uri="{9D8B030D-6E8A-4147-A177-3AD203B41FA5}">
                      <a16:colId xmlns:a16="http://schemas.microsoft.com/office/drawing/2014/main" val="227966489"/>
                    </a:ext>
                  </a:extLst>
                </a:gridCol>
                <a:gridCol w="2454137">
                  <a:extLst>
                    <a:ext uri="{9D8B030D-6E8A-4147-A177-3AD203B41FA5}">
                      <a16:colId xmlns:a16="http://schemas.microsoft.com/office/drawing/2014/main" val="830040165"/>
                    </a:ext>
                  </a:extLst>
                </a:gridCol>
                <a:gridCol w="2454137">
                  <a:extLst>
                    <a:ext uri="{9D8B030D-6E8A-4147-A177-3AD203B41FA5}">
                      <a16:colId xmlns:a16="http://schemas.microsoft.com/office/drawing/2014/main" val="1754205456"/>
                    </a:ext>
                  </a:extLst>
                </a:gridCol>
                <a:gridCol w="2454137">
                  <a:extLst>
                    <a:ext uri="{9D8B030D-6E8A-4147-A177-3AD203B41FA5}">
                      <a16:colId xmlns:a16="http://schemas.microsoft.com/office/drawing/2014/main" val="3611259017"/>
                    </a:ext>
                  </a:extLst>
                </a:gridCol>
              </a:tblGrid>
              <a:tr h="420653">
                <a:tc>
                  <a:txBody>
                    <a:bodyPr/>
                    <a:lstStyle/>
                    <a:p>
                      <a:r>
                        <a:rPr lang="en-IN"/>
                        <a:t>name</a:t>
                      </a:r>
                    </a:p>
                  </a:txBody>
                  <a:tcPr anchor="ctr"/>
                </a:tc>
                <a:tc>
                  <a:txBody>
                    <a:bodyPr/>
                    <a:lstStyle/>
                    <a:p>
                      <a:r>
                        <a:rPr lang="en-IN" dirty="0"/>
                        <a:t>city</a:t>
                      </a:r>
                    </a:p>
                  </a:txBody>
                  <a:tcPr anchor="ctr"/>
                </a:tc>
                <a:tc>
                  <a:txBody>
                    <a:bodyPr/>
                    <a:lstStyle/>
                    <a:p>
                      <a:r>
                        <a:rPr lang="en-IN"/>
                        <a:t>product</a:t>
                      </a:r>
                    </a:p>
                  </a:txBody>
                  <a:tcPr anchor="ctr"/>
                </a:tc>
                <a:tc>
                  <a:txBody>
                    <a:bodyPr/>
                    <a:lstStyle/>
                    <a:p>
                      <a:r>
                        <a:rPr lang="en-IN"/>
                        <a:t>quantity</a:t>
                      </a:r>
                    </a:p>
                  </a:txBody>
                  <a:tcPr anchor="ctr"/>
                </a:tc>
                <a:extLst>
                  <a:ext uri="{0D108BD9-81ED-4DB2-BD59-A6C34878D82A}">
                    <a16:rowId xmlns:a16="http://schemas.microsoft.com/office/drawing/2014/main" val="1595256830"/>
                  </a:ext>
                </a:extLst>
              </a:tr>
              <a:tr h="420653">
                <a:tc>
                  <a:txBody>
                    <a:bodyPr/>
                    <a:lstStyle/>
                    <a:p>
                      <a:r>
                        <a:rPr lang="en-IN" dirty="0"/>
                        <a:t>Alice</a:t>
                      </a:r>
                    </a:p>
                  </a:txBody>
                  <a:tcPr anchor="ctr"/>
                </a:tc>
                <a:tc>
                  <a:txBody>
                    <a:bodyPr/>
                    <a:lstStyle/>
                    <a:p>
                      <a:r>
                        <a:rPr lang="en-IN"/>
                        <a:t>Berlin</a:t>
                      </a:r>
                    </a:p>
                  </a:txBody>
                  <a:tcPr anchor="ctr"/>
                </a:tc>
                <a:tc>
                  <a:txBody>
                    <a:bodyPr/>
                    <a:lstStyle/>
                    <a:p>
                      <a:r>
                        <a:rPr lang="en-IN"/>
                        <a:t>Laptop</a:t>
                      </a:r>
                    </a:p>
                  </a:txBody>
                  <a:tcPr anchor="ctr"/>
                </a:tc>
                <a:tc>
                  <a:txBody>
                    <a:bodyPr/>
                    <a:lstStyle/>
                    <a:p>
                      <a:r>
                        <a:rPr lang="en-IN"/>
                        <a:t>1</a:t>
                      </a:r>
                    </a:p>
                  </a:txBody>
                  <a:tcPr anchor="ctr"/>
                </a:tc>
                <a:extLst>
                  <a:ext uri="{0D108BD9-81ED-4DB2-BD59-A6C34878D82A}">
                    <a16:rowId xmlns:a16="http://schemas.microsoft.com/office/drawing/2014/main" val="787147474"/>
                  </a:ext>
                </a:extLst>
              </a:tr>
              <a:tr h="420653">
                <a:tc>
                  <a:txBody>
                    <a:bodyPr/>
                    <a:lstStyle/>
                    <a:p>
                      <a:r>
                        <a:rPr lang="en-IN"/>
                        <a:t>Alice</a:t>
                      </a:r>
                    </a:p>
                  </a:txBody>
                  <a:tcPr anchor="ctr"/>
                </a:tc>
                <a:tc>
                  <a:txBody>
                    <a:bodyPr/>
                    <a:lstStyle/>
                    <a:p>
                      <a:r>
                        <a:rPr lang="en-IN"/>
                        <a:t>Berlin</a:t>
                      </a:r>
                    </a:p>
                  </a:txBody>
                  <a:tcPr anchor="ctr"/>
                </a:tc>
                <a:tc>
                  <a:txBody>
                    <a:bodyPr/>
                    <a:lstStyle/>
                    <a:p>
                      <a:r>
                        <a:rPr lang="en-IN"/>
                        <a:t>Mouse</a:t>
                      </a:r>
                    </a:p>
                  </a:txBody>
                  <a:tcPr anchor="ctr"/>
                </a:tc>
                <a:tc>
                  <a:txBody>
                    <a:bodyPr/>
                    <a:lstStyle/>
                    <a:p>
                      <a:r>
                        <a:rPr lang="en-IN"/>
                        <a:t>2</a:t>
                      </a:r>
                    </a:p>
                  </a:txBody>
                  <a:tcPr anchor="ctr"/>
                </a:tc>
                <a:extLst>
                  <a:ext uri="{0D108BD9-81ED-4DB2-BD59-A6C34878D82A}">
                    <a16:rowId xmlns:a16="http://schemas.microsoft.com/office/drawing/2014/main" val="1081507143"/>
                  </a:ext>
                </a:extLst>
              </a:tr>
              <a:tr h="420653">
                <a:tc>
                  <a:txBody>
                    <a:bodyPr/>
                    <a:lstStyle/>
                    <a:p>
                      <a:r>
                        <a:rPr lang="en-IN" dirty="0"/>
                        <a:t>Bob</a:t>
                      </a:r>
                    </a:p>
                  </a:txBody>
                  <a:tcPr anchor="ctr"/>
                </a:tc>
                <a:tc>
                  <a:txBody>
                    <a:bodyPr/>
                    <a:lstStyle/>
                    <a:p>
                      <a:r>
                        <a:rPr lang="en-IN"/>
                        <a:t>Munich</a:t>
                      </a:r>
                    </a:p>
                  </a:txBody>
                  <a:tcPr anchor="ctr"/>
                </a:tc>
                <a:tc>
                  <a:txBody>
                    <a:bodyPr/>
                    <a:lstStyle/>
                    <a:p>
                      <a:r>
                        <a:rPr lang="en-IN"/>
                        <a:t>Keyboard</a:t>
                      </a:r>
                    </a:p>
                  </a:txBody>
                  <a:tcPr anchor="ctr"/>
                </a:tc>
                <a:tc>
                  <a:txBody>
                    <a:bodyPr/>
                    <a:lstStyle/>
                    <a:p>
                      <a:r>
                        <a:rPr lang="en-IN" dirty="0"/>
                        <a:t>1</a:t>
                      </a:r>
                    </a:p>
                  </a:txBody>
                  <a:tcPr anchor="ctr"/>
                </a:tc>
                <a:extLst>
                  <a:ext uri="{0D108BD9-81ED-4DB2-BD59-A6C34878D82A}">
                    <a16:rowId xmlns:a16="http://schemas.microsoft.com/office/drawing/2014/main" val="4148995219"/>
                  </a:ext>
                </a:extLst>
              </a:tr>
            </a:tbl>
          </a:graphicData>
        </a:graphic>
      </p:graphicFrame>
      <p:sp>
        <p:nvSpPr>
          <p:cNvPr id="5" name="Rectangle 1">
            <a:extLst>
              <a:ext uri="{FF2B5EF4-FFF2-40B4-BE49-F238E27FC236}">
                <a16:creationId xmlns:a16="http://schemas.microsoft.com/office/drawing/2014/main" id="{0799BA5F-E38C-4A91-9BF5-561AFB9830DB}"/>
              </a:ext>
            </a:extLst>
          </p:cNvPr>
          <p:cNvSpPr>
            <a:spLocks noChangeArrowheads="1"/>
          </p:cNvSpPr>
          <p:nvPr/>
        </p:nvSpPr>
        <p:spPr bwMode="auto">
          <a:xfrm>
            <a:off x="838200" y="4071265"/>
            <a:ext cx="9669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Result: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E9818C5-2F93-43BA-BE99-72F9F3C6F93C}"/>
              </a:ext>
            </a:extLst>
          </p:cNvPr>
          <p:cNvSpPr>
            <a:spLocks noChangeArrowheads="1"/>
          </p:cNvSpPr>
          <p:nvPr/>
        </p:nvSpPr>
        <p:spPr bwMode="auto">
          <a:xfrm>
            <a:off x="1076739" y="56251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9519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3D27B-9FBC-430B-83E6-09F0781F5872}"/>
              </a:ext>
            </a:extLst>
          </p:cNvPr>
          <p:cNvSpPr>
            <a:spLocks noGrp="1"/>
          </p:cNvSpPr>
          <p:nvPr>
            <p:ph type="title"/>
          </p:nvPr>
        </p:nvSpPr>
        <p:spPr/>
        <p:txBody>
          <a:bodyPr/>
          <a:lstStyle/>
          <a:p>
            <a:r>
              <a:rPr lang="en-IN" sz="4000" b="1" dirty="0"/>
              <a:t>LEFT JOIN - </a:t>
            </a:r>
            <a:r>
              <a:rPr lang="en-US" sz="4000" b="1" dirty="0"/>
              <a:t>Example</a:t>
            </a:r>
            <a:br>
              <a:rPr lang="en-IN" b="1" dirty="0"/>
            </a:br>
            <a:endParaRPr lang="en-IN" dirty="0"/>
          </a:p>
        </p:txBody>
      </p:sp>
      <p:sp>
        <p:nvSpPr>
          <p:cNvPr id="3" name="Content Placeholder 2">
            <a:extLst>
              <a:ext uri="{FF2B5EF4-FFF2-40B4-BE49-F238E27FC236}">
                <a16:creationId xmlns:a16="http://schemas.microsoft.com/office/drawing/2014/main" id="{4A4EBA79-D0DC-417B-B4D5-1C85C020ED75}"/>
              </a:ext>
            </a:extLst>
          </p:cNvPr>
          <p:cNvSpPr>
            <a:spLocks noGrp="1"/>
          </p:cNvSpPr>
          <p:nvPr>
            <p:ph idx="1"/>
          </p:nvPr>
        </p:nvSpPr>
        <p:spPr>
          <a:xfrm>
            <a:off x="957470" y="1494321"/>
            <a:ext cx="10515600" cy="4351338"/>
          </a:xfrm>
        </p:spPr>
        <p:txBody>
          <a:bodyPr/>
          <a:lstStyle/>
          <a:p>
            <a:pPr marL="0" indent="0">
              <a:buNone/>
            </a:pPr>
            <a:r>
              <a:rPr lang="en-IN" sz="2000" b="1" dirty="0">
                <a:solidFill>
                  <a:srgbClr val="0000FF"/>
                </a:solidFill>
              </a:rPr>
              <a:t>SELECT c.name, </a:t>
            </a:r>
            <a:r>
              <a:rPr lang="en-IN" sz="2000" b="1" dirty="0" err="1">
                <a:solidFill>
                  <a:srgbClr val="0000FF"/>
                </a:solidFill>
              </a:rPr>
              <a:t>c.city</a:t>
            </a:r>
            <a:r>
              <a:rPr lang="en-IN" sz="2000" b="1" dirty="0">
                <a:solidFill>
                  <a:srgbClr val="0000FF"/>
                </a:solidFill>
              </a:rPr>
              <a:t>, </a:t>
            </a:r>
            <a:r>
              <a:rPr lang="en-IN" sz="2000" b="1" dirty="0" err="1">
                <a:solidFill>
                  <a:srgbClr val="0000FF"/>
                </a:solidFill>
              </a:rPr>
              <a:t>o.product</a:t>
            </a:r>
            <a:r>
              <a:rPr lang="en-IN" sz="2000" b="1" dirty="0">
                <a:solidFill>
                  <a:srgbClr val="0000FF"/>
                </a:solidFill>
              </a:rPr>
              <a:t>, </a:t>
            </a:r>
            <a:r>
              <a:rPr lang="en-IN" sz="2000" b="1" dirty="0" err="1">
                <a:solidFill>
                  <a:srgbClr val="0000FF"/>
                </a:solidFill>
              </a:rPr>
              <a:t>o.quantity</a:t>
            </a:r>
            <a:endParaRPr lang="en-IN" sz="2000" b="1" dirty="0">
              <a:solidFill>
                <a:srgbClr val="0000FF"/>
              </a:solidFill>
            </a:endParaRPr>
          </a:p>
          <a:p>
            <a:pPr marL="0" indent="0">
              <a:buNone/>
            </a:pPr>
            <a:r>
              <a:rPr lang="en-IN" sz="2000" b="1" dirty="0">
                <a:solidFill>
                  <a:srgbClr val="0000FF"/>
                </a:solidFill>
              </a:rPr>
              <a:t>FROM Customers c</a:t>
            </a:r>
          </a:p>
          <a:p>
            <a:pPr marL="0" indent="0">
              <a:buNone/>
            </a:pPr>
            <a:r>
              <a:rPr lang="en-IN" sz="2000" b="1" dirty="0">
                <a:solidFill>
                  <a:srgbClr val="0000FF"/>
                </a:solidFill>
              </a:rPr>
              <a:t>LEFT JOIN Orders o </a:t>
            </a:r>
          </a:p>
          <a:p>
            <a:pPr marL="0" indent="0">
              <a:buNone/>
            </a:pPr>
            <a:r>
              <a:rPr lang="en-IN" sz="2000" b="1" dirty="0">
                <a:solidFill>
                  <a:srgbClr val="0000FF"/>
                </a:solidFill>
              </a:rPr>
              <a:t>ON </a:t>
            </a:r>
            <a:r>
              <a:rPr lang="en-IN" sz="2000" b="1" dirty="0" err="1">
                <a:solidFill>
                  <a:srgbClr val="0000FF"/>
                </a:solidFill>
              </a:rPr>
              <a:t>c.customer_id</a:t>
            </a:r>
            <a:r>
              <a:rPr lang="en-IN" sz="2000" b="1" dirty="0">
                <a:solidFill>
                  <a:srgbClr val="0000FF"/>
                </a:solidFill>
              </a:rPr>
              <a:t> = </a:t>
            </a:r>
            <a:r>
              <a:rPr lang="en-IN" sz="2000" b="1" dirty="0" err="1">
                <a:solidFill>
                  <a:srgbClr val="0000FF"/>
                </a:solidFill>
              </a:rPr>
              <a:t>o.customer_id</a:t>
            </a:r>
            <a:r>
              <a:rPr lang="en-IN" sz="2000" b="1" dirty="0">
                <a:solidFill>
                  <a:srgbClr val="0000FF"/>
                </a:solidFill>
              </a:rPr>
              <a:t>;</a:t>
            </a:r>
          </a:p>
          <a:p>
            <a:pPr marL="0" indent="0">
              <a:buNone/>
            </a:pPr>
            <a:endParaRPr lang="en-US" dirty="0"/>
          </a:p>
          <a:p>
            <a:pPr marL="0" indent="0">
              <a:buNone/>
            </a:pPr>
            <a:endParaRPr lang="en-IN" dirty="0"/>
          </a:p>
        </p:txBody>
      </p:sp>
      <p:graphicFrame>
        <p:nvGraphicFramePr>
          <p:cNvPr id="4" name="Table 3">
            <a:extLst>
              <a:ext uri="{FF2B5EF4-FFF2-40B4-BE49-F238E27FC236}">
                <a16:creationId xmlns:a16="http://schemas.microsoft.com/office/drawing/2014/main" id="{1A3C81D5-8003-47F8-A8C4-8615E08D6003}"/>
              </a:ext>
            </a:extLst>
          </p:cNvPr>
          <p:cNvGraphicFramePr>
            <a:graphicFrameLocks noGrp="1"/>
          </p:cNvGraphicFramePr>
          <p:nvPr>
            <p:extLst>
              <p:ext uri="{D42A27DB-BD31-4B8C-83A1-F6EECF244321}">
                <p14:modId xmlns:p14="http://schemas.microsoft.com/office/powerpoint/2010/main" val="997015610"/>
              </p:ext>
            </p:extLst>
          </p:nvPr>
        </p:nvGraphicFramePr>
        <p:xfrm>
          <a:off x="957470" y="4306605"/>
          <a:ext cx="10515600" cy="2194560"/>
        </p:xfrm>
        <a:graphic>
          <a:graphicData uri="http://schemas.openxmlformats.org/drawingml/2006/table">
            <a:tbl>
              <a:tblPr>
                <a:tableStyleId>{073A0DAA-6AF3-43AB-8588-CEC1D06C72B9}</a:tableStyleId>
              </a:tblPr>
              <a:tblGrid>
                <a:gridCol w="2628900">
                  <a:extLst>
                    <a:ext uri="{9D8B030D-6E8A-4147-A177-3AD203B41FA5}">
                      <a16:colId xmlns:a16="http://schemas.microsoft.com/office/drawing/2014/main" val="2521114553"/>
                    </a:ext>
                  </a:extLst>
                </a:gridCol>
                <a:gridCol w="2628900">
                  <a:extLst>
                    <a:ext uri="{9D8B030D-6E8A-4147-A177-3AD203B41FA5}">
                      <a16:colId xmlns:a16="http://schemas.microsoft.com/office/drawing/2014/main" val="3661579997"/>
                    </a:ext>
                  </a:extLst>
                </a:gridCol>
                <a:gridCol w="2628900">
                  <a:extLst>
                    <a:ext uri="{9D8B030D-6E8A-4147-A177-3AD203B41FA5}">
                      <a16:colId xmlns:a16="http://schemas.microsoft.com/office/drawing/2014/main" val="3997766521"/>
                    </a:ext>
                  </a:extLst>
                </a:gridCol>
                <a:gridCol w="2628900">
                  <a:extLst>
                    <a:ext uri="{9D8B030D-6E8A-4147-A177-3AD203B41FA5}">
                      <a16:colId xmlns:a16="http://schemas.microsoft.com/office/drawing/2014/main" val="3715446461"/>
                    </a:ext>
                  </a:extLst>
                </a:gridCol>
              </a:tblGrid>
              <a:tr h="0">
                <a:tc>
                  <a:txBody>
                    <a:bodyPr/>
                    <a:lstStyle/>
                    <a:p>
                      <a:r>
                        <a:rPr lang="en-IN"/>
                        <a:t>name</a:t>
                      </a:r>
                    </a:p>
                  </a:txBody>
                  <a:tcPr anchor="ctr"/>
                </a:tc>
                <a:tc>
                  <a:txBody>
                    <a:bodyPr/>
                    <a:lstStyle/>
                    <a:p>
                      <a:r>
                        <a:rPr lang="en-IN"/>
                        <a:t>city</a:t>
                      </a:r>
                    </a:p>
                  </a:txBody>
                  <a:tcPr anchor="ctr"/>
                </a:tc>
                <a:tc>
                  <a:txBody>
                    <a:bodyPr/>
                    <a:lstStyle/>
                    <a:p>
                      <a:r>
                        <a:rPr lang="en-IN"/>
                        <a:t>product</a:t>
                      </a:r>
                    </a:p>
                  </a:txBody>
                  <a:tcPr anchor="ctr"/>
                </a:tc>
                <a:tc>
                  <a:txBody>
                    <a:bodyPr/>
                    <a:lstStyle/>
                    <a:p>
                      <a:r>
                        <a:rPr lang="en-IN"/>
                        <a:t>quantity</a:t>
                      </a:r>
                    </a:p>
                  </a:txBody>
                  <a:tcPr anchor="ctr"/>
                </a:tc>
                <a:extLst>
                  <a:ext uri="{0D108BD9-81ED-4DB2-BD59-A6C34878D82A}">
                    <a16:rowId xmlns:a16="http://schemas.microsoft.com/office/drawing/2014/main" val="1606440154"/>
                  </a:ext>
                </a:extLst>
              </a:tr>
              <a:tr h="0">
                <a:tc>
                  <a:txBody>
                    <a:bodyPr/>
                    <a:lstStyle/>
                    <a:p>
                      <a:r>
                        <a:rPr lang="en-IN" dirty="0"/>
                        <a:t>Alice</a:t>
                      </a:r>
                    </a:p>
                  </a:txBody>
                  <a:tcPr anchor="ctr"/>
                </a:tc>
                <a:tc>
                  <a:txBody>
                    <a:bodyPr/>
                    <a:lstStyle/>
                    <a:p>
                      <a:r>
                        <a:rPr lang="en-IN"/>
                        <a:t>Berlin</a:t>
                      </a:r>
                    </a:p>
                  </a:txBody>
                  <a:tcPr anchor="ctr"/>
                </a:tc>
                <a:tc>
                  <a:txBody>
                    <a:bodyPr/>
                    <a:lstStyle/>
                    <a:p>
                      <a:r>
                        <a:rPr lang="en-IN"/>
                        <a:t>Laptop</a:t>
                      </a:r>
                    </a:p>
                  </a:txBody>
                  <a:tcPr anchor="ctr"/>
                </a:tc>
                <a:tc>
                  <a:txBody>
                    <a:bodyPr/>
                    <a:lstStyle/>
                    <a:p>
                      <a:r>
                        <a:rPr lang="en-IN"/>
                        <a:t>1</a:t>
                      </a:r>
                    </a:p>
                  </a:txBody>
                  <a:tcPr anchor="ctr"/>
                </a:tc>
                <a:extLst>
                  <a:ext uri="{0D108BD9-81ED-4DB2-BD59-A6C34878D82A}">
                    <a16:rowId xmlns:a16="http://schemas.microsoft.com/office/drawing/2014/main" val="1772758563"/>
                  </a:ext>
                </a:extLst>
              </a:tr>
              <a:tr h="0">
                <a:tc>
                  <a:txBody>
                    <a:bodyPr/>
                    <a:lstStyle/>
                    <a:p>
                      <a:r>
                        <a:rPr lang="en-IN"/>
                        <a:t>Alice</a:t>
                      </a:r>
                    </a:p>
                  </a:txBody>
                  <a:tcPr anchor="ctr"/>
                </a:tc>
                <a:tc>
                  <a:txBody>
                    <a:bodyPr/>
                    <a:lstStyle/>
                    <a:p>
                      <a:r>
                        <a:rPr lang="en-IN"/>
                        <a:t>Berlin</a:t>
                      </a:r>
                    </a:p>
                  </a:txBody>
                  <a:tcPr anchor="ctr"/>
                </a:tc>
                <a:tc>
                  <a:txBody>
                    <a:bodyPr/>
                    <a:lstStyle/>
                    <a:p>
                      <a:r>
                        <a:rPr lang="en-IN"/>
                        <a:t>Mouse</a:t>
                      </a:r>
                    </a:p>
                  </a:txBody>
                  <a:tcPr anchor="ctr"/>
                </a:tc>
                <a:tc>
                  <a:txBody>
                    <a:bodyPr/>
                    <a:lstStyle/>
                    <a:p>
                      <a:r>
                        <a:rPr lang="en-IN"/>
                        <a:t>2</a:t>
                      </a:r>
                    </a:p>
                  </a:txBody>
                  <a:tcPr anchor="ctr"/>
                </a:tc>
                <a:extLst>
                  <a:ext uri="{0D108BD9-81ED-4DB2-BD59-A6C34878D82A}">
                    <a16:rowId xmlns:a16="http://schemas.microsoft.com/office/drawing/2014/main" val="2422995129"/>
                  </a:ext>
                </a:extLst>
              </a:tr>
              <a:tr h="0">
                <a:tc>
                  <a:txBody>
                    <a:bodyPr/>
                    <a:lstStyle/>
                    <a:p>
                      <a:r>
                        <a:rPr lang="en-IN" dirty="0"/>
                        <a:t>Bob</a:t>
                      </a:r>
                    </a:p>
                  </a:txBody>
                  <a:tcPr anchor="ctr"/>
                </a:tc>
                <a:tc>
                  <a:txBody>
                    <a:bodyPr/>
                    <a:lstStyle/>
                    <a:p>
                      <a:r>
                        <a:rPr lang="en-IN"/>
                        <a:t>Munich</a:t>
                      </a:r>
                    </a:p>
                  </a:txBody>
                  <a:tcPr anchor="ctr"/>
                </a:tc>
                <a:tc>
                  <a:txBody>
                    <a:bodyPr/>
                    <a:lstStyle/>
                    <a:p>
                      <a:r>
                        <a:rPr lang="en-IN" dirty="0"/>
                        <a:t>Keyboard</a:t>
                      </a:r>
                    </a:p>
                  </a:txBody>
                  <a:tcPr anchor="ctr"/>
                </a:tc>
                <a:tc>
                  <a:txBody>
                    <a:bodyPr/>
                    <a:lstStyle/>
                    <a:p>
                      <a:r>
                        <a:rPr lang="en-IN"/>
                        <a:t>1</a:t>
                      </a:r>
                    </a:p>
                  </a:txBody>
                  <a:tcPr anchor="ctr"/>
                </a:tc>
                <a:extLst>
                  <a:ext uri="{0D108BD9-81ED-4DB2-BD59-A6C34878D82A}">
                    <a16:rowId xmlns:a16="http://schemas.microsoft.com/office/drawing/2014/main" val="3429352908"/>
                  </a:ext>
                </a:extLst>
              </a:tr>
              <a:tr h="0">
                <a:tc>
                  <a:txBody>
                    <a:bodyPr/>
                    <a:lstStyle/>
                    <a:p>
                      <a:r>
                        <a:rPr lang="en-IN"/>
                        <a:t>Carol</a:t>
                      </a:r>
                    </a:p>
                  </a:txBody>
                  <a:tcPr anchor="ctr"/>
                </a:tc>
                <a:tc>
                  <a:txBody>
                    <a:bodyPr/>
                    <a:lstStyle/>
                    <a:p>
                      <a:r>
                        <a:rPr lang="en-IN"/>
                        <a:t>Hamburg</a:t>
                      </a:r>
                    </a:p>
                  </a:txBody>
                  <a:tcPr anchor="ctr"/>
                </a:tc>
                <a:tc>
                  <a:txBody>
                    <a:bodyPr/>
                    <a:lstStyle/>
                    <a:p>
                      <a:r>
                        <a:rPr lang="en-IN"/>
                        <a:t>NULL</a:t>
                      </a:r>
                    </a:p>
                  </a:txBody>
                  <a:tcPr anchor="ctr"/>
                </a:tc>
                <a:tc>
                  <a:txBody>
                    <a:bodyPr/>
                    <a:lstStyle/>
                    <a:p>
                      <a:r>
                        <a:rPr lang="en-IN"/>
                        <a:t>NULL</a:t>
                      </a:r>
                    </a:p>
                  </a:txBody>
                  <a:tcPr anchor="ctr"/>
                </a:tc>
                <a:extLst>
                  <a:ext uri="{0D108BD9-81ED-4DB2-BD59-A6C34878D82A}">
                    <a16:rowId xmlns:a16="http://schemas.microsoft.com/office/drawing/2014/main" val="17095112"/>
                  </a:ext>
                </a:extLst>
              </a:tr>
              <a:tr h="0">
                <a:tc>
                  <a:txBody>
                    <a:bodyPr/>
                    <a:lstStyle/>
                    <a:p>
                      <a:r>
                        <a:rPr lang="en-IN"/>
                        <a:t>David</a:t>
                      </a:r>
                    </a:p>
                  </a:txBody>
                  <a:tcPr anchor="ctr"/>
                </a:tc>
                <a:tc>
                  <a:txBody>
                    <a:bodyPr/>
                    <a:lstStyle/>
                    <a:p>
                      <a:r>
                        <a:rPr lang="en-IN"/>
                        <a:t>Frankfurt</a:t>
                      </a:r>
                    </a:p>
                  </a:txBody>
                  <a:tcPr anchor="ctr"/>
                </a:tc>
                <a:tc>
                  <a:txBody>
                    <a:bodyPr/>
                    <a:lstStyle/>
                    <a:p>
                      <a:r>
                        <a:rPr lang="en-IN"/>
                        <a:t>NULL</a:t>
                      </a:r>
                    </a:p>
                  </a:txBody>
                  <a:tcPr anchor="ctr"/>
                </a:tc>
                <a:tc>
                  <a:txBody>
                    <a:bodyPr/>
                    <a:lstStyle/>
                    <a:p>
                      <a:r>
                        <a:rPr lang="en-IN" dirty="0"/>
                        <a:t>NULL</a:t>
                      </a:r>
                    </a:p>
                  </a:txBody>
                  <a:tcPr anchor="ctr"/>
                </a:tc>
                <a:extLst>
                  <a:ext uri="{0D108BD9-81ED-4DB2-BD59-A6C34878D82A}">
                    <a16:rowId xmlns:a16="http://schemas.microsoft.com/office/drawing/2014/main" val="2914411007"/>
                  </a:ext>
                </a:extLst>
              </a:tr>
            </a:tbl>
          </a:graphicData>
        </a:graphic>
      </p:graphicFrame>
      <p:sp>
        <p:nvSpPr>
          <p:cNvPr id="5" name="Rectangle 1">
            <a:extLst>
              <a:ext uri="{FF2B5EF4-FFF2-40B4-BE49-F238E27FC236}">
                <a16:creationId xmlns:a16="http://schemas.microsoft.com/office/drawing/2014/main" id="{5A37115B-A4E4-4D22-892F-96CBC6EA2D00}"/>
              </a:ext>
            </a:extLst>
          </p:cNvPr>
          <p:cNvSpPr>
            <a:spLocks noChangeArrowheads="1"/>
          </p:cNvSpPr>
          <p:nvPr/>
        </p:nvSpPr>
        <p:spPr bwMode="auto">
          <a:xfrm>
            <a:off x="957470" y="38494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Result: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5744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3D27B-9FBC-430B-83E6-09F0781F5872}"/>
              </a:ext>
            </a:extLst>
          </p:cNvPr>
          <p:cNvSpPr>
            <a:spLocks noGrp="1"/>
          </p:cNvSpPr>
          <p:nvPr>
            <p:ph type="title"/>
          </p:nvPr>
        </p:nvSpPr>
        <p:spPr/>
        <p:txBody>
          <a:bodyPr/>
          <a:lstStyle/>
          <a:p>
            <a:r>
              <a:rPr lang="en-US" sz="4000" b="1" dirty="0"/>
              <a:t>RIGHT </a:t>
            </a:r>
            <a:r>
              <a:rPr lang="en-IN" sz="4000" b="1" dirty="0"/>
              <a:t>JOIN</a:t>
            </a:r>
            <a:r>
              <a:rPr lang="en-US" sz="4000" b="1" dirty="0"/>
              <a:t> - Example</a:t>
            </a:r>
            <a:br>
              <a:rPr lang="en-US" b="1" dirty="0"/>
            </a:br>
            <a:endParaRPr lang="en-IN" dirty="0"/>
          </a:p>
        </p:txBody>
      </p:sp>
      <p:sp>
        <p:nvSpPr>
          <p:cNvPr id="3" name="Content Placeholder 2">
            <a:extLst>
              <a:ext uri="{FF2B5EF4-FFF2-40B4-BE49-F238E27FC236}">
                <a16:creationId xmlns:a16="http://schemas.microsoft.com/office/drawing/2014/main" id="{4A4EBA79-D0DC-417B-B4D5-1C85C020ED75}"/>
              </a:ext>
            </a:extLst>
          </p:cNvPr>
          <p:cNvSpPr>
            <a:spLocks noGrp="1"/>
          </p:cNvSpPr>
          <p:nvPr>
            <p:ph idx="1"/>
          </p:nvPr>
        </p:nvSpPr>
        <p:spPr>
          <a:xfrm>
            <a:off x="838200" y="1454564"/>
            <a:ext cx="10515600" cy="4351338"/>
          </a:xfrm>
        </p:spPr>
        <p:txBody>
          <a:bodyPr/>
          <a:lstStyle/>
          <a:p>
            <a:pPr marL="0" indent="0">
              <a:buNone/>
            </a:pPr>
            <a:r>
              <a:rPr lang="en-IN" sz="2000" b="1" dirty="0">
                <a:solidFill>
                  <a:srgbClr val="0000FF"/>
                </a:solidFill>
              </a:rPr>
              <a:t>SELECT c.name, </a:t>
            </a:r>
            <a:r>
              <a:rPr lang="en-IN" sz="2000" b="1" dirty="0" err="1">
                <a:solidFill>
                  <a:srgbClr val="0000FF"/>
                </a:solidFill>
              </a:rPr>
              <a:t>c.city</a:t>
            </a:r>
            <a:r>
              <a:rPr lang="en-IN" sz="2000" b="1" dirty="0">
                <a:solidFill>
                  <a:srgbClr val="0000FF"/>
                </a:solidFill>
              </a:rPr>
              <a:t>, </a:t>
            </a:r>
            <a:r>
              <a:rPr lang="en-IN" sz="2000" b="1" dirty="0" err="1">
                <a:solidFill>
                  <a:srgbClr val="0000FF"/>
                </a:solidFill>
              </a:rPr>
              <a:t>o.product</a:t>
            </a:r>
            <a:r>
              <a:rPr lang="en-IN" sz="2000" b="1" dirty="0">
                <a:solidFill>
                  <a:srgbClr val="0000FF"/>
                </a:solidFill>
              </a:rPr>
              <a:t>, </a:t>
            </a:r>
            <a:r>
              <a:rPr lang="en-IN" sz="2000" b="1" dirty="0" err="1">
                <a:solidFill>
                  <a:srgbClr val="0000FF"/>
                </a:solidFill>
              </a:rPr>
              <a:t>o.quantity</a:t>
            </a:r>
            <a:endParaRPr lang="en-IN" sz="2000" b="1" dirty="0">
              <a:solidFill>
                <a:srgbClr val="0000FF"/>
              </a:solidFill>
            </a:endParaRPr>
          </a:p>
          <a:p>
            <a:pPr marL="0" indent="0">
              <a:buNone/>
            </a:pPr>
            <a:r>
              <a:rPr lang="en-IN" sz="2000" b="1" dirty="0">
                <a:solidFill>
                  <a:srgbClr val="0000FF"/>
                </a:solidFill>
              </a:rPr>
              <a:t>FROM Customers c</a:t>
            </a:r>
          </a:p>
          <a:p>
            <a:pPr marL="0" indent="0">
              <a:buNone/>
            </a:pPr>
            <a:r>
              <a:rPr lang="en-IN" sz="2000" b="1" dirty="0">
                <a:solidFill>
                  <a:srgbClr val="0000FF"/>
                </a:solidFill>
              </a:rPr>
              <a:t>RIGHT JOIN Orders o </a:t>
            </a:r>
          </a:p>
          <a:p>
            <a:pPr marL="0" indent="0">
              <a:buNone/>
            </a:pPr>
            <a:r>
              <a:rPr lang="en-IN" sz="2000" b="1" dirty="0">
                <a:solidFill>
                  <a:srgbClr val="0000FF"/>
                </a:solidFill>
              </a:rPr>
              <a:t>ON </a:t>
            </a:r>
            <a:r>
              <a:rPr lang="en-IN" sz="2000" b="1" dirty="0" err="1">
                <a:solidFill>
                  <a:srgbClr val="0000FF"/>
                </a:solidFill>
              </a:rPr>
              <a:t>c.customer_id</a:t>
            </a:r>
            <a:r>
              <a:rPr lang="en-IN" sz="2000" b="1" dirty="0">
                <a:solidFill>
                  <a:srgbClr val="0000FF"/>
                </a:solidFill>
              </a:rPr>
              <a:t> = </a:t>
            </a:r>
            <a:r>
              <a:rPr lang="en-IN" sz="2000" b="1" dirty="0" err="1">
                <a:solidFill>
                  <a:srgbClr val="0000FF"/>
                </a:solidFill>
              </a:rPr>
              <a:t>o.customer_id</a:t>
            </a:r>
            <a:r>
              <a:rPr lang="en-IN" sz="2000" b="1" dirty="0">
                <a:solidFill>
                  <a:srgbClr val="0000FF"/>
                </a:solidFill>
              </a:rPr>
              <a:t>;</a:t>
            </a:r>
          </a:p>
          <a:p>
            <a:pPr marL="0" indent="0">
              <a:buNone/>
            </a:pPr>
            <a:endParaRPr lang="en-US" dirty="0"/>
          </a:p>
          <a:p>
            <a:pPr marL="0" indent="0">
              <a:buNone/>
            </a:pPr>
            <a:endParaRPr lang="en-IN" dirty="0"/>
          </a:p>
        </p:txBody>
      </p:sp>
      <p:graphicFrame>
        <p:nvGraphicFramePr>
          <p:cNvPr id="4" name="Table 3">
            <a:extLst>
              <a:ext uri="{FF2B5EF4-FFF2-40B4-BE49-F238E27FC236}">
                <a16:creationId xmlns:a16="http://schemas.microsoft.com/office/drawing/2014/main" id="{B571A15F-2403-429D-831B-4D7E524F9682}"/>
              </a:ext>
            </a:extLst>
          </p:cNvPr>
          <p:cNvGraphicFramePr>
            <a:graphicFrameLocks noGrp="1"/>
          </p:cNvGraphicFramePr>
          <p:nvPr>
            <p:extLst>
              <p:ext uri="{D42A27DB-BD31-4B8C-83A1-F6EECF244321}">
                <p14:modId xmlns:p14="http://schemas.microsoft.com/office/powerpoint/2010/main" val="2171393430"/>
              </p:ext>
            </p:extLst>
          </p:nvPr>
        </p:nvGraphicFramePr>
        <p:xfrm>
          <a:off x="930965" y="4198178"/>
          <a:ext cx="10515600" cy="1828800"/>
        </p:xfrm>
        <a:graphic>
          <a:graphicData uri="http://schemas.openxmlformats.org/drawingml/2006/table">
            <a:tbl>
              <a:tblPr>
                <a:tableStyleId>{5C22544A-7EE6-4342-B048-85BDC9FD1C3A}</a:tableStyleId>
              </a:tblPr>
              <a:tblGrid>
                <a:gridCol w="2628900">
                  <a:extLst>
                    <a:ext uri="{9D8B030D-6E8A-4147-A177-3AD203B41FA5}">
                      <a16:colId xmlns:a16="http://schemas.microsoft.com/office/drawing/2014/main" val="1483529270"/>
                    </a:ext>
                  </a:extLst>
                </a:gridCol>
                <a:gridCol w="2628900">
                  <a:extLst>
                    <a:ext uri="{9D8B030D-6E8A-4147-A177-3AD203B41FA5}">
                      <a16:colId xmlns:a16="http://schemas.microsoft.com/office/drawing/2014/main" val="2763663618"/>
                    </a:ext>
                  </a:extLst>
                </a:gridCol>
                <a:gridCol w="2628900">
                  <a:extLst>
                    <a:ext uri="{9D8B030D-6E8A-4147-A177-3AD203B41FA5}">
                      <a16:colId xmlns:a16="http://schemas.microsoft.com/office/drawing/2014/main" val="3481245206"/>
                    </a:ext>
                  </a:extLst>
                </a:gridCol>
                <a:gridCol w="2628900">
                  <a:extLst>
                    <a:ext uri="{9D8B030D-6E8A-4147-A177-3AD203B41FA5}">
                      <a16:colId xmlns:a16="http://schemas.microsoft.com/office/drawing/2014/main" val="847682879"/>
                    </a:ext>
                  </a:extLst>
                </a:gridCol>
              </a:tblGrid>
              <a:tr h="0">
                <a:tc>
                  <a:txBody>
                    <a:bodyPr/>
                    <a:lstStyle/>
                    <a:p>
                      <a:r>
                        <a:rPr lang="en-IN"/>
                        <a:t>name</a:t>
                      </a:r>
                    </a:p>
                  </a:txBody>
                  <a:tcPr anchor="ctr"/>
                </a:tc>
                <a:tc>
                  <a:txBody>
                    <a:bodyPr/>
                    <a:lstStyle/>
                    <a:p>
                      <a:r>
                        <a:rPr lang="en-IN"/>
                        <a:t>city</a:t>
                      </a:r>
                    </a:p>
                  </a:txBody>
                  <a:tcPr anchor="ctr"/>
                </a:tc>
                <a:tc>
                  <a:txBody>
                    <a:bodyPr/>
                    <a:lstStyle/>
                    <a:p>
                      <a:r>
                        <a:rPr lang="en-IN"/>
                        <a:t>product</a:t>
                      </a:r>
                    </a:p>
                  </a:txBody>
                  <a:tcPr anchor="ctr"/>
                </a:tc>
                <a:tc>
                  <a:txBody>
                    <a:bodyPr/>
                    <a:lstStyle/>
                    <a:p>
                      <a:r>
                        <a:rPr lang="en-IN"/>
                        <a:t>quantity</a:t>
                      </a:r>
                    </a:p>
                  </a:txBody>
                  <a:tcPr anchor="ctr"/>
                </a:tc>
                <a:extLst>
                  <a:ext uri="{0D108BD9-81ED-4DB2-BD59-A6C34878D82A}">
                    <a16:rowId xmlns:a16="http://schemas.microsoft.com/office/drawing/2014/main" val="1870577008"/>
                  </a:ext>
                </a:extLst>
              </a:tr>
              <a:tr h="0">
                <a:tc>
                  <a:txBody>
                    <a:bodyPr/>
                    <a:lstStyle/>
                    <a:p>
                      <a:r>
                        <a:rPr lang="en-IN" dirty="0"/>
                        <a:t>Alice</a:t>
                      </a:r>
                    </a:p>
                  </a:txBody>
                  <a:tcPr anchor="ctr"/>
                </a:tc>
                <a:tc>
                  <a:txBody>
                    <a:bodyPr/>
                    <a:lstStyle/>
                    <a:p>
                      <a:r>
                        <a:rPr lang="en-IN"/>
                        <a:t>Berlin</a:t>
                      </a:r>
                    </a:p>
                  </a:txBody>
                  <a:tcPr anchor="ctr"/>
                </a:tc>
                <a:tc>
                  <a:txBody>
                    <a:bodyPr/>
                    <a:lstStyle/>
                    <a:p>
                      <a:r>
                        <a:rPr lang="en-IN"/>
                        <a:t>Laptop</a:t>
                      </a:r>
                    </a:p>
                  </a:txBody>
                  <a:tcPr anchor="ctr"/>
                </a:tc>
                <a:tc>
                  <a:txBody>
                    <a:bodyPr/>
                    <a:lstStyle/>
                    <a:p>
                      <a:r>
                        <a:rPr lang="en-IN"/>
                        <a:t>1</a:t>
                      </a:r>
                    </a:p>
                  </a:txBody>
                  <a:tcPr anchor="ctr"/>
                </a:tc>
                <a:extLst>
                  <a:ext uri="{0D108BD9-81ED-4DB2-BD59-A6C34878D82A}">
                    <a16:rowId xmlns:a16="http://schemas.microsoft.com/office/drawing/2014/main" val="6366136"/>
                  </a:ext>
                </a:extLst>
              </a:tr>
              <a:tr h="0">
                <a:tc>
                  <a:txBody>
                    <a:bodyPr/>
                    <a:lstStyle/>
                    <a:p>
                      <a:r>
                        <a:rPr lang="en-IN" dirty="0"/>
                        <a:t>Alice</a:t>
                      </a:r>
                    </a:p>
                  </a:txBody>
                  <a:tcPr anchor="ctr"/>
                </a:tc>
                <a:tc>
                  <a:txBody>
                    <a:bodyPr/>
                    <a:lstStyle/>
                    <a:p>
                      <a:r>
                        <a:rPr lang="en-IN"/>
                        <a:t>Berlin</a:t>
                      </a:r>
                    </a:p>
                  </a:txBody>
                  <a:tcPr anchor="ctr"/>
                </a:tc>
                <a:tc>
                  <a:txBody>
                    <a:bodyPr/>
                    <a:lstStyle/>
                    <a:p>
                      <a:r>
                        <a:rPr lang="en-IN"/>
                        <a:t>Mouse</a:t>
                      </a:r>
                    </a:p>
                  </a:txBody>
                  <a:tcPr anchor="ctr"/>
                </a:tc>
                <a:tc>
                  <a:txBody>
                    <a:bodyPr/>
                    <a:lstStyle/>
                    <a:p>
                      <a:r>
                        <a:rPr lang="en-IN"/>
                        <a:t>2</a:t>
                      </a:r>
                    </a:p>
                  </a:txBody>
                  <a:tcPr anchor="ctr"/>
                </a:tc>
                <a:extLst>
                  <a:ext uri="{0D108BD9-81ED-4DB2-BD59-A6C34878D82A}">
                    <a16:rowId xmlns:a16="http://schemas.microsoft.com/office/drawing/2014/main" val="418392334"/>
                  </a:ext>
                </a:extLst>
              </a:tr>
              <a:tr h="0">
                <a:tc>
                  <a:txBody>
                    <a:bodyPr/>
                    <a:lstStyle/>
                    <a:p>
                      <a:r>
                        <a:rPr lang="en-IN"/>
                        <a:t>Bob</a:t>
                      </a:r>
                    </a:p>
                  </a:txBody>
                  <a:tcPr anchor="ctr"/>
                </a:tc>
                <a:tc>
                  <a:txBody>
                    <a:bodyPr/>
                    <a:lstStyle/>
                    <a:p>
                      <a:r>
                        <a:rPr lang="en-IN"/>
                        <a:t>Munich</a:t>
                      </a:r>
                    </a:p>
                  </a:txBody>
                  <a:tcPr anchor="ctr"/>
                </a:tc>
                <a:tc>
                  <a:txBody>
                    <a:bodyPr/>
                    <a:lstStyle/>
                    <a:p>
                      <a:r>
                        <a:rPr lang="en-IN"/>
                        <a:t>Keyboard</a:t>
                      </a:r>
                    </a:p>
                  </a:txBody>
                  <a:tcPr anchor="ctr"/>
                </a:tc>
                <a:tc>
                  <a:txBody>
                    <a:bodyPr/>
                    <a:lstStyle/>
                    <a:p>
                      <a:r>
                        <a:rPr lang="en-IN" dirty="0"/>
                        <a:t>1</a:t>
                      </a:r>
                    </a:p>
                  </a:txBody>
                  <a:tcPr anchor="ctr"/>
                </a:tc>
                <a:extLst>
                  <a:ext uri="{0D108BD9-81ED-4DB2-BD59-A6C34878D82A}">
                    <a16:rowId xmlns:a16="http://schemas.microsoft.com/office/drawing/2014/main" val="2500209988"/>
                  </a:ext>
                </a:extLst>
              </a:tr>
              <a:tr h="0">
                <a:tc>
                  <a:txBody>
                    <a:bodyPr/>
                    <a:lstStyle/>
                    <a:p>
                      <a:r>
                        <a:rPr lang="en-IN"/>
                        <a:t>NULL</a:t>
                      </a:r>
                    </a:p>
                  </a:txBody>
                  <a:tcPr anchor="ctr"/>
                </a:tc>
                <a:tc>
                  <a:txBody>
                    <a:bodyPr/>
                    <a:lstStyle/>
                    <a:p>
                      <a:r>
                        <a:rPr lang="en-IN"/>
                        <a:t>NULL</a:t>
                      </a:r>
                    </a:p>
                  </a:txBody>
                  <a:tcPr anchor="ctr"/>
                </a:tc>
                <a:tc>
                  <a:txBody>
                    <a:bodyPr/>
                    <a:lstStyle/>
                    <a:p>
                      <a:r>
                        <a:rPr lang="en-IN"/>
                        <a:t>Monitor</a:t>
                      </a:r>
                    </a:p>
                  </a:txBody>
                  <a:tcPr anchor="ctr"/>
                </a:tc>
                <a:tc>
                  <a:txBody>
                    <a:bodyPr/>
                    <a:lstStyle/>
                    <a:p>
                      <a:r>
                        <a:rPr lang="en-IN" dirty="0"/>
                        <a:t>1</a:t>
                      </a:r>
                    </a:p>
                  </a:txBody>
                  <a:tcPr anchor="ctr"/>
                </a:tc>
                <a:extLst>
                  <a:ext uri="{0D108BD9-81ED-4DB2-BD59-A6C34878D82A}">
                    <a16:rowId xmlns:a16="http://schemas.microsoft.com/office/drawing/2014/main" val="1980942075"/>
                  </a:ext>
                </a:extLst>
              </a:tr>
            </a:tbl>
          </a:graphicData>
        </a:graphic>
      </p:graphicFrame>
      <p:sp>
        <p:nvSpPr>
          <p:cNvPr id="5" name="Rectangle 1">
            <a:extLst>
              <a:ext uri="{FF2B5EF4-FFF2-40B4-BE49-F238E27FC236}">
                <a16:creationId xmlns:a16="http://schemas.microsoft.com/office/drawing/2014/main" id="{E644277D-38E9-4DDF-82CE-3954AE0B78B0}"/>
              </a:ext>
            </a:extLst>
          </p:cNvPr>
          <p:cNvSpPr>
            <a:spLocks noChangeArrowheads="1"/>
          </p:cNvSpPr>
          <p:nvPr/>
        </p:nvSpPr>
        <p:spPr bwMode="auto">
          <a:xfrm>
            <a:off x="930965" y="363023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Result: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0756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3D27B-9FBC-430B-83E6-09F0781F5872}"/>
              </a:ext>
            </a:extLst>
          </p:cNvPr>
          <p:cNvSpPr>
            <a:spLocks noGrp="1"/>
          </p:cNvSpPr>
          <p:nvPr>
            <p:ph type="title"/>
          </p:nvPr>
        </p:nvSpPr>
        <p:spPr>
          <a:xfrm>
            <a:off x="838200" y="201386"/>
            <a:ext cx="10515600" cy="1325563"/>
          </a:xfrm>
        </p:spPr>
        <p:txBody>
          <a:bodyPr>
            <a:normAutofit/>
          </a:bodyPr>
          <a:lstStyle/>
          <a:p>
            <a:r>
              <a:rPr lang="en-IN" sz="4000" b="1" dirty="0"/>
              <a:t>FULL OUTER JOIN</a:t>
            </a:r>
            <a:endParaRPr lang="en-IN" sz="4000" dirty="0"/>
          </a:p>
        </p:txBody>
      </p:sp>
      <p:sp>
        <p:nvSpPr>
          <p:cNvPr id="3" name="Content Placeholder 2">
            <a:extLst>
              <a:ext uri="{FF2B5EF4-FFF2-40B4-BE49-F238E27FC236}">
                <a16:creationId xmlns:a16="http://schemas.microsoft.com/office/drawing/2014/main" id="{4A4EBA79-D0DC-417B-B4D5-1C85C020ED75}"/>
              </a:ext>
            </a:extLst>
          </p:cNvPr>
          <p:cNvSpPr>
            <a:spLocks noGrp="1"/>
          </p:cNvSpPr>
          <p:nvPr>
            <p:ph idx="1"/>
          </p:nvPr>
        </p:nvSpPr>
        <p:spPr>
          <a:xfrm>
            <a:off x="838200" y="1410154"/>
            <a:ext cx="9684026" cy="4351338"/>
          </a:xfrm>
        </p:spPr>
        <p:txBody>
          <a:bodyPr>
            <a:normAutofit/>
          </a:bodyPr>
          <a:lstStyle/>
          <a:p>
            <a:pPr marL="0" indent="0">
              <a:buNone/>
            </a:pPr>
            <a:r>
              <a:rPr lang="en-US" sz="2000" dirty="0"/>
              <a:t>Returns all rows from both tables. Where there is no match, it returns NULL for the columns of the table that doesn't have a match.</a:t>
            </a:r>
          </a:p>
        </p:txBody>
      </p:sp>
      <p:sp>
        <p:nvSpPr>
          <p:cNvPr id="4" name="TextBox 3">
            <a:extLst>
              <a:ext uri="{FF2B5EF4-FFF2-40B4-BE49-F238E27FC236}">
                <a16:creationId xmlns:a16="http://schemas.microsoft.com/office/drawing/2014/main" id="{93A5AEF5-4575-4BB6-987B-F5A42A0B20E4}"/>
              </a:ext>
            </a:extLst>
          </p:cNvPr>
          <p:cNvSpPr txBox="1"/>
          <p:nvPr/>
        </p:nvSpPr>
        <p:spPr>
          <a:xfrm>
            <a:off x="1020418" y="2000773"/>
            <a:ext cx="6824869" cy="3046988"/>
          </a:xfrm>
          <a:prstGeom prst="rect">
            <a:avLst/>
          </a:prstGeom>
          <a:noFill/>
        </p:spPr>
        <p:txBody>
          <a:bodyPr wrap="square" rtlCol="0">
            <a:spAutoFit/>
          </a:bodyPr>
          <a:lstStyle/>
          <a:p>
            <a:endParaRPr lang="en-US" sz="2200" dirty="0"/>
          </a:p>
          <a:p>
            <a:r>
              <a:rPr lang="en-US" sz="2000" b="1" dirty="0">
                <a:solidFill>
                  <a:srgbClr val="0000FF"/>
                </a:solidFill>
              </a:rPr>
              <a:t>SELECT c.name, </a:t>
            </a:r>
            <a:r>
              <a:rPr lang="en-US" sz="2000" b="1" dirty="0" err="1">
                <a:solidFill>
                  <a:srgbClr val="0000FF"/>
                </a:solidFill>
              </a:rPr>
              <a:t>c.city</a:t>
            </a:r>
            <a:r>
              <a:rPr lang="en-US" sz="2000" b="1" dirty="0">
                <a:solidFill>
                  <a:srgbClr val="0000FF"/>
                </a:solidFill>
              </a:rPr>
              <a:t>, </a:t>
            </a:r>
            <a:r>
              <a:rPr lang="en-US" sz="2000" b="1" dirty="0" err="1">
                <a:solidFill>
                  <a:srgbClr val="0000FF"/>
                </a:solidFill>
              </a:rPr>
              <a:t>o.product</a:t>
            </a:r>
            <a:r>
              <a:rPr lang="en-US" sz="2000" b="1" dirty="0">
                <a:solidFill>
                  <a:srgbClr val="0000FF"/>
                </a:solidFill>
              </a:rPr>
              <a:t>, </a:t>
            </a:r>
            <a:r>
              <a:rPr lang="en-US" sz="2000" b="1" dirty="0" err="1">
                <a:solidFill>
                  <a:srgbClr val="0000FF"/>
                </a:solidFill>
              </a:rPr>
              <a:t>o.quantity</a:t>
            </a:r>
            <a:endParaRPr lang="en-US" sz="2000" b="1" dirty="0">
              <a:solidFill>
                <a:srgbClr val="0000FF"/>
              </a:solidFill>
            </a:endParaRPr>
          </a:p>
          <a:p>
            <a:r>
              <a:rPr lang="en-US" sz="2000" b="1" dirty="0">
                <a:solidFill>
                  <a:srgbClr val="0000FF"/>
                </a:solidFill>
              </a:rPr>
              <a:t>FROM Customers c</a:t>
            </a:r>
          </a:p>
          <a:p>
            <a:r>
              <a:rPr lang="en-US" sz="2000" b="1" dirty="0">
                <a:solidFill>
                  <a:srgbClr val="0000FF"/>
                </a:solidFill>
              </a:rPr>
              <a:t>FULL OUTER JOIN Orders o </a:t>
            </a:r>
          </a:p>
          <a:p>
            <a:r>
              <a:rPr lang="en-US" sz="2000" b="1" dirty="0">
                <a:solidFill>
                  <a:srgbClr val="0000FF"/>
                </a:solidFill>
              </a:rPr>
              <a:t>ON </a:t>
            </a:r>
            <a:r>
              <a:rPr lang="en-US" sz="2000" b="1" dirty="0" err="1">
                <a:solidFill>
                  <a:srgbClr val="0000FF"/>
                </a:solidFill>
              </a:rPr>
              <a:t>c.customer_id</a:t>
            </a:r>
            <a:r>
              <a:rPr lang="en-US" sz="2000" b="1" dirty="0">
                <a:solidFill>
                  <a:srgbClr val="0000FF"/>
                </a:solidFill>
              </a:rPr>
              <a:t> = </a:t>
            </a:r>
            <a:r>
              <a:rPr lang="en-US" sz="2000" b="1" dirty="0" err="1">
                <a:solidFill>
                  <a:srgbClr val="0000FF"/>
                </a:solidFill>
              </a:rPr>
              <a:t>o.customer_id</a:t>
            </a:r>
            <a:r>
              <a:rPr lang="en-US" sz="2000" b="1" dirty="0">
                <a:solidFill>
                  <a:srgbClr val="0000FF"/>
                </a:solidFill>
              </a:rPr>
              <a:t>;</a:t>
            </a: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a:p>
            <a:endParaRPr lang="en-US" b="1" dirty="0">
              <a:solidFill>
                <a:srgbClr val="0000FF"/>
              </a:solidFill>
            </a:endParaRPr>
          </a:p>
        </p:txBody>
      </p:sp>
      <p:graphicFrame>
        <p:nvGraphicFramePr>
          <p:cNvPr id="5" name="Table 4">
            <a:extLst>
              <a:ext uri="{FF2B5EF4-FFF2-40B4-BE49-F238E27FC236}">
                <a16:creationId xmlns:a16="http://schemas.microsoft.com/office/drawing/2014/main" id="{773B4969-C647-4E48-8B45-2B0F2BC0085F}"/>
              </a:ext>
            </a:extLst>
          </p:cNvPr>
          <p:cNvGraphicFramePr>
            <a:graphicFrameLocks noGrp="1"/>
          </p:cNvGraphicFramePr>
          <p:nvPr>
            <p:extLst>
              <p:ext uri="{D42A27DB-BD31-4B8C-83A1-F6EECF244321}">
                <p14:modId xmlns:p14="http://schemas.microsoft.com/office/powerpoint/2010/main" val="319952755"/>
              </p:ext>
            </p:extLst>
          </p:nvPr>
        </p:nvGraphicFramePr>
        <p:xfrm>
          <a:off x="2093844" y="4096294"/>
          <a:ext cx="8610600" cy="2560320"/>
        </p:xfrm>
        <a:graphic>
          <a:graphicData uri="http://schemas.openxmlformats.org/drawingml/2006/table">
            <a:tbl>
              <a:tblPr>
                <a:tableStyleId>{5C22544A-7EE6-4342-B048-85BDC9FD1C3A}</a:tableStyleId>
              </a:tblPr>
              <a:tblGrid>
                <a:gridCol w="2152650">
                  <a:extLst>
                    <a:ext uri="{9D8B030D-6E8A-4147-A177-3AD203B41FA5}">
                      <a16:colId xmlns:a16="http://schemas.microsoft.com/office/drawing/2014/main" val="2493972623"/>
                    </a:ext>
                  </a:extLst>
                </a:gridCol>
                <a:gridCol w="2152650">
                  <a:extLst>
                    <a:ext uri="{9D8B030D-6E8A-4147-A177-3AD203B41FA5}">
                      <a16:colId xmlns:a16="http://schemas.microsoft.com/office/drawing/2014/main" val="474325017"/>
                    </a:ext>
                  </a:extLst>
                </a:gridCol>
                <a:gridCol w="2152650">
                  <a:extLst>
                    <a:ext uri="{9D8B030D-6E8A-4147-A177-3AD203B41FA5}">
                      <a16:colId xmlns:a16="http://schemas.microsoft.com/office/drawing/2014/main" val="3516295593"/>
                    </a:ext>
                  </a:extLst>
                </a:gridCol>
                <a:gridCol w="2152650">
                  <a:extLst>
                    <a:ext uri="{9D8B030D-6E8A-4147-A177-3AD203B41FA5}">
                      <a16:colId xmlns:a16="http://schemas.microsoft.com/office/drawing/2014/main" val="2697587927"/>
                    </a:ext>
                  </a:extLst>
                </a:gridCol>
              </a:tblGrid>
              <a:tr h="346448">
                <a:tc>
                  <a:txBody>
                    <a:bodyPr/>
                    <a:lstStyle/>
                    <a:p>
                      <a:r>
                        <a:rPr lang="en-IN" dirty="0"/>
                        <a:t>name</a:t>
                      </a:r>
                    </a:p>
                  </a:txBody>
                  <a:tcPr anchor="ctr"/>
                </a:tc>
                <a:tc>
                  <a:txBody>
                    <a:bodyPr/>
                    <a:lstStyle/>
                    <a:p>
                      <a:r>
                        <a:rPr lang="en-IN"/>
                        <a:t>city</a:t>
                      </a:r>
                    </a:p>
                  </a:txBody>
                  <a:tcPr anchor="ctr"/>
                </a:tc>
                <a:tc>
                  <a:txBody>
                    <a:bodyPr/>
                    <a:lstStyle/>
                    <a:p>
                      <a:r>
                        <a:rPr lang="en-IN" dirty="0"/>
                        <a:t>product</a:t>
                      </a:r>
                    </a:p>
                  </a:txBody>
                  <a:tcPr anchor="ctr"/>
                </a:tc>
                <a:tc>
                  <a:txBody>
                    <a:bodyPr/>
                    <a:lstStyle/>
                    <a:p>
                      <a:r>
                        <a:rPr lang="en-IN"/>
                        <a:t>quantity</a:t>
                      </a:r>
                    </a:p>
                  </a:txBody>
                  <a:tcPr anchor="ctr"/>
                </a:tc>
                <a:extLst>
                  <a:ext uri="{0D108BD9-81ED-4DB2-BD59-A6C34878D82A}">
                    <a16:rowId xmlns:a16="http://schemas.microsoft.com/office/drawing/2014/main" val="962624036"/>
                  </a:ext>
                </a:extLst>
              </a:tr>
              <a:tr h="346448">
                <a:tc>
                  <a:txBody>
                    <a:bodyPr/>
                    <a:lstStyle/>
                    <a:p>
                      <a:r>
                        <a:rPr lang="en-IN"/>
                        <a:t>Alice</a:t>
                      </a:r>
                    </a:p>
                  </a:txBody>
                  <a:tcPr anchor="ctr"/>
                </a:tc>
                <a:tc>
                  <a:txBody>
                    <a:bodyPr/>
                    <a:lstStyle/>
                    <a:p>
                      <a:r>
                        <a:rPr lang="en-IN"/>
                        <a:t>Berlin</a:t>
                      </a:r>
                    </a:p>
                  </a:txBody>
                  <a:tcPr anchor="ctr"/>
                </a:tc>
                <a:tc>
                  <a:txBody>
                    <a:bodyPr/>
                    <a:lstStyle/>
                    <a:p>
                      <a:r>
                        <a:rPr lang="en-IN"/>
                        <a:t>Laptop</a:t>
                      </a:r>
                    </a:p>
                  </a:txBody>
                  <a:tcPr anchor="ctr"/>
                </a:tc>
                <a:tc>
                  <a:txBody>
                    <a:bodyPr/>
                    <a:lstStyle/>
                    <a:p>
                      <a:r>
                        <a:rPr lang="en-IN"/>
                        <a:t>1</a:t>
                      </a:r>
                    </a:p>
                  </a:txBody>
                  <a:tcPr anchor="ctr"/>
                </a:tc>
                <a:extLst>
                  <a:ext uri="{0D108BD9-81ED-4DB2-BD59-A6C34878D82A}">
                    <a16:rowId xmlns:a16="http://schemas.microsoft.com/office/drawing/2014/main" val="3702612106"/>
                  </a:ext>
                </a:extLst>
              </a:tr>
              <a:tr h="346448">
                <a:tc>
                  <a:txBody>
                    <a:bodyPr/>
                    <a:lstStyle/>
                    <a:p>
                      <a:r>
                        <a:rPr lang="en-IN" dirty="0"/>
                        <a:t>Alice</a:t>
                      </a:r>
                    </a:p>
                  </a:txBody>
                  <a:tcPr anchor="ctr"/>
                </a:tc>
                <a:tc>
                  <a:txBody>
                    <a:bodyPr/>
                    <a:lstStyle/>
                    <a:p>
                      <a:r>
                        <a:rPr lang="en-IN"/>
                        <a:t>Berlin</a:t>
                      </a:r>
                    </a:p>
                  </a:txBody>
                  <a:tcPr anchor="ctr"/>
                </a:tc>
                <a:tc>
                  <a:txBody>
                    <a:bodyPr/>
                    <a:lstStyle/>
                    <a:p>
                      <a:r>
                        <a:rPr lang="en-IN"/>
                        <a:t>Mouse</a:t>
                      </a:r>
                    </a:p>
                  </a:txBody>
                  <a:tcPr anchor="ctr"/>
                </a:tc>
                <a:tc>
                  <a:txBody>
                    <a:bodyPr/>
                    <a:lstStyle/>
                    <a:p>
                      <a:r>
                        <a:rPr lang="en-IN"/>
                        <a:t>2</a:t>
                      </a:r>
                    </a:p>
                  </a:txBody>
                  <a:tcPr anchor="ctr"/>
                </a:tc>
                <a:extLst>
                  <a:ext uri="{0D108BD9-81ED-4DB2-BD59-A6C34878D82A}">
                    <a16:rowId xmlns:a16="http://schemas.microsoft.com/office/drawing/2014/main" val="4183586959"/>
                  </a:ext>
                </a:extLst>
              </a:tr>
              <a:tr h="346448">
                <a:tc>
                  <a:txBody>
                    <a:bodyPr/>
                    <a:lstStyle/>
                    <a:p>
                      <a:r>
                        <a:rPr lang="en-IN" dirty="0"/>
                        <a:t>Bob</a:t>
                      </a:r>
                    </a:p>
                  </a:txBody>
                  <a:tcPr anchor="ctr"/>
                </a:tc>
                <a:tc>
                  <a:txBody>
                    <a:bodyPr/>
                    <a:lstStyle/>
                    <a:p>
                      <a:r>
                        <a:rPr lang="en-IN" dirty="0"/>
                        <a:t>Munich</a:t>
                      </a:r>
                    </a:p>
                  </a:txBody>
                  <a:tcPr anchor="ctr"/>
                </a:tc>
                <a:tc>
                  <a:txBody>
                    <a:bodyPr/>
                    <a:lstStyle/>
                    <a:p>
                      <a:r>
                        <a:rPr lang="en-IN"/>
                        <a:t>Keyboard</a:t>
                      </a:r>
                    </a:p>
                  </a:txBody>
                  <a:tcPr anchor="ctr"/>
                </a:tc>
                <a:tc>
                  <a:txBody>
                    <a:bodyPr/>
                    <a:lstStyle/>
                    <a:p>
                      <a:r>
                        <a:rPr lang="en-IN"/>
                        <a:t>1</a:t>
                      </a:r>
                    </a:p>
                  </a:txBody>
                  <a:tcPr anchor="ctr"/>
                </a:tc>
                <a:extLst>
                  <a:ext uri="{0D108BD9-81ED-4DB2-BD59-A6C34878D82A}">
                    <a16:rowId xmlns:a16="http://schemas.microsoft.com/office/drawing/2014/main" val="3268455239"/>
                  </a:ext>
                </a:extLst>
              </a:tr>
              <a:tr h="346448">
                <a:tc>
                  <a:txBody>
                    <a:bodyPr/>
                    <a:lstStyle/>
                    <a:p>
                      <a:r>
                        <a:rPr lang="en-IN"/>
                        <a:t>Carol</a:t>
                      </a:r>
                    </a:p>
                  </a:txBody>
                  <a:tcPr anchor="ctr"/>
                </a:tc>
                <a:tc>
                  <a:txBody>
                    <a:bodyPr/>
                    <a:lstStyle/>
                    <a:p>
                      <a:r>
                        <a:rPr lang="en-IN"/>
                        <a:t>Hamburg</a:t>
                      </a:r>
                    </a:p>
                  </a:txBody>
                  <a:tcPr anchor="ctr"/>
                </a:tc>
                <a:tc>
                  <a:txBody>
                    <a:bodyPr/>
                    <a:lstStyle/>
                    <a:p>
                      <a:r>
                        <a:rPr lang="en-IN"/>
                        <a:t>NULL</a:t>
                      </a:r>
                    </a:p>
                  </a:txBody>
                  <a:tcPr anchor="ctr"/>
                </a:tc>
                <a:tc>
                  <a:txBody>
                    <a:bodyPr/>
                    <a:lstStyle/>
                    <a:p>
                      <a:r>
                        <a:rPr lang="en-IN" dirty="0"/>
                        <a:t>NULL</a:t>
                      </a:r>
                    </a:p>
                  </a:txBody>
                  <a:tcPr anchor="ctr"/>
                </a:tc>
                <a:extLst>
                  <a:ext uri="{0D108BD9-81ED-4DB2-BD59-A6C34878D82A}">
                    <a16:rowId xmlns:a16="http://schemas.microsoft.com/office/drawing/2014/main" val="4220171335"/>
                  </a:ext>
                </a:extLst>
              </a:tr>
              <a:tr h="346448">
                <a:tc>
                  <a:txBody>
                    <a:bodyPr/>
                    <a:lstStyle/>
                    <a:p>
                      <a:r>
                        <a:rPr lang="en-IN"/>
                        <a:t>David</a:t>
                      </a:r>
                    </a:p>
                  </a:txBody>
                  <a:tcPr anchor="ctr"/>
                </a:tc>
                <a:tc>
                  <a:txBody>
                    <a:bodyPr/>
                    <a:lstStyle/>
                    <a:p>
                      <a:r>
                        <a:rPr lang="en-IN"/>
                        <a:t>Frankfurt</a:t>
                      </a:r>
                    </a:p>
                  </a:txBody>
                  <a:tcPr anchor="ctr"/>
                </a:tc>
                <a:tc>
                  <a:txBody>
                    <a:bodyPr/>
                    <a:lstStyle/>
                    <a:p>
                      <a:r>
                        <a:rPr lang="en-IN"/>
                        <a:t>NULL</a:t>
                      </a:r>
                    </a:p>
                  </a:txBody>
                  <a:tcPr anchor="ctr"/>
                </a:tc>
                <a:tc>
                  <a:txBody>
                    <a:bodyPr/>
                    <a:lstStyle/>
                    <a:p>
                      <a:r>
                        <a:rPr lang="en-IN"/>
                        <a:t>NULL</a:t>
                      </a:r>
                    </a:p>
                  </a:txBody>
                  <a:tcPr anchor="ctr"/>
                </a:tc>
                <a:extLst>
                  <a:ext uri="{0D108BD9-81ED-4DB2-BD59-A6C34878D82A}">
                    <a16:rowId xmlns:a16="http://schemas.microsoft.com/office/drawing/2014/main" val="2867936145"/>
                  </a:ext>
                </a:extLst>
              </a:tr>
              <a:tr h="346448">
                <a:tc>
                  <a:txBody>
                    <a:bodyPr/>
                    <a:lstStyle/>
                    <a:p>
                      <a:r>
                        <a:rPr lang="en-IN"/>
                        <a:t>NULL</a:t>
                      </a:r>
                    </a:p>
                  </a:txBody>
                  <a:tcPr anchor="ctr"/>
                </a:tc>
                <a:tc>
                  <a:txBody>
                    <a:bodyPr/>
                    <a:lstStyle/>
                    <a:p>
                      <a:r>
                        <a:rPr lang="en-IN"/>
                        <a:t>NULL</a:t>
                      </a:r>
                    </a:p>
                  </a:txBody>
                  <a:tcPr anchor="ctr"/>
                </a:tc>
                <a:tc>
                  <a:txBody>
                    <a:bodyPr/>
                    <a:lstStyle/>
                    <a:p>
                      <a:r>
                        <a:rPr lang="en-IN"/>
                        <a:t>Monitor</a:t>
                      </a:r>
                    </a:p>
                  </a:txBody>
                  <a:tcPr anchor="ctr"/>
                </a:tc>
                <a:tc>
                  <a:txBody>
                    <a:bodyPr/>
                    <a:lstStyle/>
                    <a:p>
                      <a:r>
                        <a:rPr lang="en-IN" dirty="0"/>
                        <a:t>1</a:t>
                      </a:r>
                    </a:p>
                  </a:txBody>
                  <a:tcPr anchor="ctr"/>
                </a:tc>
                <a:extLst>
                  <a:ext uri="{0D108BD9-81ED-4DB2-BD59-A6C34878D82A}">
                    <a16:rowId xmlns:a16="http://schemas.microsoft.com/office/drawing/2014/main" val="2102119494"/>
                  </a:ext>
                </a:extLst>
              </a:tr>
            </a:tbl>
          </a:graphicData>
        </a:graphic>
      </p:graphicFrame>
      <p:sp>
        <p:nvSpPr>
          <p:cNvPr id="6" name="Rectangle 1">
            <a:extLst>
              <a:ext uri="{FF2B5EF4-FFF2-40B4-BE49-F238E27FC236}">
                <a16:creationId xmlns:a16="http://schemas.microsoft.com/office/drawing/2014/main" id="{494850E1-EFE3-4958-A462-4CB2FF9F69F1}"/>
              </a:ext>
            </a:extLst>
          </p:cNvPr>
          <p:cNvSpPr>
            <a:spLocks noChangeArrowheads="1"/>
          </p:cNvSpPr>
          <p:nvPr/>
        </p:nvSpPr>
        <p:spPr bwMode="auto">
          <a:xfrm>
            <a:off x="1020418" y="404465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Result: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044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620CAD-E262-416A-B371-9CD14975910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RECAP</a:t>
            </a:r>
          </a:p>
        </p:txBody>
      </p:sp>
      <p:pic>
        <p:nvPicPr>
          <p:cNvPr id="5" name="Picture 4">
            <a:extLst>
              <a:ext uri="{FF2B5EF4-FFF2-40B4-BE49-F238E27FC236}">
                <a16:creationId xmlns:a16="http://schemas.microsoft.com/office/drawing/2014/main" id="{B540E971-76E3-4529-A8CA-03E615B1F848}"/>
              </a:ext>
            </a:extLst>
          </p:cNvPr>
          <p:cNvPicPr>
            <a:picLocks noChangeAspect="1"/>
          </p:cNvPicPr>
          <p:nvPr/>
        </p:nvPicPr>
        <p:blipFill>
          <a:blip r:embed="rId2">
            <a:extLst>
              <a:ext uri="{28A0092B-C50C-407E-A947-70E740481C1C}">
                <a14:useLocalDpi xmlns:a14="http://schemas.microsoft.com/office/drawing/2010/main" val="0"/>
              </a:ext>
            </a:extLst>
          </a:blip>
          <a:srcRect t="1283" r="1257"/>
          <a:stretch>
            <a:fillRect/>
          </a:stretch>
        </p:blipFill>
        <p:spPr>
          <a:xfrm>
            <a:off x="5353965" y="1131163"/>
            <a:ext cx="5359674" cy="4222643"/>
          </a:xfrm>
          <a:prstGeom prst="rect">
            <a:avLst/>
          </a:prstGeom>
        </p:spPr>
      </p:pic>
    </p:spTree>
    <p:extLst>
      <p:ext uri="{BB962C8B-B14F-4D97-AF65-F5344CB8AC3E}">
        <p14:creationId xmlns:p14="http://schemas.microsoft.com/office/powerpoint/2010/main" val="4245383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3D27B-9FBC-430B-83E6-09F0781F5872}"/>
              </a:ext>
            </a:extLst>
          </p:cNvPr>
          <p:cNvSpPr>
            <a:spLocks noGrp="1"/>
          </p:cNvSpPr>
          <p:nvPr>
            <p:ph type="title"/>
          </p:nvPr>
        </p:nvSpPr>
        <p:spPr>
          <a:xfrm>
            <a:off x="4660186" y="3749251"/>
            <a:ext cx="2871095" cy="2156621"/>
          </a:xfrm>
        </p:spPr>
        <p:txBody>
          <a:bodyPr vert="horz" lIns="91440" tIns="45720" rIns="91440" bIns="45720" rtlCol="0" anchor="t">
            <a:normAutofit fontScale="90000"/>
          </a:bodyPr>
          <a:lstStyle/>
          <a:p>
            <a:r>
              <a:rPr lang="en-US" sz="2700" b="1" dirty="0"/>
              <a:t>Database Tables</a:t>
            </a:r>
            <a:br>
              <a:rPr lang="de-DE" sz="5400" dirty="0"/>
            </a:br>
            <a:r>
              <a:rPr lang="en-US" sz="3300" b="1" kern="1200" dirty="0">
                <a:solidFill>
                  <a:srgbClr val="FFFFFF"/>
                </a:solidFill>
                <a:latin typeface="+mj-lt"/>
                <a:ea typeface="+mj-ea"/>
                <a:cs typeface="+mj-cs"/>
              </a:rPr>
              <a:t>se Scenario: Berlin Bookstore</a:t>
            </a:r>
            <a:br>
              <a:rPr lang="en-US" sz="3300" b="1" kern="1200" dirty="0">
                <a:solidFill>
                  <a:srgbClr val="FFFFFF"/>
                </a:solidFill>
                <a:latin typeface="+mj-lt"/>
                <a:ea typeface="+mj-ea"/>
                <a:cs typeface="+mj-cs"/>
              </a:rPr>
            </a:br>
            <a:endParaRPr lang="en-US" sz="33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4A4EBA79-D0DC-417B-B4D5-1C85C020ED75}"/>
              </a:ext>
            </a:extLst>
          </p:cNvPr>
          <p:cNvSpPr>
            <a:spLocks noGrp="1"/>
          </p:cNvSpPr>
          <p:nvPr>
            <p:ph idx="1"/>
          </p:nvPr>
        </p:nvSpPr>
        <p:spPr>
          <a:xfrm>
            <a:off x="907663" y="1161543"/>
            <a:ext cx="10125232" cy="2154187"/>
          </a:xfrm>
        </p:spPr>
        <p:txBody>
          <a:bodyPr vert="horz" lIns="91440" tIns="45720" rIns="91440" bIns="45720" rtlCol="0" anchor="t">
            <a:normAutofit/>
          </a:bodyPr>
          <a:lstStyle/>
          <a:p>
            <a:r>
              <a:rPr lang="en-US" sz="2000" i="1" dirty="0">
                <a:ea typeface="+mn-lt"/>
                <a:cs typeface="+mn-lt"/>
              </a:rPr>
              <a:t>Berlin Books</a:t>
            </a:r>
            <a:r>
              <a:rPr lang="en-US" sz="2000" dirty="0">
                <a:ea typeface="+mn-lt"/>
                <a:cs typeface="+mn-lt"/>
              </a:rPr>
              <a:t> is an independent bookstore with a growing customer base and an online ordering system. </a:t>
            </a:r>
          </a:p>
          <a:p>
            <a:r>
              <a:rPr lang="en-US" sz="2000" dirty="0">
                <a:ea typeface="+mn-lt"/>
                <a:cs typeface="+mn-lt"/>
              </a:rPr>
              <a:t>It maintains two main databases:</a:t>
            </a:r>
          </a:p>
          <a:p>
            <a:pPr lvl="1">
              <a:buFont typeface="Courier New" panose="020B0604020202020204" pitchFamily="34" charset="0"/>
              <a:buChar char="o"/>
            </a:pPr>
            <a:r>
              <a:rPr lang="en-US" sz="1800" b="1" dirty="0">
                <a:ea typeface="+mn-lt"/>
                <a:cs typeface="+mn-lt"/>
              </a:rPr>
              <a:t> Customers</a:t>
            </a:r>
            <a:r>
              <a:rPr lang="en-US" sz="1800" dirty="0">
                <a:ea typeface="+mn-lt"/>
                <a:cs typeface="+mn-lt"/>
              </a:rPr>
              <a:t> – stores registered user details</a:t>
            </a:r>
            <a:endParaRPr lang="en-US" sz="1800" dirty="0">
              <a:ea typeface="Calibri" panose="020F0502020204030204"/>
              <a:cs typeface="Calibri" panose="020F0502020204030204"/>
            </a:endParaRPr>
          </a:p>
          <a:p>
            <a:pPr lvl="1">
              <a:buFont typeface="Courier New" panose="020B0604020202020204" pitchFamily="34" charset="0"/>
              <a:buChar char="o"/>
            </a:pPr>
            <a:r>
              <a:rPr lang="en-US" sz="1800" b="1" dirty="0">
                <a:ea typeface="+mn-lt"/>
                <a:cs typeface="+mn-lt"/>
              </a:rPr>
              <a:t> Orders</a:t>
            </a:r>
            <a:r>
              <a:rPr lang="en-US" sz="1800" dirty="0">
                <a:ea typeface="+mn-lt"/>
                <a:cs typeface="+mn-lt"/>
              </a:rPr>
              <a:t> – tracks customer purchases, including book titles and quantities</a:t>
            </a:r>
            <a:endParaRPr lang="en-US" sz="1800" dirty="0">
              <a:ea typeface="Calibri" panose="020F0502020204030204"/>
              <a:cs typeface="Calibri" panose="020F0502020204030204"/>
            </a:endParaRPr>
          </a:p>
          <a:p>
            <a:r>
              <a:rPr lang="en-US" sz="2000" dirty="0">
                <a:ea typeface="+mn-lt"/>
                <a:cs typeface="+mn-lt"/>
              </a:rPr>
              <a:t>As a data analyst intern, your task is to extract insights using SQL JOINs.</a:t>
            </a:r>
          </a:p>
          <a:p>
            <a:pPr marL="0" indent="0">
              <a:buNone/>
            </a:pPr>
            <a:endParaRPr lang="en-US" sz="2400" dirty="0">
              <a:ea typeface="Calibri"/>
              <a:cs typeface="Calibri"/>
            </a:endParaRPr>
          </a:p>
          <a:p>
            <a:pPr marL="0" indent="0">
              <a:buNone/>
            </a:pPr>
            <a:endParaRPr lang="en-US" sz="1400" dirty="0">
              <a:ea typeface="Calibri" panose="020F0502020204030204"/>
              <a:cs typeface="Calibri" panose="020F0502020204030204"/>
            </a:endParaRPr>
          </a:p>
        </p:txBody>
      </p:sp>
      <p:sp>
        <p:nvSpPr>
          <p:cNvPr id="18" name="TextBox 17">
            <a:extLst>
              <a:ext uri="{FF2B5EF4-FFF2-40B4-BE49-F238E27FC236}">
                <a16:creationId xmlns:a16="http://schemas.microsoft.com/office/drawing/2014/main" id="{EEE6838C-7FDF-4892-9D12-86E66D8F3A68}"/>
              </a:ext>
            </a:extLst>
          </p:cNvPr>
          <p:cNvSpPr txBox="1"/>
          <p:nvPr/>
        </p:nvSpPr>
        <p:spPr>
          <a:xfrm>
            <a:off x="994348" y="4381319"/>
            <a:ext cx="4387121" cy="2403735"/>
          </a:xfrm>
          <a:prstGeom prst="rect">
            <a:avLst/>
          </a:prstGeom>
          <a:solidFill>
            <a:schemeClr val="accent2">
              <a:lumMod val="20000"/>
              <a:lumOff val="80000"/>
            </a:schemeClr>
          </a:solidFill>
        </p:spPr>
        <p:txBody>
          <a:bodyPr vert="horz" lIns="91440" tIns="45720" rIns="91440" bIns="45720" rtlCol="0" anchor="t">
            <a:normAutofit/>
          </a:bodyPr>
          <a:lstStyle/>
          <a:p>
            <a:pPr>
              <a:lnSpc>
                <a:spcPct val="90000"/>
              </a:lnSpc>
              <a:spcAft>
                <a:spcPts val="600"/>
              </a:spcAft>
            </a:pPr>
            <a:r>
              <a:rPr lang="en-US" sz="1600" b="1" dirty="0"/>
              <a:t>1. Customers</a:t>
            </a:r>
            <a:endParaRPr lang="en-US" sz="1600" b="1" dirty="0">
              <a:ea typeface="Calibri" panose="020F0502020204030204"/>
              <a:cs typeface="Calibri" panose="020F0502020204030204"/>
            </a:endParaRPr>
          </a:p>
          <a:p>
            <a:pPr>
              <a:lnSpc>
                <a:spcPct val="90000"/>
              </a:lnSpc>
              <a:spcAft>
                <a:spcPts val="600"/>
              </a:spcAft>
            </a:pPr>
            <a:r>
              <a:rPr lang="en-US" sz="1600" dirty="0"/>
              <a:t> Stores information about registered customers.</a:t>
            </a:r>
            <a:endParaRPr lang="en-US" sz="1600"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sz="1600" b="1" dirty="0"/>
          </a:p>
          <a:p>
            <a:pPr>
              <a:lnSpc>
                <a:spcPct val="90000"/>
              </a:lnSpc>
              <a:spcAft>
                <a:spcPts val="600"/>
              </a:spcAft>
            </a:pPr>
            <a:r>
              <a:rPr lang="en-US" sz="1600" b="1" dirty="0"/>
              <a:t>    Column             Description</a:t>
            </a:r>
            <a:endParaRPr lang="en-US" sz="1600" b="1" dirty="0">
              <a:ea typeface="Calibri"/>
              <a:cs typeface="Calibri"/>
            </a:endParaRPr>
          </a:p>
          <a:p>
            <a:pPr>
              <a:lnSpc>
                <a:spcPct val="90000"/>
              </a:lnSpc>
              <a:spcAft>
                <a:spcPts val="600"/>
              </a:spcAft>
            </a:pPr>
            <a:r>
              <a:rPr lang="en-US" sz="1600" b="1" dirty="0"/>
              <a:t>     ID</a:t>
            </a:r>
            <a:r>
              <a:rPr lang="en-US" sz="1600" dirty="0"/>
              <a:t>	              </a:t>
            </a:r>
            <a:r>
              <a:rPr lang="en-US" sz="1600" i="1" dirty="0"/>
              <a:t>Unique customer ID</a:t>
            </a:r>
            <a:endParaRPr lang="en-US" sz="1600" i="1" dirty="0">
              <a:ea typeface="Calibri"/>
              <a:cs typeface="Calibri"/>
            </a:endParaRPr>
          </a:p>
          <a:p>
            <a:pPr>
              <a:lnSpc>
                <a:spcPct val="90000"/>
              </a:lnSpc>
              <a:spcAft>
                <a:spcPts val="600"/>
              </a:spcAft>
            </a:pPr>
            <a:r>
              <a:rPr lang="en-US" sz="1600" b="1" dirty="0"/>
              <a:t>     Name</a:t>
            </a:r>
            <a:r>
              <a:rPr lang="en-US" sz="1600" dirty="0"/>
              <a:t>	              </a:t>
            </a:r>
            <a:r>
              <a:rPr lang="en-US" sz="1600" i="1" dirty="0"/>
              <a:t>Customer's full name</a:t>
            </a:r>
            <a:endParaRPr lang="en-US" sz="1600" i="1" dirty="0">
              <a:ea typeface="Calibri"/>
              <a:cs typeface="Calibri"/>
            </a:endParaRPr>
          </a:p>
          <a:p>
            <a:pPr>
              <a:lnSpc>
                <a:spcPct val="90000"/>
              </a:lnSpc>
              <a:spcAft>
                <a:spcPts val="600"/>
              </a:spcAft>
            </a:pPr>
            <a:r>
              <a:rPr lang="en-US" sz="1600" dirty="0"/>
              <a:t>     </a:t>
            </a:r>
            <a:r>
              <a:rPr lang="en-US" sz="1600" b="1" dirty="0"/>
              <a:t>City</a:t>
            </a:r>
            <a:r>
              <a:rPr lang="en-US" sz="1600" dirty="0"/>
              <a:t>	</a:t>
            </a:r>
            <a:r>
              <a:rPr lang="en-US" sz="1600" i="1" dirty="0"/>
              <a:t>              City where the customer lives</a:t>
            </a:r>
            <a:endParaRPr lang="en-US" sz="1600" i="1" dirty="0">
              <a:ea typeface="Calibri"/>
              <a:cs typeface="Calibri"/>
            </a:endParaRPr>
          </a:p>
          <a:p>
            <a:pPr indent="-228600">
              <a:lnSpc>
                <a:spcPct val="90000"/>
              </a:lnSpc>
              <a:spcAft>
                <a:spcPts val="600"/>
              </a:spcAft>
              <a:buFont typeface="Arial" panose="020B0604020202020204" pitchFamily="34" charset="0"/>
              <a:buChar char="•"/>
            </a:pPr>
            <a:endParaRPr lang="en-US" sz="1200" b="1" dirty="0"/>
          </a:p>
        </p:txBody>
      </p:sp>
      <p:sp>
        <p:nvSpPr>
          <p:cNvPr id="5" name="TextBox 4">
            <a:extLst>
              <a:ext uri="{FF2B5EF4-FFF2-40B4-BE49-F238E27FC236}">
                <a16:creationId xmlns:a16="http://schemas.microsoft.com/office/drawing/2014/main" id="{2FA68BAE-3514-495E-AF23-629B4D58CE6C}"/>
              </a:ext>
            </a:extLst>
          </p:cNvPr>
          <p:cNvSpPr txBox="1"/>
          <p:nvPr/>
        </p:nvSpPr>
        <p:spPr>
          <a:xfrm>
            <a:off x="6452537" y="4381319"/>
            <a:ext cx="4562022" cy="2403735"/>
          </a:xfrm>
          <a:prstGeom prst="rect">
            <a:avLst/>
          </a:prstGeom>
          <a:solidFill>
            <a:schemeClr val="accent6">
              <a:lumMod val="20000"/>
              <a:lumOff val="80000"/>
            </a:schemeClr>
          </a:solidFill>
        </p:spPr>
        <p:txBody>
          <a:bodyPr wrap="square" rtlCol="0">
            <a:spAutoFit/>
          </a:bodyPr>
          <a:lstStyle/>
          <a:p>
            <a:pPr>
              <a:lnSpc>
                <a:spcPct val="90000"/>
              </a:lnSpc>
              <a:spcAft>
                <a:spcPts val="600"/>
              </a:spcAft>
            </a:pPr>
            <a:r>
              <a:rPr lang="en-US" sz="1600" b="1" dirty="0"/>
              <a:t>2. Orders</a:t>
            </a:r>
            <a:endParaRPr lang="en-US" sz="1600" b="1" dirty="0">
              <a:ea typeface="Calibri" panose="020F0502020204030204"/>
              <a:cs typeface="Calibri" panose="020F0502020204030204"/>
            </a:endParaRPr>
          </a:p>
          <a:p>
            <a:pPr>
              <a:lnSpc>
                <a:spcPct val="90000"/>
              </a:lnSpc>
              <a:spcAft>
                <a:spcPts val="600"/>
              </a:spcAft>
            </a:pPr>
            <a:r>
              <a:rPr lang="en-US" sz="1600" dirty="0"/>
              <a:t>Records purchases made by customers.</a:t>
            </a:r>
            <a:endParaRPr lang="en-US" sz="1600"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sz="1600" dirty="0"/>
          </a:p>
          <a:p>
            <a:pPr>
              <a:lnSpc>
                <a:spcPct val="90000"/>
              </a:lnSpc>
              <a:spcAft>
                <a:spcPts val="600"/>
              </a:spcAft>
            </a:pPr>
            <a:r>
              <a:rPr lang="en-US" sz="1600" b="1" dirty="0"/>
              <a:t>Column</a:t>
            </a:r>
            <a:r>
              <a:rPr lang="en-US" sz="1600" dirty="0"/>
              <a:t>	              </a:t>
            </a:r>
            <a:r>
              <a:rPr lang="en-US" sz="1600" b="1" dirty="0"/>
              <a:t>Description</a:t>
            </a:r>
            <a:endParaRPr lang="en-US" sz="1600" b="1" dirty="0">
              <a:ea typeface="Calibri"/>
              <a:cs typeface="Calibri"/>
            </a:endParaRPr>
          </a:p>
          <a:p>
            <a:pPr>
              <a:lnSpc>
                <a:spcPct val="90000"/>
              </a:lnSpc>
              <a:spcAft>
                <a:spcPts val="600"/>
              </a:spcAft>
            </a:pPr>
            <a:r>
              <a:rPr lang="en-US" sz="1600" b="1" dirty="0"/>
              <a:t>ID</a:t>
            </a:r>
            <a:r>
              <a:rPr lang="en-US" sz="1600" dirty="0"/>
              <a:t>	              </a:t>
            </a:r>
            <a:r>
              <a:rPr lang="en-US" sz="1600" i="1" dirty="0"/>
              <a:t>Unique order ID</a:t>
            </a:r>
            <a:endParaRPr lang="en-US" sz="1600" i="1" dirty="0">
              <a:ea typeface="Calibri"/>
              <a:cs typeface="Calibri"/>
            </a:endParaRPr>
          </a:p>
          <a:p>
            <a:pPr>
              <a:lnSpc>
                <a:spcPct val="90000"/>
              </a:lnSpc>
              <a:spcAft>
                <a:spcPts val="600"/>
              </a:spcAft>
            </a:pPr>
            <a:r>
              <a:rPr lang="en-US" sz="1600" b="1" dirty="0" err="1"/>
              <a:t>CustomerID</a:t>
            </a:r>
            <a:r>
              <a:rPr lang="en-US" sz="1600" b="1" dirty="0"/>
              <a:t>          </a:t>
            </a:r>
            <a:r>
              <a:rPr lang="en-US" sz="1600" i="1" dirty="0"/>
              <a:t>ID of the customer who ordered</a:t>
            </a:r>
            <a:endParaRPr lang="en-US" sz="1600" i="1" dirty="0">
              <a:ea typeface="Calibri"/>
              <a:cs typeface="Calibri"/>
            </a:endParaRPr>
          </a:p>
          <a:p>
            <a:pPr>
              <a:lnSpc>
                <a:spcPct val="90000"/>
              </a:lnSpc>
              <a:spcAft>
                <a:spcPts val="600"/>
              </a:spcAft>
            </a:pPr>
            <a:r>
              <a:rPr lang="en-US" sz="1600" b="1" dirty="0"/>
              <a:t>Book</a:t>
            </a:r>
            <a:r>
              <a:rPr lang="en-US" sz="1600" dirty="0"/>
              <a:t>	              </a:t>
            </a:r>
            <a:r>
              <a:rPr lang="en-US" sz="1600" i="1" dirty="0"/>
              <a:t>Title of the book ordered</a:t>
            </a:r>
            <a:endParaRPr lang="en-US" sz="1600" i="1" dirty="0">
              <a:ea typeface="Calibri"/>
              <a:cs typeface="Calibri"/>
            </a:endParaRPr>
          </a:p>
          <a:p>
            <a:pPr>
              <a:lnSpc>
                <a:spcPct val="90000"/>
              </a:lnSpc>
              <a:spcAft>
                <a:spcPts val="600"/>
              </a:spcAft>
            </a:pPr>
            <a:r>
              <a:rPr lang="en-US" sz="1600" b="1" dirty="0"/>
              <a:t>Quantity</a:t>
            </a:r>
            <a:r>
              <a:rPr lang="en-US" sz="1600" dirty="0"/>
              <a:t>	              </a:t>
            </a:r>
            <a:r>
              <a:rPr lang="en-US" sz="1600" i="1" dirty="0"/>
              <a:t>Number of copies ordered</a:t>
            </a:r>
            <a:endParaRPr lang="en-US" sz="1600" i="1" dirty="0">
              <a:ea typeface="Calibri"/>
              <a:cs typeface="Calibri"/>
            </a:endParaRPr>
          </a:p>
        </p:txBody>
      </p:sp>
      <p:sp>
        <p:nvSpPr>
          <p:cNvPr id="6" name="TextBox 5">
            <a:extLst>
              <a:ext uri="{FF2B5EF4-FFF2-40B4-BE49-F238E27FC236}">
                <a16:creationId xmlns:a16="http://schemas.microsoft.com/office/drawing/2014/main" id="{42644A8B-803D-4FED-BF14-72FE6B005ED5}"/>
              </a:ext>
            </a:extLst>
          </p:cNvPr>
          <p:cNvSpPr txBox="1"/>
          <p:nvPr/>
        </p:nvSpPr>
        <p:spPr>
          <a:xfrm>
            <a:off x="927651" y="333882"/>
            <a:ext cx="7248940" cy="707886"/>
          </a:xfrm>
          <a:prstGeom prst="rect">
            <a:avLst/>
          </a:prstGeom>
          <a:noFill/>
        </p:spPr>
        <p:txBody>
          <a:bodyPr wrap="square" rtlCol="0">
            <a:spAutoFit/>
          </a:bodyPr>
          <a:lstStyle/>
          <a:p>
            <a:r>
              <a:rPr lang="en-US" sz="4000" b="1" dirty="0">
                <a:latin typeface="+mj-lt"/>
                <a:ea typeface="+mj-ea"/>
                <a:cs typeface="+mj-cs"/>
              </a:rPr>
              <a:t>PRACTICE EXERCISE</a:t>
            </a:r>
            <a:endParaRPr lang="en-IN" sz="4000" b="1" dirty="0">
              <a:latin typeface="+mj-lt"/>
              <a:ea typeface="+mj-ea"/>
              <a:cs typeface="+mj-cs"/>
            </a:endParaRPr>
          </a:p>
        </p:txBody>
      </p:sp>
    </p:spTree>
    <p:extLst>
      <p:ext uri="{BB962C8B-B14F-4D97-AF65-F5344CB8AC3E}">
        <p14:creationId xmlns:p14="http://schemas.microsoft.com/office/powerpoint/2010/main" val="2910101660"/>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803409F-86FF-FF91-2A55-D335A51FDE82}"/>
              </a:ext>
            </a:extLst>
          </p:cNvPr>
          <p:cNvPicPr>
            <a:picLocks noChangeAspect="1"/>
          </p:cNvPicPr>
          <p:nvPr/>
        </p:nvPicPr>
        <p:blipFill>
          <a:blip r:embed="rId2">
            <a:duotone>
              <a:schemeClr val="bg2">
                <a:shade val="45000"/>
                <a:satMod val="135000"/>
              </a:schemeClr>
              <a:prstClr val="white"/>
            </a:duotone>
          </a:blip>
          <a:srcRect t="11535" r="9085" b="11736"/>
          <a:stretch>
            <a:fillRect/>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D4CF32-83A0-496E-81C7-3374C89A5CFD}"/>
              </a:ext>
            </a:extLst>
          </p:cNvPr>
          <p:cNvSpPr>
            <a:spLocks noGrp="1"/>
          </p:cNvSpPr>
          <p:nvPr>
            <p:ph type="title"/>
          </p:nvPr>
        </p:nvSpPr>
        <p:spPr>
          <a:xfrm>
            <a:off x="838200" y="365125"/>
            <a:ext cx="10515600" cy="1325563"/>
          </a:xfrm>
        </p:spPr>
        <p:txBody>
          <a:bodyPr>
            <a:normAutofit/>
          </a:bodyPr>
          <a:lstStyle/>
          <a:p>
            <a:r>
              <a:rPr lang="en-US" b="1"/>
              <a:t>EXERCISE QUESTIONS</a:t>
            </a:r>
            <a:endParaRPr lang="en-IN" b="1">
              <a:ea typeface="Calibri Light"/>
              <a:cs typeface="Calibri Light"/>
            </a:endParaRPr>
          </a:p>
        </p:txBody>
      </p:sp>
      <p:graphicFrame>
        <p:nvGraphicFramePr>
          <p:cNvPr id="5" name="Content Placeholder 2">
            <a:extLst>
              <a:ext uri="{FF2B5EF4-FFF2-40B4-BE49-F238E27FC236}">
                <a16:creationId xmlns:a16="http://schemas.microsoft.com/office/drawing/2014/main" id="{B3246912-81FF-9859-58D4-2E08B7E68152}"/>
              </a:ext>
            </a:extLst>
          </p:cNvPr>
          <p:cNvGraphicFramePr>
            <a:graphicFrameLocks noGrp="1"/>
          </p:cNvGraphicFramePr>
          <p:nvPr>
            <p:ph idx="1"/>
            <p:extLst>
              <p:ext uri="{D42A27DB-BD31-4B8C-83A1-F6EECF244321}">
                <p14:modId xmlns:p14="http://schemas.microsoft.com/office/powerpoint/2010/main" val="18371920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6267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D3D27B-9FBC-430B-83E6-09F0781F5872}"/>
              </a:ext>
            </a:extLst>
          </p:cNvPr>
          <p:cNvSpPr>
            <a:spLocks noGrp="1"/>
          </p:cNvSpPr>
          <p:nvPr>
            <p:ph type="title"/>
          </p:nvPr>
        </p:nvSpPr>
        <p:spPr>
          <a:xfrm>
            <a:off x="838200" y="617994"/>
            <a:ext cx="10515600" cy="1004594"/>
          </a:xfrm>
        </p:spPr>
        <p:txBody>
          <a:bodyPr>
            <a:normAutofit fontScale="90000"/>
          </a:bodyPr>
          <a:lstStyle/>
          <a:p>
            <a:r>
              <a:rPr lang="en-US" b="1" dirty="0"/>
              <a:t>WRAP-UP DISCUSSION</a:t>
            </a:r>
            <a:br>
              <a:rPr lang="en-US" sz="3100" b="1" dirty="0"/>
            </a:br>
            <a:endParaRPr lang="en-IN" sz="3100" dirty="0">
              <a:solidFill>
                <a:srgbClr val="FFFFFF"/>
              </a:solidFill>
            </a:endParaRP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39F5393-3424-A624-A0BE-37DA9BB94304}"/>
              </a:ext>
            </a:extLst>
          </p:cNvPr>
          <p:cNvGraphicFramePr>
            <a:graphicFrameLocks noGrp="1"/>
          </p:cNvGraphicFramePr>
          <p:nvPr>
            <p:ph idx="1"/>
            <p:extLst>
              <p:ext uri="{D42A27DB-BD31-4B8C-83A1-F6EECF244321}">
                <p14:modId xmlns:p14="http://schemas.microsoft.com/office/powerpoint/2010/main" val="3960944512"/>
              </p:ext>
            </p:extLst>
          </p:nvPr>
        </p:nvGraphicFramePr>
        <p:xfrm>
          <a:off x="1125329" y="2198475"/>
          <a:ext cx="9950747" cy="3813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832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E930B4-BB32-4EED-AE72-9AD6BA197477}"/>
              </a:ext>
            </a:extLst>
          </p:cNvPr>
          <p:cNvSpPr>
            <a:spLocks noGrp="1"/>
          </p:cNvSpPr>
          <p:nvPr>
            <p:ph type="title"/>
          </p:nvPr>
        </p:nvSpPr>
        <p:spPr>
          <a:xfrm>
            <a:off x="838200" y="557188"/>
            <a:ext cx="10515600" cy="1133499"/>
          </a:xfrm>
        </p:spPr>
        <p:txBody>
          <a:bodyPr>
            <a:normAutofit/>
          </a:bodyPr>
          <a:lstStyle/>
          <a:p>
            <a:pPr algn="ctr"/>
            <a:r>
              <a:rPr lang="en-US" sz="4000" b="1" dirty="0"/>
              <a:t>Introduction to SQL</a:t>
            </a:r>
            <a:endParaRPr lang="en-US" sz="4000" dirty="0">
              <a:ea typeface="Calibri Light"/>
              <a:cs typeface="Calibri Light"/>
            </a:endParaRPr>
          </a:p>
        </p:txBody>
      </p:sp>
      <p:graphicFrame>
        <p:nvGraphicFramePr>
          <p:cNvPr id="5" name="Content Placeholder 2">
            <a:extLst>
              <a:ext uri="{FF2B5EF4-FFF2-40B4-BE49-F238E27FC236}">
                <a16:creationId xmlns:a16="http://schemas.microsoft.com/office/drawing/2014/main" id="{B564D919-7A51-2D49-A36B-BC4B6C9AAD0E}"/>
              </a:ext>
            </a:extLst>
          </p:cNvPr>
          <p:cNvGraphicFramePr>
            <a:graphicFrameLocks noGrp="1"/>
          </p:cNvGraphicFramePr>
          <p:nvPr>
            <p:ph idx="1"/>
            <p:extLst>
              <p:ext uri="{D42A27DB-BD31-4B8C-83A1-F6EECF244321}">
                <p14:modId xmlns:p14="http://schemas.microsoft.com/office/powerpoint/2010/main" val="719651202"/>
              </p:ext>
            </p:extLst>
          </p:nvPr>
        </p:nvGraphicFramePr>
        <p:xfrm>
          <a:off x="1025939" y="2005495"/>
          <a:ext cx="10140122" cy="3988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9998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11E455-C6FE-4D8C-BEC5-9547A7098D68}"/>
              </a:ext>
            </a:extLst>
          </p:cNvPr>
          <p:cNvSpPr>
            <a:spLocks noGrp="1"/>
          </p:cNvSpPr>
          <p:nvPr>
            <p:ph type="title"/>
          </p:nvPr>
        </p:nvSpPr>
        <p:spPr>
          <a:xfrm>
            <a:off x="8643193" y="489507"/>
            <a:ext cx="3091607" cy="1655483"/>
          </a:xfrm>
        </p:spPr>
        <p:txBody>
          <a:bodyPr anchor="b">
            <a:normAutofit/>
          </a:bodyPr>
          <a:lstStyle/>
          <a:p>
            <a:r>
              <a:rPr lang="en-US" sz="4000" b="1" dirty="0"/>
              <a:t>THANK YOU!</a:t>
            </a:r>
            <a:br>
              <a:rPr lang="en-US" sz="4000" b="1" dirty="0"/>
            </a:br>
            <a:endParaRPr lang="en-IN" sz="4000" b="1" dirty="0"/>
          </a:p>
        </p:txBody>
      </p:sp>
      <p:pic>
        <p:nvPicPr>
          <p:cNvPr id="5" name="Picture 4" descr="Gelbe und blaue Symbole">
            <a:extLst>
              <a:ext uri="{FF2B5EF4-FFF2-40B4-BE49-F238E27FC236}">
                <a16:creationId xmlns:a16="http://schemas.microsoft.com/office/drawing/2014/main" id="{9653EEF5-120B-285A-2A3E-D004DEDAB054}"/>
              </a:ext>
            </a:extLst>
          </p:cNvPr>
          <p:cNvPicPr>
            <a:picLocks noChangeAspect="1"/>
          </p:cNvPicPr>
          <p:nvPr/>
        </p:nvPicPr>
        <p:blipFill>
          <a:blip r:embed="rId2"/>
          <a:srcRect r="3116" b="11"/>
          <a:stretch>
            <a:fillRect/>
          </a:stretch>
        </p:blipFill>
        <p:spPr>
          <a:xfrm>
            <a:off x="20" y="431"/>
            <a:ext cx="8115280" cy="6408311"/>
          </a:xfrm>
          <a:prstGeom prst="rect">
            <a:avLst/>
          </a:prstGeom>
        </p:spPr>
      </p:pic>
      <p:sp>
        <p:nvSpPr>
          <p:cNvPr id="3" name="Content Placeholder 2">
            <a:extLst>
              <a:ext uri="{FF2B5EF4-FFF2-40B4-BE49-F238E27FC236}">
                <a16:creationId xmlns:a16="http://schemas.microsoft.com/office/drawing/2014/main" id="{E9758050-59A5-45F8-864E-471CBD1F883D}"/>
              </a:ext>
            </a:extLst>
          </p:cNvPr>
          <p:cNvSpPr>
            <a:spLocks noGrp="1"/>
          </p:cNvSpPr>
          <p:nvPr>
            <p:ph idx="1"/>
          </p:nvPr>
        </p:nvSpPr>
        <p:spPr>
          <a:xfrm>
            <a:off x="8643193" y="2403986"/>
            <a:ext cx="2942813" cy="3554687"/>
          </a:xfrm>
        </p:spPr>
        <p:txBody>
          <a:bodyPr>
            <a:normAutofit/>
          </a:bodyPr>
          <a:lstStyle/>
          <a:p>
            <a:pPr marL="0" indent="0">
              <a:buNone/>
            </a:pPr>
            <a:r>
              <a:rPr lang="en-US" sz="3200" b="1" i="1" dirty="0"/>
              <a:t>Questions? </a:t>
            </a:r>
            <a:endParaRPr lang="en-IN" sz="3200" b="1" i="1" dirty="0"/>
          </a:p>
        </p:txBody>
      </p:sp>
      <p:sp>
        <p:nvSpPr>
          <p:cNvPr id="11" name="Rectangle 10">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855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D48670-8CB0-49C3-82F9-F0E96883ADCC}"/>
              </a:ext>
            </a:extLst>
          </p:cNvPr>
          <p:cNvSpPr>
            <a:spLocks noGrp="1"/>
          </p:cNvSpPr>
          <p:nvPr>
            <p:ph type="title"/>
          </p:nvPr>
        </p:nvSpPr>
        <p:spPr>
          <a:xfrm>
            <a:off x="645065" y="1463040"/>
            <a:ext cx="3796306" cy="2690949"/>
          </a:xfrm>
        </p:spPr>
        <p:txBody>
          <a:bodyPr anchor="t">
            <a:normAutofit/>
          </a:bodyPr>
          <a:lstStyle/>
          <a:p>
            <a:r>
              <a:rPr lang="en-US" sz="4000" b="1" dirty="0"/>
              <a:t>Have You Ever Combined Two Excel Sheets?</a:t>
            </a:r>
            <a:br>
              <a:rPr lang="en-US" b="1" dirty="0"/>
            </a:br>
            <a:endParaRPr lang="en-IN" b="1" dirty="0"/>
          </a:p>
        </p:txBody>
      </p:sp>
      <p:grpSp>
        <p:nvGrpSpPr>
          <p:cNvPr id="25" name="Group 24">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6" name="Rectangle 2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1A0619-5A9B-4E2F-9703-8A770FD31F39}"/>
              </a:ext>
            </a:extLst>
          </p:cNvPr>
          <p:cNvSpPr>
            <a:spLocks noGrp="1"/>
          </p:cNvSpPr>
          <p:nvPr>
            <p:ph idx="1"/>
          </p:nvPr>
        </p:nvSpPr>
        <p:spPr>
          <a:xfrm>
            <a:off x="5656218" y="1463039"/>
            <a:ext cx="5542387" cy="4300447"/>
          </a:xfrm>
        </p:spPr>
        <p:txBody>
          <a:bodyPr anchor="t">
            <a:normAutofit/>
          </a:bodyPr>
          <a:lstStyle/>
          <a:p>
            <a:pPr marL="0" indent="0">
              <a:buNone/>
            </a:pPr>
            <a:r>
              <a:rPr lang="en-US" sz="2200" dirty="0"/>
              <a:t>Sheet1: Customers with ID and Name</a:t>
            </a:r>
          </a:p>
          <a:p>
            <a:pPr marL="0" indent="0">
              <a:buNone/>
            </a:pPr>
            <a:r>
              <a:rPr lang="en-US" sz="2200" dirty="0"/>
              <a:t>Sheet2: Orders with ID and Product</a:t>
            </a:r>
            <a:endParaRPr lang="en-US" sz="2200" dirty="0">
              <a:ea typeface="Calibri"/>
              <a:cs typeface="Calibri"/>
            </a:endParaRPr>
          </a:p>
          <a:p>
            <a:pPr marL="0" indent="0">
              <a:buNone/>
            </a:pPr>
            <a:endParaRPr lang="en-US" sz="2200" dirty="0"/>
          </a:p>
          <a:p>
            <a:pPr marL="0" indent="0">
              <a:buNone/>
            </a:pPr>
            <a:r>
              <a:rPr lang="en-US" sz="2200" dirty="0"/>
              <a:t>Final result using VLOOKUP to pull product names</a:t>
            </a:r>
            <a:endParaRPr lang="en-US" sz="2200" dirty="0">
              <a:ea typeface="Calibri"/>
              <a:cs typeface="Calibri"/>
            </a:endParaRPr>
          </a:p>
          <a:p>
            <a:pPr marL="0" indent="0">
              <a:buNone/>
            </a:pPr>
            <a:endParaRPr lang="en-US" sz="2200" b="1" dirty="0"/>
          </a:p>
          <a:p>
            <a:pPr marL="0" indent="0">
              <a:buNone/>
            </a:pPr>
            <a:r>
              <a:rPr lang="en-US" sz="2200" b="1" dirty="0"/>
              <a:t>Excel Formula:</a:t>
            </a:r>
            <a:endParaRPr lang="en-US" sz="2200" b="1" dirty="0">
              <a:ea typeface="Calibri"/>
              <a:cs typeface="Calibri"/>
            </a:endParaRPr>
          </a:p>
          <a:p>
            <a:pPr marL="0" indent="0">
              <a:buNone/>
            </a:pPr>
            <a:r>
              <a:rPr lang="en-US" sz="2200" b="1" dirty="0"/>
              <a:t>=VLOOKUP(A2, Orders!A2:C100, 2, FALSE)</a:t>
            </a:r>
            <a:endParaRPr lang="en-US" sz="2200" b="1" dirty="0">
              <a:ea typeface="Calibri"/>
              <a:cs typeface="Calibri"/>
            </a:endParaRPr>
          </a:p>
          <a:p>
            <a:pPr marL="0" indent="0">
              <a:buNone/>
            </a:pPr>
            <a:endParaRPr lang="en-IN" sz="2200" dirty="0"/>
          </a:p>
        </p:txBody>
      </p:sp>
    </p:spTree>
    <p:extLst>
      <p:ext uri="{BB962C8B-B14F-4D97-AF65-F5344CB8AC3E}">
        <p14:creationId xmlns:p14="http://schemas.microsoft.com/office/powerpoint/2010/main" val="3029120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5C565C-9714-48AB-815B-4CD5BBC4190D}"/>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b="1" kern="1200" dirty="0">
                <a:solidFill>
                  <a:schemeClr val="tx1"/>
                </a:solidFill>
                <a:latin typeface="+mj-lt"/>
                <a:ea typeface="+mj-ea"/>
                <a:cs typeface="+mj-cs"/>
              </a:rPr>
              <a:t>Excel VLOOKUP = SQL JOIN?</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057DD68B-C08F-4D69-BB04-37F97D7649C6}"/>
              </a:ext>
            </a:extLst>
          </p:cNvPr>
          <p:cNvSpPr>
            <a:spLocks noChangeArrowheads="1"/>
          </p:cNvSpPr>
          <p:nvPr/>
        </p:nvSpPr>
        <p:spPr bwMode="auto">
          <a:xfrm>
            <a:off x="737407" y="2644878"/>
            <a:ext cx="5150277" cy="392253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92500"/>
          </a:bodyPr>
          <a:lstStyle/>
          <a:p>
            <a:pPr marL="342900" marR="0" lvl="0" indent="-342900" fontAlgn="base">
              <a:lnSpc>
                <a:spcPct val="90000"/>
              </a:lnSpc>
              <a:spcBef>
                <a:spcPct val="0"/>
              </a:spcBef>
              <a:spcAft>
                <a:spcPts val="600"/>
              </a:spcAft>
              <a:buClrTx/>
              <a:buSzTx/>
              <a:buFont typeface="Arial" panose="020B0604020202020204" pitchFamily="34" charset="0"/>
              <a:buChar char="•"/>
              <a:tabLst/>
            </a:pPr>
            <a:r>
              <a:rPr kumimoji="0" lang="en-US" altLang="en-US" sz="2200" b="0" i="0" u="none" strike="noStrike" cap="none" normalizeH="0" baseline="0" dirty="0">
                <a:ln>
                  <a:noFill/>
                </a:ln>
                <a:effectLst/>
              </a:rPr>
              <a:t>SQL Joins are just a more powerful way of doing what you already do in Excel: </a:t>
            </a:r>
            <a:r>
              <a:rPr kumimoji="0" lang="en-US" altLang="en-US" sz="2200" b="1" i="0" u="none" strike="noStrike" cap="none" normalizeH="0" baseline="0" dirty="0">
                <a:ln>
                  <a:noFill/>
                </a:ln>
                <a:effectLst/>
              </a:rPr>
              <a:t>pulling data together</a:t>
            </a:r>
            <a:r>
              <a:rPr kumimoji="0" lang="en-US" altLang="en-US" sz="2200" b="0" i="0" u="none" strike="noStrike" cap="none" normalizeH="0" baseline="0" dirty="0">
                <a:ln>
                  <a:noFill/>
                </a:ln>
                <a:effectLst/>
              </a:rPr>
              <a:t> from different tables.</a:t>
            </a:r>
          </a:p>
          <a:p>
            <a:pPr marL="342900" indent="-342900">
              <a:lnSpc>
                <a:spcPct val="90000"/>
              </a:lnSpc>
              <a:spcBef>
                <a:spcPct val="0"/>
              </a:spcBef>
              <a:spcAft>
                <a:spcPts val="600"/>
              </a:spcAft>
              <a:buFont typeface="Arial" panose="020B0604020202020204" pitchFamily="34" charset="0"/>
              <a:buChar char="•"/>
            </a:pPr>
            <a:endParaRPr lang="en-US" altLang="en-US" sz="2200" dirty="0">
              <a:ea typeface="Calibri" panose="020F0502020204030204"/>
              <a:cs typeface="Calibri" panose="020F0502020204030204"/>
            </a:endParaRPr>
          </a:p>
          <a:p>
            <a:pPr marL="342900" marR="0" lvl="0" indent="-342900" fontAlgn="base">
              <a:lnSpc>
                <a:spcPct val="90000"/>
              </a:lnSpc>
              <a:spcBef>
                <a:spcPct val="0"/>
              </a:spcBef>
              <a:spcAft>
                <a:spcPts val="600"/>
              </a:spcAft>
              <a:buClrTx/>
              <a:buSzTx/>
              <a:buFont typeface="Arial" panose="020B0604020202020204" pitchFamily="34" charset="0"/>
              <a:buChar char="•"/>
              <a:tabLst/>
            </a:pPr>
            <a:r>
              <a:rPr kumimoji="0" lang="en-US" altLang="en-US" sz="2200" b="0" i="0" u="none" strike="noStrike" cap="none" normalizeH="0" baseline="0" dirty="0">
                <a:ln>
                  <a:noFill/>
                </a:ln>
                <a:effectLst/>
              </a:rPr>
              <a:t>But SQL gives you more control over </a:t>
            </a:r>
            <a:r>
              <a:rPr kumimoji="0" lang="en-US" altLang="en-US" sz="2200" b="0" i="1" u="none" strike="noStrike" cap="none" normalizeH="0" baseline="0" dirty="0">
                <a:ln>
                  <a:noFill/>
                </a:ln>
                <a:effectLst/>
              </a:rPr>
              <a:t>what kind</a:t>
            </a:r>
            <a:r>
              <a:rPr kumimoji="0" lang="en-US" altLang="en-US" sz="2200" b="0" i="0" u="none" strike="noStrike" cap="none" normalizeH="0" baseline="0" dirty="0">
                <a:ln>
                  <a:noFill/>
                </a:ln>
                <a:effectLst/>
              </a:rPr>
              <a:t> of matches you want and scalable than Excel.</a:t>
            </a:r>
          </a:p>
          <a:p>
            <a:pPr marL="342900" marR="0" lvl="0" indent="-342900" fontAlgn="base">
              <a:lnSpc>
                <a:spcPct val="90000"/>
              </a:lnSpc>
              <a:spcBef>
                <a:spcPct val="0"/>
              </a:spcBef>
              <a:spcAft>
                <a:spcPts val="600"/>
              </a:spcAft>
              <a:buClrTx/>
              <a:buSzTx/>
              <a:buFont typeface="Arial" panose="020B0604020202020204" pitchFamily="34" charset="0"/>
              <a:buChar char="•"/>
              <a:tabLst/>
            </a:pPr>
            <a:endParaRPr kumimoji="0" lang="en-US" altLang="en-US" sz="2200" b="0" i="0" u="none" strike="noStrike" cap="none" normalizeH="0" baseline="0" dirty="0">
              <a:ln>
                <a:noFill/>
              </a:ln>
              <a:effectLst/>
            </a:endParaRPr>
          </a:p>
          <a:p>
            <a:pPr marL="342900" marR="0" lvl="0" indent="-342900" fontAlgn="base">
              <a:lnSpc>
                <a:spcPct val="90000"/>
              </a:lnSpc>
              <a:spcBef>
                <a:spcPct val="0"/>
              </a:spcBef>
              <a:spcAft>
                <a:spcPts val="600"/>
              </a:spcAft>
              <a:buClrTx/>
              <a:buSzTx/>
              <a:buFont typeface="Arial" panose="020B0604020202020204" pitchFamily="34" charset="0"/>
              <a:buChar char="•"/>
              <a:tabLst/>
            </a:pPr>
            <a:r>
              <a:rPr lang="en-US" sz="2200" dirty="0"/>
              <a:t>It handles large data sets efficiently, allows precise joins and filtering, and reduces manual errors compared to formulas like VLOOKUP.</a:t>
            </a:r>
            <a:endParaRPr lang="en-US" altLang="en-US" sz="2200" b="0" i="0" u="none" strike="noStrike" cap="none" normalizeH="0" baseline="0" dirty="0">
              <a:ln>
                <a:noFill/>
              </a:ln>
              <a:effectLst/>
              <a:ea typeface="Calibri"/>
              <a:cs typeface="Calibri"/>
            </a:endParaRPr>
          </a:p>
          <a:p>
            <a:pPr marR="0" lvl="0" fontAlgn="base">
              <a:lnSpc>
                <a:spcPct val="90000"/>
              </a:lnSpc>
              <a:spcBef>
                <a:spcPct val="0"/>
              </a:spcBef>
              <a:spcAft>
                <a:spcPts val="600"/>
              </a:spcAft>
              <a:buClrTx/>
              <a:buSzTx/>
              <a:tabLst/>
            </a:pPr>
            <a:endParaRPr kumimoji="0" lang="en-US" altLang="en-US" sz="2000" b="0" i="0" u="none" strike="noStrike" cap="none" normalizeH="0" baseline="0" dirty="0">
              <a:ln>
                <a:noFill/>
              </a:ln>
              <a:effectLst/>
            </a:endParaRPr>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C1D494DC-73B4-4A7E-A886-ABF6C0AC7FA4}"/>
              </a:ext>
            </a:extLst>
          </p:cNvPr>
          <p:cNvGraphicFramePr>
            <a:graphicFrameLocks noGrp="1"/>
          </p:cNvGraphicFramePr>
          <p:nvPr>
            <p:ph idx="1"/>
            <p:extLst>
              <p:ext uri="{D42A27DB-BD31-4B8C-83A1-F6EECF244321}">
                <p14:modId xmlns:p14="http://schemas.microsoft.com/office/powerpoint/2010/main" val="3562848974"/>
              </p:ext>
            </p:extLst>
          </p:nvPr>
        </p:nvGraphicFramePr>
        <p:xfrm>
          <a:off x="6309739" y="2939475"/>
          <a:ext cx="4766300" cy="2716416"/>
        </p:xfrm>
        <a:graphic>
          <a:graphicData uri="http://schemas.openxmlformats.org/drawingml/2006/table">
            <a:tbl>
              <a:tblPr>
                <a:tableStyleId>{C4B1156A-380E-4F78-BDF5-A606A8083BF9}</a:tableStyleId>
              </a:tblPr>
              <a:tblGrid>
                <a:gridCol w="2452652">
                  <a:extLst>
                    <a:ext uri="{9D8B030D-6E8A-4147-A177-3AD203B41FA5}">
                      <a16:colId xmlns:a16="http://schemas.microsoft.com/office/drawing/2014/main" val="737415896"/>
                    </a:ext>
                  </a:extLst>
                </a:gridCol>
                <a:gridCol w="2313648">
                  <a:extLst>
                    <a:ext uri="{9D8B030D-6E8A-4147-A177-3AD203B41FA5}">
                      <a16:colId xmlns:a16="http://schemas.microsoft.com/office/drawing/2014/main" val="2257989784"/>
                    </a:ext>
                  </a:extLst>
                </a:gridCol>
              </a:tblGrid>
              <a:tr h="452736">
                <a:tc>
                  <a:txBody>
                    <a:bodyPr/>
                    <a:lstStyle/>
                    <a:p>
                      <a:r>
                        <a:rPr lang="en-IN" sz="2000" b="1" dirty="0"/>
                        <a:t>Excel Term</a:t>
                      </a:r>
                    </a:p>
                  </a:txBody>
                  <a:tcPr marL="120162" marR="120162" marT="60081" marB="60081" anchor="ctr"/>
                </a:tc>
                <a:tc>
                  <a:txBody>
                    <a:bodyPr/>
                    <a:lstStyle/>
                    <a:p>
                      <a:r>
                        <a:rPr lang="en-IN" sz="2000" b="1" dirty="0"/>
                        <a:t>SQL Equivalent</a:t>
                      </a:r>
                    </a:p>
                  </a:txBody>
                  <a:tcPr marL="120162" marR="120162" marT="60081" marB="60081" anchor="ctr"/>
                </a:tc>
                <a:extLst>
                  <a:ext uri="{0D108BD9-81ED-4DB2-BD59-A6C34878D82A}">
                    <a16:rowId xmlns:a16="http://schemas.microsoft.com/office/drawing/2014/main" val="2759748564"/>
                  </a:ext>
                </a:extLst>
              </a:tr>
              <a:tr h="452736">
                <a:tc>
                  <a:txBody>
                    <a:bodyPr/>
                    <a:lstStyle/>
                    <a:p>
                      <a:r>
                        <a:rPr lang="en-IN" sz="2000" dirty="0"/>
                        <a:t>Worksheet</a:t>
                      </a:r>
                    </a:p>
                  </a:txBody>
                  <a:tcPr marL="120162" marR="120162" marT="60081" marB="60081" anchor="ctr"/>
                </a:tc>
                <a:tc>
                  <a:txBody>
                    <a:bodyPr/>
                    <a:lstStyle/>
                    <a:p>
                      <a:r>
                        <a:rPr lang="en-IN" sz="2000"/>
                        <a:t>Table</a:t>
                      </a:r>
                    </a:p>
                  </a:txBody>
                  <a:tcPr marL="120162" marR="120162" marT="60081" marB="60081" anchor="ctr"/>
                </a:tc>
                <a:extLst>
                  <a:ext uri="{0D108BD9-81ED-4DB2-BD59-A6C34878D82A}">
                    <a16:rowId xmlns:a16="http://schemas.microsoft.com/office/drawing/2014/main" val="2588774099"/>
                  </a:ext>
                </a:extLst>
              </a:tr>
              <a:tr h="452736">
                <a:tc>
                  <a:txBody>
                    <a:bodyPr/>
                    <a:lstStyle/>
                    <a:p>
                      <a:r>
                        <a:rPr lang="en-IN" sz="2000"/>
                        <a:t>Row</a:t>
                      </a:r>
                    </a:p>
                  </a:txBody>
                  <a:tcPr marL="120162" marR="120162" marT="60081" marB="60081" anchor="ctr"/>
                </a:tc>
                <a:tc>
                  <a:txBody>
                    <a:bodyPr/>
                    <a:lstStyle/>
                    <a:p>
                      <a:r>
                        <a:rPr lang="en-IN" sz="2000"/>
                        <a:t>Record</a:t>
                      </a:r>
                    </a:p>
                  </a:txBody>
                  <a:tcPr marL="120162" marR="120162" marT="60081" marB="60081" anchor="ctr"/>
                </a:tc>
                <a:extLst>
                  <a:ext uri="{0D108BD9-81ED-4DB2-BD59-A6C34878D82A}">
                    <a16:rowId xmlns:a16="http://schemas.microsoft.com/office/drawing/2014/main" val="1221563082"/>
                  </a:ext>
                </a:extLst>
              </a:tr>
              <a:tr h="452736">
                <a:tc>
                  <a:txBody>
                    <a:bodyPr/>
                    <a:lstStyle/>
                    <a:p>
                      <a:r>
                        <a:rPr lang="en-IN" sz="2000"/>
                        <a:t>Column</a:t>
                      </a:r>
                    </a:p>
                  </a:txBody>
                  <a:tcPr marL="120162" marR="120162" marT="60081" marB="60081" anchor="ctr"/>
                </a:tc>
                <a:tc>
                  <a:txBody>
                    <a:bodyPr/>
                    <a:lstStyle/>
                    <a:p>
                      <a:r>
                        <a:rPr lang="en-IN" sz="2000"/>
                        <a:t>Field</a:t>
                      </a:r>
                    </a:p>
                  </a:txBody>
                  <a:tcPr marL="120162" marR="120162" marT="60081" marB="60081" anchor="ctr"/>
                </a:tc>
                <a:extLst>
                  <a:ext uri="{0D108BD9-81ED-4DB2-BD59-A6C34878D82A}">
                    <a16:rowId xmlns:a16="http://schemas.microsoft.com/office/drawing/2014/main" val="188820647"/>
                  </a:ext>
                </a:extLst>
              </a:tr>
              <a:tr h="452736">
                <a:tc>
                  <a:txBody>
                    <a:bodyPr/>
                    <a:lstStyle/>
                    <a:p>
                      <a:r>
                        <a:rPr lang="en-IN" sz="2000"/>
                        <a:t>VLOOKUP</a:t>
                      </a:r>
                    </a:p>
                  </a:txBody>
                  <a:tcPr marL="120162" marR="120162" marT="60081" marB="60081" anchor="ctr"/>
                </a:tc>
                <a:tc>
                  <a:txBody>
                    <a:bodyPr/>
                    <a:lstStyle/>
                    <a:p>
                      <a:r>
                        <a:rPr lang="en-IN" sz="2000"/>
                        <a:t>JOIN</a:t>
                      </a:r>
                    </a:p>
                  </a:txBody>
                  <a:tcPr marL="120162" marR="120162" marT="60081" marB="60081" anchor="ctr"/>
                </a:tc>
                <a:extLst>
                  <a:ext uri="{0D108BD9-81ED-4DB2-BD59-A6C34878D82A}">
                    <a16:rowId xmlns:a16="http://schemas.microsoft.com/office/drawing/2014/main" val="820692345"/>
                  </a:ext>
                </a:extLst>
              </a:tr>
              <a:tr h="452736">
                <a:tc>
                  <a:txBody>
                    <a:bodyPr/>
                    <a:lstStyle/>
                    <a:p>
                      <a:r>
                        <a:rPr lang="en-IN" sz="2000"/>
                        <a:t>#N/A (No Match)</a:t>
                      </a:r>
                    </a:p>
                  </a:txBody>
                  <a:tcPr marL="120162" marR="120162" marT="60081" marB="60081" anchor="ctr"/>
                </a:tc>
                <a:tc>
                  <a:txBody>
                    <a:bodyPr/>
                    <a:lstStyle/>
                    <a:p>
                      <a:r>
                        <a:rPr lang="en-IN" sz="2000" dirty="0"/>
                        <a:t>NULL</a:t>
                      </a:r>
                    </a:p>
                  </a:txBody>
                  <a:tcPr marL="120162" marR="120162" marT="60081" marB="60081" anchor="ctr"/>
                </a:tc>
                <a:extLst>
                  <a:ext uri="{0D108BD9-81ED-4DB2-BD59-A6C34878D82A}">
                    <a16:rowId xmlns:a16="http://schemas.microsoft.com/office/drawing/2014/main" val="3811849962"/>
                  </a:ext>
                </a:extLst>
              </a:tr>
            </a:tbl>
          </a:graphicData>
        </a:graphic>
      </p:graphicFrame>
    </p:spTree>
    <p:extLst>
      <p:ext uri="{BB962C8B-B14F-4D97-AF65-F5344CB8AC3E}">
        <p14:creationId xmlns:p14="http://schemas.microsoft.com/office/powerpoint/2010/main" val="3907352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1E0A16-3A66-433D-9BB0-8E411821AA08}"/>
              </a:ext>
            </a:extLst>
          </p:cNvPr>
          <p:cNvSpPr>
            <a:spLocks noGrp="1"/>
          </p:cNvSpPr>
          <p:nvPr>
            <p:ph type="title"/>
          </p:nvPr>
        </p:nvSpPr>
        <p:spPr>
          <a:xfrm>
            <a:off x="586478" y="1683756"/>
            <a:ext cx="3115265" cy="2396359"/>
          </a:xfrm>
        </p:spPr>
        <p:txBody>
          <a:bodyPr anchor="b">
            <a:normAutofit/>
          </a:bodyPr>
          <a:lstStyle/>
          <a:p>
            <a:pPr algn="r"/>
            <a:r>
              <a:rPr lang="en-US" sz="4000" b="1">
                <a:solidFill>
                  <a:srgbClr val="FFFFFF"/>
                </a:solidFill>
                <a:ea typeface="Calibri Light"/>
                <a:cs typeface="Calibri Light"/>
              </a:rPr>
              <a:t>Case-Study to understand Jo</a:t>
            </a:r>
            <a:r>
              <a:rPr lang="en-US" sz="4000" b="1" dirty="0">
                <a:solidFill>
                  <a:srgbClr val="FFFFFF"/>
                </a:solidFill>
                <a:ea typeface="Calibri Light"/>
                <a:cs typeface="Calibri Light"/>
              </a:rPr>
              <a:t>ins</a:t>
            </a:r>
            <a:endParaRPr lang="de-DE" sz="4000">
              <a:solidFill>
                <a:srgbClr val="FFFFFF"/>
              </a:solidFill>
            </a:endParaRPr>
          </a:p>
        </p:txBody>
      </p:sp>
      <p:graphicFrame>
        <p:nvGraphicFramePr>
          <p:cNvPr id="5" name="Content Placeholder 2">
            <a:extLst>
              <a:ext uri="{FF2B5EF4-FFF2-40B4-BE49-F238E27FC236}">
                <a16:creationId xmlns:a16="http://schemas.microsoft.com/office/drawing/2014/main" id="{F7ADAEDF-2CCB-71A7-7FF5-7AE7D6CABC7C}"/>
              </a:ext>
            </a:extLst>
          </p:cNvPr>
          <p:cNvGraphicFramePr>
            <a:graphicFrameLocks noGrp="1"/>
          </p:cNvGraphicFramePr>
          <p:nvPr>
            <p:ph idx="1"/>
            <p:extLst>
              <p:ext uri="{D42A27DB-BD31-4B8C-83A1-F6EECF244321}">
                <p14:modId xmlns:p14="http://schemas.microsoft.com/office/powerpoint/2010/main" val="138225876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0110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1" name="Rectangle 12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Freeform: Shape 12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1" name="Rectangle 13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37761C-453D-4E38-8E8A-2987287E8589}"/>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dirty="0">
                <a:solidFill>
                  <a:srgbClr val="FFFFFF"/>
                </a:solidFill>
              </a:rPr>
              <a:t>What</a:t>
            </a:r>
            <a:r>
              <a:rPr lang="en-US" sz="4000" b="1" kern="1200" dirty="0">
                <a:solidFill>
                  <a:srgbClr val="FFFFFF"/>
                </a:solidFill>
                <a:latin typeface="+mj-lt"/>
                <a:ea typeface="+mj-ea"/>
                <a:cs typeface="+mj-cs"/>
              </a:rPr>
              <a:t> </a:t>
            </a:r>
            <a:r>
              <a:rPr lang="en-US" sz="4000" b="1" dirty="0">
                <a:solidFill>
                  <a:srgbClr val="FFFFFF"/>
                </a:solidFill>
              </a:rPr>
              <a:t>are </a:t>
            </a:r>
            <a:r>
              <a:rPr lang="en-US" sz="4000" b="1" kern="1200" dirty="0">
                <a:solidFill>
                  <a:srgbClr val="FFFFFF"/>
                </a:solidFill>
                <a:latin typeface="+mj-lt"/>
                <a:ea typeface="+mj-ea"/>
                <a:cs typeface="+mj-cs"/>
              </a:rPr>
              <a:t>Joins</a:t>
            </a:r>
            <a:r>
              <a:rPr lang="en-US" sz="4000" b="1" dirty="0">
                <a:solidFill>
                  <a:srgbClr val="FFFFFF"/>
                </a:solidFill>
              </a:rPr>
              <a:t>? </a:t>
            </a:r>
            <a:endParaRPr lang="en-US" sz="40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BE3CCD8B-7471-4B58-B50B-EF8D2FCC004D}"/>
              </a:ext>
            </a:extLst>
          </p:cNvPr>
          <p:cNvSpPr>
            <a:spLocks noGrp="1"/>
          </p:cNvSpPr>
          <p:nvPr>
            <p:ph idx="1"/>
          </p:nvPr>
        </p:nvSpPr>
        <p:spPr>
          <a:xfrm>
            <a:off x="4504548" y="594263"/>
            <a:ext cx="7117609" cy="6031824"/>
          </a:xfrm>
        </p:spPr>
        <p:txBody>
          <a:bodyPr vert="horz" lIns="91440" tIns="45720" rIns="91440" bIns="45720" rtlCol="0" anchor="ctr">
            <a:normAutofit fontScale="55000" lnSpcReduction="20000"/>
          </a:bodyPr>
          <a:lstStyle/>
          <a:p>
            <a:pPr marL="0" indent="0">
              <a:buNone/>
            </a:pPr>
            <a:endParaRPr lang="en-US" sz="2100" dirty="0">
              <a:ea typeface="Calibri"/>
              <a:cs typeface="Calibri"/>
            </a:endParaRPr>
          </a:p>
          <a:p>
            <a:pPr marL="0" indent="0">
              <a:buNone/>
            </a:pPr>
            <a:endParaRPr lang="en-US" sz="2300" dirty="0">
              <a:ea typeface="Calibri"/>
              <a:cs typeface="Calibri"/>
            </a:endParaRPr>
          </a:p>
          <a:p>
            <a:pPr marL="0" indent="0">
              <a:buNone/>
            </a:pPr>
            <a:r>
              <a:rPr lang="en-US" sz="3800" b="1" dirty="0"/>
              <a:t>The Challenge:</a:t>
            </a:r>
            <a:endParaRPr lang="en-US" sz="3800" b="1" dirty="0">
              <a:ea typeface="Calibri"/>
              <a:cs typeface="Calibri"/>
            </a:endParaRPr>
          </a:p>
          <a:p>
            <a:pPr marL="283845"/>
            <a:r>
              <a:rPr lang="en-US" sz="3800" b="1" dirty="0"/>
              <a:t>Customers</a:t>
            </a:r>
            <a:r>
              <a:rPr lang="en-US" sz="3800" dirty="0"/>
              <a:t> shows who, but not what they bought</a:t>
            </a:r>
            <a:endParaRPr lang="en-US" sz="3800" dirty="0">
              <a:ea typeface="Calibri"/>
              <a:cs typeface="Calibri"/>
            </a:endParaRPr>
          </a:p>
          <a:p>
            <a:pPr marL="283845"/>
            <a:r>
              <a:rPr lang="en-US" sz="3800" b="1" dirty="0"/>
              <a:t>Orders</a:t>
            </a:r>
            <a:r>
              <a:rPr lang="en-US" sz="3800" dirty="0"/>
              <a:t> shows what, but only links to a </a:t>
            </a:r>
            <a:r>
              <a:rPr lang="en-US" sz="3800" dirty="0" err="1"/>
              <a:t>CustomerID</a:t>
            </a:r>
            <a:endParaRPr lang="en-US" sz="3800" dirty="0">
              <a:ea typeface="Calibri"/>
              <a:cs typeface="Calibri"/>
            </a:endParaRPr>
          </a:p>
          <a:p>
            <a:pPr marL="0" indent="0">
              <a:buNone/>
            </a:pPr>
            <a:endParaRPr lang="en-US" sz="3800" dirty="0"/>
          </a:p>
          <a:p>
            <a:pPr marL="0" indent="0">
              <a:buNone/>
            </a:pPr>
            <a:r>
              <a:rPr lang="en-US" sz="3800" dirty="0"/>
              <a:t>You need both tables to get the full picture.</a:t>
            </a:r>
            <a:endParaRPr lang="en-US" sz="3800" dirty="0">
              <a:ea typeface="Calibri"/>
              <a:cs typeface="Calibri"/>
            </a:endParaRPr>
          </a:p>
          <a:p>
            <a:pPr marL="457200" lvl="1" indent="0">
              <a:buNone/>
            </a:pPr>
            <a:endParaRPr lang="en-US" sz="3800" i="1" dirty="0">
              <a:ea typeface="Calibri"/>
              <a:cs typeface="Calibri"/>
            </a:endParaRPr>
          </a:p>
          <a:p>
            <a:pPr marL="0" indent="0">
              <a:spcBef>
                <a:spcPts val="0"/>
              </a:spcBef>
              <a:spcAft>
                <a:spcPts val="600"/>
              </a:spcAft>
              <a:buNone/>
            </a:pPr>
            <a:r>
              <a:rPr lang="en-US" sz="3800" i="1" dirty="0">
                <a:cs typeface="Calibri"/>
              </a:rPr>
              <a:t>To answer your business questions, you need to connect these tables using JOINS.</a:t>
            </a:r>
          </a:p>
          <a:p>
            <a:pPr marL="0" indent="0">
              <a:spcBef>
                <a:spcPts val="0"/>
              </a:spcBef>
              <a:spcAft>
                <a:spcPts val="600"/>
              </a:spcAft>
              <a:buNone/>
            </a:pPr>
            <a:endParaRPr lang="en-US" sz="3800" i="1" dirty="0">
              <a:ea typeface="Calibri"/>
              <a:cs typeface="Calibri"/>
            </a:endParaRPr>
          </a:p>
          <a:p>
            <a:pPr marL="0" indent="0">
              <a:spcBef>
                <a:spcPts val="0"/>
              </a:spcBef>
              <a:spcAft>
                <a:spcPts val="600"/>
              </a:spcAft>
              <a:buNone/>
            </a:pPr>
            <a:endParaRPr lang="en-US" sz="3800" i="1" dirty="0">
              <a:ea typeface="Calibri"/>
              <a:cs typeface="Calibri"/>
            </a:endParaRPr>
          </a:p>
          <a:p>
            <a:pPr>
              <a:spcBef>
                <a:spcPts val="0"/>
              </a:spcBef>
              <a:spcAft>
                <a:spcPts val="600"/>
              </a:spcAft>
              <a:buFont typeface="Arial,Sans-Serif"/>
              <a:buChar char="•"/>
            </a:pPr>
            <a:endParaRPr lang="en-US" sz="3800" dirty="0">
              <a:ea typeface="Calibri"/>
              <a:cs typeface="Calibri"/>
            </a:endParaRPr>
          </a:p>
          <a:p>
            <a:pPr marL="0" indent="0">
              <a:spcBef>
                <a:spcPts val="0"/>
              </a:spcBef>
              <a:spcAft>
                <a:spcPts val="600"/>
              </a:spcAft>
              <a:buNone/>
            </a:pPr>
            <a:r>
              <a:rPr lang="en-US" sz="3800" b="1" dirty="0">
                <a:ea typeface="Calibri"/>
                <a:cs typeface="Calibri"/>
              </a:rPr>
              <a:t>What Are JOINS?</a:t>
            </a:r>
            <a:endParaRPr lang="en-US" sz="3800" dirty="0">
              <a:ea typeface="Calibri"/>
              <a:cs typeface="Calibri"/>
            </a:endParaRPr>
          </a:p>
          <a:p>
            <a:pPr marL="0" indent="0">
              <a:spcBef>
                <a:spcPts val="0"/>
              </a:spcBef>
              <a:spcAft>
                <a:spcPts val="600"/>
              </a:spcAft>
              <a:buNone/>
            </a:pPr>
            <a:r>
              <a:rPr lang="en-US" sz="3800" dirty="0">
                <a:ea typeface="Calibri"/>
                <a:cs typeface="Calibri"/>
              </a:rPr>
              <a:t>JOINS let you combine data from multiple tables using a common key.</a:t>
            </a:r>
          </a:p>
          <a:p>
            <a:pPr marL="0" indent="0">
              <a:spcBef>
                <a:spcPts val="0"/>
              </a:spcBef>
              <a:spcAft>
                <a:spcPts val="600"/>
              </a:spcAft>
              <a:buNone/>
            </a:pPr>
            <a:endParaRPr lang="en-US" sz="3800" dirty="0">
              <a:ea typeface="Calibri"/>
              <a:cs typeface="Calibri"/>
            </a:endParaRPr>
          </a:p>
          <a:p>
            <a:pPr marL="0" indent="0">
              <a:spcBef>
                <a:spcPts val="0"/>
              </a:spcBef>
              <a:spcAft>
                <a:spcPts val="600"/>
              </a:spcAft>
              <a:buNone/>
            </a:pPr>
            <a:r>
              <a:rPr lang="en-US" sz="3800" dirty="0">
                <a:ea typeface="Calibri"/>
                <a:cs typeface="Calibri"/>
              </a:rPr>
              <a:t>In this case: </a:t>
            </a:r>
            <a:r>
              <a:rPr lang="en-US" sz="3800" b="1" dirty="0" err="1">
                <a:ea typeface="Calibri"/>
                <a:cs typeface="Calibri"/>
              </a:rPr>
              <a:t>Orders.CustomerID</a:t>
            </a:r>
            <a:r>
              <a:rPr lang="en-US" sz="3800" b="1" dirty="0">
                <a:ea typeface="Calibri"/>
                <a:cs typeface="Calibri"/>
              </a:rPr>
              <a:t> = Customers.ID</a:t>
            </a:r>
            <a:endParaRPr lang="en-US" sz="3800" dirty="0">
              <a:ea typeface="Calibri"/>
              <a:cs typeface="Calibri"/>
            </a:endParaRPr>
          </a:p>
          <a:p>
            <a:pPr marL="0" indent="0">
              <a:spcBef>
                <a:spcPts val="0"/>
              </a:spcBef>
              <a:spcAft>
                <a:spcPts val="600"/>
              </a:spcAft>
              <a:buNone/>
            </a:pPr>
            <a:r>
              <a:rPr lang="en-US" sz="3800" dirty="0">
                <a:ea typeface="Calibri"/>
                <a:cs typeface="Calibri"/>
              </a:rPr>
              <a:t>They help you bring the full picture together for better analysis.</a:t>
            </a:r>
          </a:p>
          <a:p>
            <a:pPr marL="457200" lvl="1" indent="0">
              <a:buNone/>
            </a:pPr>
            <a:br>
              <a:rPr lang="en-US" sz="1600" dirty="0"/>
            </a:br>
            <a:endParaRPr lang="en-US" sz="2100" dirty="0">
              <a:ea typeface="Calibri" panose="020F0502020204030204"/>
              <a:cs typeface="Calibri" panose="020F0502020204030204"/>
            </a:endParaRPr>
          </a:p>
          <a:p>
            <a:pPr marL="0"/>
            <a:endParaRPr lang="en-US" sz="2100" dirty="0">
              <a:ea typeface="Calibri" panose="020F0502020204030204"/>
              <a:cs typeface="Calibri" panose="020F0502020204030204"/>
            </a:endParaRPr>
          </a:p>
          <a:p>
            <a:pPr marL="0"/>
            <a:endParaRPr lang="en-US" sz="2100" dirty="0">
              <a:ea typeface="Calibri" panose="020F0502020204030204"/>
              <a:cs typeface="Calibri" panose="020F0502020204030204"/>
            </a:endParaRPr>
          </a:p>
        </p:txBody>
      </p:sp>
    </p:spTree>
    <p:extLst>
      <p:ext uri="{BB962C8B-B14F-4D97-AF65-F5344CB8AC3E}">
        <p14:creationId xmlns:p14="http://schemas.microsoft.com/office/powerpoint/2010/main" val="963496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4F7895-B230-42C0-B962-06144D1F5521}"/>
              </a:ext>
            </a:extLst>
          </p:cNvPr>
          <p:cNvSpPr>
            <a:spLocks noGrp="1"/>
          </p:cNvSpPr>
          <p:nvPr>
            <p:ph type="title"/>
          </p:nvPr>
        </p:nvSpPr>
        <p:spPr>
          <a:xfrm>
            <a:off x="1392673" y="-328864"/>
            <a:ext cx="5929422" cy="1640180"/>
          </a:xfrm>
        </p:spPr>
        <p:txBody>
          <a:bodyPr anchor="b">
            <a:normAutofit/>
          </a:bodyPr>
          <a:lstStyle/>
          <a:p>
            <a:r>
              <a:rPr lang="en-US" sz="4000" b="1" dirty="0"/>
              <a:t>Types of Joins</a:t>
            </a:r>
            <a:endParaRPr lang="en-IN" sz="4000" b="1" dirty="0"/>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Diagram 4">
            <a:extLst>
              <a:ext uri="{FF2B5EF4-FFF2-40B4-BE49-F238E27FC236}">
                <a16:creationId xmlns:a16="http://schemas.microsoft.com/office/drawing/2014/main" id="{5DF47573-732E-4DAD-AD21-C656B30E0526}"/>
              </a:ext>
            </a:extLst>
          </p:cNvPr>
          <p:cNvGraphicFramePr/>
          <p:nvPr>
            <p:extLst>
              <p:ext uri="{D42A27DB-BD31-4B8C-83A1-F6EECF244321}">
                <p14:modId xmlns:p14="http://schemas.microsoft.com/office/powerpoint/2010/main" val="1376786735"/>
              </p:ext>
            </p:extLst>
          </p:nvPr>
        </p:nvGraphicFramePr>
        <p:xfrm>
          <a:off x="1149717" y="1640180"/>
          <a:ext cx="8047292" cy="4303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832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D3D27B-9FBC-430B-83E6-09F0781F5872}"/>
              </a:ext>
            </a:extLst>
          </p:cNvPr>
          <p:cNvSpPr>
            <a:spLocks noGrp="1"/>
          </p:cNvSpPr>
          <p:nvPr>
            <p:ph type="title"/>
          </p:nvPr>
        </p:nvSpPr>
        <p:spPr>
          <a:xfrm>
            <a:off x="645064" y="525982"/>
            <a:ext cx="4282983" cy="1200361"/>
          </a:xfrm>
        </p:spPr>
        <p:txBody>
          <a:bodyPr anchor="b">
            <a:normAutofit/>
          </a:bodyPr>
          <a:lstStyle/>
          <a:p>
            <a:r>
              <a:rPr lang="en-US" sz="3600" b="1"/>
              <a:t>INNER JOIN </a:t>
            </a:r>
            <a:br>
              <a:rPr lang="en-US" sz="3600" b="1"/>
            </a:br>
            <a:endParaRPr lang="en-IN" sz="3600"/>
          </a:p>
        </p:txBody>
      </p:sp>
      <p:sp>
        <p:nvSpPr>
          <p:cNvPr id="17" name="Rectangle 1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4EBA79-D0DC-417B-B4D5-1C85C020ED75}"/>
              </a:ext>
            </a:extLst>
          </p:cNvPr>
          <p:cNvSpPr>
            <a:spLocks noGrp="1"/>
          </p:cNvSpPr>
          <p:nvPr>
            <p:ph idx="1"/>
          </p:nvPr>
        </p:nvSpPr>
        <p:spPr>
          <a:xfrm>
            <a:off x="645066" y="2031101"/>
            <a:ext cx="4282984" cy="3511943"/>
          </a:xfrm>
        </p:spPr>
        <p:txBody>
          <a:bodyPr anchor="ctr">
            <a:normAutofit/>
          </a:bodyPr>
          <a:lstStyle/>
          <a:p>
            <a:pPr marL="0" indent="0" fontAlgn="base">
              <a:buNone/>
            </a:pPr>
            <a:r>
              <a:rPr lang="en-US" sz="2000" b="1" dirty="0"/>
              <a:t>INNER JOIN</a:t>
            </a:r>
            <a:r>
              <a:rPr lang="en-US" sz="2000" dirty="0"/>
              <a:t>: Returns only the rows where there is a match in both tables.</a:t>
            </a:r>
          </a:p>
          <a:p>
            <a:pPr marL="0" indent="0">
              <a:buNone/>
            </a:pPr>
            <a:endParaRPr lang="en-US" sz="1800" dirty="0"/>
          </a:p>
          <a:p>
            <a:pPr marL="0" indent="0">
              <a:buNone/>
            </a:pPr>
            <a:endParaRPr lang="en-IN" sz="1800" dirty="0"/>
          </a:p>
        </p:txBody>
      </p:sp>
      <p:sp>
        <p:nvSpPr>
          <p:cNvPr id="19" name="Rectangle 1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C1CC558-A39C-44B5-9AFB-005E06FEE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642" y="650494"/>
            <a:ext cx="4898210" cy="5324142"/>
          </a:xfrm>
          <a:prstGeom prst="rect">
            <a:avLst/>
          </a:prstGeom>
        </p:spPr>
      </p:pic>
      <p:sp>
        <p:nvSpPr>
          <p:cNvPr id="7" name="Rectangle 3">
            <a:extLst>
              <a:ext uri="{FF2B5EF4-FFF2-40B4-BE49-F238E27FC236}">
                <a16:creationId xmlns:a16="http://schemas.microsoft.com/office/drawing/2014/main" id="{7E9818C5-2F93-43BA-BE99-72F9F3C6F93C}"/>
              </a:ext>
            </a:extLst>
          </p:cNvPr>
          <p:cNvSpPr>
            <a:spLocks noChangeArrowheads="1"/>
          </p:cNvSpPr>
          <p:nvPr/>
        </p:nvSpPr>
        <p:spPr bwMode="auto">
          <a:xfrm>
            <a:off x="1076739" y="5538264"/>
            <a:ext cx="184731"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endParaRPr kumimoji="0" lang="en-US" altLang="en-US" sz="1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2584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D3D27B-9FBC-430B-83E6-09F0781F5872}"/>
              </a:ext>
            </a:extLst>
          </p:cNvPr>
          <p:cNvSpPr>
            <a:spLocks noGrp="1"/>
          </p:cNvSpPr>
          <p:nvPr>
            <p:ph type="title"/>
          </p:nvPr>
        </p:nvSpPr>
        <p:spPr>
          <a:xfrm>
            <a:off x="645067" y="945073"/>
            <a:ext cx="4282983" cy="1200361"/>
          </a:xfrm>
        </p:spPr>
        <p:txBody>
          <a:bodyPr anchor="b">
            <a:normAutofit fontScale="90000"/>
          </a:bodyPr>
          <a:lstStyle/>
          <a:p>
            <a:br>
              <a:rPr lang="en-IN" sz="3600" b="1" dirty="0"/>
            </a:br>
            <a:br>
              <a:rPr lang="en-IN" sz="3600" b="1" dirty="0"/>
            </a:br>
            <a:r>
              <a:rPr lang="en-IN" sz="4000" b="1" dirty="0"/>
              <a:t>LEFT OUTER JOIN or </a:t>
            </a:r>
            <a:br>
              <a:rPr lang="en-IN" sz="4000" b="1" dirty="0"/>
            </a:br>
            <a:r>
              <a:rPr lang="en-IN" sz="4000" b="1" dirty="0"/>
              <a:t>LEFT JOIN</a:t>
            </a:r>
            <a:br>
              <a:rPr lang="en-IN" sz="2500" b="1" dirty="0"/>
            </a:br>
            <a:endParaRPr lang="en-IN" sz="2500" dirty="0"/>
          </a:p>
        </p:txBody>
      </p:sp>
      <p:sp>
        <p:nvSpPr>
          <p:cNvPr id="14" name="Rectangle 1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4EBA79-D0DC-417B-B4D5-1C85C020ED75}"/>
              </a:ext>
            </a:extLst>
          </p:cNvPr>
          <p:cNvSpPr>
            <a:spLocks noGrp="1"/>
          </p:cNvSpPr>
          <p:nvPr>
            <p:ph idx="1"/>
          </p:nvPr>
        </p:nvSpPr>
        <p:spPr>
          <a:xfrm>
            <a:off x="645066" y="2031101"/>
            <a:ext cx="4282984" cy="3511943"/>
          </a:xfrm>
        </p:spPr>
        <p:txBody>
          <a:bodyPr anchor="ctr">
            <a:normAutofit/>
          </a:bodyPr>
          <a:lstStyle/>
          <a:p>
            <a:pPr marL="0" indent="0">
              <a:buNone/>
            </a:pPr>
            <a:r>
              <a:rPr lang="en-IN" sz="2000" b="1" dirty="0"/>
              <a:t>LEFT JOIN: </a:t>
            </a:r>
            <a:r>
              <a:rPr lang="en-US" sz="2000" dirty="0"/>
              <a:t>Returns all rows from the left table, and the matched rows from the right table. </a:t>
            </a:r>
          </a:p>
          <a:p>
            <a:pPr marL="0" indent="0">
              <a:buNone/>
            </a:pPr>
            <a:r>
              <a:rPr lang="en-US" sz="2000" dirty="0"/>
              <a:t>If there's no match, NULL values are returned for columns from the right table.</a:t>
            </a:r>
          </a:p>
          <a:p>
            <a:pPr marL="0" indent="0">
              <a:buNone/>
            </a:pPr>
            <a:endParaRPr lang="en-US" sz="1800" dirty="0"/>
          </a:p>
          <a:p>
            <a:pPr marL="0" indent="0">
              <a:buNone/>
            </a:pPr>
            <a:endParaRPr lang="en-IN" sz="1800" dirty="0"/>
          </a:p>
        </p:txBody>
      </p:sp>
      <p:sp>
        <p:nvSpPr>
          <p:cNvPr id="16" name="Rectangle 1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8626492-2C48-4A53-8962-D7BE3AB36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0915" y="1658378"/>
            <a:ext cx="5964841" cy="3131541"/>
          </a:xfrm>
          <a:prstGeom prst="rect">
            <a:avLst/>
          </a:prstGeom>
        </p:spPr>
      </p:pic>
    </p:spTree>
    <p:extLst>
      <p:ext uri="{BB962C8B-B14F-4D97-AF65-F5344CB8AC3E}">
        <p14:creationId xmlns:p14="http://schemas.microsoft.com/office/powerpoint/2010/main" val="3711105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385</TotalTime>
  <Words>1630</Words>
  <Application>Microsoft Office PowerPoint</Application>
  <PresentationFormat>Widescreen</PresentationFormat>
  <Paragraphs>313</Paragraphs>
  <Slides>20</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Arial,Sans-Serif</vt:lpstr>
      <vt:lpstr>Calibri</vt:lpstr>
      <vt:lpstr>Calibri Light</vt:lpstr>
      <vt:lpstr>Courier New</vt:lpstr>
      <vt:lpstr>Office Theme</vt:lpstr>
      <vt:lpstr>SQL Joins </vt:lpstr>
      <vt:lpstr>Introduction to SQL</vt:lpstr>
      <vt:lpstr>Have You Ever Combined Two Excel Sheets? </vt:lpstr>
      <vt:lpstr>Excel VLOOKUP = SQL JOIN?</vt:lpstr>
      <vt:lpstr>Case-Study to understand Joins</vt:lpstr>
      <vt:lpstr>What are Joins? </vt:lpstr>
      <vt:lpstr>Types of Joins</vt:lpstr>
      <vt:lpstr>INNER JOIN  </vt:lpstr>
      <vt:lpstr>  LEFT OUTER JOIN or  LEFT JOIN </vt:lpstr>
      <vt:lpstr>RIGHT OUTER JOIN or  RIGHT JOIN</vt:lpstr>
      <vt:lpstr>Data Tables – Online Stores in Germany </vt:lpstr>
      <vt:lpstr>INNER JOIN -Example</vt:lpstr>
      <vt:lpstr>LEFT JOIN - Example </vt:lpstr>
      <vt:lpstr>RIGHT JOIN - Example </vt:lpstr>
      <vt:lpstr>FULL OUTER JOIN</vt:lpstr>
      <vt:lpstr>RECAP</vt:lpstr>
      <vt:lpstr>Database Tables se Scenario: Berlin Bookstore </vt:lpstr>
      <vt:lpstr>EXERCISE QUESTIONS</vt:lpstr>
      <vt:lpstr>WRAP-UP DISCUSSION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Sakina</dc:creator>
  <cp:lastModifiedBy>Sakina</cp:lastModifiedBy>
  <cp:revision>253</cp:revision>
  <dcterms:created xsi:type="dcterms:W3CDTF">2025-05-14T16:24:31Z</dcterms:created>
  <dcterms:modified xsi:type="dcterms:W3CDTF">2025-05-16T07:48:57Z</dcterms:modified>
</cp:coreProperties>
</file>