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B8FB9-2157-C1CE-B469-825CF6270FE4}" v="42" dt="2025-07-28T16:06:26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4F01B-EA6B-4E54-AC49-110308E462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F62D51-B362-42C5-90F9-21F9063A5F86}">
      <dgm:prSet/>
      <dgm:spPr/>
      <dgm:t>
        <a:bodyPr/>
        <a:lstStyle/>
        <a:p>
          <a:r>
            <a:rPr lang="en-US"/>
            <a:t>- Cloud-based platform (part of Microsoft Power BI ecosystem)</a:t>
          </a:r>
        </a:p>
      </dgm:t>
    </dgm:pt>
    <dgm:pt modelId="{5EC231CB-4F31-4F21-A0CE-59F4C4EBEC10}" type="parTrans" cxnId="{213322FC-3745-4D39-B9E8-59E4EE39742A}">
      <dgm:prSet/>
      <dgm:spPr/>
      <dgm:t>
        <a:bodyPr/>
        <a:lstStyle/>
        <a:p>
          <a:endParaRPr lang="en-US"/>
        </a:p>
      </dgm:t>
    </dgm:pt>
    <dgm:pt modelId="{1993892D-48E4-480E-8359-1DA39D6A8E87}" type="sibTrans" cxnId="{213322FC-3745-4D39-B9E8-59E4EE39742A}">
      <dgm:prSet/>
      <dgm:spPr/>
      <dgm:t>
        <a:bodyPr/>
        <a:lstStyle/>
        <a:p>
          <a:endParaRPr lang="en-US"/>
        </a:p>
      </dgm:t>
    </dgm:pt>
    <dgm:pt modelId="{FBC55AAB-C660-4FAF-8B45-7D62E8E8DC9E}">
      <dgm:prSet/>
      <dgm:spPr/>
      <dgm:t>
        <a:bodyPr/>
        <a:lstStyle/>
        <a:p>
          <a:r>
            <a:rPr lang="en-US"/>
            <a:t>- Used to view, share, and collaborate on reports/dashboards</a:t>
          </a:r>
        </a:p>
      </dgm:t>
    </dgm:pt>
    <dgm:pt modelId="{C718C485-68CE-4A95-8596-2CFCBF17BB18}" type="parTrans" cxnId="{3B03073F-5366-4868-8A44-A0764C4675E4}">
      <dgm:prSet/>
      <dgm:spPr/>
      <dgm:t>
        <a:bodyPr/>
        <a:lstStyle/>
        <a:p>
          <a:endParaRPr lang="en-US"/>
        </a:p>
      </dgm:t>
    </dgm:pt>
    <dgm:pt modelId="{DFA9B0D5-FB02-43AE-83F1-99D5DF2B6C7C}" type="sibTrans" cxnId="{3B03073F-5366-4868-8A44-A0764C4675E4}">
      <dgm:prSet/>
      <dgm:spPr/>
      <dgm:t>
        <a:bodyPr/>
        <a:lstStyle/>
        <a:p>
          <a:endParaRPr lang="en-US"/>
        </a:p>
      </dgm:t>
    </dgm:pt>
    <dgm:pt modelId="{5D8670EE-462E-4F47-835C-072F6AC6C1F3}">
      <dgm:prSet/>
      <dgm:spPr/>
      <dgm:t>
        <a:bodyPr/>
        <a:lstStyle/>
        <a:p>
          <a:r>
            <a:rPr lang="en-US"/>
            <a:t>- Complements Power BI Desktop</a:t>
          </a:r>
        </a:p>
      </dgm:t>
    </dgm:pt>
    <dgm:pt modelId="{E5C10BEE-C4AF-4CD6-9A2C-7E98D3CD2302}" type="parTrans" cxnId="{BC0497B4-9276-423F-A314-CC0FAEB80751}">
      <dgm:prSet/>
      <dgm:spPr/>
      <dgm:t>
        <a:bodyPr/>
        <a:lstStyle/>
        <a:p>
          <a:endParaRPr lang="en-US"/>
        </a:p>
      </dgm:t>
    </dgm:pt>
    <dgm:pt modelId="{0CAD8067-0742-461F-A626-0909B1898F7A}" type="sibTrans" cxnId="{BC0497B4-9276-423F-A314-CC0FAEB80751}">
      <dgm:prSet/>
      <dgm:spPr/>
      <dgm:t>
        <a:bodyPr/>
        <a:lstStyle/>
        <a:p>
          <a:endParaRPr lang="en-US"/>
        </a:p>
      </dgm:t>
    </dgm:pt>
    <dgm:pt modelId="{05E2295B-2E72-4B3E-83A2-1D0C925E95ED}" type="pres">
      <dgm:prSet presAssocID="{06E4F01B-EA6B-4E54-AC49-110308E46291}" presName="root" presStyleCnt="0">
        <dgm:presLayoutVars>
          <dgm:dir/>
          <dgm:resizeHandles val="exact"/>
        </dgm:presLayoutVars>
      </dgm:prSet>
      <dgm:spPr/>
    </dgm:pt>
    <dgm:pt modelId="{252CD159-9A26-4AE2-B422-09BC86720BDC}" type="pres">
      <dgm:prSet presAssocID="{33F62D51-B362-42C5-90F9-21F9063A5F86}" presName="compNode" presStyleCnt="0"/>
      <dgm:spPr/>
    </dgm:pt>
    <dgm:pt modelId="{25FB6DD1-622A-4FEF-B3B3-7FB15EF4F168}" type="pres">
      <dgm:prSet presAssocID="{33F62D51-B362-42C5-90F9-21F9063A5F86}" presName="bgRect" presStyleLbl="bgShp" presStyleIdx="0" presStyleCnt="3"/>
      <dgm:spPr/>
    </dgm:pt>
    <dgm:pt modelId="{79CD4198-AF25-4E0A-B6B7-D84C7A691EAF}" type="pres">
      <dgm:prSet presAssocID="{33F62D51-B362-42C5-90F9-21F9063A5F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53CA43F-BF53-4E8B-BAA5-86D458C8CF77}" type="pres">
      <dgm:prSet presAssocID="{33F62D51-B362-42C5-90F9-21F9063A5F86}" presName="spaceRect" presStyleCnt="0"/>
      <dgm:spPr/>
    </dgm:pt>
    <dgm:pt modelId="{082105B2-A5DA-42BD-9585-6898AAC71663}" type="pres">
      <dgm:prSet presAssocID="{33F62D51-B362-42C5-90F9-21F9063A5F86}" presName="parTx" presStyleLbl="revTx" presStyleIdx="0" presStyleCnt="3">
        <dgm:presLayoutVars>
          <dgm:chMax val="0"/>
          <dgm:chPref val="0"/>
        </dgm:presLayoutVars>
      </dgm:prSet>
      <dgm:spPr/>
    </dgm:pt>
    <dgm:pt modelId="{21810C53-BE3F-4E4E-95E5-3906AECAED02}" type="pres">
      <dgm:prSet presAssocID="{1993892D-48E4-480E-8359-1DA39D6A8E87}" presName="sibTrans" presStyleCnt="0"/>
      <dgm:spPr/>
    </dgm:pt>
    <dgm:pt modelId="{8C130ADD-325B-4CF8-9781-F124DF861DCA}" type="pres">
      <dgm:prSet presAssocID="{FBC55AAB-C660-4FAF-8B45-7D62E8E8DC9E}" presName="compNode" presStyleCnt="0"/>
      <dgm:spPr/>
    </dgm:pt>
    <dgm:pt modelId="{EAB70F51-94A0-43D1-AF80-8CA46B171B76}" type="pres">
      <dgm:prSet presAssocID="{FBC55AAB-C660-4FAF-8B45-7D62E8E8DC9E}" presName="bgRect" presStyleLbl="bgShp" presStyleIdx="1" presStyleCnt="3"/>
      <dgm:spPr/>
    </dgm:pt>
    <dgm:pt modelId="{15540FAD-CCB6-4ADB-8F91-8D69238C1C71}" type="pres">
      <dgm:prSet presAssocID="{FBC55AAB-C660-4FAF-8B45-7D62E8E8DC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0199C3F-CDC8-446F-A55E-11742B4EFA94}" type="pres">
      <dgm:prSet presAssocID="{FBC55AAB-C660-4FAF-8B45-7D62E8E8DC9E}" presName="spaceRect" presStyleCnt="0"/>
      <dgm:spPr/>
    </dgm:pt>
    <dgm:pt modelId="{238EED38-248A-4256-9AC1-D055581E75A3}" type="pres">
      <dgm:prSet presAssocID="{FBC55AAB-C660-4FAF-8B45-7D62E8E8DC9E}" presName="parTx" presStyleLbl="revTx" presStyleIdx="1" presStyleCnt="3">
        <dgm:presLayoutVars>
          <dgm:chMax val="0"/>
          <dgm:chPref val="0"/>
        </dgm:presLayoutVars>
      </dgm:prSet>
      <dgm:spPr/>
    </dgm:pt>
    <dgm:pt modelId="{84B2B132-42E7-4008-9E70-7256EC5F6AB2}" type="pres">
      <dgm:prSet presAssocID="{DFA9B0D5-FB02-43AE-83F1-99D5DF2B6C7C}" presName="sibTrans" presStyleCnt="0"/>
      <dgm:spPr/>
    </dgm:pt>
    <dgm:pt modelId="{7548B3E9-6D66-49E5-AAD5-0988396EE93F}" type="pres">
      <dgm:prSet presAssocID="{5D8670EE-462E-4F47-835C-072F6AC6C1F3}" presName="compNode" presStyleCnt="0"/>
      <dgm:spPr/>
    </dgm:pt>
    <dgm:pt modelId="{9BE4047F-AF90-44AD-A9EF-C5A4764A84FE}" type="pres">
      <dgm:prSet presAssocID="{5D8670EE-462E-4F47-835C-072F6AC6C1F3}" presName="bgRect" presStyleLbl="bgShp" presStyleIdx="2" presStyleCnt="3"/>
      <dgm:spPr/>
    </dgm:pt>
    <dgm:pt modelId="{BED97BF0-38FF-4DB6-AEBA-2ACBC3035999}" type="pres">
      <dgm:prSet presAssocID="{5D8670EE-462E-4F47-835C-072F6AC6C1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3849AC8-18F8-4A44-B91E-01D5DF1F39B2}" type="pres">
      <dgm:prSet presAssocID="{5D8670EE-462E-4F47-835C-072F6AC6C1F3}" presName="spaceRect" presStyleCnt="0"/>
      <dgm:spPr/>
    </dgm:pt>
    <dgm:pt modelId="{3A4AD255-8C4E-44AB-9B6A-D2468EDE6692}" type="pres">
      <dgm:prSet presAssocID="{5D8670EE-462E-4F47-835C-072F6AC6C1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AA710D-6D65-4078-A853-A0CE67621B3C}" type="presOf" srcId="{FBC55AAB-C660-4FAF-8B45-7D62E8E8DC9E}" destId="{238EED38-248A-4256-9AC1-D055581E75A3}" srcOrd="0" destOrd="0" presId="urn:microsoft.com/office/officeart/2018/2/layout/IconVerticalSolidList"/>
    <dgm:cxn modelId="{53C41527-9DB3-4BAC-8BA1-05FEF5D0B946}" type="presOf" srcId="{33F62D51-B362-42C5-90F9-21F9063A5F86}" destId="{082105B2-A5DA-42BD-9585-6898AAC71663}" srcOrd="0" destOrd="0" presId="urn:microsoft.com/office/officeart/2018/2/layout/IconVerticalSolidList"/>
    <dgm:cxn modelId="{3B03073F-5366-4868-8A44-A0764C4675E4}" srcId="{06E4F01B-EA6B-4E54-AC49-110308E46291}" destId="{FBC55AAB-C660-4FAF-8B45-7D62E8E8DC9E}" srcOrd="1" destOrd="0" parTransId="{C718C485-68CE-4A95-8596-2CFCBF17BB18}" sibTransId="{DFA9B0D5-FB02-43AE-83F1-99D5DF2B6C7C}"/>
    <dgm:cxn modelId="{07446CA7-D72E-448C-8C7C-9657813C0D27}" type="presOf" srcId="{06E4F01B-EA6B-4E54-AC49-110308E46291}" destId="{05E2295B-2E72-4B3E-83A2-1D0C925E95ED}" srcOrd="0" destOrd="0" presId="urn:microsoft.com/office/officeart/2018/2/layout/IconVerticalSolidList"/>
    <dgm:cxn modelId="{BC0497B4-9276-423F-A314-CC0FAEB80751}" srcId="{06E4F01B-EA6B-4E54-AC49-110308E46291}" destId="{5D8670EE-462E-4F47-835C-072F6AC6C1F3}" srcOrd="2" destOrd="0" parTransId="{E5C10BEE-C4AF-4CD6-9A2C-7E98D3CD2302}" sibTransId="{0CAD8067-0742-461F-A626-0909B1898F7A}"/>
    <dgm:cxn modelId="{0A02D1C9-DD4D-4166-BF58-CB23D8908A3A}" type="presOf" srcId="{5D8670EE-462E-4F47-835C-072F6AC6C1F3}" destId="{3A4AD255-8C4E-44AB-9B6A-D2468EDE6692}" srcOrd="0" destOrd="0" presId="urn:microsoft.com/office/officeart/2018/2/layout/IconVerticalSolidList"/>
    <dgm:cxn modelId="{213322FC-3745-4D39-B9E8-59E4EE39742A}" srcId="{06E4F01B-EA6B-4E54-AC49-110308E46291}" destId="{33F62D51-B362-42C5-90F9-21F9063A5F86}" srcOrd="0" destOrd="0" parTransId="{5EC231CB-4F31-4F21-A0CE-59F4C4EBEC10}" sibTransId="{1993892D-48E4-480E-8359-1DA39D6A8E87}"/>
    <dgm:cxn modelId="{47C273A8-4B23-49EF-AD0B-1469179B17DA}" type="presParOf" srcId="{05E2295B-2E72-4B3E-83A2-1D0C925E95ED}" destId="{252CD159-9A26-4AE2-B422-09BC86720BDC}" srcOrd="0" destOrd="0" presId="urn:microsoft.com/office/officeart/2018/2/layout/IconVerticalSolidList"/>
    <dgm:cxn modelId="{B62F0D72-409E-4949-9F67-D2FF1331C38A}" type="presParOf" srcId="{252CD159-9A26-4AE2-B422-09BC86720BDC}" destId="{25FB6DD1-622A-4FEF-B3B3-7FB15EF4F168}" srcOrd="0" destOrd="0" presId="urn:microsoft.com/office/officeart/2018/2/layout/IconVerticalSolidList"/>
    <dgm:cxn modelId="{0B5C4B3A-449B-4514-8E6F-2615D2ECC985}" type="presParOf" srcId="{252CD159-9A26-4AE2-B422-09BC86720BDC}" destId="{79CD4198-AF25-4E0A-B6B7-D84C7A691EAF}" srcOrd="1" destOrd="0" presId="urn:microsoft.com/office/officeart/2018/2/layout/IconVerticalSolidList"/>
    <dgm:cxn modelId="{B24CC8BE-2C19-4860-875C-A706FE3A5FB0}" type="presParOf" srcId="{252CD159-9A26-4AE2-B422-09BC86720BDC}" destId="{653CA43F-BF53-4E8B-BAA5-86D458C8CF77}" srcOrd="2" destOrd="0" presId="urn:microsoft.com/office/officeart/2018/2/layout/IconVerticalSolidList"/>
    <dgm:cxn modelId="{7F775461-884A-4AD6-8743-8CA341A5DB1A}" type="presParOf" srcId="{252CD159-9A26-4AE2-B422-09BC86720BDC}" destId="{082105B2-A5DA-42BD-9585-6898AAC71663}" srcOrd="3" destOrd="0" presId="urn:microsoft.com/office/officeart/2018/2/layout/IconVerticalSolidList"/>
    <dgm:cxn modelId="{375AED2B-8A24-43BC-ACD8-56E774D69B4A}" type="presParOf" srcId="{05E2295B-2E72-4B3E-83A2-1D0C925E95ED}" destId="{21810C53-BE3F-4E4E-95E5-3906AECAED02}" srcOrd="1" destOrd="0" presId="urn:microsoft.com/office/officeart/2018/2/layout/IconVerticalSolidList"/>
    <dgm:cxn modelId="{02BA6A01-3730-4325-B76F-E847B743F9C3}" type="presParOf" srcId="{05E2295B-2E72-4B3E-83A2-1D0C925E95ED}" destId="{8C130ADD-325B-4CF8-9781-F124DF861DCA}" srcOrd="2" destOrd="0" presId="urn:microsoft.com/office/officeart/2018/2/layout/IconVerticalSolidList"/>
    <dgm:cxn modelId="{E77B3DAE-BE23-4D1B-BD03-4C457D024FE8}" type="presParOf" srcId="{8C130ADD-325B-4CF8-9781-F124DF861DCA}" destId="{EAB70F51-94A0-43D1-AF80-8CA46B171B76}" srcOrd="0" destOrd="0" presId="urn:microsoft.com/office/officeart/2018/2/layout/IconVerticalSolidList"/>
    <dgm:cxn modelId="{642AA72B-CBA8-41DE-B98D-02AF36C2ADDC}" type="presParOf" srcId="{8C130ADD-325B-4CF8-9781-F124DF861DCA}" destId="{15540FAD-CCB6-4ADB-8F91-8D69238C1C71}" srcOrd="1" destOrd="0" presId="urn:microsoft.com/office/officeart/2018/2/layout/IconVerticalSolidList"/>
    <dgm:cxn modelId="{64C7CE9F-BD72-4AE2-BB61-73FB81FFBEA3}" type="presParOf" srcId="{8C130ADD-325B-4CF8-9781-F124DF861DCA}" destId="{80199C3F-CDC8-446F-A55E-11742B4EFA94}" srcOrd="2" destOrd="0" presId="urn:microsoft.com/office/officeart/2018/2/layout/IconVerticalSolidList"/>
    <dgm:cxn modelId="{A9381D51-E62E-4849-9D28-A785A092EDE7}" type="presParOf" srcId="{8C130ADD-325B-4CF8-9781-F124DF861DCA}" destId="{238EED38-248A-4256-9AC1-D055581E75A3}" srcOrd="3" destOrd="0" presId="urn:microsoft.com/office/officeart/2018/2/layout/IconVerticalSolidList"/>
    <dgm:cxn modelId="{A5E2A3C4-FE11-4A3C-B87F-4966DB3DD68C}" type="presParOf" srcId="{05E2295B-2E72-4B3E-83A2-1D0C925E95ED}" destId="{84B2B132-42E7-4008-9E70-7256EC5F6AB2}" srcOrd="3" destOrd="0" presId="urn:microsoft.com/office/officeart/2018/2/layout/IconVerticalSolidList"/>
    <dgm:cxn modelId="{A2F677F2-273F-4FE2-9264-C4AFD6096CB5}" type="presParOf" srcId="{05E2295B-2E72-4B3E-83A2-1D0C925E95ED}" destId="{7548B3E9-6D66-49E5-AAD5-0988396EE93F}" srcOrd="4" destOrd="0" presId="urn:microsoft.com/office/officeart/2018/2/layout/IconVerticalSolidList"/>
    <dgm:cxn modelId="{75713372-47FE-44AD-9066-E3B996368270}" type="presParOf" srcId="{7548B3E9-6D66-49E5-AAD5-0988396EE93F}" destId="{9BE4047F-AF90-44AD-A9EF-C5A4764A84FE}" srcOrd="0" destOrd="0" presId="urn:microsoft.com/office/officeart/2018/2/layout/IconVerticalSolidList"/>
    <dgm:cxn modelId="{457465B2-796C-4093-BB04-1F02F33A2767}" type="presParOf" srcId="{7548B3E9-6D66-49E5-AAD5-0988396EE93F}" destId="{BED97BF0-38FF-4DB6-AEBA-2ACBC3035999}" srcOrd="1" destOrd="0" presId="urn:microsoft.com/office/officeart/2018/2/layout/IconVerticalSolidList"/>
    <dgm:cxn modelId="{058E3621-9D92-4318-8D36-FF0B5262CFB6}" type="presParOf" srcId="{7548B3E9-6D66-49E5-AAD5-0988396EE93F}" destId="{73849AC8-18F8-4A44-B91E-01D5DF1F39B2}" srcOrd="2" destOrd="0" presId="urn:microsoft.com/office/officeart/2018/2/layout/IconVerticalSolidList"/>
    <dgm:cxn modelId="{7F2AB897-D833-4043-85E0-8814DA0F2D2F}" type="presParOf" srcId="{7548B3E9-6D66-49E5-AAD5-0988396EE93F}" destId="{3A4AD255-8C4E-44AB-9B6A-D2468EDE66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004FC-F8B3-4B37-88A1-A64986CA48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5D882A-1465-469C-A87E-B4E60C14B5E9}">
      <dgm:prSet/>
      <dgm:spPr/>
      <dgm:t>
        <a:bodyPr/>
        <a:lstStyle/>
        <a:p>
          <a:r>
            <a:rPr lang="en-US"/>
            <a:t>- Power BI Desktop (Create)</a:t>
          </a:r>
        </a:p>
      </dgm:t>
    </dgm:pt>
    <dgm:pt modelId="{D7672DBD-6E27-4F5B-B751-B0454D14AEE3}" type="parTrans" cxnId="{25FF3890-A6B8-4CC9-A59B-B04D1C340034}">
      <dgm:prSet/>
      <dgm:spPr/>
      <dgm:t>
        <a:bodyPr/>
        <a:lstStyle/>
        <a:p>
          <a:endParaRPr lang="en-US"/>
        </a:p>
      </dgm:t>
    </dgm:pt>
    <dgm:pt modelId="{BE558370-EC91-432C-A2DF-DE83199AA7E7}" type="sibTrans" cxnId="{25FF3890-A6B8-4CC9-A59B-B04D1C340034}">
      <dgm:prSet/>
      <dgm:spPr/>
      <dgm:t>
        <a:bodyPr/>
        <a:lstStyle/>
        <a:p>
          <a:endParaRPr lang="en-US"/>
        </a:p>
      </dgm:t>
    </dgm:pt>
    <dgm:pt modelId="{2D817487-7151-46F0-928B-A155FB9AD4D3}">
      <dgm:prSet/>
      <dgm:spPr/>
      <dgm:t>
        <a:bodyPr/>
        <a:lstStyle/>
        <a:p>
          <a:r>
            <a:rPr lang="en-US"/>
            <a:t>- Power BI Service (Share &amp; Collaborate)</a:t>
          </a:r>
        </a:p>
      </dgm:t>
    </dgm:pt>
    <dgm:pt modelId="{0668D35C-9CBD-4853-A81D-4963FA596347}" type="parTrans" cxnId="{AA38EE08-B01D-4176-A497-D4B22CF0B05E}">
      <dgm:prSet/>
      <dgm:spPr/>
      <dgm:t>
        <a:bodyPr/>
        <a:lstStyle/>
        <a:p>
          <a:endParaRPr lang="en-US"/>
        </a:p>
      </dgm:t>
    </dgm:pt>
    <dgm:pt modelId="{AB87BAFB-4D89-4AFF-94E5-3EEE8D945DAC}" type="sibTrans" cxnId="{AA38EE08-B01D-4176-A497-D4B22CF0B05E}">
      <dgm:prSet/>
      <dgm:spPr/>
      <dgm:t>
        <a:bodyPr/>
        <a:lstStyle/>
        <a:p>
          <a:endParaRPr lang="en-US"/>
        </a:p>
      </dgm:t>
    </dgm:pt>
    <dgm:pt modelId="{93468F7A-BCB6-433C-96B1-CEAACE2A2609}">
      <dgm:prSet/>
      <dgm:spPr/>
      <dgm:t>
        <a:bodyPr/>
        <a:lstStyle/>
        <a:p>
          <a:r>
            <a:rPr lang="en-US"/>
            <a:t>- Power BI Mobile (View on the go)</a:t>
          </a:r>
        </a:p>
      </dgm:t>
    </dgm:pt>
    <dgm:pt modelId="{3B8B2674-5ADD-4D38-91FA-A846B6F4D00A}" type="parTrans" cxnId="{CAC342C3-C290-4496-89B9-C10521F74AB5}">
      <dgm:prSet/>
      <dgm:spPr/>
      <dgm:t>
        <a:bodyPr/>
        <a:lstStyle/>
        <a:p>
          <a:endParaRPr lang="en-US"/>
        </a:p>
      </dgm:t>
    </dgm:pt>
    <dgm:pt modelId="{6D31C297-9AB6-4863-8E08-F36CC00094E1}" type="sibTrans" cxnId="{CAC342C3-C290-4496-89B9-C10521F74AB5}">
      <dgm:prSet/>
      <dgm:spPr/>
      <dgm:t>
        <a:bodyPr/>
        <a:lstStyle/>
        <a:p>
          <a:endParaRPr lang="en-US"/>
        </a:p>
      </dgm:t>
    </dgm:pt>
    <dgm:pt modelId="{18178EA5-6281-481C-A279-CAEF44E6C58B}">
      <dgm:prSet/>
      <dgm:spPr/>
      <dgm:t>
        <a:bodyPr/>
        <a:lstStyle/>
        <a:p>
          <a:r>
            <a:rPr lang="en-US"/>
            <a:t>- Power BI Gateway (Connect on-premise data)</a:t>
          </a:r>
        </a:p>
      </dgm:t>
    </dgm:pt>
    <dgm:pt modelId="{925F6FDC-3F82-4609-B19B-9D6357C0B8C3}" type="parTrans" cxnId="{435F43D2-CE86-4B18-9437-20DE58E71C54}">
      <dgm:prSet/>
      <dgm:spPr/>
      <dgm:t>
        <a:bodyPr/>
        <a:lstStyle/>
        <a:p>
          <a:endParaRPr lang="en-US"/>
        </a:p>
      </dgm:t>
    </dgm:pt>
    <dgm:pt modelId="{1FC8D640-B35D-4CD9-8C36-DE315C21BEA6}" type="sibTrans" cxnId="{435F43D2-CE86-4B18-9437-20DE58E71C54}">
      <dgm:prSet/>
      <dgm:spPr/>
      <dgm:t>
        <a:bodyPr/>
        <a:lstStyle/>
        <a:p>
          <a:endParaRPr lang="en-US"/>
        </a:p>
      </dgm:t>
    </dgm:pt>
    <dgm:pt modelId="{91414F0A-06FE-430B-A712-7F33E7A09C81}" type="pres">
      <dgm:prSet presAssocID="{FF6004FC-F8B3-4B37-88A1-A64986CA48E5}" presName="root" presStyleCnt="0">
        <dgm:presLayoutVars>
          <dgm:dir/>
          <dgm:resizeHandles val="exact"/>
        </dgm:presLayoutVars>
      </dgm:prSet>
      <dgm:spPr/>
    </dgm:pt>
    <dgm:pt modelId="{3BC69373-D82F-4EB7-ABAD-CE03951FFAD1}" type="pres">
      <dgm:prSet presAssocID="{5F5D882A-1465-469C-A87E-B4E60C14B5E9}" presName="compNode" presStyleCnt="0"/>
      <dgm:spPr/>
    </dgm:pt>
    <dgm:pt modelId="{1734FAD0-AD9D-4DE2-8832-84513CE39806}" type="pres">
      <dgm:prSet presAssocID="{5F5D882A-1465-469C-A87E-B4E60C14B5E9}" presName="bgRect" presStyleLbl="bgShp" presStyleIdx="0" presStyleCnt="4"/>
      <dgm:spPr/>
    </dgm:pt>
    <dgm:pt modelId="{2C4F1202-C64D-49F3-8042-7AD8DB7A9D2A}" type="pres">
      <dgm:prSet presAssocID="{5F5D882A-1465-469C-A87E-B4E60C14B5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5FFF93E-6C34-46E3-AF70-7BAEF1CB79DB}" type="pres">
      <dgm:prSet presAssocID="{5F5D882A-1465-469C-A87E-B4E60C14B5E9}" presName="spaceRect" presStyleCnt="0"/>
      <dgm:spPr/>
    </dgm:pt>
    <dgm:pt modelId="{8915D81A-979A-41B5-A0B8-A431255F9710}" type="pres">
      <dgm:prSet presAssocID="{5F5D882A-1465-469C-A87E-B4E60C14B5E9}" presName="parTx" presStyleLbl="revTx" presStyleIdx="0" presStyleCnt="4">
        <dgm:presLayoutVars>
          <dgm:chMax val="0"/>
          <dgm:chPref val="0"/>
        </dgm:presLayoutVars>
      </dgm:prSet>
      <dgm:spPr/>
    </dgm:pt>
    <dgm:pt modelId="{7E86AE90-209F-4F0D-A1FB-0585AFD4EFF7}" type="pres">
      <dgm:prSet presAssocID="{BE558370-EC91-432C-A2DF-DE83199AA7E7}" presName="sibTrans" presStyleCnt="0"/>
      <dgm:spPr/>
    </dgm:pt>
    <dgm:pt modelId="{B36DD4F4-571E-4350-8505-BCBD9716CD52}" type="pres">
      <dgm:prSet presAssocID="{2D817487-7151-46F0-928B-A155FB9AD4D3}" presName="compNode" presStyleCnt="0"/>
      <dgm:spPr/>
    </dgm:pt>
    <dgm:pt modelId="{56DC82FC-06AC-4731-A16A-5792A9DFF2C2}" type="pres">
      <dgm:prSet presAssocID="{2D817487-7151-46F0-928B-A155FB9AD4D3}" presName="bgRect" presStyleLbl="bgShp" presStyleIdx="1" presStyleCnt="4"/>
      <dgm:spPr/>
    </dgm:pt>
    <dgm:pt modelId="{26AAD0D8-0AEC-42DB-8E70-36F618978C70}" type="pres">
      <dgm:prSet presAssocID="{2D817487-7151-46F0-928B-A155FB9AD4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3A1103C-E6A3-4CD6-8E78-D2EB616D1722}" type="pres">
      <dgm:prSet presAssocID="{2D817487-7151-46F0-928B-A155FB9AD4D3}" presName="spaceRect" presStyleCnt="0"/>
      <dgm:spPr/>
    </dgm:pt>
    <dgm:pt modelId="{189C8134-4E79-4AF8-AED5-351193D10448}" type="pres">
      <dgm:prSet presAssocID="{2D817487-7151-46F0-928B-A155FB9AD4D3}" presName="parTx" presStyleLbl="revTx" presStyleIdx="1" presStyleCnt="4">
        <dgm:presLayoutVars>
          <dgm:chMax val="0"/>
          <dgm:chPref val="0"/>
        </dgm:presLayoutVars>
      </dgm:prSet>
      <dgm:spPr/>
    </dgm:pt>
    <dgm:pt modelId="{579C2C2B-A216-4EE8-AED7-94C18F71BA0D}" type="pres">
      <dgm:prSet presAssocID="{AB87BAFB-4D89-4AFF-94E5-3EEE8D945DAC}" presName="sibTrans" presStyleCnt="0"/>
      <dgm:spPr/>
    </dgm:pt>
    <dgm:pt modelId="{0000D870-4186-4EEF-83D8-34BEC8A60877}" type="pres">
      <dgm:prSet presAssocID="{93468F7A-BCB6-433C-96B1-CEAACE2A2609}" presName="compNode" presStyleCnt="0"/>
      <dgm:spPr/>
    </dgm:pt>
    <dgm:pt modelId="{9872AB11-8DCC-4A9C-8A2C-A0DC59DD5D7C}" type="pres">
      <dgm:prSet presAssocID="{93468F7A-BCB6-433C-96B1-CEAACE2A2609}" presName="bgRect" presStyleLbl="bgShp" presStyleIdx="2" presStyleCnt="4"/>
      <dgm:spPr/>
    </dgm:pt>
    <dgm:pt modelId="{DF688F09-9560-4F01-9B73-936E3D80F760}" type="pres">
      <dgm:prSet presAssocID="{93468F7A-BCB6-433C-96B1-CEAACE2A26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BE58B79D-E358-4A73-A6DC-E7BFCEEB92DE}" type="pres">
      <dgm:prSet presAssocID="{93468F7A-BCB6-433C-96B1-CEAACE2A2609}" presName="spaceRect" presStyleCnt="0"/>
      <dgm:spPr/>
    </dgm:pt>
    <dgm:pt modelId="{5694E93F-E650-4C8E-B8DA-ADA99D72EF57}" type="pres">
      <dgm:prSet presAssocID="{93468F7A-BCB6-433C-96B1-CEAACE2A2609}" presName="parTx" presStyleLbl="revTx" presStyleIdx="2" presStyleCnt="4">
        <dgm:presLayoutVars>
          <dgm:chMax val="0"/>
          <dgm:chPref val="0"/>
        </dgm:presLayoutVars>
      </dgm:prSet>
      <dgm:spPr/>
    </dgm:pt>
    <dgm:pt modelId="{980EFC00-6C64-4CB6-BDF3-AA1268E07943}" type="pres">
      <dgm:prSet presAssocID="{6D31C297-9AB6-4863-8E08-F36CC00094E1}" presName="sibTrans" presStyleCnt="0"/>
      <dgm:spPr/>
    </dgm:pt>
    <dgm:pt modelId="{9CB8E6A5-8A40-4ADC-BAE1-5D1F8024E5BD}" type="pres">
      <dgm:prSet presAssocID="{18178EA5-6281-481C-A279-CAEF44E6C58B}" presName="compNode" presStyleCnt="0"/>
      <dgm:spPr/>
    </dgm:pt>
    <dgm:pt modelId="{C60C3754-5A4E-48CB-93A9-7426980DCB5E}" type="pres">
      <dgm:prSet presAssocID="{18178EA5-6281-481C-A279-CAEF44E6C58B}" presName="bgRect" presStyleLbl="bgShp" presStyleIdx="3" presStyleCnt="4"/>
      <dgm:spPr/>
    </dgm:pt>
    <dgm:pt modelId="{D091FAC8-63FA-45AD-A4D4-4208F8FB36CB}" type="pres">
      <dgm:prSet presAssocID="{18178EA5-6281-481C-A279-CAEF44E6C5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F8C58AB-98EC-46A9-891D-23F2B2FFCA8B}" type="pres">
      <dgm:prSet presAssocID="{18178EA5-6281-481C-A279-CAEF44E6C58B}" presName="spaceRect" presStyleCnt="0"/>
      <dgm:spPr/>
    </dgm:pt>
    <dgm:pt modelId="{CC67CA90-1384-4AEF-957F-381604B60D05}" type="pres">
      <dgm:prSet presAssocID="{18178EA5-6281-481C-A279-CAEF44E6C5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38EE08-B01D-4176-A497-D4B22CF0B05E}" srcId="{FF6004FC-F8B3-4B37-88A1-A64986CA48E5}" destId="{2D817487-7151-46F0-928B-A155FB9AD4D3}" srcOrd="1" destOrd="0" parTransId="{0668D35C-9CBD-4853-A81D-4963FA596347}" sibTransId="{AB87BAFB-4D89-4AFF-94E5-3EEE8D945DAC}"/>
    <dgm:cxn modelId="{BB7FE66A-6855-4E99-8A60-7F0D56CE0B4E}" type="presOf" srcId="{18178EA5-6281-481C-A279-CAEF44E6C58B}" destId="{CC67CA90-1384-4AEF-957F-381604B60D05}" srcOrd="0" destOrd="0" presId="urn:microsoft.com/office/officeart/2018/2/layout/IconVerticalSolidList"/>
    <dgm:cxn modelId="{6C4B3E7B-699A-47CB-8C28-9F301B6804D9}" type="presOf" srcId="{FF6004FC-F8B3-4B37-88A1-A64986CA48E5}" destId="{91414F0A-06FE-430B-A712-7F33E7A09C81}" srcOrd="0" destOrd="0" presId="urn:microsoft.com/office/officeart/2018/2/layout/IconVerticalSolidList"/>
    <dgm:cxn modelId="{25FF3890-A6B8-4CC9-A59B-B04D1C340034}" srcId="{FF6004FC-F8B3-4B37-88A1-A64986CA48E5}" destId="{5F5D882A-1465-469C-A87E-B4E60C14B5E9}" srcOrd="0" destOrd="0" parTransId="{D7672DBD-6E27-4F5B-B751-B0454D14AEE3}" sibTransId="{BE558370-EC91-432C-A2DF-DE83199AA7E7}"/>
    <dgm:cxn modelId="{FFD83BAE-351A-41BD-B9F6-F966CDA49EEF}" type="presOf" srcId="{93468F7A-BCB6-433C-96B1-CEAACE2A2609}" destId="{5694E93F-E650-4C8E-B8DA-ADA99D72EF57}" srcOrd="0" destOrd="0" presId="urn:microsoft.com/office/officeart/2018/2/layout/IconVerticalSolidList"/>
    <dgm:cxn modelId="{CAC342C3-C290-4496-89B9-C10521F74AB5}" srcId="{FF6004FC-F8B3-4B37-88A1-A64986CA48E5}" destId="{93468F7A-BCB6-433C-96B1-CEAACE2A2609}" srcOrd="2" destOrd="0" parTransId="{3B8B2674-5ADD-4D38-91FA-A846B6F4D00A}" sibTransId="{6D31C297-9AB6-4863-8E08-F36CC00094E1}"/>
    <dgm:cxn modelId="{F405A9C7-5677-40A7-BD61-F1C52C4D5E49}" type="presOf" srcId="{5F5D882A-1465-469C-A87E-B4E60C14B5E9}" destId="{8915D81A-979A-41B5-A0B8-A431255F9710}" srcOrd="0" destOrd="0" presId="urn:microsoft.com/office/officeart/2018/2/layout/IconVerticalSolidList"/>
    <dgm:cxn modelId="{6A0A23CA-C417-41F8-9BA1-D2ACD3D66F6F}" type="presOf" srcId="{2D817487-7151-46F0-928B-A155FB9AD4D3}" destId="{189C8134-4E79-4AF8-AED5-351193D10448}" srcOrd="0" destOrd="0" presId="urn:microsoft.com/office/officeart/2018/2/layout/IconVerticalSolidList"/>
    <dgm:cxn modelId="{435F43D2-CE86-4B18-9437-20DE58E71C54}" srcId="{FF6004FC-F8B3-4B37-88A1-A64986CA48E5}" destId="{18178EA5-6281-481C-A279-CAEF44E6C58B}" srcOrd="3" destOrd="0" parTransId="{925F6FDC-3F82-4609-B19B-9D6357C0B8C3}" sibTransId="{1FC8D640-B35D-4CD9-8C36-DE315C21BEA6}"/>
    <dgm:cxn modelId="{3D74F587-0739-41B2-A008-E28D94C9C361}" type="presParOf" srcId="{91414F0A-06FE-430B-A712-7F33E7A09C81}" destId="{3BC69373-D82F-4EB7-ABAD-CE03951FFAD1}" srcOrd="0" destOrd="0" presId="urn:microsoft.com/office/officeart/2018/2/layout/IconVerticalSolidList"/>
    <dgm:cxn modelId="{DDDE9BA5-34A3-47CF-95A1-4329CE2D45F5}" type="presParOf" srcId="{3BC69373-D82F-4EB7-ABAD-CE03951FFAD1}" destId="{1734FAD0-AD9D-4DE2-8832-84513CE39806}" srcOrd="0" destOrd="0" presId="urn:microsoft.com/office/officeart/2018/2/layout/IconVerticalSolidList"/>
    <dgm:cxn modelId="{60908067-CBA7-461B-9762-A21258D90D19}" type="presParOf" srcId="{3BC69373-D82F-4EB7-ABAD-CE03951FFAD1}" destId="{2C4F1202-C64D-49F3-8042-7AD8DB7A9D2A}" srcOrd="1" destOrd="0" presId="urn:microsoft.com/office/officeart/2018/2/layout/IconVerticalSolidList"/>
    <dgm:cxn modelId="{BD4FEF81-8F87-4597-9444-D03DB92DC6C3}" type="presParOf" srcId="{3BC69373-D82F-4EB7-ABAD-CE03951FFAD1}" destId="{A5FFF93E-6C34-46E3-AF70-7BAEF1CB79DB}" srcOrd="2" destOrd="0" presId="urn:microsoft.com/office/officeart/2018/2/layout/IconVerticalSolidList"/>
    <dgm:cxn modelId="{BEA2EC1D-4719-44AE-9C48-BDC9CEC63744}" type="presParOf" srcId="{3BC69373-D82F-4EB7-ABAD-CE03951FFAD1}" destId="{8915D81A-979A-41B5-A0B8-A431255F9710}" srcOrd="3" destOrd="0" presId="urn:microsoft.com/office/officeart/2018/2/layout/IconVerticalSolidList"/>
    <dgm:cxn modelId="{7F29EF39-07ED-4722-9987-D43C4C9230A3}" type="presParOf" srcId="{91414F0A-06FE-430B-A712-7F33E7A09C81}" destId="{7E86AE90-209F-4F0D-A1FB-0585AFD4EFF7}" srcOrd="1" destOrd="0" presId="urn:microsoft.com/office/officeart/2018/2/layout/IconVerticalSolidList"/>
    <dgm:cxn modelId="{D7F13390-5E79-4B00-B4F9-FB8341B6469D}" type="presParOf" srcId="{91414F0A-06FE-430B-A712-7F33E7A09C81}" destId="{B36DD4F4-571E-4350-8505-BCBD9716CD52}" srcOrd="2" destOrd="0" presId="urn:microsoft.com/office/officeart/2018/2/layout/IconVerticalSolidList"/>
    <dgm:cxn modelId="{EAF00D0F-D8ED-4F4D-ABCE-6272FB561CA9}" type="presParOf" srcId="{B36DD4F4-571E-4350-8505-BCBD9716CD52}" destId="{56DC82FC-06AC-4731-A16A-5792A9DFF2C2}" srcOrd="0" destOrd="0" presId="urn:microsoft.com/office/officeart/2018/2/layout/IconVerticalSolidList"/>
    <dgm:cxn modelId="{CF975364-AC27-489D-81D2-AF424CE4736B}" type="presParOf" srcId="{B36DD4F4-571E-4350-8505-BCBD9716CD52}" destId="{26AAD0D8-0AEC-42DB-8E70-36F618978C70}" srcOrd="1" destOrd="0" presId="urn:microsoft.com/office/officeart/2018/2/layout/IconVerticalSolidList"/>
    <dgm:cxn modelId="{A3262F0B-4FB2-41C1-8AF1-75F8FCC83627}" type="presParOf" srcId="{B36DD4F4-571E-4350-8505-BCBD9716CD52}" destId="{B3A1103C-E6A3-4CD6-8E78-D2EB616D1722}" srcOrd="2" destOrd="0" presId="urn:microsoft.com/office/officeart/2018/2/layout/IconVerticalSolidList"/>
    <dgm:cxn modelId="{4455B92A-D1EF-4F9C-86F0-5BFBCC482898}" type="presParOf" srcId="{B36DD4F4-571E-4350-8505-BCBD9716CD52}" destId="{189C8134-4E79-4AF8-AED5-351193D10448}" srcOrd="3" destOrd="0" presId="urn:microsoft.com/office/officeart/2018/2/layout/IconVerticalSolidList"/>
    <dgm:cxn modelId="{FC6CED2D-7101-476F-AF1B-08FDB91217F8}" type="presParOf" srcId="{91414F0A-06FE-430B-A712-7F33E7A09C81}" destId="{579C2C2B-A216-4EE8-AED7-94C18F71BA0D}" srcOrd="3" destOrd="0" presId="urn:microsoft.com/office/officeart/2018/2/layout/IconVerticalSolidList"/>
    <dgm:cxn modelId="{5846F6DB-E1F6-44B1-8F50-5B1C8C4F9B5D}" type="presParOf" srcId="{91414F0A-06FE-430B-A712-7F33E7A09C81}" destId="{0000D870-4186-4EEF-83D8-34BEC8A60877}" srcOrd="4" destOrd="0" presId="urn:microsoft.com/office/officeart/2018/2/layout/IconVerticalSolidList"/>
    <dgm:cxn modelId="{4AC756BB-2C81-4803-8A14-2F9052F069A5}" type="presParOf" srcId="{0000D870-4186-4EEF-83D8-34BEC8A60877}" destId="{9872AB11-8DCC-4A9C-8A2C-A0DC59DD5D7C}" srcOrd="0" destOrd="0" presId="urn:microsoft.com/office/officeart/2018/2/layout/IconVerticalSolidList"/>
    <dgm:cxn modelId="{ED42BC76-FFAB-40FE-8033-8F76524F1EEB}" type="presParOf" srcId="{0000D870-4186-4EEF-83D8-34BEC8A60877}" destId="{DF688F09-9560-4F01-9B73-936E3D80F760}" srcOrd="1" destOrd="0" presId="urn:microsoft.com/office/officeart/2018/2/layout/IconVerticalSolidList"/>
    <dgm:cxn modelId="{67B96129-2E5E-4311-A5AB-7710497CAF97}" type="presParOf" srcId="{0000D870-4186-4EEF-83D8-34BEC8A60877}" destId="{BE58B79D-E358-4A73-A6DC-E7BFCEEB92DE}" srcOrd="2" destOrd="0" presId="urn:microsoft.com/office/officeart/2018/2/layout/IconVerticalSolidList"/>
    <dgm:cxn modelId="{207F5D8B-3930-4A20-9C2A-9B39DD72FBAC}" type="presParOf" srcId="{0000D870-4186-4EEF-83D8-34BEC8A60877}" destId="{5694E93F-E650-4C8E-B8DA-ADA99D72EF57}" srcOrd="3" destOrd="0" presId="urn:microsoft.com/office/officeart/2018/2/layout/IconVerticalSolidList"/>
    <dgm:cxn modelId="{4A78E9A6-A4C0-44BA-9356-55D88D8B2FBD}" type="presParOf" srcId="{91414F0A-06FE-430B-A712-7F33E7A09C81}" destId="{980EFC00-6C64-4CB6-BDF3-AA1268E07943}" srcOrd="5" destOrd="0" presId="urn:microsoft.com/office/officeart/2018/2/layout/IconVerticalSolidList"/>
    <dgm:cxn modelId="{CB4193BF-6ABE-461E-BE99-E51EC55A43A4}" type="presParOf" srcId="{91414F0A-06FE-430B-A712-7F33E7A09C81}" destId="{9CB8E6A5-8A40-4ADC-BAE1-5D1F8024E5BD}" srcOrd="6" destOrd="0" presId="urn:microsoft.com/office/officeart/2018/2/layout/IconVerticalSolidList"/>
    <dgm:cxn modelId="{7F3E58C8-C780-41EE-AE20-7E0FECDD077F}" type="presParOf" srcId="{9CB8E6A5-8A40-4ADC-BAE1-5D1F8024E5BD}" destId="{C60C3754-5A4E-48CB-93A9-7426980DCB5E}" srcOrd="0" destOrd="0" presId="urn:microsoft.com/office/officeart/2018/2/layout/IconVerticalSolidList"/>
    <dgm:cxn modelId="{4A148B8C-B35F-485A-9E3E-E203242A581E}" type="presParOf" srcId="{9CB8E6A5-8A40-4ADC-BAE1-5D1F8024E5BD}" destId="{D091FAC8-63FA-45AD-A4D4-4208F8FB36CB}" srcOrd="1" destOrd="0" presId="urn:microsoft.com/office/officeart/2018/2/layout/IconVerticalSolidList"/>
    <dgm:cxn modelId="{63746A7E-6A81-4E83-962F-8304FC4ACE10}" type="presParOf" srcId="{9CB8E6A5-8A40-4ADC-BAE1-5D1F8024E5BD}" destId="{4F8C58AB-98EC-46A9-891D-23F2B2FFCA8B}" srcOrd="2" destOrd="0" presId="urn:microsoft.com/office/officeart/2018/2/layout/IconVerticalSolidList"/>
    <dgm:cxn modelId="{CA5A7E10-7C4B-46E6-95B8-B4AD5F4FC045}" type="presParOf" srcId="{9CB8E6A5-8A40-4ADC-BAE1-5D1F8024E5BD}" destId="{CC67CA90-1384-4AEF-957F-381604B60D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A7AA7-198C-425E-8B38-72A1F0378D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92BB459-72D6-4DAE-8856-6FAF6700AE8E}">
      <dgm:prSet/>
      <dgm:spPr/>
      <dgm:t>
        <a:bodyPr/>
        <a:lstStyle/>
        <a:p>
          <a:pPr>
            <a:defRPr cap="all"/>
          </a:pPr>
          <a:r>
            <a:rPr lang="en-US"/>
            <a:t>- Workspaces</a:t>
          </a:r>
        </a:p>
      </dgm:t>
    </dgm:pt>
    <dgm:pt modelId="{6D6FCC3E-DDBE-41CC-836D-E20B2D8F2EBB}" type="parTrans" cxnId="{02D8BCD1-160A-4715-81C3-9320E4F803D1}">
      <dgm:prSet/>
      <dgm:spPr/>
      <dgm:t>
        <a:bodyPr/>
        <a:lstStyle/>
        <a:p>
          <a:endParaRPr lang="en-US"/>
        </a:p>
      </dgm:t>
    </dgm:pt>
    <dgm:pt modelId="{85E9C777-EA85-4C65-B909-D82A2D871F16}" type="sibTrans" cxnId="{02D8BCD1-160A-4715-81C3-9320E4F803D1}">
      <dgm:prSet/>
      <dgm:spPr/>
      <dgm:t>
        <a:bodyPr/>
        <a:lstStyle/>
        <a:p>
          <a:endParaRPr lang="en-US"/>
        </a:p>
      </dgm:t>
    </dgm:pt>
    <dgm:pt modelId="{F5A76AB6-B8F3-40D7-B7F7-01539DAC0C72}">
      <dgm:prSet/>
      <dgm:spPr/>
      <dgm:t>
        <a:bodyPr/>
        <a:lstStyle/>
        <a:p>
          <a:pPr>
            <a:defRPr cap="all"/>
          </a:pPr>
          <a:r>
            <a:rPr lang="en-US"/>
            <a:t>- Reports</a:t>
          </a:r>
        </a:p>
      </dgm:t>
    </dgm:pt>
    <dgm:pt modelId="{074DFE9A-F80E-46A0-A2A9-C7AB2FCA6489}" type="parTrans" cxnId="{0202DD0D-5C9D-43D6-91F0-B9053B52DEFB}">
      <dgm:prSet/>
      <dgm:spPr/>
      <dgm:t>
        <a:bodyPr/>
        <a:lstStyle/>
        <a:p>
          <a:endParaRPr lang="en-US"/>
        </a:p>
      </dgm:t>
    </dgm:pt>
    <dgm:pt modelId="{8E40592F-7E90-4FC3-B2AA-86E1CB7E913B}" type="sibTrans" cxnId="{0202DD0D-5C9D-43D6-91F0-B9053B52DEFB}">
      <dgm:prSet/>
      <dgm:spPr/>
      <dgm:t>
        <a:bodyPr/>
        <a:lstStyle/>
        <a:p>
          <a:endParaRPr lang="en-US"/>
        </a:p>
      </dgm:t>
    </dgm:pt>
    <dgm:pt modelId="{767BCEEC-8FE2-4229-AAD6-E78BC7B3A475}">
      <dgm:prSet/>
      <dgm:spPr/>
      <dgm:t>
        <a:bodyPr/>
        <a:lstStyle/>
        <a:p>
          <a:pPr>
            <a:defRPr cap="all"/>
          </a:pPr>
          <a:r>
            <a:rPr lang="en-US"/>
            <a:t>- Dashboards</a:t>
          </a:r>
        </a:p>
      </dgm:t>
    </dgm:pt>
    <dgm:pt modelId="{B1CE0A7C-6139-400C-ACEA-F4C580E02D29}" type="parTrans" cxnId="{B23ABEAE-19BE-4EF5-85F0-9ED752188F9C}">
      <dgm:prSet/>
      <dgm:spPr/>
      <dgm:t>
        <a:bodyPr/>
        <a:lstStyle/>
        <a:p>
          <a:endParaRPr lang="en-US"/>
        </a:p>
      </dgm:t>
    </dgm:pt>
    <dgm:pt modelId="{85B7A4AB-2D81-4BF4-957A-6AA17389A420}" type="sibTrans" cxnId="{B23ABEAE-19BE-4EF5-85F0-9ED752188F9C}">
      <dgm:prSet/>
      <dgm:spPr/>
      <dgm:t>
        <a:bodyPr/>
        <a:lstStyle/>
        <a:p>
          <a:endParaRPr lang="en-US"/>
        </a:p>
      </dgm:t>
    </dgm:pt>
    <dgm:pt modelId="{049E1687-007B-452F-8E8A-6809F2E740F2}">
      <dgm:prSet/>
      <dgm:spPr/>
      <dgm:t>
        <a:bodyPr/>
        <a:lstStyle/>
        <a:p>
          <a:pPr>
            <a:defRPr cap="all"/>
          </a:pPr>
          <a:r>
            <a:rPr lang="en-US"/>
            <a:t>- Datasets</a:t>
          </a:r>
        </a:p>
      </dgm:t>
    </dgm:pt>
    <dgm:pt modelId="{0B4B6F46-A580-4135-8FD3-D92665DD01EA}" type="parTrans" cxnId="{FA4DEEAF-D88B-463B-9A86-2B4A09CC4B2A}">
      <dgm:prSet/>
      <dgm:spPr/>
      <dgm:t>
        <a:bodyPr/>
        <a:lstStyle/>
        <a:p>
          <a:endParaRPr lang="en-US"/>
        </a:p>
      </dgm:t>
    </dgm:pt>
    <dgm:pt modelId="{F797BA22-58AF-4365-8D69-352CBC279969}" type="sibTrans" cxnId="{FA4DEEAF-D88B-463B-9A86-2B4A09CC4B2A}">
      <dgm:prSet/>
      <dgm:spPr/>
      <dgm:t>
        <a:bodyPr/>
        <a:lstStyle/>
        <a:p>
          <a:endParaRPr lang="en-US"/>
        </a:p>
      </dgm:t>
    </dgm:pt>
    <dgm:pt modelId="{DA2948C9-395D-4C32-B439-46169FB5BE59}">
      <dgm:prSet/>
      <dgm:spPr/>
      <dgm:t>
        <a:bodyPr/>
        <a:lstStyle/>
        <a:p>
          <a:pPr>
            <a:defRPr cap="all"/>
          </a:pPr>
          <a:r>
            <a:rPr lang="en-US"/>
            <a:t>- Apps</a:t>
          </a:r>
        </a:p>
      </dgm:t>
    </dgm:pt>
    <dgm:pt modelId="{DD8D84E3-1D00-4195-80FF-C9354F157567}" type="parTrans" cxnId="{4736AE42-14BE-40C4-8511-32EAE920983D}">
      <dgm:prSet/>
      <dgm:spPr/>
      <dgm:t>
        <a:bodyPr/>
        <a:lstStyle/>
        <a:p>
          <a:endParaRPr lang="en-US"/>
        </a:p>
      </dgm:t>
    </dgm:pt>
    <dgm:pt modelId="{1B74FDEE-DB60-4B06-A610-5A548689D191}" type="sibTrans" cxnId="{4736AE42-14BE-40C4-8511-32EAE920983D}">
      <dgm:prSet/>
      <dgm:spPr/>
      <dgm:t>
        <a:bodyPr/>
        <a:lstStyle/>
        <a:p>
          <a:endParaRPr lang="en-US"/>
        </a:p>
      </dgm:t>
    </dgm:pt>
    <dgm:pt modelId="{01A86F8A-10EC-4EA3-ADA5-C69F09B6CAD6}" type="pres">
      <dgm:prSet presAssocID="{0ACA7AA7-198C-425E-8B38-72A1F0378D82}" presName="root" presStyleCnt="0">
        <dgm:presLayoutVars>
          <dgm:dir/>
          <dgm:resizeHandles val="exact"/>
        </dgm:presLayoutVars>
      </dgm:prSet>
      <dgm:spPr/>
    </dgm:pt>
    <dgm:pt modelId="{B16B246A-5A05-4A44-B916-6C5EECD4C8AB}" type="pres">
      <dgm:prSet presAssocID="{C92BB459-72D6-4DAE-8856-6FAF6700AE8E}" presName="compNode" presStyleCnt="0"/>
      <dgm:spPr/>
    </dgm:pt>
    <dgm:pt modelId="{76F0A4C8-AA83-4315-9F5D-545AEFA981D2}" type="pres">
      <dgm:prSet presAssocID="{C92BB459-72D6-4DAE-8856-6FAF6700AE8E}" presName="iconBgRect" presStyleLbl="bgShp" presStyleIdx="0" presStyleCnt="5"/>
      <dgm:spPr/>
    </dgm:pt>
    <dgm:pt modelId="{023FC58A-0F8E-40AB-A9B9-6D0E7BD4FDC2}" type="pres">
      <dgm:prSet presAssocID="{C92BB459-72D6-4DAE-8856-6FAF6700AE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3E1F8AA-CDFD-4FEA-871F-26B3429F9345}" type="pres">
      <dgm:prSet presAssocID="{C92BB459-72D6-4DAE-8856-6FAF6700AE8E}" presName="spaceRect" presStyleCnt="0"/>
      <dgm:spPr/>
    </dgm:pt>
    <dgm:pt modelId="{FA224FE3-FF2E-4481-A286-10DB5E9AC3A2}" type="pres">
      <dgm:prSet presAssocID="{C92BB459-72D6-4DAE-8856-6FAF6700AE8E}" presName="textRect" presStyleLbl="revTx" presStyleIdx="0" presStyleCnt="5">
        <dgm:presLayoutVars>
          <dgm:chMax val="1"/>
          <dgm:chPref val="1"/>
        </dgm:presLayoutVars>
      </dgm:prSet>
      <dgm:spPr/>
    </dgm:pt>
    <dgm:pt modelId="{DAC307CC-39C0-4295-BC2D-DDAE904779A0}" type="pres">
      <dgm:prSet presAssocID="{85E9C777-EA85-4C65-B909-D82A2D871F16}" presName="sibTrans" presStyleCnt="0"/>
      <dgm:spPr/>
    </dgm:pt>
    <dgm:pt modelId="{D304A38F-A056-4EB8-9E84-92C9706EBC5F}" type="pres">
      <dgm:prSet presAssocID="{F5A76AB6-B8F3-40D7-B7F7-01539DAC0C72}" presName="compNode" presStyleCnt="0"/>
      <dgm:spPr/>
    </dgm:pt>
    <dgm:pt modelId="{62E0C35A-8394-40FF-8646-380C3BE8D1C8}" type="pres">
      <dgm:prSet presAssocID="{F5A76AB6-B8F3-40D7-B7F7-01539DAC0C72}" presName="iconBgRect" presStyleLbl="bgShp" presStyleIdx="1" presStyleCnt="5"/>
      <dgm:spPr/>
    </dgm:pt>
    <dgm:pt modelId="{77D636F1-E1CA-421A-B6C8-087FDF051BE5}" type="pres">
      <dgm:prSet presAssocID="{F5A76AB6-B8F3-40D7-B7F7-01539DAC0C7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B294BD02-C088-4B20-9050-61D139BD4ED6}" type="pres">
      <dgm:prSet presAssocID="{F5A76AB6-B8F3-40D7-B7F7-01539DAC0C72}" presName="spaceRect" presStyleCnt="0"/>
      <dgm:spPr/>
    </dgm:pt>
    <dgm:pt modelId="{A98989E5-E06A-4429-BBF8-5B0D2B503BC2}" type="pres">
      <dgm:prSet presAssocID="{F5A76AB6-B8F3-40D7-B7F7-01539DAC0C72}" presName="textRect" presStyleLbl="revTx" presStyleIdx="1" presStyleCnt="5">
        <dgm:presLayoutVars>
          <dgm:chMax val="1"/>
          <dgm:chPref val="1"/>
        </dgm:presLayoutVars>
      </dgm:prSet>
      <dgm:spPr/>
    </dgm:pt>
    <dgm:pt modelId="{BC467BBA-9829-40D2-86C1-7ED510FDBD64}" type="pres">
      <dgm:prSet presAssocID="{8E40592F-7E90-4FC3-B2AA-86E1CB7E913B}" presName="sibTrans" presStyleCnt="0"/>
      <dgm:spPr/>
    </dgm:pt>
    <dgm:pt modelId="{900104CD-F6E2-4BC1-AA6D-CB0BA61C126C}" type="pres">
      <dgm:prSet presAssocID="{767BCEEC-8FE2-4229-AAD6-E78BC7B3A475}" presName="compNode" presStyleCnt="0"/>
      <dgm:spPr/>
    </dgm:pt>
    <dgm:pt modelId="{C62F969C-F8D5-4001-9885-475AA396A5D9}" type="pres">
      <dgm:prSet presAssocID="{767BCEEC-8FE2-4229-AAD6-E78BC7B3A475}" presName="iconBgRect" presStyleLbl="bgShp" presStyleIdx="2" presStyleCnt="5"/>
      <dgm:spPr/>
    </dgm:pt>
    <dgm:pt modelId="{5840E67C-F310-41CC-B409-C92D28BB1E65}" type="pres">
      <dgm:prSet presAssocID="{767BCEEC-8FE2-4229-AAD6-E78BC7B3A4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5B2DDC3-5F92-4176-831B-D198FF48A4C1}" type="pres">
      <dgm:prSet presAssocID="{767BCEEC-8FE2-4229-AAD6-E78BC7B3A475}" presName="spaceRect" presStyleCnt="0"/>
      <dgm:spPr/>
    </dgm:pt>
    <dgm:pt modelId="{83186A56-D827-497B-B1AB-21F8B51DFF1E}" type="pres">
      <dgm:prSet presAssocID="{767BCEEC-8FE2-4229-AAD6-E78BC7B3A475}" presName="textRect" presStyleLbl="revTx" presStyleIdx="2" presStyleCnt="5">
        <dgm:presLayoutVars>
          <dgm:chMax val="1"/>
          <dgm:chPref val="1"/>
        </dgm:presLayoutVars>
      </dgm:prSet>
      <dgm:spPr/>
    </dgm:pt>
    <dgm:pt modelId="{43D8750E-88D2-4F5A-AEF9-B0CBBF461295}" type="pres">
      <dgm:prSet presAssocID="{85B7A4AB-2D81-4BF4-957A-6AA17389A420}" presName="sibTrans" presStyleCnt="0"/>
      <dgm:spPr/>
    </dgm:pt>
    <dgm:pt modelId="{BD429B1C-0EB8-4C40-BCDB-E01D12D951B5}" type="pres">
      <dgm:prSet presAssocID="{049E1687-007B-452F-8E8A-6809F2E740F2}" presName="compNode" presStyleCnt="0"/>
      <dgm:spPr/>
    </dgm:pt>
    <dgm:pt modelId="{9F07EA6D-04F6-4A63-BF17-E9B59E8D708F}" type="pres">
      <dgm:prSet presAssocID="{049E1687-007B-452F-8E8A-6809F2E740F2}" presName="iconBgRect" presStyleLbl="bgShp" presStyleIdx="3" presStyleCnt="5"/>
      <dgm:spPr/>
    </dgm:pt>
    <dgm:pt modelId="{CA901C49-2C0D-49AA-A0E1-5B430C0DDB23}" type="pres">
      <dgm:prSet presAssocID="{049E1687-007B-452F-8E8A-6809F2E740F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95279D-FAE8-420F-A084-C17C5920EEDC}" type="pres">
      <dgm:prSet presAssocID="{049E1687-007B-452F-8E8A-6809F2E740F2}" presName="spaceRect" presStyleCnt="0"/>
      <dgm:spPr/>
    </dgm:pt>
    <dgm:pt modelId="{DB11EC84-EC5D-40F5-B917-61BE2332C4E3}" type="pres">
      <dgm:prSet presAssocID="{049E1687-007B-452F-8E8A-6809F2E740F2}" presName="textRect" presStyleLbl="revTx" presStyleIdx="3" presStyleCnt="5">
        <dgm:presLayoutVars>
          <dgm:chMax val="1"/>
          <dgm:chPref val="1"/>
        </dgm:presLayoutVars>
      </dgm:prSet>
      <dgm:spPr/>
    </dgm:pt>
    <dgm:pt modelId="{B37508FC-1A90-4BFC-81F6-90480E3B7EE2}" type="pres">
      <dgm:prSet presAssocID="{F797BA22-58AF-4365-8D69-352CBC279969}" presName="sibTrans" presStyleCnt="0"/>
      <dgm:spPr/>
    </dgm:pt>
    <dgm:pt modelId="{993ACA33-B8FF-4CDB-8834-5D64ED6E773D}" type="pres">
      <dgm:prSet presAssocID="{DA2948C9-395D-4C32-B439-46169FB5BE59}" presName="compNode" presStyleCnt="0"/>
      <dgm:spPr/>
    </dgm:pt>
    <dgm:pt modelId="{8DED1DB7-4EF6-435E-BEB8-03BB48E9815D}" type="pres">
      <dgm:prSet presAssocID="{DA2948C9-395D-4C32-B439-46169FB5BE59}" presName="iconBgRect" presStyleLbl="bgShp" presStyleIdx="4" presStyleCnt="5"/>
      <dgm:spPr/>
    </dgm:pt>
    <dgm:pt modelId="{9FAE0134-C13F-4255-9641-012387D90B09}" type="pres">
      <dgm:prSet presAssocID="{DA2948C9-395D-4C32-B439-46169FB5BE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C25BDD0-BC44-43A8-BBE7-1FEE3BB22B7A}" type="pres">
      <dgm:prSet presAssocID="{DA2948C9-395D-4C32-B439-46169FB5BE59}" presName="spaceRect" presStyleCnt="0"/>
      <dgm:spPr/>
    </dgm:pt>
    <dgm:pt modelId="{B6D050E8-CE96-402A-B8FD-24876E752EA8}" type="pres">
      <dgm:prSet presAssocID="{DA2948C9-395D-4C32-B439-46169FB5BE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02DD0D-5C9D-43D6-91F0-B9053B52DEFB}" srcId="{0ACA7AA7-198C-425E-8B38-72A1F0378D82}" destId="{F5A76AB6-B8F3-40D7-B7F7-01539DAC0C72}" srcOrd="1" destOrd="0" parTransId="{074DFE9A-F80E-46A0-A2A9-C7AB2FCA6489}" sibTransId="{8E40592F-7E90-4FC3-B2AA-86E1CB7E913B}"/>
    <dgm:cxn modelId="{36E49D5F-CE7E-4150-A313-152DEFE8EC1D}" type="presOf" srcId="{DA2948C9-395D-4C32-B439-46169FB5BE59}" destId="{B6D050E8-CE96-402A-B8FD-24876E752EA8}" srcOrd="0" destOrd="0" presId="urn:microsoft.com/office/officeart/2018/5/layout/IconCircleLabelList"/>
    <dgm:cxn modelId="{4736AE42-14BE-40C4-8511-32EAE920983D}" srcId="{0ACA7AA7-198C-425E-8B38-72A1F0378D82}" destId="{DA2948C9-395D-4C32-B439-46169FB5BE59}" srcOrd="4" destOrd="0" parTransId="{DD8D84E3-1D00-4195-80FF-C9354F157567}" sibTransId="{1B74FDEE-DB60-4B06-A610-5A548689D191}"/>
    <dgm:cxn modelId="{F0C52644-6D74-41E6-B758-EBDBC39EAD85}" type="presOf" srcId="{F5A76AB6-B8F3-40D7-B7F7-01539DAC0C72}" destId="{A98989E5-E06A-4429-BBF8-5B0D2B503BC2}" srcOrd="0" destOrd="0" presId="urn:microsoft.com/office/officeart/2018/5/layout/IconCircleLabelList"/>
    <dgm:cxn modelId="{84711EAA-856F-4270-B134-4A64F41F7B98}" type="presOf" srcId="{767BCEEC-8FE2-4229-AAD6-E78BC7B3A475}" destId="{83186A56-D827-497B-B1AB-21F8B51DFF1E}" srcOrd="0" destOrd="0" presId="urn:microsoft.com/office/officeart/2018/5/layout/IconCircleLabelList"/>
    <dgm:cxn modelId="{B23ABEAE-19BE-4EF5-85F0-9ED752188F9C}" srcId="{0ACA7AA7-198C-425E-8B38-72A1F0378D82}" destId="{767BCEEC-8FE2-4229-AAD6-E78BC7B3A475}" srcOrd="2" destOrd="0" parTransId="{B1CE0A7C-6139-400C-ACEA-F4C580E02D29}" sibTransId="{85B7A4AB-2D81-4BF4-957A-6AA17389A420}"/>
    <dgm:cxn modelId="{FA4DEEAF-D88B-463B-9A86-2B4A09CC4B2A}" srcId="{0ACA7AA7-198C-425E-8B38-72A1F0378D82}" destId="{049E1687-007B-452F-8E8A-6809F2E740F2}" srcOrd="3" destOrd="0" parTransId="{0B4B6F46-A580-4135-8FD3-D92665DD01EA}" sibTransId="{F797BA22-58AF-4365-8D69-352CBC279969}"/>
    <dgm:cxn modelId="{02D8BCD1-160A-4715-81C3-9320E4F803D1}" srcId="{0ACA7AA7-198C-425E-8B38-72A1F0378D82}" destId="{C92BB459-72D6-4DAE-8856-6FAF6700AE8E}" srcOrd="0" destOrd="0" parTransId="{6D6FCC3E-DDBE-41CC-836D-E20B2D8F2EBB}" sibTransId="{85E9C777-EA85-4C65-B909-D82A2D871F16}"/>
    <dgm:cxn modelId="{2CFCB7E3-C0EF-4D55-95CE-760AA3A10E0D}" type="presOf" srcId="{049E1687-007B-452F-8E8A-6809F2E740F2}" destId="{DB11EC84-EC5D-40F5-B917-61BE2332C4E3}" srcOrd="0" destOrd="0" presId="urn:microsoft.com/office/officeart/2018/5/layout/IconCircleLabelList"/>
    <dgm:cxn modelId="{E16EDFE8-1E62-4CFF-A357-96F6A9923E60}" type="presOf" srcId="{C92BB459-72D6-4DAE-8856-6FAF6700AE8E}" destId="{FA224FE3-FF2E-4481-A286-10DB5E9AC3A2}" srcOrd="0" destOrd="0" presId="urn:microsoft.com/office/officeart/2018/5/layout/IconCircleLabelList"/>
    <dgm:cxn modelId="{F4E899F6-E2DD-4775-9BD9-F6156673C1EB}" type="presOf" srcId="{0ACA7AA7-198C-425E-8B38-72A1F0378D82}" destId="{01A86F8A-10EC-4EA3-ADA5-C69F09B6CAD6}" srcOrd="0" destOrd="0" presId="urn:microsoft.com/office/officeart/2018/5/layout/IconCircleLabelList"/>
    <dgm:cxn modelId="{9ECA07EE-0B6E-4262-9C14-4F37B071E5BA}" type="presParOf" srcId="{01A86F8A-10EC-4EA3-ADA5-C69F09B6CAD6}" destId="{B16B246A-5A05-4A44-B916-6C5EECD4C8AB}" srcOrd="0" destOrd="0" presId="urn:microsoft.com/office/officeart/2018/5/layout/IconCircleLabelList"/>
    <dgm:cxn modelId="{C1D8821A-7256-4FDE-81A7-193D15D5008D}" type="presParOf" srcId="{B16B246A-5A05-4A44-B916-6C5EECD4C8AB}" destId="{76F0A4C8-AA83-4315-9F5D-545AEFA981D2}" srcOrd="0" destOrd="0" presId="urn:microsoft.com/office/officeart/2018/5/layout/IconCircleLabelList"/>
    <dgm:cxn modelId="{C1B36A0A-FF22-4049-AE79-3556FA107985}" type="presParOf" srcId="{B16B246A-5A05-4A44-B916-6C5EECD4C8AB}" destId="{023FC58A-0F8E-40AB-A9B9-6D0E7BD4FDC2}" srcOrd="1" destOrd="0" presId="urn:microsoft.com/office/officeart/2018/5/layout/IconCircleLabelList"/>
    <dgm:cxn modelId="{8CE8F0E3-39F4-42DD-B0FD-E24BCA38EAAD}" type="presParOf" srcId="{B16B246A-5A05-4A44-B916-6C5EECD4C8AB}" destId="{E3E1F8AA-CDFD-4FEA-871F-26B3429F9345}" srcOrd="2" destOrd="0" presId="urn:microsoft.com/office/officeart/2018/5/layout/IconCircleLabelList"/>
    <dgm:cxn modelId="{8D81BA75-0FC5-470A-B549-840D54F02910}" type="presParOf" srcId="{B16B246A-5A05-4A44-B916-6C5EECD4C8AB}" destId="{FA224FE3-FF2E-4481-A286-10DB5E9AC3A2}" srcOrd="3" destOrd="0" presId="urn:microsoft.com/office/officeart/2018/5/layout/IconCircleLabelList"/>
    <dgm:cxn modelId="{37628B74-86E9-4591-89E6-3FB6D44DF311}" type="presParOf" srcId="{01A86F8A-10EC-4EA3-ADA5-C69F09B6CAD6}" destId="{DAC307CC-39C0-4295-BC2D-DDAE904779A0}" srcOrd="1" destOrd="0" presId="urn:microsoft.com/office/officeart/2018/5/layout/IconCircleLabelList"/>
    <dgm:cxn modelId="{A3EB32C3-1E39-4E4E-BDBA-C7A2C3E84A65}" type="presParOf" srcId="{01A86F8A-10EC-4EA3-ADA5-C69F09B6CAD6}" destId="{D304A38F-A056-4EB8-9E84-92C9706EBC5F}" srcOrd="2" destOrd="0" presId="urn:microsoft.com/office/officeart/2018/5/layout/IconCircleLabelList"/>
    <dgm:cxn modelId="{83D25401-CA06-4B40-9C70-1B0DF134346E}" type="presParOf" srcId="{D304A38F-A056-4EB8-9E84-92C9706EBC5F}" destId="{62E0C35A-8394-40FF-8646-380C3BE8D1C8}" srcOrd="0" destOrd="0" presId="urn:microsoft.com/office/officeart/2018/5/layout/IconCircleLabelList"/>
    <dgm:cxn modelId="{1673AF9E-0B15-4FAE-854F-2C05995EA978}" type="presParOf" srcId="{D304A38F-A056-4EB8-9E84-92C9706EBC5F}" destId="{77D636F1-E1CA-421A-B6C8-087FDF051BE5}" srcOrd="1" destOrd="0" presId="urn:microsoft.com/office/officeart/2018/5/layout/IconCircleLabelList"/>
    <dgm:cxn modelId="{FCE76CC6-6BD8-4D77-9569-14337BECB562}" type="presParOf" srcId="{D304A38F-A056-4EB8-9E84-92C9706EBC5F}" destId="{B294BD02-C088-4B20-9050-61D139BD4ED6}" srcOrd="2" destOrd="0" presId="urn:microsoft.com/office/officeart/2018/5/layout/IconCircleLabelList"/>
    <dgm:cxn modelId="{0680FB4A-CC03-49E2-B1B7-435AC6F15EE5}" type="presParOf" srcId="{D304A38F-A056-4EB8-9E84-92C9706EBC5F}" destId="{A98989E5-E06A-4429-BBF8-5B0D2B503BC2}" srcOrd="3" destOrd="0" presId="urn:microsoft.com/office/officeart/2018/5/layout/IconCircleLabelList"/>
    <dgm:cxn modelId="{B4021B97-2F16-47DC-A021-728FEDE8874C}" type="presParOf" srcId="{01A86F8A-10EC-4EA3-ADA5-C69F09B6CAD6}" destId="{BC467BBA-9829-40D2-86C1-7ED510FDBD64}" srcOrd="3" destOrd="0" presId="urn:microsoft.com/office/officeart/2018/5/layout/IconCircleLabelList"/>
    <dgm:cxn modelId="{F3DA33BA-6DD6-404B-995C-57A86121789D}" type="presParOf" srcId="{01A86F8A-10EC-4EA3-ADA5-C69F09B6CAD6}" destId="{900104CD-F6E2-4BC1-AA6D-CB0BA61C126C}" srcOrd="4" destOrd="0" presId="urn:microsoft.com/office/officeart/2018/5/layout/IconCircleLabelList"/>
    <dgm:cxn modelId="{94F5BF95-AFC4-46F7-BA57-4FE93FF8A0EE}" type="presParOf" srcId="{900104CD-F6E2-4BC1-AA6D-CB0BA61C126C}" destId="{C62F969C-F8D5-4001-9885-475AA396A5D9}" srcOrd="0" destOrd="0" presId="urn:microsoft.com/office/officeart/2018/5/layout/IconCircleLabelList"/>
    <dgm:cxn modelId="{C42962FD-62CE-4370-955C-EF40A7110AB8}" type="presParOf" srcId="{900104CD-F6E2-4BC1-AA6D-CB0BA61C126C}" destId="{5840E67C-F310-41CC-B409-C92D28BB1E65}" srcOrd="1" destOrd="0" presId="urn:microsoft.com/office/officeart/2018/5/layout/IconCircleLabelList"/>
    <dgm:cxn modelId="{69E185D1-529C-478B-B22B-D49B6D7BC9DA}" type="presParOf" srcId="{900104CD-F6E2-4BC1-AA6D-CB0BA61C126C}" destId="{05B2DDC3-5F92-4176-831B-D198FF48A4C1}" srcOrd="2" destOrd="0" presId="urn:microsoft.com/office/officeart/2018/5/layout/IconCircleLabelList"/>
    <dgm:cxn modelId="{163F0CB5-C166-4A95-9A1D-BBC7A8F6CE17}" type="presParOf" srcId="{900104CD-F6E2-4BC1-AA6D-CB0BA61C126C}" destId="{83186A56-D827-497B-B1AB-21F8B51DFF1E}" srcOrd="3" destOrd="0" presId="urn:microsoft.com/office/officeart/2018/5/layout/IconCircleLabelList"/>
    <dgm:cxn modelId="{CFB54511-C3DC-49F5-9FA7-EA952744E29A}" type="presParOf" srcId="{01A86F8A-10EC-4EA3-ADA5-C69F09B6CAD6}" destId="{43D8750E-88D2-4F5A-AEF9-B0CBBF461295}" srcOrd="5" destOrd="0" presId="urn:microsoft.com/office/officeart/2018/5/layout/IconCircleLabelList"/>
    <dgm:cxn modelId="{E4B2178D-5D1E-47C4-AA4B-E906FAADDD21}" type="presParOf" srcId="{01A86F8A-10EC-4EA3-ADA5-C69F09B6CAD6}" destId="{BD429B1C-0EB8-4C40-BCDB-E01D12D951B5}" srcOrd="6" destOrd="0" presId="urn:microsoft.com/office/officeart/2018/5/layout/IconCircleLabelList"/>
    <dgm:cxn modelId="{1BB5CFFE-AF5C-45F0-937B-B54D85DEBFB6}" type="presParOf" srcId="{BD429B1C-0EB8-4C40-BCDB-E01D12D951B5}" destId="{9F07EA6D-04F6-4A63-BF17-E9B59E8D708F}" srcOrd="0" destOrd="0" presId="urn:microsoft.com/office/officeart/2018/5/layout/IconCircleLabelList"/>
    <dgm:cxn modelId="{D40BA6B5-FE35-4F11-8CD2-E8DC428B5438}" type="presParOf" srcId="{BD429B1C-0EB8-4C40-BCDB-E01D12D951B5}" destId="{CA901C49-2C0D-49AA-A0E1-5B430C0DDB23}" srcOrd="1" destOrd="0" presId="urn:microsoft.com/office/officeart/2018/5/layout/IconCircleLabelList"/>
    <dgm:cxn modelId="{D2CA7D39-86E7-4F86-BA30-9CC62B23DBE6}" type="presParOf" srcId="{BD429B1C-0EB8-4C40-BCDB-E01D12D951B5}" destId="{FD95279D-FAE8-420F-A084-C17C5920EEDC}" srcOrd="2" destOrd="0" presId="urn:microsoft.com/office/officeart/2018/5/layout/IconCircleLabelList"/>
    <dgm:cxn modelId="{4F68570F-307E-4CB5-A2AF-7AA0AC9D0B2D}" type="presParOf" srcId="{BD429B1C-0EB8-4C40-BCDB-E01D12D951B5}" destId="{DB11EC84-EC5D-40F5-B917-61BE2332C4E3}" srcOrd="3" destOrd="0" presId="urn:microsoft.com/office/officeart/2018/5/layout/IconCircleLabelList"/>
    <dgm:cxn modelId="{B72DB0F7-9064-4245-9A2C-3438669BA699}" type="presParOf" srcId="{01A86F8A-10EC-4EA3-ADA5-C69F09B6CAD6}" destId="{B37508FC-1A90-4BFC-81F6-90480E3B7EE2}" srcOrd="7" destOrd="0" presId="urn:microsoft.com/office/officeart/2018/5/layout/IconCircleLabelList"/>
    <dgm:cxn modelId="{622972F6-7BC8-4C02-B052-5C4158FB5945}" type="presParOf" srcId="{01A86F8A-10EC-4EA3-ADA5-C69F09B6CAD6}" destId="{993ACA33-B8FF-4CDB-8834-5D64ED6E773D}" srcOrd="8" destOrd="0" presId="urn:microsoft.com/office/officeart/2018/5/layout/IconCircleLabelList"/>
    <dgm:cxn modelId="{EFECC1AB-4901-433A-934E-3D4B40BD1E1C}" type="presParOf" srcId="{993ACA33-B8FF-4CDB-8834-5D64ED6E773D}" destId="{8DED1DB7-4EF6-435E-BEB8-03BB48E9815D}" srcOrd="0" destOrd="0" presId="urn:microsoft.com/office/officeart/2018/5/layout/IconCircleLabelList"/>
    <dgm:cxn modelId="{47643918-43C0-4F7F-8E60-C7C9549D3E29}" type="presParOf" srcId="{993ACA33-B8FF-4CDB-8834-5D64ED6E773D}" destId="{9FAE0134-C13F-4255-9641-012387D90B09}" srcOrd="1" destOrd="0" presId="urn:microsoft.com/office/officeart/2018/5/layout/IconCircleLabelList"/>
    <dgm:cxn modelId="{E08D0D53-FAD0-4491-9514-49AA7E8FCC21}" type="presParOf" srcId="{993ACA33-B8FF-4CDB-8834-5D64ED6E773D}" destId="{2C25BDD0-BC44-43A8-BBE7-1FEE3BB22B7A}" srcOrd="2" destOrd="0" presId="urn:microsoft.com/office/officeart/2018/5/layout/IconCircleLabelList"/>
    <dgm:cxn modelId="{374FDD6E-139A-4CD2-851B-CF738E6CF6A0}" type="presParOf" srcId="{993ACA33-B8FF-4CDB-8834-5D64ED6E773D}" destId="{B6D050E8-CE96-402A-B8FD-24876E752E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BA4F4-3311-4AA7-AE1E-C4B0C286D96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68A5B0-B84E-4100-9276-870AF5F92654}">
      <dgm:prSet/>
      <dgm:spPr/>
      <dgm:t>
        <a:bodyPr/>
        <a:lstStyle/>
        <a:p>
          <a:r>
            <a:rPr lang="en-US"/>
            <a:t>1. Create a report in Power BI Desktop</a:t>
          </a:r>
        </a:p>
      </dgm:t>
    </dgm:pt>
    <dgm:pt modelId="{485DBE78-4EC2-46FD-BE77-40D9037B31FE}" type="parTrans" cxnId="{5ABFE24E-476E-456E-A758-81A1A7BCF02A}">
      <dgm:prSet/>
      <dgm:spPr/>
      <dgm:t>
        <a:bodyPr/>
        <a:lstStyle/>
        <a:p>
          <a:endParaRPr lang="en-US"/>
        </a:p>
      </dgm:t>
    </dgm:pt>
    <dgm:pt modelId="{C5F3E6FB-3235-43C1-A8D7-387AE65C116D}" type="sibTrans" cxnId="{5ABFE24E-476E-456E-A758-81A1A7BCF02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9571A72-53BD-4436-B003-811C2F75F43D}">
      <dgm:prSet/>
      <dgm:spPr/>
      <dgm:t>
        <a:bodyPr/>
        <a:lstStyle/>
        <a:p>
          <a:r>
            <a:rPr lang="en-US"/>
            <a:t>2. Publish to Power BI Service</a:t>
          </a:r>
        </a:p>
      </dgm:t>
    </dgm:pt>
    <dgm:pt modelId="{1F59FAE2-A29C-4BD6-98A3-91B9BAB08E4C}" type="parTrans" cxnId="{1F119A6D-F6D1-4DDC-ADC8-8D6111E1714E}">
      <dgm:prSet/>
      <dgm:spPr/>
      <dgm:t>
        <a:bodyPr/>
        <a:lstStyle/>
        <a:p>
          <a:endParaRPr lang="en-US"/>
        </a:p>
      </dgm:t>
    </dgm:pt>
    <dgm:pt modelId="{3BBC82A2-E364-4F71-80B8-625AAA4509AF}" type="sibTrans" cxnId="{1F119A6D-F6D1-4DDC-ADC8-8D6111E1714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2AF63DE-80E0-4C75-B221-1B744133B25E}">
      <dgm:prSet/>
      <dgm:spPr/>
      <dgm:t>
        <a:bodyPr/>
        <a:lstStyle/>
        <a:p>
          <a:r>
            <a:rPr lang="en-US"/>
            <a:t>3. Pin visuals to dashboard</a:t>
          </a:r>
        </a:p>
      </dgm:t>
    </dgm:pt>
    <dgm:pt modelId="{C00ADA2E-E2BE-4B48-8EB6-A0A9195CF7BA}" type="parTrans" cxnId="{E47E8B72-5682-4AC4-8C91-F140E7BC923D}">
      <dgm:prSet/>
      <dgm:spPr/>
      <dgm:t>
        <a:bodyPr/>
        <a:lstStyle/>
        <a:p>
          <a:endParaRPr lang="en-US"/>
        </a:p>
      </dgm:t>
    </dgm:pt>
    <dgm:pt modelId="{E7BC82E1-91E5-4B70-BC0C-60C32D551FA8}" type="sibTrans" cxnId="{E47E8B72-5682-4AC4-8C91-F140E7BC923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6AF1934-2959-44FF-BA9E-770F5498A9DA}">
      <dgm:prSet/>
      <dgm:spPr/>
      <dgm:t>
        <a:bodyPr/>
        <a:lstStyle/>
        <a:p>
          <a:r>
            <a:rPr lang="en-US"/>
            <a:t>4. Share &amp; collaborate</a:t>
          </a:r>
        </a:p>
      </dgm:t>
    </dgm:pt>
    <dgm:pt modelId="{0F77686B-AD73-4EF6-84DD-56240B1F5BB8}" type="parTrans" cxnId="{B5C0DCC1-9503-4C50-8846-BC66F7FF4709}">
      <dgm:prSet/>
      <dgm:spPr/>
      <dgm:t>
        <a:bodyPr/>
        <a:lstStyle/>
        <a:p>
          <a:endParaRPr lang="en-US"/>
        </a:p>
      </dgm:t>
    </dgm:pt>
    <dgm:pt modelId="{FA993006-FE47-467F-B266-B18FA25B4FFC}" type="sibTrans" cxnId="{B5C0DCC1-9503-4C50-8846-BC66F7FF470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C75FEAB-F83B-47CB-BD25-CD7DA13BEC85}">
      <dgm:prSet/>
      <dgm:spPr/>
      <dgm:t>
        <a:bodyPr/>
        <a:lstStyle/>
        <a:p>
          <a:r>
            <a:rPr lang="en-US"/>
            <a:t>5. Schedule data refresh</a:t>
          </a:r>
        </a:p>
      </dgm:t>
    </dgm:pt>
    <dgm:pt modelId="{2BB4CA6C-41CA-492D-A517-299888EFEC53}" type="parTrans" cxnId="{F10554CC-009C-4E81-A65B-27DE894D35A2}">
      <dgm:prSet/>
      <dgm:spPr/>
      <dgm:t>
        <a:bodyPr/>
        <a:lstStyle/>
        <a:p>
          <a:endParaRPr lang="en-US"/>
        </a:p>
      </dgm:t>
    </dgm:pt>
    <dgm:pt modelId="{CF71672B-FA15-4E3C-97EB-09951B30785E}" type="sibTrans" cxnId="{F10554CC-009C-4E81-A65B-27DE894D35A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B469133C-8010-475B-9069-118946BB42EF}" type="pres">
      <dgm:prSet presAssocID="{1C9BA4F4-3311-4AA7-AE1E-C4B0C286D965}" presName="Name0" presStyleCnt="0">
        <dgm:presLayoutVars>
          <dgm:animLvl val="lvl"/>
          <dgm:resizeHandles val="exact"/>
        </dgm:presLayoutVars>
      </dgm:prSet>
      <dgm:spPr/>
    </dgm:pt>
    <dgm:pt modelId="{936C84D0-1107-4D73-B8FA-AA87D302BF1C}" type="pres">
      <dgm:prSet presAssocID="{2968A5B0-B84E-4100-9276-870AF5F92654}" presName="compositeNode" presStyleCnt="0">
        <dgm:presLayoutVars>
          <dgm:bulletEnabled val="1"/>
        </dgm:presLayoutVars>
      </dgm:prSet>
      <dgm:spPr/>
    </dgm:pt>
    <dgm:pt modelId="{B314D4FC-3AC2-4E3B-8887-A539FA88B5E7}" type="pres">
      <dgm:prSet presAssocID="{2968A5B0-B84E-4100-9276-870AF5F92654}" presName="bgRect" presStyleLbl="alignNode1" presStyleIdx="0" presStyleCnt="5"/>
      <dgm:spPr/>
    </dgm:pt>
    <dgm:pt modelId="{BF30AF41-F4F0-4547-999C-DAAD2F402E4A}" type="pres">
      <dgm:prSet presAssocID="{C5F3E6FB-3235-43C1-A8D7-387AE65C116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2C4F92F5-F36A-4569-A08B-315B3BC66961}" type="pres">
      <dgm:prSet presAssocID="{2968A5B0-B84E-4100-9276-870AF5F92654}" presName="nodeRect" presStyleLbl="alignNode1" presStyleIdx="0" presStyleCnt="5">
        <dgm:presLayoutVars>
          <dgm:bulletEnabled val="1"/>
        </dgm:presLayoutVars>
      </dgm:prSet>
      <dgm:spPr/>
    </dgm:pt>
    <dgm:pt modelId="{9F0CB6C2-2192-439E-B78F-A28A614E8B31}" type="pres">
      <dgm:prSet presAssocID="{C5F3E6FB-3235-43C1-A8D7-387AE65C116D}" presName="sibTrans" presStyleCnt="0"/>
      <dgm:spPr/>
    </dgm:pt>
    <dgm:pt modelId="{4F08408B-560B-4088-80AC-F261543E6990}" type="pres">
      <dgm:prSet presAssocID="{89571A72-53BD-4436-B003-811C2F75F43D}" presName="compositeNode" presStyleCnt="0">
        <dgm:presLayoutVars>
          <dgm:bulletEnabled val="1"/>
        </dgm:presLayoutVars>
      </dgm:prSet>
      <dgm:spPr/>
    </dgm:pt>
    <dgm:pt modelId="{408E0860-8C87-47D2-AB1C-8697FE9DCDCF}" type="pres">
      <dgm:prSet presAssocID="{89571A72-53BD-4436-B003-811C2F75F43D}" presName="bgRect" presStyleLbl="alignNode1" presStyleIdx="1" presStyleCnt="5"/>
      <dgm:spPr/>
    </dgm:pt>
    <dgm:pt modelId="{8EA18B2C-54EB-43AE-BB80-4211D1762BC2}" type="pres">
      <dgm:prSet presAssocID="{3BBC82A2-E364-4F71-80B8-625AAA4509AF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7B6DE50C-50E0-43E4-8889-CA672A1DDB73}" type="pres">
      <dgm:prSet presAssocID="{89571A72-53BD-4436-B003-811C2F75F43D}" presName="nodeRect" presStyleLbl="alignNode1" presStyleIdx="1" presStyleCnt="5">
        <dgm:presLayoutVars>
          <dgm:bulletEnabled val="1"/>
        </dgm:presLayoutVars>
      </dgm:prSet>
      <dgm:spPr/>
    </dgm:pt>
    <dgm:pt modelId="{987CE29F-CC19-45EE-A36E-9E9A6C080E6C}" type="pres">
      <dgm:prSet presAssocID="{3BBC82A2-E364-4F71-80B8-625AAA4509AF}" presName="sibTrans" presStyleCnt="0"/>
      <dgm:spPr/>
    </dgm:pt>
    <dgm:pt modelId="{BDE48628-9425-4FA8-AC58-CB1B0CC617BD}" type="pres">
      <dgm:prSet presAssocID="{B2AF63DE-80E0-4C75-B221-1B744133B25E}" presName="compositeNode" presStyleCnt="0">
        <dgm:presLayoutVars>
          <dgm:bulletEnabled val="1"/>
        </dgm:presLayoutVars>
      </dgm:prSet>
      <dgm:spPr/>
    </dgm:pt>
    <dgm:pt modelId="{D8F69DFC-6ED5-4A64-BDB1-AE7323089343}" type="pres">
      <dgm:prSet presAssocID="{B2AF63DE-80E0-4C75-B221-1B744133B25E}" presName="bgRect" presStyleLbl="alignNode1" presStyleIdx="2" presStyleCnt="5"/>
      <dgm:spPr/>
    </dgm:pt>
    <dgm:pt modelId="{1A60542C-612F-4CEC-8A32-D4D49AD90BE4}" type="pres">
      <dgm:prSet presAssocID="{E7BC82E1-91E5-4B70-BC0C-60C32D551FA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D4A963F1-3E22-4287-AD07-BBD4D2D68E0F}" type="pres">
      <dgm:prSet presAssocID="{B2AF63DE-80E0-4C75-B221-1B744133B25E}" presName="nodeRect" presStyleLbl="alignNode1" presStyleIdx="2" presStyleCnt="5">
        <dgm:presLayoutVars>
          <dgm:bulletEnabled val="1"/>
        </dgm:presLayoutVars>
      </dgm:prSet>
      <dgm:spPr/>
    </dgm:pt>
    <dgm:pt modelId="{01F40E8C-5587-4F64-AB95-77A2409CCAB1}" type="pres">
      <dgm:prSet presAssocID="{E7BC82E1-91E5-4B70-BC0C-60C32D551FA8}" presName="sibTrans" presStyleCnt="0"/>
      <dgm:spPr/>
    </dgm:pt>
    <dgm:pt modelId="{59B8E246-FC8B-40C6-BD7A-35BA3A432FA4}" type="pres">
      <dgm:prSet presAssocID="{76AF1934-2959-44FF-BA9E-770F5498A9DA}" presName="compositeNode" presStyleCnt="0">
        <dgm:presLayoutVars>
          <dgm:bulletEnabled val="1"/>
        </dgm:presLayoutVars>
      </dgm:prSet>
      <dgm:spPr/>
    </dgm:pt>
    <dgm:pt modelId="{447A6B50-855A-4308-87AE-EB99F276F888}" type="pres">
      <dgm:prSet presAssocID="{76AF1934-2959-44FF-BA9E-770F5498A9DA}" presName="bgRect" presStyleLbl="alignNode1" presStyleIdx="3" presStyleCnt="5"/>
      <dgm:spPr/>
    </dgm:pt>
    <dgm:pt modelId="{61327EB7-5430-4CCC-B4F4-240653D00825}" type="pres">
      <dgm:prSet presAssocID="{FA993006-FE47-467F-B266-B18FA25B4FFC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25CAC77D-AD14-4653-AE57-9A51351C47CE}" type="pres">
      <dgm:prSet presAssocID="{76AF1934-2959-44FF-BA9E-770F5498A9DA}" presName="nodeRect" presStyleLbl="alignNode1" presStyleIdx="3" presStyleCnt="5">
        <dgm:presLayoutVars>
          <dgm:bulletEnabled val="1"/>
        </dgm:presLayoutVars>
      </dgm:prSet>
      <dgm:spPr/>
    </dgm:pt>
    <dgm:pt modelId="{A5304802-E702-4CE5-88F0-B58CC0BDDEEB}" type="pres">
      <dgm:prSet presAssocID="{FA993006-FE47-467F-B266-B18FA25B4FFC}" presName="sibTrans" presStyleCnt="0"/>
      <dgm:spPr/>
    </dgm:pt>
    <dgm:pt modelId="{73F0164A-8E88-49CE-929B-815F3B47AAD2}" type="pres">
      <dgm:prSet presAssocID="{9C75FEAB-F83B-47CB-BD25-CD7DA13BEC85}" presName="compositeNode" presStyleCnt="0">
        <dgm:presLayoutVars>
          <dgm:bulletEnabled val="1"/>
        </dgm:presLayoutVars>
      </dgm:prSet>
      <dgm:spPr/>
    </dgm:pt>
    <dgm:pt modelId="{C4ABD665-D532-4147-8986-D95E8E57E808}" type="pres">
      <dgm:prSet presAssocID="{9C75FEAB-F83B-47CB-BD25-CD7DA13BEC85}" presName="bgRect" presStyleLbl="alignNode1" presStyleIdx="4" presStyleCnt="5"/>
      <dgm:spPr/>
    </dgm:pt>
    <dgm:pt modelId="{2D589E41-9C3C-4563-B560-E9398AF90018}" type="pres">
      <dgm:prSet presAssocID="{CF71672B-FA15-4E3C-97EB-09951B30785E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F17C1A1-8903-470E-BDC7-94FFB7D653C9}" type="pres">
      <dgm:prSet presAssocID="{9C75FEAB-F83B-47CB-BD25-CD7DA13BEC8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AC9BB01-21AB-43E6-A40C-6187B71F8855}" type="presOf" srcId="{B2AF63DE-80E0-4C75-B221-1B744133B25E}" destId="{D4A963F1-3E22-4287-AD07-BBD4D2D68E0F}" srcOrd="1" destOrd="0" presId="urn:microsoft.com/office/officeart/2016/7/layout/LinearBlockProcessNumbered"/>
    <dgm:cxn modelId="{3207182A-CA53-472D-91EA-D77705E4F1E9}" type="presOf" srcId="{76AF1934-2959-44FF-BA9E-770F5498A9DA}" destId="{447A6B50-855A-4308-87AE-EB99F276F888}" srcOrd="0" destOrd="0" presId="urn:microsoft.com/office/officeart/2016/7/layout/LinearBlockProcessNumbered"/>
    <dgm:cxn modelId="{3B21A140-C079-4D0E-82C3-B70F33864551}" type="presOf" srcId="{B2AF63DE-80E0-4C75-B221-1B744133B25E}" destId="{D8F69DFC-6ED5-4A64-BDB1-AE7323089343}" srcOrd="0" destOrd="0" presId="urn:microsoft.com/office/officeart/2016/7/layout/LinearBlockProcessNumbered"/>
    <dgm:cxn modelId="{917F4845-A5DB-4E80-BFA3-78ADC944505B}" type="presOf" srcId="{89571A72-53BD-4436-B003-811C2F75F43D}" destId="{7B6DE50C-50E0-43E4-8889-CA672A1DDB73}" srcOrd="1" destOrd="0" presId="urn:microsoft.com/office/officeart/2016/7/layout/LinearBlockProcessNumbered"/>
    <dgm:cxn modelId="{1F119A6D-F6D1-4DDC-ADC8-8D6111E1714E}" srcId="{1C9BA4F4-3311-4AA7-AE1E-C4B0C286D965}" destId="{89571A72-53BD-4436-B003-811C2F75F43D}" srcOrd="1" destOrd="0" parTransId="{1F59FAE2-A29C-4BD6-98A3-91B9BAB08E4C}" sibTransId="{3BBC82A2-E364-4F71-80B8-625AAA4509AF}"/>
    <dgm:cxn modelId="{5ABFE24E-476E-456E-A758-81A1A7BCF02A}" srcId="{1C9BA4F4-3311-4AA7-AE1E-C4B0C286D965}" destId="{2968A5B0-B84E-4100-9276-870AF5F92654}" srcOrd="0" destOrd="0" parTransId="{485DBE78-4EC2-46FD-BE77-40D9037B31FE}" sibTransId="{C5F3E6FB-3235-43C1-A8D7-387AE65C116D}"/>
    <dgm:cxn modelId="{E47E8B72-5682-4AC4-8C91-F140E7BC923D}" srcId="{1C9BA4F4-3311-4AA7-AE1E-C4B0C286D965}" destId="{B2AF63DE-80E0-4C75-B221-1B744133B25E}" srcOrd="2" destOrd="0" parTransId="{C00ADA2E-E2BE-4B48-8EB6-A0A9195CF7BA}" sibTransId="{E7BC82E1-91E5-4B70-BC0C-60C32D551FA8}"/>
    <dgm:cxn modelId="{07F99856-C346-46C5-98AE-873FF82F8743}" type="presOf" srcId="{76AF1934-2959-44FF-BA9E-770F5498A9DA}" destId="{25CAC77D-AD14-4653-AE57-9A51351C47CE}" srcOrd="1" destOrd="0" presId="urn:microsoft.com/office/officeart/2016/7/layout/LinearBlockProcessNumbered"/>
    <dgm:cxn modelId="{97163382-389D-43D8-9927-F239FE7AD822}" type="presOf" srcId="{3BBC82A2-E364-4F71-80B8-625AAA4509AF}" destId="{8EA18B2C-54EB-43AE-BB80-4211D1762BC2}" srcOrd="0" destOrd="0" presId="urn:microsoft.com/office/officeart/2016/7/layout/LinearBlockProcessNumbered"/>
    <dgm:cxn modelId="{B525DE86-027F-4F77-AF0E-FD9AA7177580}" type="presOf" srcId="{FA993006-FE47-467F-B266-B18FA25B4FFC}" destId="{61327EB7-5430-4CCC-B4F4-240653D00825}" srcOrd="0" destOrd="0" presId="urn:microsoft.com/office/officeart/2016/7/layout/LinearBlockProcessNumbered"/>
    <dgm:cxn modelId="{F1C2B89D-9786-4F5E-BB2E-ECF0AB3402C1}" type="presOf" srcId="{1C9BA4F4-3311-4AA7-AE1E-C4B0C286D965}" destId="{B469133C-8010-475B-9069-118946BB42EF}" srcOrd="0" destOrd="0" presId="urn:microsoft.com/office/officeart/2016/7/layout/LinearBlockProcessNumbered"/>
    <dgm:cxn modelId="{AA38E1B5-B908-47E3-9142-45A958D5B9D8}" type="presOf" srcId="{CF71672B-FA15-4E3C-97EB-09951B30785E}" destId="{2D589E41-9C3C-4563-B560-E9398AF90018}" srcOrd="0" destOrd="0" presId="urn:microsoft.com/office/officeart/2016/7/layout/LinearBlockProcessNumbered"/>
    <dgm:cxn modelId="{4EC978B6-046B-4327-B8CF-31593F128140}" type="presOf" srcId="{89571A72-53BD-4436-B003-811C2F75F43D}" destId="{408E0860-8C87-47D2-AB1C-8697FE9DCDCF}" srcOrd="0" destOrd="0" presId="urn:microsoft.com/office/officeart/2016/7/layout/LinearBlockProcessNumbered"/>
    <dgm:cxn modelId="{1C0403B7-6D4A-4531-AABA-9BCD8B62DC6F}" type="presOf" srcId="{2968A5B0-B84E-4100-9276-870AF5F92654}" destId="{2C4F92F5-F36A-4569-A08B-315B3BC66961}" srcOrd="1" destOrd="0" presId="urn:microsoft.com/office/officeart/2016/7/layout/LinearBlockProcessNumbered"/>
    <dgm:cxn modelId="{B5C0DCC1-9503-4C50-8846-BC66F7FF4709}" srcId="{1C9BA4F4-3311-4AA7-AE1E-C4B0C286D965}" destId="{76AF1934-2959-44FF-BA9E-770F5498A9DA}" srcOrd="3" destOrd="0" parTransId="{0F77686B-AD73-4EF6-84DD-56240B1F5BB8}" sibTransId="{FA993006-FE47-467F-B266-B18FA25B4FFC}"/>
    <dgm:cxn modelId="{4F5939C7-7540-41D2-8041-7CAC728661B4}" type="presOf" srcId="{C5F3E6FB-3235-43C1-A8D7-387AE65C116D}" destId="{BF30AF41-F4F0-4547-999C-DAAD2F402E4A}" srcOrd="0" destOrd="0" presId="urn:microsoft.com/office/officeart/2016/7/layout/LinearBlockProcessNumbered"/>
    <dgm:cxn modelId="{F10554CC-009C-4E81-A65B-27DE894D35A2}" srcId="{1C9BA4F4-3311-4AA7-AE1E-C4B0C286D965}" destId="{9C75FEAB-F83B-47CB-BD25-CD7DA13BEC85}" srcOrd="4" destOrd="0" parTransId="{2BB4CA6C-41CA-492D-A517-299888EFEC53}" sibTransId="{CF71672B-FA15-4E3C-97EB-09951B30785E}"/>
    <dgm:cxn modelId="{2FCD43D4-9BFF-46FC-A1DC-37D13F47A5FD}" type="presOf" srcId="{2968A5B0-B84E-4100-9276-870AF5F92654}" destId="{B314D4FC-3AC2-4E3B-8887-A539FA88B5E7}" srcOrd="0" destOrd="0" presId="urn:microsoft.com/office/officeart/2016/7/layout/LinearBlockProcessNumbered"/>
    <dgm:cxn modelId="{615016E7-0312-48FC-9747-FDA6FAE42865}" type="presOf" srcId="{9C75FEAB-F83B-47CB-BD25-CD7DA13BEC85}" destId="{0F17C1A1-8903-470E-BDC7-94FFB7D653C9}" srcOrd="1" destOrd="0" presId="urn:microsoft.com/office/officeart/2016/7/layout/LinearBlockProcessNumbered"/>
    <dgm:cxn modelId="{E943FCE7-0957-43B2-807F-BA8D8952B8B7}" type="presOf" srcId="{9C75FEAB-F83B-47CB-BD25-CD7DA13BEC85}" destId="{C4ABD665-D532-4147-8986-D95E8E57E808}" srcOrd="0" destOrd="0" presId="urn:microsoft.com/office/officeart/2016/7/layout/LinearBlockProcessNumbered"/>
    <dgm:cxn modelId="{00A8FBEE-31AB-438F-AECB-4CA68FF23431}" type="presOf" srcId="{E7BC82E1-91E5-4B70-BC0C-60C32D551FA8}" destId="{1A60542C-612F-4CEC-8A32-D4D49AD90BE4}" srcOrd="0" destOrd="0" presId="urn:microsoft.com/office/officeart/2016/7/layout/LinearBlockProcessNumbered"/>
    <dgm:cxn modelId="{0532EDAC-2FBF-40E1-AD90-672A82B6FB18}" type="presParOf" srcId="{B469133C-8010-475B-9069-118946BB42EF}" destId="{936C84D0-1107-4D73-B8FA-AA87D302BF1C}" srcOrd="0" destOrd="0" presId="urn:microsoft.com/office/officeart/2016/7/layout/LinearBlockProcessNumbered"/>
    <dgm:cxn modelId="{2C8C9AD2-C3DA-489D-A6AA-5314B47015BB}" type="presParOf" srcId="{936C84D0-1107-4D73-B8FA-AA87D302BF1C}" destId="{B314D4FC-3AC2-4E3B-8887-A539FA88B5E7}" srcOrd="0" destOrd="0" presId="urn:microsoft.com/office/officeart/2016/7/layout/LinearBlockProcessNumbered"/>
    <dgm:cxn modelId="{654F993D-40CD-4B82-A975-D974048B1E55}" type="presParOf" srcId="{936C84D0-1107-4D73-B8FA-AA87D302BF1C}" destId="{BF30AF41-F4F0-4547-999C-DAAD2F402E4A}" srcOrd="1" destOrd="0" presId="urn:microsoft.com/office/officeart/2016/7/layout/LinearBlockProcessNumbered"/>
    <dgm:cxn modelId="{B389AB0E-E66C-4B9E-A171-B645FF9927C8}" type="presParOf" srcId="{936C84D0-1107-4D73-B8FA-AA87D302BF1C}" destId="{2C4F92F5-F36A-4569-A08B-315B3BC66961}" srcOrd="2" destOrd="0" presId="urn:microsoft.com/office/officeart/2016/7/layout/LinearBlockProcessNumbered"/>
    <dgm:cxn modelId="{A1C44A70-E3B1-4BA2-81F2-CC95317A26C3}" type="presParOf" srcId="{B469133C-8010-475B-9069-118946BB42EF}" destId="{9F0CB6C2-2192-439E-B78F-A28A614E8B31}" srcOrd="1" destOrd="0" presId="urn:microsoft.com/office/officeart/2016/7/layout/LinearBlockProcessNumbered"/>
    <dgm:cxn modelId="{785B913C-E6A6-4531-AB5F-DC1035A8221B}" type="presParOf" srcId="{B469133C-8010-475B-9069-118946BB42EF}" destId="{4F08408B-560B-4088-80AC-F261543E6990}" srcOrd="2" destOrd="0" presId="urn:microsoft.com/office/officeart/2016/7/layout/LinearBlockProcessNumbered"/>
    <dgm:cxn modelId="{1AED1E22-ACAF-462C-A4FE-2201FA5A0FC0}" type="presParOf" srcId="{4F08408B-560B-4088-80AC-F261543E6990}" destId="{408E0860-8C87-47D2-AB1C-8697FE9DCDCF}" srcOrd="0" destOrd="0" presId="urn:microsoft.com/office/officeart/2016/7/layout/LinearBlockProcessNumbered"/>
    <dgm:cxn modelId="{3BF2DEE5-A8D2-4711-B88D-ED871B723C7C}" type="presParOf" srcId="{4F08408B-560B-4088-80AC-F261543E6990}" destId="{8EA18B2C-54EB-43AE-BB80-4211D1762BC2}" srcOrd="1" destOrd="0" presId="urn:microsoft.com/office/officeart/2016/7/layout/LinearBlockProcessNumbered"/>
    <dgm:cxn modelId="{10228BF7-81C2-4DE2-BC62-4D33B8407964}" type="presParOf" srcId="{4F08408B-560B-4088-80AC-F261543E6990}" destId="{7B6DE50C-50E0-43E4-8889-CA672A1DDB73}" srcOrd="2" destOrd="0" presId="urn:microsoft.com/office/officeart/2016/7/layout/LinearBlockProcessNumbered"/>
    <dgm:cxn modelId="{6D41C206-BA34-4E25-8F9B-29557CC49F7C}" type="presParOf" srcId="{B469133C-8010-475B-9069-118946BB42EF}" destId="{987CE29F-CC19-45EE-A36E-9E9A6C080E6C}" srcOrd="3" destOrd="0" presId="urn:microsoft.com/office/officeart/2016/7/layout/LinearBlockProcessNumbered"/>
    <dgm:cxn modelId="{21139D67-43A9-4BAB-891E-C45CDECA6F49}" type="presParOf" srcId="{B469133C-8010-475B-9069-118946BB42EF}" destId="{BDE48628-9425-4FA8-AC58-CB1B0CC617BD}" srcOrd="4" destOrd="0" presId="urn:microsoft.com/office/officeart/2016/7/layout/LinearBlockProcessNumbered"/>
    <dgm:cxn modelId="{B10173DB-3004-43DE-AF75-A5CB39ECBDFE}" type="presParOf" srcId="{BDE48628-9425-4FA8-AC58-CB1B0CC617BD}" destId="{D8F69DFC-6ED5-4A64-BDB1-AE7323089343}" srcOrd="0" destOrd="0" presId="urn:microsoft.com/office/officeart/2016/7/layout/LinearBlockProcessNumbered"/>
    <dgm:cxn modelId="{3BCCEF80-FFD6-4B00-9AD3-C032F53B8073}" type="presParOf" srcId="{BDE48628-9425-4FA8-AC58-CB1B0CC617BD}" destId="{1A60542C-612F-4CEC-8A32-D4D49AD90BE4}" srcOrd="1" destOrd="0" presId="urn:microsoft.com/office/officeart/2016/7/layout/LinearBlockProcessNumbered"/>
    <dgm:cxn modelId="{AC637941-A402-494D-B9DD-5782DFAEF549}" type="presParOf" srcId="{BDE48628-9425-4FA8-AC58-CB1B0CC617BD}" destId="{D4A963F1-3E22-4287-AD07-BBD4D2D68E0F}" srcOrd="2" destOrd="0" presId="urn:microsoft.com/office/officeart/2016/7/layout/LinearBlockProcessNumbered"/>
    <dgm:cxn modelId="{D192F69F-317E-495C-91B2-B1AB6FA19D00}" type="presParOf" srcId="{B469133C-8010-475B-9069-118946BB42EF}" destId="{01F40E8C-5587-4F64-AB95-77A2409CCAB1}" srcOrd="5" destOrd="0" presId="urn:microsoft.com/office/officeart/2016/7/layout/LinearBlockProcessNumbered"/>
    <dgm:cxn modelId="{D9C3E9BD-E2C9-448B-B270-DAEB22B7FD18}" type="presParOf" srcId="{B469133C-8010-475B-9069-118946BB42EF}" destId="{59B8E246-FC8B-40C6-BD7A-35BA3A432FA4}" srcOrd="6" destOrd="0" presId="urn:microsoft.com/office/officeart/2016/7/layout/LinearBlockProcessNumbered"/>
    <dgm:cxn modelId="{C153CAAA-4451-4408-A459-ABCE87D5B04F}" type="presParOf" srcId="{59B8E246-FC8B-40C6-BD7A-35BA3A432FA4}" destId="{447A6B50-855A-4308-87AE-EB99F276F888}" srcOrd="0" destOrd="0" presId="urn:microsoft.com/office/officeart/2016/7/layout/LinearBlockProcessNumbered"/>
    <dgm:cxn modelId="{AFC349E0-0852-4F1B-803F-5D06476E4257}" type="presParOf" srcId="{59B8E246-FC8B-40C6-BD7A-35BA3A432FA4}" destId="{61327EB7-5430-4CCC-B4F4-240653D00825}" srcOrd="1" destOrd="0" presId="urn:microsoft.com/office/officeart/2016/7/layout/LinearBlockProcessNumbered"/>
    <dgm:cxn modelId="{0ED144DD-CEA4-4FA2-8188-9454E200F0A0}" type="presParOf" srcId="{59B8E246-FC8B-40C6-BD7A-35BA3A432FA4}" destId="{25CAC77D-AD14-4653-AE57-9A51351C47CE}" srcOrd="2" destOrd="0" presId="urn:microsoft.com/office/officeart/2016/7/layout/LinearBlockProcessNumbered"/>
    <dgm:cxn modelId="{FCE36408-1EF8-4A4C-BCD8-66CC7A331441}" type="presParOf" srcId="{B469133C-8010-475B-9069-118946BB42EF}" destId="{A5304802-E702-4CE5-88F0-B58CC0BDDEEB}" srcOrd="7" destOrd="0" presId="urn:microsoft.com/office/officeart/2016/7/layout/LinearBlockProcessNumbered"/>
    <dgm:cxn modelId="{DEBB5E2A-ACEB-442C-91E0-C563C5F20BA6}" type="presParOf" srcId="{B469133C-8010-475B-9069-118946BB42EF}" destId="{73F0164A-8E88-49CE-929B-815F3B47AAD2}" srcOrd="8" destOrd="0" presId="urn:microsoft.com/office/officeart/2016/7/layout/LinearBlockProcessNumbered"/>
    <dgm:cxn modelId="{67D0F95B-6AD9-44D9-8060-B560348DF445}" type="presParOf" srcId="{73F0164A-8E88-49CE-929B-815F3B47AAD2}" destId="{C4ABD665-D532-4147-8986-D95E8E57E808}" srcOrd="0" destOrd="0" presId="urn:microsoft.com/office/officeart/2016/7/layout/LinearBlockProcessNumbered"/>
    <dgm:cxn modelId="{F2CD7D1A-CB23-4DA9-AF12-B1226D347DE2}" type="presParOf" srcId="{73F0164A-8E88-49CE-929B-815F3B47AAD2}" destId="{2D589E41-9C3C-4563-B560-E9398AF90018}" srcOrd="1" destOrd="0" presId="urn:microsoft.com/office/officeart/2016/7/layout/LinearBlockProcessNumbered"/>
    <dgm:cxn modelId="{993E103C-817D-4053-B13D-DBDD6FFC0B1D}" type="presParOf" srcId="{73F0164A-8E88-49CE-929B-815F3B47AAD2}" destId="{0F17C1A1-8903-470E-BDC7-94FFB7D653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B347B2-4179-4B7D-835C-D1B7353E1A4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56597D-1ABB-44BB-A3D4-E44C1DEC4B61}">
      <dgm:prSet/>
      <dgm:spPr/>
      <dgm:t>
        <a:bodyPr/>
        <a:lstStyle/>
        <a:p>
          <a:r>
            <a:rPr lang="en-US"/>
            <a:t>- Sharing &amp; Collaboration</a:t>
          </a:r>
        </a:p>
      </dgm:t>
    </dgm:pt>
    <dgm:pt modelId="{B3DB1B57-7D5F-469B-AE64-E04BD7CB00BA}" type="parTrans" cxnId="{3618EB15-A5C9-496D-827B-5084599F21F7}">
      <dgm:prSet/>
      <dgm:spPr/>
      <dgm:t>
        <a:bodyPr/>
        <a:lstStyle/>
        <a:p>
          <a:endParaRPr lang="en-US"/>
        </a:p>
      </dgm:t>
    </dgm:pt>
    <dgm:pt modelId="{CB2535B9-A273-41F3-BFC0-F6C8A916144E}" type="sibTrans" cxnId="{3618EB15-A5C9-496D-827B-5084599F21F7}">
      <dgm:prSet/>
      <dgm:spPr/>
      <dgm:t>
        <a:bodyPr/>
        <a:lstStyle/>
        <a:p>
          <a:endParaRPr lang="en-US"/>
        </a:p>
      </dgm:t>
    </dgm:pt>
    <dgm:pt modelId="{AB73068E-287B-470F-BCE1-0362A5A8FB20}">
      <dgm:prSet/>
      <dgm:spPr/>
      <dgm:t>
        <a:bodyPr/>
        <a:lstStyle/>
        <a:p>
          <a:r>
            <a:rPr lang="en-US"/>
            <a:t>- Data Refresh &amp; Gateways</a:t>
          </a:r>
        </a:p>
      </dgm:t>
    </dgm:pt>
    <dgm:pt modelId="{F679727D-22B5-4F89-B6C2-6EC96821BE96}" type="parTrans" cxnId="{29AD921E-5F0C-412A-BF1E-8AFC3EDD8FBE}">
      <dgm:prSet/>
      <dgm:spPr/>
      <dgm:t>
        <a:bodyPr/>
        <a:lstStyle/>
        <a:p>
          <a:endParaRPr lang="en-US"/>
        </a:p>
      </dgm:t>
    </dgm:pt>
    <dgm:pt modelId="{5E3A9065-AC77-4261-9055-AADD5C32C273}" type="sibTrans" cxnId="{29AD921E-5F0C-412A-BF1E-8AFC3EDD8FBE}">
      <dgm:prSet/>
      <dgm:spPr/>
      <dgm:t>
        <a:bodyPr/>
        <a:lstStyle/>
        <a:p>
          <a:endParaRPr lang="en-US"/>
        </a:p>
      </dgm:t>
    </dgm:pt>
    <dgm:pt modelId="{C11D89F1-8390-4757-B321-1B99ABBAD7F6}">
      <dgm:prSet/>
      <dgm:spPr/>
      <dgm:t>
        <a:bodyPr/>
        <a:lstStyle/>
        <a:p>
          <a:r>
            <a:rPr lang="en-US"/>
            <a:t>- Row-Level Security</a:t>
          </a:r>
        </a:p>
      </dgm:t>
    </dgm:pt>
    <dgm:pt modelId="{C9685745-572C-4CB5-839E-C7DA3E60F6E6}" type="parTrans" cxnId="{CD9B29DE-1C0E-4DCB-99D0-7D36E2032B14}">
      <dgm:prSet/>
      <dgm:spPr/>
      <dgm:t>
        <a:bodyPr/>
        <a:lstStyle/>
        <a:p>
          <a:endParaRPr lang="en-US"/>
        </a:p>
      </dgm:t>
    </dgm:pt>
    <dgm:pt modelId="{9A39DEE6-B38B-4EBD-B6B1-A4361540F6B9}" type="sibTrans" cxnId="{CD9B29DE-1C0E-4DCB-99D0-7D36E2032B14}">
      <dgm:prSet/>
      <dgm:spPr/>
      <dgm:t>
        <a:bodyPr/>
        <a:lstStyle/>
        <a:p>
          <a:endParaRPr lang="en-US"/>
        </a:p>
      </dgm:t>
    </dgm:pt>
    <dgm:pt modelId="{34B5FA5A-89D2-4FCA-B78C-19B81B9F3824}">
      <dgm:prSet/>
      <dgm:spPr/>
      <dgm:t>
        <a:bodyPr/>
        <a:lstStyle/>
        <a:p>
          <a:r>
            <a:rPr lang="en-US"/>
            <a:t>- App Creation &amp; Distribution</a:t>
          </a:r>
        </a:p>
      </dgm:t>
    </dgm:pt>
    <dgm:pt modelId="{3DA8165A-31EE-4E5A-889C-989F636C85FC}" type="parTrans" cxnId="{F56FB1BC-6BAB-4A32-A629-74DC997EAC2A}">
      <dgm:prSet/>
      <dgm:spPr/>
      <dgm:t>
        <a:bodyPr/>
        <a:lstStyle/>
        <a:p>
          <a:endParaRPr lang="en-US"/>
        </a:p>
      </dgm:t>
    </dgm:pt>
    <dgm:pt modelId="{38D35389-C1A1-4703-9FE8-7163FBC72EED}" type="sibTrans" cxnId="{F56FB1BC-6BAB-4A32-A629-74DC997EAC2A}">
      <dgm:prSet/>
      <dgm:spPr/>
      <dgm:t>
        <a:bodyPr/>
        <a:lstStyle/>
        <a:p>
          <a:endParaRPr lang="en-US"/>
        </a:p>
      </dgm:t>
    </dgm:pt>
    <dgm:pt modelId="{15E369E4-7BEA-474C-8AF9-1D10F536013A}">
      <dgm:prSet/>
      <dgm:spPr/>
      <dgm:t>
        <a:bodyPr/>
        <a:lstStyle/>
        <a:p>
          <a:r>
            <a:rPr lang="en-US"/>
            <a:t>- Commenting &amp; Alerts</a:t>
          </a:r>
        </a:p>
      </dgm:t>
    </dgm:pt>
    <dgm:pt modelId="{A1DF5BA4-7437-496E-86A5-FCD3B74DD49D}" type="parTrans" cxnId="{8F1BB59D-46CE-429F-9A57-861A79397D0D}">
      <dgm:prSet/>
      <dgm:spPr/>
      <dgm:t>
        <a:bodyPr/>
        <a:lstStyle/>
        <a:p>
          <a:endParaRPr lang="en-US"/>
        </a:p>
      </dgm:t>
    </dgm:pt>
    <dgm:pt modelId="{0C9E7725-918F-4FB9-A6E0-B82CC237B61A}" type="sibTrans" cxnId="{8F1BB59D-46CE-429F-9A57-861A79397D0D}">
      <dgm:prSet/>
      <dgm:spPr/>
      <dgm:t>
        <a:bodyPr/>
        <a:lstStyle/>
        <a:p>
          <a:endParaRPr lang="en-US"/>
        </a:p>
      </dgm:t>
    </dgm:pt>
    <dgm:pt modelId="{2709848E-EE17-4636-9673-3BE763F48895}" type="pres">
      <dgm:prSet presAssocID="{95B347B2-4179-4B7D-835C-D1B7353E1A4A}" presName="cycle" presStyleCnt="0">
        <dgm:presLayoutVars>
          <dgm:dir/>
          <dgm:resizeHandles val="exact"/>
        </dgm:presLayoutVars>
      </dgm:prSet>
      <dgm:spPr/>
    </dgm:pt>
    <dgm:pt modelId="{D94E5E2F-CFF2-447A-BB55-854A976B0DF3}" type="pres">
      <dgm:prSet presAssocID="{D856597D-1ABB-44BB-A3D4-E44C1DEC4B61}" presName="dummy" presStyleCnt="0"/>
      <dgm:spPr/>
    </dgm:pt>
    <dgm:pt modelId="{E2D79BA7-0089-4821-AB3F-E17DD509F7E0}" type="pres">
      <dgm:prSet presAssocID="{D856597D-1ABB-44BB-A3D4-E44C1DEC4B61}" presName="node" presStyleLbl="revTx" presStyleIdx="0" presStyleCnt="5">
        <dgm:presLayoutVars>
          <dgm:bulletEnabled val="1"/>
        </dgm:presLayoutVars>
      </dgm:prSet>
      <dgm:spPr/>
    </dgm:pt>
    <dgm:pt modelId="{360C2B80-CE9E-4161-A025-52B4FCB49DC2}" type="pres">
      <dgm:prSet presAssocID="{CB2535B9-A273-41F3-BFC0-F6C8A916144E}" presName="sibTrans" presStyleLbl="node1" presStyleIdx="0" presStyleCnt="5"/>
      <dgm:spPr/>
    </dgm:pt>
    <dgm:pt modelId="{A348CB06-7B2D-4E42-8C53-5E2EB65CC05D}" type="pres">
      <dgm:prSet presAssocID="{AB73068E-287B-470F-BCE1-0362A5A8FB20}" presName="dummy" presStyleCnt="0"/>
      <dgm:spPr/>
    </dgm:pt>
    <dgm:pt modelId="{E3466166-00D4-4112-B294-4A109486E974}" type="pres">
      <dgm:prSet presAssocID="{AB73068E-287B-470F-BCE1-0362A5A8FB20}" presName="node" presStyleLbl="revTx" presStyleIdx="1" presStyleCnt="5">
        <dgm:presLayoutVars>
          <dgm:bulletEnabled val="1"/>
        </dgm:presLayoutVars>
      </dgm:prSet>
      <dgm:spPr/>
    </dgm:pt>
    <dgm:pt modelId="{608EA339-D597-4B82-8BAD-B1F3CB62DA1C}" type="pres">
      <dgm:prSet presAssocID="{5E3A9065-AC77-4261-9055-AADD5C32C273}" presName="sibTrans" presStyleLbl="node1" presStyleIdx="1" presStyleCnt="5"/>
      <dgm:spPr/>
    </dgm:pt>
    <dgm:pt modelId="{43A38D3B-06FC-4EBB-BF52-5C6DEAE1A1A8}" type="pres">
      <dgm:prSet presAssocID="{C11D89F1-8390-4757-B321-1B99ABBAD7F6}" presName="dummy" presStyleCnt="0"/>
      <dgm:spPr/>
    </dgm:pt>
    <dgm:pt modelId="{3E1B995C-2AFC-4690-8A2D-B558BF67B965}" type="pres">
      <dgm:prSet presAssocID="{C11D89F1-8390-4757-B321-1B99ABBAD7F6}" presName="node" presStyleLbl="revTx" presStyleIdx="2" presStyleCnt="5">
        <dgm:presLayoutVars>
          <dgm:bulletEnabled val="1"/>
        </dgm:presLayoutVars>
      </dgm:prSet>
      <dgm:spPr/>
    </dgm:pt>
    <dgm:pt modelId="{24B4F426-F6C7-4920-9EAC-23205104D6DE}" type="pres">
      <dgm:prSet presAssocID="{9A39DEE6-B38B-4EBD-B6B1-A4361540F6B9}" presName="sibTrans" presStyleLbl="node1" presStyleIdx="2" presStyleCnt="5"/>
      <dgm:spPr/>
    </dgm:pt>
    <dgm:pt modelId="{D66AC277-D693-4FC4-AAA1-D7A2E8B230C2}" type="pres">
      <dgm:prSet presAssocID="{34B5FA5A-89D2-4FCA-B78C-19B81B9F3824}" presName="dummy" presStyleCnt="0"/>
      <dgm:spPr/>
    </dgm:pt>
    <dgm:pt modelId="{EF223C81-8EAD-4256-BB79-920854DFA13E}" type="pres">
      <dgm:prSet presAssocID="{34B5FA5A-89D2-4FCA-B78C-19B81B9F3824}" presName="node" presStyleLbl="revTx" presStyleIdx="3" presStyleCnt="5">
        <dgm:presLayoutVars>
          <dgm:bulletEnabled val="1"/>
        </dgm:presLayoutVars>
      </dgm:prSet>
      <dgm:spPr/>
    </dgm:pt>
    <dgm:pt modelId="{503D14E2-F4DE-4BBA-B1BD-430AB812520E}" type="pres">
      <dgm:prSet presAssocID="{38D35389-C1A1-4703-9FE8-7163FBC72EED}" presName="sibTrans" presStyleLbl="node1" presStyleIdx="3" presStyleCnt="5"/>
      <dgm:spPr/>
    </dgm:pt>
    <dgm:pt modelId="{B2B07F79-87AE-4E85-B038-CA85A96CCF5A}" type="pres">
      <dgm:prSet presAssocID="{15E369E4-7BEA-474C-8AF9-1D10F536013A}" presName="dummy" presStyleCnt="0"/>
      <dgm:spPr/>
    </dgm:pt>
    <dgm:pt modelId="{2A68D8BC-0681-4203-97C1-C23544FB02E6}" type="pres">
      <dgm:prSet presAssocID="{15E369E4-7BEA-474C-8AF9-1D10F536013A}" presName="node" presStyleLbl="revTx" presStyleIdx="4" presStyleCnt="5">
        <dgm:presLayoutVars>
          <dgm:bulletEnabled val="1"/>
        </dgm:presLayoutVars>
      </dgm:prSet>
      <dgm:spPr/>
    </dgm:pt>
    <dgm:pt modelId="{CE5E5A19-18C5-46B2-A73B-E5A8805F6B48}" type="pres">
      <dgm:prSet presAssocID="{0C9E7725-918F-4FB9-A6E0-B82CC237B61A}" presName="sibTrans" presStyleLbl="node1" presStyleIdx="4" presStyleCnt="5"/>
      <dgm:spPr/>
    </dgm:pt>
  </dgm:ptLst>
  <dgm:cxnLst>
    <dgm:cxn modelId="{6F15790D-BE91-4801-8688-8D211C9BB59B}" type="presOf" srcId="{CB2535B9-A273-41F3-BFC0-F6C8A916144E}" destId="{360C2B80-CE9E-4161-A025-52B4FCB49DC2}" srcOrd="0" destOrd="0" presId="urn:microsoft.com/office/officeart/2005/8/layout/cycle1"/>
    <dgm:cxn modelId="{711E9111-2510-4A34-BBFB-5FF475CF5C1B}" type="presOf" srcId="{C11D89F1-8390-4757-B321-1B99ABBAD7F6}" destId="{3E1B995C-2AFC-4690-8A2D-B558BF67B965}" srcOrd="0" destOrd="0" presId="urn:microsoft.com/office/officeart/2005/8/layout/cycle1"/>
    <dgm:cxn modelId="{3618EB15-A5C9-496D-827B-5084599F21F7}" srcId="{95B347B2-4179-4B7D-835C-D1B7353E1A4A}" destId="{D856597D-1ABB-44BB-A3D4-E44C1DEC4B61}" srcOrd="0" destOrd="0" parTransId="{B3DB1B57-7D5F-469B-AE64-E04BD7CB00BA}" sibTransId="{CB2535B9-A273-41F3-BFC0-F6C8A916144E}"/>
    <dgm:cxn modelId="{29AD921E-5F0C-412A-BF1E-8AFC3EDD8FBE}" srcId="{95B347B2-4179-4B7D-835C-D1B7353E1A4A}" destId="{AB73068E-287B-470F-BCE1-0362A5A8FB20}" srcOrd="1" destOrd="0" parTransId="{F679727D-22B5-4F89-B6C2-6EC96821BE96}" sibTransId="{5E3A9065-AC77-4261-9055-AADD5C32C273}"/>
    <dgm:cxn modelId="{E44C8535-E11C-41EF-82ED-2F72BD6FC5C9}" type="presOf" srcId="{5E3A9065-AC77-4261-9055-AADD5C32C273}" destId="{608EA339-D597-4B82-8BAD-B1F3CB62DA1C}" srcOrd="0" destOrd="0" presId="urn:microsoft.com/office/officeart/2005/8/layout/cycle1"/>
    <dgm:cxn modelId="{23C90C5B-E98F-45A4-9C31-53320867B4AF}" type="presOf" srcId="{15E369E4-7BEA-474C-8AF9-1D10F536013A}" destId="{2A68D8BC-0681-4203-97C1-C23544FB02E6}" srcOrd="0" destOrd="0" presId="urn:microsoft.com/office/officeart/2005/8/layout/cycle1"/>
    <dgm:cxn modelId="{1599F748-C8B1-43A7-B98F-98C66CF731B3}" type="presOf" srcId="{D856597D-1ABB-44BB-A3D4-E44C1DEC4B61}" destId="{E2D79BA7-0089-4821-AB3F-E17DD509F7E0}" srcOrd="0" destOrd="0" presId="urn:microsoft.com/office/officeart/2005/8/layout/cycle1"/>
    <dgm:cxn modelId="{09DD7580-8CAF-47D7-9479-475852CD93D1}" type="presOf" srcId="{AB73068E-287B-470F-BCE1-0362A5A8FB20}" destId="{E3466166-00D4-4112-B294-4A109486E974}" srcOrd="0" destOrd="0" presId="urn:microsoft.com/office/officeart/2005/8/layout/cycle1"/>
    <dgm:cxn modelId="{529FCC82-A097-47D8-9925-F2954A0DC999}" type="presOf" srcId="{0C9E7725-918F-4FB9-A6E0-B82CC237B61A}" destId="{CE5E5A19-18C5-46B2-A73B-E5A8805F6B48}" srcOrd="0" destOrd="0" presId="urn:microsoft.com/office/officeart/2005/8/layout/cycle1"/>
    <dgm:cxn modelId="{29BE1B99-BFA1-4EBE-B8A6-761E48844F31}" type="presOf" srcId="{95B347B2-4179-4B7D-835C-D1B7353E1A4A}" destId="{2709848E-EE17-4636-9673-3BE763F48895}" srcOrd="0" destOrd="0" presId="urn:microsoft.com/office/officeart/2005/8/layout/cycle1"/>
    <dgm:cxn modelId="{8F1BB59D-46CE-429F-9A57-861A79397D0D}" srcId="{95B347B2-4179-4B7D-835C-D1B7353E1A4A}" destId="{15E369E4-7BEA-474C-8AF9-1D10F536013A}" srcOrd="4" destOrd="0" parTransId="{A1DF5BA4-7437-496E-86A5-FCD3B74DD49D}" sibTransId="{0C9E7725-918F-4FB9-A6E0-B82CC237B61A}"/>
    <dgm:cxn modelId="{C60EF3A6-2F66-45FB-A593-9F94DB1AE389}" type="presOf" srcId="{38D35389-C1A1-4703-9FE8-7163FBC72EED}" destId="{503D14E2-F4DE-4BBA-B1BD-430AB812520E}" srcOrd="0" destOrd="0" presId="urn:microsoft.com/office/officeart/2005/8/layout/cycle1"/>
    <dgm:cxn modelId="{F56FB1BC-6BAB-4A32-A629-74DC997EAC2A}" srcId="{95B347B2-4179-4B7D-835C-D1B7353E1A4A}" destId="{34B5FA5A-89D2-4FCA-B78C-19B81B9F3824}" srcOrd="3" destOrd="0" parTransId="{3DA8165A-31EE-4E5A-889C-989F636C85FC}" sibTransId="{38D35389-C1A1-4703-9FE8-7163FBC72EED}"/>
    <dgm:cxn modelId="{1C8425BD-7AFA-4DA5-8107-0B067C473E62}" type="presOf" srcId="{34B5FA5A-89D2-4FCA-B78C-19B81B9F3824}" destId="{EF223C81-8EAD-4256-BB79-920854DFA13E}" srcOrd="0" destOrd="0" presId="urn:microsoft.com/office/officeart/2005/8/layout/cycle1"/>
    <dgm:cxn modelId="{BF487EC1-7DED-4C5C-980D-C1D55BF6BC5D}" type="presOf" srcId="{9A39DEE6-B38B-4EBD-B6B1-A4361540F6B9}" destId="{24B4F426-F6C7-4920-9EAC-23205104D6DE}" srcOrd="0" destOrd="0" presId="urn:microsoft.com/office/officeart/2005/8/layout/cycle1"/>
    <dgm:cxn modelId="{CD9B29DE-1C0E-4DCB-99D0-7D36E2032B14}" srcId="{95B347B2-4179-4B7D-835C-D1B7353E1A4A}" destId="{C11D89F1-8390-4757-B321-1B99ABBAD7F6}" srcOrd="2" destOrd="0" parTransId="{C9685745-572C-4CB5-839E-C7DA3E60F6E6}" sibTransId="{9A39DEE6-B38B-4EBD-B6B1-A4361540F6B9}"/>
    <dgm:cxn modelId="{7AD3FBC8-4B5D-4583-90DB-3FA7A8A1BB66}" type="presParOf" srcId="{2709848E-EE17-4636-9673-3BE763F48895}" destId="{D94E5E2F-CFF2-447A-BB55-854A976B0DF3}" srcOrd="0" destOrd="0" presId="urn:microsoft.com/office/officeart/2005/8/layout/cycle1"/>
    <dgm:cxn modelId="{63A6650C-C527-4338-9DD1-561F4E924511}" type="presParOf" srcId="{2709848E-EE17-4636-9673-3BE763F48895}" destId="{E2D79BA7-0089-4821-AB3F-E17DD509F7E0}" srcOrd="1" destOrd="0" presId="urn:microsoft.com/office/officeart/2005/8/layout/cycle1"/>
    <dgm:cxn modelId="{3A3BED78-967D-49D7-866C-C2312333D27F}" type="presParOf" srcId="{2709848E-EE17-4636-9673-3BE763F48895}" destId="{360C2B80-CE9E-4161-A025-52B4FCB49DC2}" srcOrd="2" destOrd="0" presId="urn:microsoft.com/office/officeart/2005/8/layout/cycle1"/>
    <dgm:cxn modelId="{190461CE-9ADD-47D4-AA9D-EAE3D174CF87}" type="presParOf" srcId="{2709848E-EE17-4636-9673-3BE763F48895}" destId="{A348CB06-7B2D-4E42-8C53-5E2EB65CC05D}" srcOrd="3" destOrd="0" presId="urn:microsoft.com/office/officeart/2005/8/layout/cycle1"/>
    <dgm:cxn modelId="{64CB9004-258F-431B-8533-F66A02583A98}" type="presParOf" srcId="{2709848E-EE17-4636-9673-3BE763F48895}" destId="{E3466166-00D4-4112-B294-4A109486E974}" srcOrd="4" destOrd="0" presId="urn:microsoft.com/office/officeart/2005/8/layout/cycle1"/>
    <dgm:cxn modelId="{975DD2E2-6746-4342-97D0-30D34348E9B4}" type="presParOf" srcId="{2709848E-EE17-4636-9673-3BE763F48895}" destId="{608EA339-D597-4B82-8BAD-B1F3CB62DA1C}" srcOrd="5" destOrd="0" presId="urn:microsoft.com/office/officeart/2005/8/layout/cycle1"/>
    <dgm:cxn modelId="{65850F4D-A3D7-4756-AF88-58575ABA4EA0}" type="presParOf" srcId="{2709848E-EE17-4636-9673-3BE763F48895}" destId="{43A38D3B-06FC-4EBB-BF52-5C6DEAE1A1A8}" srcOrd="6" destOrd="0" presId="urn:microsoft.com/office/officeart/2005/8/layout/cycle1"/>
    <dgm:cxn modelId="{1373F783-AB47-4F4A-AAFB-888216E74425}" type="presParOf" srcId="{2709848E-EE17-4636-9673-3BE763F48895}" destId="{3E1B995C-2AFC-4690-8A2D-B558BF67B965}" srcOrd="7" destOrd="0" presId="urn:microsoft.com/office/officeart/2005/8/layout/cycle1"/>
    <dgm:cxn modelId="{B475CF01-3B0E-4BB6-AE6B-E0B9771D75B4}" type="presParOf" srcId="{2709848E-EE17-4636-9673-3BE763F48895}" destId="{24B4F426-F6C7-4920-9EAC-23205104D6DE}" srcOrd="8" destOrd="0" presId="urn:microsoft.com/office/officeart/2005/8/layout/cycle1"/>
    <dgm:cxn modelId="{A0463CD7-33E7-4109-ADA9-C61A3A591085}" type="presParOf" srcId="{2709848E-EE17-4636-9673-3BE763F48895}" destId="{D66AC277-D693-4FC4-AAA1-D7A2E8B230C2}" srcOrd="9" destOrd="0" presId="urn:microsoft.com/office/officeart/2005/8/layout/cycle1"/>
    <dgm:cxn modelId="{6618CAAC-74A5-4B7D-B21A-88AE576DF2BF}" type="presParOf" srcId="{2709848E-EE17-4636-9673-3BE763F48895}" destId="{EF223C81-8EAD-4256-BB79-920854DFA13E}" srcOrd="10" destOrd="0" presId="urn:microsoft.com/office/officeart/2005/8/layout/cycle1"/>
    <dgm:cxn modelId="{F021986B-E38E-4D42-9724-746657A2C94C}" type="presParOf" srcId="{2709848E-EE17-4636-9673-3BE763F48895}" destId="{503D14E2-F4DE-4BBA-B1BD-430AB812520E}" srcOrd="11" destOrd="0" presId="urn:microsoft.com/office/officeart/2005/8/layout/cycle1"/>
    <dgm:cxn modelId="{C32CDB67-1D6B-4FA7-8A9E-0E1B43EEF359}" type="presParOf" srcId="{2709848E-EE17-4636-9673-3BE763F48895}" destId="{B2B07F79-87AE-4E85-B038-CA85A96CCF5A}" srcOrd="12" destOrd="0" presId="urn:microsoft.com/office/officeart/2005/8/layout/cycle1"/>
    <dgm:cxn modelId="{8EA301F3-7CDB-4FEF-8EBF-27A29618EA0E}" type="presParOf" srcId="{2709848E-EE17-4636-9673-3BE763F48895}" destId="{2A68D8BC-0681-4203-97C1-C23544FB02E6}" srcOrd="13" destOrd="0" presId="urn:microsoft.com/office/officeart/2005/8/layout/cycle1"/>
    <dgm:cxn modelId="{29CC55C1-39F2-4904-AC41-8EA07B1D4AC2}" type="presParOf" srcId="{2709848E-EE17-4636-9673-3BE763F48895}" destId="{CE5E5A19-18C5-46B2-A73B-E5A8805F6B4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AEE49B-F3D1-4B4D-9E13-76111198AB4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247234-3211-40EA-87A1-802382C07C02}">
      <dgm:prSet/>
      <dgm:spPr/>
      <dgm:t>
        <a:bodyPr/>
        <a:lstStyle/>
        <a:p>
          <a:r>
            <a:rPr lang="en-US"/>
            <a:t>Upload</a:t>
          </a:r>
        </a:p>
      </dgm:t>
    </dgm:pt>
    <dgm:pt modelId="{C78FB82A-E5E4-4E6B-8575-2BEFDBE5E3A5}" type="parTrans" cxnId="{051AF361-B5BB-4B44-A9BD-963827B91262}">
      <dgm:prSet/>
      <dgm:spPr/>
      <dgm:t>
        <a:bodyPr/>
        <a:lstStyle/>
        <a:p>
          <a:endParaRPr lang="en-US"/>
        </a:p>
      </dgm:t>
    </dgm:pt>
    <dgm:pt modelId="{C43E558D-EA24-4A51-B466-ADFAA5187AB0}" type="sibTrans" cxnId="{051AF361-B5BB-4B44-A9BD-963827B91262}">
      <dgm:prSet/>
      <dgm:spPr/>
      <dgm:t>
        <a:bodyPr/>
        <a:lstStyle/>
        <a:p>
          <a:endParaRPr lang="en-US"/>
        </a:p>
      </dgm:t>
    </dgm:pt>
    <dgm:pt modelId="{2EC2464C-548D-4CB2-A283-655A42DBE7AA}">
      <dgm:prSet/>
      <dgm:spPr/>
      <dgm:t>
        <a:bodyPr/>
        <a:lstStyle/>
        <a:p>
          <a:r>
            <a:rPr lang="en-US"/>
            <a:t>- Upload report from Power BI Desktop</a:t>
          </a:r>
        </a:p>
      </dgm:t>
    </dgm:pt>
    <dgm:pt modelId="{84458310-D844-4F84-B730-A762E1E1B20B}" type="parTrans" cxnId="{19CEA830-DC18-429D-9C35-923B9E6344A7}">
      <dgm:prSet/>
      <dgm:spPr/>
      <dgm:t>
        <a:bodyPr/>
        <a:lstStyle/>
        <a:p>
          <a:endParaRPr lang="en-US"/>
        </a:p>
      </dgm:t>
    </dgm:pt>
    <dgm:pt modelId="{8477CD32-55CA-4A49-8FE8-BC0080B6FCAB}" type="sibTrans" cxnId="{19CEA830-DC18-429D-9C35-923B9E6344A7}">
      <dgm:prSet/>
      <dgm:spPr/>
      <dgm:t>
        <a:bodyPr/>
        <a:lstStyle/>
        <a:p>
          <a:endParaRPr lang="en-US"/>
        </a:p>
      </dgm:t>
    </dgm:pt>
    <dgm:pt modelId="{8FF5AFEC-4C66-4E6D-9138-C1B2A388E255}">
      <dgm:prSet/>
      <dgm:spPr/>
      <dgm:t>
        <a:bodyPr/>
        <a:lstStyle/>
        <a:p>
          <a:r>
            <a:rPr lang="en-US"/>
            <a:t>Pin</a:t>
          </a:r>
        </a:p>
      </dgm:t>
    </dgm:pt>
    <dgm:pt modelId="{1188C87F-C8B4-43E6-AD1C-A60CBDE71E9B}" type="parTrans" cxnId="{9C68EB6E-C020-4FA0-BE1F-C538B46A6C08}">
      <dgm:prSet/>
      <dgm:spPr/>
      <dgm:t>
        <a:bodyPr/>
        <a:lstStyle/>
        <a:p>
          <a:endParaRPr lang="en-US"/>
        </a:p>
      </dgm:t>
    </dgm:pt>
    <dgm:pt modelId="{5DEA97B9-8877-4760-85D2-81070A42E213}" type="sibTrans" cxnId="{9C68EB6E-C020-4FA0-BE1F-C538B46A6C08}">
      <dgm:prSet/>
      <dgm:spPr/>
      <dgm:t>
        <a:bodyPr/>
        <a:lstStyle/>
        <a:p>
          <a:endParaRPr lang="en-US"/>
        </a:p>
      </dgm:t>
    </dgm:pt>
    <dgm:pt modelId="{1854AA01-90DC-474E-AE2A-7A6EA9C04739}">
      <dgm:prSet/>
      <dgm:spPr/>
      <dgm:t>
        <a:bodyPr/>
        <a:lstStyle/>
        <a:p>
          <a:r>
            <a:rPr lang="en-US"/>
            <a:t>- Pin visual to Dashboard</a:t>
          </a:r>
        </a:p>
      </dgm:t>
    </dgm:pt>
    <dgm:pt modelId="{577E0334-E76A-4B30-85A4-42E41599532D}" type="parTrans" cxnId="{AA7B188D-EC2B-4317-91D4-306A8D544056}">
      <dgm:prSet/>
      <dgm:spPr/>
      <dgm:t>
        <a:bodyPr/>
        <a:lstStyle/>
        <a:p>
          <a:endParaRPr lang="en-US"/>
        </a:p>
      </dgm:t>
    </dgm:pt>
    <dgm:pt modelId="{D636048D-894D-434E-9D83-6B9DD6DF3D0D}" type="sibTrans" cxnId="{AA7B188D-EC2B-4317-91D4-306A8D544056}">
      <dgm:prSet/>
      <dgm:spPr/>
      <dgm:t>
        <a:bodyPr/>
        <a:lstStyle/>
        <a:p>
          <a:endParaRPr lang="en-US"/>
        </a:p>
      </dgm:t>
    </dgm:pt>
    <dgm:pt modelId="{2B344361-F5D0-4E9C-A840-B6917CE663E3}">
      <dgm:prSet/>
      <dgm:spPr/>
      <dgm:t>
        <a:bodyPr/>
        <a:lstStyle/>
        <a:p>
          <a:r>
            <a:rPr lang="en-US"/>
            <a:t>Share</a:t>
          </a:r>
        </a:p>
      </dgm:t>
    </dgm:pt>
    <dgm:pt modelId="{A3C47DA7-0FAC-41D0-97A9-89EFA8954FA2}" type="parTrans" cxnId="{EDA75F2D-FEAF-4883-BD22-7371A61A7569}">
      <dgm:prSet/>
      <dgm:spPr/>
      <dgm:t>
        <a:bodyPr/>
        <a:lstStyle/>
        <a:p>
          <a:endParaRPr lang="en-US"/>
        </a:p>
      </dgm:t>
    </dgm:pt>
    <dgm:pt modelId="{2456D5D8-DB3C-4BE3-8365-86D197EE6444}" type="sibTrans" cxnId="{EDA75F2D-FEAF-4883-BD22-7371A61A7569}">
      <dgm:prSet/>
      <dgm:spPr/>
      <dgm:t>
        <a:bodyPr/>
        <a:lstStyle/>
        <a:p>
          <a:endParaRPr lang="en-US"/>
        </a:p>
      </dgm:t>
    </dgm:pt>
    <dgm:pt modelId="{32FC7D88-DDE2-4D3F-8D33-32C3BE619621}">
      <dgm:prSet/>
      <dgm:spPr/>
      <dgm:t>
        <a:bodyPr/>
        <a:lstStyle/>
        <a:p>
          <a:r>
            <a:rPr lang="en-US"/>
            <a:t>- Share with another user</a:t>
          </a:r>
        </a:p>
      </dgm:t>
    </dgm:pt>
    <dgm:pt modelId="{E1AFC430-5810-48D0-B763-A8731D6B5B31}" type="parTrans" cxnId="{1953C922-32C3-4F2E-822B-8275225FDF0D}">
      <dgm:prSet/>
      <dgm:spPr/>
      <dgm:t>
        <a:bodyPr/>
        <a:lstStyle/>
        <a:p>
          <a:endParaRPr lang="en-US"/>
        </a:p>
      </dgm:t>
    </dgm:pt>
    <dgm:pt modelId="{F3E53FA2-3847-42AD-986F-7EA99BF2326C}" type="sibTrans" cxnId="{1953C922-32C3-4F2E-822B-8275225FDF0D}">
      <dgm:prSet/>
      <dgm:spPr/>
      <dgm:t>
        <a:bodyPr/>
        <a:lstStyle/>
        <a:p>
          <a:endParaRPr lang="en-US"/>
        </a:p>
      </dgm:t>
    </dgm:pt>
    <dgm:pt modelId="{FF713767-3F3D-4343-8444-F503C9A4FFBA}">
      <dgm:prSet/>
      <dgm:spPr/>
      <dgm:t>
        <a:bodyPr/>
        <a:lstStyle/>
        <a:p>
          <a:r>
            <a:rPr lang="en-US"/>
            <a:t>Set</a:t>
          </a:r>
        </a:p>
      </dgm:t>
    </dgm:pt>
    <dgm:pt modelId="{016AEC4C-CF2D-49E3-9A3C-307584FEEEDD}" type="parTrans" cxnId="{3808BB47-7018-49F7-81C5-23096E0DE11E}">
      <dgm:prSet/>
      <dgm:spPr/>
      <dgm:t>
        <a:bodyPr/>
        <a:lstStyle/>
        <a:p>
          <a:endParaRPr lang="en-US"/>
        </a:p>
      </dgm:t>
    </dgm:pt>
    <dgm:pt modelId="{89095625-3E2B-44AB-A53B-033783BC3BFE}" type="sibTrans" cxnId="{3808BB47-7018-49F7-81C5-23096E0DE11E}">
      <dgm:prSet/>
      <dgm:spPr/>
      <dgm:t>
        <a:bodyPr/>
        <a:lstStyle/>
        <a:p>
          <a:endParaRPr lang="en-US"/>
        </a:p>
      </dgm:t>
    </dgm:pt>
    <dgm:pt modelId="{259F61C5-95FE-4A38-8169-A8A2F6DEA1AB}">
      <dgm:prSet/>
      <dgm:spPr/>
      <dgm:t>
        <a:bodyPr/>
        <a:lstStyle/>
        <a:p>
          <a:r>
            <a:rPr lang="en-US"/>
            <a:t>- Set scheduled refresh</a:t>
          </a:r>
        </a:p>
      </dgm:t>
    </dgm:pt>
    <dgm:pt modelId="{1AA033B4-BBB6-48BE-90B3-D6BB4494BC7D}" type="parTrans" cxnId="{1B229FAC-368C-4E54-8414-A13366E56F35}">
      <dgm:prSet/>
      <dgm:spPr/>
      <dgm:t>
        <a:bodyPr/>
        <a:lstStyle/>
        <a:p>
          <a:endParaRPr lang="en-US"/>
        </a:p>
      </dgm:t>
    </dgm:pt>
    <dgm:pt modelId="{8C78F500-8E61-4B57-9FA2-41C5EC382D42}" type="sibTrans" cxnId="{1B229FAC-368C-4E54-8414-A13366E56F35}">
      <dgm:prSet/>
      <dgm:spPr/>
      <dgm:t>
        <a:bodyPr/>
        <a:lstStyle/>
        <a:p>
          <a:endParaRPr lang="en-US"/>
        </a:p>
      </dgm:t>
    </dgm:pt>
    <dgm:pt modelId="{B03EB8BF-1919-4BCE-BC88-D633B290515D}" type="pres">
      <dgm:prSet presAssocID="{30AEE49B-F3D1-4B4D-9E13-76111198AB49}" presName="Name0" presStyleCnt="0">
        <dgm:presLayoutVars>
          <dgm:dir/>
          <dgm:animLvl val="lvl"/>
          <dgm:resizeHandles val="exact"/>
        </dgm:presLayoutVars>
      </dgm:prSet>
      <dgm:spPr/>
    </dgm:pt>
    <dgm:pt modelId="{5812AFFD-DDC3-48DB-AF5C-438593D57855}" type="pres">
      <dgm:prSet presAssocID="{4C247234-3211-40EA-87A1-802382C07C02}" presName="linNode" presStyleCnt="0"/>
      <dgm:spPr/>
    </dgm:pt>
    <dgm:pt modelId="{8DF404B4-E131-4B5F-B015-AABE223F7952}" type="pres">
      <dgm:prSet presAssocID="{4C247234-3211-40EA-87A1-802382C07C02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8CAB5BB2-4AF1-4570-98D5-44A8034533C4}" type="pres">
      <dgm:prSet presAssocID="{4C247234-3211-40EA-87A1-802382C07C02}" presName="descendantText" presStyleLbl="alignAccFollowNode1" presStyleIdx="0" presStyleCnt="4">
        <dgm:presLayoutVars>
          <dgm:bulletEnabled/>
        </dgm:presLayoutVars>
      </dgm:prSet>
      <dgm:spPr/>
    </dgm:pt>
    <dgm:pt modelId="{2140E330-5563-47C4-9874-08D29DF231C3}" type="pres">
      <dgm:prSet presAssocID="{C43E558D-EA24-4A51-B466-ADFAA5187AB0}" presName="sp" presStyleCnt="0"/>
      <dgm:spPr/>
    </dgm:pt>
    <dgm:pt modelId="{DBD09043-D544-4045-A1EB-48779A2BA2AE}" type="pres">
      <dgm:prSet presAssocID="{8FF5AFEC-4C66-4E6D-9138-C1B2A388E255}" presName="linNode" presStyleCnt="0"/>
      <dgm:spPr/>
    </dgm:pt>
    <dgm:pt modelId="{888E6846-8386-4083-AC80-F2C2C5DF192B}" type="pres">
      <dgm:prSet presAssocID="{8FF5AFEC-4C66-4E6D-9138-C1B2A388E25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6B444FF1-6CCD-4FA4-BFC7-E7D34430EE11}" type="pres">
      <dgm:prSet presAssocID="{8FF5AFEC-4C66-4E6D-9138-C1B2A388E255}" presName="descendantText" presStyleLbl="alignAccFollowNode1" presStyleIdx="1" presStyleCnt="4">
        <dgm:presLayoutVars>
          <dgm:bulletEnabled/>
        </dgm:presLayoutVars>
      </dgm:prSet>
      <dgm:spPr/>
    </dgm:pt>
    <dgm:pt modelId="{EB200DB7-E56C-4846-9BDF-A56155CFA506}" type="pres">
      <dgm:prSet presAssocID="{5DEA97B9-8877-4760-85D2-81070A42E213}" presName="sp" presStyleCnt="0"/>
      <dgm:spPr/>
    </dgm:pt>
    <dgm:pt modelId="{5A385E86-4873-4C0F-AD09-934658DE2527}" type="pres">
      <dgm:prSet presAssocID="{2B344361-F5D0-4E9C-A840-B6917CE663E3}" presName="linNode" presStyleCnt="0"/>
      <dgm:spPr/>
    </dgm:pt>
    <dgm:pt modelId="{8BC9EC25-4263-4E09-A6E3-2B4ED5734C40}" type="pres">
      <dgm:prSet presAssocID="{2B344361-F5D0-4E9C-A840-B6917CE663E3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0C2ADCDA-0CCA-41B5-855E-8643FE98DE37}" type="pres">
      <dgm:prSet presAssocID="{2B344361-F5D0-4E9C-A840-B6917CE663E3}" presName="descendantText" presStyleLbl="alignAccFollowNode1" presStyleIdx="2" presStyleCnt="4">
        <dgm:presLayoutVars>
          <dgm:bulletEnabled/>
        </dgm:presLayoutVars>
      </dgm:prSet>
      <dgm:spPr/>
    </dgm:pt>
    <dgm:pt modelId="{37F99FD2-3FDE-4B67-939A-34F7CEF13666}" type="pres">
      <dgm:prSet presAssocID="{2456D5D8-DB3C-4BE3-8365-86D197EE6444}" presName="sp" presStyleCnt="0"/>
      <dgm:spPr/>
    </dgm:pt>
    <dgm:pt modelId="{5E0EA86F-F7EA-4777-8C7E-51A74708E451}" type="pres">
      <dgm:prSet presAssocID="{FF713767-3F3D-4343-8444-F503C9A4FFBA}" presName="linNode" presStyleCnt="0"/>
      <dgm:spPr/>
    </dgm:pt>
    <dgm:pt modelId="{51FCD447-A89B-4509-AED6-D0F5D56B774E}" type="pres">
      <dgm:prSet presAssocID="{FF713767-3F3D-4343-8444-F503C9A4FFBA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5A14AC06-DEC0-441F-94CA-91376EFDFF7C}" type="pres">
      <dgm:prSet presAssocID="{FF713767-3F3D-4343-8444-F503C9A4FFBA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14065F14-5407-4010-9A87-4D1873CD2643}" type="presOf" srcId="{32FC7D88-DDE2-4D3F-8D33-32C3BE619621}" destId="{0C2ADCDA-0CCA-41B5-855E-8643FE98DE37}" srcOrd="0" destOrd="0" presId="urn:microsoft.com/office/officeart/2016/7/layout/VerticalSolidActionList"/>
    <dgm:cxn modelId="{0489321E-CE4E-49A8-A159-73BB2FCF5193}" type="presOf" srcId="{30AEE49B-F3D1-4B4D-9E13-76111198AB49}" destId="{B03EB8BF-1919-4BCE-BC88-D633B290515D}" srcOrd="0" destOrd="0" presId="urn:microsoft.com/office/officeart/2016/7/layout/VerticalSolidActionList"/>
    <dgm:cxn modelId="{0604F11F-7E04-4C74-BCE5-929E472B0A00}" type="presOf" srcId="{8FF5AFEC-4C66-4E6D-9138-C1B2A388E255}" destId="{888E6846-8386-4083-AC80-F2C2C5DF192B}" srcOrd="0" destOrd="0" presId="urn:microsoft.com/office/officeart/2016/7/layout/VerticalSolidActionList"/>
    <dgm:cxn modelId="{1953C922-32C3-4F2E-822B-8275225FDF0D}" srcId="{2B344361-F5D0-4E9C-A840-B6917CE663E3}" destId="{32FC7D88-DDE2-4D3F-8D33-32C3BE619621}" srcOrd="0" destOrd="0" parTransId="{E1AFC430-5810-48D0-B763-A8731D6B5B31}" sibTransId="{F3E53FA2-3847-42AD-986F-7EA99BF2326C}"/>
    <dgm:cxn modelId="{6D8B6126-94F5-451C-8E75-8B1A08C498A7}" type="presOf" srcId="{1854AA01-90DC-474E-AE2A-7A6EA9C04739}" destId="{6B444FF1-6CCD-4FA4-BFC7-E7D34430EE11}" srcOrd="0" destOrd="0" presId="urn:microsoft.com/office/officeart/2016/7/layout/VerticalSolidActionList"/>
    <dgm:cxn modelId="{EDA75F2D-FEAF-4883-BD22-7371A61A7569}" srcId="{30AEE49B-F3D1-4B4D-9E13-76111198AB49}" destId="{2B344361-F5D0-4E9C-A840-B6917CE663E3}" srcOrd="2" destOrd="0" parTransId="{A3C47DA7-0FAC-41D0-97A9-89EFA8954FA2}" sibTransId="{2456D5D8-DB3C-4BE3-8365-86D197EE6444}"/>
    <dgm:cxn modelId="{19CEA830-DC18-429D-9C35-923B9E6344A7}" srcId="{4C247234-3211-40EA-87A1-802382C07C02}" destId="{2EC2464C-548D-4CB2-A283-655A42DBE7AA}" srcOrd="0" destOrd="0" parTransId="{84458310-D844-4F84-B730-A762E1E1B20B}" sibTransId="{8477CD32-55CA-4A49-8FE8-BC0080B6FCAB}"/>
    <dgm:cxn modelId="{051AF361-B5BB-4B44-A9BD-963827B91262}" srcId="{30AEE49B-F3D1-4B4D-9E13-76111198AB49}" destId="{4C247234-3211-40EA-87A1-802382C07C02}" srcOrd="0" destOrd="0" parTransId="{C78FB82A-E5E4-4E6B-8575-2BEFDBE5E3A5}" sibTransId="{C43E558D-EA24-4A51-B466-ADFAA5187AB0}"/>
    <dgm:cxn modelId="{93348466-552F-41F6-88B0-83BD31E7ABA1}" type="presOf" srcId="{4C247234-3211-40EA-87A1-802382C07C02}" destId="{8DF404B4-E131-4B5F-B015-AABE223F7952}" srcOrd="0" destOrd="0" presId="urn:microsoft.com/office/officeart/2016/7/layout/VerticalSolidActionList"/>
    <dgm:cxn modelId="{3808BB47-7018-49F7-81C5-23096E0DE11E}" srcId="{30AEE49B-F3D1-4B4D-9E13-76111198AB49}" destId="{FF713767-3F3D-4343-8444-F503C9A4FFBA}" srcOrd="3" destOrd="0" parTransId="{016AEC4C-CF2D-49E3-9A3C-307584FEEEDD}" sibTransId="{89095625-3E2B-44AB-A53B-033783BC3BFE}"/>
    <dgm:cxn modelId="{9F12A56D-7E87-48EA-A466-6247D68D1D84}" type="presOf" srcId="{2B344361-F5D0-4E9C-A840-B6917CE663E3}" destId="{8BC9EC25-4263-4E09-A6E3-2B4ED5734C40}" srcOrd="0" destOrd="0" presId="urn:microsoft.com/office/officeart/2016/7/layout/VerticalSolidActionList"/>
    <dgm:cxn modelId="{9C68EB6E-C020-4FA0-BE1F-C538B46A6C08}" srcId="{30AEE49B-F3D1-4B4D-9E13-76111198AB49}" destId="{8FF5AFEC-4C66-4E6D-9138-C1B2A388E255}" srcOrd="1" destOrd="0" parTransId="{1188C87F-C8B4-43E6-AD1C-A60CBDE71E9B}" sibTransId="{5DEA97B9-8877-4760-85D2-81070A42E213}"/>
    <dgm:cxn modelId="{1E51CF6F-7691-4C4E-A556-1E979ACBBAC8}" type="presOf" srcId="{FF713767-3F3D-4343-8444-F503C9A4FFBA}" destId="{51FCD447-A89B-4509-AED6-D0F5D56B774E}" srcOrd="0" destOrd="0" presId="urn:microsoft.com/office/officeart/2016/7/layout/VerticalSolidActionList"/>
    <dgm:cxn modelId="{AA7B188D-EC2B-4317-91D4-306A8D544056}" srcId="{8FF5AFEC-4C66-4E6D-9138-C1B2A388E255}" destId="{1854AA01-90DC-474E-AE2A-7A6EA9C04739}" srcOrd="0" destOrd="0" parTransId="{577E0334-E76A-4B30-85A4-42E41599532D}" sibTransId="{D636048D-894D-434E-9D83-6B9DD6DF3D0D}"/>
    <dgm:cxn modelId="{1B229FAC-368C-4E54-8414-A13366E56F35}" srcId="{FF713767-3F3D-4343-8444-F503C9A4FFBA}" destId="{259F61C5-95FE-4A38-8169-A8A2F6DEA1AB}" srcOrd="0" destOrd="0" parTransId="{1AA033B4-BBB6-48BE-90B3-D6BB4494BC7D}" sibTransId="{8C78F500-8E61-4B57-9FA2-41C5EC382D42}"/>
    <dgm:cxn modelId="{965DD9C9-EAE4-4F3A-8332-B3E3A1BB04D3}" type="presOf" srcId="{259F61C5-95FE-4A38-8169-A8A2F6DEA1AB}" destId="{5A14AC06-DEC0-441F-94CA-91376EFDFF7C}" srcOrd="0" destOrd="0" presId="urn:microsoft.com/office/officeart/2016/7/layout/VerticalSolidActionList"/>
    <dgm:cxn modelId="{42AE07F8-F670-4F26-8E76-0AD907714168}" type="presOf" srcId="{2EC2464C-548D-4CB2-A283-655A42DBE7AA}" destId="{8CAB5BB2-4AF1-4570-98D5-44A8034533C4}" srcOrd="0" destOrd="0" presId="urn:microsoft.com/office/officeart/2016/7/layout/VerticalSolidActionList"/>
    <dgm:cxn modelId="{541D36BE-C495-4509-BA7D-3573F7EC3919}" type="presParOf" srcId="{B03EB8BF-1919-4BCE-BC88-D633B290515D}" destId="{5812AFFD-DDC3-48DB-AF5C-438593D57855}" srcOrd="0" destOrd="0" presId="urn:microsoft.com/office/officeart/2016/7/layout/VerticalSolidActionList"/>
    <dgm:cxn modelId="{F80B27C6-2228-4CD6-9158-6C8EC99B4FC6}" type="presParOf" srcId="{5812AFFD-DDC3-48DB-AF5C-438593D57855}" destId="{8DF404B4-E131-4B5F-B015-AABE223F7952}" srcOrd="0" destOrd="0" presId="urn:microsoft.com/office/officeart/2016/7/layout/VerticalSolidActionList"/>
    <dgm:cxn modelId="{A7E5C424-E11A-4104-AE86-9297B9531FAC}" type="presParOf" srcId="{5812AFFD-DDC3-48DB-AF5C-438593D57855}" destId="{8CAB5BB2-4AF1-4570-98D5-44A8034533C4}" srcOrd="1" destOrd="0" presId="urn:microsoft.com/office/officeart/2016/7/layout/VerticalSolidActionList"/>
    <dgm:cxn modelId="{422BC430-011F-4BEB-8541-C06AA632D69C}" type="presParOf" srcId="{B03EB8BF-1919-4BCE-BC88-D633B290515D}" destId="{2140E330-5563-47C4-9874-08D29DF231C3}" srcOrd="1" destOrd="0" presId="urn:microsoft.com/office/officeart/2016/7/layout/VerticalSolidActionList"/>
    <dgm:cxn modelId="{3F0EF007-6164-4087-992C-EAA333649D7B}" type="presParOf" srcId="{B03EB8BF-1919-4BCE-BC88-D633B290515D}" destId="{DBD09043-D544-4045-A1EB-48779A2BA2AE}" srcOrd="2" destOrd="0" presId="urn:microsoft.com/office/officeart/2016/7/layout/VerticalSolidActionList"/>
    <dgm:cxn modelId="{316618AD-7846-4CB6-B9CF-0A2FBBF6263D}" type="presParOf" srcId="{DBD09043-D544-4045-A1EB-48779A2BA2AE}" destId="{888E6846-8386-4083-AC80-F2C2C5DF192B}" srcOrd="0" destOrd="0" presId="urn:microsoft.com/office/officeart/2016/7/layout/VerticalSolidActionList"/>
    <dgm:cxn modelId="{B79E0CDE-5B0B-4073-B211-E0C99339DD3E}" type="presParOf" srcId="{DBD09043-D544-4045-A1EB-48779A2BA2AE}" destId="{6B444FF1-6CCD-4FA4-BFC7-E7D34430EE11}" srcOrd="1" destOrd="0" presId="urn:microsoft.com/office/officeart/2016/7/layout/VerticalSolidActionList"/>
    <dgm:cxn modelId="{FF9725A1-CAA7-482F-A515-10ADC170A288}" type="presParOf" srcId="{B03EB8BF-1919-4BCE-BC88-D633B290515D}" destId="{EB200DB7-E56C-4846-9BDF-A56155CFA506}" srcOrd="3" destOrd="0" presId="urn:microsoft.com/office/officeart/2016/7/layout/VerticalSolidActionList"/>
    <dgm:cxn modelId="{BB2B1167-119F-46BC-BA54-2EB859B4BD5E}" type="presParOf" srcId="{B03EB8BF-1919-4BCE-BC88-D633B290515D}" destId="{5A385E86-4873-4C0F-AD09-934658DE2527}" srcOrd="4" destOrd="0" presId="urn:microsoft.com/office/officeart/2016/7/layout/VerticalSolidActionList"/>
    <dgm:cxn modelId="{B43DAAAE-A540-42D9-B39C-F64EA55C2785}" type="presParOf" srcId="{5A385E86-4873-4C0F-AD09-934658DE2527}" destId="{8BC9EC25-4263-4E09-A6E3-2B4ED5734C40}" srcOrd="0" destOrd="0" presId="urn:microsoft.com/office/officeart/2016/7/layout/VerticalSolidActionList"/>
    <dgm:cxn modelId="{9C7C1A14-470B-4EFE-8DA4-9F965A7E63FE}" type="presParOf" srcId="{5A385E86-4873-4C0F-AD09-934658DE2527}" destId="{0C2ADCDA-0CCA-41B5-855E-8643FE98DE37}" srcOrd="1" destOrd="0" presId="urn:microsoft.com/office/officeart/2016/7/layout/VerticalSolidActionList"/>
    <dgm:cxn modelId="{21638961-0AFC-4576-A82C-8180860B496D}" type="presParOf" srcId="{B03EB8BF-1919-4BCE-BC88-D633B290515D}" destId="{37F99FD2-3FDE-4B67-939A-34F7CEF13666}" srcOrd="5" destOrd="0" presId="urn:microsoft.com/office/officeart/2016/7/layout/VerticalSolidActionList"/>
    <dgm:cxn modelId="{9F9CC078-EF18-42A3-8C5B-4DC480A8930D}" type="presParOf" srcId="{B03EB8BF-1919-4BCE-BC88-D633B290515D}" destId="{5E0EA86F-F7EA-4777-8C7E-51A74708E451}" srcOrd="6" destOrd="0" presId="urn:microsoft.com/office/officeart/2016/7/layout/VerticalSolidActionList"/>
    <dgm:cxn modelId="{106FC9BA-F247-4D3B-8431-B12871ACAAD8}" type="presParOf" srcId="{5E0EA86F-F7EA-4777-8C7E-51A74708E451}" destId="{51FCD447-A89B-4509-AED6-D0F5D56B774E}" srcOrd="0" destOrd="0" presId="urn:microsoft.com/office/officeart/2016/7/layout/VerticalSolidActionList"/>
    <dgm:cxn modelId="{DC0C53F5-A625-4011-A6E1-F50BB9D46830}" type="presParOf" srcId="{5E0EA86F-F7EA-4777-8C7E-51A74708E451}" destId="{5A14AC06-DEC0-441F-94CA-91376EFDFF7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39E96E-A837-452F-AFB6-E2948DB4333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0FB090-BFA4-484F-8A55-54028F470C14}">
      <dgm:prSet/>
      <dgm:spPr/>
      <dgm:t>
        <a:bodyPr/>
        <a:lstStyle/>
        <a:p>
          <a:pPr>
            <a:defRPr cap="all"/>
          </a:pPr>
          <a:r>
            <a:rPr lang="en-US"/>
            <a:t>- Organize workspaces</a:t>
          </a:r>
        </a:p>
      </dgm:t>
    </dgm:pt>
    <dgm:pt modelId="{B9DA3405-FA99-44F6-A03B-C543B45ABBAB}" type="parTrans" cxnId="{BB1C9A5E-E77A-4848-9D9E-3F160426E3B4}">
      <dgm:prSet/>
      <dgm:spPr/>
      <dgm:t>
        <a:bodyPr/>
        <a:lstStyle/>
        <a:p>
          <a:endParaRPr lang="en-US"/>
        </a:p>
      </dgm:t>
    </dgm:pt>
    <dgm:pt modelId="{F213FE7A-C51C-4D11-8A12-7B921AB29213}" type="sibTrans" cxnId="{BB1C9A5E-E77A-4848-9D9E-3F160426E3B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E9F891E4-35DF-4070-B22D-0DB3BAB15484}">
      <dgm:prSet/>
      <dgm:spPr/>
      <dgm:t>
        <a:bodyPr/>
        <a:lstStyle/>
        <a:p>
          <a:pPr>
            <a:defRPr cap="all"/>
          </a:pPr>
          <a:r>
            <a:rPr lang="en-US"/>
            <a:t>- Limit dashboard visuals</a:t>
          </a:r>
        </a:p>
      </dgm:t>
    </dgm:pt>
    <dgm:pt modelId="{0C91E71B-BE63-4F26-992D-CAB5F7E1337E}" type="parTrans" cxnId="{3EFDCA92-8E42-450D-BD50-CC692C8D44D5}">
      <dgm:prSet/>
      <dgm:spPr/>
      <dgm:t>
        <a:bodyPr/>
        <a:lstStyle/>
        <a:p>
          <a:endParaRPr lang="en-US"/>
        </a:p>
      </dgm:t>
    </dgm:pt>
    <dgm:pt modelId="{9AF57C47-A0BF-4189-B7C8-029CC0F5D479}" type="sibTrans" cxnId="{3EFDCA92-8E42-450D-BD50-CC692C8D44D5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AA8FB9C0-77E0-44DB-AA45-38B9CC8CFFD4}">
      <dgm:prSet/>
      <dgm:spPr/>
      <dgm:t>
        <a:bodyPr/>
        <a:lstStyle/>
        <a:p>
          <a:pPr>
            <a:defRPr cap="all"/>
          </a:pPr>
          <a:r>
            <a:rPr lang="en-US"/>
            <a:t>- Document refresh schedules</a:t>
          </a:r>
        </a:p>
      </dgm:t>
    </dgm:pt>
    <dgm:pt modelId="{4E2179B3-C53A-4CE4-9D5A-566B66D9E724}" type="parTrans" cxnId="{422F10AA-98AB-4A99-BCCA-9E577DD2714B}">
      <dgm:prSet/>
      <dgm:spPr/>
      <dgm:t>
        <a:bodyPr/>
        <a:lstStyle/>
        <a:p>
          <a:endParaRPr lang="en-US"/>
        </a:p>
      </dgm:t>
    </dgm:pt>
    <dgm:pt modelId="{57F46A1A-96E1-424A-9DCD-2CDA52A4BC14}" type="sibTrans" cxnId="{422F10AA-98AB-4A99-BCCA-9E577DD2714B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A1DB060-A413-47E6-AEAA-44BB177B353D}">
      <dgm:prSet/>
      <dgm:spPr/>
      <dgm:t>
        <a:bodyPr/>
        <a:lstStyle/>
        <a:p>
          <a:pPr>
            <a:defRPr cap="all"/>
          </a:pPr>
          <a:r>
            <a:rPr lang="en-US"/>
            <a:t>- Test RLS thoroughly</a:t>
          </a:r>
        </a:p>
      </dgm:t>
    </dgm:pt>
    <dgm:pt modelId="{EED6893B-D0D5-4951-848D-071C6AE42B36}" type="parTrans" cxnId="{665F3505-D47C-4FCA-9083-9BEB92E7FBB8}">
      <dgm:prSet/>
      <dgm:spPr/>
      <dgm:t>
        <a:bodyPr/>
        <a:lstStyle/>
        <a:p>
          <a:endParaRPr lang="en-US"/>
        </a:p>
      </dgm:t>
    </dgm:pt>
    <dgm:pt modelId="{90F60D89-7FA3-4CAD-81B4-F46710B36DEB}" type="sibTrans" cxnId="{665F3505-D47C-4FCA-9083-9BEB92E7FBB8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A380DD2C-1007-4E1D-856B-7492B9BAAC69}" type="pres">
      <dgm:prSet presAssocID="{8C39E96E-A837-452F-AFB6-E2948DB4333D}" presName="Name0" presStyleCnt="0">
        <dgm:presLayoutVars>
          <dgm:animLvl val="lvl"/>
          <dgm:resizeHandles val="exact"/>
        </dgm:presLayoutVars>
      </dgm:prSet>
      <dgm:spPr/>
    </dgm:pt>
    <dgm:pt modelId="{3990183A-24B0-46D2-AF39-746A7DD61CA3}" type="pres">
      <dgm:prSet presAssocID="{560FB090-BFA4-484F-8A55-54028F470C14}" presName="compositeNode" presStyleCnt="0">
        <dgm:presLayoutVars>
          <dgm:bulletEnabled val="1"/>
        </dgm:presLayoutVars>
      </dgm:prSet>
      <dgm:spPr/>
    </dgm:pt>
    <dgm:pt modelId="{82782AAF-289B-4E83-AF38-B12AC3C6DDD0}" type="pres">
      <dgm:prSet presAssocID="{560FB090-BFA4-484F-8A55-54028F470C14}" presName="bgRect" presStyleLbl="bgAccFollowNode1" presStyleIdx="0" presStyleCnt="4"/>
      <dgm:spPr/>
    </dgm:pt>
    <dgm:pt modelId="{EFEC4988-EAB4-414E-910C-4CBC5C7CA198}" type="pres">
      <dgm:prSet presAssocID="{F213FE7A-C51C-4D11-8A12-7B921AB2921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43EC0DC-0E0B-4AB9-BC81-D7299E5CEFC8}" type="pres">
      <dgm:prSet presAssocID="{560FB090-BFA4-484F-8A55-54028F470C14}" presName="bottomLine" presStyleLbl="alignNode1" presStyleIdx="1" presStyleCnt="8">
        <dgm:presLayoutVars/>
      </dgm:prSet>
      <dgm:spPr/>
    </dgm:pt>
    <dgm:pt modelId="{9CA2F789-4EAD-44C7-A1BA-A9BBD7E3C0E0}" type="pres">
      <dgm:prSet presAssocID="{560FB090-BFA4-484F-8A55-54028F470C14}" presName="nodeText" presStyleLbl="bgAccFollowNode1" presStyleIdx="0" presStyleCnt="4">
        <dgm:presLayoutVars>
          <dgm:bulletEnabled val="1"/>
        </dgm:presLayoutVars>
      </dgm:prSet>
      <dgm:spPr/>
    </dgm:pt>
    <dgm:pt modelId="{CE1661B7-C907-49FE-849E-FDB83E217EDB}" type="pres">
      <dgm:prSet presAssocID="{F213FE7A-C51C-4D11-8A12-7B921AB29213}" presName="sibTrans" presStyleCnt="0"/>
      <dgm:spPr/>
    </dgm:pt>
    <dgm:pt modelId="{699806DE-0573-4B09-B8CF-5906095B74D8}" type="pres">
      <dgm:prSet presAssocID="{E9F891E4-35DF-4070-B22D-0DB3BAB15484}" presName="compositeNode" presStyleCnt="0">
        <dgm:presLayoutVars>
          <dgm:bulletEnabled val="1"/>
        </dgm:presLayoutVars>
      </dgm:prSet>
      <dgm:spPr/>
    </dgm:pt>
    <dgm:pt modelId="{B23049F7-E0B5-4DF4-8D86-BDC31A32137B}" type="pres">
      <dgm:prSet presAssocID="{E9F891E4-35DF-4070-B22D-0DB3BAB15484}" presName="bgRect" presStyleLbl="bgAccFollowNode1" presStyleIdx="1" presStyleCnt="4"/>
      <dgm:spPr/>
    </dgm:pt>
    <dgm:pt modelId="{459A8B39-E298-41DD-AAA2-8B3D5C4446F6}" type="pres">
      <dgm:prSet presAssocID="{9AF57C47-A0BF-4189-B7C8-029CC0F5D47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F012E6F-BB34-4862-84B1-39045839B3FA}" type="pres">
      <dgm:prSet presAssocID="{E9F891E4-35DF-4070-B22D-0DB3BAB15484}" presName="bottomLine" presStyleLbl="alignNode1" presStyleIdx="3" presStyleCnt="8">
        <dgm:presLayoutVars/>
      </dgm:prSet>
      <dgm:spPr/>
    </dgm:pt>
    <dgm:pt modelId="{9F78E5D1-6A53-4011-82BF-4A8518B33C9E}" type="pres">
      <dgm:prSet presAssocID="{E9F891E4-35DF-4070-B22D-0DB3BAB15484}" presName="nodeText" presStyleLbl="bgAccFollowNode1" presStyleIdx="1" presStyleCnt="4">
        <dgm:presLayoutVars>
          <dgm:bulletEnabled val="1"/>
        </dgm:presLayoutVars>
      </dgm:prSet>
      <dgm:spPr/>
    </dgm:pt>
    <dgm:pt modelId="{1C13246A-9494-4DE9-92F9-791191D17DBF}" type="pres">
      <dgm:prSet presAssocID="{9AF57C47-A0BF-4189-B7C8-029CC0F5D479}" presName="sibTrans" presStyleCnt="0"/>
      <dgm:spPr/>
    </dgm:pt>
    <dgm:pt modelId="{F694F3C6-34CA-4357-A60E-C4785F6C5BE7}" type="pres">
      <dgm:prSet presAssocID="{AA8FB9C0-77E0-44DB-AA45-38B9CC8CFFD4}" presName="compositeNode" presStyleCnt="0">
        <dgm:presLayoutVars>
          <dgm:bulletEnabled val="1"/>
        </dgm:presLayoutVars>
      </dgm:prSet>
      <dgm:spPr/>
    </dgm:pt>
    <dgm:pt modelId="{532EDC38-DF7E-48FA-8F07-BC94DE07AE43}" type="pres">
      <dgm:prSet presAssocID="{AA8FB9C0-77E0-44DB-AA45-38B9CC8CFFD4}" presName="bgRect" presStyleLbl="bgAccFollowNode1" presStyleIdx="2" presStyleCnt="4"/>
      <dgm:spPr/>
    </dgm:pt>
    <dgm:pt modelId="{726B80F9-8A13-44CD-92E2-5EF71031BE6E}" type="pres">
      <dgm:prSet presAssocID="{57F46A1A-96E1-424A-9DCD-2CDA52A4BC1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88B04A9-6CF6-498B-AD4E-19E66B7901E4}" type="pres">
      <dgm:prSet presAssocID="{AA8FB9C0-77E0-44DB-AA45-38B9CC8CFFD4}" presName="bottomLine" presStyleLbl="alignNode1" presStyleIdx="5" presStyleCnt="8">
        <dgm:presLayoutVars/>
      </dgm:prSet>
      <dgm:spPr/>
    </dgm:pt>
    <dgm:pt modelId="{138981D1-F409-493E-8C1D-6E7CE1C21D75}" type="pres">
      <dgm:prSet presAssocID="{AA8FB9C0-77E0-44DB-AA45-38B9CC8CFFD4}" presName="nodeText" presStyleLbl="bgAccFollowNode1" presStyleIdx="2" presStyleCnt="4">
        <dgm:presLayoutVars>
          <dgm:bulletEnabled val="1"/>
        </dgm:presLayoutVars>
      </dgm:prSet>
      <dgm:spPr/>
    </dgm:pt>
    <dgm:pt modelId="{D78FD35E-C4E2-4351-BDE5-E1585EA27162}" type="pres">
      <dgm:prSet presAssocID="{57F46A1A-96E1-424A-9DCD-2CDA52A4BC14}" presName="sibTrans" presStyleCnt="0"/>
      <dgm:spPr/>
    </dgm:pt>
    <dgm:pt modelId="{92D80E54-03C3-40EF-98E3-12DD02BBA993}" type="pres">
      <dgm:prSet presAssocID="{1A1DB060-A413-47E6-AEAA-44BB177B353D}" presName="compositeNode" presStyleCnt="0">
        <dgm:presLayoutVars>
          <dgm:bulletEnabled val="1"/>
        </dgm:presLayoutVars>
      </dgm:prSet>
      <dgm:spPr/>
    </dgm:pt>
    <dgm:pt modelId="{E6F8B50D-16AC-43E0-B429-E98FAB4AD87F}" type="pres">
      <dgm:prSet presAssocID="{1A1DB060-A413-47E6-AEAA-44BB177B353D}" presName="bgRect" presStyleLbl="bgAccFollowNode1" presStyleIdx="3" presStyleCnt="4"/>
      <dgm:spPr/>
    </dgm:pt>
    <dgm:pt modelId="{2743802E-71F8-4B52-85FC-EE0B537DD697}" type="pres">
      <dgm:prSet presAssocID="{90F60D89-7FA3-4CAD-81B4-F46710B36DE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0F5FD8E-A607-4B2A-AE2E-E4A5AF9BAF84}" type="pres">
      <dgm:prSet presAssocID="{1A1DB060-A413-47E6-AEAA-44BB177B353D}" presName="bottomLine" presStyleLbl="alignNode1" presStyleIdx="7" presStyleCnt="8">
        <dgm:presLayoutVars/>
      </dgm:prSet>
      <dgm:spPr/>
    </dgm:pt>
    <dgm:pt modelId="{E534E13D-A5DC-4F48-8408-A300557A6244}" type="pres">
      <dgm:prSet presAssocID="{1A1DB060-A413-47E6-AEAA-44BB177B353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65F3505-D47C-4FCA-9083-9BEB92E7FBB8}" srcId="{8C39E96E-A837-452F-AFB6-E2948DB4333D}" destId="{1A1DB060-A413-47E6-AEAA-44BB177B353D}" srcOrd="3" destOrd="0" parTransId="{EED6893B-D0D5-4951-848D-071C6AE42B36}" sibTransId="{90F60D89-7FA3-4CAD-81B4-F46710B36DEB}"/>
    <dgm:cxn modelId="{2DB42607-1F85-424D-894E-270599A5C291}" type="presOf" srcId="{E9F891E4-35DF-4070-B22D-0DB3BAB15484}" destId="{9F78E5D1-6A53-4011-82BF-4A8518B33C9E}" srcOrd="1" destOrd="0" presId="urn:microsoft.com/office/officeart/2016/7/layout/BasicLinearProcessNumbered"/>
    <dgm:cxn modelId="{5CF3F21F-883E-4EC2-AB5E-5F8E0FE6DB82}" type="presOf" srcId="{F213FE7A-C51C-4D11-8A12-7B921AB29213}" destId="{EFEC4988-EAB4-414E-910C-4CBC5C7CA198}" srcOrd="0" destOrd="0" presId="urn:microsoft.com/office/officeart/2016/7/layout/BasicLinearProcessNumbered"/>
    <dgm:cxn modelId="{4C384A40-0F63-4F37-B7D2-5F7AA6DFF4D1}" type="presOf" srcId="{90F60D89-7FA3-4CAD-81B4-F46710B36DEB}" destId="{2743802E-71F8-4B52-85FC-EE0B537DD697}" srcOrd="0" destOrd="0" presId="urn:microsoft.com/office/officeart/2016/7/layout/BasicLinearProcessNumbered"/>
    <dgm:cxn modelId="{1E23945C-FB97-4655-89AE-921D8391F786}" type="presOf" srcId="{57F46A1A-96E1-424A-9DCD-2CDA52A4BC14}" destId="{726B80F9-8A13-44CD-92E2-5EF71031BE6E}" srcOrd="0" destOrd="0" presId="urn:microsoft.com/office/officeart/2016/7/layout/BasicLinearProcessNumbered"/>
    <dgm:cxn modelId="{BB1C9A5E-E77A-4848-9D9E-3F160426E3B4}" srcId="{8C39E96E-A837-452F-AFB6-E2948DB4333D}" destId="{560FB090-BFA4-484F-8A55-54028F470C14}" srcOrd="0" destOrd="0" parTransId="{B9DA3405-FA99-44F6-A03B-C543B45ABBAB}" sibTransId="{F213FE7A-C51C-4D11-8A12-7B921AB29213}"/>
    <dgm:cxn modelId="{33A35651-D18D-4246-9CA5-A09037C6067C}" type="presOf" srcId="{9AF57C47-A0BF-4189-B7C8-029CC0F5D479}" destId="{459A8B39-E298-41DD-AAA2-8B3D5C4446F6}" srcOrd="0" destOrd="0" presId="urn:microsoft.com/office/officeart/2016/7/layout/BasicLinearProcessNumbered"/>
    <dgm:cxn modelId="{EDBC6E7A-6AF1-49AF-B899-4EE03E335899}" type="presOf" srcId="{560FB090-BFA4-484F-8A55-54028F470C14}" destId="{82782AAF-289B-4E83-AF38-B12AC3C6DDD0}" srcOrd="0" destOrd="0" presId="urn:microsoft.com/office/officeart/2016/7/layout/BasicLinearProcessNumbered"/>
    <dgm:cxn modelId="{3EFDCA92-8E42-450D-BD50-CC692C8D44D5}" srcId="{8C39E96E-A837-452F-AFB6-E2948DB4333D}" destId="{E9F891E4-35DF-4070-B22D-0DB3BAB15484}" srcOrd="1" destOrd="0" parTransId="{0C91E71B-BE63-4F26-992D-CAB5F7E1337E}" sibTransId="{9AF57C47-A0BF-4189-B7C8-029CC0F5D479}"/>
    <dgm:cxn modelId="{08B3AEA1-3DC1-4EE3-A806-E12C03A7F86C}" type="presOf" srcId="{AA8FB9C0-77E0-44DB-AA45-38B9CC8CFFD4}" destId="{532EDC38-DF7E-48FA-8F07-BC94DE07AE43}" srcOrd="0" destOrd="0" presId="urn:microsoft.com/office/officeart/2016/7/layout/BasicLinearProcessNumbered"/>
    <dgm:cxn modelId="{92738DA9-0346-4BAB-895C-053D5E3E66C6}" type="presOf" srcId="{8C39E96E-A837-452F-AFB6-E2948DB4333D}" destId="{A380DD2C-1007-4E1D-856B-7492B9BAAC69}" srcOrd="0" destOrd="0" presId="urn:microsoft.com/office/officeart/2016/7/layout/BasicLinearProcessNumbered"/>
    <dgm:cxn modelId="{422F10AA-98AB-4A99-BCCA-9E577DD2714B}" srcId="{8C39E96E-A837-452F-AFB6-E2948DB4333D}" destId="{AA8FB9C0-77E0-44DB-AA45-38B9CC8CFFD4}" srcOrd="2" destOrd="0" parTransId="{4E2179B3-C53A-4CE4-9D5A-566B66D9E724}" sibTransId="{57F46A1A-96E1-424A-9DCD-2CDA52A4BC14}"/>
    <dgm:cxn modelId="{B02FB3BA-01A0-4526-91D7-8771A89C077A}" type="presOf" srcId="{AA8FB9C0-77E0-44DB-AA45-38B9CC8CFFD4}" destId="{138981D1-F409-493E-8C1D-6E7CE1C21D75}" srcOrd="1" destOrd="0" presId="urn:microsoft.com/office/officeart/2016/7/layout/BasicLinearProcessNumbered"/>
    <dgm:cxn modelId="{A0D556D2-CFB3-4AA2-A038-18E84059DE5F}" type="presOf" srcId="{1A1DB060-A413-47E6-AEAA-44BB177B353D}" destId="{E534E13D-A5DC-4F48-8408-A300557A6244}" srcOrd="1" destOrd="0" presId="urn:microsoft.com/office/officeart/2016/7/layout/BasicLinearProcessNumbered"/>
    <dgm:cxn modelId="{D5979CD7-E92A-4B9C-8B93-60DA827BC194}" type="presOf" srcId="{1A1DB060-A413-47E6-AEAA-44BB177B353D}" destId="{E6F8B50D-16AC-43E0-B429-E98FAB4AD87F}" srcOrd="0" destOrd="0" presId="urn:microsoft.com/office/officeart/2016/7/layout/BasicLinearProcessNumbered"/>
    <dgm:cxn modelId="{A31886E1-37FC-4F9B-898D-A925415617CA}" type="presOf" srcId="{E9F891E4-35DF-4070-B22D-0DB3BAB15484}" destId="{B23049F7-E0B5-4DF4-8D86-BDC31A32137B}" srcOrd="0" destOrd="0" presId="urn:microsoft.com/office/officeart/2016/7/layout/BasicLinearProcessNumbered"/>
    <dgm:cxn modelId="{2C77FCF8-A747-4B18-A3F3-3E8FF8B74703}" type="presOf" srcId="{560FB090-BFA4-484F-8A55-54028F470C14}" destId="{9CA2F789-4EAD-44C7-A1BA-A9BBD7E3C0E0}" srcOrd="1" destOrd="0" presId="urn:microsoft.com/office/officeart/2016/7/layout/BasicLinearProcessNumbered"/>
    <dgm:cxn modelId="{189C75F8-13AE-439A-848F-1F50B091885F}" type="presParOf" srcId="{A380DD2C-1007-4E1D-856B-7492B9BAAC69}" destId="{3990183A-24B0-46D2-AF39-746A7DD61CA3}" srcOrd="0" destOrd="0" presId="urn:microsoft.com/office/officeart/2016/7/layout/BasicLinearProcessNumbered"/>
    <dgm:cxn modelId="{DC070AD6-EBF4-4DC7-B025-2EFA7C87B9E8}" type="presParOf" srcId="{3990183A-24B0-46D2-AF39-746A7DD61CA3}" destId="{82782AAF-289B-4E83-AF38-B12AC3C6DDD0}" srcOrd="0" destOrd="0" presId="urn:microsoft.com/office/officeart/2016/7/layout/BasicLinearProcessNumbered"/>
    <dgm:cxn modelId="{E298937D-CB66-4DDA-94D5-B4FE664E1261}" type="presParOf" srcId="{3990183A-24B0-46D2-AF39-746A7DD61CA3}" destId="{EFEC4988-EAB4-414E-910C-4CBC5C7CA198}" srcOrd="1" destOrd="0" presId="urn:microsoft.com/office/officeart/2016/7/layout/BasicLinearProcessNumbered"/>
    <dgm:cxn modelId="{0F21DFE5-EA18-46AA-AF9E-2258ABEAD7DD}" type="presParOf" srcId="{3990183A-24B0-46D2-AF39-746A7DD61CA3}" destId="{143EC0DC-0E0B-4AB9-BC81-D7299E5CEFC8}" srcOrd="2" destOrd="0" presId="urn:microsoft.com/office/officeart/2016/7/layout/BasicLinearProcessNumbered"/>
    <dgm:cxn modelId="{C204B18D-F933-469D-9913-6C74C30CD108}" type="presParOf" srcId="{3990183A-24B0-46D2-AF39-746A7DD61CA3}" destId="{9CA2F789-4EAD-44C7-A1BA-A9BBD7E3C0E0}" srcOrd="3" destOrd="0" presId="urn:microsoft.com/office/officeart/2016/7/layout/BasicLinearProcessNumbered"/>
    <dgm:cxn modelId="{7924AD6F-7DBF-4D1A-9032-532B75B4D503}" type="presParOf" srcId="{A380DD2C-1007-4E1D-856B-7492B9BAAC69}" destId="{CE1661B7-C907-49FE-849E-FDB83E217EDB}" srcOrd="1" destOrd="0" presId="urn:microsoft.com/office/officeart/2016/7/layout/BasicLinearProcessNumbered"/>
    <dgm:cxn modelId="{2852781E-5C23-4996-8FDB-ECFC19DD71FD}" type="presParOf" srcId="{A380DD2C-1007-4E1D-856B-7492B9BAAC69}" destId="{699806DE-0573-4B09-B8CF-5906095B74D8}" srcOrd="2" destOrd="0" presId="urn:microsoft.com/office/officeart/2016/7/layout/BasicLinearProcessNumbered"/>
    <dgm:cxn modelId="{FD187CB5-396A-487A-A79C-35C4462EC112}" type="presParOf" srcId="{699806DE-0573-4B09-B8CF-5906095B74D8}" destId="{B23049F7-E0B5-4DF4-8D86-BDC31A32137B}" srcOrd="0" destOrd="0" presId="urn:microsoft.com/office/officeart/2016/7/layout/BasicLinearProcessNumbered"/>
    <dgm:cxn modelId="{A880C588-5914-434B-947A-4BB0AC07B787}" type="presParOf" srcId="{699806DE-0573-4B09-B8CF-5906095B74D8}" destId="{459A8B39-E298-41DD-AAA2-8B3D5C4446F6}" srcOrd="1" destOrd="0" presId="urn:microsoft.com/office/officeart/2016/7/layout/BasicLinearProcessNumbered"/>
    <dgm:cxn modelId="{11C5E4BB-A1FC-4772-B95D-6E4E49DB0D34}" type="presParOf" srcId="{699806DE-0573-4B09-B8CF-5906095B74D8}" destId="{CF012E6F-BB34-4862-84B1-39045839B3FA}" srcOrd="2" destOrd="0" presId="urn:microsoft.com/office/officeart/2016/7/layout/BasicLinearProcessNumbered"/>
    <dgm:cxn modelId="{6BC1C6E7-918B-4E8E-85E0-343D2B645A71}" type="presParOf" srcId="{699806DE-0573-4B09-B8CF-5906095B74D8}" destId="{9F78E5D1-6A53-4011-82BF-4A8518B33C9E}" srcOrd="3" destOrd="0" presId="urn:microsoft.com/office/officeart/2016/7/layout/BasicLinearProcessNumbered"/>
    <dgm:cxn modelId="{E2B78C59-2C79-4673-991B-C73C2EB6AC57}" type="presParOf" srcId="{A380DD2C-1007-4E1D-856B-7492B9BAAC69}" destId="{1C13246A-9494-4DE9-92F9-791191D17DBF}" srcOrd="3" destOrd="0" presId="urn:microsoft.com/office/officeart/2016/7/layout/BasicLinearProcessNumbered"/>
    <dgm:cxn modelId="{475D955B-FFAA-465C-BABC-CEB3F6A915EE}" type="presParOf" srcId="{A380DD2C-1007-4E1D-856B-7492B9BAAC69}" destId="{F694F3C6-34CA-4357-A60E-C4785F6C5BE7}" srcOrd="4" destOrd="0" presId="urn:microsoft.com/office/officeart/2016/7/layout/BasicLinearProcessNumbered"/>
    <dgm:cxn modelId="{F481D2AF-13DC-405B-8220-053E6BCA60E6}" type="presParOf" srcId="{F694F3C6-34CA-4357-A60E-C4785F6C5BE7}" destId="{532EDC38-DF7E-48FA-8F07-BC94DE07AE43}" srcOrd="0" destOrd="0" presId="urn:microsoft.com/office/officeart/2016/7/layout/BasicLinearProcessNumbered"/>
    <dgm:cxn modelId="{6E4B7FB5-AC63-43A9-A1C0-6E8446533290}" type="presParOf" srcId="{F694F3C6-34CA-4357-A60E-C4785F6C5BE7}" destId="{726B80F9-8A13-44CD-92E2-5EF71031BE6E}" srcOrd="1" destOrd="0" presId="urn:microsoft.com/office/officeart/2016/7/layout/BasicLinearProcessNumbered"/>
    <dgm:cxn modelId="{C658ACF3-C4F9-4AE1-B799-1C0D6BDEF878}" type="presParOf" srcId="{F694F3C6-34CA-4357-A60E-C4785F6C5BE7}" destId="{488B04A9-6CF6-498B-AD4E-19E66B7901E4}" srcOrd="2" destOrd="0" presId="urn:microsoft.com/office/officeart/2016/7/layout/BasicLinearProcessNumbered"/>
    <dgm:cxn modelId="{B9C575A6-F5C0-48CC-A34C-A88C61D251FF}" type="presParOf" srcId="{F694F3C6-34CA-4357-A60E-C4785F6C5BE7}" destId="{138981D1-F409-493E-8C1D-6E7CE1C21D75}" srcOrd="3" destOrd="0" presId="urn:microsoft.com/office/officeart/2016/7/layout/BasicLinearProcessNumbered"/>
    <dgm:cxn modelId="{2B378F48-F2E0-43C8-A19C-7B74678D1142}" type="presParOf" srcId="{A380DD2C-1007-4E1D-856B-7492B9BAAC69}" destId="{D78FD35E-C4E2-4351-BDE5-E1585EA27162}" srcOrd="5" destOrd="0" presId="urn:microsoft.com/office/officeart/2016/7/layout/BasicLinearProcessNumbered"/>
    <dgm:cxn modelId="{14B0651C-C9DF-4845-87A5-7B445ECFD166}" type="presParOf" srcId="{A380DD2C-1007-4E1D-856B-7492B9BAAC69}" destId="{92D80E54-03C3-40EF-98E3-12DD02BBA993}" srcOrd="6" destOrd="0" presId="urn:microsoft.com/office/officeart/2016/7/layout/BasicLinearProcessNumbered"/>
    <dgm:cxn modelId="{0E6E9CE9-F1AC-4BD0-B90F-26637DE88296}" type="presParOf" srcId="{92D80E54-03C3-40EF-98E3-12DD02BBA993}" destId="{E6F8B50D-16AC-43E0-B429-E98FAB4AD87F}" srcOrd="0" destOrd="0" presId="urn:microsoft.com/office/officeart/2016/7/layout/BasicLinearProcessNumbered"/>
    <dgm:cxn modelId="{E0ED64DE-6DAB-45C5-8D51-E31EA6F186E8}" type="presParOf" srcId="{92D80E54-03C3-40EF-98E3-12DD02BBA993}" destId="{2743802E-71F8-4B52-85FC-EE0B537DD697}" srcOrd="1" destOrd="0" presId="urn:microsoft.com/office/officeart/2016/7/layout/BasicLinearProcessNumbered"/>
    <dgm:cxn modelId="{B1B63BB2-947F-4EA2-858A-068FE920E109}" type="presParOf" srcId="{92D80E54-03C3-40EF-98E3-12DD02BBA993}" destId="{40F5FD8E-A607-4B2A-AE2E-E4A5AF9BAF84}" srcOrd="2" destOrd="0" presId="urn:microsoft.com/office/officeart/2016/7/layout/BasicLinearProcessNumbered"/>
    <dgm:cxn modelId="{52E37E3F-386C-422D-A6D1-9A11DD6C26E2}" type="presParOf" srcId="{92D80E54-03C3-40EF-98E3-12DD02BBA993}" destId="{E534E13D-A5DC-4F48-8408-A300557A624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313DB4-7124-437D-AD2E-9DA1041384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9E2CB2-6226-4178-BE05-2B3E5B400F5F}">
      <dgm:prSet/>
      <dgm:spPr/>
      <dgm:t>
        <a:bodyPr/>
        <a:lstStyle/>
        <a:p>
          <a:r>
            <a:rPr lang="en-US" dirty="0"/>
            <a:t>Any questions?</a:t>
          </a:r>
        </a:p>
      </dgm:t>
    </dgm:pt>
    <dgm:pt modelId="{75EC6D40-4014-4C76-9E12-AB27974B7C97}" type="parTrans" cxnId="{CB88C9AF-8F46-4573-A6AD-4AB35A94393C}">
      <dgm:prSet/>
      <dgm:spPr/>
      <dgm:t>
        <a:bodyPr/>
        <a:lstStyle/>
        <a:p>
          <a:endParaRPr lang="en-US"/>
        </a:p>
      </dgm:t>
    </dgm:pt>
    <dgm:pt modelId="{2E30C6CE-9624-47ED-838E-6D0BD38778FF}" type="sibTrans" cxnId="{CB88C9AF-8F46-4573-A6AD-4AB35A94393C}">
      <dgm:prSet/>
      <dgm:spPr/>
      <dgm:t>
        <a:bodyPr/>
        <a:lstStyle/>
        <a:p>
          <a:endParaRPr lang="en-US"/>
        </a:p>
      </dgm:t>
    </dgm:pt>
    <dgm:pt modelId="{D345EE67-CD25-4EBA-B0BE-74DDEE8E881E}">
      <dgm:prSet/>
      <dgm:spPr/>
      <dgm:t>
        <a:bodyPr/>
        <a:lstStyle/>
        <a:p>
          <a:r>
            <a:rPr lang="en-US" dirty="0"/>
            <a:t>Thank You!</a:t>
          </a:r>
        </a:p>
      </dgm:t>
    </dgm:pt>
    <dgm:pt modelId="{823110AD-FC9B-4E80-AEBB-F5E050BD6DD8}" type="parTrans" cxnId="{97765D19-E4E5-4698-B703-DF2562D87B76}">
      <dgm:prSet/>
      <dgm:spPr/>
      <dgm:t>
        <a:bodyPr/>
        <a:lstStyle/>
        <a:p>
          <a:endParaRPr lang="en-US"/>
        </a:p>
      </dgm:t>
    </dgm:pt>
    <dgm:pt modelId="{E806585D-DAB5-4A25-8EEA-AD3B03A1CFC7}" type="sibTrans" cxnId="{97765D19-E4E5-4698-B703-DF2562D87B76}">
      <dgm:prSet/>
      <dgm:spPr/>
      <dgm:t>
        <a:bodyPr/>
        <a:lstStyle/>
        <a:p>
          <a:endParaRPr lang="en-US"/>
        </a:p>
      </dgm:t>
    </dgm:pt>
    <dgm:pt modelId="{6640268E-DAB1-420A-942C-58991E2835A6}" type="pres">
      <dgm:prSet presAssocID="{9A313DB4-7124-437D-AD2E-9DA1041384D3}" presName="root" presStyleCnt="0">
        <dgm:presLayoutVars>
          <dgm:dir/>
          <dgm:resizeHandles val="exact"/>
        </dgm:presLayoutVars>
      </dgm:prSet>
      <dgm:spPr/>
    </dgm:pt>
    <dgm:pt modelId="{4DD7219E-0ABD-4C3D-AEF7-823978593253}" type="pres">
      <dgm:prSet presAssocID="{C69E2CB2-6226-4178-BE05-2B3E5B400F5F}" presName="compNode" presStyleCnt="0"/>
      <dgm:spPr/>
    </dgm:pt>
    <dgm:pt modelId="{7F01AE60-406D-418F-827A-3B92690FCF02}" type="pres">
      <dgm:prSet presAssocID="{C69E2CB2-6226-4178-BE05-2B3E5B400F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68838B5-BF3A-4E8F-A080-E43831B35D74}" type="pres">
      <dgm:prSet presAssocID="{C69E2CB2-6226-4178-BE05-2B3E5B400F5F}" presName="spaceRect" presStyleCnt="0"/>
      <dgm:spPr/>
    </dgm:pt>
    <dgm:pt modelId="{B05FEEFB-CAF5-423B-961A-280E00F0F199}" type="pres">
      <dgm:prSet presAssocID="{C69E2CB2-6226-4178-BE05-2B3E5B400F5F}" presName="textRect" presStyleLbl="revTx" presStyleIdx="0" presStyleCnt="2">
        <dgm:presLayoutVars>
          <dgm:chMax val="1"/>
          <dgm:chPref val="1"/>
        </dgm:presLayoutVars>
      </dgm:prSet>
      <dgm:spPr/>
    </dgm:pt>
    <dgm:pt modelId="{D679EB58-6C19-47AE-A078-6F688A9F98B0}" type="pres">
      <dgm:prSet presAssocID="{2E30C6CE-9624-47ED-838E-6D0BD38778FF}" presName="sibTrans" presStyleCnt="0"/>
      <dgm:spPr/>
    </dgm:pt>
    <dgm:pt modelId="{E125A1F5-BD64-4535-8701-41229629BC56}" type="pres">
      <dgm:prSet presAssocID="{D345EE67-CD25-4EBA-B0BE-74DDEE8E881E}" presName="compNode" presStyleCnt="0"/>
      <dgm:spPr/>
    </dgm:pt>
    <dgm:pt modelId="{3097F746-7577-4291-90CB-B7C8C6EA4C61}" type="pres">
      <dgm:prSet presAssocID="{D345EE67-CD25-4EBA-B0BE-74DDEE8E88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E361FF3B-3AB6-48FD-9D46-9F531A61F13C}" type="pres">
      <dgm:prSet presAssocID="{D345EE67-CD25-4EBA-B0BE-74DDEE8E881E}" presName="spaceRect" presStyleCnt="0"/>
      <dgm:spPr/>
    </dgm:pt>
    <dgm:pt modelId="{D3558A56-3899-480D-9CF0-F3639A84895F}" type="pres">
      <dgm:prSet presAssocID="{D345EE67-CD25-4EBA-B0BE-74DDEE8E88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765D19-E4E5-4698-B703-DF2562D87B76}" srcId="{9A313DB4-7124-437D-AD2E-9DA1041384D3}" destId="{D345EE67-CD25-4EBA-B0BE-74DDEE8E881E}" srcOrd="1" destOrd="0" parTransId="{823110AD-FC9B-4E80-AEBB-F5E050BD6DD8}" sibTransId="{E806585D-DAB5-4A25-8EEA-AD3B03A1CFC7}"/>
    <dgm:cxn modelId="{CC100D6E-C9C7-43EA-AC55-67FE3B00A9AD}" type="presOf" srcId="{C69E2CB2-6226-4178-BE05-2B3E5B400F5F}" destId="{B05FEEFB-CAF5-423B-961A-280E00F0F199}" srcOrd="0" destOrd="0" presId="urn:microsoft.com/office/officeart/2018/2/layout/IconLabelList"/>
    <dgm:cxn modelId="{CB88C9AF-8F46-4573-A6AD-4AB35A94393C}" srcId="{9A313DB4-7124-437D-AD2E-9DA1041384D3}" destId="{C69E2CB2-6226-4178-BE05-2B3E5B400F5F}" srcOrd="0" destOrd="0" parTransId="{75EC6D40-4014-4C76-9E12-AB27974B7C97}" sibTransId="{2E30C6CE-9624-47ED-838E-6D0BD38778FF}"/>
    <dgm:cxn modelId="{175138C9-BA81-478F-82AC-6E29D42FE3EB}" type="presOf" srcId="{9A313DB4-7124-437D-AD2E-9DA1041384D3}" destId="{6640268E-DAB1-420A-942C-58991E2835A6}" srcOrd="0" destOrd="0" presId="urn:microsoft.com/office/officeart/2018/2/layout/IconLabelList"/>
    <dgm:cxn modelId="{A2ED4FCA-D01D-4F86-8659-A1E89E9DA725}" type="presOf" srcId="{D345EE67-CD25-4EBA-B0BE-74DDEE8E881E}" destId="{D3558A56-3899-480D-9CF0-F3639A84895F}" srcOrd="0" destOrd="0" presId="urn:microsoft.com/office/officeart/2018/2/layout/IconLabelList"/>
    <dgm:cxn modelId="{A42F4388-D625-40BD-B840-ECA3F56CC4E7}" type="presParOf" srcId="{6640268E-DAB1-420A-942C-58991E2835A6}" destId="{4DD7219E-0ABD-4C3D-AEF7-823978593253}" srcOrd="0" destOrd="0" presId="urn:microsoft.com/office/officeart/2018/2/layout/IconLabelList"/>
    <dgm:cxn modelId="{E41443F1-3885-49E3-87BE-1F72AC856627}" type="presParOf" srcId="{4DD7219E-0ABD-4C3D-AEF7-823978593253}" destId="{7F01AE60-406D-418F-827A-3B92690FCF02}" srcOrd="0" destOrd="0" presId="urn:microsoft.com/office/officeart/2018/2/layout/IconLabelList"/>
    <dgm:cxn modelId="{83351816-FA48-4973-8096-51C7E6890716}" type="presParOf" srcId="{4DD7219E-0ABD-4C3D-AEF7-823978593253}" destId="{C68838B5-BF3A-4E8F-A080-E43831B35D74}" srcOrd="1" destOrd="0" presId="urn:microsoft.com/office/officeart/2018/2/layout/IconLabelList"/>
    <dgm:cxn modelId="{A5834787-018E-4AFF-8903-001C43411A99}" type="presParOf" srcId="{4DD7219E-0ABD-4C3D-AEF7-823978593253}" destId="{B05FEEFB-CAF5-423B-961A-280E00F0F199}" srcOrd="2" destOrd="0" presId="urn:microsoft.com/office/officeart/2018/2/layout/IconLabelList"/>
    <dgm:cxn modelId="{6CFF18D7-9DCE-4357-91F2-64E49ADD9E20}" type="presParOf" srcId="{6640268E-DAB1-420A-942C-58991E2835A6}" destId="{D679EB58-6C19-47AE-A078-6F688A9F98B0}" srcOrd="1" destOrd="0" presId="urn:microsoft.com/office/officeart/2018/2/layout/IconLabelList"/>
    <dgm:cxn modelId="{64EEC8E3-7916-494B-A06F-2AF1B0DA49DF}" type="presParOf" srcId="{6640268E-DAB1-420A-942C-58991E2835A6}" destId="{E125A1F5-BD64-4535-8701-41229629BC56}" srcOrd="2" destOrd="0" presId="urn:microsoft.com/office/officeart/2018/2/layout/IconLabelList"/>
    <dgm:cxn modelId="{93BDDA36-086C-4928-AC60-471CB4993881}" type="presParOf" srcId="{E125A1F5-BD64-4535-8701-41229629BC56}" destId="{3097F746-7577-4291-90CB-B7C8C6EA4C61}" srcOrd="0" destOrd="0" presId="urn:microsoft.com/office/officeart/2018/2/layout/IconLabelList"/>
    <dgm:cxn modelId="{E50EC694-E700-44AC-875F-C59A39CB10EB}" type="presParOf" srcId="{E125A1F5-BD64-4535-8701-41229629BC56}" destId="{E361FF3B-3AB6-48FD-9D46-9F531A61F13C}" srcOrd="1" destOrd="0" presId="urn:microsoft.com/office/officeart/2018/2/layout/IconLabelList"/>
    <dgm:cxn modelId="{1BEDF3E1-B6EC-4C3E-B0DF-CF7F668C7CEC}" type="presParOf" srcId="{E125A1F5-BD64-4535-8701-41229629BC56}" destId="{D3558A56-3899-480D-9CF0-F3639A8489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B6DD1-622A-4FEF-B3B3-7FB15EF4F168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D4198-AF25-4E0A-B6B7-D84C7A691EAF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105B2-A5DA-42BD-9585-6898AAC71663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Cloud-based platform (part of Microsoft Power BI ecosystem)</a:t>
          </a:r>
        </a:p>
      </dsp:txBody>
      <dsp:txXfrm>
        <a:off x="1939533" y="717"/>
        <a:ext cx="2786667" cy="1679249"/>
      </dsp:txXfrm>
    </dsp:sp>
    <dsp:sp modelId="{EAB70F51-94A0-43D1-AF80-8CA46B171B76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40FAD-CCB6-4ADB-8F91-8D69238C1C71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EED38-248A-4256-9AC1-D055581E75A3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Used to view, share, and collaborate on reports/dashboards</a:t>
          </a:r>
        </a:p>
      </dsp:txBody>
      <dsp:txXfrm>
        <a:off x="1939533" y="2099779"/>
        <a:ext cx="2786667" cy="1679249"/>
      </dsp:txXfrm>
    </dsp:sp>
    <dsp:sp modelId="{9BE4047F-AF90-44AD-A9EF-C5A4764A84FE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97BF0-38FF-4DB6-AEBA-2ACBC3035999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AD255-8C4E-44AB-9B6A-D2468EDE6692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Complements Power BI Desktop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4FAD0-AD9D-4DE2-8832-84513CE39806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F1202-C64D-49F3-8042-7AD8DB7A9D2A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5D81A-979A-41B5-A0B8-A431255F9710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Power BI Desktop (Create)</a:t>
          </a:r>
        </a:p>
      </dsp:txBody>
      <dsp:txXfrm>
        <a:off x="1428292" y="2439"/>
        <a:ext cx="3297908" cy="1236616"/>
      </dsp:txXfrm>
    </dsp:sp>
    <dsp:sp modelId="{56DC82FC-06AC-4731-A16A-5792A9DFF2C2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AD0D8-0AEC-42DB-8E70-36F618978C70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C8134-4E79-4AF8-AED5-351193D10448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Power BI Service (Share &amp; Collaborate)</a:t>
          </a:r>
        </a:p>
      </dsp:txBody>
      <dsp:txXfrm>
        <a:off x="1428292" y="1548210"/>
        <a:ext cx="3297908" cy="1236616"/>
      </dsp:txXfrm>
    </dsp:sp>
    <dsp:sp modelId="{9872AB11-8DCC-4A9C-8A2C-A0DC59DD5D7C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88F09-9560-4F01-9B73-936E3D80F760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4E93F-E650-4C8E-B8DA-ADA99D72EF57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Power BI Mobile (View on the go)</a:t>
          </a:r>
        </a:p>
      </dsp:txBody>
      <dsp:txXfrm>
        <a:off x="1428292" y="3093981"/>
        <a:ext cx="3297908" cy="1236616"/>
      </dsp:txXfrm>
    </dsp:sp>
    <dsp:sp modelId="{C60C3754-5A4E-48CB-93A9-7426980DCB5E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1FAC8-63FA-45AD-A4D4-4208F8FB36C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7CA90-1384-4AEF-957F-381604B60D05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Power BI Gateway (Connect on-premise data)</a:t>
          </a:r>
        </a:p>
      </dsp:txBody>
      <dsp:txXfrm>
        <a:off x="1428292" y="4639752"/>
        <a:ext cx="32979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0A4C8-AA83-4315-9F5D-545AEFA981D2}">
      <dsp:nvSpPr>
        <dsp:cNvPr id="0" name=""/>
        <dsp:cNvSpPr/>
      </dsp:nvSpPr>
      <dsp:spPr>
        <a:xfrm>
          <a:off x="270329" y="786513"/>
          <a:ext cx="832078" cy="8320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FC58A-0F8E-40AB-A9B9-6D0E7BD4FDC2}">
      <dsp:nvSpPr>
        <dsp:cNvPr id="0" name=""/>
        <dsp:cNvSpPr/>
      </dsp:nvSpPr>
      <dsp:spPr>
        <a:xfrm>
          <a:off x="447657" y="963841"/>
          <a:ext cx="477421" cy="477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24FE3-FF2E-4481-A286-10DB5E9AC3A2}">
      <dsp:nvSpPr>
        <dsp:cNvPr id="0" name=""/>
        <dsp:cNvSpPr/>
      </dsp:nvSpPr>
      <dsp:spPr>
        <a:xfrm>
          <a:off x="4336" y="1877763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Workspaces</a:t>
          </a:r>
        </a:p>
      </dsp:txBody>
      <dsp:txXfrm>
        <a:off x="4336" y="1877763"/>
        <a:ext cx="1364062" cy="545625"/>
      </dsp:txXfrm>
    </dsp:sp>
    <dsp:sp modelId="{62E0C35A-8394-40FF-8646-380C3BE8D1C8}">
      <dsp:nvSpPr>
        <dsp:cNvPr id="0" name=""/>
        <dsp:cNvSpPr/>
      </dsp:nvSpPr>
      <dsp:spPr>
        <a:xfrm>
          <a:off x="1873102" y="786513"/>
          <a:ext cx="832078" cy="8320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636F1-E1CA-421A-B6C8-087FDF051BE5}">
      <dsp:nvSpPr>
        <dsp:cNvPr id="0" name=""/>
        <dsp:cNvSpPr/>
      </dsp:nvSpPr>
      <dsp:spPr>
        <a:xfrm>
          <a:off x="2050430" y="963841"/>
          <a:ext cx="477421" cy="477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989E5-E06A-4429-BBF8-5B0D2B503BC2}">
      <dsp:nvSpPr>
        <dsp:cNvPr id="0" name=""/>
        <dsp:cNvSpPr/>
      </dsp:nvSpPr>
      <dsp:spPr>
        <a:xfrm>
          <a:off x="1607110" y="1877763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Reports</a:t>
          </a:r>
        </a:p>
      </dsp:txBody>
      <dsp:txXfrm>
        <a:off x="1607110" y="1877763"/>
        <a:ext cx="1364062" cy="545625"/>
      </dsp:txXfrm>
    </dsp:sp>
    <dsp:sp modelId="{C62F969C-F8D5-4001-9885-475AA396A5D9}">
      <dsp:nvSpPr>
        <dsp:cNvPr id="0" name=""/>
        <dsp:cNvSpPr/>
      </dsp:nvSpPr>
      <dsp:spPr>
        <a:xfrm>
          <a:off x="3475875" y="786513"/>
          <a:ext cx="832078" cy="8320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0E67C-F310-41CC-B409-C92D28BB1E65}">
      <dsp:nvSpPr>
        <dsp:cNvPr id="0" name=""/>
        <dsp:cNvSpPr/>
      </dsp:nvSpPr>
      <dsp:spPr>
        <a:xfrm>
          <a:off x="3653204" y="963841"/>
          <a:ext cx="477421" cy="477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86A56-D827-497B-B1AB-21F8B51DFF1E}">
      <dsp:nvSpPr>
        <dsp:cNvPr id="0" name=""/>
        <dsp:cNvSpPr/>
      </dsp:nvSpPr>
      <dsp:spPr>
        <a:xfrm>
          <a:off x="3209883" y="1877763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Dashboards</a:t>
          </a:r>
        </a:p>
      </dsp:txBody>
      <dsp:txXfrm>
        <a:off x="3209883" y="1877763"/>
        <a:ext cx="1364062" cy="545625"/>
      </dsp:txXfrm>
    </dsp:sp>
    <dsp:sp modelId="{9F07EA6D-04F6-4A63-BF17-E9B59E8D708F}">
      <dsp:nvSpPr>
        <dsp:cNvPr id="0" name=""/>
        <dsp:cNvSpPr/>
      </dsp:nvSpPr>
      <dsp:spPr>
        <a:xfrm>
          <a:off x="5078649" y="786513"/>
          <a:ext cx="832078" cy="8320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01C49-2C0D-49AA-A0E1-5B430C0DDB23}">
      <dsp:nvSpPr>
        <dsp:cNvPr id="0" name=""/>
        <dsp:cNvSpPr/>
      </dsp:nvSpPr>
      <dsp:spPr>
        <a:xfrm>
          <a:off x="5255977" y="963841"/>
          <a:ext cx="477421" cy="477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1EC84-EC5D-40F5-B917-61BE2332C4E3}">
      <dsp:nvSpPr>
        <dsp:cNvPr id="0" name=""/>
        <dsp:cNvSpPr/>
      </dsp:nvSpPr>
      <dsp:spPr>
        <a:xfrm>
          <a:off x="4812657" y="1877763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Datasets</a:t>
          </a:r>
        </a:p>
      </dsp:txBody>
      <dsp:txXfrm>
        <a:off x="4812657" y="1877763"/>
        <a:ext cx="1364062" cy="545625"/>
      </dsp:txXfrm>
    </dsp:sp>
    <dsp:sp modelId="{8DED1DB7-4EF6-435E-BEB8-03BB48E9815D}">
      <dsp:nvSpPr>
        <dsp:cNvPr id="0" name=""/>
        <dsp:cNvSpPr/>
      </dsp:nvSpPr>
      <dsp:spPr>
        <a:xfrm>
          <a:off x="6681422" y="786513"/>
          <a:ext cx="832078" cy="8320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E0134-C13F-4255-9641-012387D90B09}">
      <dsp:nvSpPr>
        <dsp:cNvPr id="0" name=""/>
        <dsp:cNvSpPr/>
      </dsp:nvSpPr>
      <dsp:spPr>
        <a:xfrm>
          <a:off x="6858750" y="963841"/>
          <a:ext cx="477421" cy="477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050E8-CE96-402A-B8FD-24876E752EA8}">
      <dsp:nvSpPr>
        <dsp:cNvPr id="0" name=""/>
        <dsp:cNvSpPr/>
      </dsp:nvSpPr>
      <dsp:spPr>
        <a:xfrm>
          <a:off x="6415430" y="1877763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Apps</a:t>
          </a:r>
        </a:p>
      </dsp:txBody>
      <dsp:txXfrm>
        <a:off x="6415430" y="1877763"/>
        <a:ext cx="1364062" cy="54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4D4FC-3AC2-4E3B-8887-A539FA88B5E7}">
      <dsp:nvSpPr>
        <dsp:cNvPr id="0" name=""/>
        <dsp:cNvSpPr/>
      </dsp:nvSpPr>
      <dsp:spPr>
        <a:xfrm>
          <a:off x="4873" y="952739"/>
          <a:ext cx="1523600" cy="18283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0" rIns="1504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Create a report in Power BI Desktop</a:t>
          </a:r>
        </a:p>
      </dsp:txBody>
      <dsp:txXfrm>
        <a:off x="4873" y="1684067"/>
        <a:ext cx="1523600" cy="1096992"/>
      </dsp:txXfrm>
    </dsp:sp>
    <dsp:sp modelId="{BF30AF41-F4F0-4547-999C-DAAD2F402E4A}">
      <dsp:nvSpPr>
        <dsp:cNvPr id="0" name=""/>
        <dsp:cNvSpPr/>
      </dsp:nvSpPr>
      <dsp:spPr>
        <a:xfrm>
          <a:off x="4873" y="952739"/>
          <a:ext cx="1523600" cy="7313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165100" rIns="150498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01</a:t>
          </a:r>
        </a:p>
      </dsp:txBody>
      <dsp:txXfrm>
        <a:off x="4873" y="952739"/>
        <a:ext cx="1523600" cy="731328"/>
      </dsp:txXfrm>
    </dsp:sp>
    <dsp:sp modelId="{408E0860-8C87-47D2-AB1C-8697FE9DCDCF}">
      <dsp:nvSpPr>
        <dsp:cNvPr id="0" name=""/>
        <dsp:cNvSpPr/>
      </dsp:nvSpPr>
      <dsp:spPr>
        <a:xfrm>
          <a:off x="1650361" y="952739"/>
          <a:ext cx="1523600" cy="1828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0" rIns="1504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Publish to Power BI Service</a:t>
          </a:r>
        </a:p>
      </dsp:txBody>
      <dsp:txXfrm>
        <a:off x="1650361" y="1684067"/>
        <a:ext cx="1523600" cy="1096992"/>
      </dsp:txXfrm>
    </dsp:sp>
    <dsp:sp modelId="{8EA18B2C-54EB-43AE-BB80-4211D1762BC2}">
      <dsp:nvSpPr>
        <dsp:cNvPr id="0" name=""/>
        <dsp:cNvSpPr/>
      </dsp:nvSpPr>
      <dsp:spPr>
        <a:xfrm>
          <a:off x="1650361" y="952739"/>
          <a:ext cx="1523600" cy="7313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165100" rIns="150498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02</a:t>
          </a:r>
        </a:p>
      </dsp:txBody>
      <dsp:txXfrm>
        <a:off x="1650361" y="952739"/>
        <a:ext cx="1523600" cy="731328"/>
      </dsp:txXfrm>
    </dsp:sp>
    <dsp:sp modelId="{D8F69DFC-6ED5-4A64-BDB1-AE7323089343}">
      <dsp:nvSpPr>
        <dsp:cNvPr id="0" name=""/>
        <dsp:cNvSpPr/>
      </dsp:nvSpPr>
      <dsp:spPr>
        <a:xfrm>
          <a:off x="3295849" y="952739"/>
          <a:ext cx="1523600" cy="18283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0" rIns="1504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Pin visuals to dashboard</a:t>
          </a:r>
        </a:p>
      </dsp:txBody>
      <dsp:txXfrm>
        <a:off x="3295849" y="1684067"/>
        <a:ext cx="1523600" cy="1096992"/>
      </dsp:txXfrm>
    </dsp:sp>
    <dsp:sp modelId="{1A60542C-612F-4CEC-8A32-D4D49AD90BE4}">
      <dsp:nvSpPr>
        <dsp:cNvPr id="0" name=""/>
        <dsp:cNvSpPr/>
      </dsp:nvSpPr>
      <dsp:spPr>
        <a:xfrm>
          <a:off x="3295849" y="952739"/>
          <a:ext cx="1523600" cy="7313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165100" rIns="150498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03</a:t>
          </a:r>
        </a:p>
      </dsp:txBody>
      <dsp:txXfrm>
        <a:off x="3295849" y="952739"/>
        <a:ext cx="1523600" cy="731328"/>
      </dsp:txXfrm>
    </dsp:sp>
    <dsp:sp modelId="{447A6B50-855A-4308-87AE-EB99F276F888}">
      <dsp:nvSpPr>
        <dsp:cNvPr id="0" name=""/>
        <dsp:cNvSpPr/>
      </dsp:nvSpPr>
      <dsp:spPr>
        <a:xfrm>
          <a:off x="4941338" y="952739"/>
          <a:ext cx="1523600" cy="18283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0" rIns="1504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Share &amp; collaborate</a:t>
          </a:r>
        </a:p>
      </dsp:txBody>
      <dsp:txXfrm>
        <a:off x="4941338" y="1684067"/>
        <a:ext cx="1523600" cy="1096992"/>
      </dsp:txXfrm>
    </dsp:sp>
    <dsp:sp modelId="{61327EB7-5430-4CCC-B4F4-240653D00825}">
      <dsp:nvSpPr>
        <dsp:cNvPr id="0" name=""/>
        <dsp:cNvSpPr/>
      </dsp:nvSpPr>
      <dsp:spPr>
        <a:xfrm>
          <a:off x="4941338" y="952739"/>
          <a:ext cx="1523600" cy="7313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165100" rIns="150498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04</a:t>
          </a:r>
        </a:p>
      </dsp:txBody>
      <dsp:txXfrm>
        <a:off x="4941338" y="952739"/>
        <a:ext cx="1523600" cy="731328"/>
      </dsp:txXfrm>
    </dsp:sp>
    <dsp:sp modelId="{C4ABD665-D532-4147-8986-D95E8E57E808}">
      <dsp:nvSpPr>
        <dsp:cNvPr id="0" name=""/>
        <dsp:cNvSpPr/>
      </dsp:nvSpPr>
      <dsp:spPr>
        <a:xfrm>
          <a:off x="6586826" y="952739"/>
          <a:ext cx="1523600" cy="18283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0" rIns="1504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Schedule data refresh</a:t>
          </a:r>
        </a:p>
      </dsp:txBody>
      <dsp:txXfrm>
        <a:off x="6586826" y="1684067"/>
        <a:ext cx="1523600" cy="1096992"/>
      </dsp:txXfrm>
    </dsp:sp>
    <dsp:sp modelId="{2D589E41-9C3C-4563-B560-E9398AF90018}">
      <dsp:nvSpPr>
        <dsp:cNvPr id="0" name=""/>
        <dsp:cNvSpPr/>
      </dsp:nvSpPr>
      <dsp:spPr>
        <a:xfrm>
          <a:off x="6586826" y="952739"/>
          <a:ext cx="1523600" cy="7313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98" tIns="165100" rIns="150498" bIns="16510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05</a:t>
          </a:r>
        </a:p>
      </dsp:txBody>
      <dsp:txXfrm>
        <a:off x="6586826" y="952739"/>
        <a:ext cx="1523600" cy="731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79BA7-0089-4821-AB3F-E17DD509F7E0}">
      <dsp:nvSpPr>
        <dsp:cNvPr id="0" name=""/>
        <dsp:cNvSpPr/>
      </dsp:nvSpPr>
      <dsp:spPr>
        <a:xfrm>
          <a:off x="4029003" y="32711"/>
          <a:ext cx="1086139" cy="10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Sharing &amp; Collaboration</a:t>
          </a:r>
        </a:p>
      </dsp:txBody>
      <dsp:txXfrm>
        <a:off x="4029003" y="32711"/>
        <a:ext cx="1086139" cy="1086139"/>
      </dsp:txXfrm>
    </dsp:sp>
    <dsp:sp modelId="{360C2B80-CE9E-4161-A025-52B4FCB49DC2}">
      <dsp:nvSpPr>
        <dsp:cNvPr id="0" name=""/>
        <dsp:cNvSpPr/>
      </dsp:nvSpPr>
      <dsp:spPr>
        <a:xfrm>
          <a:off x="1469701" y="770"/>
          <a:ext cx="4077677" cy="4077677"/>
        </a:xfrm>
        <a:prstGeom prst="circularArrow">
          <a:avLst>
            <a:gd name="adj1" fmla="val 5194"/>
            <a:gd name="adj2" fmla="val 335469"/>
            <a:gd name="adj3" fmla="val 21295050"/>
            <a:gd name="adj4" fmla="val 19764655"/>
            <a:gd name="adj5" fmla="val 60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66166-00D4-4112-B294-4A109486E974}">
      <dsp:nvSpPr>
        <dsp:cNvPr id="0" name=""/>
        <dsp:cNvSpPr/>
      </dsp:nvSpPr>
      <dsp:spPr>
        <a:xfrm>
          <a:off x="4686304" y="2055672"/>
          <a:ext cx="1086139" cy="10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Data Refresh &amp; Gateways</a:t>
          </a:r>
        </a:p>
      </dsp:txBody>
      <dsp:txXfrm>
        <a:off x="4686304" y="2055672"/>
        <a:ext cx="1086139" cy="1086139"/>
      </dsp:txXfrm>
    </dsp:sp>
    <dsp:sp modelId="{608EA339-D597-4B82-8BAD-B1F3CB62DA1C}">
      <dsp:nvSpPr>
        <dsp:cNvPr id="0" name=""/>
        <dsp:cNvSpPr/>
      </dsp:nvSpPr>
      <dsp:spPr>
        <a:xfrm>
          <a:off x="1469701" y="770"/>
          <a:ext cx="4077677" cy="4077677"/>
        </a:xfrm>
        <a:prstGeom prst="circularArrow">
          <a:avLst>
            <a:gd name="adj1" fmla="val 5194"/>
            <a:gd name="adj2" fmla="val 335469"/>
            <a:gd name="adj3" fmla="val 4016572"/>
            <a:gd name="adj4" fmla="val 2251712"/>
            <a:gd name="adj5" fmla="val 606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B995C-2AFC-4690-8A2D-B558BF67B965}">
      <dsp:nvSpPr>
        <dsp:cNvPr id="0" name=""/>
        <dsp:cNvSpPr/>
      </dsp:nvSpPr>
      <dsp:spPr>
        <a:xfrm>
          <a:off x="2965470" y="3305931"/>
          <a:ext cx="1086139" cy="10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Row-Level Security</a:t>
          </a:r>
        </a:p>
      </dsp:txBody>
      <dsp:txXfrm>
        <a:off x="2965470" y="3305931"/>
        <a:ext cx="1086139" cy="1086139"/>
      </dsp:txXfrm>
    </dsp:sp>
    <dsp:sp modelId="{24B4F426-F6C7-4920-9EAC-23205104D6DE}">
      <dsp:nvSpPr>
        <dsp:cNvPr id="0" name=""/>
        <dsp:cNvSpPr/>
      </dsp:nvSpPr>
      <dsp:spPr>
        <a:xfrm>
          <a:off x="1469701" y="770"/>
          <a:ext cx="4077677" cy="4077677"/>
        </a:xfrm>
        <a:prstGeom prst="circularArrow">
          <a:avLst>
            <a:gd name="adj1" fmla="val 5194"/>
            <a:gd name="adj2" fmla="val 335469"/>
            <a:gd name="adj3" fmla="val 8212819"/>
            <a:gd name="adj4" fmla="val 6447959"/>
            <a:gd name="adj5" fmla="val 60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23C81-8EAD-4256-BB79-920854DFA13E}">
      <dsp:nvSpPr>
        <dsp:cNvPr id="0" name=""/>
        <dsp:cNvSpPr/>
      </dsp:nvSpPr>
      <dsp:spPr>
        <a:xfrm>
          <a:off x="1244636" y="2055672"/>
          <a:ext cx="1086139" cy="10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App Creation &amp; Distribution</a:t>
          </a:r>
        </a:p>
      </dsp:txBody>
      <dsp:txXfrm>
        <a:off x="1244636" y="2055672"/>
        <a:ext cx="1086139" cy="1086139"/>
      </dsp:txXfrm>
    </dsp:sp>
    <dsp:sp modelId="{503D14E2-F4DE-4BBA-B1BD-430AB812520E}">
      <dsp:nvSpPr>
        <dsp:cNvPr id="0" name=""/>
        <dsp:cNvSpPr/>
      </dsp:nvSpPr>
      <dsp:spPr>
        <a:xfrm>
          <a:off x="1469701" y="770"/>
          <a:ext cx="4077677" cy="4077677"/>
        </a:xfrm>
        <a:prstGeom prst="circularArrow">
          <a:avLst>
            <a:gd name="adj1" fmla="val 5194"/>
            <a:gd name="adj2" fmla="val 335469"/>
            <a:gd name="adj3" fmla="val 12299876"/>
            <a:gd name="adj4" fmla="val 10769481"/>
            <a:gd name="adj5" fmla="val 60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8D8BC-0681-4203-97C1-C23544FB02E6}">
      <dsp:nvSpPr>
        <dsp:cNvPr id="0" name=""/>
        <dsp:cNvSpPr/>
      </dsp:nvSpPr>
      <dsp:spPr>
        <a:xfrm>
          <a:off x="1901936" y="32711"/>
          <a:ext cx="1086139" cy="10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Commenting &amp; Alerts</a:t>
          </a:r>
        </a:p>
      </dsp:txBody>
      <dsp:txXfrm>
        <a:off x="1901936" y="32711"/>
        <a:ext cx="1086139" cy="1086139"/>
      </dsp:txXfrm>
    </dsp:sp>
    <dsp:sp modelId="{CE5E5A19-18C5-46B2-A73B-E5A8805F6B48}">
      <dsp:nvSpPr>
        <dsp:cNvPr id="0" name=""/>
        <dsp:cNvSpPr/>
      </dsp:nvSpPr>
      <dsp:spPr>
        <a:xfrm>
          <a:off x="1469701" y="770"/>
          <a:ext cx="4077677" cy="4077677"/>
        </a:xfrm>
        <a:prstGeom prst="circularArrow">
          <a:avLst>
            <a:gd name="adj1" fmla="val 5194"/>
            <a:gd name="adj2" fmla="val 335469"/>
            <a:gd name="adj3" fmla="val 16867555"/>
            <a:gd name="adj4" fmla="val 15196976"/>
            <a:gd name="adj5" fmla="val 606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B5BB2-4AF1-4570-98D5-44A8034533C4}">
      <dsp:nvSpPr>
        <dsp:cNvPr id="0" name=""/>
        <dsp:cNvSpPr/>
      </dsp:nvSpPr>
      <dsp:spPr>
        <a:xfrm>
          <a:off x="871669" y="2620"/>
          <a:ext cx="3486676" cy="1357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51" tIns="344722" rIns="67651" bIns="3447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Upload report from Power BI Desktop</a:t>
          </a:r>
        </a:p>
      </dsp:txBody>
      <dsp:txXfrm>
        <a:off x="871669" y="2620"/>
        <a:ext cx="3486676" cy="1357171"/>
      </dsp:txXfrm>
    </dsp:sp>
    <dsp:sp modelId="{8DF404B4-E131-4B5F-B015-AABE223F7952}">
      <dsp:nvSpPr>
        <dsp:cNvPr id="0" name=""/>
        <dsp:cNvSpPr/>
      </dsp:nvSpPr>
      <dsp:spPr>
        <a:xfrm>
          <a:off x="0" y="2620"/>
          <a:ext cx="871669" cy="135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26" tIns="134058" rIns="46126" bIns="1340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Upload</a:t>
          </a:r>
        </a:p>
      </dsp:txBody>
      <dsp:txXfrm>
        <a:off x="0" y="2620"/>
        <a:ext cx="871669" cy="1357171"/>
      </dsp:txXfrm>
    </dsp:sp>
    <dsp:sp modelId="{6B444FF1-6CCD-4FA4-BFC7-E7D34430EE11}">
      <dsp:nvSpPr>
        <dsp:cNvPr id="0" name=""/>
        <dsp:cNvSpPr/>
      </dsp:nvSpPr>
      <dsp:spPr>
        <a:xfrm>
          <a:off x="871669" y="1441222"/>
          <a:ext cx="3486676" cy="1357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51" tIns="344722" rIns="67651" bIns="3447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Pin visual to Dashboard</a:t>
          </a:r>
        </a:p>
      </dsp:txBody>
      <dsp:txXfrm>
        <a:off x="871669" y="1441222"/>
        <a:ext cx="3486676" cy="1357171"/>
      </dsp:txXfrm>
    </dsp:sp>
    <dsp:sp modelId="{888E6846-8386-4083-AC80-F2C2C5DF192B}">
      <dsp:nvSpPr>
        <dsp:cNvPr id="0" name=""/>
        <dsp:cNvSpPr/>
      </dsp:nvSpPr>
      <dsp:spPr>
        <a:xfrm>
          <a:off x="0" y="1441222"/>
          <a:ext cx="871669" cy="135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26" tIns="134058" rIns="46126" bIns="1340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Pin</a:t>
          </a:r>
        </a:p>
      </dsp:txBody>
      <dsp:txXfrm>
        <a:off x="0" y="1441222"/>
        <a:ext cx="871669" cy="1357171"/>
      </dsp:txXfrm>
    </dsp:sp>
    <dsp:sp modelId="{0C2ADCDA-0CCA-41B5-855E-8643FE98DE37}">
      <dsp:nvSpPr>
        <dsp:cNvPr id="0" name=""/>
        <dsp:cNvSpPr/>
      </dsp:nvSpPr>
      <dsp:spPr>
        <a:xfrm>
          <a:off x="871669" y="2879824"/>
          <a:ext cx="3486676" cy="1357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51" tIns="344722" rIns="67651" bIns="3447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Share with another user</a:t>
          </a:r>
        </a:p>
      </dsp:txBody>
      <dsp:txXfrm>
        <a:off x="871669" y="2879824"/>
        <a:ext cx="3486676" cy="1357171"/>
      </dsp:txXfrm>
    </dsp:sp>
    <dsp:sp modelId="{8BC9EC25-4263-4E09-A6E3-2B4ED5734C40}">
      <dsp:nvSpPr>
        <dsp:cNvPr id="0" name=""/>
        <dsp:cNvSpPr/>
      </dsp:nvSpPr>
      <dsp:spPr>
        <a:xfrm>
          <a:off x="0" y="2879824"/>
          <a:ext cx="871669" cy="135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26" tIns="134058" rIns="46126" bIns="1340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Share</a:t>
          </a:r>
        </a:p>
      </dsp:txBody>
      <dsp:txXfrm>
        <a:off x="0" y="2879824"/>
        <a:ext cx="871669" cy="1357171"/>
      </dsp:txXfrm>
    </dsp:sp>
    <dsp:sp modelId="{5A14AC06-DEC0-441F-94CA-91376EFDFF7C}">
      <dsp:nvSpPr>
        <dsp:cNvPr id="0" name=""/>
        <dsp:cNvSpPr/>
      </dsp:nvSpPr>
      <dsp:spPr>
        <a:xfrm>
          <a:off x="871669" y="4318426"/>
          <a:ext cx="3486676" cy="13571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51" tIns="344722" rIns="67651" bIns="3447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Set scheduled refresh</a:t>
          </a:r>
        </a:p>
      </dsp:txBody>
      <dsp:txXfrm>
        <a:off x="871669" y="4318426"/>
        <a:ext cx="3486676" cy="1357171"/>
      </dsp:txXfrm>
    </dsp:sp>
    <dsp:sp modelId="{51FCD447-A89B-4509-AED6-D0F5D56B774E}">
      <dsp:nvSpPr>
        <dsp:cNvPr id="0" name=""/>
        <dsp:cNvSpPr/>
      </dsp:nvSpPr>
      <dsp:spPr>
        <a:xfrm>
          <a:off x="0" y="4318426"/>
          <a:ext cx="871669" cy="135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26" tIns="134058" rIns="46126" bIns="13405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</a:t>
          </a:r>
        </a:p>
      </dsp:txBody>
      <dsp:txXfrm>
        <a:off x="0" y="4318426"/>
        <a:ext cx="871669" cy="13571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82AAF-289B-4E83-AF38-B12AC3C6DDD0}">
      <dsp:nvSpPr>
        <dsp:cNvPr id="0" name=""/>
        <dsp:cNvSpPr/>
      </dsp:nvSpPr>
      <dsp:spPr>
        <a:xfrm>
          <a:off x="2310" y="691308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Organize workspaces</a:t>
          </a:r>
        </a:p>
      </dsp:txBody>
      <dsp:txXfrm>
        <a:off x="2310" y="1666487"/>
        <a:ext cx="1833041" cy="1539754"/>
      </dsp:txXfrm>
    </dsp:sp>
    <dsp:sp modelId="{EFEC4988-EAB4-414E-910C-4CBC5C7CA198}">
      <dsp:nvSpPr>
        <dsp:cNvPr id="0" name=""/>
        <dsp:cNvSpPr/>
      </dsp:nvSpPr>
      <dsp:spPr>
        <a:xfrm>
          <a:off x="533892" y="947934"/>
          <a:ext cx="769877" cy="7698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1060680"/>
        <a:ext cx="544385" cy="544385"/>
      </dsp:txXfrm>
    </dsp:sp>
    <dsp:sp modelId="{143EC0DC-0E0B-4AB9-BC81-D7299E5CEFC8}">
      <dsp:nvSpPr>
        <dsp:cNvPr id="0" name=""/>
        <dsp:cNvSpPr/>
      </dsp:nvSpPr>
      <dsp:spPr>
        <a:xfrm>
          <a:off x="2310" y="3257495"/>
          <a:ext cx="1833041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049F7-E0B5-4DF4-8D86-BDC31A32137B}">
      <dsp:nvSpPr>
        <dsp:cNvPr id="0" name=""/>
        <dsp:cNvSpPr/>
      </dsp:nvSpPr>
      <dsp:spPr>
        <a:xfrm>
          <a:off x="2018656" y="691308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Limit dashboard visuals</a:t>
          </a:r>
        </a:p>
      </dsp:txBody>
      <dsp:txXfrm>
        <a:off x="2018656" y="1666487"/>
        <a:ext cx="1833041" cy="1539754"/>
      </dsp:txXfrm>
    </dsp:sp>
    <dsp:sp modelId="{459A8B39-E298-41DD-AAA2-8B3D5C4446F6}">
      <dsp:nvSpPr>
        <dsp:cNvPr id="0" name=""/>
        <dsp:cNvSpPr/>
      </dsp:nvSpPr>
      <dsp:spPr>
        <a:xfrm>
          <a:off x="2550238" y="947934"/>
          <a:ext cx="769877" cy="76987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1060680"/>
        <a:ext cx="544385" cy="544385"/>
      </dsp:txXfrm>
    </dsp:sp>
    <dsp:sp modelId="{CF012E6F-BB34-4862-84B1-39045839B3FA}">
      <dsp:nvSpPr>
        <dsp:cNvPr id="0" name=""/>
        <dsp:cNvSpPr/>
      </dsp:nvSpPr>
      <dsp:spPr>
        <a:xfrm>
          <a:off x="2018656" y="3257495"/>
          <a:ext cx="1833041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EDC38-DF7E-48FA-8F07-BC94DE07AE43}">
      <dsp:nvSpPr>
        <dsp:cNvPr id="0" name=""/>
        <dsp:cNvSpPr/>
      </dsp:nvSpPr>
      <dsp:spPr>
        <a:xfrm>
          <a:off x="4035002" y="691308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Document refresh schedules</a:t>
          </a:r>
        </a:p>
      </dsp:txBody>
      <dsp:txXfrm>
        <a:off x="4035002" y="1666487"/>
        <a:ext cx="1833041" cy="1539754"/>
      </dsp:txXfrm>
    </dsp:sp>
    <dsp:sp modelId="{726B80F9-8A13-44CD-92E2-5EF71031BE6E}">
      <dsp:nvSpPr>
        <dsp:cNvPr id="0" name=""/>
        <dsp:cNvSpPr/>
      </dsp:nvSpPr>
      <dsp:spPr>
        <a:xfrm>
          <a:off x="4566584" y="947934"/>
          <a:ext cx="769877" cy="76987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1060680"/>
        <a:ext cx="544385" cy="544385"/>
      </dsp:txXfrm>
    </dsp:sp>
    <dsp:sp modelId="{488B04A9-6CF6-498B-AD4E-19E66B7901E4}">
      <dsp:nvSpPr>
        <dsp:cNvPr id="0" name=""/>
        <dsp:cNvSpPr/>
      </dsp:nvSpPr>
      <dsp:spPr>
        <a:xfrm>
          <a:off x="4035002" y="3257495"/>
          <a:ext cx="1833041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8B50D-16AC-43E0-B429-E98FAB4AD87F}">
      <dsp:nvSpPr>
        <dsp:cNvPr id="0" name=""/>
        <dsp:cNvSpPr/>
      </dsp:nvSpPr>
      <dsp:spPr>
        <a:xfrm>
          <a:off x="6051347" y="691308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Test RLS thoroughly</a:t>
          </a:r>
        </a:p>
      </dsp:txBody>
      <dsp:txXfrm>
        <a:off x="6051347" y="1666487"/>
        <a:ext cx="1833041" cy="1539754"/>
      </dsp:txXfrm>
    </dsp:sp>
    <dsp:sp modelId="{2743802E-71F8-4B52-85FC-EE0B537DD697}">
      <dsp:nvSpPr>
        <dsp:cNvPr id="0" name=""/>
        <dsp:cNvSpPr/>
      </dsp:nvSpPr>
      <dsp:spPr>
        <a:xfrm>
          <a:off x="6582929" y="947934"/>
          <a:ext cx="769877" cy="76987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1060680"/>
        <a:ext cx="544385" cy="544385"/>
      </dsp:txXfrm>
    </dsp:sp>
    <dsp:sp modelId="{40F5FD8E-A607-4B2A-AE2E-E4A5AF9BAF84}">
      <dsp:nvSpPr>
        <dsp:cNvPr id="0" name=""/>
        <dsp:cNvSpPr/>
      </dsp:nvSpPr>
      <dsp:spPr>
        <a:xfrm>
          <a:off x="6051347" y="3257495"/>
          <a:ext cx="1833041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1AE60-406D-418F-827A-3B92690FCF02}">
      <dsp:nvSpPr>
        <dsp:cNvPr id="0" name=""/>
        <dsp:cNvSpPr/>
      </dsp:nvSpPr>
      <dsp:spPr>
        <a:xfrm>
          <a:off x="837357" y="513229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FEEFB-CAF5-423B-961A-280E00F0F199}">
      <dsp:nvSpPr>
        <dsp:cNvPr id="0" name=""/>
        <dsp:cNvSpPr/>
      </dsp:nvSpPr>
      <dsp:spPr>
        <a:xfrm>
          <a:off x="60826" y="2135238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Any questions?</a:t>
          </a:r>
        </a:p>
      </dsp:txBody>
      <dsp:txXfrm>
        <a:off x="60826" y="2135238"/>
        <a:ext cx="2823750" cy="720000"/>
      </dsp:txXfrm>
    </dsp:sp>
    <dsp:sp modelId="{3097F746-7577-4291-90CB-B7C8C6EA4C61}">
      <dsp:nvSpPr>
        <dsp:cNvPr id="0" name=""/>
        <dsp:cNvSpPr/>
      </dsp:nvSpPr>
      <dsp:spPr>
        <a:xfrm>
          <a:off x="4155263" y="513229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58A56-3899-480D-9CF0-F3639A84895F}">
      <dsp:nvSpPr>
        <dsp:cNvPr id="0" name=""/>
        <dsp:cNvSpPr/>
      </dsp:nvSpPr>
      <dsp:spPr>
        <a:xfrm>
          <a:off x="3378732" y="2135238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Thank You!</a:t>
          </a:r>
        </a:p>
      </dsp:txBody>
      <dsp:txXfrm>
        <a:off x="3378732" y="2135238"/>
        <a:ext cx="282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Introduction to Power BI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/>
              <a:t>Cloud-based Business Intelligence &amp; Collaboration Tool</a:t>
            </a:r>
          </a:p>
          <a:p>
            <a:endParaRPr lang="en-US" sz="2100"/>
          </a:p>
          <a:p>
            <a:pPr marL="0" indent="0">
              <a:buNone/>
            </a:pPr>
            <a:r>
              <a:rPr lang="en-US" sz="2100" i="1"/>
              <a:t>By: Sakina Neemuchwala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Live Demo 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F16C3-6ABF-FB1B-FB10-73AC48778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54376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Best Practices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37985-F309-5954-1BE9-3ABC02CA9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51232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Summary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/>
              <a:t>- Power BI Service = Cloud collaboration tool</a:t>
            </a:r>
            <a:endParaRPr lang="en-US"/>
          </a:p>
          <a:p>
            <a:pPr marL="0" indent="0">
              <a:buNone/>
            </a:pPr>
            <a:r>
              <a:rPr lang="en-US" sz="1900"/>
              <a:t>- Enables sharing, collaboration, refresh, and dashboards</a:t>
            </a:r>
            <a:endParaRPr lang="en-US" sz="1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/>
              <a:t>- Essential for modern BI workflows</a:t>
            </a:r>
            <a:endParaRPr lang="en-US" sz="19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F3933-5471-4B6B-3634-F9AB84E9C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497947"/>
              </p:ext>
            </p:extLst>
          </p:nvPr>
        </p:nvGraphicFramePr>
        <p:xfrm>
          <a:off x="1445867" y="2441434"/>
          <a:ext cx="6263309" cy="336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Power BI Service?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1E310F1C-B118-D25C-978C-5E0A8CA87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39517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Power BI Ecosystem Overview</a:t>
            </a:r>
            <a:endParaRPr lang="en-US" sz="4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970773-5A6C-BA28-5DA7-9F81E617E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30390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Components of Power BI Service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946275-976D-4728-4E02-D75F556E8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216414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Typical Workflow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69AEB54-9EC4-CAF8-7328-48518D2C4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736143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r>
              <a:rPr lang="en-US" sz="7000"/>
              <a:t>Key Features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39CD15A-0793-C06A-C1E5-FECE65A26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973626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Dashboards vs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u="sng"/>
              <a:t>Dashboards:</a:t>
            </a:r>
            <a:endParaRPr lang="en-US" sz="1700" u="sng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/>
              <a:t>- One page</a:t>
            </a:r>
            <a:endParaRPr lang="en-US" sz="17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/>
              <a:t>- Visuals from multiple reports</a:t>
            </a:r>
            <a:endParaRPr lang="en-US" sz="17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/>
              <a:t>- Limited interactivity</a:t>
            </a:r>
            <a:endParaRPr lang="en-US" sz="1700">
              <a:ea typeface="Calibri"/>
              <a:cs typeface="Calibri"/>
            </a:endParaRPr>
          </a:p>
          <a:p>
            <a:endParaRPr lang="en-US" sz="1700" u="sng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 u="sng"/>
              <a:t>Reports:</a:t>
            </a:r>
            <a:endParaRPr lang="en-US" sz="1700" u="sng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/>
              <a:t>- Multiple pages</a:t>
            </a:r>
            <a:endParaRPr lang="en-US" sz="17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/>
              <a:t>- From one dataset</a:t>
            </a:r>
            <a:endParaRPr lang="en-US" sz="17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/>
              <a:t>- Full interactivity</a:t>
            </a:r>
            <a:endParaRPr lang="en-US" sz="1700">
              <a:ea typeface="Calibri"/>
              <a:cs typeface="Calibri"/>
            </a:endParaRPr>
          </a:p>
        </p:txBody>
      </p:sp>
      <p:pic>
        <p:nvPicPr>
          <p:cNvPr id="25" name="Picture 24" descr="Digital financial graph">
            <a:extLst>
              <a:ext uri="{FF2B5EF4-FFF2-40B4-BE49-F238E27FC236}">
                <a16:creationId xmlns:a16="http://schemas.microsoft.com/office/drawing/2014/main" id="{4A3BF353-3208-A527-BA17-21753A9C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869" r="24371" b="7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Licensing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Free:</a:t>
            </a:r>
          </a:p>
          <a:p>
            <a:r>
              <a:rPr lang="en-US" sz="1700"/>
              <a:t>- View Reports: ✅</a:t>
            </a:r>
          </a:p>
          <a:p>
            <a:r>
              <a:rPr lang="en-US" sz="1700"/>
              <a:t>- Share Content: ❌</a:t>
            </a:r>
          </a:p>
          <a:p>
            <a:r>
              <a:rPr lang="en-US" sz="1700"/>
              <a:t>- Scheduled Refresh: ❌</a:t>
            </a:r>
          </a:p>
          <a:p>
            <a:r>
              <a:rPr lang="en-US" sz="1700"/>
              <a:t>- RLS: ❌</a:t>
            </a:r>
          </a:p>
          <a:p>
            <a:endParaRPr lang="en-US" sz="1700"/>
          </a:p>
          <a:p>
            <a:r>
              <a:rPr lang="en-US" sz="1700"/>
              <a:t>Pro:</a:t>
            </a:r>
          </a:p>
          <a:p>
            <a:r>
              <a:rPr lang="en-US" sz="1700"/>
              <a:t>- All features enabled</a:t>
            </a:r>
          </a:p>
          <a:p>
            <a:endParaRPr lang="en-US" sz="1700"/>
          </a:p>
          <a:p>
            <a:r>
              <a:rPr lang="en-US" sz="1700"/>
              <a:t>Premium:</a:t>
            </a:r>
          </a:p>
          <a:p>
            <a:r>
              <a:rPr lang="en-US" sz="1700"/>
              <a:t>- Dedicated capacity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Real-World Use Cases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sz="2100"/>
              <a:t>- Sales Dashboards for Executives</a:t>
            </a:r>
            <a:endParaRPr lang="en-US"/>
          </a:p>
          <a:p>
            <a:pPr marL="0" indent="0">
              <a:buNone/>
            </a:pPr>
            <a:r>
              <a:rPr sz="2100"/>
              <a:t>- HR Dashboards for Employee Data</a:t>
            </a:r>
            <a:endParaRPr sz="2100">
              <a:ea typeface="Calibri"/>
              <a:cs typeface="Calibri"/>
            </a:endParaRPr>
          </a:p>
          <a:p>
            <a:pPr marL="0" indent="0">
              <a:buNone/>
            </a:pPr>
            <a:r>
              <a:rPr sz="2100"/>
              <a:t>- Marketing Campaign Metrics</a:t>
            </a:r>
            <a:endParaRPr sz="2100">
              <a:ea typeface="Calibri"/>
              <a:cs typeface="Calibri"/>
            </a:endParaRPr>
          </a:p>
          <a:p>
            <a:pPr marL="0" indent="0">
              <a:buNone/>
            </a:pPr>
            <a:r>
              <a:rPr sz="2100"/>
              <a:t>- Education: Attendance &amp; Grades Tracking</a:t>
            </a:r>
            <a:endParaRPr sz="21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336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Introduction to Power BI Service</vt:lpstr>
      <vt:lpstr>What is Power BI Service?</vt:lpstr>
      <vt:lpstr>Power BI Ecosystem Overview</vt:lpstr>
      <vt:lpstr>Components of Power BI Service</vt:lpstr>
      <vt:lpstr>Typical Workflow</vt:lpstr>
      <vt:lpstr>Key Features</vt:lpstr>
      <vt:lpstr>Dashboards vs Reports</vt:lpstr>
      <vt:lpstr>Licensing Comparison</vt:lpstr>
      <vt:lpstr>Real-World Use Cases</vt:lpstr>
      <vt:lpstr>Live Demo Suggestions</vt:lpstr>
      <vt:lpstr>Best Practices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Power BI Service</dc:title>
  <dc:subject/>
  <dc:creator/>
  <cp:keywords/>
  <dc:description>generated using python-pptx</dc:description>
  <cp:lastModifiedBy>Sakina</cp:lastModifiedBy>
  <cp:revision>56</cp:revision>
  <dcterms:created xsi:type="dcterms:W3CDTF">2013-01-27T09:14:16Z</dcterms:created>
  <dcterms:modified xsi:type="dcterms:W3CDTF">2025-07-28T16:07:56Z</dcterms:modified>
  <cp:category/>
</cp:coreProperties>
</file>