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1" r:id="rId5"/>
    <p:sldId id="261" r:id="rId6"/>
    <p:sldId id="277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761" autoAdjust="0"/>
  </p:normalViewPr>
  <p:slideViewPr>
    <p:cSldViewPr snapToGrid="0">
      <p:cViewPr>
        <p:scale>
          <a:sx n="87" d="100"/>
          <a:sy n="87" d="100"/>
        </p:scale>
        <p:origin x="248" y="68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Eye For The Blind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10" y="3312576"/>
            <a:ext cx="4700064" cy="1710354"/>
          </a:xfrm>
          <a:noFill/>
        </p:spPr>
        <p:txBody>
          <a:bodyPr anchor="ctr"/>
          <a:lstStyle/>
          <a:p>
            <a:r>
              <a:rPr lang="en-US" dirty="0"/>
              <a:t>Word Count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852" y="3651161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the volume of different words appearing during the training </a:t>
            </a:r>
          </a:p>
          <a:p>
            <a:r>
              <a:rPr lang="en-US" dirty="0"/>
              <a:t>A appears most of the times as per the analysis</a:t>
            </a:r>
          </a:p>
          <a:p>
            <a:r>
              <a:rPr lang="en-US" dirty="0"/>
              <a:t>Other words appear </a:t>
            </a:r>
            <a:r>
              <a:rPr lang="en-US" dirty="0" err="1"/>
              <a:t>frequenty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63953F5-6053-5C22-F2B0-D5DC16EC18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3112" b="2742"/>
          <a:stretch/>
        </p:blipFill>
        <p:spPr>
          <a:xfrm>
            <a:off x="-17482" y="360000"/>
            <a:ext cx="11745913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  <a:noFill/>
        </p:spPr>
        <p:txBody>
          <a:bodyPr anchor="b"/>
          <a:lstStyle/>
          <a:p>
            <a:r>
              <a:rPr lang="en-US" dirty="0"/>
              <a:t>Loss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we can see how the loss plot increases with the increase in epochs.</a:t>
            </a:r>
          </a:p>
          <a:p>
            <a:r>
              <a:rPr lang="en-US" dirty="0"/>
              <a:t>The most efficient epoch comes out to be the fourth one with minimum loss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7E2B459-9F05-AC72-4D62-C772FFE57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8" r="68"/>
          <a:stretch>
            <a:fillRect/>
          </a:stretch>
        </p:blipFill>
        <p:spPr>
          <a:xfrm>
            <a:off x="5732205" y="-22225"/>
            <a:ext cx="6483607" cy="6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760" y="466344"/>
            <a:ext cx="6241651" cy="1710354"/>
          </a:xfrm>
          <a:noFill/>
        </p:spPr>
        <p:txBody>
          <a:bodyPr anchor="ctr"/>
          <a:lstStyle/>
          <a:p>
            <a:r>
              <a:rPr lang="en-US" dirty="0"/>
              <a:t>Prediction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84" y="2176698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per the original understanding of the image it should be a girl walking along the line of logs on a sandy beach</a:t>
            </a:r>
          </a:p>
          <a:p>
            <a:r>
              <a:rPr lang="en-US" dirty="0"/>
              <a:t>The prediction is very close but misses out few key words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8122E25-408C-FB4F-B168-207D6EBDAC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7027" r="7027"/>
          <a:stretch>
            <a:fillRect/>
          </a:stretch>
        </p:blipFill>
        <p:spPr>
          <a:xfrm>
            <a:off x="0" y="0"/>
            <a:ext cx="6548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369" y="0"/>
            <a:ext cx="6172200" cy="1581912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9863" y="2198069"/>
            <a:ext cx="9352935" cy="3904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 Performance: The project's CNN-RNN architecture has demonstrated promising results in translating visual information into a format accessible to blind individuals. </a:t>
            </a:r>
          </a:p>
          <a:p>
            <a:r>
              <a:rPr lang="en-US" dirty="0"/>
              <a:t>The high BELU score (8.12) indicates a strong level of similarity between the machine-generated descriptions and human reference translations. </a:t>
            </a:r>
          </a:p>
          <a:p>
            <a:r>
              <a:rPr lang="en-US" dirty="0"/>
              <a:t>Effective Fusion of CNN and RNN: The combination of Convolutional Neural Networks (CNNs) for image feature extraction and Recurrent Neural Networks (RNNs) for sequential processing has proven effective in understanding and describing visual content. </a:t>
            </a:r>
          </a:p>
          <a:p>
            <a:r>
              <a:rPr lang="en-US" dirty="0"/>
              <a:t>Usability and Impact: While the technical performance seems promising, the ultimate success of the project also depends on its usability and real-world impact. Consideration should be given to factors such as user experience, accessibility, and practicality for blind users.</a:t>
            </a:r>
          </a:p>
        </p:txBody>
      </p:sp>
    </p:spTree>
    <p:extLst>
      <p:ext uri="{BB962C8B-B14F-4D97-AF65-F5344CB8AC3E}">
        <p14:creationId xmlns:p14="http://schemas.microsoft.com/office/powerpoint/2010/main" val="12862091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205</TotalTime>
  <Words>234</Words>
  <Application>Microsoft Macintosh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Custom</vt:lpstr>
      <vt:lpstr>Eye For The Blind</vt:lpstr>
      <vt:lpstr>Word Count Analysis</vt:lpstr>
      <vt:lpstr>Loss plot</vt:lpstr>
      <vt:lpstr>Prediction Result</vt:lpstr>
      <vt:lpstr>SPEAKING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For The Blind</dc:title>
  <dc:creator>Adarsh Sharma</dc:creator>
  <cp:lastModifiedBy>Adarsh Sharma</cp:lastModifiedBy>
  <cp:revision>2</cp:revision>
  <dcterms:created xsi:type="dcterms:W3CDTF">2024-03-10T10:22:08Z</dcterms:created>
  <dcterms:modified xsi:type="dcterms:W3CDTF">2024-03-10T13:47:48Z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