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298" y="628488"/>
            <a:ext cx="7766936" cy="1646302"/>
          </a:xfrm>
        </p:spPr>
        <p:txBody>
          <a:bodyPr/>
          <a:lstStyle/>
          <a:p>
            <a:pPr algn="ctr"/>
            <a:r>
              <a:rPr lang="en-US" sz="3600" b="1" dirty="0"/>
              <a:t>SPARSE REPRESENTATION BASED ITERATIVE INCREMENTAL       </a:t>
            </a:r>
            <a:br>
              <a:rPr lang="en-US" sz="3600" b="1" dirty="0"/>
            </a:br>
            <a:r>
              <a:rPr lang="en-US" sz="3600" b="1" dirty="0"/>
              <a:t>FACIAL IMAGE DEBLURRING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Presented by</a:t>
            </a:r>
            <a:endParaRPr lang="en-US" dirty="0"/>
          </a:p>
          <a:p>
            <a:r>
              <a:rPr lang="en-US" dirty="0"/>
              <a:t>Aditya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Motion filter, length = 30, angle = 0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5058" y="2160588"/>
            <a:ext cx="7961921" cy="388143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blind deconvolution method that estimates the kernel [3].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Verify this algorithm with different face recognition methods.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Zhang, </a:t>
            </a:r>
            <a:r>
              <a:rPr lang="en-US" dirty="0" err="1"/>
              <a:t>Haichao</a:t>
            </a:r>
            <a:r>
              <a:rPr lang="en-US" dirty="0"/>
              <a:t>, and </a:t>
            </a:r>
            <a:r>
              <a:rPr lang="en-US" dirty="0" err="1"/>
              <a:t>Yanning</a:t>
            </a:r>
            <a:r>
              <a:rPr lang="en-US" dirty="0"/>
              <a:t> Zhang. "Sparse representation based iterative incremental image deblurring." </a:t>
            </a:r>
            <a:r>
              <a:rPr lang="en-US" i="1" dirty="0"/>
              <a:t>Image Processing (ICIP), 2009 16th IEEE International Conference on</a:t>
            </a:r>
            <a:r>
              <a:rPr lang="en-US" dirty="0"/>
              <a:t>. IEEE, 2009.</a:t>
            </a:r>
            <a:endParaRPr lang="en-US" dirty="0"/>
          </a:p>
          <a:p>
            <a:r>
              <a:rPr lang="en-US" dirty="0"/>
              <a:t>M. </a:t>
            </a:r>
            <a:r>
              <a:rPr lang="en-US" dirty="0" err="1"/>
              <a:t>Aharon</a:t>
            </a:r>
            <a:r>
              <a:rPr lang="en-US" dirty="0"/>
              <a:t>, M. </a:t>
            </a:r>
            <a:r>
              <a:rPr lang="en-US" dirty="0" err="1"/>
              <a:t>Elad</a:t>
            </a:r>
            <a:r>
              <a:rPr lang="en-US" dirty="0"/>
              <a:t>, A. </a:t>
            </a:r>
            <a:r>
              <a:rPr lang="en-US" dirty="0" err="1"/>
              <a:t>Bruckstein</a:t>
            </a:r>
            <a:r>
              <a:rPr lang="en-US" dirty="0"/>
              <a:t>, K-SVD: An Algorithm for Designing Overcomplete Dictionaries for Sparse Representation, </a:t>
            </a:r>
            <a:r>
              <a:rPr lang="en-US" i="1" dirty="0"/>
              <a:t>IEEE Trans. on Signal Processing</a:t>
            </a:r>
            <a:r>
              <a:rPr lang="en-US" dirty="0"/>
              <a:t>, pp.4311-4322, 2006</a:t>
            </a:r>
            <a:endParaRPr lang="en-US" dirty="0"/>
          </a:p>
          <a:p>
            <a:r>
              <a:rPr lang="en-US" dirty="0"/>
              <a:t>Zhang, </a:t>
            </a:r>
            <a:r>
              <a:rPr lang="en-US" dirty="0" err="1"/>
              <a:t>Haichao</a:t>
            </a:r>
            <a:r>
              <a:rPr lang="en-US" dirty="0"/>
              <a:t>, et al. "Sparse representation based blind image deblurring." </a:t>
            </a:r>
            <a:r>
              <a:rPr lang="en-US" i="1" dirty="0"/>
              <a:t>Multimedia and Expo (ICME), 2011 IEEE International Conference on</a:t>
            </a:r>
            <a:r>
              <a:rPr lang="en-US" dirty="0"/>
              <a:t>. IEEE, 2011.</a:t>
            </a:r>
            <a:endParaRPr lang="en-US" dirty="0"/>
          </a:p>
          <a:p>
            <a:r>
              <a:rPr lang="en-US" dirty="0"/>
              <a:t>L. B. Lucy, An iterative technique for the rectification of observed distributions, </a:t>
            </a:r>
            <a:r>
              <a:rPr lang="en-US" i="1" dirty="0"/>
              <a:t>Astronomical Journal</a:t>
            </a:r>
            <a:r>
              <a:rPr lang="en-US" dirty="0"/>
              <a:t>, pp.745-754, 1974</a:t>
            </a:r>
            <a:endParaRPr lang="en-US" dirty="0"/>
          </a:p>
          <a:p>
            <a:r>
              <a:rPr lang="en-US" dirty="0"/>
              <a:t>R.C. </a:t>
            </a:r>
            <a:r>
              <a:rPr lang="en-US" dirty="0" err="1"/>
              <a:t>Puetter</a:t>
            </a:r>
            <a:r>
              <a:rPr lang="en-US" dirty="0"/>
              <a:t>, T.R. Gosnell, A. </a:t>
            </a:r>
            <a:r>
              <a:rPr lang="en-US" dirty="0" err="1"/>
              <a:t>Yahil</a:t>
            </a:r>
            <a:r>
              <a:rPr lang="en-US" dirty="0"/>
              <a:t>, Digital Image Reconstruction: Deblurring and Denoising, </a:t>
            </a:r>
            <a:r>
              <a:rPr lang="en-US" i="1" dirty="0"/>
              <a:t>ARAA</a:t>
            </a:r>
            <a:r>
              <a:rPr lang="en-US" dirty="0"/>
              <a:t>, pp.139-194, 2005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865" y="27637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  <a:endParaRPr lang="en-US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and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 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- Deblurring to attain Clean Facial images for better face recognition.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Goals: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- Sparse representation of images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- Dictionary Learning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- Sparse Iterative Incremental Deblurring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Representation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Sparse representation means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- to look for a good expression with fewest words.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terms of images given an image </a:t>
            </a:r>
            <a:r>
              <a:rPr lang="en-US" b="1" dirty="0"/>
              <a:t>x</a:t>
            </a:r>
            <a:r>
              <a:rPr lang="en-US" dirty="0"/>
              <a:t>, we can represent it as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</a:t>
            </a:r>
            <a:r>
              <a:rPr lang="en-US" sz="2400" b="1" dirty="0"/>
              <a:t>x = D</a:t>
            </a:r>
            <a:r>
              <a:rPr lang="el-GR" sz="2400" b="1" dirty="0"/>
              <a:t>α</a:t>
            </a:r>
            <a:endParaRPr lang="en-US" sz="2400" b="1" dirty="0"/>
          </a:p>
          <a:p>
            <a:pPr marL="0" indent="0">
              <a:buNone/>
            </a:pPr>
            <a:r>
              <a:rPr lang="en-US" b="1" dirty="0"/>
              <a:t>             </a:t>
            </a:r>
            <a:r>
              <a:rPr lang="en-US" dirty="0"/>
              <a:t>- where D is the Dictionary and α is the sparse representation.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Popular selection for D : Fourier, Wavelet, Curvelet etc.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               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single method can represent an image desirably and generally.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will be beneficial if we can design a dictionary </a:t>
            </a:r>
            <a:r>
              <a:rPr lang="en-US" b="1" dirty="0"/>
              <a:t>D </a:t>
            </a:r>
            <a:r>
              <a:rPr lang="en-US" dirty="0"/>
              <a:t>that is more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- flexible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- adaptive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Learn the dictionary adaptively from similar images.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- K-SVD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869"/>
          </a:xfrm>
        </p:spPr>
        <p:txBody>
          <a:bodyPr/>
          <a:lstStyle/>
          <a:p>
            <a:r>
              <a:rPr lang="en-US" dirty="0"/>
              <a:t>K-SVD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K-SVD consists of two steps: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-</a:t>
            </a:r>
            <a:r>
              <a:rPr lang="en-US" b="1" dirty="0"/>
              <a:t>Sparse Coding Stage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           Searching for the sparse representation for each sample.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-</a:t>
            </a:r>
            <a:r>
              <a:rPr lang="en-US" b="1" dirty="0"/>
              <a:t>Dictionary Update Stage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     </a:t>
            </a:r>
            <a:r>
              <a:rPr lang="en-US" dirty="0"/>
              <a:t>     Revising the dictionary using SVD decomposition.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5693" y="1485900"/>
            <a:ext cx="3267075" cy="6066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ITERATIVE INCREMENTAL DEBLURRING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                                 min || y- </a:t>
            </a:r>
            <a:r>
              <a:rPr lang="en-US" dirty="0" err="1"/>
              <a:t>Hx</a:t>
            </a:r>
            <a:r>
              <a:rPr lang="en-US" dirty="0"/>
              <a:t> ||</a:t>
            </a:r>
            <a:r>
              <a:rPr lang="en-US" baseline="-25000" dirty="0"/>
              <a:t>2            </a:t>
            </a:r>
            <a:endParaRPr lang="en-US" baseline="-25000" dirty="0"/>
          </a:p>
          <a:p>
            <a:pPr marL="0" indent="0">
              <a:buNone/>
            </a:pPr>
            <a:r>
              <a:rPr lang="en-US" dirty="0"/>
              <a:t>                       </a:t>
            </a:r>
            <a:r>
              <a:rPr lang="en-US" dirty="0" err="1"/>
              <a:t>s.t.</a:t>
            </a:r>
            <a:r>
              <a:rPr lang="en-US" dirty="0"/>
              <a:t> ( x )</a:t>
            </a:r>
            <a:r>
              <a:rPr lang="en-US" baseline="-25000" dirty="0" err="1"/>
              <a:t>i</a:t>
            </a:r>
            <a:r>
              <a:rPr lang="en-US" dirty="0"/>
              <a:t> ≥ 0     and    x = D</a:t>
            </a:r>
            <a:r>
              <a:rPr lang="el-GR" dirty="0"/>
              <a:t>α</a:t>
            </a:r>
            <a:r>
              <a:rPr lang="en-US" dirty="0"/>
              <a:t> , ||</a:t>
            </a:r>
            <a:r>
              <a:rPr lang="el-GR" dirty="0"/>
              <a:t> α</a:t>
            </a:r>
            <a:r>
              <a:rPr lang="en-US" dirty="0"/>
              <a:t> ||</a:t>
            </a:r>
            <a:r>
              <a:rPr lang="en-US" baseline="-25000" dirty="0"/>
              <a:t>0 </a:t>
            </a:r>
            <a:r>
              <a:rPr lang="en-US" dirty="0"/>
              <a:t> ≤ </a:t>
            </a:r>
            <a:r>
              <a:rPr lang="el-GR" dirty="0"/>
              <a:t>λ</a:t>
            </a:r>
            <a:r>
              <a:rPr lang="en-US" baseline="-25000" dirty="0"/>
              <a:t>          </a:t>
            </a: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  <a:p>
            <a:r>
              <a:rPr lang="en-US" dirty="0"/>
              <a:t>Given dictionary D, Initialize x</a:t>
            </a:r>
            <a:r>
              <a:rPr lang="en-US" baseline="-25000" dirty="0"/>
              <a:t>0.</a:t>
            </a:r>
            <a:endParaRPr lang="en-US" baseline="-25000" dirty="0"/>
          </a:p>
          <a:p>
            <a:endParaRPr lang="en-US" dirty="0"/>
          </a:p>
          <a:p>
            <a:r>
              <a:rPr lang="en-US" dirty="0"/>
              <a:t>Calculate frequency error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(</a:t>
            </a:r>
            <a:r>
              <a:rPr lang="el-GR" dirty="0"/>
              <a:t>ω</a:t>
            </a:r>
            <a:r>
              <a:rPr lang="en-US" dirty="0"/>
              <a:t>) = Y(</a:t>
            </a:r>
            <a:r>
              <a:rPr lang="el-GR" dirty="0"/>
              <a:t>ω</a:t>
            </a:r>
            <a:r>
              <a:rPr lang="en-US" dirty="0"/>
              <a:t>) -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(</a:t>
            </a:r>
            <a:r>
              <a:rPr lang="el-GR" dirty="0"/>
              <a:t>ω</a:t>
            </a:r>
            <a:r>
              <a:rPr lang="en-US" dirty="0"/>
              <a:t>) H(</a:t>
            </a:r>
            <a:r>
              <a:rPr lang="el-GR" dirty="0"/>
              <a:t>ω</a:t>
            </a:r>
            <a:r>
              <a:rPr lang="en-US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Update the (k+1)</a:t>
            </a:r>
            <a:r>
              <a:rPr lang="en-US" dirty="0" err="1"/>
              <a:t>th</a:t>
            </a:r>
            <a:r>
              <a:rPr lang="en-US" dirty="0"/>
              <a:t> iteration through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X</a:t>
            </a:r>
            <a:r>
              <a:rPr lang="en-US" baseline="-25000" dirty="0"/>
              <a:t>k+1</a:t>
            </a:r>
            <a:r>
              <a:rPr lang="en-US" dirty="0"/>
              <a:t>(</a:t>
            </a:r>
            <a:r>
              <a:rPr lang="el-GR" dirty="0"/>
              <a:t>ω</a:t>
            </a:r>
            <a:r>
              <a:rPr lang="en-US" dirty="0"/>
              <a:t>) =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(</a:t>
            </a:r>
            <a:r>
              <a:rPr lang="el-GR" dirty="0"/>
              <a:t>ω</a:t>
            </a:r>
            <a:r>
              <a:rPr lang="en-US" dirty="0"/>
              <a:t>) + (H</a:t>
            </a:r>
            <a:r>
              <a:rPr lang="en-US" baseline="30000" dirty="0"/>
              <a:t>*</a:t>
            </a:r>
            <a:r>
              <a:rPr lang="en-US" dirty="0"/>
              <a:t>(</a:t>
            </a:r>
            <a:r>
              <a:rPr lang="el-GR" dirty="0"/>
              <a:t>ω</a:t>
            </a:r>
            <a:r>
              <a:rPr lang="en-US" dirty="0"/>
              <a:t>)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(</a:t>
            </a:r>
            <a:r>
              <a:rPr lang="el-GR" dirty="0"/>
              <a:t>ω</a:t>
            </a:r>
            <a:r>
              <a:rPr lang="en-US" dirty="0"/>
              <a:t>)/(|H(</a:t>
            </a:r>
            <a:r>
              <a:rPr lang="el-GR" dirty="0"/>
              <a:t>ω</a:t>
            </a:r>
            <a:r>
              <a:rPr lang="en-US" dirty="0"/>
              <a:t>)|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l-GR" dirty="0"/>
              <a:t>γ</a:t>
            </a:r>
            <a:r>
              <a:rPr lang="en-US" dirty="0"/>
              <a:t>))</a:t>
            </a:r>
            <a:endParaRPr lang="en-US" baseline="30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ITERATIVE INCREMENTAL DEBLURRING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inverse Fourier Transform to get x</a:t>
            </a:r>
            <a:r>
              <a:rPr lang="en-US" baseline="-25000" dirty="0"/>
              <a:t>k+1</a:t>
            </a:r>
            <a:r>
              <a:rPr lang="en-US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Apply non-negative constraint to get x</a:t>
            </a:r>
            <a:r>
              <a:rPr lang="en-US" baseline="-25000" dirty="0"/>
              <a:t>k+1,p</a:t>
            </a:r>
            <a:r>
              <a:rPr lang="en-US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Apply sparseness constraint by calculating </a:t>
            </a:r>
            <a:r>
              <a:rPr lang="el-GR" dirty="0"/>
              <a:t>α</a:t>
            </a:r>
            <a:r>
              <a:rPr lang="en-US" dirty="0"/>
              <a:t> using Orthogonal Matching Pursuit (OMP) to get x</a:t>
            </a:r>
            <a:r>
              <a:rPr lang="en-US" baseline="-25000" dirty="0"/>
              <a:t>k+1,p,s</a:t>
            </a:r>
            <a:r>
              <a:rPr lang="en-US" dirty="0"/>
              <a:t> through </a:t>
            </a:r>
            <a:r>
              <a:rPr lang="en-US" b="1" dirty="0"/>
              <a:t>x = D</a:t>
            </a:r>
            <a:r>
              <a:rPr lang="el-GR" b="1" dirty="0"/>
              <a:t>α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Set x</a:t>
            </a:r>
            <a:r>
              <a:rPr lang="en-US" baseline="-25000" dirty="0"/>
              <a:t>k+1,p,s</a:t>
            </a:r>
            <a:r>
              <a:rPr lang="en-US" dirty="0"/>
              <a:t> as the current estimate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Gaussian 15X15, sigma=2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5058" y="2160588"/>
            <a:ext cx="7961921" cy="388143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Motion filter, length = 20, angle = 45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5058" y="2160588"/>
            <a:ext cx="7961921" cy="388143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2968</Words>
  <Application>WPS Presentation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>Arial Unicode MS</vt:lpstr>
      <vt:lpstr>Calibri</vt:lpstr>
      <vt:lpstr>Symbol</vt:lpstr>
      <vt:lpstr>Facet</vt:lpstr>
      <vt:lpstr>SPARSE REPRESENTATION BASED ITERATIVE INCREMENTAL        FACIAL IMAGE DEBLURRING</vt:lpstr>
      <vt:lpstr>Objective and GOAL</vt:lpstr>
      <vt:lpstr>Sparse Representation </vt:lpstr>
      <vt:lpstr>Dictionary Learning</vt:lpstr>
      <vt:lpstr>K-SVD [2]</vt:lpstr>
      <vt:lpstr>SPARSE ITERATIVE INCREMENTAL DEBLURRING [1]</vt:lpstr>
      <vt:lpstr>SPARSE ITERATIVE INCREMENTAL DEBLURRING contd..</vt:lpstr>
      <vt:lpstr>Results Gaussian 15X15, sigma=2</vt:lpstr>
      <vt:lpstr>Results Motion filter, length = 20, angle = 45</vt:lpstr>
      <vt:lpstr>Results Motion filter, length = 30, angle = 0</vt:lpstr>
      <vt:lpstr>Future Work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REPRESENTATION  BASED ITERATIVE INCREMENTAL        IMAGE DEBLURRING</dc:title>
  <dc:creator>Jayakrishna Narra</dc:creator>
  <cp:lastModifiedBy>Aditya</cp:lastModifiedBy>
  <cp:revision>25</cp:revision>
  <dcterms:created xsi:type="dcterms:W3CDTF">2017-05-14T22:16:00Z</dcterms:created>
  <dcterms:modified xsi:type="dcterms:W3CDTF">2019-05-16T22:42:18Z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