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298" y="628488"/>
            <a:ext cx="7766936" cy="1646302"/>
          </a:xfrm>
        </p:spPr>
        <p:txBody>
          <a:bodyPr/>
          <a:lstStyle/>
          <a:p>
            <a:pPr algn="ctr"/>
            <a:r>
              <a:rPr lang="en-US" sz="3600" b="1" dirty="0"/>
              <a:t>SPARSE REPRESENTATION BASED ITERATIVE INCREMENTAL       </a:t>
            </a:r>
            <a:br>
              <a:rPr lang="en-US" sz="3600" b="1" dirty="0"/>
            </a:br>
            <a:r>
              <a:rPr lang="en-US" sz="3600" b="1" dirty="0"/>
              <a:t>FACIAL IMAGE DEBLURRING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Jayakrishna Narra  jn1711</a:t>
            </a:r>
          </a:p>
          <a:p>
            <a:r>
              <a:rPr lang="en-US" dirty="0"/>
              <a:t>Sahil </a:t>
            </a:r>
            <a:r>
              <a:rPr lang="en-US" dirty="0" err="1"/>
              <a:t>Paneri</a:t>
            </a:r>
            <a:r>
              <a:rPr lang="en-US"/>
              <a:t>  </a:t>
            </a:r>
            <a:r>
              <a:rPr lang="en-US" dirty="0"/>
              <a:t>sp4313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6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Motion filter, length = 30, angle = 0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  <p:extLst>
      <p:ext uri="{BB962C8B-B14F-4D97-AF65-F5344CB8AC3E}">
        <p14:creationId xmlns:p14="http://schemas.microsoft.com/office/powerpoint/2010/main" val="259467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blind deconvolution method that estimates the kernel [3].</a:t>
            </a:r>
          </a:p>
          <a:p>
            <a:endParaRPr lang="en-US" dirty="0"/>
          </a:p>
          <a:p>
            <a:r>
              <a:rPr lang="en-US" dirty="0"/>
              <a:t>Verify this algorithm with different face recognition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Zhang, </a:t>
            </a:r>
            <a:r>
              <a:rPr lang="en-US" dirty="0" err="1"/>
              <a:t>Haichao</a:t>
            </a:r>
            <a:r>
              <a:rPr lang="en-US" dirty="0"/>
              <a:t>, and </a:t>
            </a:r>
            <a:r>
              <a:rPr lang="en-US" dirty="0" err="1"/>
              <a:t>Yanning</a:t>
            </a:r>
            <a:r>
              <a:rPr lang="en-US" dirty="0"/>
              <a:t> Zhang. "Sparse representation based iterative incremental image deblurring." </a:t>
            </a:r>
            <a:r>
              <a:rPr lang="en-US" i="1" dirty="0"/>
              <a:t>Image Processing (ICIP), 2009 16th IEEE International Conference on</a:t>
            </a:r>
            <a:r>
              <a:rPr lang="en-US" dirty="0"/>
              <a:t>. IEEE, 2009.</a:t>
            </a:r>
          </a:p>
          <a:p>
            <a:r>
              <a:rPr lang="en-US" dirty="0"/>
              <a:t>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A. </a:t>
            </a:r>
            <a:r>
              <a:rPr lang="en-US" dirty="0" err="1"/>
              <a:t>Bruckstein</a:t>
            </a:r>
            <a:r>
              <a:rPr lang="en-US" dirty="0"/>
              <a:t>, K-SVD: An Algorithm for Designing Overcomplete Dictionaries for Sparse Representation, </a:t>
            </a:r>
            <a:r>
              <a:rPr lang="en-US" i="1" dirty="0"/>
              <a:t>IEEE Trans. on Signal Processing</a:t>
            </a:r>
            <a:r>
              <a:rPr lang="en-US" dirty="0"/>
              <a:t>, pp.4311-4322, 2006</a:t>
            </a:r>
          </a:p>
          <a:p>
            <a:r>
              <a:rPr lang="en-US" dirty="0"/>
              <a:t>Zhang, </a:t>
            </a:r>
            <a:r>
              <a:rPr lang="en-US" dirty="0" err="1"/>
              <a:t>Haichao</a:t>
            </a:r>
            <a:r>
              <a:rPr lang="en-US" dirty="0"/>
              <a:t>, et al. "Sparse representation based blind image deblurring." </a:t>
            </a:r>
            <a:r>
              <a:rPr lang="en-US" i="1" dirty="0"/>
              <a:t>Multimedia and Expo (ICME), 2011 IEEE International Conference on</a:t>
            </a:r>
            <a:r>
              <a:rPr lang="en-US" dirty="0"/>
              <a:t>. IEEE, 2011.</a:t>
            </a:r>
          </a:p>
          <a:p>
            <a:r>
              <a:rPr lang="en-US" dirty="0"/>
              <a:t>L. B. Lucy, An iterative technique for the rectification of observed distributions, </a:t>
            </a:r>
            <a:r>
              <a:rPr lang="en-US" i="1" dirty="0"/>
              <a:t>Astronomical Journal</a:t>
            </a:r>
            <a:r>
              <a:rPr lang="en-US" dirty="0"/>
              <a:t>, pp.745-754, 1974</a:t>
            </a:r>
          </a:p>
          <a:p>
            <a:r>
              <a:rPr lang="en-US" dirty="0"/>
              <a:t>R.C. </a:t>
            </a:r>
            <a:r>
              <a:rPr lang="en-US" dirty="0" err="1"/>
              <a:t>Puetter</a:t>
            </a:r>
            <a:r>
              <a:rPr lang="en-US" dirty="0"/>
              <a:t>, T.R. Gosnell, A. </a:t>
            </a:r>
            <a:r>
              <a:rPr lang="en-US" dirty="0" err="1"/>
              <a:t>Yahil</a:t>
            </a:r>
            <a:r>
              <a:rPr lang="en-US" dirty="0"/>
              <a:t>, Digital Image Reconstruction: Deblurring and Denoising, </a:t>
            </a:r>
            <a:r>
              <a:rPr lang="en-US" i="1" dirty="0"/>
              <a:t>ARAA</a:t>
            </a:r>
            <a:r>
              <a:rPr lang="en-US" dirty="0"/>
              <a:t>, pp.139-194, 2005</a:t>
            </a:r>
          </a:p>
        </p:txBody>
      </p:sp>
    </p:spTree>
    <p:extLst>
      <p:ext uri="{BB962C8B-B14F-4D97-AF65-F5344CB8AC3E}">
        <p14:creationId xmlns:p14="http://schemas.microsoft.com/office/powerpoint/2010/main" val="32769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865" y="27637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736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:</a:t>
            </a:r>
          </a:p>
          <a:p>
            <a:pPr marL="0" indent="0">
              <a:buNone/>
            </a:pPr>
            <a:r>
              <a:rPr lang="en-US" dirty="0"/>
              <a:t>           - Deblurring to attain Clean Facial images for better face recognition.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0" indent="0">
              <a:buNone/>
            </a:pPr>
            <a:r>
              <a:rPr lang="en-US" dirty="0"/>
              <a:t>           - Sparse representation of images         </a:t>
            </a:r>
          </a:p>
          <a:p>
            <a:pPr marL="0" indent="0">
              <a:buNone/>
            </a:pPr>
            <a:r>
              <a:rPr lang="en-US" dirty="0"/>
              <a:t>           - Dictionary Learning</a:t>
            </a:r>
          </a:p>
          <a:p>
            <a:pPr marL="0" indent="0">
              <a:buNone/>
            </a:pPr>
            <a:r>
              <a:rPr lang="en-US" dirty="0"/>
              <a:t>           - Sparse Iterative Incremental Deblurring</a:t>
            </a:r>
          </a:p>
        </p:txBody>
      </p:sp>
    </p:spTree>
    <p:extLst>
      <p:ext uri="{BB962C8B-B14F-4D97-AF65-F5344CB8AC3E}">
        <p14:creationId xmlns:p14="http://schemas.microsoft.com/office/powerpoint/2010/main" val="37763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representation means</a:t>
            </a:r>
          </a:p>
          <a:p>
            <a:pPr marL="0" indent="0">
              <a:buNone/>
            </a:pPr>
            <a:r>
              <a:rPr lang="en-US" dirty="0"/>
              <a:t>             - to look for a good expression with fewest words.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terms of images given an image </a:t>
            </a:r>
            <a:r>
              <a:rPr lang="en-US" b="1" dirty="0"/>
              <a:t>x</a:t>
            </a:r>
            <a:r>
              <a:rPr lang="en-US" dirty="0"/>
              <a:t>, we can represent it as </a:t>
            </a:r>
          </a:p>
          <a:p>
            <a:pPr marL="0" indent="0">
              <a:buNone/>
            </a:pPr>
            <a:r>
              <a:rPr lang="en-US" dirty="0"/>
              <a:t>                                             </a:t>
            </a:r>
            <a:r>
              <a:rPr lang="en-US" sz="2400" b="1" dirty="0"/>
              <a:t>x = D</a:t>
            </a:r>
            <a:r>
              <a:rPr lang="el-GR" sz="2400" b="1" dirty="0"/>
              <a:t>α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/>
              <a:t>             </a:t>
            </a:r>
            <a:r>
              <a:rPr lang="en-US" dirty="0"/>
              <a:t>- where D is the Dictionary and α is the sparse representation.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Popular selection for D : Fourier, Wavelet, Curvelet etc.</a:t>
            </a:r>
          </a:p>
          <a:p>
            <a:pPr marL="0" indent="0">
              <a:buNone/>
            </a:pPr>
            <a:r>
              <a:rPr lang="en-US" b="1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049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single method can represent an image desirably and generally.</a:t>
            </a:r>
          </a:p>
          <a:p>
            <a:endParaRPr lang="en-US" dirty="0"/>
          </a:p>
          <a:p>
            <a:r>
              <a:rPr lang="en-US" dirty="0"/>
              <a:t>It will be beneficial if we can design a dictionary </a:t>
            </a:r>
            <a:r>
              <a:rPr lang="en-US" b="1" dirty="0"/>
              <a:t>D </a:t>
            </a:r>
            <a:r>
              <a:rPr lang="en-US" dirty="0"/>
              <a:t>that is more</a:t>
            </a:r>
          </a:p>
          <a:p>
            <a:pPr marL="0" indent="0">
              <a:buNone/>
            </a:pPr>
            <a:r>
              <a:rPr lang="en-US" dirty="0"/>
              <a:t>          - flexible </a:t>
            </a:r>
          </a:p>
          <a:p>
            <a:pPr marL="0" indent="0">
              <a:buNone/>
            </a:pPr>
            <a:r>
              <a:rPr lang="en-US" dirty="0"/>
              <a:t>          - adaptive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the dictionary adaptively from similar images.</a:t>
            </a:r>
          </a:p>
          <a:p>
            <a:pPr marL="0" indent="0">
              <a:buNone/>
            </a:pPr>
            <a:r>
              <a:rPr lang="en-US" dirty="0"/>
              <a:t>          - K-SVD</a:t>
            </a:r>
          </a:p>
        </p:txBody>
      </p:sp>
    </p:spTree>
    <p:extLst>
      <p:ext uri="{BB962C8B-B14F-4D97-AF65-F5344CB8AC3E}">
        <p14:creationId xmlns:p14="http://schemas.microsoft.com/office/powerpoint/2010/main" val="220172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869"/>
          </a:xfrm>
        </p:spPr>
        <p:txBody>
          <a:bodyPr/>
          <a:lstStyle/>
          <a:p>
            <a:r>
              <a:rPr lang="en-US" dirty="0"/>
              <a:t>K-SVD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K-SVD consists of two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b="1" dirty="0"/>
              <a:t>Sparse Coding Stage</a:t>
            </a:r>
          </a:p>
          <a:p>
            <a:pPr marL="0" indent="0">
              <a:buNone/>
            </a:pPr>
            <a:r>
              <a:rPr lang="en-US" dirty="0"/>
              <a:t>               Searching for the sparse representation for each sample.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b="1" dirty="0"/>
              <a:t>Dictionary Update Stage</a:t>
            </a:r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     Revising the dictionary using SVD decomposition.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93" y="1485900"/>
            <a:ext cx="3267075" cy="6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9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ITERATIVE INCREMENTAL DEBLURRING 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                                min || y- </a:t>
            </a:r>
            <a:r>
              <a:rPr lang="en-US" dirty="0" err="1"/>
              <a:t>Hx</a:t>
            </a:r>
            <a:r>
              <a:rPr lang="en-US" dirty="0"/>
              <a:t> ||</a:t>
            </a:r>
            <a:r>
              <a:rPr lang="en-US" baseline="-25000" dirty="0"/>
              <a:t>2           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dirty="0" err="1"/>
              <a:t>s.t.</a:t>
            </a:r>
            <a:r>
              <a:rPr lang="en-US" dirty="0"/>
              <a:t> ( x )</a:t>
            </a:r>
            <a:r>
              <a:rPr lang="en-US" baseline="-25000" dirty="0" err="1"/>
              <a:t>i</a:t>
            </a:r>
            <a:r>
              <a:rPr lang="en-US" dirty="0"/>
              <a:t> ≥ 0     and    x = D</a:t>
            </a:r>
            <a:r>
              <a:rPr lang="el-GR" dirty="0"/>
              <a:t>α</a:t>
            </a:r>
            <a:r>
              <a:rPr lang="en-US" dirty="0"/>
              <a:t> , ||</a:t>
            </a:r>
            <a:r>
              <a:rPr lang="el-GR" dirty="0"/>
              <a:t> α</a:t>
            </a:r>
            <a:r>
              <a:rPr lang="en-US" dirty="0"/>
              <a:t> ||</a:t>
            </a:r>
            <a:r>
              <a:rPr lang="en-US" baseline="-25000" dirty="0"/>
              <a:t>0 </a:t>
            </a:r>
            <a:r>
              <a:rPr lang="en-US" dirty="0"/>
              <a:t> ≤ </a:t>
            </a:r>
            <a:r>
              <a:rPr lang="el-GR" dirty="0"/>
              <a:t>λ</a:t>
            </a:r>
            <a:r>
              <a:rPr lang="en-US" baseline="-25000" dirty="0"/>
              <a:t>          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Given dictionary D, Initialize x</a:t>
            </a:r>
            <a:r>
              <a:rPr lang="en-US" baseline="-25000" dirty="0"/>
              <a:t>0.</a:t>
            </a:r>
          </a:p>
          <a:p>
            <a:endParaRPr lang="en-US" dirty="0"/>
          </a:p>
          <a:p>
            <a:r>
              <a:rPr lang="en-US" dirty="0"/>
              <a:t>Calculate frequency error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Y(</a:t>
            </a:r>
            <a:r>
              <a:rPr lang="el-GR" dirty="0"/>
              <a:t>ω</a:t>
            </a:r>
            <a:r>
              <a:rPr lang="en-US" dirty="0"/>
              <a:t>) -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H(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(k+1)</a:t>
            </a:r>
            <a:r>
              <a:rPr lang="en-US" dirty="0" err="1"/>
              <a:t>th</a:t>
            </a:r>
            <a:r>
              <a:rPr lang="en-US" dirty="0"/>
              <a:t> iteration through</a:t>
            </a:r>
          </a:p>
          <a:p>
            <a:pPr marL="0" indent="0">
              <a:buNone/>
            </a:pPr>
            <a:r>
              <a:rPr lang="en-US" dirty="0"/>
              <a:t>                                  X</a:t>
            </a:r>
            <a:r>
              <a:rPr lang="en-US" baseline="-25000" dirty="0"/>
              <a:t>k+1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+ (H</a:t>
            </a:r>
            <a:r>
              <a:rPr lang="en-US" baseline="30000" dirty="0"/>
              <a:t>*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)/(|H(</a:t>
            </a:r>
            <a:r>
              <a:rPr lang="el-GR" dirty="0"/>
              <a:t>ω</a:t>
            </a:r>
            <a:r>
              <a:rPr lang="en-US" dirty="0"/>
              <a:t>)|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))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68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ITERATIVE INCREMENTAL DEBLURRING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inverse Fourier Transform to get x</a:t>
            </a:r>
            <a:r>
              <a:rPr lang="en-US" baseline="-25000" dirty="0"/>
              <a:t>k+1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non-negative constraint to get x</a:t>
            </a:r>
            <a:r>
              <a:rPr lang="en-US" baseline="-25000" dirty="0"/>
              <a:t>k+1,p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sparseness constraint by calculating </a:t>
            </a:r>
            <a:r>
              <a:rPr lang="el-GR" dirty="0"/>
              <a:t>α</a:t>
            </a:r>
            <a:r>
              <a:rPr lang="en-US" dirty="0"/>
              <a:t> using Orthogonal Matching Pursuit (OMP) to get x</a:t>
            </a:r>
            <a:r>
              <a:rPr lang="en-US" baseline="-25000" dirty="0"/>
              <a:t>k+1,p,s</a:t>
            </a:r>
            <a:r>
              <a:rPr lang="en-US" dirty="0"/>
              <a:t> through </a:t>
            </a:r>
            <a:r>
              <a:rPr lang="en-US" b="1" dirty="0"/>
              <a:t>x = D</a:t>
            </a:r>
            <a:r>
              <a:rPr lang="el-GR" b="1" dirty="0"/>
              <a:t>α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Set x</a:t>
            </a:r>
            <a:r>
              <a:rPr lang="en-US" baseline="-25000" dirty="0"/>
              <a:t>k+1,p,s</a:t>
            </a:r>
            <a:r>
              <a:rPr lang="en-US" dirty="0"/>
              <a:t> as the current estimate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8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Gaussian 15X15, sigma=2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  <p:extLst>
      <p:ext uri="{BB962C8B-B14F-4D97-AF65-F5344CB8AC3E}">
        <p14:creationId xmlns:p14="http://schemas.microsoft.com/office/powerpoint/2010/main" val="29440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Motion filter, length = 20, angle = 45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8" y="2160588"/>
            <a:ext cx="7961921" cy="3881437"/>
          </a:xfrm>
        </p:spPr>
      </p:pic>
    </p:spTree>
    <p:extLst>
      <p:ext uri="{BB962C8B-B14F-4D97-AF65-F5344CB8AC3E}">
        <p14:creationId xmlns:p14="http://schemas.microsoft.com/office/powerpoint/2010/main" val="502577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549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SPARSE REPRESENTATION BASED ITERATIVE INCREMENTAL        FACIAL IMAGE DEBLURRING</vt:lpstr>
      <vt:lpstr>Objective and GOAL</vt:lpstr>
      <vt:lpstr>Sparse Representation </vt:lpstr>
      <vt:lpstr>Dictionary Learning</vt:lpstr>
      <vt:lpstr>K-SVD [2]</vt:lpstr>
      <vt:lpstr>SPARSE ITERATIVE INCREMENTAL DEBLURRING [1]</vt:lpstr>
      <vt:lpstr>SPARSE ITERATIVE INCREMENTAL DEBLURRING contd..</vt:lpstr>
      <vt:lpstr>Results Gaussian 15X15, sigma=2</vt:lpstr>
      <vt:lpstr>Results Motion filter, length = 20, angle = 45</vt:lpstr>
      <vt:lpstr>Results Motion filter, length = 30, angle = 0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REPRESENTATION  BASED ITERATIVE INCREMENTAL        IMAGE DEBLURRING</dc:title>
  <dc:creator>Jayakrishna Narra</dc:creator>
  <cp:lastModifiedBy>Jayakrishna Narra</cp:lastModifiedBy>
  <cp:revision>22</cp:revision>
  <dcterms:created xsi:type="dcterms:W3CDTF">2017-05-14T22:16:01Z</dcterms:created>
  <dcterms:modified xsi:type="dcterms:W3CDTF">2017-05-16T01:14:35Z</dcterms:modified>
</cp:coreProperties>
</file>