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 id="2147483661" r:id="rId2"/>
    <p:sldMasterId id="2147483726" r:id="rId3"/>
  </p:sldMasterIdLst>
  <p:sldIdLst>
    <p:sldId id="264" r:id="rId4"/>
    <p:sldId id="271" r:id="rId5"/>
    <p:sldId id="265" r:id="rId6"/>
    <p:sldId id="266" r:id="rId7"/>
    <p:sldId id="267" r:id="rId8"/>
    <p:sldId id="268" r:id="rId9"/>
    <p:sldId id="269" r:id="rId10"/>
    <p:sldId id="27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069470B-DABD-48A3-8430-0CD36CD16EEF}" type="datetimeFigureOut">
              <a:rPr lang="en-IN" smtClean="0"/>
              <a:t>07-05-2024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B3E115DA-E511-4111-AFCA-667AEF0D9584}"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733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69470B-DABD-48A3-8430-0CD36CD16EEF}" type="datetimeFigureOut">
              <a:rPr lang="en-IN" smtClean="0"/>
              <a:t>07-05-2024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E115DA-E511-4111-AFCA-667AEF0D9584}" type="slidenum">
              <a:rPr lang="en-IN" smtClean="0"/>
              <a:t>‹#›</a:t>
            </a:fld>
            <a:endParaRPr lang="en-IN"/>
          </a:p>
        </p:txBody>
      </p:sp>
    </p:spTree>
    <p:extLst>
      <p:ext uri="{BB962C8B-B14F-4D97-AF65-F5344CB8AC3E}">
        <p14:creationId xmlns:p14="http://schemas.microsoft.com/office/powerpoint/2010/main" val="2366024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69470B-DABD-48A3-8430-0CD36CD16EEF}"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E115DA-E511-4111-AFCA-667AEF0D9584}"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3738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69470B-DABD-48A3-8430-0CD36CD16EEF}"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E115DA-E511-4111-AFCA-667AEF0D9584}"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46630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69470B-DABD-48A3-8430-0CD36CD16EEF}"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E115DA-E511-4111-AFCA-667AEF0D9584}" type="slidenum">
              <a:rPr lang="en-IN" smtClean="0"/>
              <a:t>‹#›</a:t>
            </a:fld>
            <a:endParaRPr lang="en-IN"/>
          </a:p>
        </p:txBody>
      </p:sp>
    </p:spTree>
    <p:extLst>
      <p:ext uri="{BB962C8B-B14F-4D97-AF65-F5344CB8AC3E}">
        <p14:creationId xmlns:p14="http://schemas.microsoft.com/office/powerpoint/2010/main" val="3157685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69470B-DABD-48A3-8430-0CD36CD16EEF}"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E115DA-E511-4111-AFCA-667AEF0D9584}"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4778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69470B-DABD-48A3-8430-0CD36CD16EEF}"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E115DA-E511-4111-AFCA-667AEF0D9584}"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69435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69470B-DABD-48A3-8430-0CD36CD16EEF}"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E115DA-E511-4111-AFCA-667AEF0D958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94937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69470B-DABD-48A3-8430-0CD36CD16EEF}"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E115DA-E511-4111-AFCA-667AEF0D9584}"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81458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2404343"/>
            <a:ext cx="5181600" cy="1325563"/>
          </a:xfrm>
        </p:spPr>
        <p:txBody>
          <a:bodyPr>
            <a:noAutofit/>
          </a:bodyPr>
          <a:lstStyle>
            <a:lvl1pPr>
              <a:defRPr sz="4800">
                <a:latin typeface="Poppins" pitchFamily="2" charset="77"/>
                <a:cs typeface="Poppins" pitchFamily="2" charset="77"/>
              </a:defRPr>
            </a:lvl1pPr>
          </a:lstStyle>
          <a:p>
            <a:r>
              <a:rPr lang="en-US" dirty="0"/>
              <a:t>Click to edit Master title style</a:t>
            </a:r>
          </a:p>
        </p:txBody>
      </p:sp>
      <p:sp>
        <p:nvSpPr>
          <p:cNvPr id="9" name="Picture Placeholder 8">
            <a:extLst>
              <a:ext uri="{FF2B5EF4-FFF2-40B4-BE49-F238E27FC236}">
                <a16:creationId xmlns:a16="http://schemas.microsoft.com/office/drawing/2014/main" id="{BA87BAAC-9384-2363-2089-821720F16DD3}"/>
              </a:ext>
            </a:extLst>
          </p:cNvPr>
          <p:cNvSpPr>
            <a:spLocks noGrp="1"/>
          </p:cNvSpPr>
          <p:nvPr>
            <p:ph type="pic" sz="quarter" idx="13"/>
          </p:nvPr>
        </p:nvSpPr>
        <p:spPr>
          <a:xfrm>
            <a:off x="7239000" y="1485900"/>
            <a:ext cx="3657600" cy="4457700"/>
          </a:xfrm>
        </p:spPr>
        <p:txBody>
          <a:bodyPr/>
          <a:lstStyle/>
          <a:p>
            <a:endParaRPr lang="en-US"/>
          </a:p>
        </p:txBody>
      </p:sp>
      <p:cxnSp>
        <p:nvCxnSpPr>
          <p:cNvPr id="11" name="Straight Connector 10">
            <a:extLst>
              <a:ext uri="{FF2B5EF4-FFF2-40B4-BE49-F238E27FC236}">
                <a16:creationId xmlns:a16="http://schemas.microsoft.com/office/drawing/2014/main" id="{0CA0C2D1-06AD-3620-044D-2EAE71AC87AC}"/>
              </a:ext>
            </a:extLst>
          </p:cNvPr>
          <p:cNvCxnSpPr/>
          <p:nvPr userDrawn="1"/>
        </p:nvCxnSpPr>
        <p:spPr>
          <a:xfrm>
            <a:off x="1638300" y="571500"/>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p:nvPr userDrawn="1"/>
        </p:nvCxnSpPr>
        <p:spPr>
          <a:xfrm>
            <a:off x="10096500" y="571500"/>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914400" y="57150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914400" y="658586"/>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1066800" y="5185232"/>
            <a:ext cx="2971800" cy="365126"/>
          </a:xfrm>
        </p:spPr>
        <p:txBody>
          <a:bodyPr>
            <a:normAutofit/>
          </a:bodyPr>
          <a:lstStyle>
            <a:lvl1pPr marL="0" indent="0">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1066800" y="5588228"/>
            <a:ext cx="2971800" cy="365126"/>
          </a:xfrm>
        </p:spPr>
        <p:txBody>
          <a:bodyPr>
            <a:noAutofit/>
          </a:bodyPr>
          <a:lstStyle>
            <a:lvl1pPr marL="0" indent="0">
              <a:buNone/>
              <a:defRPr sz="200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Tree>
    <p:extLst>
      <p:ext uri="{BB962C8B-B14F-4D97-AF65-F5344CB8AC3E}">
        <p14:creationId xmlns:p14="http://schemas.microsoft.com/office/powerpoint/2010/main" val="4172760368"/>
      </p:ext>
    </p:extLst>
  </p:cSld>
  <p:clrMapOvr>
    <a:masterClrMapping/>
  </p:clrMapOvr>
  <p:extLst>
    <p:ext uri="{DCECCB84-F9BA-43D5-87BE-67443E8EF086}">
      <p15:sldGuideLst xmlns:p15="http://schemas.microsoft.com/office/powerpoint/2012/main">
        <p15:guide id="1" orient="horz" pos="936">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672">
          <p15:clr>
            <a:srgbClr val="FBAE40"/>
          </p15:clr>
        </p15:guide>
        <p15:guide id="9" pos="3720">
          <p15:clr>
            <a:srgbClr val="FBAE40"/>
          </p15:clr>
        </p15:guide>
        <p15:guide id="10" pos="6360">
          <p15:clr>
            <a:srgbClr val="FBAE40"/>
          </p15:clr>
        </p15:guide>
        <p15:guide id="11" pos="715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B735EAF-8052-DDCD-6CEC-D825479BEFD3}"/>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4499428" y="796698"/>
            <a:ext cx="6854371"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7" name="Picture Placeholder 6">
            <a:extLst>
              <a:ext uri="{FF2B5EF4-FFF2-40B4-BE49-F238E27FC236}">
                <a16:creationId xmlns:a16="http://schemas.microsoft.com/office/drawing/2014/main" id="{DCB9F921-8097-7740-47FD-1905F9FE448C}"/>
              </a:ext>
            </a:extLst>
          </p:cNvPr>
          <p:cNvSpPr>
            <a:spLocks noGrp="1"/>
          </p:cNvSpPr>
          <p:nvPr>
            <p:ph type="pic" sz="quarter" idx="19"/>
          </p:nvPr>
        </p:nvSpPr>
        <p:spPr>
          <a:xfrm>
            <a:off x="0" y="0"/>
            <a:ext cx="4354513" cy="6858000"/>
          </a:xfrm>
        </p:spPr>
        <p:txBody>
          <a:bodyPr/>
          <a:lstStyle/>
          <a:p>
            <a:endParaRPr lang="en-US"/>
          </a:p>
        </p:txBody>
      </p:sp>
      <p:sp>
        <p:nvSpPr>
          <p:cNvPr id="9" name="Text Placeholder 7">
            <a:extLst>
              <a:ext uri="{FF2B5EF4-FFF2-40B4-BE49-F238E27FC236}">
                <a16:creationId xmlns:a16="http://schemas.microsoft.com/office/drawing/2014/main" id="{DEBCBD63-480F-D96C-B0DF-94EF264BA08C}"/>
              </a:ext>
            </a:extLst>
          </p:cNvPr>
          <p:cNvSpPr>
            <a:spLocks noGrp="1"/>
          </p:cNvSpPr>
          <p:nvPr>
            <p:ph type="body" sz="quarter" idx="21"/>
          </p:nvPr>
        </p:nvSpPr>
        <p:spPr>
          <a:xfrm>
            <a:off x="8280716" y="2676257"/>
            <a:ext cx="2917371" cy="743178"/>
          </a:xfrm>
        </p:spPr>
        <p:txBody>
          <a:bodyPr anchor="b" anchorCtr="0">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23F1D198-945D-C96D-60E9-C0AEC5E296ED}"/>
              </a:ext>
            </a:extLst>
          </p:cNvPr>
          <p:cNvSpPr>
            <a:spLocks noGrp="1"/>
          </p:cNvSpPr>
          <p:nvPr>
            <p:ph type="body" sz="quarter" idx="17"/>
          </p:nvPr>
        </p:nvSpPr>
        <p:spPr>
          <a:xfrm>
            <a:off x="8280717" y="389046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3" name="Text Placeholder 7">
            <a:extLst>
              <a:ext uri="{FF2B5EF4-FFF2-40B4-BE49-F238E27FC236}">
                <a16:creationId xmlns:a16="http://schemas.microsoft.com/office/drawing/2014/main" id="{BDCD9B2A-F0BB-F9DB-CC75-2EC1683475F8}"/>
              </a:ext>
            </a:extLst>
          </p:cNvPr>
          <p:cNvSpPr>
            <a:spLocks noGrp="1"/>
          </p:cNvSpPr>
          <p:nvPr>
            <p:ph type="body" sz="quarter" idx="18"/>
          </p:nvPr>
        </p:nvSpPr>
        <p:spPr>
          <a:xfrm>
            <a:off x="4495800" y="389046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12">
            <a:extLst>
              <a:ext uri="{FF2B5EF4-FFF2-40B4-BE49-F238E27FC236}">
                <a16:creationId xmlns:a16="http://schemas.microsoft.com/office/drawing/2014/main" id="{68651C4C-4AD1-19DA-CC78-BEC58707B5AD}"/>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
        <p:nvSpPr>
          <p:cNvPr id="3" name="Text Placeholder 7">
            <a:extLst>
              <a:ext uri="{FF2B5EF4-FFF2-40B4-BE49-F238E27FC236}">
                <a16:creationId xmlns:a16="http://schemas.microsoft.com/office/drawing/2014/main" id="{12271BA1-38C2-A7FE-AC76-8EC49BFBBE35}"/>
              </a:ext>
            </a:extLst>
          </p:cNvPr>
          <p:cNvSpPr>
            <a:spLocks noGrp="1"/>
          </p:cNvSpPr>
          <p:nvPr>
            <p:ph type="body" sz="quarter" idx="22"/>
          </p:nvPr>
        </p:nvSpPr>
        <p:spPr>
          <a:xfrm>
            <a:off x="4495800" y="2676257"/>
            <a:ext cx="2917371" cy="743178"/>
          </a:xfrm>
        </p:spPr>
        <p:txBody>
          <a:bodyPr anchor="b" anchorCtr="0">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630785607"/>
      </p:ext>
    </p:extLst>
  </p:cSld>
  <p:clrMapOvr>
    <a:masterClrMapping/>
  </p:clrMapOvr>
  <p:extLst>
    <p:ext uri="{DCECCB84-F9BA-43D5-87BE-67443E8EF086}">
      <p15:sldGuideLst xmlns:p15="http://schemas.microsoft.com/office/powerpoint/2012/main">
        <p15:guide id="1" orient="horz" pos="840">
          <p15:clr>
            <a:srgbClr val="FBAE40"/>
          </p15:clr>
        </p15:guide>
        <p15:guide id="2" pos="2832">
          <p15:clr>
            <a:srgbClr val="FBAE40"/>
          </p15:clr>
        </p15:guide>
        <p15:guide id="3" orient="horz" pos="3744">
          <p15:clr>
            <a:srgbClr val="FBAE40"/>
          </p15:clr>
        </p15:guide>
        <p15:guide id="4" pos="6864">
          <p15:clr>
            <a:srgbClr val="FBAE40"/>
          </p15:clr>
        </p15:guide>
        <p15:guide id="5" pos="4560">
          <p15:clr>
            <a:srgbClr val="FBAE40"/>
          </p15:clr>
        </p15:guide>
        <p15:guide id="6" orient="horz" pos="1704">
          <p15:clr>
            <a:srgbClr val="FBAE40"/>
          </p15:clr>
        </p15:guide>
        <p15:guide id="7" orient="horz" pos="360">
          <p15:clr>
            <a:srgbClr val="FBAE40"/>
          </p15:clr>
        </p15:guide>
        <p15:guide id="9" pos="3720">
          <p15:clr>
            <a:srgbClr val="FBAE40"/>
          </p15:clr>
        </p15:guide>
        <p15:guide id="10" pos="6360">
          <p15:clr>
            <a:srgbClr val="FBAE40"/>
          </p15:clr>
        </p15:guide>
        <p15:guide id="11" pos="7152">
          <p15:clr>
            <a:srgbClr val="FBAE40"/>
          </p15:clr>
        </p15:guide>
        <p15:guide id="12" pos="2952">
          <p15:clr>
            <a:srgbClr val="FBAE40"/>
          </p15:clr>
        </p15:guide>
        <p15:guide id="13" pos="7056">
          <p15:clr>
            <a:srgbClr val="FBAE40"/>
          </p15:clr>
        </p15:guide>
        <p15:guide id="14" orient="horz" pos="24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69470B-DABD-48A3-8430-0CD36CD16EEF}"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E115DA-E511-4111-AFCA-667AEF0D9584}" type="slidenum">
              <a:rPr lang="en-IN" smtClean="0"/>
              <a:t>‹#›</a:t>
            </a:fld>
            <a:endParaRPr lang="en-IN"/>
          </a:p>
        </p:txBody>
      </p:sp>
    </p:spTree>
    <p:extLst>
      <p:ext uri="{BB962C8B-B14F-4D97-AF65-F5344CB8AC3E}">
        <p14:creationId xmlns:p14="http://schemas.microsoft.com/office/powerpoint/2010/main" val="34046566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E7C7D43-1CC3-3332-AEFC-59ABB023F7AC}"/>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702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1848048577"/>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1032">
          <p15:clr>
            <a:srgbClr val="FBAE40"/>
          </p15:clr>
        </p15:guide>
        <p15:guide id="9" pos="3720">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6678385"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609600" y="58466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609600" y="67175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9"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9F175D2-EEFE-E4BF-0E57-03025B8F8D64}"/>
              </a:ext>
            </a:extLst>
          </p:cNvPr>
          <p:cNvSpPr>
            <a:spLocks noGrp="1"/>
          </p:cNvSpPr>
          <p:nvPr>
            <p:ph type="pic" sz="quarter" idx="19"/>
          </p:nvPr>
        </p:nvSpPr>
        <p:spPr>
          <a:xfrm>
            <a:off x="7696200" y="1"/>
            <a:ext cx="4495800" cy="6858000"/>
          </a:xfrm>
        </p:spPr>
        <p:txBody>
          <a:bodyPr/>
          <a:lstStyle/>
          <a:p>
            <a:endParaRPr lang="en-US" dirty="0"/>
          </a:p>
        </p:txBody>
      </p:sp>
      <p:sp>
        <p:nvSpPr>
          <p:cNvPr id="15" name="Text Placeholder 12">
            <a:extLst>
              <a:ext uri="{FF2B5EF4-FFF2-40B4-BE49-F238E27FC236}">
                <a16:creationId xmlns:a16="http://schemas.microsoft.com/office/drawing/2014/main" id="{273C4E42-511B-EB94-CA0A-051B1A4A918D}"/>
              </a:ext>
            </a:extLst>
          </p:cNvPr>
          <p:cNvSpPr>
            <a:spLocks noGrp="1"/>
          </p:cNvSpPr>
          <p:nvPr>
            <p:ph type="body" sz="quarter" idx="20"/>
          </p:nvPr>
        </p:nvSpPr>
        <p:spPr>
          <a:xfrm>
            <a:off x="495300" y="6573838"/>
            <a:ext cx="2870200" cy="284162"/>
          </a:xfrm>
        </p:spPr>
        <p:txBody>
          <a:bodyPr>
            <a:noAutofit/>
          </a:bodyPr>
          <a:lstStyle>
            <a:lvl1pPr marL="0" indent="0" algn="l">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245389909"/>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7" orient="horz" pos="360">
          <p15:clr>
            <a:srgbClr val="FBAE40"/>
          </p15:clr>
        </p15:guide>
        <p15:guide id="8" pos="1032">
          <p15:clr>
            <a:srgbClr val="FBAE40"/>
          </p15:clr>
        </p15:guide>
        <p15:guide id="9" pos="4848">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70AFB9-F87E-11AC-2B32-B5178FE34E78}"/>
              </a:ext>
            </a:extLst>
          </p:cNvPr>
          <p:cNvSpPr/>
          <p:nvPr userDrawn="1"/>
        </p:nvSpPr>
        <p:spPr>
          <a:xfrm>
            <a:off x="6096000" y="1"/>
            <a:ext cx="6096000" cy="6858000"/>
          </a:xfrm>
          <a:prstGeom prst="rect">
            <a:avLst/>
          </a:prstGeom>
          <a:solidFill>
            <a:srgbClr val="F1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71442" y="268927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919352225"/>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1032">
          <p15:clr>
            <a:srgbClr val="FBAE40"/>
          </p15:clr>
        </p15:guide>
        <p15:guide id="9" pos="3720">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414779-4CEE-EEAD-8A66-EE043E90B44F}"/>
              </a:ext>
            </a:extLst>
          </p:cNvPr>
          <p:cNvSpPr/>
          <p:nvPr userDrawn="1"/>
        </p:nvSpPr>
        <p:spPr>
          <a:xfrm>
            <a:off x="1611313" y="3215390"/>
            <a:ext cx="2638398" cy="364261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46754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4235A04-C2C9-A7DC-3FE5-1E7D27C0E13D}"/>
              </a:ext>
            </a:extLst>
          </p:cNvPr>
          <p:cNvSpPr>
            <a:spLocks noGrp="1"/>
          </p:cNvSpPr>
          <p:nvPr>
            <p:ph type="pic" sz="quarter" idx="19"/>
          </p:nvPr>
        </p:nvSpPr>
        <p:spPr>
          <a:xfrm>
            <a:off x="914400" y="2627313"/>
            <a:ext cx="2525713" cy="3316287"/>
          </a:xfrm>
        </p:spPr>
        <p:txBody>
          <a:bodyPr/>
          <a:lstStyle/>
          <a:p>
            <a:endParaRPr lang="en-US"/>
          </a:p>
        </p:txBody>
      </p:sp>
      <p:sp>
        <p:nvSpPr>
          <p:cNvPr id="3" name="Text Placeholder 12">
            <a:extLst>
              <a:ext uri="{FF2B5EF4-FFF2-40B4-BE49-F238E27FC236}">
                <a16:creationId xmlns:a16="http://schemas.microsoft.com/office/drawing/2014/main" id="{7104C814-4179-5378-738C-F0AEB2D153F3}"/>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404326330"/>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655">
          <p15:clr>
            <a:srgbClr val="FBAE40"/>
          </p15:clr>
        </p15:guide>
        <p15:guide id="7" orient="horz" pos="360">
          <p15:clr>
            <a:srgbClr val="FBAE40"/>
          </p15:clr>
        </p15:guide>
        <p15:guide id="8" pos="1015">
          <p15:clr>
            <a:srgbClr val="FBAE40"/>
          </p15:clr>
        </p15:guide>
        <p15:guide id="9" pos="2167">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FB883CC-094E-7039-9807-58F11002611B}"/>
              </a:ext>
            </a:extLst>
          </p:cNvPr>
          <p:cNvSpPr/>
          <p:nvPr userDrawn="1"/>
        </p:nvSpPr>
        <p:spPr>
          <a:xfrm>
            <a:off x="0" y="0"/>
            <a:ext cx="5358984"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1066800"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8FDDBBAD-B928-4819-64F5-80A5AECD71CB}"/>
              </a:ext>
            </a:extLst>
          </p:cNvPr>
          <p:cNvSpPr>
            <a:spLocks noGrp="1"/>
          </p:cNvSpPr>
          <p:nvPr>
            <p:ph type="pic" sz="quarter" idx="19"/>
          </p:nvPr>
        </p:nvSpPr>
        <p:spPr>
          <a:xfrm>
            <a:off x="4381500" y="2171699"/>
            <a:ext cx="2971800" cy="4549775"/>
          </a:xfrm>
        </p:spPr>
        <p:txBody>
          <a:bodyPr/>
          <a:lstStyle/>
          <a:p>
            <a:endParaRPr lang="en-US"/>
          </a:p>
        </p:txBody>
      </p:sp>
      <p:sp>
        <p:nvSpPr>
          <p:cNvPr id="3" name="Text Placeholder 12">
            <a:extLst>
              <a:ext uri="{FF2B5EF4-FFF2-40B4-BE49-F238E27FC236}">
                <a16:creationId xmlns:a16="http://schemas.microsoft.com/office/drawing/2014/main" id="{8B3586BE-78C6-E426-9F3C-F59381E5CD88}"/>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464081889"/>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5" pos="4632">
          <p15:clr>
            <a:srgbClr val="FBAE40"/>
          </p15:clr>
        </p15:guide>
        <p15:guide id="6" orient="horz" pos="1368">
          <p15:clr>
            <a:srgbClr val="FBAE40"/>
          </p15:clr>
        </p15:guide>
        <p15:guide id="7" orient="horz" pos="360">
          <p15:clr>
            <a:srgbClr val="FBAE40"/>
          </p15:clr>
        </p15:guide>
        <p15:guide id="9" pos="2760">
          <p15:clr>
            <a:srgbClr val="FBAE40"/>
          </p15:clr>
        </p15:guide>
        <p15:guide id="11" pos="7159">
          <p15:clr>
            <a:srgbClr val="FBAE40"/>
          </p15:clr>
        </p15:guide>
        <p15:guide id="12" pos="672">
          <p15:clr>
            <a:srgbClr val="FBAE40"/>
          </p15:clr>
        </p15:guide>
        <p15:guide id="14" orient="horz" pos="2448">
          <p15:clr>
            <a:srgbClr val="FBAE40"/>
          </p15:clr>
        </p15:guide>
        <p15:guide id="15" pos="705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5949CF9-AE80-D4A2-E0FC-126A4E8ECBCB}"/>
              </a:ext>
            </a:extLst>
          </p:cNvPr>
          <p:cNvSpPr/>
          <p:nvPr userDrawn="1"/>
        </p:nvSpPr>
        <p:spPr>
          <a:xfrm>
            <a:off x="6096000" y="1"/>
            <a:ext cx="6096000" cy="6858000"/>
          </a:xfrm>
          <a:prstGeom prst="rect">
            <a:avLst/>
          </a:prstGeom>
          <a:solidFill>
            <a:srgbClr val="F1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32546" y="4618037"/>
            <a:ext cx="9314540" cy="1325563"/>
          </a:xfrm>
        </p:spPr>
        <p:txBody>
          <a:bodyPr anchor="b">
            <a:noAutofit/>
          </a:bodyPr>
          <a:lstStyle>
            <a:lvl1pPr algn="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7"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9"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2461991912"/>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5" pos="4560">
          <p15:clr>
            <a:srgbClr val="FBAE40"/>
          </p15:clr>
        </p15:guide>
        <p15:guide id="7" orient="horz" pos="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D960C-86A7-6728-9263-973B76A8FDB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126591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20029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2404343"/>
            <a:ext cx="5181600" cy="1325563"/>
          </a:xfrm>
        </p:spPr>
        <p:txBody>
          <a:bodyPr>
            <a:noAutofit/>
          </a:bodyPr>
          <a:lstStyle>
            <a:lvl1pPr>
              <a:defRPr sz="4800">
                <a:latin typeface="Poppins" pitchFamily="2" charset="77"/>
                <a:cs typeface="Poppins" pitchFamily="2" charset="77"/>
              </a:defRPr>
            </a:lvl1pPr>
          </a:lstStyle>
          <a:p>
            <a:r>
              <a:rPr lang="en-US" dirty="0"/>
              <a:t>Click to edit Master title style</a:t>
            </a:r>
          </a:p>
        </p:txBody>
      </p:sp>
      <p:sp>
        <p:nvSpPr>
          <p:cNvPr id="9" name="Picture Placeholder 8">
            <a:extLst>
              <a:ext uri="{FF2B5EF4-FFF2-40B4-BE49-F238E27FC236}">
                <a16:creationId xmlns:a16="http://schemas.microsoft.com/office/drawing/2014/main" id="{BA87BAAC-9384-2363-2089-821720F16DD3}"/>
              </a:ext>
            </a:extLst>
          </p:cNvPr>
          <p:cNvSpPr>
            <a:spLocks noGrp="1"/>
          </p:cNvSpPr>
          <p:nvPr>
            <p:ph type="pic" sz="quarter" idx="13"/>
          </p:nvPr>
        </p:nvSpPr>
        <p:spPr>
          <a:xfrm>
            <a:off x="7239000" y="1485900"/>
            <a:ext cx="3657600" cy="4457700"/>
          </a:xfrm>
        </p:spPr>
        <p:txBody>
          <a:bodyPr/>
          <a:lstStyle/>
          <a:p>
            <a:endParaRPr lang="en-US"/>
          </a:p>
        </p:txBody>
      </p:sp>
      <p:cxnSp>
        <p:nvCxnSpPr>
          <p:cNvPr id="11" name="Straight Connector 10">
            <a:extLst>
              <a:ext uri="{FF2B5EF4-FFF2-40B4-BE49-F238E27FC236}">
                <a16:creationId xmlns:a16="http://schemas.microsoft.com/office/drawing/2014/main" id="{0CA0C2D1-06AD-3620-044D-2EAE71AC87AC}"/>
              </a:ext>
            </a:extLst>
          </p:cNvPr>
          <p:cNvCxnSpPr/>
          <p:nvPr userDrawn="1"/>
        </p:nvCxnSpPr>
        <p:spPr>
          <a:xfrm>
            <a:off x="1638300" y="571500"/>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p:nvPr userDrawn="1"/>
        </p:nvCxnSpPr>
        <p:spPr>
          <a:xfrm>
            <a:off x="10096500" y="571500"/>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914400" y="57150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914400" y="658586"/>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1066800" y="5185232"/>
            <a:ext cx="2971800" cy="365126"/>
          </a:xfrm>
        </p:spPr>
        <p:txBody>
          <a:bodyPr>
            <a:normAutofit/>
          </a:bodyPr>
          <a:lstStyle>
            <a:lvl1pPr marL="0" indent="0">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1066800" y="5588228"/>
            <a:ext cx="2971800" cy="365126"/>
          </a:xfrm>
        </p:spPr>
        <p:txBody>
          <a:bodyPr>
            <a:noAutofit/>
          </a:bodyPr>
          <a:lstStyle>
            <a:lvl1pPr marL="0" indent="0">
              <a:buNone/>
              <a:defRPr sz="200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Tree>
    <p:extLst>
      <p:ext uri="{BB962C8B-B14F-4D97-AF65-F5344CB8AC3E}">
        <p14:creationId xmlns:p14="http://schemas.microsoft.com/office/powerpoint/2010/main" val="2824232365"/>
      </p:ext>
    </p:extLst>
  </p:cSld>
  <p:clrMapOvr>
    <a:masterClrMapping/>
  </p:clrMapOvr>
  <p:extLst>
    <p:ext uri="{DCECCB84-F9BA-43D5-87BE-67443E8EF086}">
      <p15:sldGuideLst xmlns:p15="http://schemas.microsoft.com/office/powerpoint/2012/main">
        <p15:guide id="1" orient="horz" pos="936">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672">
          <p15:clr>
            <a:srgbClr val="FBAE40"/>
          </p15:clr>
        </p15:guide>
        <p15:guide id="9" pos="3720">
          <p15:clr>
            <a:srgbClr val="FBAE40"/>
          </p15:clr>
        </p15:guide>
        <p15:guide id="10" pos="6360">
          <p15:clr>
            <a:srgbClr val="FBAE40"/>
          </p15:clr>
        </p15:guide>
        <p15:guide id="11" pos="715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0812C0-D4F0-C345-96B4-1E8B918506AC}"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A9709E4-652E-524A-8D35-CF602AA44AAA}" type="slidenum">
              <a:rPr lang="en-US" smtClean="0"/>
              <a:t>‹#›</a:t>
            </a:fld>
            <a:endParaRPr lang="en-US"/>
          </a:p>
        </p:txBody>
      </p:sp>
    </p:spTree>
    <p:extLst>
      <p:ext uri="{BB962C8B-B14F-4D97-AF65-F5344CB8AC3E}">
        <p14:creationId xmlns:p14="http://schemas.microsoft.com/office/powerpoint/2010/main" val="2758556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69470B-DABD-48A3-8430-0CD36CD16EEF}"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E115DA-E511-4111-AFCA-667AEF0D9584}"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43904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0812C0-D4F0-C345-96B4-1E8B918506AC}"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A9709E4-652E-524A-8D35-CF602AA44AAA}" type="slidenum">
              <a:rPr lang="en-US" smtClean="0"/>
              <a:t>‹#›</a:t>
            </a:fld>
            <a:endParaRPr lang="en-US"/>
          </a:p>
        </p:txBody>
      </p:sp>
    </p:spTree>
    <p:extLst>
      <p:ext uri="{BB962C8B-B14F-4D97-AF65-F5344CB8AC3E}">
        <p14:creationId xmlns:p14="http://schemas.microsoft.com/office/powerpoint/2010/main" val="388951649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0812C0-D4F0-C345-96B4-1E8B918506AC}"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A9709E4-652E-524A-8D35-CF602AA44AAA}" type="slidenum">
              <a:rPr lang="en-US" smtClean="0"/>
              <a:t>‹#›</a:t>
            </a:fld>
            <a:endParaRPr lang="en-US"/>
          </a:p>
        </p:txBody>
      </p:sp>
    </p:spTree>
    <p:extLst>
      <p:ext uri="{BB962C8B-B14F-4D97-AF65-F5344CB8AC3E}">
        <p14:creationId xmlns:p14="http://schemas.microsoft.com/office/powerpoint/2010/main" val="146478011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0812C0-D4F0-C345-96B4-1E8B918506AC}" type="datetimeFigureOut">
              <a:rPr lang="en-US" smtClean="0"/>
              <a:t>5/7/2024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A9709E4-652E-524A-8D35-CF602AA44AAA}" type="slidenum">
              <a:rPr lang="en-US" smtClean="0"/>
              <a:t>‹#›</a:t>
            </a:fld>
            <a:endParaRPr lang="en-US"/>
          </a:p>
        </p:txBody>
      </p:sp>
    </p:spTree>
    <p:extLst>
      <p:ext uri="{BB962C8B-B14F-4D97-AF65-F5344CB8AC3E}">
        <p14:creationId xmlns:p14="http://schemas.microsoft.com/office/powerpoint/2010/main" val="35878802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0812C0-D4F0-C345-96B4-1E8B918506AC}" type="datetimeFigureOut">
              <a:rPr lang="en-US" smtClean="0"/>
              <a:t>5/7/2024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A9709E4-652E-524A-8D35-CF602AA44AAA}" type="slidenum">
              <a:rPr lang="en-US" smtClean="0"/>
              <a:t>‹#›</a:t>
            </a:fld>
            <a:endParaRPr lang="en-US"/>
          </a:p>
        </p:txBody>
      </p:sp>
    </p:spTree>
    <p:extLst>
      <p:ext uri="{BB962C8B-B14F-4D97-AF65-F5344CB8AC3E}">
        <p14:creationId xmlns:p14="http://schemas.microsoft.com/office/powerpoint/2010/main" val="29532389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5/7/2024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209526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5/7/2024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360318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0812C0-D4F0-C345-96B4-1E8B918506AC}" type="datetimeFigureOut">
              <a:rPr lang="en-US" smtClean="0"/>
              <a:t>5/7/2024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A9709E4-652E-524A-8D35-CF602AA44AAA}" type="slidenum">
              <a:rPr lang="en-US" smtClean="0"/>
              <a:t>‹#›</a:t>
            </a:fld>
            <a:endParaRPr lang="en-US"/>
          </a:p>
        </p:txBody>
      </p:sp>
    </p:spTree>
    <p:extLst>
      <p:ext uri="{BB962C8B-B14F-4D97-AF65-F5344CB8AC3E}">
        <p14:creationId xmlns:p14="http://schemas.microsoft.com/office/powerpoint/2010/main" val="232135107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0812C0-D4F0-C345-96B4-1E8B918506AC}" type="datetimeFigureOut">
              <a:rPr lang="en-US" smtClean="0"/>
              <a:t>5/7/2024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A9709E4-652E-524A-8D35-CF602AA44AAA}" type="slidenum">
              <a:rPr lang="en-US" smtClean="0"/>
              <a:t>‹#›</a:t>
            </a:fld>
            <a:endParaRPr lang="en-US"/>
          </a:p>
        </p:txBody>
      </p:sp>
    </p:spTree>
    <p:extLst>
      <p:ext uri="{BB962C8B-B14F-4D97-AF65-F5344CB8AC3E}">
        <p14:creationId xmlns:p14="http://schemas.microsoft.com/office/powerpoint/2010/main" val="366348315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69470B-DABD-48A3-8430-0CD36CD16EEF}"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E115DA-E511-4111-AFCA-667AEF0D9584}" type="slidenum">
              <a:rPr lang="en-IN" smtClean="0"/>
              <a:t>‹#›</a:t>
            </a:fld>
            <a:endParaRPr lang="en-IN"/>
          </a:p>
        </p:txBody>
      </p:sp>
    </p:spTree>
    <p:extLst>
      <p:ext uri="{BB962C8B-B14F-4D97-AF65-F5344CB8AC3E}">
        <p14:creationId xmlns:p14="http://schemas.microsoft.com/office/powerpoint/2010/main" val="36873505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69470B-DABD-48A3-8430-0CD36CD16EEF}"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E115DA-E511-4111-AFCA-667AEF0D958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89470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69470B-DABD-48A3-8430-0CD36CD16EEF}" type="datetimeFigureOut">
              <a:rPr lang="en-IN" smtClean="0"/>
              <a:t>07-05-2024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E115DA-E511-4111-AFCA-667AEF0D9584}" type="slidenum">
              <a:rPr lang="en-IN" smtClean="0"/>
              <a:t>‹#›</a:t>
            </a:fld>
            <a:endParaRPr lang="en-IN"/>
          </a:p>
        </p:txBody>
      </p:sp>
    </p:spTree>
    <p:extLst>
      <p:ext uri="{BB962C8B-B14F-4D97-AF65-F5344CB8AC3E}">
        <p14:creationId xmlns:p14="http://schemas.microsoft.com/office/powerpoint/2010/main" val="367908934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69470B-DABD-48A3-8430-0CD36CD16EEF}"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E115DA-E511-4111-AFCA-667AEF0D9584}" type="slidenum">
              <a:rPr lang="en-IN" smtClean="0"/>
              <a:t>‹#›</a:t>
            </a:fld>
            <a:endParaRPr lang="en-IN"/>
          </a:p>
        </p:txBody>
      </p:sp>
    </p:spTree>
    <p:extLst>
      <p:ext uri="{BB962C8B-B14F-4D97-AF65-F5344CB8AC3E}">
        <p14:creationId xmlns:p14="http://schemas.microsoft.com/office/powerpoint/2010/main" val="13236681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69470B-DABD-48A3-8430-0CD36CD16EEF}"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E115DA-E511-4111-AFCA-667AEF0D958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6492580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69470B-DABD-48A3-8430-0CD36CD16EEF}"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E115DA-E511-4111-AFCA-667AEF0D9584}" type="slidenum">
              <a:rPr lang="en-IN" smtClean="0"/>
              <a:t>‹#›</a:t>
            </a:fld>
            <a:endParaRPr lang="en-IN"/>
          </a:p>
        </p:txBody>
      </p:sp>
    </p:spTree>
    <p:extLst>
      <p:ext uri="{BB962C8B-B14F-4D97-AF65-F5344CB8AC3E}">
        <p14:creationId xmlns:p14="http://schemas.microsoft.com/office/powerpoint/2010/main" val="329281049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0812C0-D4F0-C345-96B4-1E8B918506AC}"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A9709E4-652E-524A-8D35-CF602AA44AAA}" type="slidenum">
              <a:rPr lang="en-US" smtClean="0"/>
              <a:t>‹#›</a:t>
            </a:fld>
            <a:endParaRPr lang="en-US"/>
          </a:p>
        </p:txBody>
      </p:sp>
    </p:spTree>
    <p:extLst>
      <p:ext uri="{BB962C8B-B14F-4D97-AF65-F5344CB8AC3E}">
        <p14:creationId xmlns:p14="http://schemas.microsoft.com/office/powerpoint/2010/main" val="282137344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0812C0-D4F0-C345-96B4-1E8B918506AC}"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A9709E4-652E-524A-8D35-CF602AA44AAA}" type="slidenum">
              <a:rPr lang="en-US" smtClean="0"/>
              <a:t>‹#›</a:t>
            </a:fld>
            <a:endParaRPr lang="en-US"/>
          </a:p>
        </p:txBody>
      </p:sp>
    </p:spTree>
    <p:extLst>
      <p:ext uri="{BB962C8B-B14F-4D97-AF65-F5344CB8AC3E}">
        <p14:creationId xmlns:p14="http://schemas.microsoft.com/office/powerpoint/2010/main" val="41585342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2404343"/>
            <a:ext cx="5181600" cy="1325563"/>
          </a:xfrm>
        </p:spPr>
        <p:txBody>
          <a:bodyPr>
            <a:noAutofit/>
          </a:bodyPr>
          <a:lstStyle>
            <a:lvl1pPr>
              <a:defRPr sz="4800">
                <a:latin typeface="Poppins" pitchFamily="2" charset="77"/>
                <a:cs typeface="Poppins" pitchFamily="2" charset="77"/>
              </a:defRPr>
            </a:lvl1pPr>
          </a:lstStyle>
          <a:p>
            <a:r>
              <a:rPr lang="en-US" dirty="0"/>
              <a:t>Click to edit Master title style</a:t>
            </a:r>
          </a:p>
        </p:txBody>
      </p:sp>
      <p:sp>
        <p:nvSpPr>
          <p:cNvPr id="9" name="Picture Placeholder 8">
            <a:extLst>
              <a:ext uri="{FF2B5EF4-FFF2-40B4-BE49-F238E27FC236}">
                <a16:creationId xmlns:a16="http://schemas.microsoft.com/office/drawing/2014/main" id="{BA87BAAC-9384-2363-2089-821720F16DD3}"/>
              </a:ext>
            </a:extLst>
          </p:cNvPr>
          <p:cNvSpPr>
            <a:spLocks noGrp="1"/>
          </p:cNvSpPr>
          <p:nvPr>
            <p:ph type="pic" sz="quarter" idx="13"/>
          </p:nvPr>
        </p:nvSpPr>
        <p:spPr>
          <a:xfrm>
            <a:off x="7239000" y="1485900"/>
            <a:ext cx="3657600" cy="4457700"/>
          </a:xfrm>
        </p:spPr>
        <p:txBody>
          <a:bodyPr/>
          <a:lstStyle/>
          <a:p>
            <a:endParaRPr lang="en-US"/>
          </a:p>
        </p:txBody>
      </p:sp>
      <p:cxnSp>
        <p:nvCxnSpPr>
          <p:cNvPr id="11" name="Straight Connector 10">
            <a:extLst>
              <a:ext uri="{FF2B5EF4-FFF2-40B4-BE49-F238E27FC236}">
                <a16:creationId xmlns:a16="http://schemas.microsoft.com/office/drawing/2014/main" id="{0CA0C2D1-06AD-3620-044D-2EAE71AC87AC}"/>
              </a:ext>
            </a:extLst>
          </p:cNvPr>
          <p:cNvCxnSpPr/>
          <p:nvPr userDrawn="1"/>
        </p:nvCxnSpPr>
        <p:spPr>
          <a:xfrm>
            <a:off x="1638300" y="571500"/>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p:nvPr userDrawn="1"/>
        </p:nvCxnSpPr>
        <p:spPr>
          <a:xfrm>
            <a:off x="10096500" y="571500"/>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914400" y="57150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914400" y="658586"/>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1066800" y="5185232"/>
            <a:ext cx="2971800" cy="365126"/>
          </a:xfrm>
        </p:spPr>
        <p:txBody>
          <a:bodyPr>
            <a:normAutofit/>
          </a:bodyPr>
          <a:lstStyle>
            <a:lvl1pPr marL="0" indent="0">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1066800" y="5588228"/>
            <a:ext cx="2971800" cy="365126"/>
          </a:xfrm>
        </p:spPr>
        <p:txBody>
          <a:bodyPr>
            <a:noAutofit/>
          </a:bodyPr>
          <a:lstStyle>
            <a:lvl1pPr marL="0" indent="0">
              <a:buNone/>
              <a:defRPr sz="200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Tree>
    <p:extLst>
      <p:ext uri="{BB962C8B-B14F-4D97-AF65-F5344CB8AC3E}">
        <p14:creationId xmlns:p14="http://schemas.microsoft.com/office/powerpoint/2010/main" val="4009860680"/>
      </p:ext>
    </p:extLst>
  </p:cSld>
  <p:clrMapOvr>
    <a:masterClrMapping/>
  </p:clrMapOvr>
  <p:extLst>
    <p:ext uri="{DCECCB84-F9BA-43D5-87BE-67443E8EF086}">
      <p15:sldGuideLst xmlns:p15="http://schemas.microsoft.com/office/powerpoint/2012/main">
        <p15:guide id="1" orient="horz" pos="936">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672">
          <p15:clr>
            <a:srgbClr val="FBAE40"/>
          </p15:clr>
        </p15:guide>
        <p15:guide id="9" pos="3720">
          <p15:clr>
            <a:srgbClr val="FBAE40"/>
          </p15:clr>
        </p15:guide>
        <p15:guide id="10" pos="6360">
          <p15:clr>
            <a:srgbClr val="FBAE40"/>
          </p15:clr>
        </p15:guide>
        <p15:guide id="11" pos="7152">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E7C7D43-1CC3-3332-AEFC-59ABB023F7AC}"/>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702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317254148"/>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1032">
          <p15:clr>
            <a:srgbClr val="FBAE40"/>
          </p15:clr>
        </p15:guide>
        <p15:guide id="9" pos="3720">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70AFB9-F87E-11AC-2B32-B5178FE34E78}"/>
              </a:ext>
            </a:extLst>
          </p:cNvPr>
          <p:cNvSpPr/>
          <p:nvPr userDrawn="1"/>
        </p:nvSpPr>
        <p:spPr>
          <a:xfrm>
            <a:off x="6096000" y="1"/>
            <a:ext cx="6096000" cy="6858000"/>
          </a:xfrm>
          <a:prstGeom prst="rect">
            <a:avLst/>
          </a:prstGeom>
          <a:solidFill>
            <a:srgbClr val="F1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71442" y="268927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814428073"/>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1032">
          <p15:clr>
            <a:srgbClr val="FBAE40"/>
          </p15:clr>
        </p15:guide>
        <p15:guide id="9" pos="3720">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69470B-DABD-48A3-8430-0CD36CD16EEF}" type="datetimeFigureOut">
              <a:rPr lang="en-IN" smtClean="0"/>
              <a:t>07-05-2024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3E115DA-E511-4111-AFCA-667AEF0D9584}"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5100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69470B-DABD-48A3-8430-0CD36CD16EEF}" type="datetimeFigureOut">
              <a:rPr lang="en-IN" smtClean="0"/>
              <a:t>07-05-2024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3E115DA-E511-4111-AFCA-667AEF0D958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722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69470B-DABD-48A3-8430-0CD36CD16EEF}" type="datetimeFigureOut">
              <a:rPr lang="en-IN" smtClean="0"/>
              <a:t>07-05-2024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3E115DA-E511-4111-AFCA-667AEF0D9584}" type="slidenum">
              <a:rPr lang="en-IN" smtClean="0"/>
              <a:t>‹#›</a:t>
            </a:fld>
            <a:endParaRPr lang="en-IN"/>
          </a:p>
        </p:txBody>
      </p:sp>
    </p:spTree>
    <p:extLst>
      <p:ext uri="{BB962C8B-B14F-4D97-AF65-F5344CB8AC3E}">
        <p14:creationId xmlns:p14="http://schemas.microsoft.com/office/powerpoint/2010/main" val="1526928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69470B-DABD-48A3-8430-0CD36CD16EEF}" type="datetimeFigureOut">
              <a:rPr lang="en-IN" smtClean="0"/>
              <a:t>07-05-2024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E115DA-E511-4111-AFCA-667AEF0D9584}"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8136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69470B-DABD-48A3-8430-0CD36CD16EEF}" type="datetimeFigureOut">
              <a:rPr lang="en-IN" smtClean="0"/>
              <a:t>07-05-2024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E115DA-E511-4111-AFCA-667AEF0D9584}" type="slidenum">
              <a:rPr lang="en-IN" smtClean="0"/>
              <a:t>‹#›</a:t>
            </a:fld>
            <a:endParaRPr lang="en-IN"/>
          </a:p>
        </p:txBody>
      </p:sp>
    </p:spTree>
    <p:extLst>
      <p:ext uri="{BB962C8B-B14F-4D97-AF65-F5344CB8AC3E}">
        <p14:creationId xmlns:p14="http://schemas.microsoft.com/office/powerpoint/2010/main" val="2767942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theme" Target="../theme/theme3.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069470B-DABD-48A3-8430-0CD36CD16EEF}" type="datetimeFigureOut">
              <a:rPr lang="en-IN" smtClean="0"/>
              <a:t>07-05-2024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3E115DA-E511-4111-AFCA-667AEF0D9584}" type="slidenum">
              <a:rPr lang="en-IN" smtClean="0"/>
              <a:t>‹#›</a:t>
            </a:fld>
            <a:endParaRPr lang="en-IN"/>
          </a:p>
        </p:txBody>
      </p:sp>
    </p:spTree>
    <p:extLst>
      <p:ext uri="{BB962C8B-B14F-4D97-AF65-F5344CB8AC3E}">
        <p14:creationId xmlns:p14="http://schemas.microsoft.com/office/powerpoint/2010/main" val="246467929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63"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0"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54C769-5B6E-5C22-9516-5D7BE462E3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23190F5-D493-CE67-ED1B-D761BFA699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725225E-A593-BBE5-FA35-2952DE6D56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0812C0-D4F0-C345-96B4-1E8B918506AC}" type="datetimeFigureOut">
              <a:rPr lang="en-US" smtClean="0"/>
              <a:t>5/7/2024</a:t>
            </a:fld>
            <a:endParaRPr lang="en-US"/>
          </a:p>
        </p:txBody>
      </p:sp>
      <p:sp>
        <p:nvSpPr>
          <p:cNvPr id="6" name="Slide Number Placeholder 5">
            <a:extLst>
              <a:ext uri="{FF2B5EF4-FFF2-40B4-BE49-F238E27FC236}">
                <a16:creationId xmlns:a16="http://schemas.microsoft.com/office/drawing/2014/main" id="{BB730E95-9162-1956-4897-1AA052698F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709E4-652E-524A-8D35-CF602AA44AAA}" type="slidenum">
              <a:rPr lang="en-US" smtClean="0"/>
              <a:t>‹#›</a:t>
            </a:fld>
            <a:endParaRPr lang="en-US"/>
          </a:p>
        </p:txBody>
      </p:sp>
    </p:spTree>
    <p:extLst>
      <p:ext uri="{BB962C8B-B14F-4D97-AF65-F5344CB8AC3E}">
        <p14:creationId xmlns:p14="http://schemas.microsoft.com/office/powerpoint/2010/main" val="1679508059"/>
      </p:ext>
    </p:extLst>
  </p:cSld>
  <p:clrMap bg1="lt1" tx1="dk1" bg2="lt2" tx2="dk2" accent1="accent1" accent2="accent2" accent3="accent3" accent4="accent4" accent5="accent5" accent6="accent6" hlink="hlink" folHlink="folHlink"/>
  <p:sldLayoutIdLst>
    <p:sldLayoutId id="2147483662" r:id="rId1"/>
    <p:sldLayoutId id="2147483672"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60" r:id="rId11"/>
  </p:sldLayoutIdLst>
  <p:txStyles>
    <p:titleStyle>
      <a:lvl1pPr algn="l" defTabSz="914400" rtl="0" eaLnBrk="1" latinLnBrk="0" hangingPunct="1">
        <a:lnSpc>
          <a:spcPct val="90000"/>
        </a:lnSpc>
        <a:spcBef>
          <a:spcPct val="0"/>
        </a:spcBef>
        <a:buNone/>
        <a:defRPr sz="4800" kern="1200">
          <a:solidFill>
            <a:schemeClr val="tx1">
              <a:lumMod val="85000"/>
              <a:lumOff val="15000"/>
            </a:schemeClr>
          </a:solidFill>
          <a:latin typeface="Poppins" pitchFamily="2" charset="77"/>
          <a:ea typeface="+mj-ea"/>
          <a:cs typeface="Poppins" pitchFamily="2" charset="77"/>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44">
          <p15:clr>
            <a:srgbClr val="F26B43"/>
          </p15:clr>
        </p15:guide>
        <p15:guide id="4" pos="7416">
          <p15:clr>
            <a:srgbClr val="F26B43"/>
          </p15:clr>
        </p15:guide>
        <p15:guide id="5" pos="3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069470B-DABD-48A3-8430-0CD36CD16EEF}" type="datetimeFigureOut">
              <a:rPr lang="en-IN" smtClean="0"/>
              <a:t>07-05-2024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3E115DA-E511-4111-AFCA-667AEF0D9584}" type="slidenum">
              <a:rPr lang="en-IN" smtClean="0"/>
              <a:t>‹#›</a:t>
            </a:fld>
            <a:endParaRPr lang="en-IN"/>
          </a:p>
        </p:txBody>
      </p:sp>
    </p:spTree>
    <p:extLst>
      <p:ext uri="{BB962C8B-B14F-4D97-AF65-F5344CB8AC3E}">
        <p14:creationId xmlns:p14="http://schemas.microsoft.com/office/powerpoint/2010/main" val="185584757"/>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 id="2147483744" r:id="rId18"/>
    <p:sldLayoutId id="2147483745" r:id="rId19"/>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45.xml"/><Relationship Id="rId4" Type="http://schemas.openxmlformats.org/officeDocument/2006/relationships/hyperlink" Target="https://thozhilveedhi.com/nsut-recruitment-2021/"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536A1-1A23-FDCA-E791-278F673BA931}"/>
              </a:ext>
            </a:extLst>
          </p:cNvPr>
          <p:cNvSpPr>
            <a:spLocks noGrp="1"/>
          </p:cNvSpPr>
          <p:nvPr>
            <p:ph type="title"/>
          </p:nvPr>
        </p:nvSpPr>
        <p:spPr/>
        <p:txBody>
          <a:bodyPr/>
          <a:lstStyle/>
          <a:p>
            <a:r>
              <a:rPr lang="en-US"/>
              <a:t>Breast Cancer ML Project</a:t>
            </a:r>
            <a:endParaRPr lang="en-US" dirty="0"/>
          </a:p>
        </p:txBody>
      </p:sp>
      <p:pic>
        <p:nvPicPr>
          <p:cNvPr id="3" name="Picture Placeholder 2">
            <a:extLst>
              <a:ext uri="{FF2B5EF4-FFF2-40B4-BE49-F238E27FC236}">
                <a16:creationId xmlns:a16="http://schemas.microsoft.com/office/drawing/2014/main" id="{EDC5D982-F4E6-820A-1B6E-6DB5C76AF092}"/>
              </a:ext>
            </a:extLst>
          </p:cNvPr>
          <p:cNvPicPr>
            <a:picLocks noGrp="1" noChangeAspect="1"/>
          </p:cNvPicPr>
          <p:nvPr>
            <p:ph type="pic" sz="quarter" idx="13"/>
          </p:nvPr>
        </p:nvPicPr>
        <p:blipFill>
          <a:blip r:embed="rId2"/>
          <a:srcRect/>
          <a:stretch>
            <a:fillRect/>
          </a:stretch>
        </p:blipFill>
        <p:spPr/>
      </p:pic>
      <p:sp>
        <p:nvSpPr>
          <p:cNvPr id="5" name="Text Placeholder 4">
            <a:extLst>
              <a:ext uri="{FF2B5EF4-FFF2-40B4-BE49-F238E27FC236}">
                <a16:creationId xmlns:a16="http://schemas.microsoft.com/office/drawing/2014/main" id="{DAC5B7BB-086A-0BEE-471F-DC71F427D321}"/>
              </a:ext>
            </a:extLst>
          </p:cNvPr>
          <p:cNvSpPr>
            <a:spLocks noGrp="1"/>
          </p:cNvSpPr>
          <p:nvPr>
            <p:ph type="body" sz="quarter" idx="14"/>
          </p:nvPr>
        </p:nvSpPr>
        <p:spPr>
          <a:xfrm>
            <a:off x="1066800" y="4823322"/>
            <a:ext cx="2971800" cy="365126"/>
          </a:xfrm>
        </p:spPr>
        <p:txBody>
          <a:bodyPr>
            <a:normAutofit fontScale="25000" lnSpcReduction="20000"/>
          </a:bodyPr>
          <a:lstStyle/>
          <a:p>
            <a:r>
              <a:rPr lang="en-US" u="sng" dirty="0"/>
              <a:t>Made by-Aditya Khatri</a:t>
            </a:r>
          </a:p>
          <a:p>
            <a:r>
              <a:rPr lang="en-US" u="sng" dirty="0"/>
              <a:t>Supervisor-Dr </a:t>
            </a:r>
            <a:r>
              <a:rPr lang="en-US" u="sng" dirty="0" err="1"/>
              <a:t>Aswathy</a:t>
            </a:r>
            <a:r>
              <a:rPr lang="en-US" u="sng" dirty="0"/>
              <a:t> R</a:t>
            </a:r>
          </a:p>
          <a:p>
            <a:r>
              <a:rPr lang="en-US" u="sng" dirty="0"/>
              <a:t>Co-supervisor-Dr </a:t>
            </a:r>
            <a:r>
              <a:rPr lang="en-US" u="sng" dirty="0" err="1"/>
              <a:t>Audithan</a:t>
            </a:r>
            <a:r>
              <a:rPr lang="en-US" u="sng" dirty="0"/>
              <a:t> </a:t>
            </a:r>
            <a:r>
              <a:rPr lang="en-US" u="sng" dirty="0" err="1"/>
              <a:t>Sivaraman</a:t>
            </a:r>
            <a:r>
              <a:rPr lang="en-US" u="sng" dirty="0"/>
              <a:t> </a:t>
            </a:r>
          </a:p>
        </p:txBody>
      </p:sp>
      <p:pic>
        <p:nvPicPr>
          <p:cNvPr id="10" name="Picture 9">
            <a:extLst>
              <a:ext uri="{FF2B5EF4-FFF2-40B4-BE49-F238E27FC236}">
                <a16:creationId xmlns:a16="http://schemas.microsoft.com/office/drawing/2014/main" id="{8953514F-471F-2E17-5EF5-048DDCCCD91A}"/>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651376" y="1146579"/>
            <a:ext cx="3859306" cy="3859306"/>
          </a:xfrm>
          <a:prstGeom prst="rect">
            <a:avLst/>
          </a:prstGeom>
        </p:spPr>
      </p:pic>
    </p:spTree>
    <p:extLst>
      <p:ext uri="{BB962C8B-B14F-4D97-AF65-F5344CB8AC3E}">
        <p14:creationId xmlns:p14="http://schemas.microsoft.com/office/powerpoint/2010/main" val="979534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48020EC-9CCF-575A-5C92-16FEA5EAB252}"/>
              </a:ext>
            </a:extLst>
          </p:cNvPr>
          <p:cNvSpPr txBox="1"/>
          <p:nvPr/>
        </p:nvSpPr>
        <p:spPr>
          <a:xfrm>
            <a:off x="5378823" y="1305341"/>
            <a:ext cx="6096000" cy="4247317"/>
          </a:xfrm>
          <a:prstGeom prst="rect">
            <a:avLst/>
          </a:prstGeom>
          <a:noFill/>
        </p:spPr>
        <p:txBody>
          <a:bodyPr wrap="square">
            <a:spAutoFit/>
          </a:bodyPr>
          <a:lstStyle/>
          <a:p>
            <a:pPr algn="just"/>
            <a:r>
              <a:rPr lang="en-US" b="0" i="0" dirty="0">
                <a:solidFill>
                  <a:srgbClr val="333333"/>
                </a:solidFill>
                <a:effectLst/>
                <a:latin typeface="Nunito" panose="020F0502020204030204" pitchFamily="2" charset="0"/>
              </a:rPr>
              <a:t>In women in India, for the year 2018:</a:t>
            </a:r>
          </a:p>
          <a:p>
            <a:pPr algn="just">
              <a:buFont typeface="Arial" panose="020B0604020202020204" pitchFamily="34" charset="0"/>
              <a:buChar char="•"/>
            </a:pPr>
            <a:r>
              <a:rPr lang="en-US" b="1" i="0" dirty="0">
                <a:solidFill>
                  <a:srgbClr val="333333"/>
                </a:solidFill>
                <a:effectLst/>
                <a:latin typeface="Nunito" panose="020F0502020204030204" pitchFamily="2" charset="0"/>
              </a:rPr>
              <a:t>61,264</a:t>
            </a:r>
            <a:r>
              <a:rPr lang="en-US" b="0" i="0" dirty="0">
                <a:solidFill>
                  <a:srgbClr val="333333"/>
                </a:solidFill>
                <a:effectLst/>
                <a:latin typeface="Nunito" panose="020F0502020204030204" pitchFamily="2" charset="0"/>
              </a:rPr>
              <a:t> out of an estimated total 186,965 cases of cancer, were due to breast cancer, for the age group of 25 to 49 years.</a:t>
            </a:r>
          </a:p>
          <a:p>
            <a:pPr algn="just">
              <a:buFont typeface="Arial" panose="020B0604020202020204" pitchFamily="34" charset="0"/>
              <a:buChar char="•"/>
            </a:pPr>
            <a:r>
              <a:rPr lang="en-US" b="0" i="0" dirty="0">
                <a:solidFill>
                  <a:srgbClr val="333333"/>
                </a:solidFill>
                <a:effectLst/>
                <a:latin typeface="Nunito" panose="020F0502020204030204" pitchFamily="2" charset="0"/>
              </a:rPr>
              <a:t>Breast Cancer accounted for </a:t>
            </a:r>
            <a:r>
              <a:rPr lang="en-US" b="1" i="0" dirty="0">
                <a:solidFill>
                  <a:srgbClr val="333333"/>
                </a:solidFill>
                <a:effectLst/>
                <a:latin typeface="Nunito" panose="020F0502020204030204" pitchFamily="2" charset="0"/>
              </a:rPr>
              <a:t>32.8%</a:t>
            </a:r>
            <a:r>
              <a:rPr lang="en-US" b="0" i="0" dirty="0">
                <a:solidFill>
                  <a:srgbClr val="333333"/>
                </a:solidFill>
                <a:effectLst/>
                <a:latin typeface="Nunito" panose="020F0502020204030204" pitchFamily="2" charset="0"/>
              </a:rPr>
              <a:t> of all cancer cases in women in India for that year (2018), for that age group. Roughly, that translates into </a:t>
            </a:r>
            <a:r>
              <a:rPr lang="en-US" b="1" i="0" dirty="0">
                <a:solidFill>
                  <a:srgbClr val="333333"/>
                </a:solidFill>
                <a:effectLst/>
                <a:latin typeface="Nunito" panose="020F0502020204030204" pitchFamily="2" charset="0"/>
              </a:rPr>
              <a:t>one third</a:t>
            </a:r>
            <a:r>
              <a:rPr lang="en-US" b="0" i="0" dirty="0">
                <a:solidFill>
                  <a:srgbClr val="333333"/>
                </a:solidFill>
                <a:effectLst/>
                <a:latin typeface="Nunito" panose="020F0502020204030204" pitchFamily="2" charset="0"/>
              </a:rPr>
              <a:t> of all cases of cancer in the age group of 25 to 49 years, being due to breast cancer.</a:t>
            </a:r>
          </a:p>
          <a:p>
            <a:pPr algn="just">
              <a:buFont typeface="Arial" panose="020B0604020202020204" pitchFamily="34" charset="0"/>
              <a:buChar char="•"/>
            </a:pPr>
            <a:r>
              <a:rPr lang="en-US" b="0" i="0" dirty="0">
                <a:solidFill>
                  <a:srgbClr val="333333"/>
                </a:solidFill>
                <a:effectLst/>
                <a:latin typeface="Nunito" panose="020F0502020204030204" pitchFamily="2" charset="0"/>
              </a:rPr>
              <a:t>21,892 women died of breast cancer for this age group</a:t>
            </a:r>
          </a:p>
          <a:p>
            <a:pPr algn="just">
              <a:buFont typeface="Arial" panose="020B0604020202020204" pitchFamily="34" charset="0"/>
              <a:buChar char="•"/>
            </a:pPr>
            <a:r>
              <a:rPr lang="en-US" b="0" i="0" dirty="0">
                <a:solidFill>
                  <a:srgbClr val="333333"/>
                </a:solidFill>
                <a:effectLst/>
                <a:latin typeface="Nunito" panose="020F0502020204030204" pitchFamily="2" charset="0"/>
              </a:rPr>
              <a:t>Cancer of the Cervix and Cancer of the Ovary are the second and third most common cancers in this age group. These three account for more than 60 percent cancers in women in 25 to 49 age group, in India.</a:t>
            </a:r>
          </a:p>
          <a:p>
            <a:pPr algn="just">
              <a:buFont typeface="Arial" panose="020B0604020202020204" pitchFamily="34" charset="0"/>
              <a:buChar char="•"/>
            </a:pPr>
            <a:r>
              <a:rPr lang="en-US" b="0" i="0" dirty="0">
                <a:solidFill>
                  <a:srgbClr val="333333"/>
                </a:solidFill>
                <a:effectLst/>
                <a:latin typeface="Nunito" panose="020F0502020204030204" pitchFamily="2" charset="0"/>
              </a:rPr>
              <a:t>61,264 x 100 / 162468 = 37.70%. So, the breast cancers in 25 to 49 years age group accounted for </a:t>
            </a:r>
            <a:r>
              <a:rPr lang="en-US" b="1" i="0" dirty="0">
                <a:solidFill>
                  <a:srgbClr val="333333"/>
                </a:solidFill>
                <a:effectLst/>
                <a:latin typeface="Nunito" panose="020F0502020204030204" pitchFamily="2" charset="0"/>
              </a:rPr>
              <a:t>37.70% </a:t>
            </a:r>
            <a:r>
              <a:rPr lang="en-US" b="0" i="0" dirty="0">
                <a:solidFill>
                  <a:srgbClr val="333333"/>
                </a:solidFill>
                <a:effectLst/>
                <a:latin typeface="Nunito" panose="020F0502020204030204" pitchFamily="2" charset="0"/>
              </a:rPr>
              <a:t>of all breast cancers in women in India, for the year 2018.</a:t>
            </a:r>
          </a:p>
        </p:txBody>
      </p:sp>
      <p:pic>
        <p:nvPicPr>
          <p:cNvPr id="8" name="Picture 7">
            <a:extLst>
              <a:ext uri="{FF2B5EF4-FFF2-40B4-BE49-F238E27FC236}">
                <a16:creationId xmlns:a16="http://schemas.microsoft.com/office/drawing/2014/main" id="{0166B640-219F-4C27-12A4-0527C12F95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177" y="508096"/>
            <a:ext cx="3379919" cy="3041927"/>
          </a:xfrm>
          <a:prstGeom prst="rect">
            <a:avLst/>
          </a:prstGeom>
        </p:spPr>
      </p:pic>
      <p:pic>
        <p:nvPicPr>
          <p:cNvPr id="10" name="Picture 9">
            <a:extLst>
              <a:ext uri="{FF2B5EF4-FFF2-40B4-BE49-F238E27FC236}">
                <a16:creationId xmlns:a16="http://schemas.microsoft.com/office/drawing/2014/main" id="{B414E732-D724-15BA-D4A8-A743789334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177" y="3639670"/>
            <a:ext cx="3496236" cy="3146612"/>
          </a:xfrm>
          <a:prstGeom prst="rect">
            <a:avLst/>
          </a:prstGeom>
        </p:spPr>
      </p:pic>
    </p:spTree>
    <p:extLst>
      <p:ext uri="{BB962C8B-B14F-4D97-AF65-F5344CB8AC3E}">
        <p14:creationId xmlns:p14="http://schemas.microsoft.com/office/powerpoint/2010/main" val="2775051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1E9D7-E7A7-8614-6150-322EEA462517}"/>
              </a:ext>
            </a:extLst>
          </p:cNvPr>
          <p:cNvSpPr>
            <a:spLocks noGrp="1"/>
          </p:cNvSpPr>
          <p:nvPr>
            <p:ph type="title"/>
          </p:nvPr>
        </p:nvSpPr>
        <p:spPr/>
        <p:txBody>
          <a:bodyPr/>
          <a:lstStyle/>
          <a:p>
            <a:r>
              <a:rPr lang="en-IN"/>
              <a:t>Understanding Breast Cancer</a:t>
            </a:r>
          </a:p>
        </p:txBody>
      </p:sp>
      <p:sp>
        <p:nvSpPr>
          <p:cNvPr id="3" name="Text Placeholder 2">
            <a:extLst>
              <a:ext uri="{FF2B5EF4-FFF2-40B4-BE49-F238E27FC236}">
                <a16:creationId xmlns:a16="http://schemas.microsoft.com/office/drawing/2014/main" id="{C5BD9443-90E6-D4AB-CEBF-A88DC1D4F227}"/>
              </a:ext>
            </a:extLst>
          </p:cNvPr>
          <p:cNvSpPr>
            <a:spLocks noGrp="1"/>
          </p:cNvSpPr>
          <p:nvPr>
            <p:ph type="body" sz="quarter" idx="13"/>
          </p:nvPr>
        </p:nvSpPr>
        <p:spPr/>
        <p:txBody>
          <a:bodyPr/>
          <a:lstStyle/>
          <a:p>
            <a:r>
              <a:rPr lang="en-IN"/>
              <a:t>Risk Factors</a:t>
            </a:r>
          </a:p>
        </p:txBody>
      </p:sp>
      <p:sp>
        <p:nvSpPr>
          <p:cNvPr id="4" name="Text Placeholder 3">
            <a:extLst>
              <a:ext uri="{FF2B5EF4-FFF2-40B4-BE49-F238E27FC236}">
                <a16:creationId xmlns:a16="http://schemas.microsoft.com/office/drawing/2014/main" id="{4647D605-6F08-6907-F4B0-AB43EFDBC76D}"/>
              </a:ext>
            </a:extLst>
          </p:cNvPr>
          <p:cNvSpPr>
            <a:spLocks noGrp="1"/>
          </p:cNvSpPr>
          <p:nvPr>
            <p:ph type="body" sz="quarter" idx="14"/>
          </p:nvPr>
        </p:nvSpPr>
        <p:spPr/>
        <p:txBody>
          <a:bodyPr/>
          <a:lstStyle/>
          <a:p>
            <a:r>
              <a:rPr lang="en-IN"/>
              <a:t>Symptoms and Diagnosis</a:t>
            </a:r>
          </a:p>
        </p:txBody>
      </p:sp>
      <p:sp>
        <p:nvSpPr>
          <p:cNvPr id="5" name="Text Placeholder 4">
            <a:extLst>
              <a:ext uri="{FF2B5EF4-FFF2-40B4-BE49-F238E27FC236}">
                <a16:creationId xmlns:a16="http://schemas.microsoft.com/office/drawing/2014/main" id="{AC41A280-8C49-039D-E951-3C215B9A47CF}"/>
              </a:ext>
            </a:extLst>
          </p:cNvPr>
          <p:cNvSpPr>
            <a:spLocks noGrp="1"/>
          </p:cNvSpPr>
          <p:nvPr>
            <p:ph type="body" sz="quarter" idx="15"/>
          </p:nvPr>
        </p:nvSpPr>
        <p:spPr/>
        <p:txBody>
          <a:bodyPr/>
          <a:lstStyle/>
          <a:p>
            <a:r>
              <a:rPr lang="en-IN"/>
              <a:t>Treatment Options</a:t>
            </a:r>
          </a:p>
        </p:txBody>
      </p:sp>
      <p:sp>
        <p:nvSpPr>
          <p:cNvPr id="6" name="Text Placeholder 5">
            <a:extLst>
              <a:ext uri="{FF2B5EF4-FFF2-40B4-BE49-F238E27FC236}">
                <a16:creationId xmlns:a16="http://schemas.microsoft.com/office/drawing/2014/main" id="{1BF0A1E9-43F4-FC12-C756-2F2F6398B5CD}"/>
              </a:ext>
            </a:extLst>
          </p:cNvPr>
          <p:cNvSpPr>
            <a:spLocks noGrp="1"/>
          </p:cNvSpPr>
          <p:nvPr>
            <p:ph type="body" sz="quarter" idx="16"/>
          </p:nvPr>
        </p:nvSpPr>
        <p:spPr/>
        <p:txBody>
          <a:bodyPr/>
          <a:lstStyle/>
          <a:p>
            <a:r>
              <a:rPr lang="en-US"/>
              <a:t>Genetic mutations and family history are common risk factors for breast cancer.</a:t>
            </a:r>
            <a:endParaRPr lang="en-IN"/>
          </a:p>
        </p:txBody>
      </p:sp>
      <p:sp>
        <p:nvSpPr>
          <p:cNvPr id="7" name="Text Placeholder 6">
            <a:extLst>
              <a:ext uri="{FF2B5EF4-FFF2-40B4-BE49-F238E27FC236}">
                <a16:creationId xmlns:a16="http://schemas.microsoft.com/office/drawing/2014/main" id="{D260A650-5107-D6C2-FB53-7B86C57C1DFD}"/>
              </a:ext>
            </a:extLst>
          </p:cNvPr>
          <p:cNvSpPr>
            <a:spLocks noGrp="1"/>
          </p:cNvSpPr>
          <p:nvPr>
            <p:ph type="body" sz="quarter" idx="17"/>
          </p:nvPr>
        </p:nvSpPr>
        <p:spPr/>
        <p:txBody>
          <a:bodyPr/>
          <a:lstStyle/>
          <a:p>
            <a:r>
              <a:rPr lang="en-US"/>
              <a:t>Early detection methods include mammograms and self-examinations.</a:t>
            </a:r>
            <a:endParaRPr lang="en-IN"/>
          </a:p>
        </p:txBody>
      </p:sp>
      <p:sp>
        <p:nvSpPr>
          <p:cNvPr id="8" name="Text Placeholder 7">
            <a:extLst>
              <a:ext uri="{FF2B5EF4-FFF2-40B4-BE49-F238E27FC236}">
                <a16:creationId xmlns:a16="http://schemas.microsoft.com/office/drawing/2014/main" id="{EBFFAE6A-83B1-FB58-3640-0046644D40FB}"/>
              </a:ext>
            </a:extLst>
          </p:cNvPr>
          <p:cNvSpPr>
            <a:spLocks noGrp="1"/>
          </p:cNvSpPr>
          <p:nvPr>
            <p:ph type="body" sz="quarter" idx="18"/>
          </p:nvPr>
        </p:nvSpPr>
        <p:spPr/>
        <p:txBody>
          <a:bodyPr/>
          <a:lstStyle/>
          <a:p>
            <a:r>
              <a:rPr lang="en-US"/>
              <a:t>Treatment may involve surgery, chemotherapy, radiation, or hormone therapy.</a:t>
            </a:r>
            <a:endParaRPr lang="en-IN"/>
          </a:p>
        </p:txBody>
      </p:sp>
    </p:spTree>
    <p:extLst>
      <p:ext uri="{BB962C8B-B14F-4D97-AF65-F5344CB8AC3E}">
        <p14:creationId xmlns:p14="http://schemas.microsoft.com/office/powerpoint/2010/main" val="2819638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BCE3E-72A1-ADF3-5A91-65211EAB8FFE}"/>
              </a:ext>
            </a:extLst>
          </p:cNvPr>
          <p:cNvSpPr>
            <a:spLocks noGrp="1"/>
          </p:cNvSpPr>
          <p:nvPr>
            <p:ph type="title"/>
          </p:nvPr>
        </p:nvSpPr>
        <p:spPr/>
        <p:txBody>
          <a:bodyPr/>
          <a:lstStyle/>
          <a:p>
            <a:r>
              <a:rPr lang="en-IN"/>
              <a:t>Data Collection and Preprocessing</a:t>
            </a:r>
          </a:p>
        </p:txBody>
      </p:sp>
      <p:sp>
        <p:nvSpPr>
          <p:cNvPr id="3" name="Text Placeholder 2">
            <a:extLst>
              <a:ext uri="{FF2B5EF4-FFF2-40B4-BE49-F238E27FC236}">
                <a16:creationId xmlns:a16="http://schemas.microsoft.com/office/drawing/2014/main" id="{0E5C2B2C-33B9-E1BF-C7E8-84735C8BAB94}"/>
              </a:ext>
            </a:extLst>
          </p:cNvPr>
          <p:cNvSpPr>
            <a:spLocks noGrp="1"/>
          </p:cNvSpPr>
          <p:nvPr>
            <p:ph type="body" sz="quarter" idx="13"/>
          </p:nvPr>
        </p:nvSpPr>
        <p:spPr/>
        <p:txBody>
          <a:bodyPr/>
          <a:lstStyle/>
          <a:p>
            <a:r>
              <a:rPr lang="en-IN"/>
              <a:t>Gathering Relevant Data</a:t>
            </a:r>
          </a:p>
        </p:txBody>
      </p:sp>
      <p:sp>
        <p:nvSpPr>
          <p:cNvPr id="4" name="Text Placeholder 3">
            <a:extLst>
              <a:ext uri="{FF2B5EF4-FFF2-40B4-BE49-F238E27FC236}">
                <a16:creationId xmlns:a16="http://schemas.microsoft.com/office/drawing/2014/main" id="{0176DB93-5B8F-C8D7-5F9A-BBCB871DA30C}"/>
              </a:ext>
            </a:extLst>
          </p:cNvPr>
          <p:cNvSpPr>
            <a:spLocks noGrp="1"/>
          </p:cNvSpPr>
          <p:nvPr>
            <p:ph type="body" sz="quarter" idx="14"/>
          </p:nvPr>
        </p:nvSpPr>
        <p:spPr/>
        <p:txBody>
          <a:bodyPr/>
          <a:lstStyle/>
          <a:p>
            <a:r>
              <a:rPr lang="en-IN"/>
              <a:t>Data Cleaning</a:t>
            </a:r>
          </a:p>
        </p:txBody>
      </p:sp>
      <p:sp>
        <p:nvSpPr>
          <p:cNvPr id="5" name="Text Placeholder 4">
            <a:extLst>
              <a:ext uri="{FF2B5EF4-FFF2-40B4-BE49-F238E27FC236}">
                <a16:creationId xmlns:a16="http://schemas.microsoft.com/office/drawing/2014/main" id="{5728CA04-E341-4FD6-B387-58EDC709CD93}"/>
              </a:ext>
            </a:extLst>
          </p:cNvPr>
          <p:cNvSpPr>
            <a:spLocks noGrp="1"/>
          </p:cNvSpPr>
          <p:nvPr>
            <p:ph type="body" sz="quarter" idx="15"/>
          </p:nvPr>
        </p:nvSpPr>
        <p:spPr/>
        <p:txBody>
          <a:bodyPr/>
          <a:lstStyle/>
          <a:p>
            <a:r>
              <a:rPr lang="en-IN"/>
              <a:t>Feature Engineering</a:t>
            </a:r>
          </a:p>
        </p:txBody>
      </p:sp>
      <p:sp>
        <p:nvSpPr>
          <p:cNvPr id="6" name="Text Placeholder 5">
            <a:extLst>
              <a:ext uri="{FF2B5EF4-FFF2-40B4-BE49-F238E27FC236}">
                <a16:creationId xmlns:a16="http://schemas.microsoft.com/office/drawing/2014/main" id="{A284B1DD-DFE3-D4CD-D791-813848B6BD97}"/>
              </a:ext>
            </a:extLst>
          </p:cNvPr>
          <p:cNvSpPr>
            <a:spLocks noGrp="1"/>
          </p:cNvSpPr>
          <p:nvPr>
            <p:ph type="body" sz="quarter" idx="16"/>
          </p:nvPr>
        </p:nvSpPr>
        <p:spPr/>
        <p:txBody>
          <a:bodyPr/>
          <a:lstStyle/>
          <a:p>
            <a:r>
              <a:rPr lang="en-US" dirty="0"/>
              <a:t>Data on patient demographics, tumor characteristics, and treatment outcomes is collected.</a:t>
            </a:r>
          </a:p>
          <a:p>
            <a:r>
              <a:rPr lang="en-US" dirty="0"/>
              <a:t>Data gathered from UCI machine learning repository</a:t>
            </a:r>
            <a:endParaRPr lang="en-IN" dirty="0"/>
          </a:p>
        </p:txBody>
      </p:sp>
      <p:sp>
        <p:nvSpPr>
          <p:cNvPr id="7" name="Text Placeholder 6">
            <a:extLst>
              <a:ext uri="{FF2B5EF4-FFF2-40B4-BE49-F238E27FC236}">
                <a16:creationId xmlns:a16="http://schemas.microsoft.com/office/drawing/2014/main" id="{33D43A6E-DD18-0905-80C9-5EE6A970AD87}"/>
              </a:ext>
            </a:extLst>
          </p:cNvPr>
          <p:cNvSpPr>
            <a:spLocks noGrp="1"/>
          </p:cNvSpPr>
          <p:nvPr>
            <p:ph type="body" sz="quarter" idx="17"/>
          </p:nvPr>
        </p:nvSpPr>
        <p:spPr/>
        <p:txBody>
          <a:bodyPr/>
          <a:lstStyle/>
          <a:p>
            <a:r>
              <a:rPr lang="en-US" dirty="0"/>
              <a:t>Data is processed to remove errors, inconsistencies, and missing values.</a:t>
            </a:r>
            <a:endParaRPr lang="en-IN" dirty="0"/>
          </a:p>
        </p:txBody>
      </p:sp>
      <p:sp>
        <p:nvSpPr>
          <p:cNvPr id="8" name="Text Placeholder 7">
            <a:extLst>
              <a:ext uri="{FF2B5EF4-FFF2-40B4-BE49-F238E27FC236}">
                <a16:creationId xmlns:a16="http://schemas.microsoft.com/office/drawing/2014/main" id="{BB05DBCC-A175-04F7-CC31-D828B9B266C4}"/>
              </a:ext>
            </a:extLst>
          </p:cNvPr>
          <p:cNvSpPr>
            <a:spLocks noGrp="1"/>
          </p:cNvSpPr>
          <p:nvPr>
            <p:ph type="body" sz="quarter" idx="18"/>
          </p:nvPr>
        </p:nvSpPr>
        <p:spPr/>
        <p:txBody>
          <a:bodyPr/>
          <a:lstStyle/>
          <a:p>
            <a:r>
              <a:rPr lang="en-US"/>
              <a:t>New features are created based on the available data to improve model performance.</a:t>
            </a:r>
            <a:endParaRPr lang="en-IN"/>
          </a:p>
        </p:txBody>
      </p:sp>
    </p:spTree>
    <p:extLst>
      <p:ext uri="{BB962C8B-B14F-4D97-AF65-F5344CB8AC3E}">
        <p14:creationId xmlns:p14="http://schemas.microsoft.com/office/powerpoint/2010/main" val="2818456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4BF8F-7C85-F251-EA65-B1ACB5E68A00}"/>
              </a:ext>
            </a:extLst>
          </p:cNvPr>
          <p:cNvSpPr>
            <a:spLocks noGrp="1"/>
          </p:cNvSpPr>
          <p:nvPr>
            <p:ph type="title"/>
          </p:nvPr>
        </p:nvSpPr>
        <p:spPr/>
        <p:txBody>
          <a:bodyPr/>
          <a:lstStyle/>
          <a:p>
            <a:r>
              <a:rPr lang="en-IN"/>
              <a:t>Machine Learning Model Development</a:t>
            </a:r>
          </a:p>
        </p:txBody>
      </p:sp>
      <p:sp>
        <p:nvSpPr>
          <p:cNvPr id="3" name="Text Placeholder 2">
            <a:extLst>
              <a:ext uri="{FF2B5EF4-FFF2-40B4-BE49-F238E27FC236}">
                <a16:creationId xmlns:a16="http://schemas.microsoft.com/office/drawing/2014/main" id="{CC0C82D4-5CF3-8766-79AF-B0FD50C3A40E}"/>
              </a:ext>
            </a:extLst>
          </p:cNvPr>
          <p:cNvSpPr>
            <a:spLocks noGrp="1"/>
          </p:cNvSpPr>
          <p:nvPr>
            <p:ph type="body" sz="quarter" idx="13"/>
          </p:nvPr>
        </p:nvSpPr>
        <p:spPr/>
        <p:txBody>
          <a:bodyPr/>
          <a:lstStyle/>
          <a:p>
            <a:r>
              <a:rPr lang="en-IN"/>
              <a:t>Algorithm Selection</a:t>
            </a:r>
          </a:p>
        </p:txBody>
      </p:sp>
      <p:sp>
        <p:nvSpPr>
          <p:cNvPr id="4" name="Text Placeholder 3">
            <a:extLst>
              <a:ext uri="{FF2B5EF4-FFF2-40B4-BE49-F238E27FC236}">
                <a16:creationId xmlns:a16="http://schemas.microsoft.com/office/drawing/2014/main" id="{346617DB-3705-EA66-3C63-DB9ADF2E9B27}"/>
              </a:ext>
            </a:extLst>
          </p:cNvPr>
          <p:cNvSpPr>
            <a:spLocks noGrp="1"/>
          </p:cNvSpPr>
          <p:nvPr>
            <p:ph type="body" sz="quarter" idx="14"/>
          </p:nvPr>
        </p:nvSpPr>
        <p:spPr/>
        <p:txBody>
          <a:bodyPr/>
          <a:lstStyle/>
          <a:p>
            <a:r>
              <a:rPr lang="en-IN"/>
              <a:t>Model Training</a:t>
            </a:r>
          </a:p>
        </p:txBody>
      </p:sp>
      <p:sp>
        <p:nvSpPr>
          <p:cNvPr id="5" name="Text Placeholder 4">
            <a:extLst>
              <a:ext uri="{FF2B5EF4-FFF2-40B4-BE49-F238E27FC236}">
                <a16:creationId xmlns:a16="http://schemas.microsoft.com/office/drawing/2014/main" id="{DB4CB284-23D2-30BE-E62F-B3A3815A6AD6}"/>
              </a:ext>
            </a:extLst>
          </p:cNvPr>
          <p:cNvSpPr>
            <a:spLocks noGrp="1"/>
          </p:cNvSpPr>
          <p:nvPr>
            <p:ph type="body" sz="quarter" idx="15"/>
          </p:nvPr>
        </p:nvSpPr>
        <p:spPr/>
        <p:txBody>
          <a:bodyPr/>
          <a:lstStyle/>
          <a:p>
            <a:r>
              <a:rPr lang="en-IN" dirty="0"/>
              <a:t>Hyperparameter Tuning</a:t>
            </a:r>
          </a:p>
        </p:txBody>
      </p:sp>
      <p:sp>
        <p:nvSpPr>
          <p:cNvPr id="6" name="Text Placeholder 5">
            <a:extLst>
              <a:ext uri="{FF2B5EF4-FFF2-40B4-BE49-F238E27FC236}">
                <a16:creationId xmlns:a16="http://schemas.microsoft.com/office/drawing/2014/main" id="{81F1549D-F1D7-CB9B-B4E2-A0CA62711998}"/>
              </a:ext>
            </a:extLst>
          </p:cNvPr>
          <p:cNvSpPr>
            <a:spLocks noGrp="1"/>
          </p:cNvSpPr>
          <p:nvPr>
            <p:ph type="body" sz="quarter" idx="16"/>
          </p:nvPr>
        </p:nvSpPr>
        <p:spPr/>
        <p:txBody>
          <a:bodyPr/>
          <a:lstStyle/>
          <a:p>
            <a:r>
              <a:rPr lang="en-US" dirty="0"/>
              <a:t>Suitable algorithms such as logistic regression, decision trees, or neural networks are chosen.</a:t>
            </a:r>
            <a:endParaRPr lang="en-IN" dirty="0"/>
          </a:p>
        </p:txBody>
      </p:sp>
      <p:sp>
        <p:nvSpPr>
          <p:cNvPr id="7" name="Text Placeholder 6">
            <a:extLst>
              <a:ext uri="{FF2B5EF4-FFF2-40B4-BE49-F238E27FC236}">
                <a16:creationId xmlns:a16="http://schemas.microsoft.com/office/drawing/2014/main" id="{17123962-B34D-4F32-3D90-3C816FE1EB5E}"/>
              </a:ext>
            </a:extLst>
          </p:cNvPr>
          <p:cNvSpPr>
            <a:spLocks noGrp="1"/>
          </p:cNvSpPr>
          <p:nvPr>
            <p:ph type="body" sz="quarter" idx="17"/>
          </p:nvPr>
        </p:nvSpPr>
        <p:spPr/>
        <p:txBody>
          <a:bodyPr/>
          <a:lstStyle/>
          <a:p>
            <a:r>
              <a:rPr lang="en-US" dirty="0"/>
              <a:t>The model is trained on the dataset to learn and make predictions.</a:t>
            </a:r>
            <a:endParaRPr lang="en-IN" dirty="0"/>
          </a:p>
        </p:txBody>
      </p:sp>
      <p:sp>
        <p:nvSpPr>
          <p:cNvPr id="8" name="Text Placeholder 7">
            <a:extLst>
              <a:ext uri="{FF2B5EF4-FFF2-40B4-BE49-F238E27FC236}">
                <a16:creationId xmlns:a16="http://schemas.microsoft.com/office/drawing/2014/main" id="{9060275F-858F-9982-B711-2B07E3688629}"/>
              </a:ext>
            </a:extLst>
          </p:cNvPr>
          <p:cNvSpPr>
            <a:spLocks noGrp="1"/>
          </p:cNvSpPr>
          <p:nvPr>
            <p:ph type="body" sz="quarter" idx="18"/>
          </p:nvPr>
        </p:nvSpPr>
        <p:spPr/>
        <p:txBody>
          <a:bodyPr/>
          <a:lstStyle/>
          <a:p>
            <a:r>
              <a:rPr lang="en-US" dirty="0"/>
              <a:t>Fine-tuning of model parameters is done to optimize performance.</a:t>
            </a:r>
            <a:endParaRPr lang="en-IN" dirty="0"/>
          </a:p>
        </p:txBody>
      </p:sp>
    </p:spTree>
    <p:extLst>
      <p:ext uri="{BB962C8B-B14F-4D97-AF65-F5344CB8AC3E}">
        <p14:creationId xmlns:p14="http://schemas.microsoft.com/office/powerpoint/2010/main" val="3622205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82C5F-3D87-B7D4-BDAC-0B872C148F79}"/>
              </a:ext>
            </a:extLst>
          </p:cNvPr>
          <p:cNvSpPr>
            <a:spLocks noGrp="1"/>
          </p:cNvSpPr>
          <p:nvPr>
            <p:ph type="title"/>
          </p:nvPr>
        </p:nvSpPr>
        <p:spPr/>
        <p:txBody>
          <a:bodyPr/>
          <a:lstStyle/>
          <a:p>
            <a:r>
              <a:rPr lang="en-IN"/>
              <a:t>Model Evaluation and Validation</a:t>
            </a:r>
          </a:p>
        </p:txBody>
      </p:sp>
      <p:sp>
        <p:nvSpPr>
          <p:cNvPr id="3" name="Text Placeholder 2">
            <a:extLst>
              <a:ext uri="{FF2B5EF4-FFF2-40B4-BE49-F238E27FC236}">
                <a16:creationId xmlns:a16="http://schemas.microsoft.com/office/drawing/2014/main" id="{8EA9CCF4-416E-1A45-9022-299680F13D64}"/>
              </a:ext>
            </a:extLst>
          </p:cNvPr>
          <p:cNvSpPr>
            <a:spLocks noGrp="1"/>
          </p:cNvSpPr>
          <p:nvPr>
            <p:ph type="body" sz="quarter" idx="13"/>
          </p:nvPr>
        </p:nvSpPr>
        <p:spPr/>
        <p:txBody>
          <a:bodyPr/>
          <a:lstStyle/>
          <a:p>
            <a:r>
              <a:rPr lang="en-IN"/>
              <a:t>Cross-Validation</a:t>
            </a:r>
          </a:p>
        </p:txBody>
      </p:sp>
      <p:sp>
        <p:nvSpPr>
          <p:cNvPr id="4" name="Text Placeholder 3">
            <a:extLst>
              <a:ext uri="{FF2B5EF4-FFF2-40B4-BE49-F238E27FC236}">
                <a16:creationId xmlns:a16="http://schemas.microsoft.com/office/drawing/2014/main" id="{849E1913-69DB-9838-7860-193EDEF5334F}"/>
              </a:ext>
            </a:extLst>
          </p:cNvPr>
          <p:cNvSpPr>
            <a:spLocks noGrp="1"/>
          </p:cNvSpPr>
          <p:nvPr>
            <p:ph type="body" sz="quarter" idx="14"/>
          </p:nvPr>
        </p:nvSpPr>
        <p:spPr/>
        <p:txBody>
          <a:bodyPr/>
          <a:lstStyle/>
          <a:p>
            <a:r>
              <a:rPr lang="en-IN"/>
              <a:t>Performance Metrics</a:t>
            </a:r>
          </a:p>
        </p:txBody>
      </p:sp>
      <p:sp>
        <p:nvSpPr>
          <p:cNvPr id="5" name="Text Placeholder 4">
            <a:extLst>
              <a:ext uri="{FF2B5EF4-FFF2-40B4-BE49-F238E27FC236}">
                <a16:creationId xmlns:a16="http://schemas.microsoft.com/office/drawing/2014/main" id="{F29E0120-1520-A4DF-C37C-31556A2FDC5E}"/>
              </a:ext>
            </a:extLst>
          </p:cNvPr>
          <p:cNvSpPr>
            <a:spLocks noGrp="1"/>
          </p:cNvSpPr>
          <p:nvPr>
            <p:ph type="body" sz="quarter" idx="15"/>
          </p:nvPr>
        </p:nvSpPr>
        <p:spPr/>
        <p:txBody>
          <a:bodyPr/>
          <a:lstStyle/>
          <a:p>
            <a:r>
              <a:rPr lang="en-IN"/>
              <a:t>Overfitting and Underfitting</a:t>
            </a:r>
          </a:p>
        </p:txBody>
      </p:sp>
      <p:sp>
        <p:nvSpPr>
          <p:cNvPr id="6" name="Text Placeholder 5">
            <a:extLst>
              <a:ext uri="{FF2B5EF4-FFF2-40B4-BE49-F238E27FC236}">
                <a16:creationId xmlns:a16="http://schemas.microsoft.com/office/drawing/2014/main" id="{BC01231E-8583-736C-4027-BB19700A6059}"/>
              </a:ext>
            </a:extLst>
          </p:cNvPr>
          <p:cNvSpPr>
            <a:spLocks noGrp="1"/>
          </p:cNvSpPr>
          <p:nvPr>
            <p:ph type="body" sz="quarter" idx="16"/>
          </p:nvPr>
        </p:nvSpPr>
        <p:spPr/>
        <p:txBody>
          <a:bodyPr/>
          <a:lstStyle/>
          <a:p>
            <a:r>
              <a:rPr lang="en-US" dirty="0"/>
              <a:t>Validation technique used to assess how the results will generalize to an independent dataset.</a:t>
            </a:r>
          </a:p>
          <a:p>
            <a:r>
              <a:rPr lang="en-US" dirty="0"/>
              <a:t>Realtime reports of patients is accessed from AIIMS and ICMR to prove efficiency of model and deploy it </a:t>
            </a:r>
            <a:endParaRPr lang="en-IN" dirty="0"/>
          </a:p>
        </p:txBody>
      </p:sp>
      <p:sp>
        <p:nvSpPr>
          <p:cNvPr id="7" name="Text Placeholder 6">
            <a:extLst>
              <a:ext uri="{FF2B5EF4-FFF2-40B4-BE49-F238E27FC236}">
                <a16:creationId xmlns:a16="http://schemas.microsoft.com/office/drawing/2014/main" id="{E7071200-1EE4-EEE2-475C-28A598B9DE90}"/>
              </a:ext>
            </a:extLst>
          </p:cNvPr>
          <p:cNvSpPr>
            <a:spLocks noGrp="1"/>
          </p:cNvSpPr>
          <p:nvPr>
            <p:ph type="body" sz="quarter" idx="17"/>
          </p:nvPr>
        </p:nvSpPr>
        <p:spPr/>
        <p:txBody>
          <a:bodyPr/>
          <a:lstStyle/>
          <a:p>
            <a:r>
              <a:rPr lang="en-US" dirty="0"/>
              <a:t>Metrics such as accuracy, precision, recall, and F1 score are used to evaluate the model.</a:t>
            </a:r>
            <a:endParaRPr lang="en-IN" dirty="0"/>
          </a:p>
        </p:txBody>
      </p:sp>
      <p:sp>
        <p:nvSpPr>
          <p:cNvPr id="8" name="Text Placeholder 7">
            <a:extLst>
              <a:ext uri="{FF2B5EF4-FFF2-40B4-BE49-F238E27FC236}">
                <a16:creationId xmlns:a16="http://schemas.microsoft.com/office/drawing/2014/main" id="{416AEB06-EECB-D8BF-5330-0E35AA27821E}"/>
              </a:ext>
            </a:extLst>
          </p:cNvPr>
          <p:cNvSpPr>
            <a:spLocks noGrp="1"/>
          </p:cNvSpPr>
          <p:nvPr>
            <p:ph type="body" sz="quarter" idx="18"/>
          </p:nvPr>
        </p:nvSpPr>
        <p:spPr/>
        <p:txBody>
          <a:bodyPr/>
          <a:lstStyle/>
          <a:p>
            <a:r>
              <a:rPr lang="en-US"/>
              <a:t>Challenges of overfitting and underfitting are addressed to ensure model generalizability.</a:t>
            </a:r>
            <a:endParaRPr lang="en-IN"/>
          </a:p>
        </p:txBody>
      </p:sp>
    </p:spTree>
    <p:extLst>
      <p:ext uri="{BB962C8B-B14F-4D97-AF65-F5344CB8AC3E}">
        <p14:creationId xmlns:p14="http://schemas.microsoft.com/office/powerpoint/2010/main" val="1742950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9E7CA-5D64-648A-C52F-EC2BDD8B94AF}"/>
              </a:ext>
            </a:extLst>
          </p:cNvPr>
          <p:cNvSpPr>
            <a:spLocks noGrp="1"/>
          </p:cNvSpPr>
          <p:nvPr>
            <p:ph type="title"/>
          </p:nvPr>
        </p:nvSpPr>
        <p:spPr/>
        <p:txBody>
          <a:bodyPr/>
          <a:lstStyle/>
          <a:p>
            <a:r>
              <a:rPr lang="en-US"/>
              <a:t>Clinical Impact and Future Steps</a:t>
            </a:r>
            <a:endParaRPr lang="en-IN"/>
          </a:p>
        </p:txBody>
      </p:sp>
      <p:sp>
        <p:nvSpPr>
          <p:cNvPr id="3" name="Text Placeholder 2">
            <a:extLst>
              <a:ext uri="{FF2B5EF4-FFF2-40B4-BE49-F238E27FC236}">
                <a16:creationId xmlns:a16="http://schemas.microsoft.com/office/drawing/2014/main" id="{A990F9EE-14DD-5296-D2BB-F124B492CC81}"/>
              </a:ext>
            </a:extLst>
          </p:cNvPr>
          <p:cNvSpPr>
            <a:spLocks noGrp="1"/>
          </p:cNvSpPr>
          <p:nvPr>
            <p:ph type="body" sz="quarter" idx="13"/>
          </p:nvPr>
        </p:nvSpPr>
        <p:spPr/>
        <p:txBody>
          <a:bodyPr/>
          <a:lstStyle/>
          <a:p>
            <a:r>
              <a:rPr lang="en-IN"/>
              <a:t>Application in Clinical Practice</a:t>
            </a:r>
          </a:p>
        </p:txBody>
      </p:sp>
      <p:sp>
        <p:nvSpPr>
          <p:cNvPr id="4" name="Text Placeholder 3">
            <a:extLst>
              <a:ext uri="{FF2B5EF4-FFF2-40B4-BE49-F238E27FC236}">
                <a16:creationId xmlns:a16="http://schemas.microsoft.com/office/drawing/2014/main" id="{FE8F9D84-67A1-CB2C-AE93-86C026C1C682}"/>
              </a:ext>
            </a:extLst>
          </p:cNvPr>
          <p:cNvSpPr>
            <a:spLocks noGrp="1"/>
          </p:cNvSpPr>
          <p:nvPr>
            <p:ph type="body" sz="quarter" idx="14"/>
          </p:nvPr>
        </p:nvSpPr>
        <p:spPr/>
        <p:txBody>
          <a:bodyPr/>
          <a:lstStyle/>
          <a:p>
            <a:r>
              <a:rPr lang="en-IN"/>
              <a:t>Research and Innovations</a:t>
            </a:r>
          </a:p>
        </p:txBody>
      </p:sp>
      <p:sp>
        <p:nvSpPr>
          <p:cNvPr id="5" name="Text Placeholder 4">
            <a:extLst>
              <a:ext uri="{FF2B5EF4-FFF2-40B4-BE49-F238E27FC236}">
                <a16:creationId xmlns:a16="http://schemas.microsoft.com/office/drawing/2014/main" id="{C9D089E9-92EE-84EB-6B5E-A62085BFCEF0}"/>
              </a:ext>
            </a:extLst>
          </p:cNvPr>
          <p:cNvSpPr>
            <a:spLocks noGrp="1"/>
          </p:cNvSpPr>
          <p:nvPr>
            <p:ph type="body" sz="quarter" idx="15"/>
          </p:nvPr>
        </p:nvSpPr>
        <p:spPr/>
        <p:txBody>
          <a:bodyPr/>
          <a:lstStyle/>
          <a:p>
            <a:r>
              <a:rPr lang="en-IN"/>
              <a:t>Challenges and Opportunities</a:t>
            </a:r>
          </a:p>
        </p:txBody>
      </p:sp>
      <p:sp>
        <p:nvSpPr>
          <p:cNvPr id="6" name="Text Placeholder 5">
            <a:extLst>
              <a:ext uri="{FF2B5EF4-FFF2-40B4-BE49-F238E27FC236}">
                <a16:creationId xmlns:a16="http://schemas.microsoft.com/office/drawing/2014/main" id="{A0F522FD-1D03-9D42-F2CB-A546A694CD27}"/>
              </a:ext>
            </a:extLst>
          </p:cNvPr>
          <p:cNvSpPr>
            <a:spLocks noGrp="1"/>
          </p:cNvSpPr>
          <p:nvPr>
            <p:ph type="body" sz="quarter" idx="16"/>
          </p:nvPr>
        </p:nvSpPr>
        <p:spPr/>
        <p:txBody>
          <a:bodyPr/>
          <a:lstStyle/>
          <a:p>
            <a:r>
              <a:rPr lang="en-US"/>
              <a:t>The model's potential role in aiding diagnosis and treatment decisions in healthcare settings.</a:t>
            </a:r>
            <a:endParaRPr lang="en-IN"/>
          </a:p>
        </p:txBody>
      </p:sp>
      <p:sp>
        <p:nvSpPr>
          <p:cNvPr id="7" name="Text Placeholder 6">
            <a:extLst>
              <a:ext uri="{FF2B5EF4-FFF2-40B4-BE49-F238E27FC236}">
                <a16:creationId xmlns:a16="http://schemas.microsoft.com/office/drawing/2014/main" id="{BA1588AD-2F7A-B5D7-1DCE-4DD263EDDF24}"/>
              </a:ext>
            </a:extLst>
          </p:cNvPr>
          <p:cNvSpPr>
            <a:spLocks noGrp="1"/>
          </p:cNvSpPr>
          <p:nvPr>
            <p:ph type="body" sz="quarter" idx="17"/>
          </p:nvPr>
        </p:nvSpPr>
        <p:spPr/>
        <p:txBody>
          <a:bodyPr/>
          <a:lstStyle/>
          <a:p>
            <a:r>
              <a:rPr lang="en-US"/>
              <a:t>Further research in areas like personalized medicine and early detection strategies.</a:t>
            </a:r>
            <a:endParaRPr lang="en-IN"/>
          </a:p>
        </p:txBody>
      </p:sp>
      <p:sp>
        <p:nvSpPr>
          <p:cNvPr id="8" name="Text Placeholder 7">
            <a:extLst>
              <a:ext uri="{FF2B5EF4-FFF2-40B4-BE49-F238E27FC236}">
                <a16:creationId xmlns:a16="http://schemas.microsoft.com/office/drawing/2014/main" id="{9329AD64-6BDF-02DF-4602-4EF37C8A7D5E}"/>
              </a:ext>
            </a:extLst>
          </p:cNvPr>
          <p:cNvSpPr>
            <a:spLocks noGrp="1"/>
          </p:cNvSpPr>
          <p:nvPr>
            <p:ph type="body" sz="quarter" idx="18"/>
          </p:nvPr>
        </p:nvSpPr>
        <p:spPr/>
        <p:txBody>
          <a:bodyPr/>
          <a:lstStyle/>
          <a:p>
            <a:r>
              <a:rPr lang="en-US"/>
              <a:t>Anticipated challenges and opportunities in implementing machine learning in healthcare.</a:t>
            </a:r>
            <a:endParaRPr lang="en-IN"/>
          </a:p>
        </p:txBody>
      </p:sp>
    </p:spTree>
    <p:extLst>
      <p:ext uri="{BB962C8B-B14F-4D97-AF65-F5344CB8AC3E}">
        <p14:creationId xmlns:p14="http://schemas.microsoft.com/office/powerpoint/2010/main" val="3168048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B0708-311A-7C1C-8E9E-3FD6E42B4DEE}"/>
              </a:ext>
            </a:extLst>
          </p:cNvPr>
          <p:cNvSpPr>
            <a:spLocks noGrp="1"/>
          </p:cNvSpPr>
          <p:nvPr>
            <p:ph type="title"/>
          </p:nvPr>
        </p:nvSpPr>
        <p:spPr/>
        <p:txBody>
          <a:bodyPr/>
          <a:lstStyle/>
          <a:p>
            <a:r>
              <a:rPr lang="en-IN"/>
              <a:t>Conclusion</a:t>
            </a:r>
          </a:p>
        </p:txBody>
      </p:sp>
      <p:sp>
        <p:nvSpPr>
          <p:cNvPr id="3" name="Text Placeholder 2">
            <a:extLst>
              <a:ext uri="{FF2B5EF4-FFF2-40B4-BE49-F238E27FC236}">
                <a16:creationId xmlns:a16="http://schemas.microsoft.com/office/drawing/2014/main" id="{C00DF97C-1E05-B759-272C-93E9BD4FBE67}"/>
              </a:ext>
            </a:extLst>
          </p:cNvPr>
          <p:cNvSpPr>
            <a:spLocks noGrp="1"/>
          </p:cNvSpPr>
          <p:nvPr>
            <p:ph type="body" sz="quarter" idx="13"/>
          </p:nvPr>
        </p:nvSpPr>
        <p:spPr/>
        <p:txBody>
          <a:bodyPr/>
          <a:lstStyle/>
          <a:p>
            <a:r>
              <a:rPr lang="en-IN"/>
              <a:t>Key Findings</a:t>
            </a:r>
          </a:p>
        </p:txBody>
      </p:sp>
      <p:sp>
        <p:nvSpPr>
          <p:cNvPr id="4" name="Text Placeholder 3">
            <a:extLst>
              <a:ext uri="{FF2B5EF4-FFF2-40B4-BE49-F238E27FC236}">
                <a16:creationId xmlns:a16="http://schemas.microsoft.com/office/drawing/2014/main" id="{FEF60D00-8AAA-1E7B-F52D-49A0C0B90750}"/>
              </a:ext>
            </a:extLst>
          </p:cNvPr>
          <p:cNvSpPr>
            <a:spLocks noGrp="1"/>
          </p:cNvSpPr>
          <p:nvPr>
            <p:ph type="body" sz="quarter" idx="14"/>
          </p:nvPr>
        </p:nvSpPr>
        <p:spPr/>
        <p:txBody>
          <a:bodyPr/>
          <a:lstStyle/>
          <a:p>
            <a:r>
              <a:rPr lang="en-IN"/>
              <a:t>Future Prospects</a:t>
            </a:r>
          </a:p>
        </p:txBody>
      </p:sp>
      <p:sp>
        <p:nvSpPr>
          <p:cNvPr id="5" name="Text Placeholder 4">
            <a:extLst>
              <a:ext uri="{FF2B5EF4-FFF2-40B4-BE49-F238E27FC236}">
                <a16:creationId xmlns:a16="http://schemas.microsoft.com/office/drawing/2014/main" id="{88249568-4B90-7340-0EE7-8C980AB6A3B6}"/>
              </a:ext>
            </a:extLst>
          </p:cNvPr>
          <p:cNvSpPr>
            <a:spLocks noGrp="1"/>
          </p:cNvSpPr>
          <p:nvPr>
            <p:ph type="body" sz="quarter" idx="15"/>
          </p:nvPr>
        </p:nvSpPr>
        <p:spPr/>
        <p:txBody>
          <a:bodyPr/>
          <a:lstStyle/>
          <a:p>
            <a:r>
              <a:rPr lang="en-IN"/>
              <a:t>Impact on Healthcare</a:t>
            </a:r>
          </a:p>
        </p:txBody>
      </p:sp>
      <p:sp>
        <p:nvSpPr>
          <p:cNvPr id="6" name="Text Placeholder 5">
            <a:extLst>
              <a:ext uri="{FF2B5EF4-FFF2-40B4-BE49-F238E27FC236}">
                <a16:creationId xmlns:a16="http://schemas.microsoft.com/office/drawing/2014/main" id="{7165F6AC-9CA0-6700-1268-290092C2B682}"/>
              </a:ext>
            </a:extLst>
          </p:cNvPr>
          <p:cNvSpPr>
            <a:spLocks noGrp="1"/>
          </p:cNvSpPr>
          <p:nvPr>
            <p:ph type="body" sz="quarter" idx="16"/>
          </p:nvPr>
        </p:nvSpPr>
        <p:spPr/>
        <p:txBody>
          <a:bodyPr/>
          <a:lstStyle/>
          <a:p>
            <a:r>
              <a:rPr lang="en-US"/>
              <a:t>Summarization of the key insights and results from the breast cancer machine learning project.</a:t>
            </a:r>
            <a:endParaRPr lang="en-IN"/>
          </a:p>
        </p:txBody>
      </p:sp>
      <p:sp>
        <p:nvSpPr>
          <p:cNvPr id="7" name="Text Placeholder 6">
            <a:extLst>
              <a:ext uri="{FF2B5EF4-FFF2-40B4-BE49-F238E27FC236}">
                <a16:creationId xmlns:a16="http://schemas.microsoft.com/office/drawing/2014/main" id="{3FF8F525-3987-2609-C5AF-DFEDEAECF7F5}"/>
              </a:ext>
            </a:extLst>
          </p:cNvPr>
          <p:cNvSpPr>
            <a:spLocks noGrp="1"/>
          </p:cNvSpPr>
          <p:nvPr>
            <p:ph type="body" sz="quarter" idx="17"/>
          </p:nvPr>
        </p:nvSpPr>
        <p:spPr/>
        <p:txBody>
          <a:bodyPr/>
          <a:lstStyle/>
          <a:p>
            <a:r>
              <a:rPr lang="en-US"/>
              <a:t>Potential applications and further advancements in leveraging machine learning for healthcare.</a:t>
            </a:r>
            <a:endParaRPr lang="en-IN"/>
          </a:p>
        </p:txBody>
      </p:sp>
      <p:sp>
        <p:nvSpPr>
          <p:cNvPr id="8" name="Text Placeholder 7">
            <a:extLst>
              <a:ext uri="{FF2B5EF4-FFF2-40B4-BE49-F238E27FC236}">
                <a16:creationId xmlns:a16="http://schemas.microsoft.com/office/drawing/2014/main" id="{F93CF8F2-3799-5450-F3C7-787043F0E5F4}"/>
              </a:ext>
            </a:extLst>
          </p:cNvPr>
          <p:cNvSpPr>
            <a:spLocks noGrp="1"/>
          </p:cNvSpPr>
          <p:nvPr>
            <p:ph type="body" sz="quarter" idx="18"/>
          </p:nvPr>
        </p:nvSpPr>
        <p:spPr/>
        <p:txBody>
          <a:bodyPr/>
          <a:lstStyle/>
          <a:p>
            <a:r>
              <a:rPr lang="en-US"/>
              <a:t>The influence of machine learning in enhancing breast cancer diagnosis and care.</a:t>
            </a:r>
            <a:endParaRPr lang="en-IN"/>
          </a:p>
        </p:txBody>
      </p:sp>
    </p:spTree>
    <p:extLst>
      <p:ext uri="{BB962C8B-B14F-4D97-AF65-F5344CB8AC3E}">
        <p14:creationId xmlns:p14="http://schemas.microsoft.com/office/powerpoint/2010/main" val="186207070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1_Office Theme">
  <a:themeElements>
    <a:clrScheme name="Custom 3">
      <a:dk1>
        <a:srgbClr val="000000"/>
      </a:dk1>
      <a:lt1>
        <a:srgbClr val="FFFFFF"/>
      </a:lt1>
      <a:dk2>
        <a:srgbClr val="718DB2"/>
      </a:dk2>
      <a:lt2>
        <a:srgbClr val="FEFFFF"/>
      </a:lt2>
      <a:accent1>
        <a:srgbClr val="5E5E5E"/>
      </a:accent1>
      <a:accent2>
        <a:srgbClr val="E7E6E6"/>
      </a:accent2>
      <a:accent3>
        <a:srgbClr val="D7CDC8"/>
      </a:accent3>
      <a:accent4>
        <a:srgbClr val="AFA5A0"/>
      </a:accent4>
      <a:accent5>
        <a:srgbClr val="918787"/>
      </a:accent5>
      <a:accent6>
        <a:srgbClr val="556969"/>
      </a:accent6>
      <a:hlink>
        <a:srgbClr val="3758C1"/>
      </a:hlink>
      <a:folHlink>
        <a:srgbClr val="00539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1657B0A-1464-43F0-B344-B3AF826ADC47}">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Organic</Template>
  <TotalTime>220</TotalTime>
  <Words>520</Words>
  <Application>Microsoft Office PowerPoint</Application>
  <PresentationFormat>Widescreen</PresentationFormat>
  <Paragraphs>54</Paragraphs>
  <Slides>8</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8</vt:i4>
      </vt:variant>
    </vt:vector>
  </HeadingPairs>
  <TitlesOfParts>
    <vt:vector size="18" baseType="lpstr">
      <vt:lpstr>Arial</vt:lpstr>
      <vt:lpstr>Calibri</vt:lpstr>
      <vt:lpstr>Garamond</vt:lpstr>
      <vt:lpstr>Nunito</vt:lpstr>
      <vt:lpstr>Poppins</vt:lpstr>
      <vt:lpstr>Trebuchet MS</vt:lpstr>
      <vt:lpstr>Wingdings 3</vt:lpstr>
      <vt:lpstr>Organic</vt:lpstr>
      <vt:lpstr>1_Office Theme</vt:lpstr>
      <vt:lpstr>Facet</vt:lpstr>
      <vt:lpstr>Breast Cancer ML Project</vt:lpstr>
      <vt:lpstr>PowerPoint Presentation</vt:lpstr>
      <vt:lpstr>Understanding Breast Cancer</vt:lpstr>
      <vt:lpstr>Data Collection and Preprocessing</vt:lpstr>
      <vt:lpstr>Machine Learning Model Development</vt:lpstr>
      <vt:lpstr>Model Evaluation and Validation</vt:lpstr>
      <vt:lpstr>Clinical Impact and Future Steps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ML Project</dc:title>
  <dc:creator>Aditya khatri</dc:creator>
  <cp:lastModifiedBy>Aditya khatri</cp:lastModifiedBy>
  <cp:revision>2</cp:revision>
  <dcterms:created xsi:type="dcterms:W3CDTF">2024-03-03T20:46:40Z</dcterms:created>
  <dcterms:modified xsi:type="dcterms:W3CDTF">2024-05-07T08:47:10Z</dcterms:modified>
</cp:coreProperties>
</file>