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2.svg"/><Relationship Id="rId9" Type="http://schemas.openxmlformats.org/officeDocument/2006/relationships/image" Target="../media/image19.png"/></Relationships>
</file>

<file path=ppt/diagrams/_rels/data9.xml.rels><?xml version="1.0" encoding="UTF-8" standalone="yes"?>
<Relationships xmlns="http://schemas.openxmlformats.org/package/2006/relationships"><Relationship Id="rId3" Type="http://schemas.openxmlformats.org/officeDocument/2006/relationships/hyperlink" Target="https://www.sciencedirect.com/science/article/abs/pii/S0965856414001177" TargetMode="External"/><Relationship Id="rId2" Type="http://schemas.openxmlformats.org/officeDocument/2006/relationships/hyperlink" Target="https://w3.accelya.com/blog/pulling-back-the-curtain-on-dynamic-airline-pricing" TargetMode="External"/><Relationship Id="rId1" Type="http://schemas.openxmlformats.org/officeDocument/2006/relationships/hyperlink" Target="https://core.ac.uk/download/pdf/9342472.pdf" TargetMode="External"/><Relationship Id="rId6" Type="http://schemas.openxmlformats.org/officeDocument/2006/relationships/hyperlink" Target="https://link.springer.com/article/10.1057/rpm.2010.33" TargetMode="External"/><Relationship Id="rId5" Type="http://schemas.openxmlformats.org/officeDocument/2006/relationships/hyperlink" Target="https://resources.pros.com/airline-revenue-optimization/possible-airlines-dynamic-pricing" TargetMode="External"/><Relationship Id="rId4" Type="http://schemas.openxmlformats.org/officeDocument/2006/relationships/hyperlink" Target="https://link.springer.com/article/10.1057/s41272-019-00224-3"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2.svg"/><Relationship Id="rId9" Type="http://schemas.openxmlformats.org/officeDocument/2006/relationships/image" Target="../media/image19.png"/></Relationships>
</file>

<file path=ppt/diagrams/_rels/drawing9.xml.rels><?xml version="1.0" encoding="UTF-8" standalone="yes"?>
<Relationships xmlns="http://schemas.openxmlformats.org/package/2006/relationships"><Relationship Id="rId3" Type="http://schemas.openxmlformats.org/officeDocument/2006/relationships/hyperlink" Target="https://www.sciencedirect.com/science/article/abs/pii/S0965856414001177" TargetMode="External"/><Relationship Id="rId2" Type="http://schemas.openxmlformats.org/officeDocument/2006/relationships/hyperlink" Target="https://w3.accelya.com/blog/pulling-back-the-curtain-on-dynamic-airline-pricing" TargetMode="External"/><Relationship Id="rId1" Type="http://schemas.openxmlformats.org/officeDocument/2006/relationships/hyperlink" Target="https://core.ac.uk/download/pdf/9342472.pdf" TargetMode="External"/><Relationship Id="rId6" Type="http://schemas.openxmlformats.org/officeDocument/2006/relationships/hyperlink" Target="https://link.springer.com/article/10.1057/rpm.2010.33" TargetMode="External"/><Relationship Id="rId5" Type="http://schemas.openxmlformats.org/officeDocument/2006/relationships/hyperlink" Target="https://resources.pros.com/airline-revenue-optimization/possible-airlines-dynamic-pricing" TargetMode="External"/><Relationship Id="rId4" Type="http://schemas.openxmlformats.org/officeDocument/2006/relationships/hyperlink" Target="https://link.springer.com/article/10.1057/s41272-019-00224-3"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0F932-F4DA-4C3B-8859-F84EC8BA00E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138FD57-1955-4A7D-8E09-A466201F79DE}">
      <dgm:prSet/>
      <dgm:spPr/>
      <dgm:t>
        <a:bodyPr/>
        <a:lstStyle/>
        <a:p>
          <a:r>
            <a:rPr lang="en-US"/>
            <a:t>The problem is important not only for the airline company but also for immigrants.</a:t>
          </a:r>
        </a:p>
      </dgm:t>
    </dgm:pt>
    <dgm:pt modelId="{6BACBB32-9ABB-46E9-8CBA-66BFBF0E2712}" type="parTrans" cxnId="{75779C17-44C6-49A5-A0E1-0F1BBF2FFE53}">
      <dgm:prSet/>
      <dgm:spPr/>
      <dgm:t>
        <a:bodyPr/>
        <a:lstStyle/>
        <a:p>
          <a:endParaRPr lang="en-US"/>
        </a:p>
      </dgm:t>
    </dgm:pt>
    <dgm:pt modelId="{81F18AFB-F3E1-4DCB-9F5E-2FB719DC5D2A}" type="sibTrans" cxnId="{75779C17-44C6-49A5-A0E1-0F1BBF2FFE53}">
      <dgm:prSet/>
      <dgm:spPr/>
      <dgm:t>
        <a:bodyPr/>
        <a:lstStyle/>
        <a:p>
          <a:endParaRPr lang="en-US"/>
        </a:p>
      </dgm:t>
    </dgm:pt>
    <dgm:pt modelId="{F10A2010-2621-4BA1-940A-F7028E85D227}">
      <dgm:prSet/>
      <dgm:spPr/>
      <dgm:t>
        <a:bodyPr/>
        <a:lstStyle/>
        <a:p>
          <a:r>
            <a:rPr lang="en-US"/>
            <a:t>The solution to this problem benefits the airline industry as well as it affects the society greatly too.</a:t>
          </a:r>
        </a:p>
      </dgm:t>
    </dgm:pt>
    <dgm:pt modelId="{B6519F4E-5624-460D-AFB8-5FAE3D97B715}" type="parTrans" cxnId="{381BD079-C91C-4E0A-8C04-69B0E08C0E3F}">
      <dgm:prSet/>
      <dgm:spPr/>
      <dgm:t>
        <a:bodyPr/>
        <a:lstStyle/>
        <a:p>
          <a:endParaRPr lang="en-US"/>
        </a:p>
      </dgm:t>
    </dgm:pt>
    <dgm:pt modelId="{24A47D59-C20E-4272-ADEC-51C5F2DA5AFA}" type="sibTrans" cxnId="{381BD079-C91C-4E0A-8C04-69B0E08C0E3F}">
      <dgm:prSet/>
      <dgm:spPr/>
      <dgm:t>
        <a:bodyPr/>
        <a:lstStyle/>
        <a:p>
          <a:endParaRPr lang="en-US"/>
        </a:p>
      </dgm:t>
    </dgm:pt>
    <dgm:pt modelId="{F1C07876-9257-4202-9D40-BA75DB5FA1EE}">
      <dgm:prSet/>
      <dgm:spPr/>
      <dgm:t>
        <a:bodyPr/>
        <a:lstStyle/>
        <a:p>
          <a:r>
            <a:rPr lang="en-US"/>
            <a:t>Due to covid-19, many airline businesses are facing difficulties in sustaining. </a:t>
          </a:r>
        </a:p>
      </dgm:t>
    </dgm:pt>
    <dgm:pt modelId="{CF01BD59-9D68-44F8-909F-DE7741E1C781}" type="parTrans" cxnId="{C2011B23-71C9-4B2E-A87A-708F021832E9}">
      <dgm:prSet/>
      <dgm:spPr/>
      <dgm:t>
        <a:bodyPr/>
        <a:lstStyle/>
        <a:p>
          <a:endParaRPr lang="en-US"/>
        </a:p>
      </dgm:t>
    </dgm:pt>
    <dgm:pt modelId="{C2CD2CAE-8C2B-4197-BC22-B7DE5626E36F}" type="sibTrans" cxnId="{C2011B23-71C9-4B2E-A87A-708F021832E9}">
      <dgm:prSet/>
      <dgm:spPr/>
      <dgm:t>
        <a:bodyPr/>
        <a:lstStyle/>
        <a:p>
          <a:endParaRPr lang="en-US"/>
        </a:p>
      </dgm:t>
    </dgm:pt>
    <dgm:pt modelId="{BF0525E8-F15E-467B-A6E3-0941034C8363}">
      <dgm:prSet/>
      <dgm:spPr/>
      <dgm:t>
        <a:bodyPr/>
        <a:lstStyle/>
        <a:p>
          <a:r>
            <a:rPr lang="en-US"/>
            <a:t>Due to this, people who had bought tickets from such airlines, are not able to reach their homes and also, because of lesser options available now.</a:t>
          </a:r>
        </a:p>
      </dgm:t>
    </dgm:pt>
    <dgm:pt modelId="{E3ECC163-1B1C-4CB2-B654-7CB4EE7C097C}" type="parTrans" cxnId="{E45603C4-4087-4612-8128-E00895AD6E3F}">
      <dgm:prSet/>
      <dgm:spPr/>
      <dgm:t>
        <a:bodyPr/>
        <a:lstStyle/>
        <a:p>
          <a:endParaRPr lang="en-US"/>
        </a:p>
      </dgm:t>
    </dgm:pt>
    <dgm:pt modelId="{0BE7434F-7AA0-4BC0-85CE-348A6463FE27}" type="sibTrans" cxnId="{E45603C4-4087-4612-8128-E00895AD6E3F}">
      <dgm:prSet/>
      <dgm:spPr/>
      <dgm:t>
        <a:bodyPr/>
        <a:lstStyle/>
        <a:p>
          <a:endParaRPr lang="en-US"/>
        </a:p>
      </dgm:t>
    </dgm:pt>
    <dgm:pt modelId="{78CB5BED-DFF9-42F6-8906-0C6E73F5EE08}">
      <dgm:prSet/>
      <dgm:spPr/>
      <dgm:t>
        <a:bodyPr/>
        <a:lstStyle/>
        <a:p>
          <a:r>
            <a:rPr lang="en-US"/>
            <a:t>It is highly needed for airlines to function efficiently , so that society doesn’t suffer.</a:t>
          </a:r>
        </a:p>
      </dgm:t>
    </dgm:pt>
    <dgm:pt modelId="{ECD1AADB-DE52-49C2-A350-9CE916828CC2}" type="parTrans" cxnId="{3B049C0E-2395-4BB1-868C-6BBBA6021479}">
      <dgm:prSet/>
      <dgm:spPr/>
      <dgm:t>
        <a:bodyPr/>
        <a:lstStyle/>
        <a:p>
          <a:endParaRPr lang="en-US"/>
        </a:p>
      </dgm:t>
    </dgm:pt>
    <dgm:pt modelId="{6F7D169C-DF6A-4F5F-8C85-DB8CE362A7A3}" type="sibTrans" cxnId="{3B049C0E-2395-4BB1-868C-6BBBA6021479}">
      <dgm:prSet/>
      <dgm:spPr/>
      <dgm:t>
        <a:bodyPr/>
        <a:lstStyle/>
        <a:p>
          <a:endParaRPr lang="en-US"/>
        </a:p>
      </dgm:t>
    </dgm:pt>
    <dgm:pt modelId="{4DAD58D6-99B8-4479-8EAF-2502A0F46D71}" type="pres">
      <dgm:prSet presAssocID="{1710F932-F4DA-4C3B-8859-F84EC8BA00E4}" presName="diagram" presStyleCnt="0">
        <dgm:presLayoutVars>
          <dgm:dir/>
          <dgm:resizeHandles val="exact"/>
        </dgm:presLayoutVars>
      </dgm:prSet>
      <dgm:spPr/>
    </dgm:pt>
    <dgm:pt modelId="{4267DB84-64B4-40A7-BF9E-55C0D9EC8603}" type="pres">
      <dgm:prSet presAssocID="{D138FD57-1955-4A7D-8E09-A466201F79DE}" presName="node" presStyleLbl="node1" presStyleIdx="0" presStyleCnt="5">
        <dgm:presLayoutVars>
          <dgm:bulletEnabled val="1"/>
        </dgm:presLayoutVars>
      </dgm:prSet>
      <dgm:spPr/>
    </dgm:pt>
    <dgm:pt modelId="{39EF4D66-439A-447D-BED2-13310666091A}" type="pres">
      <dgm:prSet presAssocID="{81F18AFB-F3E1-4DCB-9F5E-2FB719DC5D2A}" presName="sibTrans" presStyleCnt="0"/>
      <dgm:spPr/>
    </dgm:pt>
    <dgm:pt modelId="{1E4F96C8-1712-4332-A847-1401D403CECD}" type="pres">
      <dgm:prSet presAssocID="{F10A2010-2621-4BA1-940A-F7028E85D227}" presName="node" presStyleLbl="node1" presStyleIdx="1" presStyleCnt="5">
        <dgm:presLayoutVars>
          <dgm:bulletEnabled val="1"/>
        </dgm:presLayoutVars>
      </dgm:prSet>
      <dgm:spPr/>
    </dgm:pt>
    <dgm:pt modelId="{458BBFDB-E8F0-4CEB-8170-61A1BEACBD8E}" type="pres">
      <dgm:prSet presAssocID="{24A47D59-C20E-4272-ADEC-51C5F2DA5AFA}" presName="sibTrans" presStyleCnt="0"/>
      <dgm:spPr/>
    </dgm:pt>
    <dgm:pt modelId="{8A8E8869-F2E0-4A1D-BFBF-4AF426144E53}" type="pres">
      <dgm:prSet presAssocID="{F1C07876-9257-4202-9D40-BA75DB5FA1EE}" presName="node" presStyleLbl="node1" presStyleIdx="2" presStyleCnt="5">
        <dgm:presLayoutVars>
          <dgm:bulletEnabled val="1"/>
        </dgm:presLayoutVars>
      </dgm:prSet>
      <dgm:spPr/>
    </dgm:pt>
    <dgm:pt modelId="{CCC86F4B-941D-4F4B-A7C0-1FD45A84BA69}" type="pres">
      <dgm:prSet presAssocID="{C2CD2CAE-8C2B-4197-BC22-B7DE5626E36F}" presName="sibTrans" presStyleCnt="0"/>
      <dgm:spPr/>
    </dgm:pt>
    <dgm:pt modelId="{D2465D20-7093-42FF-91D1-FB7232FF9FD3}" type="pres">
      <dgm:prSet presAssocID="{BF0525E8-F15E-467B-A6E3-0941034C8363}" presName="node" presStyleLbl="node1" presStyleIdx="3" presStyleCnt="5">
        <dgm:presLayoutVars>
          <dgm:bulletEnabled val="1"/>
        </dgm:presLayoutVars>
      </dgm:prSet>
      <dgm:spPr/>
    </dgm:pt>
    <dgm:pt modelId="{1E35119C-A5E3-4D25-B78E-269CB8F22232}" type="pres">
      <dgm:prSet presAssocID="{0BE7434F-7AA0-4BC0-85CE-348A6463FE27}" presName="sibTrans" presStyleCnt="0"/>
      <dgm:spPr/>
    </dgm:pt>
    <dgm:pt modelId="{D80B827B-166B-46C0-A05A-B250B2947DA6}" type="pres">
      <dgm:prSet presAssocID="{78CB5BED-DFF9-42F6-8906-0C6E73F5EE08}" presName="node" presStyleLbl="node1" presStyleIdx="4" presStyleCnt="5">
        <dgm:presLayoutVars>
          <dgm:bulletEnabled val="1"/>
        </dgm:presLayoutVars>
      </dgm:prSet>
      <dgm:spPr/>
    </dgm:pt>
  </dgm:ptLst>
  <dgm:cxnLst>
    <dgm:cxn modelId="{BD654C0D-8CC6-4CDF-B13F-502F84D91767}" type="presOf" srcId="{D138FD57-1955-4A7D-8E09-A466201F79DE}" destId="{4267DB84-64B4-40A7-BF9E-55C0D9EC8603}" srcOrd="0" destOrd="0" presId="urn:microsoft.com/office/officeart/2005/8/layout/default"/>
    <dgm:cxn modelId="{3B049C0E-2395-4BB1-868C-6BBBA6021479}" srcId="{1710F932-F4DA-4C3B-8859-F84EC8BA00E4}" destId="{78CB5BED-DFF9-42F6-8906-0C6E73F5EE08}" srcOrd="4" destOrd="0" parTransId="{ECD1AADB-DE52-49C2-A350-9CE916828CC2}" sibTransId="{6F7D169C-DF6A-4F5F-8C85-DB8CE362A7A3}"/>
    <dgm:cxn modelId="{A7FDE312-5864-4A70-86B6-384FD038C927}" type="presOf" srcId="{F10A2010-2621-4BA1-940A-F7028E85D227}" destId="{1E4F96C8-1712-4332-A847-1401D403CECD}" srcOrd="0" destOrd="0" presId="urn:microsoft.com/office/officeart/2005/8/layout/default"/>
    <dgm:cxn modelId="{75779C17-44C6-49A5-A0E1-0F1BBF2FFE53}" srcId="{1710F932-F4DA-4C3B-8859-F84EC8BA00E4}" destId="{D138FD57-1955-4A7D-8E09-A466201F79DE}" srcOrd="0" destOrd="0" parTransId="{6BACBB32-9ABB-46E9-8CBA-66BFBF0E2712}" sibTransId="{81F18AFB-F3E1-4DCB-9F5E-2FB719DC5D2A}"/>
    <dgm:cxn modelId="{C2011B23-71C9-4B2E-A87A-708F021832E9}" srcId="{1710F932-F4DA-4C3B-8859-F84EC8BA00E4}" destId="{F1C07876-9257-4202-9D40-BA75DB5FA1EE}" srcOrd="2" destOrd="0" parTransId="{CF01BD59-9D68-44F8-909F-DE7741E1C781}" sibTransId="{C2CD2CAE-8C2B-4197-BC22-B7DE5626E36F}"/>
    <dgm:cxn modelId="{C7DDAD2B-F5C3-457D-8DD8-64FB5DBBB59B}" type="presOf" srcId="{1710F932-F4DA-4C3B-8859-F84EC8BA00E4}" destId="{4DAD58D6-99B8-4479-8EAF-2502A0F46D71}" srcOrd="0" destOrd="0" presId="urn:microsoft.com/office/officeart/2005/8/layout/default"/>
    <dgm:cxn modelId="{381BD079-C91C-4E0A-8C04-69B0E08C0E3F}" srcId="{1710F932-F4DA-4C3B-8859-F84EC8BA00E4}" destId="{F10A2010-2621-4BA1-940A-F7028E85D227}" srcOrd="1" destOrd="0" parTransId="{B6519F4E-5624-460D-AFB8-5FAE3D97B715}" sibTransId="{24A47D59-C20E-4272-ADEC-51C5F2DA5AFA}"/>
    <dgm:cxn modelId="{AA88BD85-5736-4EAB-A5CD-86844CC09F24}" type="presOf" srcId="{F1C07876-9257-4202-9D40-BA75DB5FA1EE}" destId="{8A8E8869-F2E0-4A1D-BFBF-4AF426144E53}" srcOrd="0" destOrd="0" presId="urn:microsoft.com/office/officeart/2005/8/layout/default"/>
    <dgm:cxn modelId="{F321B395-C013-40A9-8582-4DB5A6AB9779}" type="presOf" srcId="{BF0525E8-F15E-467B-A6E3-0941034C8363}" destId="{D2465D20-7093-42FF-91D1-FB7232FF9FD3}" srcOrd="0" destOrd="0" presId="urn:microsoft.com/office/officeart/2005/8/layout/default"/>
    <dgm:cxn modelId="{C48B399F-D4D2-4945-BFE5-D31D304E6E36}" type="presOf" srcId="{78CB5BED-DFF9-42F6-8906-0C6E73F5EE08}" destId="{D80B827B-166B-46C0-A05A-B250B2947DA6}" srcOrd="0" destOrd="0" presId="urn:microsoft.com/office/officeart/2005/8/layout/default"/>
    <dgm:cxn modelId="{E45603C4-4087-4612-8128-E00895AD6E3F}" srcId="{1710F932-F4DA-4C3B-8859-F84EC8BA00E4}" destId="{BF0525E8-F15E-467B-A6E3-0941034C8363}" srcOrd="3" destOrd="0" parTransId="{E3ECC163-1B1C-4CB2-B654-7CB4EE7C097C}" sibTransId="{0BE7434F-7AA0-4BC0-85CE-348A6463FE27}"/>
    <dgm:cxn modelId="{352C2C6E-2C32-4D52-B92B-D2B6C631365C}" type="presParOf" srcId="{4DAD58D6-99B8-4479-8EAF-2502A0F46D71}" destId="{4267DB84-64B4-40A7-BF9E-55C0D9EC8603}" srcOrd="0" destOrd="0" presId="urn:microsoft.com/office/officeart/2005/8/layout/default"/>
    <dgm:cxn modelId="{2FC6AABD-4B04-4426-B690-C49B541D0C51}" type="presParOf" srcId="{4DAD58D6-99B8-4479-8EAF-2502A0F46D71}" destId="{39EF4D66-439A-447D-BED2-13310666091A}" srcOrd="1" destOrd="0" presId="urn:microsoft.com/office/officeart/2005/8/layout/default"/>
    <dgm:cxn modelId="{F05BBFC4-62F6-4212-9A9D-FC1266A8F334}" type="presParOf" srcId="{4DAD58D6-99B8-4479-8EAF-2502A0F46D71}" destId="{1E4F96C8-1712-4332-A847-1401D403CECD}" srcOrd="2" destOrd="0" presId="urn:microsoft.com/office/officeart/2005/8/layout/default"/>
    <dgm:cxn modelId="{9096CB43-71DF-4E5C-8557-F61F64BD16DA}" type="presParOf" srcId="{4DAD58D6-99B8-4479-8EAF-2502A0F46D71}" destId="{458BBFDB-E8F0-4CEB-8170-61A1BEACBD8E}" srcOrd="3" destOrd="0" presId="urn:microsoft.com/office/officeart/2005/8/layout/default"/>
    <dgm:cxn modelId="{38B57CC0-6E77-4768-946C-E8FDEFDCCCFD}" type="presParOf" srcId="{4DAD58D6-99B8-4479-8EAF-2502A0F46D71}" destId="{8A8E8869-F2E0-4A1D-BFBF-4AF426144E53}" srcOrd="4" destOrd="0" presId="urn:microsoft.com/office/officeart/2005/8/layout/default"/>
    <dgm:cxn modelId="{297C31EF-8A8B-4352-BBB8-A98CBE529B68}" type="presParOf" srcId="{4DAD58D6-99B8-4479-8EAF-2502A0F46D71}" destId="{CCC86F4B-941D-4F4B-A7C0-1FD45A84BA69}" srcOrd="5" destOrd="0" presId="urn:microsoft.com/office/officeart/2005/8/layout/default"/>
    <dgm:cxn modelId="{FBCD49BF-4AFC-45A2-B9BA-DBD091EAE93D}" type="presParOf" srcId="{4DAD58D6-99B8-4479-8EAF-2502A0F46D71}" destId="{D2465D20-7093-42FF-91D1-FB7232FF9FD3}" srcOrd="6" destOrd="0" presId="urn:microsoft.com/office/officeart/2005/8/layout/default"/>
    <dgm:cxn modelId="{AD7C2024-DD52-414B-9DD2-E4C72380F87E}" type="presParOf" srcId="{4DAD58D6-99B8-4479-8EAF-2502A0F46D71}" destId="{1E35119C-A5E3-4D25-B78E-269CB8F22232}" srcOrd="7" destOrd="0" presId="urn:microsoft.com/office/officeart/2005/8/layout/default"/>
    <dgm:cxn modelId="{B1BF0BCA-D853-4A69-9799-0D56455AB635}" type="presParOf" srcId="{4DAD58D6-99B8-4479-8EAF-2502A0F46D71}" destId="{D80B827B-166B-46C0-A05A-B250B2947DA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BE3EF-B0B0-4597-B0E8-C5DBF30ED2D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FB6EA04-AE9D-4D79-BC60-E1F15592E1CD}">
      <dgm:prSet/>
      <dgm:spPr/>
      <dgm:t>
        <a:bodyPr/>
        <a:lstStyle/>
        <a:p>
          <a:pPr>
            <a:lnSpc>
              <a:spcPct val="100000"/>
            </a:lnSpc>
          </a:pPr>
          <a:r>
            <a:rPr lang="en-US"/>
            <a:t>There are RM strategies available in the market along with  a few dynamic pricing strategy for airline industries.</a:t>
          </a:r>
        </a:p>
      </dgm:t>
    </dgm:pt>
    <dgm:pt modelId="{82CC6120-8576-479F-80DA-83ED972CEFFE}" type="parTrans" cxnId="{D5E6A4D8-CE99-4641-AB9B-C78B57C1C8D1}">
      <dgm:prSet/>
      <dgm:spPr/>
      <dgm:t>
        <a:bodyPr/>
        <a:lstStyle/>
        <a:p>
          <a:endParaRPr lang="en-US"/>
        </a:p>
      </dgm:t>
    </dgm:pt>
    <dgm:pt modelId="{03B611BD-CD3E-49B6-8F88-49900B861397}" type="sibTrans" cxnId="{D5E6A4D8-CE99-4641-AB9B-C78B57C1C8D1}">
      <dgm:prSet/>
      <dgm:spPr/>
      <dgm:t>
        <a:bodyPr/>
        <a:lstStyle/>
        <a:p>
          <a:endParaRPr lang="en-US"/>
        </a:p>
      </dgm:t>
    </dgm:pt>
    <dgm:pt modelId="{C5B569C5-3E05-42F5-9D6C-4202DA7CB167}">
      <dgm:prSet/>
      <dgm:spPr/>
      <dgm:t>
        <a:bodyPr/>
        <a:lstStyle/>
        <a:p>
          <a:pPr>
            <a:lnSpc>
              <a:spcPct val="100000"/>
            </a:lnSpc>
          </a:pPr>
          <a:r>
            <a:rPr lang="en-US"/>
            <a:t>But, due to COVID-19, most of the airline companies will be undergoing complete restructuring of their system and also will be seen implementing new optimization techniques</a:t>
          </a:r>
        </a:p>
      </dgm:t>
    </dgm:pt>
    <dgm:pt modelId="{25029828-2574-44D3-A725-376230AA58A2}" type="parTrans" cxnId="{A3508908-D352-4D59-8884-944D51D3B37C}">
      <dgm:prSet/>
      <dgm:spPr/>
      <dgm:t>
        <a:bodyPr/>
        <a:lstStyle/>
        <a:p>
          <a:endParaRPr lang="en-US"/>
        </a:p>
      </dgm:t>
    </dgm:pt>
    <dgm:pt modelId="{D48B35AC-840F-4977-8620-147143FBE709}" type="sibTrans" cxnId="{A3508908-D352-4D59-8884-944D51D3B37C}">
      <dgm:prSet/>
      <dgm:spPr/>
      <dgm:t>
        <a:bodyPr/>
        <a:lstStyle/>
        <a:p>
          <a:endParaRPr lang="en-US"/>
        </a:p>
      </dgm:t>
    </dgm:pt>
    <dgm:pt modelId="{912D47BD-9636-4FB6-930A-F52FDB224CA8}" type="pres">
      <dgm:prSet presAssocID="{41FBE3EF-B0B0-4597-B0E8-C5DBF30ED2D3}" presName="root" presStyleCnt="0">
        <dgm:presLayoutVars>
          <dgm:dir/>
          <dgm:resizeHandles val="exact"/>
        </dgm:presLayoutVars>
      </dgm:prSet>
      <dgm:spPr/>
    </dgm:pt>
    <dgm:pt modelId="{4F83EDE1-EA8B-4ECD-B745-0627FE2D71F8}" type="pres">
      <dgm:prSet presAssocID="{1FB6EA04-AE9D-4D79-BC60-E1F15592E1CD}" presName="compNode" presStyleCnt="0"/>
      <dgm:spPr/>
    </dgm:pt>
    <dgm:pt modelId="{730E9A75-CE76-452C-8DE0-86E645F127CD}" type="pres">
      <dgm:prSet presAssocID="{1FB6EA04-AE9D-4D79-BC60-E1F15592E1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5C2A77AE-D827-4AE5-B316-AB303FD1D953}" type="pres">
      <dgm:prSet presAssocID="{1FB6EA04-AE9D-4D79-BC60-E1F15592E1CD}" presName="spaceRect" presStyleCnt="0"/>
      <dgm:spPr/>
    </dgm:pt>
    <dgm:pt modelId="{6A3CBB5C-3806-4555-87EA-3B21331F963E}" type="pres">
      <dgm:prSet presAssocID="{1FB6EA04-AE9D-4D79-BC60-E1F15592E1CD}" presName="textRect" presStyleLbl="revTx" presStyleIdx="0" presStyleCnt="2">
        <dgm:presLayoutVars>
          <dgm:chMax val="1"/>
          <dgm:chPref val="1"/>
        </dgm:presLayoutVars>
      </dgm:prSet>
      <dgm:spPr/>
    </dgm:pt>
    <dgm:pt modelId="{4C912B4E-4BF6-4DE9-906F-6034D09385C8}" type="pres">
      <dgm:prSet presAssocID="{03B611BD-CD3E-49B6-8F88-49900B861397}" presName="sibTrans" presStyleCnt="0"/>
      <dgm:spPr/>
    </dgm:pt>
    <dgm:pt modelId="{2BE01FF9-2EB4-4FF6-86B4-171DB7CEEEF8}" type="pres">
      <dgm:prSet presAssocID="{C5B569C5-3E05-42F5-9D6C-4202DA7CB167}" presName="compNode" presStyleCnt="0"/>
      <dgm:spPr/>
    </dgm:pt>
    <dgm:pt modelId="{BFA1029B-2B03-4996-A601-D3BBD0AA6159}" type="pres">
      <dgm:prSet presAssocID="{C5B569C5-3E05-42F5-9D6C-4202DA7CB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F57F47B2-5D9D-4DB0-A613-FDFE46E8B942}" type="pres">
      <dgm:prSet presAssocID="{C5B569C5-3E05-42F5-9D6C-4202DA7CB167}" presName="spaceRect" presStyleCnt="0"/>
      <dgm:spPr/>
    </dgm:pt>
    <dgm:pt modelId="{F131EA64-AA1A-4BA8-B492-9473ABBFDF96}" type="pres">
      <dgm:prSet presAssocID="{C5B569C5-3E05-42F5-9D6C-4202DA7CB167}" presName="textRect" presStyleLbl="revTx" presStyleIdx="1" presStyleCnt="2">
        <dgm:presLayoutVars>
          <dgm:chMax val="1"/>
          <dgm:chPref val="1"/>
        </dgm:presLayoutVars>
      </dgm:prSet>
      <dgm:spPr/>
    </dgm:pt>
  </dgm:ptLst>
  <dgm:cxnLst>
    <dgm:cxn modelId="{A3508908-D352-4D59-8884-944D51D3B37C}" srcId="{41FBE3EF-B0B0-4597-B0E8-C5DBF30ED2D3}" destId="{C5B569C5-3E05-42F5-9D6C-4202DA7CB167}" srcOrd="1" destOrd="0" parTransId="{25029828-2574-44D3-A725-376230AA58A2}" sibTransId="{D48B35AC-840F-4977-8620-147143FBE709}"/>
    <dgm:cxn modelId="{8CCBC714-A649-4B75-8908-0F7D69994C04}" type="presOf" srcId="{C5B569C5-3E05-42F5-9D6C-4202DA7CB167}" destId="{F131EA64-AA1A-4BA8-B492-9473ABBFDF96}" srcOrd="0" destOrd="0" presId="urn:microsoft.com/office/officeart/2018/2/layout/IconLabelList"/>
    <dgm:cxn modelId="{FC661633-1125-41B9-A8DE-A4040E89F5D2}" type="presOf" srcId="{1FB6EA04-AE9D-4D79-BC60-E1F15592E1CD}" destId="{6A3CBB5C-3806-4555-87EA-3B21331F963E}" srcOrd="0" destOrd="0" presId="urn:microsoft.com/office/officeart/2018/2/layout/IconLabelList"/>
    <dgm:cxn modelId="{D5E6A4D8-CE99-4641-AB9B-C78B57C1C8D1}" srcId="{41FBE3EF-B0B0-4597-B0E8-C5DBF30ED2D3}" destId="{1FB6EA04-AE9D-4D79-BC60-E1F15592E1CD}" srcOrd="0" destOrd="0" parTransId="{82CC6120-8576-479F-80DA-83ED972CEFFE}" sibTransId="{03B611BD-CD3E-49B6-8F88-49900B861397}"/>
    <dgm:cxn modelId="{A9BACDE2-FB03-4D1F-AADB-5F01ABCF5627}" type="presOf" srcId="{41FBE3EF-B0B0-4597-B0E8-C5DBF30ED2D3}" destId="{912D47BD-9636-4FB6-930A-F52FDB224CA8}" srcOrd="0" destOrd="0" presId="urn:microsoft.com/office/officeart/2018/2/layout/IconLabelList"/>
    <dgm:cxn modelId="{006FA27C-5960-4115-8A54-F94A09E08ECE}" type="presParOf" srcId="{912D47BD-9636-4FB6-930A-F52FDB224CA8}" destId="{4F83EDE1-EA8B-4ECD-B745-0627FE2D71F8}" srcOrd="0" destOrd="0" presId="urn:microsoft.com/office/officeart/2018/2/layout/IconLabelList"/>
    <dgm:cxn modelId="{F55802FC-D0F3-4669-8258-F69588D4613B}" type="presParOf" srcId="{4F83EDE1-EA8B-4ECD-B745-0627FE2D71F8}" destId="{730E9A75-CE76-452C-8DE0-86E645F127CD}" srcOrd="0" destOrd="0" presId="urn:microsoft.com/office/officeart/2018/2/layout/IconLabelList"/>
    <dgm:cxn modelId="{96A3ED81-71DA-4B0E-B73E-624B7BE25B78}" type="presParOf" srcId="{4F83EDE1-EA8B-4ECD-B745-0627FE2D71F8}" destId="{5C2A77AE-D827-4AE5-B316-AB303FD1D953}" srcOrd="1" destOrd="0" presId="urn:microsoft.com/office/officeart/2018/2/layout/IconLabelList"/>
    <dgm:cxn modelId="{AC352524-C183-4E0E-B00E-8462E0CEF208}" type="presParOf" srcId="{4F83EDE1-EA8B-4ECD-B745-0627FE2D71F8}" destId="{6A3CBB5C-3806-4555-87EA-3B21331F963E}" srcOrd="2" destOrd="0" presId="urn:microsoft.com/office/officeart/2018/2/layout/IconLabelList"/>
    <dgm:cxn modelId="{26403832-B27F-467B-9207-0C2573357303}" type="presParOf" srcId="{912D47BD-9636-4FB6-930A-F52FDB224CA8}" destId="{4C912B4E-4BF6-4DE9-906F-6034D09385C8}" srcOrd="1" destOrd="0" presId="urn:microsoft.com/office/officeart/2018/2/layout/IconLabelList"/>
    <dgm:cxn modelId="{2BC39350-0FFE-4054-9F12-A8D6D3CF5DA6}" type="presParOf" srcId="{912D47BD-9636-4FB6-930A-F52FDB224CA8}" destId="{2BE01FF9-2EB4-4FF6-86B4-171DB7CEEEF8}" srcOrd="2" destOrd="0" presId="urn:microsoft.com/office/officeart/2018/2/layout/IconLabelList"/>
    <dgm:cxn modelId="{E2BAE54E-A17A-4595-B81D-7829013BE3FA}" type="presParOf" srcId="{2BE01FF9-2EB4-4FF6-86B4-171DB7CEEEF8}" destId="{BFA1029B-2B03-4996-A601-D3BBD0AA6159}" srcOrd="0" destOrd="0" presId="urn:microsoft.com/office/officeart/2018/2/layout/IconLabelList"/>
    <dgm:cxn modelId="{E4788509-1CF9-4F80-8F91-92C4977F13B8}" type="presParOf" srcId="{2BE01FF9-2EB4-4FF6-86B4-171DB7CEEEF8}" destId="{F57F47B2-5D9D-4DB0-A613-FDFE46E8B942}" srcOrd="1" destOrd="0" presId="urn:microsoft.com/office/officeart/2018/2/layout/IconLabelList"/>
    <dgm:cxn modelId="{3E63E01C-6D86-4A52-9A65-E4E06742FB49}" type="presParOf" srcId="{2BE01FF9-2EB4-4FF6-86B4-171DB7CEEEF8}" destId="{F131EA64-AA1A-4BA8-B492-9473ABBFDF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6776BE-7414-4E7E-A33E-EDFB7712BA8A}"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4EE7A9E8-D5A8-4B46-8A48-53916F66E7DD}">
      <dgm:prSet/>
      <dgm:spPr/>
      <dgm:t>
        <a:bodyPr/>
        <a:lstStyle/>
        <a:p>
          <a:r>
            <a:rPr lang="en-US"/>
            <a:t>We will be maximizing the total revenue collected by the airline company using a function which will be used to set the flight price for that particular day based on different parameters such as:</a:t>
          </a:r>
        </a:p>
      </dgm:t>
    </dgm:pt>
    <dgm:pt modelId="{7130510A-3B49-4B1C-A57E-C33F74D27AAA}" type="parTrans" cxnId="{BFFC3DC7-B642-4086-B255-56F5EDA77ABF}">
      <dgm:prSet/>
      <dgm:spPr/>
      <dgm:t>
        <a:bodyPr/>
        <a:lstStyle/>
        <a:p>
          <a:endParaRPr lang="en-US"/>
        </a:p>
      </dgm:t>
    </dgm:pt>
    <dgm:pt modelId="{43948781-BA8F-4DE3-B90F-66B11A55F368}" type="sibTrans" cxnId="{BFFC3DC7-B642-4086-B255-56F5EDA77ABF}">
      <dgm:prSet/>
      <dgm:spPr/>
      <dgm:t>
        <a:bodyPr/>
        <a:lstStyle/>
        <a:p>
          <a:endParaRPr lang="en-US"/>
        </a:p>
      </dgm:t>
    </dgm:pt>
    <dgm:pt modelId="{8303B7F1-B081-43F3-A26B-C1CE85314A24}">
      <dgm:prSet/>
      <dgm:spPr/>
      <dgm:t>
        <a:bodyPr/>
        <a:lstStyle/>
        <a:p>
          <a:r>
            <a:rPr lang="en-US"/>
            <a:t>No. of days until the flight</a:t>
          </a:r>
        </a:p>
      </dgm:t>
    </dgm:pt>
    <dgm:pt modelId="{42B7A270-0799-4F57-8D31-662B50E9B553}" type="parTrans" cxnId="{C2B4743C-AF7C-40CA-AB03-2C8AAC603BE0}">
      <dgm:prSet/>
      <dgm:spPr/>
      <dgm:t>
        <a:bodyPr/>
        <a:lstStyle/>
        <a:p>
          <a:endParaRPr lang="en-US"/>
        </a:p>
      </dgm:t>
    </dgm:pt>
    <dgm:pt modelId="{9B1F6FEC-21D0-427A-A811-98A0B9A64525}" type="sibTrans" cxnId="{C2B4743C-AF7C-40CA-AB03-2C8AAC603BE0}">
      <dgm:prSet/>
      <dgm:spPr/>
      <dgm:t>
        <a:bodyPr/>
        <a:lstStyle/>
        <a:p>
          <a:endParaRPr lang="en-US"/>
        </a:p>
      </dgm:t>
    </dgm:pt>
    <dgm:pt modelId="{FA92F771-A072-41DF-A1F4-E06B1A0ED2B6}">
      <dgm:prSet/>
      <dgm:spPr/>
      <dgm:t>
        <a:bodyPr/>
        <a:lstStyle/>
        <a:p>
          <a:r>
            <a:rPr lang="en-US"/>
            <a:t>No. of seats they have left to sell</a:t>
          </a:r>
        </a:p>
      </dgm:t>
    </dgm:pt>
    <dgm:pt modelId="{5314456D-3BBD-4A05-A8DA-BBFC71C47B0C}" type="parTrans" cxnId="{A07A71DD-DD0E-4AC7-8C76-137FAF9B6582}">
      <dgm:prSet/>
      <dgm:spPr/>
      <dgm:t>
        <a:bodyPr/>
        <a:lstStyle/>
        <a:p>
          <a:endParaRPr lang="en-US"/>
        </a:p>
      </dgm:t>
    </dgm:pt>
    <dgm:pt modelId="{0241C957-7818-41E5-BF19-35E0BB655028}" type="sibTrans" cxnId="{A07A71DD-DD0E-4AC7-8C76-137FAF9B6582}">
      <dgm:prSet/>
      <dgm:spPr/>
      <dgm:t>
        <a:bodyPr/>
        <a:lstStyle/>
        <a:p>
          <a:endParaRPr lang="en-US"/>
        </a:p>
      </dgm:t>
    </dgm:pt>
    <dgm:pt modelId="{C76BD241-346E-439C-BCD5-515DFD6221CF}">
      <dgm:prSet/>
      <dgm:spPr/>
      <dgm:t>
        <a:bodyPr/>
        <a:lstStyle/>
        <a:p>
          <a:r>
            <a:rPr lang="en-US"/>
            <a:t>A variable called demand-level which determines how many tickets you can sell at any given price</a:t>
          </a:r>
        </a:p>
      </dgm:t>
    </dgm:pt>
    <dgm:pt modelId="{15A6A331-18FA-4FDE-AD3A-A8F90040E0B6}" type="parTrans" cxnId="{F8B1625A-C595-493B-973A-4A391B59934D}">
      <dgm:prSet/>
      <dgm:spPr/>
      <dgm:t>
        <a:bodyPr/>
        <a:lstStyle/>
        <a:p>
          <a:endParaRPr lang="en-US"/>
        </a:p>
      </dgm:t>
    </dgm:pt>
    <dgm:pt modelId="{D090D65E-7FD5-45DC-833F-67A29A214059}" type="sibTrans" cxnId="{F8B1625A-C595-493B-973A-4A391B59934D}">
      <dgm:prSet/>
      <dgm:spPr/>
      <dgm:t>
        <a:bodyPr/>
        <a:lstStyle/>
        <a:p>
          <a:endParaRPr lang="en-US"/>
        </a:p>
      </dgm:t>
    </dgm:pt>
    <dgm:pt modelId="{2006AA23-031D-4076-A106-1C522FF8A8CD}">
      <dgm:prSet/>
      <dgm:spPr/>
      <dgm:t>
        <a:bodyPr/>
        <a:lstStyle/>
        <a:p>
          <a:r>
            <a:rPr lang="en-US"/>
            <a:t>price= demand level – tickets sold </a:t>
          </a:r>
        </a:p>
      </dgm:t>
    </dgm:pt>
    <dgm:pt modelId="{9D96752F-7B4D-4A6B-BA75-B3EA4D8718F1}" type="parTrans" cxnId="{C16DAF7E-33D7-40E1-AB88-9A4D4EDD71CE}">
      <dgm:prSet/>
      <dgm:spPr/>
      <dgm:t>
        <a:bodyPr/>
        <a:lstStyle/>
        <a:p>
          <a:endParaRPr lang="en-US"/>
        </a:p>
      </dgm:t>
    </dgm:pt>
    <dgm:pt modelId="{D7055688-35FB-4267-81E8-9C92F195DB4E}" type="sibTrans" cxnId="{C16DAF7E-33D7-40E1-AB88-9A4D4EDD71CE}">
      <dgm:prSet/>
      <dgm:spPr/>
      <dgm:t>
        <a:bodyPr/>
        <a:lstStyle/>
        <a:p>
          <a:endParaRPr lang="en-US"/>
        </a:p>
      </dgm:t>
    </dgm:pt>
    <dgm:pt modelId="{439CD0E5-16B1-4F4B-A15E-5B2C4F0906CA}">
      <dgm:prSet/>
      <dgm:spPr/>
      <dgm:t>
        <a:bodyPr/>
        <a:lstStyle/>
        <a:p>
          <a:r>
            <a:rPr lang="en-US"/>
            <a:t>We know that, revenue= price* tickets sold</a:t>
          </a:r>
        </a:p>
      </dgm:t>
    </dgm:pt>
    <dgm:pt modelId="{667D4137-EECD-490E-AE62-4A321FFB8706}" type="parTrans" cxnId="{87AAFB59-0E67-40B2-B5A8-A0691FBC36CC}">
      <dgm:prSet/>
      <dgm:spPr/>
      <dgm:t>
        <a:bodyPr/>
        <a:lstStyle/>
        <a:p>
          <a:endParaRPr lang="en-US"/>
        </a:p>
      </dgm:t>
    </dgm:pt>
    <dgm:pt modelId="{E2B0897E-CC5E-4703-AD65-8CF8846E5CFF}" type="sibTrans" cxnId="{87AAFB59-0E67-40B2-B5A8-A0691FBC36CC}">
      <dgm:prSet/>
      <dgm:spPr/>
      <dgm:t>
        <a:bodyPr/>
        <a:lstStyle/>
        <a:p>
          <a:endParaRPr lang="en-US"/>
        </a:p>
      </dgm:t>
    </dgm:pt>
    <dgm:pt modelId="{E60FFC56-4A39-43A1-B94A-728CC6029962}">
      <dgm:prSet/>
      <dgm:spPr/>
      <dgm:t>
        <a:bodyPr/>
        <a:lstStyle/>
        <a:p>
          <a:r>
            <a:rPr lang="en-US"/>
            <a:t>Therefore, objective function: revenue= (demand level – tickets sold )*tickets sold</a:t>
          </a:r>
        </a:p>
      </dgm:t>
    </dgm:pt>
    <dgm:pt modelId="{354B3AB2-3B65-4D69-A333-51C028AD9F78}" type="parTrans" cxnId="{2CBBF1DA-622D-4108-BDF7-F108AF3721A2}">
      <dgm:prSet/>
      <dgm:spPr/>
      <dgm:t>
        <a:bodyPr/>
        <a:lstStyle/>
        <a:p>
          <a:endParaRPr lang="en-US"/>
        </a:p>
      </dgm:t>
    </dgm:pt>
    <dgm:pt modelId="{8512D7A0-80DC-408D-8FFA-AFCFBB8FFC24}" type="sibTrans" cxnId="{2CBBF1DA-622D-4108-BDF7-F108AF3721A2}">
      <dgm:prSet/>
      <dgm:spPr/>
      <dgm:t>
        <a:bodyPr/>
        <a:lstStyle/>
        <a:p>
          <a:endParaRPr lang="en-US"/>
        </a:p>
      </dgm:t>
    </dgm:pt>
    <dgm:pt modelId="{DCE36632-6456-485D-AAE3-4C7EB93FE95A}">
      <dgm:prSet/>
      <dgm:spPr/>
      <dgm:t>
        <a:bodyPr/>
        <a:lstStyle/>
        <a:p>
          <a:r>
            <a:rPr lang="en-US"/>
            <a:t>Constraint: Demand level’s range-100 to 200</a:t>
          </a:r>
        </a:p>
      </dgm:t>
    </dgm:pt>
    <dgm:pt modelId="{CCDF4280-75C0-42F2-882E-8C1840FDE00B}" type="parTrans" cxnId="{5E28ED82-1CCE-4FB3-8818-651A321276C7}">
      <dgm:prSet/>
      <dgm:spPr/>
      <dgm:t>
        <a:bodyPr/>
        <a:lstStyle/>
        <a:p>
          <a:endParaRPr lang="en-US"/>
        </a:p>
      </dgm:t>
    </dgm:pt>
    <dgm:pt modelId="{ED34551F-ED71-4054-ABEA-A8C3D01D5C6E}" type="sibTrans" cxnId="{5E28ED82-1CCE-4FB3-8818-651A321276C7}">
      <dgm:prSet/>
      <dgm:spPr/>
      <dgm:t>
        <a:bodyPr/>
        <a:lstStyle/>
        <a:p>
          <a:endParaRPr lang="en-US"/>
        </a:p>
      </dgm:t>
    </dgm:pt>
    <dgm:pt modelId="{1804E4D7-AF9D-4206-9C7A-C23F8279F7CF}" type="pres">
      <dgm:prSet presAssocID="{8A6776BE-7414-4E7E-A33E-EDFB7712BA8A}" presName="diagram" presStyleCnt="0">
        <dgm:presLayoutVars>
          <dgm:dir/>
          <dgm:resizeHandles val="exact"/>
        </dgm:presLayoutVars>
      </dgm:prSet>
      <dgm:spPr/>
    </dgm:pt>
    <dgm:pt modelId="{35319409-763D-435D-98EB-FCD4B3B1BF5D}" type="pres">
      <dgm:prSet presAssocID="{4EE7A9E8-D5A8-4B46-8A48-53916F66E7DD}" presName="node" presStyleLbl="node1" presStyleIdx="0" presStyleCnt="8">
        <dgm:presLayoutVars>
          <dgm:bulletEnabled val="1"/>
        </dgm:presLayoutVars>
      </dgm:prSet>
      <dgm:spPr/>
    </dgm:pt>
    <dgm:pt modelId="{6B435215-54F2-465A-AC17-F8C0C8A9459F}" type="pres">
      <dgm:prSet presAssocID="{43948781-BA8F-4DE3-B90F-66B11A55F368}" presName="sibTrans" presStyleCnt="0"/>
      <dgm:spPr/>
    </dgm:pt>
    <dgm:pt modelId="{64AEAB66-6266-40DA-B467-3B7F6FD74C15}" type="pres">
      <dgm:prSet presAssocID="{8303B7F1-B081-43F3-A26B-C1CE85314A24}" presName="node" presStyleLbl="node1" presStyleIdx="1" presStyleCnt="8">
        <dgm:presLayoutVars>
          <dgm:bulletEnabled val="1"/>
        </dgm:presLayoutVars>
      </dgm:prSet>
      <dgm:spPr/>
    </dgm:pt>
    <dgm:pt modelId="{BCACEF95-F452-4DE6-A7DE-9D469C74D7C8}" type="pres">
      <dgm:prSet presAssocID="{9B1F6FEC-21D0-427A-A811-98A0B9A64525}" presName="sibTrans" presStyleCnt="0"/>
      <dgm:spPr/>
    </dgm:pt>
    <dgm:pt modelId="{390D2A28-45B0-4972-B603-02E23AF0210E}" type="pres">
      <dgm:prSet presAssocID="{FA92F771-A072-41DF-A1F4-E06B1A0ED2B6}" presName="node" presStyleLbl="node1" presStyleIdx="2" presStyleCnt="8">
        <dgm:presLayoutVars>
          <dgm:bulletEnabled val="1"/>
        </dgm:presLayoutVars>
      </dgm:prSet>
      <dgm:spPr/>
    </dgm:pt>
    <dgm:pt modelId="{3894D65D-EF02-411E-8287-EC248D8E51CA}" type="pres">
      <dgm:prSet presAssocID="{0241C957-7818-41E5-BF19-35E0BB655028}" presName="sibTrans" presStyleCnt="0"/>
      <dgm:spPr/>
    </dgm:pt>
    <dgm:pt modelId="{F65EA47C-6F92-4662-AA14-01EDC0198A75}" type="pres">
      <dgm:prSet presAssocID="{C76BD241-346E-439C-BCD5-515DFD6221CF}" presName="node" presStyleLbl="node1" presStyleIdx="3" presStyleCnt="8">
        <dgm:presLayoutVars>
          <dgm:bulletEnabled val="1"/>
        </dgm:presLayoutVars>
      </dgm:prSet>
      <dgm:spPr/>
    </dgm:pt>
    <dgm:pt modelId="{9A867458-374C-4629-A0E7-AA0E2AB943BB}" type="pres">
      <dgm:prSet presAssocID="{D090D65E-7FD5-45DC-833F-67A29A214059}" presName="sibTrans" presStyleCnt="0"/>
      <dgm:spPr/>
    </dgm:pt>
    <dgm:pt modelId="{515E6020-43F7-4F2F-8C20-F13D82F6E661}" type="pres">
      <dgm:prSet presAssocID="{2006AA23-031D-4076-A106-1C522FF8A8CD}" presName="node" presStyleLbl="node1" presStyleIdx="4" presStyleCnt="8">
        <dgm:presLayoutVars>
          <dgm:bulletEnabled val="1"/>
        </dgm:presLayoutVars>
      </dgm:prSet>
      <dgm:spPr/>
    </dgm:pt>
    <dgm:pt modelId="{C650AA15-D113-425F-B1F5-564B2A9FE501}" type="pres">
      <dgm:prSet presAssocID="{D7055688-35FB-4267-81E8-9C92F195DB4E}" presName="sibTrans" presStyleCnt="0"/>
      <dgm:spPr/>
    </dgm:pt>
    <dgm:pt modelId="{E3C71B2B-1ADE-4171-B9F4-706F396B5CB7}" type="pres">
      <dgm:prSet presAssocID="{439CD0E5-16B1-4F4B-A15E-5B2C4F0906CA}" presName="node" presStyleLbl="node1" presStyleIdx="5" presStyleCnt="8">
        <dgm:presLayoutVars>
          <dgm:bulletEnabled val="1"/>
        </dgm:presLayoutVars>
      </dgm:prSet>
      <dgm:spPr/>
    </dgm:pt>
    <dgm:pt modelId="{9CA500D7-AC35-425A-90E0-6A69033E470F}" type="pres">
      <dgm:prSet presAssocID="{E2B0897E-CC5E-4703-AD65-8CF8846E5CFF}" presName="sibTrans" presStyleCnt="0"/>
      <dgm:spPr/>
    </dgm:pt>
    <dgm:pt modelId="{A3BA07C8-2FF6-414B-A13A-21C99B27A613}" type="pres">
      <dgm:prSet presAssocID="{E60FFC56-4A39-43A1-B94A-728CC6029962}" presName="node" presStyleLbl="node1" presStyleIdx="6" presStyleCnt="8">
        <dgm:presLayoutVars>
          <dgm:bulletEnabled val="1"/>
        </dgm:presLayoutVars>
      </dgm:prSet>
      <dgm:spPr/>
    </dgm:pt>
    <dgm:pt modelId="{C94F2B25-BC52-4CC2-938B-31537310A982}" type="pres">
      <dgm:prSet presAssocID="{8512D7A0-80DC-408D-8FFA-AFCFBB8FFC24}" presName="sibTrans" presStyleCnt="0"/>
      <dgm:spPr/>
    </dgm:pt>
    <dgm:pt modelId="{4BDCE16D-4981-4944-B6CE-7063DB1361C4}" type="pres">
      <dgm:prSet presAssocID="{DCE36632-6456-485D-AAE3-4C7EB93FE95A}" presName="node" presStyleLbl="node1" presStyleIdx="7" presStyleCnt="8">
        <dgm:presLayoutVars>
          <dgm:bulletEnabled val="1"/>
        </dgm:presLayoutVars>
      </dgm:prSet>
      <dgm:spPr/>
    </dgm:pt>
  </dgm:ptLst>
  <dgm:cxnLst>
    <dgm:cxn modelId="{53BDAB25-A36E-469F-881F-6CB5D029FB61}" type="presOf" srcId="{8303B7F1-B081-43F3-A26B-C1CE85314A24}" destId="{64AEAB66-6266-40DA-B467-3B7F6FD74C15}" srcOrd="0" destOrd="0" presId="urn:microsoft.com/office/officeart/2005/8/layout/default"/>
    <dgm:cxn modelId="{C2B4743C-AF7C-40CA-AB03-2C8AAC603BE0}" srcId="{8A6776BE-7414-4E7E-A33E-EDFB7712BA8A}" destId="{8303B7F1-B081-43F3-A26B-C1CE85314A24}" srcOrd="1" destOrd="0" parTransId="{42B7A270-0799-4F57-8D31-662B50E9B553}" sibTransId="{9B1F6FEC-21D0-427A-A811-98A0B9A64525}"/>
    <dgm:cxn modelId="{2D287F65-5749-4240-873A-13758648D794}" type="presOf" srcId="{8A6776BE-7414-4E7E-A33E-EDFB7712BA8A}" destId="{1804E4D7-AF9D-4206-9C7A-C23F8279F7CF}" srcOrd="0" destOrd="0" presId="urn:microsoft.com/office/officeart/2005/8/layout/default"/>
    <dgm:cxn modelId="{700C766F-EEC0-4028-9EE0-795CC212A71E}" type="presOf" srcId="{2006AA23-031D-4076-A106-1C522FF8A8CD}" destId="{515E6020-43F7-4F2F-8C20-F13D82F6E661}" srcOrd="0" destOrd="0" presId="urn:microsoft.com/office/officeart/2005/8/layout/default"/>
    <dgm:cxn modelId="{87AAFB59-0E67-40B2-B5A8-A0691FBC36CC}" srcId="{8A6776BE-7414-4E7E-A33E-EDFB7712BA8A}" destId="{439CD0E5-16B1-4F4B-A15E-5B2C4F0906CA}" srcOrd="5" destOrd="0" parTransId="{667D4137-EECD-490E-AE62-4A321FFB8706}" sibTransId="{E2B0897E-CC5E-4703-AD65-8CF8846E5CFF}"/>
    <dgm:cxn modelId="{F8B1625A-C595-493B-973A-4A391B59934D}" srcId="{8A6776BE-7414-4E7E-A33E-EDFB7712BA8A}" destId="{C76BD241-346E-439C-BCD5-515DFD6221CF}" srcOrd="3" destOrd="0" parTransId="{15A6A331-18FA-4FDE-AD3A-A8F90040E0B6}" sibTransId="{D090D65E-7FD5-45DC-833F-67A29A214059}"/>
    <dgm:cxn modelId="{C16DAF7E-33D7-40E1-AB88-9A4D4EDD71CE}" srcId="{8A6776BE-7414-4E7E-A33E-EDFB7712BA8A}" destId="{2006AA23-031D-4076-A106-1C522FF8A8CD}" srcOrd="4" destOrd="0" parTransId="{9D96752F-7B4D-4A6B-BA75-B3EA4D8718F1}" sibTransId="{D7055688-35FB-4267-81E8-9C92F195DB4E}"/>
    <dgm:cxn modelId="{E323E182-0BCE-4D6B-902F-9A644E5E6CB1}" type="presOf" srcId="{C76BD241-346E-439C-BCD5-515DFD6221CF}" destId="{F65EA47C-6F92-4662-AA14-01EDC0198A75}" srcOrd="0" destOrd="0" presId="urn:microsoft.com/office/officeart/2005/8/layout/default"/>
    <dgm:cxn modelId="{5E28ED82-1CCE-4FB3-8818-651A321276C7}" srcId="{8A6776BE-7414-4E7E-A33E-EDFB7712BA8A}" destId="{DCE36632-6456-485D-AAE3-4C7EB93FE95A}" srcOrd="7" destOrd="0" parTransId="{CCDF4280-75C0-42F2-882E-8C1840FDE00B}" sibTransId="{ED34551F-ED71-4054-ABEA-A8C3D01D5C6E}"/>
    <dgm:cxn modelId="{BBF29684-9FEF-4D3C-A2AC-703DC5114B92}" type="presOf" srcId="{DCE36632-6456-485D-AAE3-4C7EB93FE95A}" destId="{4BDCE16D-4981-4944-B6CE-7063DB1361C4}" srcOrd="0" destOrd="0" presId="urn:microsoft.com/office/officeart/2005/8/layout/default"/>
    <dgm:cxn modelId="{8E11A0A2-AE00-4BBF-B002-3FE80FF374EC}" type="presOf" srcId="{439CD0E5-16B1-4F4B-A15E-5B2C4F0906CA}" destId="{E3C71B2B-1ADE-4171-B9F4-706F396B5CB7}" srcOrd="0" destOrd="0" presId="urn:microsoft.com/office/officeart/2005/8/layout/default"/>
    <dgm:cxn modelId="{32B21FAB-C488-406F-9FCC-498279A1BC21}" type="presOf" srcId="{4EE7A9E8-D5A8-4B46-8A48-53916F66E7DD}" destId="{35319409-763D-435D-98EB-FCD4B3B1BF5D}" srcOrd="0" destOrd="0" presId="urn:microsoft.com/office/officeart/2005/8/layout/default"/>
    <dgm:cxn modelId="{BFFC3DC7-B642-4086-B255-56F5EDA77ABF}" srcId="{8A6776BE-7414-4E7E-A33E-EDFB7712BA8A}" destId="{4EE7A9E8-D5A8-4B46-8A48-53916F66E7DD}" srcOrd="0" destOrd="0" parTransId="{7130510A-3B49-4B1C-A57E-C33F74D27AAA}" sibTransId="{43948781-BA8F-4DE3-B90F-66B11A55F368}"/>
    <dgm:cxn modelId="{47868DD9-5D20-4CFC-9600-BC56C2BE077C}" type="presOf" srcId="{FA92F771-A072-41DF-A1F4-E06B1A0ED2B6}" destId="{390D2A28-45B0-4972-B603-02E23AF0210E}" srcOrd="0" destOrd="0" presId="urn:microsoft.com/office/officeart/2005/8/layout/default"/>
    <dgm:cxn modelId="{2CBBF1DA-622D-4108-BDF7-F108AF3721A2}" srcId="{8A6776BE-7414-4E7E-A33E-EDFB7712BA8A}" destId="{E60FFC56-4A39-43A1-B94A-728CC6029962}" srcOrd="6" destOrd="0" parTransId="{354B3AB2-3B65-4D69-A333-51C028AD9F78}" sibTransId="{8512D7A0-80DC-408D-8FFA-AFCFBB8FFC24}"/>
    <dgm:cxn modelId="{A07A71DD-DD0E-4AC7-8C76-137FAF9B6582}" srcId="{8A6776BE-7414-4E7E-A33E-EDFB7712BA8A}" destId="{FA92F771-A072-41DF-A1F4-E06B1A0ED2B6}" srcOrd="2" destOrd="0" parTransId="{5314456D-3BBD-4A05-A8DA-BBFC71C47B0C}" sibTransId="{0241C957-7818-41E5-BF19-35E0BB655028}"/>
    <dgm:cxn modelId="{510405FC-89E7-4DCD-BE3E-E4D763EACFB8}" type="presOf" srcId="{E60FFC56-4A39-43A1-B94A-728CC6029962}" destId="{A3BA07C8-2FF6-414B-A13A-21C99B27A613}" srcOrd="0" destOrd="0" presId="urn:microsoft.com/office/officeart/2005/8/layout/default"/>
    <dgm:cxn modelId="{96019FB3-62C7-486D-8F1D-14EFB7E53E70}" type="presParOf" srcId="{1804E4D7-AF9D-4206-9C7A-C23F8279F7CF}" destId="{35319409-763D-435D-98EB-FCD4B3B1BF5D}" srcOrd="0" destOrd="0" presId="urn:microsoft.com/office/officeart/2005/8/layout/default"/>
    <dgm:cxn modelId="{66A6E42E-99D5-47AE-8057-25BFF0E3AD4A}" type="presParOf" srcId="{1804E4D7-AF9D-4206-9C7A-C23F8279F7CF}" destId="{6B435215-54F2-465A-AC17-F8C0C8A9459F}" srcOrd="1" destOrd="0" presId="urn:microsoft.com/office/officeart/2005/8/layout/default"/>
    <dgm:cxn modelId="{4A7C6A2A-AF68-4267-88B9-8BC9801BA031}" type="presParOf" srcId="{1804E4D7-AF9D-4206-9C7A-C23F8279F7CF}" destId="{64AEAB66-6266-40DA-B467-3B7F6FD74C15}" srcOrd="2" destOrd="0" presId="urn:microsoft.com/office/officeart/2005/8/layout/default"/>
    <dgm:cxn modelId="{BC5BD9D6-4926-437E-B868-AB07376DB7CF}" type="presParOf" srcId="{1804E4D7-AF9D-4206-9C7A-C23F8279F7CF}" destId="{BCACEF95-F452-4DE6-A7DE-9D469C74D7C8}" srcOrd="3" destOrd="0" presId="urn:microsoft.com/office/officeart/2005/8/layout/default"/>
    <dgm:cxn modelId="{2E422BA8-2F8D-4768-911A-CA4A88FE9E33}" type="presParOf" srcId="{1804E4D7-AF9D-4206-9C7A-C23F8279F7CF}" destId="{390D2A28-45B0-4972-B603-02E23AF0210E}" srcOrd="4" destOrd="0" presId="urn:microsoft.com/office/officeart/2005/8/layout/default"/>
    <dgm:cxn modelId="{B09F163A-B00B-4B68-8821-146007F5E4C4}" type="presParOf" srcId="{1804E4D7-AF9D-4206-9C7A-C23F8279F7CF}" destId="{3894D65D-EF02-411E-8287-EC248D8E51CA}" srcOrd="5" destOrd="0" presId="urn:microsoft.com/office/officeart/2005/8/layout/default"/>
    <dgm:cxn modelId="{59609F2B-B9B4-43BF-85F0-32ADAFE4B26A}" type="presParOf" srcId="{1804E4D7-AF9D-4206-9C7A-C23F8279F7CF}" destId="{F65EA47C-6F92-4662-AA14-01EDC0198A75}" srcOrd="6" destOrd="0" presId="urn:microsoft.com/office/officeart/2005/8/layout/default"/>
    <dgm:cxn modelId="{FABDA506-89BB-4A33-90B6-BD8D6DC3D8FF}" type="presParOf" srcId="{1804E4D7-AF9D-4206-9C7A-C23F8279F7CF}" destId="{9A867458-374C-4629-A0E7-AA0E2AB943BB}" srcOrd="7" destOrd="0" presId="urn:microsoft.com/office/officeart/2005/8/layout/default"/>
    <dgm:cxn modelId="{B8122EFB-6291-4BBC-B831-0F5FAC9ED550}" type="presParOf" srcId="{1804E4D7-AF9D-4206-9C7A-C23F8279F7CF}" destId="{515E6020-43F7-4F2F-8C20-F13D82F6E661}" srcOrd="8" destOrd="0" presId="urn:microsoft.com/office/officeart/2005/8/layout/default"/>
    <dgm:cxn modelId="{C040A345-12E7-4244-84B1-B4AA7985E6E2}" type="presParOf" srcId="{1804E4D7-AF9D-4206-9C7A-C23F8279F7CF}" destId="{C650AA15-D113-425F-B1F5-564B2A9FE501}" srcOrd="9" destOrd="0" presId="urn:microsoft.com/office/officeart/2005/8/layout/default"/>
    <dgm:cxn modelId="{EE6B1C16-EE8D-498B-A36D-7D7F0A89B37C}" type="presParOf" srcId="{1804E4D7-AF9D-4206-9C7A-C23F8279F7CF}" destId="{E3C71B2B-1ADE-4171-B9F4-706F396B5CB7}" srcOrd="10" destOrd="0" presId="urn:microsoft.com/office/officeart/2005/8/layout/default"/>
    <dgm:cxn modelId="{B8E41402-805C-4310-AAA7-36B310FF1B67}" type="presParOf" srcId="{1804E4D7-AF9D-4206-9C7A-C23F8279F7CF}" destId="{9CA500D7-AC35-425A-90E0-6A69033E470F}" srcOrd="11" destOrd="0" presId="urn:microsoft.com/office/officeart/2005/8/layout/default"/>
    <dgm:cxn modelId="{50138920-8E7D-4799-9975-2F7225CCF624}" type="presParOf" srcId="{1804E4D7-AF9D-4206-9C7A-C23F8279F7CF}" destId="{A3BA07C8-2FF6-414B-A13A-21C99B27A613}" srcOrd="12" destOrd="0" presId="urn:microsoft.com/office/officeart/2005/8/layout/default"/>
    <dgm:cxn modelId="{8BE3345D-6542-4910-A3CE-5A41119ED345}" type="presParOf" srcId="{1804E4D7-AF9D-4206-9C7A-C23F8279F7CF}" destId="{C94F2B25-BC52-4CC2-938B-31537310A982}" srcOrd="13" destOrd="0" presId="urn:microsoft.com/office/officeart/2005/8/layout/default"/>
    <dgm:cxn modelId="{FF28D856-6D0C-4528-95AF-F70803392146}" type="presParOf" srcId="{1804E4D7-AF9D-4206-9C7A-C23F8279F7CF}" destId="{4BDCE16D-4981-4944-B6CE-7063DB1361C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A0F4D9-8998-4E41-B1EE-C26F3174E74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C16BC7F-E472-454C-83BD-61BD2C0E4E0E}">
      <dgm:prSet/>
      <dgm:spPr/>
      <dgm:t>
        <a:bodyPr/>
        <a:lstStyle/>
        <a:p>
          <a:r>
            <a:rPr lang="en-US"/>
            <a:t>We will be using the previous mentioned equation and optimizing it.</a:t>
          </a:r>
        </a:p>
      </dgm:t>
    </dgm:pt>
    <dgm:pt modelId="{D31B0DFB-0654-41E4-941D-8A0358D7B56B}" type="parTrans" cxnId="{FB3CF767-0C06-4613-9144-D83F47509C0F}">
      <dgm:prSet/>
      <dgm:spPr/>
      <dgm:t>
        <a:bodyPr/>
        <a:lstStyle/>
        <a:p>
          <a:endParaRPr lang="en-US"/>
        </a:p>
      </dgm:t>
    </dgm:pt>
    <dgm:pt modelId="{AA0B6D9B-9869-4901-8304-7A689CE06AE9}" type="sibTrans" cxnId="{FB3CF767-0C06-4613-9144-D83F47509C0F}">
      <dgm:prSet/>
      <dgm:spPr/>
      <dgm:t>
        <a:bodyPr/>
        <a:lstStyle/>
        <a:p>
          <a:endParaRPr lang="en-US"/>
        </a:p>
      </dgm:t>
    </dgm:pt>
    <dgm:pt modelId="{81234F2B-27E1-4035-A637-032A23F36DCD}">
      <dgm:prSet/>
      <dgm:spPr/>
      <dgm:t>
        <a:bodyPr/>
        <a:lstStyle/>
        <a:p>
          <a:r>
            <a:rPr lang="en-US"/>
            <a:t>We will be using dynamic programming as our optimization technique.</a:t>
          </a:r>
        </a:p>
      </dgm:t>
    </dgm:pt>
    <dgm:pt modelId="{0DAEAE35-E95F-4ADC-9139-DE7CC23D84A3}" type="parTrans" cxnId="{81A76951-F3A7-4AE0-8BF7-F80244B539CC}">
      <dgm:prSet/>
      <dgm:spPr/>
      <dgm:t>
        <a:bodyPr/>
        <a:lstStyle/>
        <a:p>
          <a:endParaRPr lang="en-US"/>
        </a:p>
      </dgm:t>
    </dgm:pt>
    <dgm:pt modelId="{C4F7E23C-C549-4335-B22A-27A228B9E173}" type="sibTrans" cxnId="{81A76951-F3A7-4AE0-8BF7-F80244B539CC}">
      <dgm:prSet/>
      <dgm:spPr/>
      <dgm:t>
        <a:bodyPr/>
        <a:lstStyle/>
        <a:p>
          <a:endParaRPr lang="en-US"/>
        </a:p>
      </dgm:t>
    </dgm:pt>
    <dgm:pt modelId="{D6D7BE21-E223-40ED-8433-F1C22AD324BE}">
      <dgm:prSet/>
      <dgm:spPr/>
      <dgm:t>
        <a:bodyPr/>
        <a:lstStyle/>
        <a:p>
          <a:r>
            <a:rPr lang="en-US"/>
            <a:t>First, we will solve for optimal price when you have only one day to sell the tickets before the flight.</a:t>
          </a:r>
        </a:p>
      </dgm:t>
    </dgm:pt>
    <dgm:pt modelId="{0591ABED-9C98-4A9F-AF94-E064D9F74301}" type="parTrans" cxnId="{ED7F26AD-6AEA-4EFC-8A6B-716DBD893946}">
      <dgm:prSet/>
      <dgm:spPr/>
      <dgm:t>
        <a:bodyPr/>
        <a:lstStyle/>
        <a:p>
          <a:endParaRPr lang="en-US"/>
        </a:p>
      </dgm:t>
    </dgm:pt>
    <dgm:pt modelId="{2129480D-896C-4367-AD56-8300FEFC1786}" type="sibTrans" cxnId="{ED7F26AD-6AEA-4EFC-8A6B-716DBD893946}">
      <dgm:prSet/>
      <dgm:spPr/>
      <dgm:t>
        <a:bodyPr/>
        <a:lstStyle/>
        <a:p>
          <a:endParaRPr lang="en-US"/>
        </a:p>
      </dgm:t>
    </dgm:pt>
    <dgm:pt modelId="{B4DA0933-33D5-41B4-9289-D25ED8DB679F}">
      <dgm:prSet/>
      <dgm:spPr/>
      <dgm:t>
        <a:bodyPr/>
        <a:lstStyle/>
        <a:p>
          <a:r>
            <a:rPr lang="en-US"/>
            <a:t>Then, we will continually step back to longer time-horizons one day at a time.</a:t>
          </a:r>
        </a:p>
      </dgm:t>
    </dgm:pt>
    <dgm:pt modelId="{06AE3071-4AFA-4BA6-AC53-BD52EF478C20}" type="parTrans" cxnId="{86561471-4220-4463-B911-8E8C1B4FC0B9}">
      <dgm:prSet/>
      <dgm:spPr/>
      <dgm:t>
        <a:bodyPr/>
        <a:lstStyle/>
        <a:p>
          <a:endParaRPr lang="en-US"/>
        </a:p>
      </dgm:t>
    </dgm:pt>
    <dgm:pt modelId="{BA4919F0-AAD4-4847-B0F4-3F41F8C3C3D7}" type="sibTrans" cxnId="{86561471-4220-4463-B911-8E8C1B4FC0B9}">
      <dgm:prSet/>
      <dgm:spPr/>
      <dgm:t>
        <a:bodyPr/>
        <a:lstStyle/>
        <a:p>
          <a:endParaRPr lang="en-US"/>
        </a:p>
      </dgm:t>
    </dgm:pt>
    <dgm:pt modelId="{0291504A-5142-4040-A88B-FAB120B5D5C2}">
      <dgm:prSet/>
      <dgm:spPr/>
      <dgm:t>
        <a:bodyPr/>
        <a:lstStyle/>
        <a:p>
          <a:r>
            <a:rPr lang="en-US"/>
            <a:t>Hence, we will come up with a general solution which is based on these cases. </a:t>
          </a:r>
        </a:p>
      </dgm:t>
    </dgm:pt>
    <dgm:pt modelId="{672FCBE6-1452-4A0D-A96D-E6A37E46851F}" type="parTrans" cxnId="{9C60AA4B-1B6F-4DDE-AEB0-9BCED01C7C56}">
      <dgm:prSet/>
      <dgm:spPr/>
      <dgm:t>
        <a:bodyPr/>
        <a:lstStyle/>
        <a:p>
          <a:endParaRPr lang="en-US"/>
        </a:p>
      </dgm:t>
    </dgm:pt>
    <dgm:pt modelId="{5617DC6F-CBE0-4A55-AA01-47F0E41FD911}" type="sibTrans" cxnId="{9C60AA4B-1B6F-4DDE-AEB0-9BCED01C7C56}">
      <dgm:prSet/>
      <dgm:spPr/>
      <dgm:t>
        <a:bodyPr/>
        <a:lstStyle/>
        <a:p>
          <a:endParaRPr lang="en-US"/>
        </a:p>
      </dgm:t>
    </dgm:pt>
    <dgm:pt modelId="{0567E952-EEC7-4A7C-B975-E675D72D45EE}" type="pres">
      <dgm:prSet presAssocID="{47A0F4D9-8998-4E41-B1EE-C26F3174E748}" presName="diagram" presStyleCnt="0">
        <dgm:presLayoutVars>
          <dgm:dir/>
          <dgm:resizeHandles val="exact"/>
        </dgm:presLayoutVars>
      </dgm:prSet>
      <dgm:spPr/>
    </dgm:pt>
    <dgm:pt modelId="{4C158EDB-A238-40FB-AEB9-31AACC080195}" type="pres">
      <dgm:prSet presAssocID="{AC16BC7F-E472-454C-83BD-61BD2C0E4E0E}" presName="node" presStyleLbl="node1" presStyleIdx="0" presStyleCnt="5">
        <dgm:presLayoutVars>
          <dgm:bulletEnabled val="1"/>
        </dgm:presLayoutVars>
      </dgm:prSet>
      <dgm:spPr/>
    </dgm:pt>
    <dgm:pt modelId="{A2540F00-017F-4988-BE7D-8821562CF510}" type="pres">
      <dgm:prSet presAssocID="{AA0B6D9B-9869-4901-8304-7A689CE06AE9}" presName="sibTrans" presStyleCnt="0"/>
      <dgm:spPr/>
    </dgm:pt>
    <dgm:pt modelId="{56BC593E-11D2-4A6E-B9A0-A53701734421}" type="pres">
      <dgm:prSet presAssocID="{81234F2B-27E1-4035-A637-032A23F36DCD}" presName="node" presStyleLbl="node1" presStyleIdx="1" presStyleCnt="5">
        <dgm:presLayoutVars>
          <dgm:bulletEnabled val="1"/>
        </dgm:presLayoutVars>
      </dgm:prSet>
      <dgm:spPr/>
    </dgm:pt>
    <dgm:pt modelId="{A9637A57-49D6-4EF1-8220-E1F462B20119}" type="pres">
      <dgm:prSet presAssocID="{C4F7E23C-C549-4335-B22A-27A228B9E173}" presName="sibTrans" presStyleCnt="0"/>
      <dgm:spPr/>
    </dgm:pt>
    <dgm:pt modelId="{F4EDCA2D-3E0F-4D36-80F6-A287D95E5804}" type="pres">
      <dgm:prSet presAssocID="{D6D7BE21-E223-40ED-8433-F1C22AD324BE}" presName="node" presStyleLbl="node1" presStyleIdx="2" presStyleCnt="5">
        <dgm:presLayoutVars>
          <dgm:bulletEnabled val="1"/>
        </dgm:presLayoutVars>
      </dgm:prSet>
      <dgm:spPr/>
    </dgm:pt>
    <dgm:pt modelId="{0ED4E7C0-D4B9-4495-9F11-02039B0FA5A0}" type="pres">
      <dgm:prSet presAssocID="{2129480D-896C-4367-AD56-8300FEFC1786}" presName="sibTrans" presStyleCnt="0"/>
      <dgm:spPr/>
    </dgm:pt>
    <dgm:pt modelId="{C3B0AF79-6792-4F41-AA2B-F04877B0FA1E}" type="pres">
      <dgm:prSet presAssocID="{B4DA0933-33D5-41B4-9289-D25ED8DB679F}" presName="node" presStyleLbl="node1" presStyleIdx="3" presStyleCnt="5">
        <dgm:presLayoutVars>
          <dgm:bulletEnabled val="1"/>
        </dgm:presLayoutVars>
      </dgm:prSet>
      <dgm:spPr/>
    </dgm:pt>
    <dgm:pt modelId="{B9C99BBC-BFD6-4538-975D-B5932E06D2E6}" type="pres">
      <dgm:prSet presAssocID="{BA4919F0-AAD4-4847-B0F4-3F41F8C3C3D7}" presName="sibTrans" presStyleCnt="0"/>
      <dgm:spPr/>
    </dgm:pt>
    <dgm:pt modelId="{9728E40C-5DA0-4A63-9FD4-2246DEC9C8AA}" type="pres">
      <dgm:prSet presAssocID="{0291504A-5142-4040-A88B-FAB120B5D5C2}" presName="node" presStyleLbl="node1" presStyleIdx="4" presStyleCnt="5">
        <dgm:presLayoutVars>
          <dgm:bulletEnabled val="1"/>
        </dgm:presLayoutVars>
      </dgm:prSet>
      <dgm:spPr/>
    </dgm:pt>
  </dgm:ptLst>
  <dgm:cxnLst>
    <dgm:cxn modelId="{1BD1A904-C682-4DB2-A795-52CAEEBCEEE4}" type="presOf" srcId="{81234F2B-27E1-4035-A637-032A23F36DCD}" destId="{56BC593E-11D2-4A6E-B9A0-A53701734421}" srcOrd="0" destOrd="0" presId="urn:microsoft.com/office/officeart/2005/8/layout/default"/>
    <dgm:cxn modelId="{8A39C50E-E00C-4AC8-B952-B41F4E87E665}" type="presOf" srcId="{D6D7BE21-E223-40ED-8433-F1C22AD324BE}" destId="{F4EDCA2D-3E0F-4D36-80F6-A287D95E5804}" srcOrd="0" destOrd="0" presId="urn:microsoft.com/office/officeart/2005/8/layout/default"/>
    <dgm:cxn modelId="{FB3CF767-0C06-4613-9144-D83F47509C0F}" srcId="{47A0F4D9-8998-4E41-B1EE-C26F3174E748}" destId="{AC16BC7F-E472-454C-83BD-61BD2C0E4E0E}" srcOrd="0" destOrd="0" parTransId="{D31B0DFB-0654-41E4-941D-8A0358D7B56B}" sibTransId="{AA0B6D9B-9869-4901-8304-7A689CE06AE9}"/>
    <dgm:cxn modelId="{9C60AA4B-1B6F-4DDE-AEB0-9BCED01C7C56}" srcId="{47A0F4D9-8998-4E41-B1EE-C26F3174E748}" destId="{0291504A-5142-4040-A88B-FAB120B5D5C2}" srcOrd="4" destOrd="0" parTransId="{672FCBE6-1452-4A0D-A96D-E6A37E46851F}" sibTransId="{5617DC6F-CBE0-4A55-AA01-47F0E41FD911}"/>
    <dgm:cxn modelId="{86561471-4220-4463-B911-8E8C1B4FC0B9}" srcId="{47A0F4D9-8998-4E41-B1EE-C26F3174E748}" destId="{B4DA0933-33D5-41B4-9289-D25ED8DB679F}" srcOrd="3" destOrd="0" parTransId="{06AE3071-4AFA-4BA6-AC53-BD52EF478C20}" sibTransId="{BA4919F0-AAD4-4847-B0F4-3F41F8C3C3D7}"/>
    <dgm:cxn modelId="{81A76951-F3A7-4AE0-8BF7-F80244B539CC}" srcId="{47A0F4D9-8998-4E41-B1EE-C26F3174E748}" destId="{81234F2B-27E1-4035-A637-032A23F36DCD}" srcOrd="1" destOrd="0" parTransId="{0DAEAE35-E95F-4ADC-9139-DE7CC23D84A3}" sibTransId="{C4F7E23C-C549-4335-B22A-27A228B9E173}"/>
    <dgm:cxn modelId="{09F85A81-5FE5-433C-82F9-7BBFD16B301D}" type="presOf" srcId="{0291504A-5142-4040-A88B-FAB120B5D5C2}" destId="{9728E40C-5DA0-4A63-9FD4-2246DEC9C8AA}" srcOrd="0" destOrd="0" presId="urn:microsoft.com/office/officeart/2005/8/layout/default"/>
    <dgm:cxn modelId="{79B72FA6-E251-4ED5-9C46-4AEA6F0A8CE0}" type="presOf" srcId="{47A0F4D9-8998-4E41-B1EE-C26F3174E748}" destId="{0567E952-EEC7-4A7C-B975-E675D72D45EE}" srcOrd="0" destOrd="0" presId="urn:microsoft.com/office/officeart/2005/8/layout/default"/>
    <dgm:cxn modelId="{ED7F26AD-6AEA-4EFC-8A6B-716DBD893946}" srcId="{47A0F4D9-8998-4E41-B1EE-C26F3174E748}" destId="{D6D7BE21-E223-40ED-8433-F1C22AD324BE}" srcOrd="2" destOrd="0" parTransId="{0591ABED-9C98-4A9F-AF94-E064D9F74301}" sibTransId="{2129480D-896C-4367-AD56-8300FEFC1786}"/>
    <dgm:cxn modelId="{816D56D5-5688-4E7D-8DB6-F29D2F717946}" type="presOf" srcId="{AC16BC7F-E472-454C-83BD-61BD2C0E4E0E}" destId="{4C158EDB-A238-40FB-AEB9-31AACC080195}" srcOrd="0" destOrd="0" presId="urn:microsoft.com/office/officeart/2005/8/layout/default"/>
    <dgm:cxn modelId="{C7529EF7-F39A-47D1-927F-10E3298B6501}" type="presOf" srcId="{B4DA0933-33D5-41B4-9289-D25ED8DB679F}" destId="{C3B0AF79-6792-4F41-AA2B-F04877B0FA1E}" srcOrd="0" destOrd="0" presId="urn:microsoft.com/office/officeart/2005/8/layout/default"/>
    <dgm:cxn modelId="{245A0AA4-2756-4869-9DB8-242FFD4BE2FC}" type="presParOf" srcId="{0567E952-EEC7-4A7C-B975-E675D72D45EE}" destId="{4C158EDB-A238-40FB-AEB9-31AACC080195}" srcOrd="0" destOrd="0" presId="urn:microsoft.com/office/officeart/2005/8/layout/default"/>
    <dgm:cxn modelId="{99EE3BF1-1658-444F-9BD6-721B13A15A99}" type="presParOf" srcId="{0567E952-EEC7-4A7C-B975-E675D72D45EE}" destId="{A2540F00-017F-4988-BE7D-8821562CF510}" srcOrd="1" destOrd="0" presId="urn:microsoft.com/office/officeart/2005/8/layout/default"/>
    <dgm:cxn modelId="{3FA818E0-F2D2-4C3F-80D7-52960B4CE50C}" type="presParOf" srcId="{0567E952-EEC7-4A7C-B975-E675D72D45EE}" destId="{56BC593E-11D2-4A6E-B9A0-A53701734421}" srcOrd="2" destOrd="0" presId="urn:microsoft.com/office/officeart/2005/8/layout/default"/>
    <dgm:cxn modelId="{7E489CE8-A6B8-4908-AE0B-46A8F3C3678A}" type="presParOf" srcId="{0567E952-EEC7-4A7C-B975-E675D72D45EE}" destId="{A9637A57-49D6-4EF1-8220-E1F462B20119}" srcOrd="3" destOrd="0" presId="urn:microsoft.com/office/officeart/2005/8/layout/default"/>
    <dgm:cxn modelId="{C13EA9D9-085A-408B-847A-A7ECFA3D6187}" type="presParOf" srcId="{0567E952-EEC7-4A7C-B975-E675D72D45EE}" destId="{F4EDCA2D-3E0F-4D36-80F6-A287D95E5804}" srcOrd="4" destOrd="0" presId="urn:microsoft.com/office/officeart/2005/8/layout/default"/>
    <dgm:cxn modelId="{646B06DB-10F9-44E5-A473-E3E66DAAFA0F}" type="presParOf" srcId="{0567E952-EEC7-4A7C-B975-E675D72D45EE}" destId="{0ED4E7C0-D4B9-4495-9F11-02039B0FA5A0}" srcOrd="5" destOrd="0" presId="urn:microsoft.com/office/officeart/2005/8/layout/default"/>
    <dgm:cxn modelId="{D3BA6099-4CB0-4877-89D0-F923583AF3BF}" type="presParOf" srcId="{0567E952-EEC7-4A7C-B975-E675D72D45EE}" destId="{C3B0AF79-6792-4F41-AA2B-F04877B0FA1E}" srcOrd="6" destOrd="0" presId="urn:microsoft.com/office/officeart/2005/8/layout/default"/>
    <dgm:cxn modelId="{395DAF60-3605-4B9A-8BA1-617D91B73962}" type="presParOf" srcId="{0567E952-EEC7-4A7C-B975-E675D72D45EE}" destId="{B9C99BBC-BFD6-4538-975D-B5932E06D2E6}" srcOrd="7" destOrd="0" presId="urn:microsoft.com/office/officeart/2005/8/layout/default"/>
    <dgm:cxn modelId="{5B0CFCFB-85BE-4B08-B028-E0236DF28BD0}" type="presParOf" srcId="{0567E952-EEC7-4A7C-B975-E675D72D45EE}" destId="{9728E40C-5DA0-4A63-9FD4-2246DEC9C8A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554B95-AF0C-45AD-86B9-CCF42200F83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AB221A5-5A4D-4DE2-8395-55F561DD0B08}">
      <dgm:prSet/>
      <dgm:spPr/>
      <dgm:t>
        <a:bodyPr/>
        <a:lstStyle/>
        <a:p>
          <a:r>
            <a:rPr lang="en-US"/>
            <a:t>We are going to optimize our revenue using this two basic functions:</a:t>
          </a:r>
        </a:p>
      </dgm:t>
    </dgm:pt>
    <dgm:pt modelId="{97F7AD47-902B-4FBC-BB67-D868EBB7675E}" type="parTrans" cxnId="{963EA55B-14E9-4C17-8E9D-7F57FEF6EB56}">
      <dgm:prSet/>
      <dgm:spPr/>
      <dgm:t>
        <a:bodyPr/>
        <a:lstStyle/>
        <a:p>
          <a:endParaRPr lang="en-US"/>
        </a:p>
      </dgm:t>
    </dgm:pt>
    <dgm:pt modelId="{E73AE91D-70E5-4617-93D0-6AA0E4F3A52B}" type="sibTrans" cxnId="{963EA55B-14E9-4C17-8E9D-7F57FEF6EB56}">
      <dgm:prSet/>
      <dgm:spPr/>
      <dgm:t>
        <a:bodyPr/>
        <a:lstStyle/>
        <a:p>
          <a:endParaRPr lang="en-US"/>
        </a:p>
      </dgm:t>
    </dgm:pt>
    <dgm:pt modelId="{24F58E25-7F71-4173-AD4D-65F3CA7D8BE0}">
      <dgm:prSet/>
      <dgm:spPr/>
      <dgm:t>
        <a:bodyPr/>
        <a:lstStyle/>
        <a:p>
          <a:r>
            <a:rPr lang="en-US"/>
            <a:t>1)Value function: V(tickets_left,days_left) is a function which returns the most expected revenue which can be achieved based on the number of tickets you have and the no. of days left before the flight.</a:t>
          </a:r>
        </a:p>
      </dgm:t>
    </dgm:pt>
    <dgm:pt modelId="{82DE127F-00D0-4B78-9BE3-6AC97A400D58}" type="parTrans" cxnId="{E43F9714-49C7-430B-A08A-3930F63EE6B3}">
      <dgm:prSet/>
      <dgm:spPr/>
      <dgm:t>
        <a:bodyPr/>
        <a:lstStyle/>
        <a:p>
          <a:endParaRPr lang="en-US"/>
        </a:p>
      </dgm:t>
    </dgm:pt>
    <dgm:pt modelId="{B3049240-DB4F-444E-8E64-3EFE61874269}" type="sibTrans" cxnId="{E43F9714-49C7-430B-A08A-3930F63EE6B3}">
      <dgm:prSet/>
      <dgm:spPr/>
      <dgm:t>
        <a:bodyPr/>
        <a:lstStyle/>
        <a:p>
          <a:endParaRPr lang="en-US"/>
        </a:p>
      </dgm:t>
    </dgm:pt>
    <dgm:pt modelId="{1573B8E9-2E94-4848-B012-1FBA2288E4B9}">
      <dgm:prSet/>
      <dgm:spPr/>
      <dgm:t>
        <a:bodyPr/>
        <a:lstStyle/>
        <a:p>
          <a:r>
            <a:rPr lang="en-US"/>
            <a:t>2)Q-function: Similar to value function but we take our decision as an input and it gives revenue even if our decision policy is not optimum.</a:t>
          </a:r>
        </a:p>
      </dgm:t>
    </dgm:pt>
    <dgm:pt modelId="{31D4A688-0FBE-4248-96D5-DE480F7A62CF}" type="parTrans" cxnId="{F7293190-7EFA-4C77-A84A-1C2F7B915338}">
      <dgm:prSet/>
      <dgm:spPr/>
      <dgm:t>
        <a:bodyPr/>
        <a:lstStyle/>
        <a:p>
          <a:endParaRPr lang="en-US"/>
        </a:p>
      </dgm:t>
    </dgm:pt>
    <dgm:pt modelId="{3B18E498-1679-4AC2-BF02-B41DE4E8F771}" type="sibTrans" cxnId="{F7293190-7EFA-4C77-A84A-1C2F7B915338}">
      <dgm:prSet/>
      <dgm:spPr/>
      <dgm:t>
        <a:bodyPr/>
        <a:lstStyle/>
        <a:p>
          <a:endParaRPr lang="en-US"/>
        </a:p>
      </dgm:t>
    </dgm:pt>
    <dgm:pt modelId="{08EC8183-6B53-45E5-B40C-08DDADBA13CE}">
      <dgm:prSet/>
      <dgm:spPr/>
      <dgm:t>
        <a:bodyPr/>
        <a:lstStyle/>
        <a:p>
          <a:r>
            <a:rPr lang="en-US"/>
            <a:t>The output of the Q function for </a:t>
          </a:r>
          <a:r>
            <a:rPr lang="en-US" b="1"/>
            <a:t>T+1</a:t>
          </a:r>
          <a:r>
            <a:rPr lang="en-US"/>
            <a:t> days before the flight will depend on how much revenue is the sum of</a:t>
          </a:r>
        </a:p>
      </dgm:t>
    </dgm:pt>
    <dgm:pt modelId="{F640A31F-5BF6-4601-B00D-1444A2934FAC}" type="parTrans" cxnId="{B204F39A-DF2D-481C-B925-49C205E50616}">
      <dgm:prSet/>
      <dgm:spPr/>
      <dgm:t>
        <a:bodyPr/>
        <a:lstStyle/>
        <a:p>
          <a:endParaRPr lang="en-US"/>
        </a:p>
      </dgm:t>
    </dgm:pt>
    <dgm:pt modelId="{150822CF-CD54-4DF5-8299-2FB2388046D3}" type="sibTrans" cxnId="{B204F39A-DF2D-481C-B925-49C205E50616}">
      <dgm:prSet/>
      <dgm:spPr/>
      <dgm:t>
        <a:bodyPr/>
        <a:lstStyle/>
        <a:p>
          <a:endParaRPr lang="en-US"/>
        </a:p>
      </dgm:t>
    </dgm:pt>
    <dgm:pt modelId="{974884BB-3B2D-46B3-9126-D138BC8A2C47}">
      <dgm:prSet/>
      <dgm:spPr/>
      <dgm:t>
        <a:bodyPr/>
        <a:lstStyle/>
        <a:p>
          <a:r>
            <a:rPr lang="en-US"/>
            <a:t>1)revenue from flights sold that day</a:t>
          </a:r>
        </a:p>
      </dgm:t>
    </dgm:pt>
    <dgm:pt modelId="{67BAB688-DF4D-4EE2-9AD8-A69FC28EA95E}" type="parTrans" cxnId="{0476DD97-5BF7-4017-B85E-A04907522563}">
      <dgm:prSet/>
      <dgm:spPr/>
      <dgm:t>
        <a:bodyPr/>
        <a:lstStyle/>
        <a:p>
          <a:endParaRPr lang="en-US"/>
        </a:p>
      </dgm:t>
    </dgm:pt>
    <dgm:pt modelId="{CCA198D8-0ED4-42F8-A81F-39F2EEA10A41}" type="sibTrans" cxnId="{0476DD97-5BF7-4017-B85E-A04907522563}">
      <dgm:prSet/>
      <dgm:spPr/>
      <dgm:t>
        <a:bodyPr/>
        <a:lstStyle/>
        <a:p>
          <a:endParaRPr lang="en-US"/>
        </a:p>
      </dgm:t>
    </dgm:pt>
    <dgm:pt modelId="{9DD7AF94-7DBE-496E-BDC0-EEAD7168268B}">
      <dgm:prSet/>
      <dgm:spPr/>
      <dgm:t>
        <a:bodyPr/>
        <a:lstStyle/>
        <a:p>
          <a:r>
            <a:rPr lang="en-US"/>
            <a:t>2)revenue earned in the last </a:t>
          </a:r>
          <a:r>
            <a:rPr lang="en-US" b="1"/>
            <a:t>T</a:t>
          </a:r>
          <a:r>
            <a:rPr lang="en-US"/>
            <a:t> days from the remaining tickets.</a:t>
          </a:r>
        </a:p>
      </dgm:t>
    </dgm:pt>
    <dgm:pt modelId="{A235E594-38A7-48B0-8245-2565F3499C9F}" type="parTrans" cxnId="{66963FC5-512D-46ED-823C-AA8AA74438DC}">
      <dgm:prSet/>
      <dgm:spPr/>
      <dgm:t>
        <a:bodyPr/>
        <a:lstStyle/>
        <a:p>
          <a:endParaRPr lang="en-US"/>
        </a:p>
      </dgm:t>
    </dgm:pt>
    <dgm:pt modelId="{5EB5D56E-0E32-41FF-BCC6-D32C6D164285}" type="sibTrans" cxnId="{66963FC5-512D-46ED-823C-AA8AA74438DC}">
      <dgm:prSet/>
      <dgm:spPr/>
      <dgm:t>
        <a:bodyPr/>
        <a:lstStyle/>
        <a:p>
          <a:endParaRPr lang="en-US"/>
        </a:p>
      </dgm:t>
    </dgm:pt>
    <dgm:pt modelId="{8088AA1B-E92D-4924-AAB3-96945527A84E}">
      <dgm:prSet/>
      <dgm:spPr/>
      <dgm:t>
        <a:bodyPr/>
        <a:lstStyle/>
        <a:p>
          <a:r>
            <a:rPr lang="en-US"/>
            <a:t>We will first calculate daily revenue.  After we have calculated </a:t>
          </a:r>
          <a:r>
            <a:rPr lang="en-US" b="1"/>
            <a:t>Q</a:t>
          </a:r>
          <a:r>
            <a:rPr lang="en-US"/>
            <a:t> and the value function (denoted </a:t>
          </a:r>
          <a:r>
            <a:rPr lang="en-US" b="1"/>
            <a:t>V</a:t>
          </a:r>
          <a:r>
            <a:rPr lang="en-US"/>
            <a:t>) near flight time, we ,then iteratively work backwards, hence, can calculate revenue from the last </a:t>
          </a:r>
          <a:r>
            <a:rPr lang="en-US" b="1"/>
            <a:t>T</a:t>
          </a:r>
          <a:r>
            <a:rPr lang="en-US"/>
            <a:t> days from the value function.</a:t>
          </a:r>
        </a:p>
      </dgm:t>
    </dgm:pt>
    <dgm:pt modelId="{E142E659-5AB6-4CB4-9ABF-21A6CF890ABF}" type="parTrans" cxnId="{203C3EF0-4902-46ED-843E-5F17E74F295D}">
      <dgm:prSet/>
      <dgm:spPr/>
      <dgm:t>
        <a:bodyPr/>
        <a:lstStyle/>
        <a:p>
          <a:endParaRPr lang="en-US"/>
        </a:p>
      </dgm:t>
    </dgm:pt>
    <dgm:pt modelId="{EA50D92B-6512-44A2-860A-47DA97B68189}" type="sibTrans" cxnId="{203C3EF0-4902-46ED-843E-5F17E74F295D}">
      <dgm:prSet/>
      <dgm:spPr/>
      <dgm:t>
        <a:bodyPr/>
        <a:lstStyle/>
        <a:p>
          <a:endParaRPr lang="en-US"/>
        </a:p>
      </dgm:t>
    </dgm:pt>
    <dgm:pt modelId="{F1139036-62AA-4879-A6BC-399CD81C3762}">
      <dgm:prSet/>
      <dgm:spPr/>
      <dgm:t>
        <a:bodyPr/>
        <a:lstStyle/>
        <a:p>
          <a:r>
            <a:rPr lang="en-US"/>
            <a:t>Once we have </a:t>
          </a:r>
          <a:r>
            <a:rPr lang="en-US" b="1"/>
            <a:t>Q</a:t>
          </a:r>
          <a:r>
            <a:rPr lang="en-US"/>
            <a:t> at time T+1, we calculate </a:t>
          </a:r>
          <a:r>
            <a:rPr lang="en-US" b="1"/>
            <a:t>V</a:t>
          </a:r>
          <a:r>
            <a:rPr lang="en-US"/>
            <a:t> on that day by looking up the revenue associated with the best decision from </a:t>
          </a:r>
          <a:r>
            <a:rPr lang="en-US" b="1"/>
            <a:t>Q</a:t>
          </a:r>
          <a:r>
            <a:rPr lang="en-US"/>
            <a:t>.</a:t>
          </a:r>
        </a:p>
      </dgm:t>
    </dgm:pt>
    <dgm:pt modelId="{01AB9C4E-7627-494B-86EF-3254D6221E90}" type="parTrans" cxnId="{5E0FDE6A-ED1D-449E-B681-71A7946C7697}">
      <dgm:prSet/>
      <dgm:spPr/>
      <dgm:t>
        <a:bodyPr/>
        <a:lstStyle/>
        <a:p>
          <a:endParaRPr lang="en-US"/>
        </a:p>
      </dgm:t>
    </dgm:pt>
    <dgm:pt modelId="{7C4C9A7C-3813-4354-B195-14A32A59D6C9}" type="sibTrans" cxnId="{5E0FDE6A-ED1D-449E-B681-71A7946C7697}">
      <dgm:prSet/>
      <dgm:spPr/>
      <dgm:t>
        <a:bodyPr/>
        <a:lstStyle/>
        <a:p>
          <a:endParaRPr lang="en-US"/>
        </a:p>
      </dgm:t>
    </dgm:pt>
    <dgm:pt modelId="{F85979A8-08A0-4A0B-BCAF-FDDA3ADD2E16}" type="pres">
      <dgm:prSet presAssocID="{33554B95-AF0C-45AD-86B9-CCF42200F835}" presName="vert0" presStyleCnt="0">
        <dgm:presLayoutVars>
          <dgm:dir/>
          <dgm:animOne val="branch"/>
          <dgm:animLvl val="lvl"/>
        </dgm:presLayoutVars>
      </dgm:prSet>
      <dgm:spPr/>
    </dgm:pt>
    <dgm:pt modelId="{C1C4070D-0950-4203-B1D3-F1BDE2D42E1D}" type="pres">
      <dgm:prSet presAssocID="{FAB221A5-5A4D-4DE2-8395-55F561DD0B08}" presName="thickLine" presStyleLbl="alignNode1" presStyleIdx="0" presStyleCnt="8"/>
      <dgm:spPr/>
    </dgm:pt>
    <dgm:pt modelId="{590EF725-C9C1-4F73-AFC0-97F0D89C6DDF}" type="pres">
      <dgm:prSet presAssocID="{FAB221A5-5A4D-4DE2-8395-55F561DD0B08}" presName="horz1" presStyleCnt="0"/>
      <dgm:spPr/>
    </dgm:pt>
    <dgm:pt modelId="{85D0878F-3A5D-4222-A8A6-3380D0CA538C}" type="pres">
      <dgm:prSet presAssocID="{FAB221A5-5A4D-4DE2-8395-55F561DD0B08}" presName="tx1" presStyleLbl="revTx" presStyleIdx="0" presStyleCnt="8"/>
      <dgm:spPr/>
    </dgm:pt>
    <dgm:pt modelId="{A3AB173A-F9B6-45DD-96D8-9801504ADACE}" type="pres">
      <dgm:prSet presAssocID="{FAB221A5-5A4D-4DE2-8395-55F561DD0B08}" presName="vert1" presStyleCnt="0"/>
      <dgm:spPr/>
    </dgm:pt>
    <dgm:pt modelId="{8989164D-83F0-466E-A777-1B78EFBB7B17}" type="pres">
      <dgm:prSet presAssocID="{24F58E25-7F71-4173-AD4D-65F3CA7D8BE0}" presName="thickLine" presStyleLbl="alignNode1" presStyleIdx="1" presStyleCnt="8"/>
      <dgm:spPr/>
    </dgm:pt>
    <dgm:pt modelId="{5CAE487D-5EDF-4E6A-8BE5-A6D5F85DB32A}" type="pres">
      <dgm:prSet presAssocID="{24F58E25-7F71-4173-AD4D-65F3CA7D8BE0}" presName="horz1" presStyleCnt="0"/>
      <dgm:spPr/>
    </dgm:pt>
    <dgm:pt modelId="{F1D924F3-8AB2-493E-82A4-109FEB3EEF01}" type="pres">
      <dgm:prSet presAssocID="{24F58E25-7F71-4173-AD4D-65F3CA7D8BE0}" presName="tx1" presStyleLbl="revTx" presStyleIdx="1" presStyleCnt="8"/>
      <dgm:spPr/>
    </dgm:pt>
    <dgm:pt modelId="{457F2A9C-949E-4685-95F7-90718D1A79FE}" type="pres">
      <dgm:prSet presAssocID="{24F58E25-7F71-4173-AD4D-65F3CA7D8BE0}" presName="vert1" presStyleCnt="0"/>
      <dgm:spPr/>
    </dgm:pt>
    <dgm:pt modelId="{1E7733BE-C77E-41B0-9F73-BCCDE621ED7A}" type="pres">
      <dgm:prSet presAssocID="{1573B8E9-2E94-4848-B012-1FBA2288E4B9}" presName="thickLine" presStyleLbl="alignNode1" presStyleIdx="2" presStyleCnt="8"/>
      <dgm:spPr/>
    </dgm:pt>
    <dgm:pt modelId="{7A28D158-30EA-43CC-927D-3BC298814E3B}" type="pres">
      <dgm:prSet presAssocID="{1573B8E9-2E94-4848-B012-1FBA2288E4B9}" presName="horz1" presStyleCnt="0"/>
      <dgm:spPr/>
    </dgm:pt>
    <dgm:pt modelId="{4B745F4D-26F9-48C7-B683-D0DB9C4DBC8F}" type="pres">
      <dgm:prSet presAssocID="{1573B8E9-2E94-4848-B012-1FBA2288E4B9}" presName="tx1" presStyleLbl="revTx" presStyleIdx="2" presStyleCnt="8"/>
      <dgm:spPr/>
    </dgm:pt>
    <dgm:pt modelId="{AE5B94F8-36EE-4B5E-B562-07402F8D57AB}" type="pres">
      <dgm:prSet presAssocID="{1573B8E9-2E94-4848-B012-1FBA2288E4B9}" presName="vert1" presStyleCnt="0"/>
      <dgm:spPr/>
    </dgm:pt>
    <dgm:pt modelId="{8D89A5B8-523F-4BE2-87FB-28C41C1DF291}" type="pres">
      <dgm:prSet presAssocID="{08EC8183-6B53-45E5-B40C-08DDADBA13CE}" presName="thickLine" presStyleLbl="alignNode1" presStyleIdx="3" presStyleCnt="8"/>
      <dgm:spPr/>
    </dgm:pt>
    <dgm:pt modelId="{ECD5CBA2-78C7-47A9-A18B-9B793B373289}" type="pres">
      <dgm:prSet presAssocID="{08EC8183-6B53-45E5-B40C-08DDADBA13CE}" presName="horz1" presStyleCnt="0"/>
      <dgm:spPr/>
    </dgm:pt>
    <dgm:pt modelId="{39C77F46-EE18-4AF0-B19D-89F39AC34EEF}" type="pres">
      <dgm:prSet presAssocID="{08EC8183-6B53-45E5-B40C-08DDADBA13CE}" presName="tx1" presStyleLbl="revTx" presStyleIdx="3" presStyleCnt="8"/>
      <dgm:spPr/>
    </dgm:pt>
    <dgm:pt modelId="{071BF585-B982-4F2E-A267-D648761BEA0C}" type="pres">
      <dgm:prSet presAssocID="{08EC8183-6B53-45E5-B40C-08DDADBA13CE}" presName="vert1" presStyleCnt="0"/>
      <dgm:spPr/>
    </dgm:pt>
    <dgm:pt modelId="{8FEE9DEA-AC50-4E80-9D21-7C4F2DFDA4EC}" type="pres">
      <dgm:prSet presAssocID="{974884BB-3B2D-46B3-9126-D138BC8A2C47}" presName="thickLine" presStyleLbl="alignNode1" presStyleIdx="4" presStyleCnt="8"/>
      <dgm:spPr/>
    </dgm:pt>
    <dgm:pt modelId="{BA0D6F03-CFB5-4592-85EA-4D6108550E76}" type="pres">
      <dgm:prSet presAssocID="{974884BB-3B2D-46B3-9126-D138BC8A2C47}" presName="horz1" presStyleCnt="0"/>
      <dgm:spPr/>
    </dgm:pt>
    <dgm:pt modelId="{53CD5DA2-4BAB-4B80-BC9E-835C4FB24D3B}" type="pres">
      <dgm:prSet presAssocID="{974884BB-3B2D-46B3-9126-D138BC8A2C47}" presName="tx1" presStyleLbl="revTx" presStyleIdx="4" presStyleCnt="8"/>
      <dgm:spPr/>
    </dgm:pt>
    <dgm:pt modelId="{3DB9916B-523E-4A67-906A-72C340E017E1}" type="pres">
      <dgm:prSet presAssocID="{974884BB-3B2D-46B3-9126-D138BC8A2C47}" presName="vert1" presStyleCnt="0"/>
      <dgm:spPr/>
    </dgm:pt>
    <dgm:pt modelId="{E21B0BD1-2AAD-46CF-86EA-74E38BBC554F}" type="pres">
      <dgm:prSet presAssocID="{9DD7AF94-7DBE-496E-BDC0-EEAD7168268B}" presName="thickLine" presStyleLbl="alignNode1" presStyleIdx="5" presStyleCnt="8"/>
      <dgm:spPr/>
    </dgm:pt>
    <dgm:pt modelId="{4CDE4E42-2294-4EE3-9A96-55A2BF7E539A}" type="pres">
      <dgm:prSet presAssocID="{9DD7AF94-7DBE-496E-BDC0-EEAD7168268B}" presName="horz1" presStyleCnt="0"/>
      <dgm:spPr/>
    </dgm:pt>
    <dgm:pt modelId="{B0698B6B-7523-4C2C-A948-064EBFD49FB4}" type="pres">
      <dgm:prSet presAssocID="{9DD7AF94-7DBE-496E-BDC0-EEAD7168268B}" presName="tx1" presStyleLbl="revTx" presStyleIdx="5" presStyleCnt="8"/>
      <dgm:spPr/>
    </dgm:pt>
    <dgm:pt modelId="{B508B5BA-2D4E-40DF-9897-0B8052628454}" type="pres">
      <dgm:prSet presAssocID="{9DD7AF94-7DBE-496E-BDC0-EEAD7168268B}" presName="vert1" presStyleCnt="0"/>
      <dgm:spPr/>
    </dgm:pt>
    <dgm:pt modelId="{BBFC7BA2-CAE0-4EC1-824C-7F50E3B87BE6}" type="pres">
      <dgm:prSet presAssocID="{8088AA1B-E92D-4924-AAB3-96945527A84E}" presName="thickLine" presStyleLbl="alignNode1" presStyleIdx="6" presStyleCnt="8"/>
      <dgm:spPr/>
    </dgm:pt>
    <dgm:pt modelId="{42451A5B-F57F-4A3C-BB5C-F47832B95713}" type="pres">
      <dgm:prSet presAssocID="{8088AA1B-E92D-4924-AAB3-96945527A84E}" presName="horz1" presStyleCnt="0"/>
      <dgm:spPr/>
    </dgm:pt>
    <dgm:pt modelId="{3E147C83-9EE7-4F1F-9F1D-C0B9F7758178}" type="pres">
      <dgm:prSet presAssocID="{8088AA1B-E92D-4924-AAB3-96945527A84E}" presName="tx1" presStyleLbl="revTx" presStyleIdx="6" presStyleCnt="8"/>
      <dgm:spPr/>
    </dgm:pt>
    <dgm:pt modelId="{168AF3AB-4B8F-4430-B62C-6FDD3C84044C}" type="pres">
      <dgm:prSet presAssocID="{8088AA1B-E92D-4924-AAB3-96945527A84E}" presName="vert1" presStyleCnt="0"/>
      <dgm:spPr/>
    </dgm:pt>
    <dgm:pt modelId="{081A13EB-EEAD-4D31-8A0A-156CBF910F0A}" type="pres">
      <dgm:prSet presAssocID="{F1139036-62AA-4879-A6BC-399CD81C3762}" presName="thickLine" presStyleLbl="alignNode1" presStyleIdx="7" presStyleCnt="8"/>
      <dgm:spPr/>
    </dgm:pt>
    <dgm:pt modelId="{1ADEEC43-2015-450E-A32E-4EB232D65350}" type="pres">
      <dgm:prSet presAssocID="{F1139036-62AA-4879-A6BC-399CD81C3762}" presName="horz1" presStyleCnt="0"/>
      <dgm:spPr/>
    </dgm:pt>
    <dgm:pt modelId="{9D8910F2-F8FF-4F02-A595-23FC97513756}" type="pres">
      <dgm:prSet presAssocID="{F1139036-62AA-4879-A6BC-399CD81C3762}" presName="tx1" presStyleLbl="revTx" presStyleIdx="7" presStyleCnt="8"/>
      <dgm:spPr/>
    </dgm:pt>
    <dgm:pt modelId="{B110BD49-7A09-4FBB-A67E-404D562BC2C3}" type="pres">
      <dgm:prSet presAssocID="{F1139036-62AA-4879-A6BC-399CD81C3762}" presName="vert1" presStyleCnt="0"/>
      <dgm:spPr/>
    </dgm:pt>
  </dgm:ptLst>
  <dgm:cxnLst>
    <dgm:cxn modelId="{818CEC0E-2454-4983-A879-57417AA41AC2}" type="presOf" srcId="{1573B8E9-2E94-4848-B012-1FBA2288E4B9}" destId="{4B745F4D-26F9-48C7-B683-D0DB9C4DBC8F}" srcOrd="0" destOrd="0" presId="urn:microsoft.com/office/officeart/2008/layout/LinedList"/>
    <dgm:cxn modelId="{E43F9714-49C7-430B-A08A-3930F63EE6B3}" srcId="{33554B95-AF0C-45AD-86B9-CCF42200F835}" destId="{24F58E25-7F71-4173-AD4D-65F3CA7D8BE0}" srcOrd="1" destOrd="0" parTransId="{82DE127F-00D0-4B78-9BE3-6AC97A400D58}" sibTransId="{B3049240-DB4F-444E-8E64-3EFE61874269}"/>
    <dgm:cxn modelId="{8576A820-191D-4F0D-9B4E-9DE67CCD5E1E}" type="presOf" srcId="{9DD7AF94-7DBE-496E-BDC0-EEAD7168268B}" destId="{B0698B6B-7523-4C2C-A948-064EBFD49FB4}" srcOrd="0" destOrd="0" presId="urn:microsoft.com/office/officeart/2008/layout/LinedList"/>
    <dgm:cxn modelId="{F8DE0028-91F5-4BA1-BA8B-0A641C1F04FF}" type="presOf" srcId="{FAB221A5-5A4D-4DE2-8395-55F561DD0B08}" destId="{85D0878F-3A5D-4222-A8A6-3380D0CA538C}" srcOrd="0" destOrd="0" presId="urn:microsoft.com/office/officeart/2008/layout/LinedList"/>
    <dgm:cxn modelId="{963EA55B-14E9-4C17-8E9D-7F57FEF6EB56}" srcId="{33554B95-AF0C-45AD-86B9-CCF42200F835}" destId="{FAB221A5-5A4D-4DE2-8395-55F561DD0B08}" srcOrd="0" destOrd="0" parTransId="{97F7AD47-902B-4FBC-BB67-D868EBB7675E}" sibTransId="{E73AE91D-70E5-4617-93D0-6AA0E4F3A52B}"/>
    <dgm:cxn modelId="{D4D70B68-E09C-46BE-AA21-FDA2CBB85BA5}" type="presOf" srcId="{08EC8183-6B53-45E5-B40C-08DDADBA13CE}" destId="{39C77F46-EE18-4AF0-B19D-89F39AC34EEF}" srcOrd="0" destOrd="0" presId="urn:microsoft.com/office/officeart/2008/layout/LinedList"/>
    <dgm:cxn modelId="{5E0FDE6A-ED1D-449E-B681-71A7946C7697}" srcId="{33554B95-AF0C-45AD-86B9-CCF42200F835}" destId="{F1139036-62AA-4879-A6BC-399CD81C3762}" srcOrd="7" destOrd="0" parTransId="{01AB9C4E-7627-494B-86EF-3254D6221E90}" sibTransId="{7C4C9A7C-3813-4354-B195-14A32A59D6C9}"/>
    <dgm:cxn modelId="{F4715F6F-E526-4F77-B201-FF73D227F2C9}" type="presOf" srcId="{24F58E25-7F71-4173-AD4D-65F3CA7D8BE0}" destId="{F1D924F3-8AB2-493E-82A4-109FEB3EEF01}" srcOrd="0" destOrd="0" presId="urn:microsoft.com/office/officeart/2008/layout/LinedList"/>
    <dgm:cxn modelId="{F6140679-64C1-4C3B-A51A-E2377EE02499}" type="presOf" srcId="{974884BB-3B2D-46B3-9126-D138BC8A2C47}" destId="{53CD5DA2-4BAB-4B80-BC9E-835C4FB24D3B}" srcOrd="0" destOrd="0" presId="urn:microsoft.com/office/officeart/2008/layout/LinedList"/>
    <dgm:cxn modelId="{F7293190-7EFA-4C77-A84A-1C2F7B915338}" srcId="{33554B95-AF0C-45AD-86B9-CCF42200F835}" destId="{1573B8E9-2E94-4848-B012-1FBA2288E4B9}" srcOrd="2" destOrd="0" parTransId="{31D4A688-0FBE-4248-96D5-DE480F7A62CF}" sibTransId="{3B18E498-1679-4AC2-BF02-B41DE4E8F771}"/>
    <dgm:cxn modelId="{0476DD97-5BF7-4017-B85E-A04907522563}" srcId="{33554B95-AF0C-45AD-86B9-CCF42200F835}" destId="{974884BB-3B2D-46B3-9126-D138BC8A2C47}" srcOrd="4" destOrd="0" parTransId="{67BAB688-DF4D-4EE2-9AD8-A69FC28EA95E}" sibTransId="{CCA198D8-0ED4-42F8-A81F-39F2EEA10A41}"/>
    <dgm:cxn modelId="{B204F39A-DF2D-481C-B925-49C205E50616}" srcId="{33554B95-AF0C-45AD-86B9-CCF42200F835}" destId="{08EC8183-6B53-45E5-B40C-08DDADBA13CE}" srcOrd="3" destOrd="0" parTransId="{F640A31F-5BF6-4601-B00D-1444A2934FAC}" sibTransId="{150822CF-CD54-4DF5-8299-2FB2388046D3}"/>
    <dgm:cxn modelId="{93E2EEAB-25BC-4625-A638-424E6C435F05}" type="presOf" srcId="{8088AA1B-E92D-4924-AAB3-96945527A84E}" destId="{3E147C83-9EE7-4F1F-9F1D-C0B9F7758178}" srcOrd="0" destOrd="0" presId="urn:microsoft.com/office/officeart/2008/layout/LinedList"/>
    <dgm:cxn modelId="{A3A119B6-5F0E-49AC-A5E6-293988C0CB22}" type="presOf" srcId="{F1139036-62AA-4879-A6BC-399CD81C3762}" destId="{9D8910F2-F8FF-4F02-A595-23FC97513756}" srcOrd="0" destOrd="0" presId="urn:microsoft.com/office/officeart/2008/layout/LinedList"/>
    <dgm:cxn modelId="{66963FC5-512D-46ED-823C-AA8AA74438DC}" srcId="{33554B95-AF0C-45AD-86B9-CCF42200F835}" destId="{9DD7AF94-7DBE-496E-BDC0-EEAD7168268B}" srcOrd="5" destOrd="0" parTransId="{A235E594-38A7-48B0-8245-2565F3499C9F}" sibTransId="{5EB5D56E-0E32-41FF-BCC6-D32C6D164285}"/>
    <dgm:cxn modelId="{08C387E9-A7DC-4718-9EA8-3FD6B65C9943}" type="presOf" srcId="{33554B95-AF0C-45AD-86B9-CCF42200F835}" destId="{F85979A8-08A0-4A0B-BCAF-FDDA3ADD2E16}" srcOrd="0" destOrd="0" presId="urn:microsoft.com/office/officeart/2008/layout/LinedList"/>
    <dgm:cxn modelId="{203C3EF0-4902-46ED-843E-5F17E74F295D}" srcId="{33554B95-AF0C-45AD-86B9-CCF42200F835}" destId="{8088AA1B-E92D-4924-AAB3-96945527A84E}" srcOrd="6" destOrd="0" parTransId="{E142E659-5AB6-4CB4-9ABF-21A6CF890ABF}" sibTransId="{EA50D92B-6512-44A2-860A-47DA97B68189}"/>
    <dgm:cxn modelId="{7F4583FF-2A4E-4CC4-8B16-A974042098F5}" type="presParOf" srcId="{F85979A8-08A0-4A0B-BCAF-FDDA3ADD2E16}" destId="{C1C4070D-0950-4203-B1D3-F1BDE2D42E1D}" srcOrd="0" destOrd="0" presId="urn:microsoft.com/office/officeart/2008/layout/LinedList"/>
    <dgm:cxn modelId="{87A07114-CD13-4FB2-9F7B-EB19BE5FD1AB}" type="presParOf" srcId="{F85979A8-08A0-4A0B-BCAF-FDDA3ADD2E16}" destId="{590EF725-C9C1-4F73-AFC0-97F0D89C6DDF}" srcOrd="1" destOrd="0" presId="urn:microsoft.com/office/officeart/2008/layout/LinedList"/>
    <dgm:cxn modelId="{6E0DAAE6-79DA-4467-B409-3551E5C82756}" type="presParOf" srcId="{590EF725-C9C1-4F73-AFC0-97F0D89C6DDF}" destId="{85D0878F-3A5D-4222-A8A6-3380D0CA538C}" srcOrd="0" destOrd="0" presId="urn:microsoft.com/office/officeart/2008/layout/LinedList"/>
    <dgm:cxn modelId="{4469EC03-236E-45B1-BEF9-54BE49C79139}" type="presParOf" srcId="{590EF725-C9C1-4F73-AFC0-97F0D89C6DDF}" destId="{A3AB173A-F9B6-45DD-96D8-9801504ADACE}" srcOrd="1" destOrd="0" presId="urn:microsoft.com/office/officeart/2008/layout/LinedList"/>
    <dgm:cxn modelId="{7385EF6E-0584-4C36-B42B-AD8A17EE6B12}" type="presParOf" srcId="{F85979A8-08A0-4A0B-BCAF-FDDA3ADD2E16}" destId="{8989164D-83F0-466E-A777-1B78EFBB7B17}" srcOrd="2" destOrd="0" presId="urn:microsoft.com/office/officeart/2008/layout/LinedList"/>
    <dgm:cxn modelId="{826453B8-49B3-40BC-9F84-5966AB0751DF}" type="presParOf" srcId="{F85979A8-08A0-4A0B-BCAF-FDDA3ADD2E16}" destId="{5CAE487D-5EDF-4E6A-8BE5-A6D5F85DB32A}" srcOrd="3" destOrd="0" presId="urn:microsoft.com/office/officeart/2008/layout/LinedList"/>
    <dgm:cxn modelId="{A809097E-9E01-4C6B-8DA1-76250F6D3903}" type="presParOf" srcId="{5CAE487D-5EDF-4E6A-8BE5-A6D5F85DB32A}" destId="{F1D924F3-8AB2-493E-82A4-109FEB3EEF01}" srcOrd="0" destOrd="0" presId="urn:microsoft.com/office/officeart/2008/layout/LinedList"/>
    <dgm:cxn modelId="{CABB5987-F5AD-407B-ADD8-B29C3691CFBF}" type="presParOf" srcId="{5CAE487D-5EDF-4E6A-8BE5-A6D5F85DB32A}" destId="{457F2A9C-949E-4685-95F7-90718D1A79FE}" srcOrd="1" destOrd="0" presId="urn:microsoft.com/office/officeart/2008/layout/LinedList"/>
    <dgm:cxn modelId="{0F9D5516-31AD-4B5B-B7FE-F41FCD9B7228}" type="presParOf" srcId="{F85979A8-08A0-4A0B-BCAF-FDDA3ADD2E16}" destId="{1E7733BE-C77E-41B0-9F73-BCCDE621ED7A}" srcOrd="4" destOrd="0" presId="urn:microsoft.com/office/officeart/2008/layout/LinedList"/>
    <dgm:cxn modelId="{74FFD0BC-DC28-4F21-8CB7-891F445CFFA9}" type="presParOf" srcId="{F85979A8-08A0-4A0B-BCAF-FDDA3ADD2E16}" destId="{7A28D158-30EA-43CC-927D-3BC298814E3B}" srcOrd="5" destOrd="0" presId="urn:microsoft.com/office/officeart/2008/layout/LinedList"/>
    <dgm:cxn modelId="{A9BD1400-E335-47FC-BFA0-DE286D7B24D2}" type="presParOf" srcId="{7A28D158-30EA-43CC-927D-3BC298814E3B}" destId="{4B745F4D-26F9-48C7-B683-D0DB9C4DBC8F}" srcOrd="0" destOrd="0" presId="urn:microsoft.com/office/officeart/2008/layout/LinedList"/>
    <dgm:cxn modelId="{BE423EDE-03F3-44ED-ADB6-76984A1D8558}" type="presParOf" srcId="{7A28D158-30EA-43CC-927D-3BC298814E3B}" destId="{AE5B94F8-36EE-4B5E-B562-07402F8D57AB}" srcOrd="1" destOrd="0" presId="urn:microsoft.com/office/officeart/2008/layout/LinedList"/>
    <dgm:cxn modelId="{C157BE87-CD7C-40ED-8C9B-37024807132A}" type="presParOf" srcId="{F85979A8-08A0-4A0B-BCAF-FDDA3ADD2E16}" destId="{8D89A5B8-523F-4BE2-87FB-28C41C1DF291}" srcOrd="6" destOrd="0" presId="urn:microsoft.com/office/officeart/2008/layout/LinedList"/>
    <dgm:cxn modelId="{0F972E58-A332-44CF-B2A6-AFD34F6C0285}" type="presParOf" srcId="{F85979A8-08A0-4A0B-BCAF-FDDA3ADD2E16}" destId="{ECD5CBA2-78C7-47A9-A18B-9B793B373289}" srcOrd="7" destOrd="0" presId="urn:microsoft.com/office/officeart/2008/layout/LinedList"/>
    <dgm:cxn modelId="{8899F6BF-A36B-4BBB-8EA7-B14DE6E14CE6}" type="presParOf" srcId="{ECD5CBA2-78C7-47A9-A18B-9B793B373289}" destId="{39C77F46-EE18-4AF0-B19D-89F39AC34EEF}" srcOrd="0" destOrd="0" presId="urn:microsoft.com/office/officeart/2008/layout/LinedList"/>
    <dgm:cxn modelId="{2DFC8750-4E2E-436E-B04C-DBBD07AFA4E1}" type="presParOf" srcId="{ECD5CBA2-78C7-47A9-A18B-9B793B373289}" destId="{071BF585-B982-4F2E-A267-D648761BEA0C}" srcOrd="1" destOrd="0" presId="urn:microsoft.com/office/officeart/2008/layout/LinedList"/>
    <dgm:cxn modelId="{C2702B96-6F26-4378-9B0B-2E351DCDAADC}" type="presParOf" srcId="{F85979A8-08A0-4A0B-BCAF-FDDA3ADD2E16}" destId="{8FEE9DEA-AC50-4E80-9D21-7C4F2DFDA4EC}" srcOrd="8" destOrd="0" presId="urn:microsoft.com/office/officeart/2008/layout/LinedList"/>
    <dgm:cxn modelId="{D012D4B4-EE27-4DD4-8E74-40E51134F48A}" type="presParOf" srcId="{F85979A8-08A0-4A0B-BCAF-FDDA3ADD2E16}" destId="{BA0D6F03-CFB5-4592-85EA-4D6108550E76}" srcOrd="9" destOrd="0" presId="urn:microsoft.com/office/officeart/2008/layout/LinedList"/>
    <dgm:cxn modelId="{B4DA8E04-B81C-4270-87EF-542D4F096D3F}" type="presParOf" srcId="{BA0D6F03-CFB5-4592-85EA-4D6108550E76}" destId="{53CD5DA2-4BAB-4B80-BC9E-835C4FB24D3B}" srcOrd="0" destOrd="0" presId="urn:microsoft.com/office/officeart/2008/layout/LinedList"/>
    <dgm:cxn modelId="{EE152156-8179-4402-868D-AC29778E0E36}" type="presParOf" srcId="{BA0D6F03-CFB5-4592-85EA-4D6108550E76}" destId="{3DB9916B-523E-4A67-906A-72C340E017E1}" srcOrd="1" destOrd="0" presId="urn:microsoft.com/office/officeart/2008/layout/LinedList"/>
    <dgm:cxn modelId="{C85C9326-77FE-40D6-9678-BF5236F97398}" type="presParOf" srcId="{F85979A8-08A0-4A0B-BCAF-FDDA3ADD2E16}" destId="{E21B0BD1-2AAD-46CF-86EA-74E38BBC554F}" srcOrd="10" destOrd="0" presId="urn:microsoft.com/office/officeart/2008/layout/LinedList"/>
    <dgm:cxn modelId="{47A253CB-E82C-41EB-9EE7-36E67AE6AA45}" type="presParOf" srcId="{F85979A8-08A0-4A0B-BCAF-FDDA3ADD2E16}" destId="{4CDE4E42-2294-4EE3-9A96-55A2BF7E539A}" srcOrd="11" destOrd="0" presId="urn:microsoft.com/office/officeart/2008/layout/LinedList"/>
    <dgm:cxn modelId="{2A51512C-562A-4DA7-AB0B-640A2C2CCB97}" type="presParOf" srcId="{4CDE4E42-2294-4EE3-9A96-55A2BF7E539A}" destId="{B0698B6B-7523-4C2C-A948-064EBFD49FB4}" srcOrd="0" destOrd="0" presId="urn:microsoft.com/office/officeart/2008/layout/LinedList"/>
    <dgm:cxn modelId="{BB47B196-EAAA-4D6D-A36A-F082273F6F42}" type="presParOf" srcId="{4CDE4E42-2294-4EE3-9A96-55A2BF7E539A}" destId="{B508B5BA-2D4E-40DF-9897-0B8052628454}" srcOrd="1" destOrd="0" presId="urn:microsoft.com/office/officeart/2008/layout/LinedList"/>
    <dgm:cxn modelId="{A3BE42E2-30E1-4875-8291-B7F4B45E8A40}" type="presParOf" srcId="{F85979A8-08A0-4A0B-BCAF-FDDA3ADD2E16}" destId="{BBFC7BA2-CAE0-4EC1-824C-7F50E3B87BE6}" srcOrd="12" destOrd="0" presId="urn:microsoft.com/office/officeart/2008/layout/LinedList"/>
    <dgm:cxn modelId="{2C9DB571-7905-4DC8-A52D-F797187D82A8}" type="presParOf" srcId="{F85979A8-08A0-4A0B-BCAF-FDDA3ADD2E16}" destId="{42451A5B-F57F-4A3C-BB5C-F47832B95713}" srcOrd="13" destOrd="0" presId="urn:microsoft.com/office/officeart/2008/layout/LinedList"/>
    <dgm:cxn modelId="{94C1F8C2-97DF-44F2-A298-89420FE0AF29}" type="presParOf" srcId="{42451A5B-F57F-4A3C-BB5C-F47832B95713}" destId="{3E147C83-9EE7-4F1F-9F1D-C0B9F7758178}" srcOrd="0" destOrd="0" presId="urn:microsoft.com/office/officeart/2008/layout/LinedList"/>
    <dgm:cxn modelId="{86832F25-C532-4674-BEC9-589A52221720}" type="presParOf" srcId="{42451A5B-F57F-4A3C-BB5C-F47832B95713}" destId="{168AF3AB-4B8F-4430-B62C-6FDD3C84044C}" srcOrd="1" destOrd="0" presId="urn:microsoft.com/office/officeart/2008/layout/LinedList"/>
    <dgm:cxn modelId="{D088767B-4209-4ABF-B176-005F15BA7BF7}" type="presParOf" srcId="{F85979A8-08A0-4A0B-BCAF-FDDA3ADD2E16}" destId="{081A13EB-EEAD-4D31-8A0A-156CBF910F0A}" srcOrd="14" destOrd="0" presId="urn:microsoft.com/office/officeart/2008/layout/LinedList"/>
    <dgm:cxn modelId="{0CB36054-D477-4280-A4B5-D97E680E8C03}" type="presParOf" srcId="{F85979A8-08A0-4A0B-BCAF-FDDA3ADD2E16}" destId="{1ADEEC43-2015-450E-A32E-4EB232D65350}" srcOrd="15" destOrd="0" presId="urn:microsoft.com/office/officeart/2008/layout/LinedList"/>
    <dgm:cxn modelId="{592F8C14-3DAD-4EC2-9D4D-50F4D456F07F}" type="presParOf" srcId="{1ADEEC43-2015-450E-A32E-4EB232D65350}" destId="{9D8910F2-F8FF-4F02-A595-23FC97513756}" srcOrd="0" destOrd="0" presId="urn:microsoft.com/office/officeart/2008/layout/LinedList"/>
    <dgm:cxn modelId="{7B383C82-83C0-4D6A-B4A0-61CD2DC494D6}" type="presParOf" srcId="{1ADEEC43-2015-450E-A32E-4EB232D65350}" destId="{B110BD49-7A09-4FBB-A67E-404D562BC2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D06DCA-A960-403C-9B51-B0577CFC60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9C62253-9474-4F3B-BBAE-6D255150FE3B}">
      <dgm:prSet/>
      <dgm:spPr/>
      <dgm:t>
        <a:bodyPr/>
        <a:lstStyle/>
        <a:p>
          <a:r>
            <a:rPr lang="en-US"/>
            <a:t>First base case to be considered:  1)Revenue from Selling tickets for a single day:</a:t>
          </a:r>
        </a:p>
      </dgm:t>
    </dgm:pt>
    <dgm:pt modelId="{E46845A4-51E5-4F87-8997-C9AD29D93436}" type="parTrans" cxnId="{7363BCE6-2A0D-4F8B-AA1F-B0E86086A8BC}">
      <dgm:prSet/>
      <dgm:spPr/>
      <dgm:t>
        <a:bodyPr/>
        <a:lstStyle/>
        <a:p>
          <a:endParaRPr lang="en-US"/>
        </a:p>
      </dgm:t>
    </dgm:pt>
    <dgm:pt modelId="{4BA2EF41-A14E-42C9-8A8F-B540C29E5837}" type="sibTrans" cxnId="{7363BCE6-2A0D-4F8B-AA1F-B0E86086A8BC}">
      <dgm:prSet/>
      <dgm:spPr/>
      <dgm:t>
        <a:bodyPr/>
        <a:lstStyle/>
        <a:p>
          <a:endParaRPr lang="en-US"/>
        </a:p>
      </dgm:t>
    </dgm:pt>
    <dgm:pt modelId="{4550DC8C-7761-4913-8CFE-321AA733005D}">
      <dgm:prSet/>
      <dgm:spPr/>
      <dgm:t>
        <a:bodyPr/>
        <a:lstStyle/>
        <a:p>
          <a:r>
            <a:rPr lang="en-US"/>
            <a:t>As we discussed in our approach to the solution, we are going to optimize the equation:  revenue= (demand level – tickets sold )*tickets sold</a:t>
          </a:r>
        </a:p>
      </dgm:t>
    </dgm:pt>
    <dgm:pt modelId="{277E1A32-9A57-46AC-B05A-D237E5C4FF3A}" type="parTrans" cxnId="{F4D2C322-4E0C-4515-A645-7D8E36B632D2}">
      <dgm:prSet/>
      <dgm:spPr/>
      <dgm:t>
        <a:bodyPr/>
        <a:lstStyle/>
        <a:p>
          <a:endParaRPr lang="en-US"/>
        </a:p>
      </dgm:t>
    </dgm:pt>
    <dgm:pt modelId="{4F0AF529-F5D5-44BF-88F5-D35D6671AFB3}" type="sibTrans" cxnId="{F4D2C322-4E0C-4515-A645-7D8E36B632D2}">
      <dgm:prSet/>
      <dgm:spPr/>
      <dgm:t>
        <a:bodyPr/>
        <a:lstStyle/>
        <a:p>
          <a:endParaRPr lang="en-US"/>
        </a:p>
      </dgm:t>
    </dgm:pt>
    <dgm:pt modelId="{0094E7AB-9394-4DA9-9C4E-1BCDB59656DF}">
      <dgm:prSet/>
      <dgm:spPr/>
      <dgm:t>
        <a:bodyPr/>
        <a:lstStyle/>
        <a:p>
          <a:r>
            <a:rPr lang="en-US"/>
            <a:t>This will give us the revenue for that particular day.</a:t>
          </a:r>
        </a:p>
      </dgm:t>
    </dgm:pt>
    <dgm:pt modelId="{98EAC903-62C6-4C7C-B21E-90EA6BD2B6FC}" type="parTrans" cxnId="{4B7602FF-7225-4376-9A7E-01CECB8E498F}">
      <dgm:prSet/>
      <dgm:spPr/>
      <dgm:t>
        <a:bodyPr/>
        <a:lstStyle/>
        <a:p>
          <a:endParaRPr lang="en-US"/>
        </a:p>
      </dgm:t>
    </dgm:pt>
    <dgm:pt modelId="{3E250940-D54F-43F9-B663-A85D9092A4DA}" type="sibTrans" cxnId="{4B7602FF-7225-4376-9A7E-01CECB8E498F}">
      <dgm:prSet/>
      <dgm:spPr/>
      <dgm:t>
        <a:bodyPr/>
        <a:lstStyle/>
        <a:p>
          <a:endParaRPr lang="en-US"/>
        </a:p>
      </dgm:t>
    </dgm:pt>
    <dgm:pt modelId="{5E2BCF01-5B55-4C6D-8AB6-110F072B7770}">
      <dgm:prSet/>
      <dgm:spPr/>
      <dgm:t>
        <a:bodyPr/>
        <a:lstStyle/>
        <a:p>
          <a:r>
            <a:rPr lang="en-US"/>
            <a:t>2) Selling tickets with only one day left:</a:t>
          </a:r>
        </a:p>
      </dgm:t>
    </dgm:pt>
    <dgm:pt modelId="{DEE46C0C-4A61-47C8-A012-B1B3DF99B821}" type="parTrans" cxnId="{026A0DB5-0ED5-4999-B4E9-1D733797CBA9}">
      <dgm:prSet/>
      <dgm:spPr/>
      <dgm:t>
        <a:bodyPr/>
        <a:lstStyle/>
        <a:p>
          <a:endParaRPr lang="en-US"/>
        </a:p>
      </dgm:t>
    </dgm:pt>
    <dgm:pt modelId="{71522B1B-51B3-4D71-AB5E-D5BF447A33D7}" type="sibTrans" cxnId="{026A0DB5-0ED5-4999-B4E9-1D733797CBA9}">
      <dgm:prSet/>
      <dgm:spPr/>
      <dgm:t>
        <a:bodyPr/>
        <a:lstStyle/>
        <a:p>
          <a:endParaRPr lang="en-US"/>
        </a:p>
      </dgm:t>
    </dgm:pt>
    <dgm:pt modelId="{C0E7BB51-4D05-4004-B700-E32F97FB2F84}">
      <dgm:prSet/>
      <dgm:spPr/>
      <dgm:t>
        <a:bodyPr/>
        <a:lstStyle/>
        <a:p>
          <a:r>
            <a:rPr lang="en-US"/>
            <a:t>In this case, we will be filling Q values with revenue= price* tickets_sold. We won’t have to worry about future values as this is the last day before the flight.</a:t>
          </a:r>
        </a:p>
      </dgm:t>
    </dgm:pt>
    <dgm:pt modelId="{EA00A807-7125-4841-ACD8-E4FC2A0AB531}" type="parTrans" cxnId="{8CF01723-A357-44C9-833D-9A377897038F}">
      <dgm:prSet/>
      <dgm:spPr/>
      <dgm:t>
        <a:bodyPr/>
        <a:lstStyle/>
        <a:p>
          <a:endParaRPr lang="en-US"/>
        </a:p>
      </dgm:t>
    </dgm:pt>
    <dgm:pt modelId="{3F8CDBE3-52F0-44C4-8E46-450A54BB3D5C}" type="sibTrans" cxnId="{8CF01723-A357-44C9-833D-9A377897038F}">
      <dgm:prSet/>
      <dgm:spPr/>
      <dgm:t>
        <a:bodyPr/>
        <a:lstStyle/>
        <a:p>
          <a:endParaRPr lang="en-US"/>
        </a:p>
      </dgm:t>
    </dgm:pt>
    <dgm:pt modelId="{1EAC315B-E7CA-46EB-B61E-54D33452DD4B}" type="pres">
      <dgm:prSet presAssocID="{0FD06DCA-A960-403C-9B51-B0577CFC60A6}" presName="vert0" presStyleCnt="0">
        <dgm:presLayoutVars>
          <dgm:dir/>
          <dgm:animOne val="branch"/>
          <dgm:animLvl val="lvl"/>
        </dgm:presLayoutVars>
      </dgm:prSet>
      <dgm:spPr/>
    </dgm:pt>
    <dgm:pt modelId="{25279FCC-8118-4B4E-9AC4-39CCFC95CA8C}" type="pres">
      <dgm:prSet presAssocID="{49C62253-9474-4F3B-BBAE-6D255150FE3B}" presName="thickLine" presStyleLbl="alignNode1" presStyleIdx="0" presStyleCnt="5"/>
      <dgm:spPr/>
    </dgm:pt>
    <dgm:pt modelId="{305B870C-6399-4815-B8B7-62300E6C0D80}" type="pres">
      <dgm:prSet presAssocID="{49C62253-9474-4F3B-BBAE-6D255150FE3B}" presName="horz1" presStyleCnt="0"/>
      <dgm:spPr/>
    </dgm:pt>
    <dgm:pt modelId="{1A21AB03-0720-4AAE-BC9A-8E6EBB0F2F8C}" type="pres">
      <dgm:prSet presAssocID="{49C62253-9474-4F3B-BBAE-6D255150FE3B}" presName="tx1" presStyleLbl="revTx" presStyleIdx="0" presStyleCnt="5"/>
      <dgm:spPr/>
    </dgm:pt>
    <dgm:pt modelId="{9494C56C-7A16-4DF5-AAD8-8AA854B1ED34}" type="pres">
      <dgm:prSet presAssocID="{49C62253-9474-4F3B-BBAE-6D255150FE3B}" presName="vert1" presStyleCnt="0"/>
      <dgm:spPr/>
    </dgm:pt>
    <dgm:pt modelId="{E90AEBB7-6ABF-438A-ADCC-E49AD573FF7C}" type="pres">
      <dgm:prSet presAssocID="{4550DC8C-7761-4913-8CFE-321AA733005D}" presName="thickLine" presStyleLbl="alignNode1" presStyleIdx="1" presStyleCnt="5"/>
      <dgm:spPr/>
    </dgm:pt>
    <dgm:pt modelId="{AFA5FFED-0D02-46B2-85E1-3CE7873A7876}" type="pres">
      <dgm:prSet presAssocID="{4550DC8C-7761-4913-8CFE-321AA733005D}" presName="horz1" presStyleCnt="0"/>
      <dgm:spPr/>
    </dgm:pt>
    <dgm:pt modelId="{E7AAA0B9-BCA4-4162-9355-65F91A4867BD}" type="pres">
      <dgm:prSet presAssocID="{4550DC8C-7761-4913-8CFE-321AA733005D}" presName="tx1" presStyleLbl="revTx" presStyleIdx="1" presStyleCnt="5"/>
      <dgm:spPr/>
    </dgm:pt>
    <dgm:pt modelId="{14BA3A99-90A2-4806-8A20-4FFA31AC89D9}" type="pres">
      <dgm:prSet presAssocID="{4550DC8C-7761-4913-8CFE-321AA733005D}" presName="vert1" presStyleCnt="0"/>
      <dgm:spPr/>
    </dgm:pt>
    <dgm:pt modelId="{389D9F25-35F3-49CD-B6C9-03C8A9DA0E8D}" type="pres">
      <dgm:prSet presAssocID="{0094E7AB-9394-4DA9-9C4E-1BCDB59656DF}" presName="thickLine" presStyleLbl="alignNode1" presStyleIdx="2" presStyleCnt="5"/>
      <dgm:spPr/>
    </dgm:pt>
    <dgm:pt modelId="{D8BC68AE-A0D8-4001-83DA-BAFAA4683157}" type="pres">
      <dgm:prSet presAssocID="{0094E7AB-9394-4DA9-9C4E-1BCDB59656DF}" presName="horz1" presStyleCnt="0"/>
      <dgm:spPr/>
    </dgm:pt>
    <dgm:pt modelId="{1DF24DE9-4E30-4A11-B3A8-A926A1B27D0B}" type="pres">
      <dgm:prSet presAssocID="{0094E7AB-9394-4DA9-9C4E-1BCDB59656DF}" presName="tx1" presStyleLbl="revTx" presStyleIdx="2" presStyleCnt="5"/>
      <dgm:spPr/>
    </dgm:pt>
    <dgm:pt modelId="{56BD7116-D6EB-4067-9EB4-8352A3AD7925}" type="pres">
      <dgm:prSet presAssocID="{0094E7AB-9394-4DA9-9C4E-1BCDB59656DF}" presName="vert1" presStyleCnt="0"/>
      <dgm:spPr/>
    </dgm:pt>
    <dgm:pt modelId="{51122E5D-3FCA-46B6-9153-756017C1E55A}" type="pres">
      <dgm:prSet presAssocID="{5E2BCF01-5B55-4C6D-8AB6-110F072B7770}" presName="thickLine" presStyleLbl="alignNode1" presStyleIdx="3" presStyleCnt="5"/>
      <dgm:spPr/>
    </dgm:pt>
    <dgm:pt modelId="{F00976D4-3BE1-441C-97CC-657935058B88}" type="pres">
      <dgm:prSet presAssocID="{5E2BCF01-5B55-4C6D-8AB6-110F072B7770}" presName="horz1" presStyleCnt="0"/>
      <dgm:spPr/>
    </dgm:pt>
    <dgm:pt modelId="{6FD83821-3834-477D-BA9B-9EDCA8BDC6F7}" type="pres">
      <dgm:prSet presAssocID="{5E2BCF01-5B55-4C6D-8AB6-110F072B7770}" presName="tx1" presStyleLbl="revTx" presStyleIdx="3" presStyleCnt="5"/>
      <dgm:spPr/>
    </dgm:pt>
    <dgm:pt modelId="{17C441C8-7532-468A-B1C9-E8FD44DF8FC1}" type="pres">
      <dgm:prSet presAssocID="{5E2BCF01-5B55-4C6D-8AB6-110F072B7770}" presName="vert1" presStyleCnt="0"/>
      <dgm:spPr/>
    </dgm:pt>
    <dgm:pt modelId="{F5B1F429-8E48-426E-B0A8-BB32C77300C2}" type="pres">
      <dgm:prSet presAssocID="{C0E7BB51-4D05-4004-B700-E32F97FB2F84}" presName="thickLine" presStyleLbl="alignNode1" presStyleIdx="4" presStyleCnt="5"/>
      <dgm:spPr/>
    </dgm:pt>
    <dgm:pt modelId="{16ED9AB7-96F9-4B30-A5A3-0E2905C3FDF8}" type="pres">
      <dgm:prSet presAssocID="{C0E7BB51-4D05-4004-B700-E32F97FB2F84}" presName="horz1" presStyleCnt="0"/>
      <dgm:spPr/>
    </dgm:pt>
    <dgm:pt modelId="{A35044F3-D2FB-4DE2-AF89-D071FA05A07B}" type="pres">
      <dgm:prSet presAssocID="{C0E7BB51-4D05-4004-B700-E32F97FB2F84}" presName="tx1" presStyleLbl="revTx" presStyleIdx="4" presStyleCnt="5"/>
      <dgm:spPr/>
    </dgm:pt>
    <dgm:pt modelId="{39DA2C8A-A062-4ECC-AA49-85E6D6CD396C}" type="pres">
      <dgm:prSet presAssocID="{C0E7BB51-4D05-4004-B700-E32F97FB2F84}" presName="vert1" presStyleCnt="0"/>
      <dgm:spPr/>
    </dgm:pt>
  </dgm:ptLst>
  <dgm:cxnLst>
    <dgm:cxn modelId="{CA8DF71B-5EA3-4342-89B8-1CB32BBCCF1A}" type="presOf" srcId="{C0E7BB51-4D05-4004-B700-E32F97FB2F84}" destId="{A35044F3-D2FB-4DE2-AF89-D071FA05A07B}" srcOrd="0" destOrd="0" presId="urn:microsoft.com/office/officeart/2008/layout/LinedList"/>
    <dgm:cxn modelId="{F4D2C322-4E0C-4515-A645-7D8E36B632D2}" srcId="{0FD06DCA-A960-403C-9B51-B0577CFC60A6}" destId="{4550DC8C-7761-4913-8CFE-321AA733005D}" srcOrd="1" destOrd="0" parTransId="{277E1A32-9A57-46AC-B05A-D237E5C4FF3A}" sibTransId="{4F0AF529-F5D5-44BF-88F5-D35D6671AFB3}"/>
    <dgm:cxn modelId="{8CF01723-A357-44C9-833D-9A377897038F}" srcId="{0FD06DCA-A960-403C-9B51-B0577CFC60A6}" destId="{C0E7BB51-4D05-4004-B700-E32F97FB2F84}" srcOrd="4" destOrd="0" parTransId="{EA00A807-7125-4841-ACD8-E4FC2A0AB531}" sibTransId="{3F8CDBE3-52F0-44C4-8E46-450A54BB3D5C}"/>
    <dgm:cxn modelId="{98946627-36B0-41A7-A0E5-00A23ECBE8ED}" type="presOf" srcId="{0094E7AB-9394-4DA9-9C4E-1BCDB59656DF}" destId="{1DF24DE9-4E30-4A11-B3A8-A926A1B27D0B}" srcOrd="0" destOrd="0" presId="urn:microsoft.com/office/officeart/2008/layout/LinedList"/>
    <dgm:cxn modelId="{D77DB43F-47C7-48D7-9778-9000D0208957}" type="presOf" srcId="{5E2BCF01-5B55-4C6D-8AB6-110F072B7770}" destId="{6FD83821-3834-477D-BA9B-9EDCA8BDC6F7}" srcOrd="0" destOrd="0" presId="urn:microsoft.com/office/officeart/2008/layout/LinedList"/>
    <dgm:cxn modelId="{026A0DB5-0ED5-4999-B4E9-1D733797CBA9}" srcId="{0FD06DCA-A960-403C-9B51-B0577CFC60A6}" destId="{5E2BCF01-5B55-4C6D-8AB6-110F072B7770}" srcOrd="3" destOrd="0" parTransId="{DEE46C0C-4A61-47C8-A012-B1B3DF99B821}" sibTransId="{71522B1B-51B3-4D71-AB5E-D5BF447A33D7}"/>
    <dgm:cxn modelId="{0D9958C3-5FD0-498B-82CA-72136D892555}" type="presOf" srcId="{4550DC8C-7761-4913-8CFE-321AA733005D}" destId="{E7AAA0B9-BCA4-4162-9355-65F91A4867BD}" srcOrd="0" destOrd="0" presId="urn:microsoft.com/office/officeart/2008/layout/LinedList"/>
    <dgm:cxn modelId="{9ECD36D1-62AD-4D53-BCD2-93978581EBE0}" type="presOf" srcId="{0FD06DCA-A960-403C-9B51-B0577CFC60A6}" destId="{1EAC315B-E7CA-46EB-B61E-54D33452DD4B}" srcOrd="0" destOrd="0" presId="urn:microsoft.com/office/officeart/2008/layout/LinedList"/>
    <dgm:cxn modelId="{7363BCE6-2A0D-4F8B-AA1F-B0E86086A8BC}" srcId="{0FD06DCA-A960-403C-9B51-B0577CFC60A6}" destId="{49C62253-9474-4F3B-BBAE-6D255150FE3B}" srcOrd="0" destOrd="0" parTransId="{E46845A4-51E5-4F87-8997-C9AD29D93436}" sibTransId="{4BA2EF41-A14E-42C9-8A8F-B540C29E5837}"/>
    <dgm:cxn modelId="{38D7D7F5-FEC6-4B48-9DC4-8CCF924DDE9D}" type="presOf" srcId="{49C62253-9474-4F3B-BBAE-6D255150FE3B}" destId="{1A21AB03-0720-4AAE-BC9A-8E6EBB0F2F8C}" srcOrd="0" destOrd="0" presId="urn:microsoft.com/office/officeart/2008/layout/LinedList"/>
    <dgm:cxn modelId="{4B7602FF-7225-4376-9A7E-01CECB8E498F}" srcId="{0FD06DCA-A960-403C-9B51-B0577CFC60A6}" destId="{0094E7AB-9394-4DA9-9C4E-1BCDB59656DF}" srcOrd="2" destOrd="0" parTransId="{98EAC903-62C6-4C7C-B21E-90EA6BD2B6FC}" sibTransId="{3E250940-D54F-43F9-B663-A85D9092A4DA}"/>
    <dgm:cxn modelId="{C7C0E113-C07A-4AA6-AD8A-F8A4C824395D}" type="presParOf" srcId="{1EAC315B-E7CA-46EB-B61E-54D33452DD4B}" destId="{25279FCC-8118-4B4E-9AC4-39CCFC95CA8C}" srcOrd="0" destOrd="0" presId="urn:microsoft.com/office/officeart/2008/layout/LinedList"/>
    <dgm:cxn modelId="{5656D6A2-0407-4B06-82CA-9D36FAC3AA19}" type="presParOf" srcId="{1EAC315B-E7CA-46EB-B61E-54D33452DD4B}" destId="{305B870C-6399-4815-B8B7-62300E6C0D80}" srcOrd="1" destOrd="0" presId="urn:microsoft.com/office/officeart/2008/layout/LinedList"/>
    <dgm:cxn modelId="{B46211C6-1D25-4B7C-AF38-D0D69AF4CB8A}" type="presParOf" srcId="{305B870C-6399-4815-B8B7-62300E6C0D80}" destId="{1A21AB03-0720-4AAE-BC9A-8E6EBB0F2F8C}" srcOrd="0" destOrd="0" presId="urn:microsoft.com/office/officeart/2008/layout/LinedList"/>
    <dgm:cxn modelId="{1272949D-9D7C-4821-A4A6-803417E7C130}" type="presParOf" srcId="{305B870C-6399-4815-B8B7-62300E6C0D80}" destId="{9494C56C-7A16-4DF5-AAD8-8AA854B1ED34}" srcOrd="1" destOrd="0" presId="urn:microsoft.com/office/officeart/2008/layout/LinedList"/>
    <dgm:cxn modelId="{B23987D0-D811-4679-B2B3-B5F1662B1ED3}" type="presParOf" srcId="{1EAC315B-E7CA-46EB-B61E-54D33452DD4B}" destId="{E90AEBB7-6ABF-438A-ADCC-E49AD573FF7C}" srcOrd="2" destOrd="0" presId="urn:microsoft.com/office/officeart/2008/layout/LinedList"/>
    <dgm:cxn modelId="{15CFED33-6F5E-4463-8B0A-7EAFA4A45808}" type="presParOf" srcId="{1EAC315B-E7CA-46EB-B61E-54D33452DD4B}" destId="{AFA5FFED-0D02-46B2-85E1-3CE7873A7876}" srcOrd="3" destOrd="0" presId="urn:microsoft.com/office/officeart/2008/layout/LinedList"/>
    <dgm:cxn modelId="{F8AB6A7E-4A73-4FA8-B364-4375C726E0EA}" type="presParOf" srcId="{AFA5FFED-0D02-46B2-85E1-3CE7873A7876}" destId="{E7AAA0B9-BCA4-4162-9355-65F91A4867BD}" srcOrd="0" destOrd="0" presId="urn:microsoft.com/office/officeart/2008/layout/LinedList"/>
    <dgm:cxn modelId="{1DD39C74-E969-433F-AAD7-146BAA442AB8}" type="presParOf" srcId="{AFA5FFED-0D02-46B2-85E1-3CE7873A7876}" destId="{14BA3A99-90A2-4806-8A20-4FFA31AC89D9}" srcOrd="1" destOrd="0" presId="urn:microsoft.com/office/officeart/2008/layout/LinedList"/>
    <dgm:cxn modelId="{657445A3-89A1-4B1A-922C-241FC1E3F176}" type="presParOf" srcId="{1EAC315B-E7CA-46EB-B61E-54D33452DD4B}" destId="{389D9F25-35F3-49CD-B6C9-03C8A9DA0E8D}" srcOrd="4" destOrd="0" presId="urn:microsoft.com/office/officeart/2008/layout/LinedList"/>
    <dgm:cxn modelId="{66D0AD9A-7EFA-4AC1-8F5C-9491FE8A2783}" type="presParOf" srcId="{1EAC315B-E7CA-46EB-B61E-54D33452DD4B}" destId="{D8BC68AE-A0D8-4001-83DA-BAFAA4683157}" srcOrd="5" destOrd="0" presId="urn:microsoft.com/office/officeart/2008/layout/LinedList"/>
    <dgm:cxn modelId="{F6A33533-DB1C-423D-80AB-B9313D781915}" type="presParOf" srcId="{D8BC68AE-A0D8-4001-83DA-BAFAA4683157}" destId="{1DF24DE9-4E30-4A11-B3A8-A926A1B27D0B}" srcOrd="0" destOrd="0" presId="urn:microsoft.com/office/officeart/2008/layout/LinedList"/>
    <dgm:cxn modelId="{0116C1FF-B14F-4E24-AD28-862A079CAC73}" type="presParOf" srcId="{D8BC68AE-A0D8-4001-83DA-BAFAA4683157}" destId="{56BD7116-D6EB-4067-9EB4-8352A3AD7925}" srcOrd="1" destOrd="0" presId="urn:microsoft.com/office/officeart/2008/layout/LinedList"/>
    <dgm:cxn modelId="{D567B83F-CCCC-4443-B9A4-3ABF6CB3BD8A}" type="presParOf" srcId="{1EAC315B-E7CA-46EB-B61E-54D33452DD4B}" destId="{51122E5D-3FCA-46B6-9153-756017C1E55A}" srcOrd="6" destOrd="0" presId="urn:microsoft.com/office/officeart/2008/layout/LinedList"/>
    <dgm:cxn modelId="{FC7B89A7-2ACD-412E-87AB-D3AC31F3C04B}" type="presParOf" srcId="{1EAC315B-E7CA-46EB-B61E-54D33452DD4B}" destId="{F00976D4-3BE1-441C-97CC-657935058B88}" srcOrd="7" destOrd="0" presId="urn:microsoft.com/office/officeart/2008/layout/LinedList"/>
    <dgm:cxn modelId="{C6D88AAD-1A6D-47A5-B6F3-05C48F0C5AAB}" type="presParOf" srcId="{F00976D4-3BE1-441C-97CC-657935058B88}" destId="{6FD83821-3834-477D-BA9B-9EDCA8BDC6F7}" srcOrd="0" destOrd="0" presId="urn:microsoft.com/office/officeart/2008/layout/LinedList"/>
    <dgm:cxn modelId="{E6848961-9E71-4C38-9838-B00A0D6BCE78}" type="presParOf" srcId="{F00976D4-3BE1-441C-97CC-657935058B88}" destId="{17C441C8-7532-468A-B1C9-E8FD44DF8FC1}" srcOrd="1" destOrd="0" presId="urn:microsoft.com/office/officeart/2008/layout/LinedList"/>
    <dgm:cxn modelId="{B29C796C-214C-489A-AC7A-501849F17B61}" type="presParOf" srcId="{1EAC315B-E7CA-46EB-B61E-54D33452DD4B}" destId="{F5B1F429-8E48-426E-B0A8-BB32C77300C2}" srcOrd="8" destOrd="0" presId="urn:microsoft.com/office/officeart/2008/layout/LinedList"/>
    <dgm:cxn modelId="{DFC3D4DD-F745-4911-B886-2CD66B0C75CC}" type="presParOf" srcId="{1EAC315B-E7CA-46EB-B61E-54D33452DD4B}" destId="{16ED9AB7-96F9-4B30-A5A3-0E2905C3FDF8}" srcOrd="9" destOrd="0" presId="urn:microsoft.com/office/officeart/2008/layout/LinedList"/>
    <dgm:cxn modelId="{FD43487F-6F34-494D-9DFA-E3DEFE9ADE65}" type="presParOf" srcId="{16ED9AB7-96F9-4B30-A5A3-0E2905C3FDF8}" destId="{A35044F3-D2FB-4DE2-AF89-D071FA05A07B}" srcOrd="0" destOrd="0" presId="urn:microsoft.com/office/officeart/2008/layout/LinedList"/>
    <dgm:cxn modelId="{3A59669F-2110-451C-8C63-CEE32267D8F8}" type="presParOf" srcId="{16ED9AB7-96F9-4B30-A5A3-0E2905C3FDF8}" destId="{39DA2C8A-A062-4ECC-AA49-85E6D6CD39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232461-31F2-4143-B45A-E5032CFE9A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F115C2-E3FF-4D6E-BD39-17CE47E694C7}">
      <dgm:prSet/>
      <dgm:spPr/>
      <dgm:t>
        <a:bodyPr/>
        <a:lstStyle/>
        <a:p>
          <a:r>
            <a:rPr lang="en-US"/>
            <a:t>It is possible that after some research, we might understand that the problem is already understood  or solved and its solutions are being implemented or will be implemented as soon as the airline industry starts becoming active as it used to.</a:t>
          </a:r>
        </a:p>
      </dgm:t>
    </dgm:pt>
    <dgm:pt modelId="{6431E808-0BE1-4B67-805F-B198003EAECF}" type="parTrans" cxnId="{5E5682CC-59CB-4DF4-BC40-28BD3EB07689}">
      <dgm:prSet/>
      <dgm:spPr/>
      <dgm:t>
        <a:bodyPr/>
        <a:lstStyle/>
        <a:p>
          <a:endParaRPr lang="en-US"/>
        </a:p>
      </dgm:t>
    </dgm:pt>
    <dgm:pt modelId="{06CD2AE8-B2F0-4376-B2F5-E96416CFA06D}" type="sibTrans" cxnId="{5E5682CC-59CB-4DF4-BC40-28BD3EB07689}">
      <dgm:prSet/>
      <dgm:spPr/>
      <dgm:t>
        <a:bodyPr/>
        <a:lstStyle/>
        <a:p>
          <a:endParaRPr lang="en-US"/>
        </a:p>
      </dgm:t>
    </dgm:pt>
    <dgm:pt modelId="{958F1AED-F3BB-4408-A68C-536B985B1C22}">
      <dgm:prSet/>
      <dgm:spPr/>
      <dgm:t>
        <a:bodyPr/>
        <a:lstStyle/>
        <a:p>
          <a:r>
            <a:rPr lang="en-US"/>
            <a:t>As we are optimizing airline prices based on small(basic) parameters, and not taking other factors into consideration, many modifications will be required to fully optimize the revenue in the future</a:t>
          </a:r>
        </a:p>
      </dgm:t>
    </dgm:pt>
    <dgm:pt modelId="{A8CCED5D-AF6A-4D62-BC00-BFA6CC2D70BC}" type="parTrans" cxnId="{3662D764-5818-4AAC-A892-4B3BF44EEBC1}">
      <dgm:prSet/>
      <dgm:spPr/>
      <dgm:t>
        <a:bodyPr/>
        <a:lstStyle/>
        <a:p>
          <a:endParaRPr lang="en-US"/>
        </a:p>
      </dgm:t>
    </dgm:pt>
    <dgm:pt modelId="{933B9630-8FC1-4112-A6A6-0A955883A55A}" type="sibTrans" cxnId="{3662D764-5818-4AAC-A892-4B3BF44EEBC1}">
      <dgm:prSet/>
      <dgm:spPr/>
      <dgm:t>
        <a:bodyPr/>
        <a:lstStyle/>
        <a:p>
          <a:endParaRPr lang="en-US"/>
        </a:p>
      </dgm:t>
    </dgm:pt>
    <dgm:pt modelId="{19702FAA-A0A3-428B-BED8-6A447E51399B}" type="pres">
      <dgm:prSet presAssocID="{41232461-31F2-4143-B45A-E5032CFE9A66}" presName="root" presStyleCnt="0">
        <dgm:presLayoutVars>
          <dgm:dir/>
          <dgm:resizeHandles val="exact"/>
        </dgm:presLayoutVars>
      </dgm:prSet>
      <dgm:spPr/>
    </dgm:pt>
    <dgm:pt modelId="{04448795-EB98-42FF-8DB9-73C583A237F0}" type="pres">
      <dgm:prSet presAssocID="{55F115C2-E3FF-4D6E-BD39-17CE47E694C7}" presName="compNode" presStyleCnt="0"/>
      <dgm:spPr/>
    </dgm:pt>
    <dgm:pt modelId="{A0F6A5DA-9F3F-4E5D-9B2E-1E93E933848F}" type="pres">
      <dgm:prSet presAssocID="{55F115C2-E3FF-4D6E-BD39-17CE47E694C7}" presName="bgRect" presStyleLbl="bgShp" presStyleIdx="0" presStyleCnt="2"/>
      <dgm:spPr/>
    </dgm:pt>
    <dgm:pt modelId="{3E7FCD26-1AC4-4304-9F05-13268313B2C5}" type="pres">
      <dgm:prSet presAssocID="{55F115C2-E3FF-4D6E-BD39-17CE47E694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EC2A31C6-024D-4405-BD7A-5AA63CE20488}" type="pres">
      <dgm:prSet presAssocID="{55F115C2-E3FF-4D6E-BD39-17CE47E694C7}" presName="spaceRect" presStyleCnt="0"/>
      <dgm:spPr/>
    </dgm:pt>
    <dgm:pt modelId="{FB90A14A-9829-4848-84B8-8981955C8D6A}" type="pres">
      <dgm:prSet presAssocID="{55F115C2-E3FF-4D6E-BD39-17CE47E694C7}" presName="parTx" presStyleLbl="revTx" presStyleIdx="0" presStyleCnt="2">
        <dgm:presLayoutVars>
          <dgm:chMax val="0"/>
          <dgm:chPref val="0"/>
        </dgm:presLayoutVars>
      </dgm:prSet>
      <dgm:spPr/>
    </dgm:pt>
    <dgm:pt modelId="{14424DF6-9BE7-4449-979E-53CDACD26F84}" type="pres">
      <dgm:prSet presAssocID="{06CD2AE8-B2F0-4376-B2F5-E96416CFA06D}" presName="sibTrans" presStyleCnt="0"/>
      <dgm:spPr/>
    </dgm:pt>
    <dgm:pt modelId="{3021B89A-2D25-4068-9438-7374F1C781AC}" type="pres">
      <dgm:prSet presAssocID="{958F1AED-F3BB-4408-A68C-536B985B1C22}" presName="compNode" presStyleCnt="0"/>
      <dgm:spPr/>
    </dgm:pt>
    <dgm:pt modelId="{3FCB6FD4-213B-43F6-9FC9-E1022C3DDE13}" type="pres">
      <dgm:prSet presAssocID="{958F1AED-F3BB-4408-A68C-536B985B1C22}" presName="bgRect" presStyleLbl="bgShp" presStyleIdx="1" presStyleCnt="2"/>
      <dgm:spPr/>
    </dgm:pt>
    <dgm:pt modelId="{F3A35E33-2C82-4443-8FD4-DDAA5798ED6A}" type="pres">
      <dgm:prSet presAssocID="{958F1AED-F3BB-4408-A68C-536B985B1C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A4B79210-C998-48F2-9CB9-262EE532E9CA}" type="pres">
      <dgm:prSet presAssocID="{958F1AED-F3BB-4408-A68C-536B985B1C22}" presName="spaceRect" presStyleCnt="0"/>
      <dgm:spPr/>
    </dgm:pt>
    <dgm:pt modelId="{408F9B72-4296-4C40-97B7-4AE0728C2265}" type="pres">
      <dgm:prSet presAssocID="{958F1AED-F3BB-4408-A68C-536B985B1C22}" presName="parTx" presStyleLbl="revTx" presStyleIdx="1" presStyleCnt="2">
        <dgm:presLayoutVars>
          <dgm:chMax val="0"/>
          <dgm:chPref val="0"/>
        </dgm:presLayoutVars>
      </dgm:prSet>
      <dgm:spPr/>
    </dgm:pt>
  </dgm:ptLst>
  <dgm:cxnLst>
    <dgm:cxn modelId="{9977E642-FCFB-4A33-9289-B6A0BEB4C2F4}" type="presOf" srcId="{55F115C2-E3FF-4D6E-BD39-17CE47E694C7}" destId="{FB90A14A-9829-4848-84B8-8981955C8D6A}" srcOrd="0" destOrd="0" presId="urn:microsoft.com/office/officeart/2018/2/layout/IconVerticalSolidList"/>
    <dgm:cxn modelId="{3662D764-5818-4AAC-A892-4B3BF44EEBC1}" srcId="{41232461-31F2-4143-B45A-E5032CFE9A66}" destId="{958F1AED-F3BB-4408-A68C-536B985B1C22}" srcOrd="1" destOrd="0" parTransId="{A8CCED5D-AF6A-4D62-BC00-BFA6CC2D70BC}" sibTransId="{933B9630-8FC1-4112-A6A6-0A955883A55A}"/>
    <dgm:cxn modelId="{A499E797-887C-4517-9D3D-AAFB017A88DA}" type="presOf" srcId="{41232461-31F2-4143-B45A-E5032CFE9A66}" destId="{19702FAA-A0A3-428B-BED8-6A447E51399B}" srcOrd="0" destOrd="0" presId="urn:microsoft.com/office/officeart/2018/2/layout/IconVerticalSolidList"/>
    <dgm:cxn modelId="{5E5682CC-59CB-4DF4-BC40-28BD3EB07689}" srcId="{41232461-31F2-4143-B45A-E5032CFE9A66}" destId="{55F115C2-E3FF-4D6E-BD39-17CE47E694C7}" srcOrd="0" destOrd="0" parTransId="{6431E808-0BE1-4B67-805F-B198003EAECF}" sibTransId="{06CD2AE8-B2F0-4376-B2F5-E96416CFA06D}"/>
    <dgm:cxn modelId="{4A00AFD6-1F09-482D-9B18-6B8C0F79AC22}" type="presOf" srcId="{958F1AED-F3BB-4408-A68C-536B985B1C22}" destId="{408F9B72-4296-4C40-97B7-4AE0728C2265}" srcOrd="0" destOrd="0" presId="urn:microsoft.com/office/officeart/2018/2/layout/IconVerticalSolidList"/>
    <dgm:cxn modelId="{DF8D75A2-CB40-4EE1-AF94-8C3769680CE6}" type="presParOf" srcId="{19702FAA-A0A3-428B-BED8-6A447E51399B}" destId="{04448795-EB98-42FF-8DB9-73C583A237F0}" srcOrd="0" destOrd="0" presId="urn:microsoft.com/office/officeart/2018/2/layout/IconVerticalSolidList"/>
    <dgm:cxn modelId="{4E72D6AD-410F-4B4F-BAFD-4AE7ABB3E623}" type="presParOf" srcId="{04448795-EB98-42FF-8DB9-73C583A237F0}" destId="{A0F6A5DA-9F3F-4E5D-9B2E-1E93E933848F}" srcOrd="0" destOrd="0" presId="urn:microsoft.com/office/officeart/2018/2/layout/IconVerticalSolidList"/>
    <dgm:cxn modelId="{6E7E985E-0597-418A-80F5-4F1C354C685B}" type="presParOf" srcId="{04448795-EB98-42FF-8DB9-73C583A237F0}" destId="{3E7FCD26-1AC4-4304-9F05-13268313B2C5}" srcOrd="1" destOrd="0" presId="urn:microsoft.com/office/officeart/2018/2/layout/IconVerticalSolidList"/>
    <dgm:cxn modelId="{2EE5C741-55B0-41BA-BB4B-0F6F2A2AB1DA}" type="presParOf" srcId="{04448795-EB98-42FF-8DB9-73C583A237F0}" destId="{EC2A31C6-024D-4405-BD7A-5AA63CE20488}" srcOrd="2" destOrd="0" presId="urn:microsoft.com/office/officeart/2018/2/layout/IconVerticalSolidList"/>
    <dgm:cxn modelId="{F8E51277-F153-4FED-8493-38CE1624AA74}" type="presParOf" srcId="{04448795-EB98-42FF-8DB9-73C583A237F0}" destId="{FB90A14A-9829-4848-84B8-8981955C8D6A}" srcOrd="3" destOrd="0" presId="urn:microsoft.com/office/officeart/2018/2/layout/IconVerticalSolidList"/>
    <dgm:cxn modelId="{5F82C460-7C96-4CE0-892E-CFAF74FC7714}" type="presParOf" srcId="{19702FAA-A0A3-428B-BED8-6A447E51399B}" destId="{14424DF6-9BE7-4449-979E-53CDACD26F84}" srcOrd="1" destOrd="0" presId="urn:microsoft.com/office/officeart/2018/2/layout/IconVerticalSolidList"/>
    <dgm:cxn modelId="{503F9C29-DAC7-4181-A211-57B694BB24FE}" type="presParOf" srcId="{19702FAA-A0A3-428B-BED8-6A447E51399B}" destId="{3021B89A-2D25-4068-9438-7374F1C781AC}" srcOrd="2" destOrd="0" presId="urn:microsoft.com/office/officeart/2018/2/layout/IconVerticalSolidList"/>
    <dgm:cxn modelId="{0AB41B20-7ABB-4EF3-BAC3-686878E674E0}" type="presParOf" srcId="{3021B89A-2D25-4068-9438-7374F1C781AC}" destId="{3FCB6FD4-213B-43F6-9FC9-E1022C3DDE13}" srcOrd="0" destOrd="0" presId="urn:microsoft.com/office/officeart/2018/2/layout/IconVerticalSolidList"/>
    <dgm:cxn modelId="{28CF04E0-58F1-417C-8D98-45BCFB1C619D}" type="presParOf" srcId="{3021B89A-2D25-4068-9438-7374F1C781AC}" destId="{F3A35E33-2C82-4443-8FD4-DDAA5798ED6A}" srcOrd="1" destOrd="0" presId="urn:microsoft.com/office/officeart/2018/2/layout/IconVerticalSolidList"/>
    <dgm:cxn modelId="{6CD32366-CCD5-4644-BC02-316D232C787A}" type="presParOf" srcId="{3021B89A-2D25-4068-9438-7374F1C781AC}" destId="{A4B79210-C998-48F2-9CB9-262EE532E9CA}" srcOrd="2" destOrd="0" presId="urn:microsoft.com/office/officeart/2018/2/layout/IconVerticalSolidList"/>
    <dgm:cxn modelId="{7D922583-1274-4D04-9A5B-C6A48E700C36}" type="presParOf" srcId="{3021B89A-2D25-4068-9438-7374F1C781AC}" destId="{408F9B72-4296-4C40-97B7-4AE0728C22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D1C702-4675-4DF8-9C87-D1B3EFC012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E4D4256-0E3B-4DD7-9CE6-B769226BA38C}">
      <dgm:prSet/>
      <dgm:spPr/>
      <dgm:t>
        <a:bodyPr/>
        <a:lstStyle/>
        <a:p>
          <a:r>
            <a:rPr lang="en-US"/>
            <a:t>We are able to understand how airlines set their ticket pricing and the parameters  they use to optimize the revenue as much as possible.</a:t>
          </a:r>
        </a:p>
      </dgm:t>
    </dgm:pt>
    <dgm:pt modelId="{3E06B1B8-4749-45E5-B228-5B8D89253E01}" type="parTrans" cxnId="{F6170993-60C4-4D48-BC6C-A174B51F30D7}">
      <dgm:prSet/>
      <dgm:spPr/>
      <dgm:t>
        <a:bodyPr/>
        <a:lstStyle/>
        <a:p>
          <a:endParaRPr lang="en-US"/>
        </a:p>
      </dgm:t>
    </dgm:pt>
    <dgm:pt modelId="{54747AF5-2170-44F1-BB83-D5D28EB12735}" type="sibTrans" cxnId="{F6170993-60C4-4D48-BC6C-A174B51F30D7}">
      <dgm:prSet/>
      <dgm:spPr/>
      <dgm:t>
        <a:bodyPr/>
        <a:lstStyle/>
        <a:p>
          <a:endParaRPr lang="en-US"/>
        </a:p>
      </dgm:t>
    </dgm:pt>
    <dgm:pt modelId="{922DABD3-7ADD-40BB-8110-BD85C7AC3445}">
      <dgm:prSet/>
      <dgm:spPr/>
      <dgm:t>
        <a:bodyPr/>
        <a:lstStyle/>
        <a:p>
          <a:r>
            <a:rPr lang="en-US"/>
            <a:t>We designed a basic algorithm for airline revenue optimization based on ticket pricing.</a:t>
          </a:r>
        </a:p>
      </dgm:t>
    </dgm:pt>
    <dgm:pt modelId="{AD9E2E2C-7E43-4F35-8E81-323887E03478}" type="parTrans" cxnId="{84DC09D7-CA4A-4BD2-BDEF-470A93C34761}">
      <dgm:prSet/>
      <dgm:spPr/>
      <dgm:t>
        <a:bodyPr/>
        <a:lstStyle/>
        <a:p>
          <a:endParaRPr lang="en-US"/>
        </a:p>
      </dgm:t>
    </dgm:pt>
    <dgm:pt modelId="{7C79991E-973D-4FFC-BCE5-4BC8F5A79856}" type="sibTrans" cxnId="{84DC09D7-CA4A-4BD2-BDEF-470A93C34761}">
      <dgm:prSet/>
      <dgm:spPr/>
      <dgm:t>
        <a:bodyPr/>
        <a:lstStyle/>
        <a:p>
          <a:endParaRPr lang="en-US"/>
        </a:p>
      </dgm:t>
    </dgm:pt>
    <dgm:pt modelId="{8B725171-5405-4977-B357-28DFE060F11F}">
      <dgm:prSet/>
      <dgm:spPr/>
      <dgm:t>
        <a:bodyPr/>
        <a:lstStyle/>
        <a:p>
          <a:r>
            <a:rPr lang="en-US"/>
            <a:t>We can make an application based on this optimization solution as well in future.</a:t>
          </a:r>
        </a:p>
      </dgm:t>
    </dgm:pt>
    <dgm:pt modelId="{0BB15D2F-0B5F-4B8A-9BF0-7B9B2F05B371}" type="parTrans" cxnId="{5597ADE7-DF0E-4662-BFC6-518CBBB0146D}">
      <dgm:prSet/>
      <dgm:spPr/>
      <dgm:t>
        <a:bodyPr/>
        <a:lstStyle/>
        <a:p>
          <a:endParaRPr lang="en-US"/>
        </a:p>
      </dgm:t>
    </dgm:pt>
    <dgm:pt modelId="{02672D98-3C5E-4B19-8AAC-8596E94F62FE}" type="sibTrans" cxnId="{5597ADE7-DF0E-4662-BFC6-518CBBB0146D}">
      <dgm:prSet/>
      <dgm:spPr/>
      <dgm:t>
        <a:bodyPr/>
        <a:lstStyle/>
        <a:p>
          <a:endParaRPr lang="en-US"/>
        </a:p>
      </dgm:t>
    </dgm:pt>
    <dgm:pt modelId="{FB1432B1-47A7-411F-9364-BED6BAF93D69}">
      <dgm:prSet/>
      <dgm:spPr/>
      <dgm:t>
        <a:bodyPr/>
        <a:lstStyle/>
        <a:p>
          <a:r>
            <a:rPr lang="en-US"/>
            <a:t>We can analyze how the ticket pricing affects the revenue further, and based on this analysis, we can try to make more changes and consider other external parameters which we have not considered in this optimization solution .</a:t>
          </a:r>
        </a:p>
      </dgm:t>
    </dgm:pt>
    <dgm:pt modelId="{1A344DBB-8F7B-4B58-A161-2BBCC5A227EB}" type="parTrans" cxnId="{1EE43CF8-0F38-49D3-8E24-7273AD8C6BC9}">
      <dgm:prSet/>
      <dgm:spPr/>
      <dgm:t>
        <a:bodyPr/>
        <a:lstStyle/>
        <a:p>
          <a:endParaRPr lang="en-US"/>
        </a:p>
      </dgm:t>
    </dgm:pt>
    <dgm:pt modelId="{01F7D1AA-9BC9-43B0-B8D2-1B9010442930}" type="sibTrans" cxnId="{1EE43CF8-0F38-49D3-8E24-7273AD8C6BC9}">
      <dgm:prSet/>
      <dgm:spPr/>
      <dgm:t>
        <a:bodyPr/>
        <a:lstStyle/>
        <a:p>
          <a:endParaRPr lang="en-US"/>
        </a:p>
      </dgm:t>
    </dgm:pt>
    <dgm:pt modelId="{82155F31-F94D-4A2B-A887-34BBD761512E}">
      <dgm:prSet/>
      <dgm:spPr/>
      <dgm:t>
        <a:bodyPr/>
        <a:lstStyle/>
        <a:p>
          <a:r>
            <a:rPr lang="en-US"/>
            <a:t>This leaves us with more room for modification in the solution we used, in the future for better optimization.</a:t>
          </a:r>
        </a:p>
      </dgm:t>
    </dgm:pt>
    <dgm:pt modelId="{58A71E6E-8A4C-474B-A497-C5A87B325E8D}" type="parTrans" cxnId="{692AF474-D288-4081-9D02-FED9C7A6D7D1}">
      <dgm:prSet/>
      <dgm:spPr/>
      <dgm:t>
        <a:bodyPr/>
        <a:lstStyle/>
        <a:p>
          <a:endParaRPr lang="en-US"/>
        </a:p>
      </dgm:t>
    </dgm:pt>
    <dgm:pt modelId="{7EF38A04-2BDC-49CA-8788-E33C4E5337C3}" type="sibTrans" cxnId="{692AF474-D288-4081-9D02-FED9C7A6D7D1}">
      <dgm:prSet/>
      <dgm:spPr/>
      <dgm:t>
        <a:bodyPr/>
        <a:lstStyle/>
        <a:p>
          <a:endParaRPr lang="en-US"/>
        </a:p>
      </dgm:t>
    </dgm:pt>
    <dgm:pt modelId="{8201A070-C7B2-42A9-80D9-513D5C12D90C}">
      <dgm:prSet/>
      <dgm:spPr/>
      <dgm:t>
        <a:bodyPr/>
        <a:lstStyle/>
        <a:p>
          <a:r>
            <a:rPr lang="en-US"/>
            <a:t>We might be able to use this model for setting prices of other items as well and try to optimize the profit benefited from selling those items ,i.e. we can use it for business enhancement purposes.</a:t>
          </a:r>
        </a:p>
      </dgm:t>
    </dgm:pt>
    <dgm:pt modelId="{D4BEF4D9-1F32-4D71-AB47-10ADAB11E7CA}" type="parTrans" cxnId="{1DBCA484-8C0D-446E-94D5-16307FE2C854}">
      <dgm:prSet/>
      <dgm:spPr/>
      <dgm:t>
        <a:bodyPr/>
        <a:lstStyle/>
        <a:p>
          <a:endParaRPr lang="en-US"/>
        </a:p>
      </dgm:t>
    </dgm:pt>
    <dgm:pt modelId="{CCCBA494-9732-421F-9F7E-3EEB56509822}" type="sibTrans" cxnId="{1DBCA484-8C0D-446E-94D5-16307FE2C854}">
      <dgm:prSet/>
      <dgm:spPr/>
      <dgm:t>
        <a:bodyPr/>
        <a:lstStyle/>
        <a:p>
          <a:endParaRPr lang="en-US"/>
        </a:p>
      </dgm:t>
    </dgm:pt>
    <dgm:pt modelId="{04E23786-A27F-4B9C-85CB-C896F879DB27}" type="pres">
      <dgm:prSet presAssocID="{6ED1C702-4675-4DF8-9C87-D1B3EFC012EB}" presName="root" presStyleCnt="0">
        <dgm:presLayoutVars>
          <dgm:dir/>
          <dgm:resizeHandles val="exact"/>
        </dgm:presLayoutVars>
      </dgm:prSet>
      <dgm:spPr/>
    </dgm:pt>
    <dgm:pt modelId="{0CD6816D-BB63-4779-BD31-181F4262DDDD}" type="pres">
      <dgm:prSet presAssocID="{BE4D4256-0E3B-4DD7-9CE6-B769226BA38C}" presName="compNode" presStyleCnt="0"/>
      <dgm:spPr/>
    </dgm:pt>
    <dgm:pt modelId="{B16D0547-4833-4D91-AE55-43183DAB0955}" type="pres">
      <dgm:prSet presAssocID="{BE4D4256-0E3B-4DD7-9CE6-B769226BA38C}" presName="bgRect" presStyleLbl="bgShp" presStyleIdx="0" presStyleCnt="6"/>
      <dgm:spPr/>
    </dgm:pt>
    <dgm:pt modelId="{40C9E5B3-426B-4072-BE39-0C773675F5F4}" type="pres">
      <dgm:prSet presAssocID="{BE4D4256-0E3B-4DD7-9CE6-B769226BA38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BB0E9B2B-7CBA-4916-AA66-E8A5EF60E95A}" type="pres">
      <dgm:prSet presAssocID="{BE4D4256-0E3B-4DD7-9CE6-B769226BA38C}" presName="spaceRect" presStyleCnt="0"/>
      <dgm:spPr/>
    </dgm:pt>
    <dgm:pt modelId="{31413F0E-11BB-4D4F-8CF0-3C13216C5F4B}" type="pres">
      <dgm:prSet presAssocID="{BE4D4256-0E3B-4DD7-9CE6-B769226BA38C}" presName="parTx" presStyleLbl="revTx" presStyleIdx="0" presStyleCnt="6">
        <dgm:presLayoutVars>
          <dgm:chMax val="0"/>
          <dgm:chPref val="0"/>
        </dgm:presLayoutVars>
      </dgm:prSet>
      <dgm:spPr/>
    </dgm:pt>
    <dgm:pt modelId="{0A82B2A9-5DEB-494B-B092-B1C2DBF66A3E}" type="pres">
      <dgm:prSet presAssocID="{54747AF5-2170-44F1-BB83-D5D28EB12735}" presName="sibTrans" presStyleCnt="0"/>
      <dgm:spPr/>
    </dgm:pt>
    <dgm:pt modelId="{E9E91C08-6209-421F-B131-3911F4F8EE3F}" type="pres">
      <dgm:prSet presAssocID="{922DABD3-7ADD-40BB-8110-BD85C7AC3445}" presName="compNode" presStyleCnt="0"/>
      <dgm:spPr/>
    </dgm:pt>
    <dgm:pt modelId="{EEB6F202-C17C-4CB7-BC6B-D6163F09A5D4}" type="pres">
      <dgm:prSet presAssocID="{922DABD3-7ADD-40BB-8110-BD85C7AC3445}" presName="bgRect" presStyleLbl="bgShp" presStyleIdx="1" presStyleCnt="6"/>
      <dgm:spPr/>
    </dgm:pt>
    <dgm:pt modelId="{27A3BFBF-940F-46D4-9B15-71A54099802F}" type="pres">
      <dgm:prSet presAssocID="{922DABD3-7ADD-40BB-8110-BD85C7AC344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69B48799-4DEB-4F05-BE77-2E3701414BD9}" type="pres">
      <dgm:prSet presAssocID="{922DABD3-7ADD-40BB-8110-BD85C7AC3445}" presName="spaceRect" presStyleCnt="0"/>
      <dgm:spPr/>
    </dgm:pt>
    <dgm:pt modelId="{5E7FC2CD-7E6D-4B30-B558-8005470B0005}" type="pres">
      <dgm:prSet presAssocID="{922DABD3-7ADD-40BB-8110-BD85C7AC3445}" presName="parTx" presStyleLbl="revTx" presStyleIdx="1" presStyleCnt="6">
        <dgm:presLayoutVars>
          <dgm:chMax val="0"/>
          <dgm:chPref val="0"/>
        </dgm:presLayoutVars>
      </dgm:prSet>
      <dgm:spPr/>
    </dgm:pt>
    <dgm:pt modelId="{EC720817-5D11-4E08-B30A-C780A5C61DA4}" type="pres">
      <dgm:prSet presAssocID="{7C79991E-973D-4FFC-BCE5-4BC8F5A79856}" presName="sibTrans" presStyleCnt="0"/>
      <dgm:spPr/>
    </dgm:pt>
    <dgm:pt modelId="{D59B0B9C-1129-4692-BE55-6EB1BAFFCB24}" type="pres">
      <dgm:prSet presAssocID="{8B725171-5405-4977-B357-28DFE060F11F}" presName="compNode" presStyleCnt="0"/>
      <dgm:spPr/>
    </dgm:pt>
    <dgm:pt modelId="{D754DA85-9BC7-487D-BE29-5521E9D38FBC}" type="pres">
      <dgm:prSet presAssocID="{8B725171-5405-4977-B357-28DFE060F11F}" presName="bgRect" presStyleLbl="bgShp" presStyleIdx="2" presStyleCnt="6"/>
      <dgm:spPr/>
    </dgm:pt>
    <dgm:pt modelId="{D01BC634-4775-4441-95A9-853B8300093B}" type="pres">
      <dgm:prSet presAssocID="{8B725171-5405-4977-B357-28DFE060F11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F4710B71-A2DE-4EAB-A3AB-34F2390E1647}" type="pres">
      <dgm:prSet presAssocID="{8B725171-5405-4977-B357-28DFE060F11F}" presName="spaceRect" presStyleCnt="0"/>
      <dgm:spPr/>
    </dgm:pt>
    <dgm:pt modelId="{F19ADE3E-5D40-4BF3-BE4A-F3488D942691}" type="pres">
      <dgm:prSet presAssocID="{8B725171-5405-4977-B357-28DFE060F11F}" presName="parTx" presStyleLbl="revTx" presStyleIdx="2" presStyleCnt="6">
        <dgm:presLayoutVars>
          <dgm:chMax val="0"/>
          <dgm:chPref val="0"/>
        </dgm:presLayoutVars>
      </dgm:prSet>
      <dgm:spPr/>
    </dgm:pt>
    <dgm:pt modelId="{848CDBC2-915D-4AEB-83FB-8869512245E4}" type="pres">
      <dgm:prSet presAssocID="{02672D98-3C5E-4B19-8AAC-8596E94F62FE}" presName="sibTrans" presStyleCnt="0"/>
      <dgm:spPr/>
    </dgm:pt>
    <dgm:pt modelId="{853FDCD1-8B13-4D71-A9BD-3D427A21B701}" type="pres">
      <dgm:prSet presAssocID="{FB1432B1-47A7-411F-9364-BED6BAF93D69}" presName="compNode" presStyleCnt="0"/>
      <dgm:spPr/>
    </dgm:pt>
    <dgm:pt modelId="{53925153-048B-4A83-BB72-B2FF428B9A0D}" type="pres">
      <dgm:prSet presAssocID="{FB1432B1-47A7-411F-9364-BED6BAF93D69}" presName="bgRect" presStyleLbl="bgShp" presStyleIdx="3" presStyleCnt="6"/>
      <dgm:spPr/>
    </dgm:pt>
    <dgm:pt modelId="{DF43F60E-3DFF-4DC7-8094-17C9089AEECF}" type="pres">
      <dgm:prSet presAssocID="{FB1432B1-47A7-411F-9364-BED6BAF93D6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uro"/>
        </a:ext>
      </dgm:extLst>
    </dgm:pt>
    <dgm:pt modelId="{EF6F1B48-A8D3-43DC-99EF-96BE5586BC40}" type="pres">
      <dgm:prSet presAssocID="{FB1432B1-47A7-411F-9364-BED6BAF93D69}" presName="spaceRect" presStyleCnt="0"/>
      <dgm:spPr/>
    </dgm:pt>
    <dgm:pt modelId="{AF36D793-088F-41EC-8E30-8FB01665C9BF}" type="pres">
      <dgm:prSet presAssocID="{FB1432B1-47A7-411F-9364-BED6BAF93D69}" presName="parTx" presStyleLbl="revTx" presStyleIdx="3" presStyleCnt="6">
        <dgm:presLayoutVars>
          <dgm:chMax val="0"/>
          <dgm:chPref val="0"/>
        </dgm:presLayoutVars>
      </dgm:prSet>
      <dgm:spPr/>
    </dgm:pt>
    <dgm:pt modelId="{8C654D00-FFB8-49DA-8010-4C43CC17D25F}" type="pres">
      <dgm:prSet presAssocID="{01F7D1AA-9BC9-43B0-B8D2-1B9010442930}" presName="sibTrans" presStyleCnt="0"/>
      <dgm:spPr/>
    </dgm:pt>
    <dgm:pt modelId="{CEAF872E-53B0-4F42-9206-0EB242094BDE}" type="pres">
      <dgm:prSet presAssocID="{82155F31-F94D-4A2B-A887-34BBD761512E}" presName="compNode" presStyleCnt="0"/>
      <dgm:spPr/>
    </dgm:pt>
    <dgm:pt modelId="{19A69EE8-C3E4-4408-B0B3-0A575E90247D}" type="pres">
      <dgm:prSet presAssocID="{82155F31-F94D-4A2B-A887-34BBD761512E}" presName="bgRect" presStyleLbl="bgShp" presStyleIdx="4" presStyleCnt="6"/>
      <dgm:spPr/>
    </dgm:pt>
    <dgm:pt modelId="{3843E33B-CC9D-4F8F-AA67-98380BBA455B}" type="pres">
      <dgm:prSet presAssocID="{82155F31-F94D-4A2B-A887-34BBD76151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rcular Flowchart"/>
        </a:ext>
      </dgm:extLst>
    </dgm:pt>
    <dgm:pt modelId="{385596B2-574E-4D63-8D4C-0C5E1097AB45}" type="pres">
      <dgm:prSet presAssocID="{82155F31-F94D-4A2B-A887-34BBD761512E}" presName="spaceRect" presStyleCnt="0"/>
      <dgm:spPr/>
    </dgm:pt>
    <dgm:pt modelId="{98078D7D-8371-4B74-971F-87497761A585}" type="pres">
      <dgm:prSet presAssocID="{82155F31-F94D-4A2B-A887-34BBD761512E}" presName="parTx" presStyleLbl="revTx" presStyleIdx="4" presStyleCnt="6">
        <dgm:presLayoutVars>
          <dgm:chMax val="0"/>
          <dgm:chPref val="0"/>
        </dgm:presLayoutVars>
      </dgm:prSet>
      <dgm:spPr/>
    </dgm:pt>
    <dgm:pt modelId="{C7E6B0A8-2DF1-4962-A84A-8E310D31683D}" type="pres">
      <dgm:prSet presAssocID="{7EF38A04-2BDC-49CA-8788-E33C4E5337C3}" presName="sibTrans" presStyleCnt="0"/>
      <dgm:spPr/>
    </dgm:pt>
    <dgm:pt modelId="{360BBB74-5613-4AD2-9839-813EFA1B4827}" type="pres">
      <dgm:prSet presAssocID="{8201A070-C7B2-42A9-80D9-513D5C12D90C}" presName="compNode" presStyleCnt="0"/>
      <dgm:spPr/>
    </dgm:pt>
    <dgm:pt modelId="{D3341555-0FD5-4F32-8E3E-D50C92ED9792}" type="pres">
      <dgm:prSet presAssocID="{8201A070-C7B2-42A9-80D9-513D5C12D90C}" presName="bgRect" presStyleLbl="bgShp" presStyleIdx="5" presStyleCnt="6"/>
      <dgm:spPr/>
    </dgm:pt>
    <dgm:pt modelId="{C6028761-4C3E-432A-8E26-D82864ED2CEB}" type="pres">
      <dgm:prSet presAssocID="{8201A070-C7B2-42A9-80D9-513D5C12D90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llar"/>
        </a:ext>
      </dgm:extLst>
    </dgm:pt>
    <dgm:pt modelId="{0E223ABD-A042-40B0-A53D-5E3EE349D7F0}" type="pres">
      <dgm:prSet presAssocID="{8201A070-C7B2-42A9-80D9-513D5C12D90C}" presName="spaceRect" presStyleCnt="0"/>
      <dgm:spPr/>
    </dgm:pt>
    <dgm:pt modelId="{6854479D-773F-4A63-B6AC-EBC9AED88B4F}" type="pres">
      <dgm:prSet presAssocID="{8201A070-C7B2-42A9-80D9-513D5C12D90C}" presName="parTx" presStyleLbl="revTx" presStyleIdx="5" presStyleCnt="6">
        <dgm:presLayoutVars>
          <dgm:chMax val="0"/>
          <dgm:chPref val="0"/>
        </dgm:presLayoutVars>
      </dgm:prSet>
      <dgm:spPr/>
    </dgm:pt>
  </dgm:ptLst>
  <dgm:cxnLst>
    <dgm:cxn modelId="{151D1F15-CF38-4661-8E5D-BC9E7B907307}" type="presOf" srcId="{82155F31-F94D-4A2B-A887-34BBD761512E}" destId="{98078D7D-8371-4B74-971F-87497761A585}" srcOrd="0" destOrd="0" presId="urn:microsoft.com/office/officeart/2018/2/layout/IconVerticalSolidList"/>
    <dgm:cxn modelId="{692AF474-D288-4081-9D02-FED9C7A6D7D1}" srcId="{6ED1C702-4675-4DF8-9C87-D1B3EFC012EB}" destId="{82155F31-F94D-4A2B-A887-34BBD761512E}" srcOrd="4" destOrd="0" parTransId="{58A71E6E-8A4C-474B-A497-C5A87B325E8D}" sibTransId="{7EF38A04-2BDC-49CA-8788-E33C4E5337C3}"/>
    <dgm:cxn modelId="{7BD2D25A-72AE-413C-B0F5-48A90F099C48}" type="presOf" srcId="{FB1432B1-47A7-411F-9364-BED6BAF93D69}" destId="{AF36D793-088F-41EC-8E30-8FB01665C9BF}" srcOrd="0" destOrd="0" presId="urn:microsoft.com/office/officeart/2018/2/layout/IconVerticalSolidList"/>
    <dgm:cxn modelId="{1DBCA484-8C0D-446E-94D5-16307FE2C854}" srcId="{6ED1C702-4675-4DF8-9C87-D1B3EFC012EB}" destId="{8201A070-C7B2-42A9-80D9-513D5C12D90C}" srcOrd="5" destOrd="0" parTransId="{D4BEF4D9-1F32-4D71-AB47-10ADAB11E7CA}" sibTransId="{CCCBA494-9732-421F-9F7E-3EEB56509822}"/>
    <dgm:cxn modelId="{F6170993-60C4-4D48-BC6C-A174B51F30D7}" srcId="{6ED1C702-4675-4DF8-9C87-D1B3EFC012EB}" destId="{BE4D4256-0E3B-4DD7-9CE6-B769226BA38C}" srcOrd="0" destOrd="0" parTransId="{3E06B1B8-4749-45E5-B228-5B8D89253E01}" sibTransId="{54747AF5-2170-44F1-BB83-D5D28EB12735}"/>
    <dgm:cxn modelId="{C6930596-03FD-48DC-8AAF-8BE7E084E99F}" type="presOf" srcId="{922DABD3-7ADD-40BB-8110-BD85C7AC3445}" destId="{5E7FC2CD-7E6D-4B30-B558-8005470B0005}" srcOrd="0" destOrd="0" presId="urn:microsoft.com/office/officeart/2018/2/layout/IconVerticalSolidList"/>
    <dgm:cxn modelId="{C84D91A1-AAA9-4CCC-B86D-C96C4ADBD48D}" type="presOf" srcId="{8201A070-C7B2-42A9-80D9-513D5C12D90C}" destId="{6854479D-773F-4A63-B6AC-EBC9AED88B4F}" srcOrd="0" destOrd="0" presId="urn:microsoft.com/office/officeart/2018/2/layout/IconVerticalSolidList"/>
    <dgm:cxn modelId="{4FE4CBA6-39CD-4688-BB44-F865048A6A64}" type="presOf" srcId="{6ED1C702-4675-4DF8-9C87-D1B3EFC012EB}" destId="{04E23786-A27F-4B9C-85CB-C896F879DB27}" srcOrd="0" destOrd="0" presId="urn:microsoft.com/office/officeart/2018/2/layout/IconVerticalSolidList"/>
    <dgm:cxn modelId="{84DC09D7-CA4A-4BD2-BDEF-470A93C34761}" srcId="{6ED1C702-4675-4DF8-9C87-D1B3EFC012EB}" destId="{922DABD3-7ADD-40BB-8110-BD85C7AC3445}" srcOrd="1" destOrd="0" parTransId="{AD9E2E2C-7E43-4F35-8E81-323887E03478}" sibTransId="{7C79991E-973D-4FFC-BCE5-4BC8F5A79856}"/>
    <dgm:cxn modelId="{5597ADE7-DF0E-4662-BFC6-518CBBB0146D}" srcId="{6ED1C702-4675-4DF8-9C87-D1B3EFC012EB}" destId="{8B725171-5405-4977-B357-28DFE060F11F}" srcOrd="2" destOrd="0" parTransId="{0BB15D2F-0B5F-4B8A-9BF0-7B9B2F05B371}" sibTransId="{02672D98-3C5E-4B19-8AAC-8596E94F62FE}"/>
    <dgm:cxn modelId="{1EE43CF8-0F38-49D3-8E24-7273AD8C6BC9}" srcId="{6ED1C702-4675-4DF8-9C87-D1B3EFC012EB}" destId="{FB1432B1-47A7-411F-9364-BED6BAF93D69}" srcOrd="3" destOrd="0" parTransId="{1A344DBB-8F7B-4B58-A161-2BBCC5A227EB}" sibTransId="{01F7D1AA-9BC9-43B0-B8D2-1B9010442930}"/>
    <dgm:cxn modelId="{D7840AFC-1910-4D65-8E7F-93D1377AE905}" type="presOf" srcId="{8B725171-5405-4977-B357-28DFE060F11F}" destId="{F19ADE3E-5D40-4BF3-BE4A-F3488D942691}" srcOrd="0" destOrd="0" presId="urn:microsoft.com/office/officeart/2018/2/layout/IconVerticalSolidList"/>
    <dgm:cxn modelId="{FCE3DAFC-FF53-44A7-AC16-21328E78B227}" type="presOf" srcId="{BE4D4256-0E3B-4DD7-9CE6-B769226BA38C}" destId="{31413F0E-11BB-4D4F-8CF0-3C13216C5F4B}" srcOrd="0" destOrd="0" presId="urn:microsoft.com/office/officeart/2018/2/layout/IconVerticalSolidList"/>
    <dgm:cxn modelId="{1BE37935-6C87-476F-B472-23271B781D7F}" type="presParOf" srcId="{04E23786-A27F-4B9C-85CB-C896F879DB27}" destId="{0CD6816D-BB63-4779-BD31-181F4262DDDD}" srcOrd="0" destOrd="0" presId="urn:microsoft.com/office/officeart/2018/2/layout/IconVerticalSolidList"/>
    <dgm:cxn modelId="{EAB62CB8-6D65-42C8-93AA-A18EF0564601}" type="presParOf" srcId="{0CD6816D-BB63-4779-BD31-181F4262DDDD}" destId="{B16D0547-4833-4D91-AE55-43183DAB0955}" srcOrd="0" destOrd="0" presId="urn:microsoft.com/office/officeart/2018/2/layout/IconVerticalSolidList"/>
    <dgm:cxn modelId="{2F756721-FC3A-4D10-B17F-5D0F725CE665}" type="presParOf" srcId="{0CD6816D-BB63-4779-BD31-181F4262DDDD}" destId="{40C9E5B3-426B-4072-BE39-0C773675F5F4}" srcOrd="1" destOrd="0" presId="urn:microsoft.com/office/officeart/2018/2/layout/IconVerticalSolidList"/>
    <dgm:cxn modelId="{3C378ED1-943A-43A6-BDB5-FA0F691AE4E8}" type="presParOf" srcId="{0CD6816D-BB63-4779-BD31-181F4262DDDD}" destId="{BB0E9B2B-7CBA-4916-AA66-E8A5EF60E95A}" srcOrd="2" destOrd="0" presId="urn:microsoft.com/office/officeart/2018/2/layout/IconVerticalSolidList"/>
    <dgm:cxn modelId="{C79A4FB2-7E38-4EEF-A1F2-215F9E90D003}" type="presParOf" srcId="{0CD6816D-BB63-4779-BD31-181F4262DDDD}" destId="{31413F0E-11BB-4D4F-8CF0-3C13216C5F4B}" srcOrd="3" destOrd="0" presId="urn:microsoft.com/office/officeart/2018/2/layout/IconVerticalSolidList"/>
    <dgm:cxn modelId="{5FFCEEA4-0E0E-4E79-A9C0-EA95912FA921}" type="presParOf" srcId="{04E23786-A27F-4B9C-85CB-C896F879DB27}" destId="{0A82B2A9-5DEB-494B-B092-B1C2DBF66A3E}" srcOrd="1" destOrd="0" presId="urn:microsoft.com/office/officeart/2018/2/layout/IconVerticalSolidList"/>
    <dgm:cxn modelId="{2A6614CB-7005-4609-8FC5-3A2DA8AFC2AD}" type="presParOf" srcId="{04E23786-A27F-4B9C-85CB-C896F879DB27}" destId="{E9E91C08-6209-421F-B131-3911F4F8EE3F}" srcOrd="2" destOrd="0" presId="urn:microsoft.com/office/officeart/2018/2/layout/IconVerticalSolidList"/>
    <dgm:cxn modelId="{5D765DC1-0B91-4C86-82FF-FF990334B5A3}" type="presParOf" srcId="{E9E91C08-6209-421F-B131-3911F4F8EE3F}" destId="{EEB6F202-C17C-4CB7-BC6B-D6163F09A5D4}" srcOrd="0" destOrd="0" presId="urn:microsoft.com/office/officeart/2018/2/layout/IconVerticalSolidList"/>
    <dgm:cxn modelId="{9F29F52E-F506-49FE-B21A-1B00C71AE90D}" type="presParOf" srcId="{E9E91C08-6209-421F-B131-3911F4F8EE3F}" destId="{27A3BFBF-940F-46D4-9B15-71A54099802F}" srcOrd="1" destOrd="0" presId="urn:microsoft.com/office/officeart/2018/2/layout/IconVerticalSolidList"/>
    <dgm:cxn modelId="{59D15F0C-9F0D-445A-B40F-777221808F4A}" type="presParOf" srcId="{E9E91C08-6209-421F-B131-3911F4F8EE3F}" destId="{69B48799-4DEB-4F05-BE77-2E3701414BD9}" srcOrd="2" destOrd="0" presId="urn:microsoft.com/office/officeart/2018/2/layout/IconVerticalSolidList"/>
    <dgm:cxn modelId="{0E413BCA-4803-4787-BD59-41E1F0EC6D4D}" type="presParOf" srcId="{E9E91C08-6209-421F-B131-3911F4F8EE3F}" destId="{5E7FC2CD-7E6D-4B30-B558-8005470B0005}" srcOrd="3" destOrd="0" presId="urn:microsoft.com/office/officeart/2018/2/layout/IconVerticalSolidList"/>
    <dgm:cxn modelId="{C19FB1DC-6BC1-4482-971A-AFAD7485F001}" type="presParOf" srcId="{04E23786-A27F-4B9C-85CB-C896F879DB27}" destId="{EC720817-5D11-4E08-B30A-C780A5C61DA4}" srcOrd="3" destOrd="0" presId="urn:microsoft.com/office/officeart/2018/2/layout/IconVerticalSolidList"/>
    <dgm:cxn modelId="{76041E55-7809-4C6C-BB22-7014EF7A606E}" type="presParOf" srcId="{04E23786-A27F-4B9C-85CB-C896F879DB27}" destId="{D59B0B9C-1129-4692-BE55-6EB1BAFFCB24}" srcOrd="4" destOrd="0" presId="urn:microsoft.com/office/officeart/2018/2/layout/IconVerticalSolidList"/>
    <dgm:cxn modelId="{38398B42-41E7-4265-ADED-28E46DA50672}" type="presParOf" srcId="{D59B0B9C-1129-4692-BE55-6EB1BAFFCB24}" destId="{D754DA85-9BC7-487D-BE29-5521E9D38FBC}" srcOrd="0" destOrd="0" presId="urn:microsoft.com/office/officeart/2018/2/layout/IconVerticalSolidList"/>
    <dgm:cxn modelId="{F80BFFA8-3797-4064-985C-C988A4045351}" type="presParOf" srcId="{D59B0B9C-1129-4692-BE55-6EB1BAFFCB24}" destId="{D01BC634-4775-4441-95A9-853B8300093B}" srcOrd="1" destOrd="0" presId="urn:microsoft.com/office/officeart/2018/2/layout/IconVerticalSolidList"/>
    <dgm:cxn modelId="{55A9CCA3-520D-46A8-896B-C419266CCDB4}" type="presParOf" srcId="{D59B0B9C-1129-4692-BE55-6EB1BAFFCB24}" destId="{F4710B71-A2DE-4EAB-A3AB-34F2390E1647}" srcOrd="2" destOrd="0" presId="urn:microsoft.com/office/officeart/2018/2/layout/IconVerticalSolidList"/>
    <dgm:cxn modelId="{5051D015-3932-498C-8674-53E8FA31C72F}" type="presParOf" srcId="{D59B0B9C-1129-4692-BE55-6EB1BAFFCB24}" destId="{F19ADE3E-5D40-4BF3-BE4A-F3488D942691}" srcOrd="3" destOrd="0" presId="urn:microsoft.com/office/officeart/2018/2/layout/IconVerticalSolidList"/>
    <dgm:cxn modelId="{ADD62FA2-8C06-40DF-A1F2-CCD5B5EF90BB}" type="presParOf" srcId="{04E23786-A27F-4B9C-85CB-C896F879DB27}" destId="{848CDBC2-915D-4AEB-83FB-8869512245E4}" srcOrd="5" destOrd="0" presId="urn:microsoft.com/office/officeart/2018/2/layout/IconVerticalSolidList"/>
    <dgm:cxn modelId="{16E6FB4B-10FE-48B2-BC6D-FF68CACC5E05}" type="presParOf" srcId="{04E23786-A27F-4B9C-85CB-C896F879DB27}" destId="{853FDCD1-8B13-4D71-A9BD-3D427A21B701}" srcOrd="6" destOrd="0" presId="urn:microsoft.com/office/officeart/2018/2/layout/IconVerticalSolidList"/>
    <dgm:cxn modelId="{26D62ADF-2605-4A44-9C37-D68EA582DD0C}" type="presParOf" srcId="{853FDCD1-8B13-4D71-A9BD-3D427A21B701}" destId="{53925153-048B-4A83-BB72-B2FF428B9A0D}" srcOrd="0" destOrd="0" presId="urn:microsoft.com/office/officeart/2018/2/layout/IconVerticalSolidList"/>
    <dgm:cxn modelId="{7611B432-9456-4308-9793-C3648D927E54}" type="presParOf" srcId="{853FDCD1-8B13-4D71-A9BD-3D427A21B701}" destId="{DF43F60E-3DFF-4DC7-8094-17C9089AEECF}" srcOrd="1" destOrd="0" presId="urn:microsoft.com/office/officeart/2018/2/layout/IconVerticalSolidList"/>
    <dgm:cxn modelId="{4F83CA2D-3EFB-4668-BF23-AEAECF45D18A}" type="presParOf" srcId="{853FDCD1-8B13-4D71-A9BD-3D427A21B701}" destId="{EF6F1B48-A8D3-43DC-99EF-96BE5586BC40}" srcOrd="2" destOrd="0" presId="urn:microsoft.com/office/officeart/2018/2/layout/IconVerticalSolidList"/>
    <dgm:cxn modelId="{CAF845F2-CFD5-4656-8B62-E46ABB05643A}" type="presParOf" srcId="{853FDCD1-8B13-4D71-A9BD-3D427A21B701}" destId="{AF36D793-088F-41EC-8E30-8FB01665C9BF}" srcOrd="3" destOrd="0" presId="urn:microsoft.com/office/officeart/2018/2/layout/IconVerticalSolidList"/>
    <dgm:cxn modelId="{7C9071BB-9EA8-4806-B1C4-7B8BC560F70B}" type="presParOf" srcId="{04E23786-A27F-4B9C-85CB-C896F879DB27}" destId="{8C654D00-FFB8-49DA-8010-4C43CC17D25F}" srcOrd="7" destOrd="0" presId="urn:microsoft.com/office/officeart/2018/2/layout/IconVerticalSolidList"/>
    <dgm:cxn modelId="{9B985917-44AF-47D7-8276-9F461B8216B6}" type="presParOf" srcId="{04E23786-A27F-4B9C-85CB-C896F879DB27}" destId="{CEAF872E-53B0-4F42-9206-0EB242094BDE}" srcOrd="8" destOrd="0" presId="urn:microsoft.com/office/officeart/2018/2/layout/IconVerticalSolidList"/>
    <dgm:cxn modelId="{3D5BE192-0222-4A53-BECF-919E7A1ECA28}" type="presParOf" srcId="{CEAF872E-53B0-4F42-9206-0EB242094BDE}" destId="{19A69EE8-C3E4-4408-B0B3-0A575E90247D}" srcOrd="0" destOrd="0" presId="urn:microsoft.com/office/officeart/2018/2/layout/IconVerticalSolidList"/>
    <dgm:cxn modelId="{7C0E04C5-286B-42E0-B053-6E06B1379F39}" type="presParOf" srcId="{CEAF872E-53B0-4F42-9206-0EB242094BDE}" destId="{3843E33B-CC9D-4F8F-AA67-98380BBA455B}" srcOrd="1" destOrd="0" presId="urn:microsoft.com/office/officeart/2018/2/layout/IconVerticalSolidList"/>
    <dgm:cxn modelId="{7E100DA9-3FD9-4A4B-9F1A-946D9710A352}" type="presParOf" srcId="{CEAF872E-53B0-4F42-9206-0EB242094BDE}" destId="{385596B2-574E-4D63-8D4C-0C5E1097AB45}" srcOrd="2" destOrd="0" presId="urn:microsoft.com/office/officeart/2018/2/layout/IconVerticalSolidList"/>
    <dgm:cxn modelId="{7EFC9735-74E3-465C-B454-8D946734A46E}" type="presParOf" srcId="{CEAF872E-53B0-4F42-9206-0EB242094BDE}" destId="{98078D7D-8371-4B74-971F-87497761A585}" srcOrd="3" destOrd="0" presId="urn:microsoft.com/office/officeart/2018/2/layout/IconVerticalSolidList"/>
    <dgm:cxn modelId="{FCF7730E-EA73-4BB1-BAED-32AE6C6E6F15}" type="presParOf" srcId="{04E23786-A27F-4B9C-85CB-C896F879DB27}" destId="{C7E6B0A8-2DF1-4962-A84A-8E310D31683D}" srcOrd="9" destOrd="0" presId="urn:microsoft.com/office/officeart/2018/2/layout/IconVerticalSolidList"/>
    <dgm:cxn modelId="{0673DB9F-A325-4160-AA13-7D8E6D7407FB}" type="presParOf" srcId="{04E23786-A27F-4B9C-85CB-C896F879DB27}" destId="{360BBB74-5613-4AD2-9839-813EFA1B4827}" srcOrd="10" destOrd="0" presId="urn:microsoft.com/office/officeart/2018/2/layout/IconVerticalSolidList"/>
    <dgm:cxn modelId="{AA92E701-613D-455A-A4B0-A4D52C8EDBF5}" type="presParOf" srcId="{360BBB74-5613-4AD2-9839-813EFA1B4827}" destId="{D3341555-0FD5-4F32-8E3E-D50C92ED9792}" srcOrd="0" destOrd="0" presId="urn:microsoft.com/office/officeart/2018/2/layout/IconVerticalSolidList"/>
    <dgm:cxn modelId="{DC50A43D-9753-41B4-A974-5F558748E0B6}" type="presParOf" srcId="{360BBB74-5613-4AD2-9839-813EFA1B4827}" destId="{C6028761-4C3E-432A-8E26-D82864ED2CEB}" srcOrd="1" destOrd="0" presId="urn:microsoft.com/office/officeart/2018/2/layout/IconVerticalSolidList"/>
    <dgm:cxn modelId="{6797A94D-E39C-4E99-9D0D-6DBF5D65FE30}" type="presParOf" srcId="{360BBB74-5613-4AD2-9839-813EFA1B4827}" destId="{0E223ABD-A042-40B0-A53D-5E3EE349D7F0}" srcOrd="2" destOrd="0" presId="urn:microsoft.com/office/officeart/2018/2/layout/IconVerticalSolidList"/>
    <dgm:cxn modelId="{55C0F236-4040-47D2-891D-2544F33DDF8C}" type="presParOf" srcId="{360BBB74-5613-4AD2-9839-813EFA1B4827}" destId="{6854479D-773F-4A63-B6AC-EBC9AED88B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971F06-7466-44C7-B8F9-855C9FAA1F4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D5DF3D2-33DC-4AEC-8C98-E071D4B94986}">
      <dgm:prSet/>
      <dgm:spPr/>
      <dgm:t>
        <a:bodyPr/>
        <a:lstStyle/>
        <a:p>
          <a:r>
            <a:rPr lang="en-IN">
              <a:hlinkClick xmlns:r="http://schemas.openxmlformats.org/officeDocument/2006/relationships" r:id="rId1"/>
            </a:rPr>
            <a:t>https://core.ac.uk/download/pdf/9342472.pdf</a:t>
          </a:r>
          <a:endParaRPr lang="en-US"/>
        </a:p>
      </dgm:t>
    </dgm:pt>
    <dgm:pt modelId="{426A9C9A-7C96-4FC4-ADA9-9082ED0343D4}" type="parTrans" cxnId="{E05B169F-0501-44B7-8293-C1F64DF7C68B}">
      <dgm:prSet/>
      <dgm:spPr/>
      <dgm:t>
        <a:bodyPr/>
        <a:lstStyle/>
        <a:p>
          <a:endParaRPr lang="en-US"/>
        </a:p>
      </dgm:t>
    </dgm:pt>
    <dgm:pt modelId="{9F44AE5B-750A-4E44-8EDF-E251F6B3EF34}" type="sibTrans" cxnId="{E05B169F-0501-44B7-8293-C1F64DF7C68B}">
      <dgm:prSet/>
      <dgm:spPr/>
      <dgm:t>
        <a:bodyPr/>
        <a:lstStyle/>
        <a:p>
          <a:endParaRPr lang="en-US"/>
        </a:p>
      </dgm:t>
    </dgm:pt>
    <dgm:pt modelId="{7254EC95-3763-48ED-91F6-FEF305DFB6E5}">
      <dgm:prSet/>
      <dgm:spPr/>
      <dgm:t>
        <a:bodyPr/>
        <a:lstStyle/>
        <a:p>
          <a:r>
            <a:rPr lang="en-IN">
              <a:hlinkClick xmlns:r="http://schemas.openxmlformats.org/officeDocument/2006/relationships" r:id="rId2"/>
            </a:rPr>
            <a:t>https://w3.accelya.com/blog/pulling-back-the-curtain-on-dynamic-airline-pricing</a:t>
          </a:r>
          <a:endParaRPr lang="en-US"/>
        </a:p>
      </dgm:t>
    </dgm:pt>
    <dgm:pt modelId="{B1FC4B64-FB8C-459F-8D4E-C27669E486CB}" type="parTrans" cxnId="{30ED0E6E-CC75-4364-A0D7-C2A503AEE10D}">
      <dgm:prSet/>
      <dgm:spPr/>
      <dgm:t>
        <a:bodyPr/>
        <a:lstStyle/>
        <a:p>
          <a:endParaRPr lang="en-US"/>
        </a:p>
      </dgm:t>
    </dgm:pt>
    <dgm:pt modelId="{A1306653-C5C9-455C-9E8B-20CE2DFC8C3D}" type="sibTrans" cxnId="{30ED0E6E-CC75-4364-A0D7-C2A503AEE10D}">
      <dgm:prSet/>
      <dgm:spPr/>
      <dgm:t>
        <a:bodyPr/>
        <a:lstStyle/>
        <a:p>
          <a:endParaRPr lang="en-US"/>
        </a:p>
      </dgm:t>
    </dgm:pt>
    <dgm:pt modelId="{AD87CD9B-C356-41A9-8D22-DC1A35446ACF}">
      <dgm:prSet/>
      <dgm:spPr/>
      <dgm:t>
        <a:bodyPr/>
        <a:lstStyle/>
        <a:p>
          <a:r>
            <a:rPr lang="en-IN">
              <a:hlinkClick xmlns:r="http://schemas.openxmlformats.org/officeDocument/2006/relationships" r:id="rId3"/>
            </a:rPr>
            <a:t>https://www.sciencedirect.com/science/article/abs/pii/S0965856414001177</a:t>
          </a:r>
          <a:endParaRPr lang="en-US"/>
        </a:p>
      </dgm:t>
    </dgm:pt>
    <dgm:pt modelId="{B8CA72EC-20F6-4869-8DD6-727AA90773D9}" type="parTrans" cxnId="{4452052A-88C7-4BB4-809E-00C8EE302424}">
      <dgm:prSet/>
      <dgm:spPr/>
      <dgm:t>
        <a:bodyPr/>
        <a:lstStyle/>
        <a:p>
          <a:endParaRPr lang="en-US"/>
        </a:p>
      </dgm:t>
    </dgm:pt>
    <dgm:pt modelId="{8530DCBA-064D-4ED7-AC68-3915CD101D1A}" type="sibTrans" cxnId="{4452052A-88C7-4BB4-809E-00C8EE302424}">
      <dgm:prSet/>
      <dgm:spPr/>
      <dgm:t>
        <a:bodyPr/>
        <a:lstStyle/>
        <a:p>
          <a:endParaRPr lang="en-US"/>
        </a:p>
      </dgm:t>
    </dgm:pt>
    <dgm:pt modelId="{B557BB8B-05BB-4FCB-B3B7-59AB65937613}">
      <dgm:prSet/>
      <dgm:spPr/>
      <dgm:t>
        <a:bodyPr/>
        <a:lstStyle/>
        <a:p>
          <a:r>
            <a:rPr lang="en-IN">
              <a:hlinkClick xmlns:r="http://schemas.openxmlformats.org/officeDocument/2006/relationships" r:id="rId4"/>
            </a:rPr>
            <a:t>https://link.springer.com/article/10.1057/s41272-019-00224-3</a:t>
          </a:r>
          <a:endParaRPr lang="en-US"/>
        </a:p>
      </dgm:t>
    </dgm:pt>
    <dgm:pt modelId="{707A8615-93E5-4897-ACDF-BB47314C4C30}" type="parTrans" cxnId="{45FF51DC-957A-4352-9854-2A4594EB0754}">
      <dgm:prSet/>
      <dgm:spPr/>
      <dgm:t>
        <a:bodyPr/>
        <a:lstStyle/>
        <a:p>
          <a:endParaRPr lang="en-US"/>
        </a:p>
      </dgm:t>
    </dgm:pt>
    <dgm:pt modelId="{214234A7-56B2-4F69-930A-99083D6588BE}" type="sibTrans" cxnId="{45FF51DC-957A-4352-9854-2A4594EB0754}">
      <dgm:prSet/>
      <dgm:spPr/>
      <dgm:t>
        <a:bodyPr/>
        <a:lstStyle/>
        <a:p>
          <a:endParaRPr lang="en-US"/>
        </a:p>
      </dgm:t>
    </dgm:pt>
    <dgm:pt modelId="{411E97BB-6B2E-4BBD-BCA6-D1921D8ACEAA}">
      <dgm:prSet/>
      <dgm:spPr/>
      <dgm:t>
        <a:bodyPr/>
        <a:lstStyle/>
        <a:p>
          <a:r>
            <a:rPr lang="en-IN">
              <a:hlinkClick xmlns:r="http://schemas.openxmlformats.org/officeDocument/2006/relationships" r:id="rId5"/>
            </a:rPr>
            <a:t>https://resources.pros.com/airline-revenue-optimization/possible-airlines-dynamic-pricing</a:t>
          </a:r>
          <a:endParaRPr lang="en-US"/>
        </a:p>
      </dgm:t>
    </dgm:pt>
    <dgm:pt modelId="{0E5BF740-861F-42DD-917D-8497A065273A}" type="parTrans" cxnId="{793DB94C-6B53-40A6-B42B-350B0BBFF564}">
      <dgm:prSet/>
      <dgm:spPr/>
      <dgm:t>
        <a:bodyPr/>
        <a:lstStyle/>
        <a:p>
          <a:endParaRPr lang="en-US"/>
        </a:p>
      </dgm:t>
    </dgm:pt>
    <dgm:pt modelId="{7655F615-C7A0-4B89-930A-16578569F82B}" type="sibTrans" cxnId="{793DB94C-6B53-40A6-B42B-350B0BBFF564}">
      <dgm:prSet/>
      <dgm:spPr/>
      <dgm:t>
        <a:bodyPr/>
        <a:lstStyle/>
        <a:p>
          <a:endParaRPr lang="en-US"/>
        </a:p>
      </dgm:t>
    </dgm:pt>
    <dgm:pt modelId="{9643BDEF-6AE4-4F03-B130-5C859ABC8D0D}">
      <dgm:prSet/>
      <dgm:spPr/>
      <dgm:t>
        <a:bodyPr/>
        <a:lstStyle/>
        <a:p>
          <a:r>
            <a:rPr lang="en-IN">
              <a:hlinkClick xmlns:r="http://schemas.openxmlformats.org/officeDocument/2006/relationships" r:id="rId6"/>
            </a:rPr>
            <a:t>https://link.springer.com/article/10.1057/rpm.2010.33</a:t>
          </a:r>
          <a:endParaRPr lang="en-US"/>
        </a:p>
      </dgm:t>
    </dgm:pt>
    <dgm:pt modelId="{65FEC2C5-686D-4E81-8308-62F8CD880B36}" type="parTrans" cxnId="{3B4A097A-8FBA-4EBA-A9C0-8E0C1F8F4B45}">
      <dgm:prSet/>
      <dgm:spPr/>
      <dgm:t>
        <a:bodyPr/>
        <a:lstStyle/>
        <a:p>
          <a:endParaRPr lang="en-US"/>
        </a:p>
      </dgm:t>
    </dgm:pt>
    <dgm:pt modelId="{339C113C-F94A-490D-A539-27F9CDEA2539}" type="sibTrans" cxnId="{3B4A097A-8FBA-4EBA-A9C0-8E0C1F8F4B45}">
      <dgm:prSet/>
      <dgm:spPr/>
      <dgm:t>
        <a:bodyPr/>
        <a:lstStyle/>
        <a:p>
          <a:endParaRPr lang="en-US"/>
        </a:p>
      </dgm:t>
    </dgm:pt>
    <dgm:pt modelId="{DEE5F33A-320E-414B-9ADE-8CDCDCF5BCC1}" type="pres">
      <dgm:prSet presAssocID="{B9971F06-7466-44C7-B8F9-855C9FAA1F48}" presName="vert0" presStyleCnt="0">
        <dgm:presLayoutVars>
          <dgm:dir/>
          <dgm:animOne val="branch"/>
          <dgm:animLvl val="lvl"/>
        </dgm:presLayoutVars>
      </dgm:prSet>
      <dgm:spPr/>
    </dgm:pt>
    <dgm:pt modelId="{83BEE53C-8E4F-44AF-9EBB-130AB75823BD}" type="pres">
      <dgm:prSet presAssocID="{8D5DF3D2-33DC-4AEC-8C98-E071D4B94986}" presName="thickLine" presStyleLbl="alignNode1" presStyleIdx="0" presStyleCnt="6"/>
      <dgm:spPr/>
    </dgm:pt>
    <dgm:pt modelId="{E08C7F60-D42E-4833-843D-EA2AE152ACB8}" type="pres">
      <dgm:prSet presAssocID="{8D5DF3D2-33DC-4AEC-8C98-E071D4B94986}" presName="horz1" presStyleCnt="0"/>
      <dgm:spPr/>
    </dgm:pt>
    <dgm:pt modelId="{8F3A418C-A28F-48D2-9620-D2CB1585880C}" type="pres">
      <dgm:prSet presAssocID="{8D5DF3D2-33DC-4AEC-8C98-E071D4B94986}" presName="tx1" presStyleLbl="revTx" presStyleIdx="0" presStyleCnt="6"/>
      <dgm:spPr/>
    </dgm:pt>
    <dgm:pt modelId="{368CA7D4-240C-47FD-A7BB-A06B592D049A}" type="pres">
      <dgm:prSet presAssocID="{8D5DF3D2-33DC-4AEC-8C98-E071D4B94986}" presName="vert1" presStyleCnt="0"/>
      <dgm:spPr/>
    </dgm:pt>
    <dgm:pt modelId="{E9D75453-9FEA-4277-BE58-E5CF20899C0D}" type="pres">
      <dgm:prSet presAssocID="{7254EC95-3763-48ED-91F6-FEF305DFB6E5}" presName="thickLine" presStyleLbl="alignNode1" presStyleIdx="1" presStyleCnt="6"/>
      <dgm:spPr/>
    </dgm:pt>
    <dgm:pt modelId="{7407D4CE-5A5C-4D25-85FE-3B1D92EAAAD6}" type="pres">
      <dgm:prSet presAssocID="{7254EC95-3763-48ED-91F6-FEF305DFB6E5}" presName="horz1" presStyleCnt="0"/>
      <dgm:spPr/>
    </dgm:pt>
    <dgm:pt modelId="{C55C0EF1-FD86-4B4E-BE0C-8760C7FD8286}" type="pres">
      <dgm:prSet presAssocID="{7254EC95-3763-48ED-91F6-FEF305DFB6E5}" presName="tx1" presStyleLbl="revTx" presStyleIdx="1" presStyleCnt="6"/>
      <dgm:spPr/>
    </dgm:pt>
    <dgm:pt modelId="{B0859321-C6E2-4858-AAE3-373EE002CBC3}" type="pres">
      <dgm:prSet presAssocID="{7254EC95-3763-48ED-91F6-FEF305DFB6E5}" presName="vert1" presStyleCnt="0"/>
      <dgm:spPr/>
    </dgm:pt>
    <dgm:pt modelId="{A1C61C05-093E-44D9-A0C1-BD159F822375}" type="pres">
      <dgm:prSet presAssocID="{AD87CD9B-C356-41A9-8D22-DC1A35446ACF}" presName="thickLine" presStyleLbl="alignNode1" presStyleIdx="2" presStyleCnt="6"/>
      <dgm:spPr/>
    </dgm:pt>
    <dgm:pt modelId="{4FBAFB49-81F6-4835-BEAC-B0D92628EDAE}" type="pres">
      <dgm:prSet presAssocID="{AD87CD9B-C356-41A9-8D22-DC1A35446ACF}" presName="horz1" presStyleCnt="0"/>
      <dgm:spPr/>
    </dgm:pt>
    <dgm:pt modelId="{7D5C2FFA-6207-417E-806D-1568488EAD84}" type="pres">
      <dgm:prSet presAssocID="{AD87CD9B-C356-41A9-8D22-DC1A35446ACF}" presName="tx1" presStyleLbl="revTx" presStyleIdx="2" presStyleCnt="6"/>
      <dgm:spPr/>
    </dgm:pt>
    <dgm:pt modelId="{46CF99AA-FD06-40EE-9130-F54BB2ABF2BB}" type="pres">
      <dgm:prSet presAssocID="{AD87CD9B-C356-41A9-8D22-DC1A35446ACF}" presName="vert1" presStyleCnt="0"/>
      <dgm:spPr/>
    </dgm:pt>
    <dgm:pt modelId="{79BE9BD0-E4DA-42C1-A284-B62C68ECD314}" type="pres">
      <dgm:prSet presAssocID="{B557BB8B-05BB-4FCB-B3B7-59AB65937613}" presName="thickLine" presStyleLbl="alignNode1" presStyleIdx="3" presStyleCnt="6"/>
      <dgm:spPr/>
    </dgm:pt>
    <dgm:pt modelId="{B0554763-287D-4264-A319-2F73426C3401}" type="pres">
      <dgm:prSet presAssocID="{B557BB8B-05BB-4FCB-B3B7-59AB65937613}" presName="horz1" presStyleCnt="0"/>
      <dgm:spPr/>
    </dgm:pt>
    <dgm:pt modelId="{A9FCC09C-0A3B-4174-BA80-855324BA5C8A}" type="pres">
      <dgm:prSet presAssocID="{B557BB8B-05BB-4FCB-B3B7-59AB65937613}" presName="tx1" presStyleLbl="revTx" presStyleIdx="3" presStyleCnt="6"/>
      <dgm:spPr/>
    </dgm:pt>
    <dgm:pt modelId="{0C0E0004-9173-49B3-B656-2310985FA34F}" type="pres">
      <dgm:prSet presAssocID="{B557BB8B-05BB-4FCB-B3B7-59AB65937613}" presName="vert1" presStyleCnt="0"/>
      <dgm:spPr/>
    </dgm:pt>
    <dgm:pt modelId="{35B72C0B-D3D1-407E-85A5-99F504057732}" type="pres">
      <dgm:prSet presAssocID="{411E97BB-6B2E-4BBD-BCA6-D1921D8ACEAA}" presName="thickLine" presStyleLbl="alignNode1" presStyleIdx="4" presStyleCnt="6"/>
      <dgm:spPr/>
    </dgm:pt>
    <dgm:pt modelId="{3F0B7717-845A-4674-9559-EFA584D0957C}" type="pres">
      <dgm:prSet presAssocID="{411E97BB-6B2E-4BBD-BCA6-D1921D8ACEAA}" presName="horz1" presStyleCnt="0"/>
      <dgm:spPr/>
    </dgm:pt>
    <dgm:pt modelId="{037EBAA7-0543-45E9-A579-BE04734781A9}" type="pres">
      <dgm:prSet presAssocID="{411E97BB-6B2E-4BBD-BCA6-D1921D8ACEAA}" presName="tx1" presStyleLbl="revTx" presStyleIdx="4" presStyleCnt="6"/>
      <dgm:spPr/>
    </dgm:pt>
    <dgm:pt modelId="{B2725BD8-C7BB-4672-9E4A-00D9CF2BD133}" type="pres">
      <dgm:prSet presAssocID="{411E97BB-6B2E-4BBD-BCA6-D1921D8ACEAA}" presName="vert1" presStyleCnt="0"/>
      <dgm:spPr/>
    </dgm:pt>
    <dgm:pt modelId="{274C15B4-5041-41AA-960B-145DDB045806}" type="pres">
      <dgm:prSet presAssocID="{9643BDEF-6AE4-4F03-B130-5C859ABC8D0D}" presName="thickLine" presStyleLbl="alignNode1" presStyleIdx="5" presStyleCnt="6"/>
      <dgm:spPr/>
    </dgm:pt>
    <dgm:pt modelId="{6E17D29D-F7F0-49DE-AC3B-D55CB93DC594}" type="pres">
      <dgm:prSet presAssocID="{9643BDEF-6AE4-4F03-B130-5C859ABC8D0D}" presName="horz1" presStyleCnt="0"/>
      <dgm:spPr/>
    </dgm:pt>
    <dgm:pt modelId="{5069ED02-2A77-4D75-935C-8536FAA37C24}" type="pres">
      <dgm:prSet presAssocID="{9643BDEF-6AE4-4F03-B130-5C859ABC8D0D}" presName="tx1" presStyleLbl="revTx" presStyleIdx="5" presStyleCnt="6"/>
      <dgm:spPr/>
    </dgm:pt>
    <dgm:pt modelId="{EDD72D5B-66EC-4564-9CF0-95AC25490F9B}" type="pres">
      <dgm:prSet presAssocID="{9643BDEF-6AE4-4F03-B130-5C859ABC8D0D}" presName="vert1" presStyleCnt="0"/>
      <dgm:spPr/>
    </dgm:pt>
  </dgm:ptLst>
  <dgm:cxnLst>
    <dgm:cxn modelId="{17DCF609-5721-491A-AC79-47F3861FCAA2}" type="presOf" srcId="{B557BB8B-05BB-4FCB-B3B7-59AB65937613}" destId="{A9FCC09C-0A3B-4174-BA80-855324BA5C8A}" srcOrd="0" destOrd="0" presId="urn:microsoft.com/office/officeart/2008/layout/LinedList"/>
    <dgm:cxn modelId="{4452052A-88C7-4BB4-809E-00C8EE302424}" srcId="{B9971F06-7466-44C7-B8F9-855C9FAA1F48}" destId="{AD87CD9B-C356-41A9-8D22-DC1A35446ACF}" srcOrd="2" destOrd="0" parTransId="{B8CA72EC-20F6-4869-8DD6-727AA90773D9}" sibTransId="{8530DCBA-064D-4ED7-AC68-3915CD101D1A}"/>
    <dgm:cxn modelId="{9AA74147-0F62-479C-8EEC-5527FC4CACCC}" type="presOf" srcId="{AD87CD9B-C356-41A9-8D22-DC1A35446ACF}" destId="{7D5C2FFA-6207-417E-806D-1568488EAD84}" srcOrd="0" destOrd="0" presId="urn:microsoft.com/office/officeart/2008/layout/LinedList"/>
    <dgm:cxn modelId="{793DB94C-6B53-40A6-B42B-350B0BBFF564}" srcId="{B9971F06-7466-44C7-B8F9-855C9FAA1F48}" destId="{411E97BB-6B2E-4BBD-BCA6-D1921D8ACEAA}" srcOrd="4" destOrd="0" parTransId="{0E5BF740-861F-42DD-917D-8497A065273A}" sibTransId="{7655F615-C7A0-4B89-930A-16578569F82B}"/>
    <dgm:cxn modelId="{30ED0E6E-CC75-4364-A0D7-C2A503AEE10D}" srcId="{B9971F06-7466-44C7-B8F9-855C9FAA1F48}" destId="{7254EC95-3763-48ED-91F6-FEF305DFB6E5}" srcOrd="1" destOrd="0" parTransId="{B1FC4B64-FB8C-459F-8D4E-C27669E486CB}" sibTransId="{A1306653-C5C9-455C-9E8B-20CE2DFC8C3D}"/>
    <dgm:cxn modelId="{1D73476E-2F50-4B13-903E-784D031E5237}" type="presOf" srcId="{411E97BB-6B2E-4BBD-BCA6-D1921D8ACEAA}" destId="{037EBAA7-0543-45E9-A579-BE04734781A9}" srcOrd="0" destOrd="0" presId="urn:microsoft.com/office/officeart/2008/layout/LinedList"/>
    <dgm:cxn modelId="{AED0CD77-B531-453C-B8F2-AD3F3E03B6B0}" type="presOf" srcId="{7254EC95-3763-48ED-91F6-FEF305DFB6E5}" destId="{C55C0EF1-FD86-4B4E-BE0C-8760C7FD8286}" srcOrd="0" destOrd="0" presId="urn:microsoft.com/office/officeart/2008/layout/LinedList"/>
    <dgm:cxn modelId="{3B4A097A-8FBA-4EBA-A9C0-8E0C1F8F4B45}" srcId="{B9971F06-7466-44C7-B8F9-855C9FAA1F48}" destId="{9643BDEF-6AE4-4F03-B130-5C859ABC8D0D}" srcOrd="5" destOrd="0" parTransId="{65FEC2C5-686D-4E81-8308-62F8CD880B36}" sibTransId="{339C113C-F94A-490D-A539-27F9CDEA2539}"/>
    <dgm:cxn modelId="{E05B169F-0501-44B7-8293-C1F64DF7C68B}" srcId="{B9971F06-7466-44C7-B8F9-855C9FAA1F48}" destId="{8D5DF3D2-33DC-4AEC-8C98-E071D4B94986}" srcOrd="0" destOrd="0" parTransId="{426A9C9A-7C96-4FC4-ADA9-9082ED0343D4}" sibTransId="{9F44AE5B-750A-4E44-8EDF-E251F6B3EF34}"/>
    <dgm:cxn modelId="{2DE27EB0-A5B9-4E5E-8A4A-FC211D0BC42F}" type="presOf" srcId="{B9971F06-7466-44C7-B8F9-855C9FAA1F48}" destId="{DEE5F33A-320E-414B-9ADE-8CDCDCF5BCC1}" srcOrd="0" destOrd="0" presId="urn:microsoft.com/office/officeart/2008/layout/LinedList"/>
    <dgm:cxn modelId="{34E8C4BB-B1C9-4878-8F27-FC12C0D340AB}" type="presOf" srcId="{8D5DF3D2-33DC-4AEC-8C98-E071D4B94986}" destId="{8F3A418C-A28F-48D2-9620-D2CB1585880C}" srcOrd="0" destOrd="0" presId="urn:microsoft.com/office/officeart/2008/layout/LinedList"/>
    <dgm:cxn modelId="{45FF51DC-957A-4352-9854-2A4594EB0754}" srcId="{B9971F06-7466-44C7-B8F9-855C9FAA1F48}" destId="{B557BB8B-05BB-4FCB-B3B7-59AB65937613}" srcOrd="3" destOrd="0" parTransId="{707A8615-93E5-4897-ACDF-BB47314C4C30}" sibTransId="{214234A7-56B2-4F69-930A-99083D6588BE}"/>
    <dgm:cxn modelId="{9891A2FC-44E3-4A1E-86D5-520D3C729AC7}" type="presOf" srcId="{9643BDEF-6AE4-4F03-B130-5C859ABC8D0D}" destId="{5069ED02-2A77-4D75-935C-8536FAA37C24}" srcOrd="0" destOrd="0" presId="urn:microsoft.com/office/officeart/2008/layout/LinedList"/>
    <dgm:cxn modelId="{6E285198-ECF9-4A49-8DC9-DD09AB6B593A}" type="presParOf" srcId="{DEE5F33A-320E-414B-9ADE-8CDCDCF5BCC1}" destId="{83BEE53C-8E4F-44AF-9EBB-130AB75823BD}" srcOrd="0" destOrd="0" presId="urn:microsoft.com/office/officeart/2008/layout/LinedList"/>
    <dgm:cxn modelId="{F15ADB34-C8DD-4692-9EC7-1C0C8BAB1143}" type="presParOf" srcId="{DEE5F33A-320E-414B-9ADE-8CDCDCF5BCC1}" destId="{E08C7F60-D42E-4833-843D-EA2AE152ACB8}" srcOrd="1" destOrd="0" presId="urn:microsoft.com/office/officeart/2008/layout/LinedList"/>
    <dgm:cxn modelId="{64D53666-0EE3-4032-BCF5-20FFB0F244F5}" type="presParOf" srcId="{E08C7F60-D42E-4833-843D-EA2AE152ACB8}" destId="{8F3A418C-A28F-48D2-9620-D2CB1585880C}" srcOrd="0" destOrd="0" presId="urn:microsoft.com/office/officeart/2008/layout/LinedList"/>
    <dgm:cxn modelId="{AFBF8920-A92C-40C4-BBCC-9B83F72644A5}" type="presParOf" srcId="{E08C7F60-D42E-4833-843D-EA2AE152ACB8}" destId="{368CA7D4-240C-47FD-A7BB-A06B592D049A}" srcOrd="1" destOrd="0" presId="urn:microsoft.com/office/officeart/2008/layout/LinedList"/>
    <dgm:cxn modelId="{EDFD6376-06C0-42A0-BA46-D72175B15D3B}" type="presParOf" srcId="{DEE5F33A-320E-414B-9ADE-8CDCDCF5BCC1}" destId="{E9D75453-9FEA-4277-BE58-E5CF20899C0D}" srcOrd="2" destOrd="0" presId="urn:microsoft.com/office/officeart/2008/layout/LinedList"/>
    <dgm:cxn modelId="{A9E2BB99-A39B-4B17-AD44-8B2AB983D6BD}" type="presParOf" srcId="{DEE5F33A-320E-414B-9ADE-8CDCDCF5BCC1}" destId="{7407D4CE-5A5C-4D25-85FE-3B1D92EAAAD6}" srcOrd="3" destOrd="0" presId="urn:microsoft.com/office/officeart/2008/layout/LinedList"/>
    <dgm:cxn modelId="{CFB544B1-6371-4752-B5FD-AA288AAC9A41}" type="presParOf" srcId="{7407D4CE-5A5C-4D25-85FE-3B1D92EAAAD6}" destId="{C55C0EF1-FD86-4B4E-BE0C-8760C7FD8286}" srcOrd="0" destOrd="0" presId="urn:microsoft.com/office/officeart/2008/layout/LinedList"/>
    <dgm:cxn modelId="{06DAA5A2-17D2-4B56-8287-66619346C66B}" type="presParOf" srcId="{7407D4CE-5A5C-4D25-85FE-3B1D92EAAAD6}" destId="{B0859321-C6E2-4858-AAE3-373EE002CBC3}" srcOrd="1" destOrd="0" presId="urn:microsoft.com/office/officeart/2008/layout/LinedList"/>
    <dgm:cxn modelId="{A3365764-4E55-470A-8FEC-8C53ABE2985F}" type="presParOf" srcId="{DEE5F33A-320E-414B-9ADE-8CDCDCF5BCC1}" destId="{A1C61C05-093E-44D9-A0C1-BD159F822375}" srcOrd="4" destOrd="0" presId="urn:microsoft.com/office/officeart/2008/layout/LinedList"/>
    <dgm:cxn modelId="{765B2038-722F-49D1-A1E6-11182846B17B}" type="presParOf" srcId="{DEE5F33A-320E-414B-9ADE-8CDCDCF5BCC1}" destId="{4FBAFB49-81F6-4835-BEAC-B0D92628EDAE}" srcOrd="5" destOrd="0" presId="urn:microsoft.com/office/officeart/2008/layout/LinedList"/>
    <dgm:cxn modelId="{2F1FDFE7-676C-4303-BCD9-B52406742192}" type="presParOf" srcId="{4FBAFB49-81F6-4835-BEAC-B0D92628EDAE}" destId="{7D5C2FFA-6207-417E-806D-1568488EAD84}" srcOrd="0" destOrd="0" presId="urn:microsoft.com/office/officeart/2008/layout/LinedList"/>
    <dgm:cxn modelId="{C77464C0-D33F-4993-B73D-E37AA23B7CF7}" type="presParOf" srcId="{4FBAFB49-81F6-4835-BEAC-B0D92628EDAE}" destId="{46CF99AA-FD06-40EE-9130-F54BB2ABF2BB}" srcOrd="1" destOrd="0" presId="urn:microsoft.com/office/officeart/2008/layout/LinedList"/>
    <dgm:cxn modelId="{537BE3E4-496D-4D8B-981F-8383374F53EF}" type="presParOf" srcId="{DEE5F33A-320E-414B-9ADE-8CDCDCF5BCC1}" destId="{79BE9BD0-E4DA-42C1-A284-B62C68ECD314}" srcOrd="6" destOrd="0" presId="urn:microsoft.com/office/officeart/2008/layout/LinedList"/>
    <dgm:cxn modelId="{2D3B9FEB-ED29-406F-8490-B90AC78251A4}" type="presParOf" srcId="{DEE5F33A-320E-414B-9ADE-8CDCDCF5BCC1}" destId="{B0554763-287D-4264-A319-2F73426C3401}" srcOrd="7" destOrd="0" presId="urn:microsoft.com/office/officeart/2008/layout/LinedList"/>
    <dgm:cxn modelId="{F3EB56B1-66B5-4DFE-A5FF-4215EDED2F9F}" type="presParOf" srcId="{B0554763-287D-4264-A319-2F73426C3401}" destId="{A9FCC09C-0A3B-4174-BA80-855324BA5C8A}" srcOrd="0" destOrd="0" presId="urn:microsoft.com/office/officeart/2008/layout/LinedList"/>
    <dgm:cxn modelId="{6EAA735F-BCC8-4066-9C59-A166364A8E89}" type="presParOf" srcId="{B0554763-287D-4264-A319-2F73426C3401}" destId="{0C0E0004-9173-49B3-B656-2310985FA34F}" srcOrd="1" destOrd="0" presId="urn:microsoft.com/office/officeart/2008/layout/LinedList"/>
    <dgm:cxn modelId="{A012C30E-F087-4F79-B1E1-F0C5917BB92C}" type="presParOf" srcId="{DEE5F33A-320E-414B-9ADE-8CDCDCF5BCC1}" destId="{35B72C0B-D3D1-407E-85A5-99F504057732}" srcOrd="8" destOrd="0" presId="urn:microsoft.com/office/officeart/2008/layout/LinedList"/>
    <dgm:cxn modelId="{14FFEDFD-8667-4791-BED7-B6C246621CCA}" type="presParOf" srcId="{DEE5F33A-320E-414B-9ADE-8CDCDCF5BCC1}" destId="{3F0B7717-845A-4674-9559-EFA584D0957C}" srcOrd="9" destOrd="0" presId="urn:microsoft.com/office/officeart/2008/layout/LinedList"/>
    <dgm:cxn modelId="{7AB9CA55-E430-420B-A354-2EAB51AFB2EE}" type="presParOf" srcId="{3F0B7717-845A-4674-9559-EFA584D0957C}" destId="{037EBAA7-0543-45E9-A579-BE04734781A9}" srcOrd="0" destOrd="0" presId="urn:microsoft.com/office/officeart/2008/layout/LinedList"/>
    <dgm:cxn modelId="{FB844176-AEE6-4D7A-AFBC-5DE4F895CFED}" type="presParOf" srcId="{3F0B7717-845A-4674-9559-EFA584D0957C}" destId="{B2725BD8-C7BB-4672-9E4A-00D9CF2BD133}" srcOrd="1" destOrd="0" presId="urn:microsoft.com/office/officeart/2008/layout/LinedList"/>
    <dgm:cxn modelId="{8A8E9BE8-9914-4469-89A2-BE4A56E3B4BB}" type="presParOf" srcId="{DEE5F33A-320E-414B-9ADE-8CDCDCF5BCC1}" destId="{274C15B4-5041-41AA-960B-145DDB045806}" srcOrd="10" destOrd="0" presId="urn:microsoft.com/office/officeart/2008/layout/LinedList"/>
    <dgm:cxn modelId="{00CF3AF0-C105-4B32-ADD1-00EEDE07C3C9}" type="presParOf" srcId="{DEE5F33A-320E-414B-9ADE-8CDCDCF5BCC1}" destId="{6E17D29D-F7F0-49DE-AC3B-D55CB93DC594}" srcOrd="11" destOrd="0" presId="urn:microsoft.com/office/officeart/2008/layout/LinedList"/>
    <dgm:cxn modelId="{DCBAC23D-F7D4-4894-8D4E-07E95789A66A}" type="presParOf" srcId="{6E17D29D-F7F0-49DE-AC3B-D55CB93DC594}" destId="{5069ED02-2A77-4D75-935C-8536FAA37C24}" srcOrd="0" destOrd="0" presId="urn:microsoft.com/office/officeart/2008/layout/LinedList"/>
    <dgm:cxn modelId="{E09996DB-C4EC-4EBC-9667-01D27FCD553C}" type="presParOf" srcId="{6E17D29D-F7F0-49DE-AC3B-D55CB93DC594}" destId="{EDD72D5B-66EC-4564-9CF0-95AC25490F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7DB84-64B4-40A7-BF9E-55C0D9EC8603}">
      <dsp:nvSpPr>
        <dsp:cNvPr id="0" name=""/>
        <dsp:cNvSpPr/>
      </dsp:nvSpPr>
      <dsp:spPr>
        <a:xfrm>
          <a:off x="274587" y="195"/>
          <a:ext cx="2661941" cy="15971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problem is important not only for the airline company but also for immigrants.</a:t>
          </a:r>
        </a:p>
      </dsp:txBody>
      <dsp:txXfrm>
        <a:off x="274587" y="195"/>
        <a:ext cx="2661941" cy="1597164"/>
      </dsp:txXfrm>
    </dsp:sp>
    <dsp:sp modelId="{1E4F96C8-1712-4332-A847-1401D403CECD}">
      <dsp:nvSpPr>
        <dsp:cNvPr id="0" name=""/>
        <dsp:cNvSpPr/>
      </dsp:nvSpPr>
      <dsp:spPr>
        <a:xfrm>
          <a:off x="3202723" y="195"/>
          <a:ext cx="2661941" cy="1597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solution to this problem benefits the airline industry as well as it affects the society greatly too.</a:t>
          </a:r>
        </a:p>
      </dsp:txBody>
      <dsp:txXfrm>
        <a:off x="3202723" y="195"/>
        <a:ext cx="2661941" cy="1597164"/>
      </dsp:txXfrm>
    </dsp:sp>
    <dsp:sp modelId="{8A8E8869-F2E0-4A1D-BFBF-4AF426144E53}">
      <dsp:nvSpPr>
        <dsp:cNvPr id="0" name=""/>
        <dsp:cNvSpPr/>
      </dsp:nvSpPr>
      <dsp:spPr>
        <a:xfrm>
          <a:off x="274587" y="1863554"/>
          <a:ext cx="2661941" cy="1597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Due to covid-19, many airline businesses are facing difficulties in sustaining. </a:t>
          </a:r>
        </a:p>
      </dsp:txBody>
      <dsp:txXfrm>
        <a:off x="274587" y="1863554"/>
        <a:ext cx="2661941" cy="1597164"/>
      </dsp:txXfrm>
    </dsp:sp>
    <dsp:sp modelId="{D2465D20-7093-42FF-91D1-FB7232FF9FD3}">
      <dsp:nvSpPr>
        <dsp:cNvPr id="0" name=""/>
        <dsp:cNvSpPr/>
      </dsp:nvSpPr>
      <dsp:spPr>
        <a:xfrm>
          <a:off x="3202723" y="1863554"/>
          <a:ext cx="2661941" cy="159716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Due to this, people who had bought tickets from such airlines, are not able to reach their homes and also, because of lesser options available now.</a:t>
          </a:r>
        </a:p>
      </dsp:txBody>
      <dsp:txXfrm>
        <a:off x="3202723" y="1863554"/>
        <a:ext cx="2661941" cy="1597164"/>
      </dsp:txXfrm>
    </dsp:sp>
    <dsp:sp modelId="{D80B827B-166B-46C0-A05A-B250B2947DA6}">
      <dsp:nvSpPr>
        <dsp:cNvPr id="0" name=""/>
        <dsp:cNvSpPr/>
      </dsp:nvSpPr>
      <dsp:spPr>
        <a:xfrm>
          <a:off x="1738655" y="3726913"/>
          <a:ext cx="2661941" cy="159716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It is highly needed for airlines to function efficiently , so that society doesn’t suffer.</a:t>
          </a:r>
        </a:p>
      </dsp:txBody>
      <dsp:txXfrm>
        <a:off x="1738655" y="3726913"/>
        <a:ext cx="2661941" cy="1597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E9A75-CE76-452C-8DE0-86E645F127CD}">
      <dsp:nvSpPr>
        <dsp:cNvPr id="0" name=""/>
        <dsp:cNvSpPr/>
      </dsp:nvSpPr>
      <dsp:spPr>
        <a:xfrm>
          <a:off x="1823999" y="34191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CBB5C-3806-4555-87EA-3B21331F963E}">
      <dsp:nvSpPr>
        <dsp:cNvPr id="0" name=""/>
        <dsp:cNvSpPr/>
      </dsp:nvSpPr>
      <dsp:spPr>
        <a:xfrm>
          <a:off x="635999" y="275616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There are RM strategies available in the market along with  a few dynamic pricing strategy for airline industries.</a:t>
          </a:r>
        </a:p>
      </dsp:txBody>
      <dsp:txXfrm>
        <a:off x="635999" y="2756166"/>
        <a:ext cx="4320000" cy="720000"/>
      </dsp:txXfrm>
    </dsp:sp>
    <dsp:sp modelId="{BFA1029B-2B03-4996-A601-D3BBD0AA6159}">
      <dsp:nvSpPr>
        <dsp:cNvPr id="0" name=""/>
        <dsp:cNvSpPr/>
      </dsp:nvSpPr>
      <dsp:spPr>
        <a:xfrm>
          <a:off x="6900000" y="34191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1EA64-AA1A-4BA8-B492-9473ABBFDF96}">
      <dsp:nvSpPr>
        <dsp:cNvPr id="0" name=""/>
        <dsp:cNvSpPr/>
      </dsp:nvSpPr>
      <dsp:spPr>
        <a:xfrm>
          <a:off x="5712000" y="275616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But, due to COVID-19, most of the airline companies will be undergoing complete restructuring of their system and also will be seen implementing new optimization techniques</a:t>
          </a:r>
        </a:p>
      </dsp:txBody>
      <dsp:txXfrm>
        <a:off x="5712000" y="2756166"/>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19409-763D-435D-98EB-FCD4B3B1BF5D}">
      <dsp:nvSpPr>
        <dsp:cNvPr id="0" name=""/>
        <dsp:cNvSpPr/>
      </dsp:nvSpPr>
      <dsp:spPr>
        <a:xfrm>
          <a:off x="0" y="142875"/>
          <a:ext cx="2143125" cy="12858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We will be maximizing the total revenue collected by the airline company using a function which will be used to set the flight price for that particular day based on different parameters such as:</a:t>
          </a:r>
        </a:p>
      </dsp:txBody>
      <dsp:txXfrm>
        <a:off x="0" y="142875"/>
        <a:ext cx="2143125" cy="1285875"/>
      </dsp:txXfrm>
    </dsp:sp>
    <dsp:sp modelId="{64AEAB66-6266-40DA-B467-3B7F6FD74C15}">
      <dsp:nvSpPr>
        <dsp:cNvPr id="0" name=""/>
        <dsp:cNvSpPr/>
      </dsp:nvSpPr>
      <dsp:spPr>
        <a:xfrm>
          <a:off x="2357437" y="142875"/>
          <a:ext cx="2143125" cy="1285875"/>
        </a:xfrm>
        <a:prstGeom prst="rect">
          <a:avLst/>
        </a:prstGeom>
        <a:solidFill>
          <a:schemeClr val="accent5">
            <a:hueOff val="222142"/>
            <a:satOff val="11"/>
            <a:lumOff val="-10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No. of days until the flight</a:t>
          </a:r>
        </a:p>
      </dsp:txBody>
      <dsp:txXfrm>
        <a:off x="2357437" y="142875"/>
        <a:ext cx="2143125" cy="1285875"/>
      </dsp:txXfrm>
    </dsp:sp>
    <dsp:sp modelId="{390D2A28-45B0-4972-B603-02E23AF0210E}">
      <dsp:nvSpPr>
        <dsp:cNvPr id="0" name=""/>
        <dsp:cNvSpPr/>
      </dsp:nvSpPr>
      <dsp:spPr>
        <a:xfrm>
          <a:off x="4714875" y="142875"/>
          <a:ext cx="2143125" cy="1285875"/>
        </a:xfrm>
        <a:prstGeom prst="rect">
          <a:avLst/>
        </a:prstGeom>
        <a:solidFill>
          <a:schemeClr val="accent5">
            <a:hueOff val="444284"/>
            <a:satOff val="21"/>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No. of seats they have left to sell</a:t>
          </a:r>
        </a:p>
      </dsp:txBody>
      <dsp:txXfrm>
        <a:off x="4714875" y="142875"/>
        <a:ext cx="2143125" cy="1285875"/>
      </dsp:txXfrm>
    </dsp:sp>
    <dsp:sp modelId="{F65EA47C-6F92-4662-AA14-01EDC0198A75}">
      <dsp:nvSpPr>
        <dsp:cNvPr id="0" name=""/>
        <dsp:cNvSpPr/>
      </dsp:nvSpPr>
      <dsp:spPr>
        <a:xfrm>
          <a:off x="0" y="1643062"/>
          <a:ext cx="2143125" cy="1285875"/>
        </a:xfrm>
        <a:prstGeom prst="rect">
          <a:avLst/>
        </a:prstGeom>
        <a:solidFill>
          <a:schemeClr val="accent5">
            <a:hueOff val="666426"/>
            <a:satOff val="32"/>
            <a:lumOff val="-30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 variable called demand-level which determines how many tickets you can sell at any given price</a:t>
          </a:r>
        </a:p>
      </dsp:txBody>
      <dsp:txXfrm>
        <a:off x="0" y="1643062"/>
        <a:ext cx="2143125" cy="1285875"/>
      </dsp:txXfrm>
    </dsp:sp>
    <dsp:sp modelId="{515E6020-43F7-4F2F-8C20-F13D82F6E661}">
      <dsp:nvSpPr>
        <dsp:cNvPr id="0" name=""/>
        <dsp:cNvSpPr/>
      </dsp:nvSpPr>
      <dsp:spPr>
        <a:xfrm>
          <a:off x="2357437" y="1643062"/>
          <a:ext cx="2143125" cy="1285875"/>
        </a:xfrm>
        <a:prstGeom prst="rect">
          <a:avLst/>
        </a:prstGeom>
        <a:solidFill>
          <a:schemeClr val="accent5">
            <a:hueOff val="888568"/>
            <a:satOff val="43"/>
            <a:lumOff val="-4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price= demand level – tickets sold </a:t>
          </a:r>
        </a:p>
      </dsp:txBody>
      <dsp:txXfrm>
        <a:off x="2357437" y="1643062"/>
        <a:ext cx="2143125" cy="1285875"/>
      </dsp:txXfrm>
    </dsp:sp>
    <dsp:sp modelId="{E3C71B2B-1ADE-4171-B9F4-706F396B5CB7}">
      <dsp:nvSpPr>
        <dsp:cNvPr id="0" name=""/>
        <dsp:cNvSpPr/>
      </dsp:nvSpPr>
      <dsp:spPr>
        <a:xfrm>
          <a:off x="4714875" y="1643062"/>
          <a:ext cx="2143125" cy="1285875"/>
        </a:xfrm>
        <a:prstGeom prst="rect">
          <a:avLst/>
        </a:prstGeom>
        <a:solidFill>
          <a:schemeClr val="accent5">
            <a:hueOff val="1110710"/>
            <a:satOff val="54"/>
            <a:lumOff val="-5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We know that, revenue= price* tickets sold</a:t>
          </a:r>
        </a:p>
      </dsp:txBody>
      <dsp:txXfrm>
        <a:off x="4714875" y="1643062"/>
        <a:ext cx="2143125" cy="1285875"/>
      </dsp:txXfrm>
    </dsp:sp>
    <dsp:sp modelId="{A3BA07C8-2FF6-414B-A13A-21C99B27A613}">
      <dsp:nvSpPr>
        <dsp:cNvPr id="0" name=""/>
        <dsp:cNvSpPr/>
      </dsp:nvSpPr>
      <dsp:spPr>
        <a:xfrm>
          <a:off x="1178718" y="3143250"/>
          <a:ext cx="2143125" cy="1285875"/>
        </a:xfrm>
        <a:prstGeom prst="rect">
          <a:avLst/>
        </a:prstGeom>
        <a:solidFill>
          <a:schemeClr val="accent5">
            <a:hueOff val="1332852"/>
            <a:satOff val="64"/>
            <a:lumOff val="-6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Therefore, objective function: revenue= (demand level – tickets sold )*tickets sold</a:t>
          </a:r>
        </a:p>
      </dsp:txBody>
      <dsp:txXfrm>
        <a:off x="1178718" y="3143250"/>
        <a:ext cx="2143125" cy="1285875"/>
      </dsp:txXfrm>
    </dsp:sp>
    <dsp:sp modelId="{4BDCE16D-4981-4944-B6CE-7063DB1361C4}">
      <dsp:nvSpPr>
        <dsp:cNvPr id="0" name=""/>
        <dsp:cNvSpPr/>
      </dsp:nvSpPr>
      <dsp:spPr>
        <a:xfrm>
          <a:off x="3536156" y="3143250"/>
          <a:ext cx="2143125" cy="1285875"/>
        </a:xfrm>
        <a:prstGeom prst="rect">
          <a:avLst/>
        </a:prstGeom>
        <a:solidFill>
          <a:schemeClr val="accent5">
            <a:hueOff val="1554994"/>
            <a:satOff val="75"/>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Constraint: Demand level’s range-100 to 200</a:t>
          </a:r>
        </a:p>
      </dsp:txBody>
      <dsp:txXfrm>
        <a:off x="3536156" y="3143250"/>
        <a:ext cx="2143125" cy="1285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58EDB-A238-40FB-AEB9-31AACC080195}">
      <dsp:nvSpPr>
        <dsp:cNvPr id="0" name=""/>
        <dsp:cNvSpPr/>
      </dsp:nvSpPr>
      <dsp:spPr>
        <a:xfrm>
          <a:off x="641746" y="2813"/>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will be using the previous mentioned equation and optimizing it.</a:t>
          </a:r>
        </a:p>
      </dsp:txBody>
      <dsp:txXfrm>
        <a:off x="641746" y="2813"/>
        <a:ext cx="2932658" cy="1759594"/>
      </dsp:txXfrm>
    </dsp:sp>
    <dsp:sp modelId="{56BC593E-11D2-4A6E-B9A0-A53701734421}">
      <dsp:nvSpPr>
        <dsp:cNvPr id="0" name=""/>
        <dsp:cNvSpPr/>
      </dsp:nvSpPr>
      <dsp:spPr>
        <a:xfrm>
          <a:off x="3867670" y="2813"/>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will be using dynamic programming as our optimization technique.</a:t>
          </a:r>
        </a:p>
      </dsp:txBody>
      <dsp:txXfrm>
        <a:off x="3867670" y="2813"/>
        <a:ext cx="2932658" cy="1759594"/>
      </dsp:txXfrm>
    </dsp:sp>
    <dsp:sp modelId="{F4EDCA2D-3E0F-4D36-80F6-A287D95E5804}">
      <dsp:nvSpPr>
        <dsp:cNvPr id="0" name=""/>
        <dsp:cNvSpPr/>
      </dsp:nvSpPr>
      <dsp:spPr>
        <a:xfrm>
          <a:off x="7093594" y="2813"/>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First, we will solve for optimal price when you have only one day to sell the tickets before the flight.</a:t>
          </a:r>
        </a:p>
      </dsp:txBody>
      <dsp:txXfrm>
        <a:off x="7093594" y="2813"/>
        <a:ext cx="2932658" cy="1759594"/>
      </dsp:txXfrm>
    </dsp:sp>
    <dsp:sp modelId="{C3B0AF79-6792-4F41-AA2B-F04877B0FA1E}">
      <dsp:nvSpPr>
        <dsp:cNvPr id="0" name=""/>
        <dsp:cNvSpPr/>
      </dsp:nvSpPr>
      <dsp:spPr>
        <a:xfrm>
          <a:off x="2254708" y="2055674"/>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Then, we will continually step back to longer time-horizons one day at a time.</a:t>
          </a:r>
        </a:p>
      </dsp:txBody>
      <dsp:txXfrm>
        <a:off x="2254708" y="2055674"/>
        <a:ext cx="2932658" cy="1759594"/>
      </dsp:txXfrm>
    </dsp:sp>
    <dsp:sp modelId="{9728E40C-5DA0-4A63-9FD4-2246DEC9C8AA}">
      <dsp:nvSpPr>
        <dsp:cNvPr id="0" name=""/>
        <dsp:cNvSpPr/>
      </dsp:nvSpPr>
      <dsp:spPr>
        <a:xfrm>
          <a:off x="5480632" y="2055674"/>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Hence, we will come up with a general solution which is based on these cases. </a:t>
          </a:r>
        </a:p>
      </dsp:txBody>
      <dsp:txXfrm>
        <a:off x="5480632" y="2055674"/>
        <a:ext cx="2932658" cy="1759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4070D-0950-4203-B1D3-F1BDE2D42E1D}">
      <dsp:nvSpPr>
        <dsp:cNvPr id="0" name=""/>
        <dsp:cNvSpPr/>
      </dsp:nvSpPr>
      <dsp:spPr>
        <a:xfrm>
          <a:off x="0" y="0"/>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0878F-3A5D-4222-A8A6-3380D0CA538C}">
      <dsp:nvSpPr>
        <dsp:cNvPr id="0" name=""/>
        <dsp:cNvSpPr/>
      </dsp:nvSpPr>
      <dsp:spPr>
        <a:xfrm>
          <a:off x="0" y="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are going to optimize our revenue using this two basic functions:</a:t>
          </a:r>
        </a:p>
      </dsp:txBody>
      <dsp:txXfrm>
        <a:off x="0" y="0"/>
        <a:ext cx="6096000" cy="666750"/>
      </dsp:txXfrm>
    </dsp:sp>
    <dsp:sp modelId="{8989164D-83F0-466E-A777-1B78EFBB7B17}">
      <dsp:nvSpPr>
        <dsp:cNvPr id="0" name=""/>
        <dsp:cNvSpPr/>
      </dsp:nvSpPr>
      <dsp:spPr>
        <a:xfrm>
          <a:off x="0" y="66675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924F3-8AB2-493E-82A4-109FEB3EEF01}">
      <dsp:nvSpPr>
        <dsp:cNvPr id="0" name=""/>
        <dsp:cNvSpPr/>
      </dsp:nvSpPr>
      <dsp:spPr>
        <a:xfrm>
          <a:off x="0" y="66675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1)Value function: V(tickets_left,days_left) is a function which returns the most expected revenue which can be achieved based on the number of tickets you have and the no. of days left before the flight.</a:t>
          </a:r>
        </a:p>
      </dsp:txBody>
      <dsp:txXfrm>
        <a:off x="0" y="666750"/>
        <a:ext cx="6096000" cy="666750"/>
      </dsp:txXfrm>
    </dsp:sp>
    <dsp:sp modelId="{1E7733BE-C77E-41B0-9F73-BCCDE621ED7A}">
      <dsp:nvSpPr>
        <dsp:cNvPr id="0" name=""/>
        <dsp:cNvSpPr/>
      </dsp:nvSpPr>
      <dsp:spPr>
        <a:xfrm>
          <a:off x="0" y="1333500"/>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45F4D-26F9-48C7-B683-D0DB9C4DBC8F}">
      <dsp:nvSpPr>
        <dsp:cNvPr id="0" name=""/>
        <dsp:cNvSpPr/>
      </dsp:nvSpPr>
      <dsp:spPr>
        <a:xfrm>
          <a:off x="0" y="133350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2)Q-function: Similar to value function but we take our decision as an input and it gives revenue even if our decision policy is not optimum.</a:t>
          </a:r>
        </a:p>
      </dsp:txBody>
      <dsp:txXfrm>
        <a:off x="0" y="1333500"/>
        <a:ext cx="6096000" cy="666750"/>
      </dsp:txXfrm>
    </dsp:sp>
    <dsp:sp modelId="{8D89A5B8-523F-4BE2-87FB-28C41C1DF291}">
      <dsp:nvSpPr>
        <dsp:cNvPr id="0" name=""/>
        <dsp:cNvSpPr/>
      </dsp:nvSpPr>
      <dsp:spPr>
        <a:xfrm>
          <a:off x="0" y="2000250"/>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77F46-EE18-4AF0-B19D-89F39AC34EEF}">
      <dsp:nvSpPr>
        <dsp:cNvPr id="0" name=""/>
        <dsp:cNvSpPr/>
      </dsp:nvSpPr>
      <dsp:spPr>
        <a:xfrm>
          <a:off x="0" y="200025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output of the Q function for </a:t>
          </a:r>
          <a:r>
            <a:rPr lang="en-US" sz="1300" b="1" kern="1200"/>
            <a:t>T+1</a:t>
          </a:r>
          <a:r>
            <a:rPr lang="en-US" sz="1300" kern="1200"/>
            <a:t> days before the flight will depend on how much revenue is the sum of</a:t>
          </a:r>
        </a:p>
      </dsp:txBody>
      <dsp:txXfrm>
        <a:off x="0" y="2000250"/>
        <a:ext cx="6096000" cy="666750"/>
      </dsp:txXfrm>
    </dsp:sp>
    <dsp:sp modelId="{8FEE9DEA-AC50-4E80-9D21-7C4F2DFDA4EC}">
      <dsp:nvSpPr>
        <dsp:cNvPr id="0" name=""/>
        <dsp:cNvSpPr/>
      </dsp:nvSpPr>
      <dsp:spPr>
        <a:xfrm>
          <a:off x="0" y="2667000"/>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D5DA2-4BAB-4B80-BC9E-835C4FB24D3B}">
      <dsp:nvSpPr>
        <dsp:cNvPr id="0" name=""/>
        <dsp:cNvSpPr/>
      </dsp:nvSpPr>
      <dsp:spPr>
        <a:xfrm>
          <a:off x="0" y="266700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1)revenue from flights sold that day</a:t>
          </a:r>
        </a:p>
      </dsp:txBody>
      <dsp:txXfrm>
        <a:off x="0" y="2667000"/>
        <a:ext cx="6096000" cy="666750"/>
      </dsp:txXfrm>
    </dsp:sp>
    <dsp:sp modelId="{E21B0BD1-2AAD-46CF-86EA-74E38BBC554F}">
      <dsp:nvSpPr>
        <dsp:cNvPr id="0" name=""/>
        <dsp:cNvSpPr/>
      </dsp:nvSpPr>
      <dsp:spPr>
        <a:xfrm>
          <a:off x="0" y="3333749"/>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98B6B-7523-4C2C-A948-064EBFD49FB4}">
      <dsp:nvSpPr>
        <dsp:cNvPr id="0" name=""/>
        <dsp:cNvSpPr/>
      </dsp:nvSpPr>
      <dsp:spPr>
        <a:xfrm>
          <a:off x="0" y="3333749"/>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2)revenue earned in the last </a:t>
          </a:r>
          <a:r>
            <a:rPr lang="en-US" sz="1300" b="1" kern="1200"/>
            <a:t>T</a:t>
          </a:r>
          <a:r>
            <a:rPr lang="en-US" sz="1300" kern="1200"/>
            <a:t> days from the remaining tickets.</a:t>
          </a:r>
        </a:p>
      </dsp:txBody>
      <dsp:txXfrm>
        <a:off x="0" y="3333749"/>
        <a:ext cx="6096000" cy="666750"/>
      </dsp:txXfrm>
    </dsp:sp>
    <dsp:sp modelId="{BBFC7BA2-CAE0-4EC1-824C-7F50E3B87BE6}">
      <dsp:nvSpPr>
        <dsp:cNvPr id="0" name=""/>
        <dsp:cNvSpPr/>
      </dsp:nvSpPr>
      <dsp:spPr>
        <a:xfrm>
          <a:off x="0" y="400050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47C83-9EE7-4F1F-9F1D-C0B9F7758178}">
      <dsp:nvSpPr>
        <dsp:cNvPr id="0" name=""/>
        <dsp:cNvSpPr/>
      </dsp:nvSpPr>
      <dsp:spPr>
        <a:xfrm>
          <a:off x="0" y="4000499"/>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will first calculate daily revenue.  After we have calculated </a:t>
          </a:r>
          <a:r>
            <a:rPr lang="en-US" sz="1300" b="1" kern="1200"/>
            <a:t>Q</a:t>
          </a:r>
          <a:r>
            <a:rPr lang="en-US" sz="1300" kern="1200"/>
            <a:t> and the value function (denoted </a:t>
          </a:r>
          <a:r>
            <a:rPr lang="en-US" sz="1300" b="1" kern="1200"/>
            <a:t>V</a:t>
          </a:r>
          <a:r>
            <a:rPr lang="en-US" sz="1300" kern="1200"/>
            <a:t>) near flight time, we ,then iteratively work backwards, hence, can calculate revenue from the last </a:t>
          </a:r>
          <a:r>
            <a:rPr lang="en-US" sz="1300" b="1" kern="1200"/>
            <a:t>T</a:t>
          </a:r>
          <a:r>
            <a:rPr lang="en-US" sz="1300" kern="1200"/>
            <a:t> days from the value function.</a:t>
          </a:r>
        </a:p>
      </dsp:txBody>
      <dsp:txXfrm>
        <a:off x="0" y="4000499"/>
        <a:ext cx="6096000" cy="666750"/>
      </dsp:txXfrm>
    </dsp:sp>
    <dsp:sp modelId="{081A13EB-EEAD-4D31-8A0A-156CBF910F0A}">
      <dsp:nvSpPr>
        <dsp:cNvPr id="0" name=""/>
        <dsp:cNvSpPr/>
      </dsp:nvSpPr>
      <dsp:spPr>
        <a:xfrm>
          <a:off x="0" y="4667249"/>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910F2-F8FF-4F02-A595-23FC97513756}">
      <dsp:nvSpPr>
        <dsp:cNvPr id="0" name=""/>
        <dsp:cNvSpPr/>
      </dsp:nvSpPr>
      <dsp:spPr>
        <a:xfrm>
          <a:off x="0" y="4667249"/>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Once we have </a:t>
          </a:r>
          <a:r>
            <a:rPr lang="en-US" sz="1300" b="1" kern="1200"/>
            <a:t>Q</a:t>
          </a:r>
          <a:r>
            <a:rPr lang="en-US" sz="1300" kern="1200"/>
            <a:t> at time T+1, we calculate </a:t>
          </a:r>
          <a:r>
            <a:rPr lang="en-US" sz="1300" b="1" kern="1200"/>
            <a:t>V</a:t>
          </a:r>
          <a:r>
            <a:rPr lang="en-US" sz="1300" kern="1200"/>
            <a:t> on that day by looking up the revenue associated with the best decision from </a:t>
          </a:r>
          <a:r>
            <a:rPr lang="en-US" sz="1300" b="1" kern="1200"/>
            <a:t>Q</a:t>
          </a:r>
          <a:r>
            <a:rPr lang="en-US" sz="1300" kern="1200"/>
            <a:t>.</a:t>
          </a:r>
        </a:p>
      </dsp:txBody>
      <dsp:txXfrm>
        <a:off x="0" y="4667249"/>
        <a:ext cx="6096000" cy="666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79FCC-8118-4B4E-9AC4-39CCFC95CA8C}">
      <dsp:nvSpPr>
        <dsp:cNvPr id="0" name=""/>
        <dsp:cNvSpPr/>
      </dsp:nvSpPr>
      <dsp:spPr>
        <a:xfrm>
          <a:off x="0" y="651"/>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21AB03-0720-4AAE-BC9A-8E6EBB0F2F8C}">
      <dsp:nvSpPr>
        <dsp:cNvPr id="0" name=""/>
        <dsp:cNvSpPr/>
      </dsp:nvSpPr>
      <dsp:spPr>
        <a:xfrm>
          <a:off x="0" y="651"/>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First base case to be considered:  1)Revenue from Selling tickets for a single day:</a:t>
          </a:r>
        </a:p>
      </dsp:txBody>
      <dsp:txXfrm>
        <a:off x="0" y="651"/>
        <a:ext cx="6096000" cy="1066539"/>
      </dsp:txXfrm>
    </dsp:sp>
    <dsp:sp modelId="{E90AEBB7-6ABF-438A-ADCC-E49AD573FF7C}">
      <dsp:nvSpPr>
        <dsp:cNvPr id="0" name=""/>
        <dsp:cNvSpPr/>
      </dsp:nvSpPr>
      <dsp:spPr>
        <a:xfrm>
          <a:off x="0" y="106719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AA0B9-BCA4-4162-9355-65F91A4867BD}">
      <dsp:nvSpPr>
        <dsp:cNvPr id="0" name=""/>
        <dsp:cNvSpPr/>
      </dsp:nvSpPr>
      <dsp:spPr>
        <a:xfrm>
          <a:off x="0" y="106719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As we discussed in our approach to the solution, we are going to optimize the equation:  revenue= (demand level – tickets sold )*tickets sold</a:t>
          </a:r>
        </a:p>
      </dsp:txBody>
      <dsp:txXfrm>
        <a:off x="0" y="1067190"/>
        <a:ext cx="6096000" cy="1066539"/>
      </dsp:txXfrm>
    </dsp:sp>
    <dsp:sp modelId="{389D9F25-35F3-49CD-B6C9-03C8A9DA0E8D}">
      <dsp:nvSpPr>
        <dsp:cNvPr id="0" name=""/>
        <dsp:cNvSpPr/>
      </dsp:nvSpPr>
      <dsp:spPr>
        <a:xfrm>
          <a:off x="0" y="2133730"/>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24DE9-4E30-4A11-B3A8-A926A1B27D0B}">
      <dsp:nvSpPr>
        <dsp:cNvPr id="0" name=""/>
        <dsp:cNvSpPr/>
      </dsp:nvSpPr>
      <dsp:spPr>
        <a:xfrm>
          <a:off x="0" y="213373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This will give us the revenue for that particular day.</a:t>
          </a:r>
        </a:p>
      </dsp:txBody>
      <dsp:txXfrm>
        <a:off x="0" y="2133730"/>
        <a:ext cx="6096000" cy="1066539"/>
      </dsp:txXfrm>
    </dsp:sp>
    <dsp:sp modelId="{51122E5D-3FCA-46B6-9153-756017C1E55A}">
      <dsp:nvSpPr>
        <dsp:cNvPr id="0" name=""/>
        <dsp:cNvSpPr/>
      </dsp:nvSpPr>
      <dsp:spPr>
        <a:xfrm>
          <a:off x="0" y="3200269"/>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83821-3834-477D-BA9B-9EDCA8BDC6F7}">
      <dsp:nvSpPr>
        <dsp:cNvPr id="0" name=""/>
        <dsp:cNvSpPr/>
      </dsp:nvSpPr>
      <dsp:spPr>
        <a:xfrm>
          <a:off x="0" y="320026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2) Selling tickets with only one day left:</a:t>
          </a:r>
        </a:p>
      </dsp:txBody>
      <dsp:txXfrm>
        <a:off x="0" y="3200269"/>
        <a:ext cx="6096000" cy="1066539"/>
      </dsp:txXfrm>
    </dsp:sp>
    <dsp:sp modelId="{F5B1F429-8E48-426E-B0A8-BB32C77300C2}">
      <dsp:nvSpPr>
        <dsp:cNvPr id="0" name=""/>
        <dsp:cNvSpPr/>
      </dsp:nvSpPr>
      <dsp:spPr>
        <a:xfrm>
          <a:off x="0" y="4266809"/>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044F3-D2FB-4DE2-AF89-D071FA05A07B}">
      <dsp:nvSpPr>
        <dsp:cNvPr id="0" name=""/>
        <dsp:cNvSpPr/>
      </dsp:nvSpPr>
      <dsp:spPr>
        <a:xfrm>
          <a:off x="0" y="426680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 this case, we will be filling Q values with revenue= price* tickets_sold. We won’t have to worry about future values as this is the last day before the flight.</a:t>
          </a:r>
        </a:p>
      </dsp:txBody>
      <dsp:txXfrm>
        <a:off x="0" y="4266809"/>
        <a:ext cx="6096000" cy="1066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6A5DA-9F3F-4E5D-9B2E-1E93E933848F}">
      <dsp:nvSpPr>
        <dsp:cNvPr id="0" name=""/>
        <dsp:cNvSpPr/>
      </dsp:nvSpPr>
      <dsp:spPr>
        <a:xfrm>
          <a:off x="0" y="741369"/>
          <a:ext cx="6858000" cy="1368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FCD26-1AC4-4304-9F05-13268313B2C5}">
      <dsp:nvSpPr>
        <dsp:cNvPr id="0" name=""/>
        <dsp:cNvSpPr/>
      </dsp:nvSpPr>
      <dsp:spPr>
        <a:xfrm>
          <a:off x="414026" y="1049323"/>
          <a:ext cx="752775" cy="752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0A14A-9829-4848-84B8-8981955C8D6A}">
      <dsp:nvSpPr>
        <dsp:cNvPr id="0" name=""/>
        <dsp:cNvSpPr/>
      </dsp:nvSpPr>
      <dsp:spPr>
        <a:xfrm>
          <a:off x="1580827" y="741369"/>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666750">
            <a:lnSpc>
              <a:spcPct val="90000"/>
            </a:lnSpc>
            <a:spcBef>
              <a:spcPct val="0"/>
            </a:spcBef>
            <a:spcAft>
              <a:spcPct val="35000"/>
            </a:spcAft>
            <a:buNone/>
          </a:pPr>
          <a:r>
            <a:rPr lang="en-US" sz="1500" kern="1200"/>
            <a:t>It is possible that after some research, we might understand that the problem is already understood  or solved and its solutions are being implemented or will be implemented as soon as the airline industry starts becoming active as it used to.</a:t>
          </a:r>
        </a:p>
      </dsp:txBody>
      <dsp:txXfrm>
        <a:off x="1580827" y="741369"/>
        <a:ext cx="5277172" cy="1368682"/>
      </dsp:txXfrm>
    </dsp:sp>
    <dsp:sp modelId="{3FCB6FD4-213B-43F6-9FC9-E1022C3DDE13}">
      <dsp:nvSpPr>
        <dsp:cNvPr id="0" name=""/>
        <dsp:cNvSpPr/>
      </dsp:nvSpPr>
      <dsp:spPr>
        <a:xfrm>
          <a:off x="0" y="2452222"/>
          <a:ext cx="6858000" cy="13686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35E33-2C82-4443-8FD4-DDAA5798ED6A}">
      <dsp:nvSpPr>
        <dsp:cNvPr id="0" name=""/>
        <dsp:cNvSpPr/>
      </dsp:nvSpPr>
      <dsp:spPr>
        <a:xfrm>
          <a:off x="414026" y="2760175"/>
          <a:ext cx="752775" cy="752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8F9B72-4296-4C40-97B7-4AE0728C2265}">
      <dsp:nvSpPr>
        <dsp:cNvPr id="0" name=""/>
        <dsp:cNvSpPr/>
      </dsp:nvSpPr>
      <dsp:spPr>
        <a:xfrm>
          <a:off x="1580827" y="2452222"/>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666750">
            <a:lnSpc>
              <a:spcPct val="90000"/>
            </a:lnSpc>
            <a:spcBef>
              <a:spcPct val="0"/>
            </a:spcBef>
            <a:spcAft>
              <a:spcPct val="35000"/>
            </a:spcAft>
            <a:buNone/>
          </a:pPr>
          <a:r>
            <a:rPr lang="en-US" sz="1500" kern="1200"/>
            <a:t>As we are optimizing airline prices based on small(basic) parameters, and not taking other factors into consideration, many modifications will be required to fully optimize the revenue in the future</a:t>
          </a:r>
        </a:p>
      </dsp:txBody>
      <dsp:txXfrm>
        <a:off x="1580827" y="2452222"/>
        <a:ext cx="5277172" cy="13686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D0547-4833-4D91-AE55-43183DAB0955}">
      <dsp:nvSpPr>
        <dsp:cNvPr id="0" name=""/>
        <dsp:cNvSpPr/>
      </dsp:nvSpPr>
      <dsp:spPr>
        <a:xfrm>
          <a:off x="0" y="3702"/>
          <a:ext cx="6858000" cy="3942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9E5B3-426B-4072-BE39-0C773675F5F4}">
      <dsp:nvSpPr>
        <dsp:cNvPr id="0" name=""/>
        <dsp:cNvSpPr/>
      </dsp:nvSpPr>
      <dsp:spPr>
        <a:xfrm>
          <a:off x="119245" y="92397"/>
          <a:ext cx="217022" cy="216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413F0E-11BB-4D4F-8CF0-3C13216C5F4B}">
      <dsp:nvSpPr>
        <dsp:cNvPr id="0" name=""/>
        <dsp:cNvSpPr/>
      </dsp:nvSpPr>
      <dsp:spPr>
        <a:xfrm>
          <a:off x="455514" y="3702"/>
          <a:ext cx="6273395" cy="628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491" tIns="66491" rIns="66491" bIns="66491" numCol="1" spcCol="1270" anchor="ctr" anchorCtr="0">
          <a:noAutofit/>
        </a:bodyPr>
        <a:lstStyle/>
        <a:p>
          <a:pPr marL="0" lvl="0" indent="0" algn="l" defTabSz="622300">
            <a:lnSpc>
              <a:spcPct val="90000"/>
            </a:lnSpc>
            <a:spcBef>
              <a:spcPct val="0"/>
            </a:spcBef>
            <a:spcAft>
              <a:spcPct val="35000"/>
            </a:spcAft>
            <a:buNone/>
          </a:pPr>
          <a:r>
            <a:rPr lang="en-US" sz="1400" kern="1200"/>
            <a:t>We are able to understand how airlines set their ticket pricing and the parameters  they use to optimize the revenue as much as possible.</a:t>
          </a:r>
        </a:p>
      </dsp:txBody>
      <dsp:txXfrm>
        <a:off x="455514" y="3702"/>
        <a:ext cx="6273395" cy="628257"/>
      </dsp:txXfrm>
    </dsp:sp>
    <dsp:sp modelId="{EEB6F202-C17C-4CB7-BC6B-D6163F09A5D4}">
      <dsp:nvSpPr>
        <dsp:cNvPr id="0" name=""/>
        <dsp:cNvSpPr/>
      </dsp:nvSpPr>
      <dsp:spPr>
        <a:xfrm>
          <a:off x="0" y="789024"/>
          <a:ext cx="6858000" cy="3942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3BFBF-940F-46D4-9B15-71A54099802F}">
      <dsp:nvSpPr>
        <dsp:cNvPr id="0" name=""/>
        <dsp:cNvSpPr/>
      </dsp:nvSpPr>
      <dsp:spPr>
        <a:xfrm>
          <a:off x="119245" y="877719"/>
          <a:ext cx="217022" cy="216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FC2CD-7E6D-4B30-B558-8005470B0005}">
      <dsp:nvSpPr>
        <dsp:cNvPr id="0" name=""/>
        <dsp:cNvSpPr/>
      </dsp:nvSpPr>
      <dsp:spPr>
        <a:xfrm>
          <a:off x="455514" y="789024"/>
          <a:ext cx="6273395" cy="628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491" tIns="66491" rIns="66491" bIns="66491" numCol="1" spcCol="1270" anchor="ctr" anchorCtr="0">
          <a:noAutofit/>
        </a:bodyPr>
        <a:lstStyle/>
        <a:p>
          <a:pPr marL="0" lvl="0" indent="0" algn="l" defTabSz="622300">
            <a:lnSpc>
              <a:spcPct val="90000"/>
            </a:lnSpc>
            <a:spcBef>
              <a:spcPct val="0"/>
            </a:spcBef>
            <a:spcAft>
              <a:spcPct val="35000"/>
            </a:spcAft>
            <a:buNone/>
          </a:pPr>
          <a:r>
            <a:rPr lang="en-US" sz="1400" kern="1200"/>
            <a:t>We designed a basic algorithm for airline revenue optimization based on ticket pricing.</a:t>
          </a:r>
        </a:p>
      </dsp:txBody>
      <dsp:txXfrm>
        <a:off x="455514" y="789024"/>
        <a:ext cx="6273395" cy="628257"/>
      </dsp:txXfrm>
    </dsp:sp>
    <dsp:sp modelId="{D754DA85-9BC7-487D-BE29-5521E9D38FBC}">
      <dsp:nvSpPr>
        <dsp:cNvPr id="0" name=""/>
        <dsp:cNvSpPr/>
      </dsp:nvSpPr>
      <dsp:spPr>
        <a:xfrm>
          <a:off x="0" y="1574346"/>
          <a:ext cx="6858000" cy="39420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BC634-4775-4441-95A9-853B8300093B}">
      <dsp:nvSpPr>
        <dsp:cNvPr id="0" name=""/>
        <dsp:cNvSpPr/>
      </dsp:nvSpPr>
      <dsp:spPr>
        <a:xfrm>
          <a:off x="119245" y="1663042"/>
          <a:ext cx="217022" cy="216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9ADE3E-5D40-4BF3-BE4A-F3488D942691}">
      <dsp:nvSpPr>
        <dsp:cNvPr id="0" name=""/>
        <dsp:cNvSpPr/>
      </dsp:nvSpPr>
      <dsp:spPr>
        <a:xfrm>
          <a:off x="455514" y="1574346"/>
          <a:ext cx="6273395" cy="628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491" tIns="66491" rIns="66491" bIns="66491" numCol="1" spcCol="1270" anchor="ctr" anchorCtr="0">
          <a:noAutofit/>
        </a:bodyPr>
        <a:lstStyle/>
        <a:p>
          <a:pPr marL="0" lvl="0" indent="0" algn="l" defTabSz="622300">
            <a:lnSpc>
              <a:spcPct val="90000"/>
            </a:lnSpc>
            <a:spcBef>
              <a:spcPct val="0"/>
            </a:spcBef>
            <a:spcAft>
              <a:spcPct val="35000"/>
            </a:spcAft>
            <a:buNone/>
          </a:pPr>
          <a:r>
            <a:rPr lang="en-US" sz="1400" kern="1200"/>
            <a:t>We can make an application based on this optimization solution as well in future.</a:t>
          </a:r>
        </a:p>
      </dsp:txBody>
      <dsp:txXfrm>
        <a:off x="455514" y="1574346"/>
        <a:ext cx="6273395" cy="628257"/>
      </dsp:txXfrm>
    </dsp:sp>
    <dsp:sp modelId="{53925153-048B-4A83-BB72-B2FF428B9A0D}">
      <dsp:nvSpPr>
        <dsp:cNvPr id="0" name=""/>
        <dsp:cNvSpPr/>
      </dsp:nvSpPr>
      <dsp:spPr>
        <a:xfrm>
          <a:off x="0" y="2359669"/>
          <a:ext cx="6858000" cy="39420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3F60E-3DFF-4DC7-8094-17C9089AEECF}">
      <dsp:nvSpPr>
        <dsp:cNvPr id="0" name=""/>
        <dsp:cNvSpPr/>
      </dsp:nvSpPr>
      <dsp:spPr>
        <a:xfrm>
          <a:off x="119245" y="2448364"/>
          <a:ext cx="217022" cy="2168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36D793-088F-41EC-8E30-8FB01665C9BF}">
      <dsp:nvSpPr>
        <dsp:cNvPr id="0" name=""/>
        <dsp:cNvSpPr/>
      </dsp:nvSpPr>
      <dsp:spPr>
        <a:xfrm>
          <a:off x="455514" y="2359669"/>
          <a:ext cx="6273395" cy="628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491" tIns="66491" rIns="66491" bIns="66491" numCol="1" spcCol="1270" anchor="ctr" anchorCtr="0">
          <a:noAutofit/>
        </a:bodyPr>
        <a:lstStyle/>
        <a:p>
          <a:pPr marL="0" lvl="0" indent="0" algn="l" defTabSz="622300">
            <a:lnSpc>
              <a:spcPct val="90000"/>
            </a:lnSpc>
            <a:spcBef>
              <a:spcPct val="0"/>
            </a:spcBef>
            <a:spcAft>
              <a:spcPct val="35000"/>
            </a:spcAft>
            <a:buNone/>
          </a:pPr>
          <a:r>
            <a:rPr lang="en-US" sz="1400" kern="1200"/>
            <a:t>We can analyze how the ticket pricing affects the revenue further, and based on this analysis, we can try to make more changes and consider other external parameters which we have not considered in this optimization solution .</a:t>
          </a:r>
        </a:p>
      </dsp:txBody>
      <dsp:txXfrm>
        <a:off x="455514" y="2359669"/>
        <a:ext cx="6273395" cy="628257"/>
      </dsp:txXfrm>
    </dsp:sp>
    <dsp:sp modelId="{19A69EE8-C3E4-4408-B0B3-0A575E90247D}">
      <dsp:nvSpPr>
        <dsp:cNvPr id="0" name=""/>
        <dsp:cNvSpPr/>
      </dsp:nvSpPr>
      <dsp:spPr>
        <a:xfrm>
          <a:off x="0" y="3144991"/>
          <a:ext cx="6858000" cy="39420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3E33B-CC9D-4F8F-AA67-98380BBA455B}">
      <dsp:nvSpPr>
        <dsp:cNvPr id="0" name=""/>
        <dsp:cNvSpPr/>
      </dsp:nvSpPr>
      <dsp:spPr>
        <a:xfrm>
          <a:off x="119245" y="3233686"/>
          <a:ext cx="217022" cy="2168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078D7D-8371-4B74-971F-87497761A585}">
      <dsp:nvSpPr>
        <dsp:cNvPr id="0" name=""/>
        <dsp:cNvSpPr/>
      </dsp:nvSpPr>
      <dsp:spPr>
        <a:xfrm>
          <a:off x="455514" y="3144991"/>
          <a:ext cx="6273395" cy="628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491" tIns="66491" rIns="66491" bIns="66491" numCol="1" spcCol="1270" anchor="ctr" anchorCtr="0">
          <a:noAutofit/>
        </a:bodyPr>
        <a:lstStyle/>
        <a:p>
          <a:pPr marL="0" lvl="0" indent="0" algn="l" defTabSz="622300">
            <a:lnSpc>
              <a:spcPct val="90000"/>
            </a:lnSpc>
            <a:spcBef>
              <a:spcPct val="0"/>
            </a:spcBef>
            <a:spcAft>
              <a:spcPct val="35000"/>
            </a:spcAft>
            <a:buNone/>
          </a:pPr>
          <a:r>
            <a:rPr lang="en-US" sz="1400" kern="1200"/>
            <a:t>This leaves us with more room for modification in the solution we used, in the future for better optimization.</a:t>
          </a:r>
        </a:p>
      </dsp:txBody>
      <dsp:txXfrm>
        <a:off x="455514" y="3144991"/>
        <a:ext cx="6273395" cy="628257"/>
      </dsp:txXfrm>
    </dsp:sp>
    <dsp:sp modelId="{D3341555-0FD5-4F32-8E3E-D50C92ED9792}">
      <dsp:nvSpPr>
        <dsp:cNvPr id="0" name=""/>
        <dsp:cNvSpPr/>
      </dsp:nvSpPr>
      <dsp:spPr>
        <a:xfrm>
          <a:off x="0" y="3930314"/>
          <a:ext cx="6858000" cy="3942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28761-4C3E-432A-8E26-D82864ED2CEB}">
      <dsp:nvSpPr>
        <dsp:cNvPr id="0" name=""/>
        <dsp:cNvSpPr/>
      </dsp:nvSpPr>
      <dsp:spPr>
        <a:xfrm>
          <a:off x="119245" y="4019009"/>
          <a:ext cx="217022" cy="2168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54479D-773F-4A63-B6AC-EBC9AED88B4F}">
      <dsp:nvSpPr>
        <dsp:cNvPr id="0" name=""/>
        <dsp:cNvSpPr/>
      </dsp:nvSpPr>
      <dsp:spPr>
        <a:xfrm>
          <a:off x="455514" y="3930314"/>
          <a:ext cx="6273395" cy="628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491" tIns="66491" rIns="66491" bIns="66491" numCol="1" spcCol="1270" anchor="ctr" anchorCtr="0">
          <a:noAutofit/>
        </a:bodyPr>
        <a:lstStyle/>
        <a:p>
          <a:pPr marL="0" lvl="0" indent="0" algn="l" defTabSz="622300">
            <a:lnSpc>
              <a:spcPct val="90000"/>
            </a:lnSpc>
            <a:spcBef>
              <a:spcPct val="0"/>
            </a:spcBef>
            <a:spcAft>
              <a:spcPct val="35000"/>
            </a:spcAft>
            <a:buNone/>
          </a:pPr>
          <a:r>
            <a:rPr lang="en-US" sz="1400" kern="1200"/>
            <a:t>We might be able to use this model for setting prices of other items as well and try to optimize the profit benefited from selling those items ,i.e. we can use it for business enhancement purposes.</a:t>
          </a:r>
        </a:p>
      </dsp:txBody>
      <dsp:txXfrm>
        <a:off x="455514" y="3930314"/>
        <a:ext cx="6273395" cy="6282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EE53C-8E4F-44AF-9EBB-130AB75823BD}">
      <dsp:nvSpPr>
        <dsp:cNvPr id="0" name=""/>
        <dsp:cNvSpPr/>
      </dsp:nvSpPr>
      <dsp:spPr>
        <a:xfrm>
          <a:off x="0" y="2604"/>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A418C-A28F-48D2-9620-D2CB1585880C}">
      <dsp:nvSpPr>
        <dsp:cNvPr id="0" name=""/>
        <dsp:cNvSpPr/>
      </dsp:nvSpPr>
      <dsp:spPr>
        <a:xfrm>
          <a:off x="0" y="2604"/>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hlinkClick xmlns:r="http://schemas.openxmlformats.org/officeDocument/2006/relationships" r:id="rId1"/>
            </a:rPr>
            <a:t>https://core.ac.uk/download/pdf/9342472.pdf</a:t>
          </a:r>
          <a:endParaRPr lang="en-US" sz="1300" kern="1200"/>
        </a:p>
      </dsp:txBody>
      <dsp:txXfrm>
        <a:off x="0" y="2604"/>
        <a:ext cx="6096000" cy="888131"/>
      </dsp:txXfrm>
    </dsp:sp>
    <dsp:sp modelId="{E9D75453-9FEA-4277-BE58-E5CF20899C0D}">
      <dsp:nvSpPr>
        <dsp:cNvPr id="0" name=""/>
        <dsp:cNvSpPr/>
      </dsp:nvSpPr>
      <dsp:spPr>
        <a:xfrm>
          <a:off x="0" y="890736"/>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C0EF1-FD86-4B4E-BE0C-8760C7FD8286}">
      <dsp:nvSpPr>
        <dsp:cNvPr id="0" name=""/>
        <dsp:cNvSpPr/>
      </dsp:nvSpPr>
      <dsp:spPr>
        <a:xfrm>
          <a:off x="0" y="890736"/>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hlinkClick xmlns:r="http://schemas.openxmlformats.org/officeDocument/2006/relationships" r:id="rId2"/>
            </a:rPr>
            <a:t>https://w3.accelya.com/blog/pulling-back-the-curtain-on-dynamic-airline-pricing</a:t>
          </a:r>
          <a:endParaRPr lang="en-US" sz="1300" kern="1200"/>
        </a:p>
      </dsp:txBody>
      <dsp:txXfrm>
        <a:off x="0" y="890736"/>
        <a:ext cx="6096000" cy="888131"/>
      </dsp:txXfrm>
    </dsp:sp>
    <dsp:sp modelId="{A1C61C05-093E-44D9-A0C1-BD159F822375}">
      <dsp:nvSpPr>
        <dsp:cNvPr id="0" name=""/>
        <dsp:cNvSpPr/>
      </dsp:nvSpPr>
      <dsp:spPr>
        <a:xfrm>
          <a:off x="0" y="1778868"/>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5C2FFA-6207-417E-806D-1568488EAD84}">
      <dsp:nvSpPr>
        <dsp:cNvPr id="0" name=""/>
        <dsp:cNvSpPr/>
      </dsp:nvSpPr>
      <dsp:spPr>
        <a:xfrm>
          <a:off x="0" y="1778868"/>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hlinkClick xmlns:r="http://schemas.openxmlformats.org/officeDocument/2006/relationships" r:id="rId3"/>
            </a:rPr>
            <a:t>https://www.sciencedirect.com/science/article/abs/pii/S0965856414001177</a:t>
          </a:r>
          <a:endParaRPr lang="en-US" sz="1300" kern="1200"/>
        </a:p>
      </dsp:txBody>
      <dsp:txXfrm>
        <a:off x="0" y="1778868"/>
        <a:ext cx="6096000" cy="888131"/>
      </dsp:txXfrm>
    </dsp:sp>
    <dsp:sp modelId="{79BE9BD0-E4DA-42C1-A284-B62C68ECD314}">
      <dsp:nvSpPr>
        <dsp:cNvPr id="0" name=""/>
        <dsp:cNvSpPr/>
      </dsp:nvSpPr>
      <dsp:spPr>
        <a:xfrm>
          <a:off x="0" y="2667000"/>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FCC09C-0A3B-4174-BA80-855324BA5C8A}">
      <dsp:nvSpPr>
        <dsp:cNvPr id="0" name=""/>
        <dsp:cNvSpPr/>
      </dsp:nvSpPr>
      <dsp:spPr>
        <a:xfrm>
          <a:off x="0" y="2667000"/>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hlinkClick xmlns:r="http://schemas.openxmlformats.org/officeDocument/2006/relationships" r:id="rId4"/>
            </a:rPr>
            <a:t>https://link.springer.com/article/10.1057/s41272-019-00224-3</a:t>
          </a:r>
          <a:endParaRPr lang="en-US" sz="1300" kern="1200"/>
        </a:p>
      </dsp:txBody>
      <dsp:txXfrm>
        <a:off x="0" y="2667000"/>
        <a:ext cx="6096000" cy="888131"/>
      </dsp:txXfrm>
    </dsp:sp>
    <dsp:sp modelId="{35B72C0B-D3D1-407E-85A5-99F504057732}">
      <dsp:nvSpPr>
        <dsp:cNvPr id="0" name=""/>
        <dsp:cNvSpPr/>
      </dsp:nvSpPr>
      <dsp:spPr>
        <a:xfrm>
          <a:off x="0" y="3555131"/>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EBAA7-0543-45E9-A579-BE04734781A9}">
      <dsp:nvSpPr>
        <dsp:cNvPr id="0" name=""/>
        <dsp:cNvSpPr/>
      </dsp:nvSpPr>
      <dsp:spPr>
        <a:xfrm>
          <a:off x="0" y="3555131"/>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hlinkClick xmlns:r="http://schemas.openxmlformats.org/officeDocument/2006/relationships" r:id="rId5"/>
            </a:rPr>
            <a:t>https://resources.pros.com/airline-revenue-optimization/possible-airlines-dynamic-pricing</a:t>
          </a:r>
          <a:endParaRPr lang="en-US" sz="1300" kern="1200"/>
        </a:p>
      </dsp:txBody>
      <dsp:txXfrm>
        <a:off x="0" y="3555131"/>
        <a:ext cx="6096000" cy="888131"/>
      </dsp:txXfrm>
    </dsp:sp>
    <dsp:sp modelId="{274C15B4-5041-41AA-960B-145DDB045806}">
      <dsp:nvSpPr>
        <dsp:cNvPr id="0" name=""/>
        <dsp:cNvSpPr/>
      </dsp:nvSpPr>
      <dsp:spPr>
        <a:xfrm>
          <a:off x="0" y="4443263"/>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69ED02-2A77-4D75-935C-8536FAA37C24}">
      <dsp:nvSpPr>
        <dsp:cNvPr id="0" name=""/>
        <dsp:cNvSpPr/>
      </dsp:nvSpPr>
      <dsp:spPr>
        <a:xfrm>
          <a:off x="0" y="4443263"/>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hlinkClick xmlns:r="http://schemas.openxmlformats.org/officeDocument/2006/relationships" r:id="rId6"/>
            </a:rPr>
            <a:t>https://link.springer.com/article/10.1057/rpm.2010.33</a:t>
          </a:r>
          <a:endParaRPr lang="en-US" sz="1300" kern="1200"/>
        </a:p>
      </dsp:txBody>
      <dsp:txXfrm>
        <a:off x="0" y="4443263"/>
        <a:ext cx="6096000" cy="8881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336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6437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841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876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873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708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5793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744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0462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6242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6/14/2022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7091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6/14/2022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48892126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A918DFD-1754-31AF-81A4-2AF7C8825DE8}"/>
              </a:ext>
            </a:extLst>
          </p:cNvPr>
          <p:cNvSpPr>
            <a:spLocks noGrp="1"/>
          </p:cNvSpPr>
          <p:nvPr>
            <p:ph type="ctrTitle"/>
          </p:nvPr>
        </p:nvSpPr>
        <p:spPr>
          <a:xfrm>
            <a:off x="6858000" y="1524000"/>
            <a:ext cx="4572000" cy="2286000"/>
          </a:xfrm>
        </p:spPr>
        <p:txBody>
          <a:bodyPr>
            <a:normAutofit/>
          </a:bodyPr>
          <a:lstStyle/>
          <a:p>
            <a:pPr algn="l"/>
            <a:r>
              <a:rPr lang="en-US" sz="4400">
                <a:latin typeface="Amasis MT Pro Black" panose="02040A04050005020304" pitchFamily="18" charset="0"/>
              </a:rPr>
              <a:t>Airplane price optimization</a:t>
            </a:r>
            <a:endParaRPr lang="en-IN" sz="4400">
              <a:latin typeface="Amasis MT Pro Black" panose="02040A04050005020304" pitchFamily="18" charset="0"/>
            </a:endParaRPr>
          </a:p>
        </p:txBody>
      </p:sp>
      <p:sp>
        <p:nvSpPr>
          <p:cNvPr id="3" name="Subtitle 2">
            <a:extLst>
              <a:ext uri="{FF2B5EF4-FFF2-40B4-BE49-F238E27FC236}">
                <a16:creationId xmlns:a16="http://schemas.microsoft.com/office/drawing/2014/main" id="{2AFE892F-A06C-5C57-E146-BB466C9CD76F}"/>
              </a:ext>
            </a:extLst>
          </p:cNvPr>
          <p:cNvSpPr>
            <a:spLocks noGrp="1"/>
          </p:cNvSpPr>
          <p:nvPr>
            <p:ph type="subTitle" idx="1"/>
          </p:nvPr>
        </p:nvSpPr>
        <p:spPr>
          <a:xfrm>
            <a:off x="6858000" y="4571999"/>
            <a:ext cx="4572000" cy="1524000"/>
          </a:xfrm>
        </p:spPr>
        <p:txBody>
          <a:bodyPr>
            <a:normAutofit fontScale="62500" lnSpcReduction="20000"/>
          </a:bodyPr>
          <a:lstStyle/>
          <a:p>
            <a:pPr algn="l"/>
            <a:r>
              <a:rPr lang="en-US" dirty="0"/>
              <a:t>Members:</a:t>
            </a:r>
          </a:p>
          <a:p>
            <a:pPr algn="l"/>
            <a:r>
              <a:rPr lang="en-US" dirty="0"/>
              <a:t>Anish Deshpande 112010029</a:t>
            </a:r>
          </a:p>
          <a:p>
            <a:pPr algn="l"/>
            <a:r>
              <a:rPr lang="en-US" dirty="0" err="1"/>
              <a:t>Soniya</a:t>
            </a:r>
            <a:r>
              <a:rPr lang="en-US" dirty="0"/>
              <a:t> Bhat 112003159</a:t>
            </a:r>
          </a:p>
          <a:p>
            <a:pPr algn="l"/>
            <a:r>
              <a:rPr lang="en-US" dirty="0"/>
              <a:t>Adi </a:t>
            </a:r>
            <a:r>
              <a:rPr lang="en-US" dirty="0" err="1"/>
              <a:t>Shendge</a:t>
            </a:r>
            <a:r>
              <a:rPr lang="en-US" dirty="0"/>
              <a:t> 112003157</a:t>
            </a:r>
            <a:endParaRPr lang="en-IN" dirty="0"/>
          </a:p>
        </p:txBody>
      </p:sp>
      <p:pic>
        <p:nvPicPr>
          <p:cNvPr id="4" name="Picture 3" descr="Plane in red circle">
            <a:extLst>
              <a:ext uri="{FF2B5EF4-FFF2-40B4-BE49-F238E27FC236}">
                <a16:creationId xmlns:a16="http://schemas.microsoft.com/office/drawing/2014/main" id="{69D8DA1B-E120-986C-1E5D-D337BECDF1CC}"/>
              </a:ext>
            </a:extLst>
          </p:cNvPr>
          <p:cNvPicPr>
            <a:picLocks noChangeAspect="1"/>
          </p:cNvPicPr>
          <p:nvPr/>
        </p:nvPicPr>
        <p:blipFill rotWithShape="1">
          <a:blip r:embed="rId2"/>
          <a:srcRect l="15446" r="16243" b="-2"/>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32165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D52C-27E6-891C-D199-BC3B020577DD}"/>
              </a:ext>
            </a:extLst>
          </p:cNvPr>
          <p:cNvSpPr>
            <a:spLocks noGrp="1"/>
          </p:cNvSpPr>
          <p:nvPr>
            <p:ph type="title"/>
          </p:nvPr>
        </p:nvSpPr>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552C7CC2-30EE-E923-A7A9-DCC34C53E09E}"/>
              </a:ext>
            </a:extLst>
          </p:cNvPr>
          <p:cNvSpPr>
            <a:spLocks noGrp="1"/>
          </p:cNvSpPr>
          <p:nvPr>
            <p:ph idx="1"/>
          </p:nvPr>
        </p:nvSpPr>
        <p:spPr/>
        <p:txBody>
          <a:bodyPr>
            <a:normAutofit/>
          </a:bodyPr>
          <a:lstStyle/>
          <a:p>
            <a:r>
              <a:rPr lang="en-US" dirty="0"/>
              <a:t>The output is now seen after the program is run.</a:t>
            </a:r>
          </a:p>
          <a:p>
            <a:r>
              <a:rPr lang="en-US" dirty="0"/>
              <a:t>It displays the average revenue generated by 200 flights that fly 100, 14, 2 and 1 day before the flight. It also displays the average revenue across all flights, thus then maximizing the revenue by setting proper prices for tickets. </a:t>
            </a:r>
          </a:p>
        </p:txBody>
      </p:sp>
    </p:spTree>
    <p:extLst>
      <p:ext uri="{BB962C8B-B14F-4D97-AF65-F5344CB8AC3E}">
        <p14:creationId xmlns:p14="http://schemas.microsoft.com/office/powerpoint/2010/main" val="234904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ED7E-63E2-2B10-14DF-E507FF05CBAB}"/>
              </a:ext>
            </a:extLst>
          </p:cNvPr>
          <p:cNvSpPr>
            <a:spLocks noGrp="1"/>
          </p:cNvSpPr>
          <p:nvPr>
            <p:ph type="title"/>
          </p:nvPr>
        </p:nvSpPr>
        <p:spPr/>
        <p:txBody>
          <a:bodyPr>
            <a:normAutofit/>
          </a:bodyPr>
          <a:lstStyle/>
          <a:p>
            <a:r>
              <a:rPr lang="en-US" sz="2800" dirty="0"/>
              <a:t>The incomplete text on the right-hand side reads “seats remaining”.</a:t>
            </a:r>
            <a:endParaRPr lang="en-IN" sz="2800" dirty="0"/>
          </a:p>
        </p:txBody>
      </p:sp>
      <p:pic>
        <p:nvPicPr>
          <p:cNvPr id="5" name="Content Placeholder 4" descr="Graphical user interface&#10;&#10;Description automatically generated">
            <a:extLst>
              <a:ext uri="{FF2B5EF4-FFF2-40B4-BE49-F238E27FC236}">
                <a16:creationId xmlns:a16="http://schemas.microsoft.com/office/drawing/2014/main" id="{35A464E0-49D7-494E-180D-FB5458634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2927"/>
            <a:ext cx="11171695" cy="4815073"/>
          </a:xfrm>
        </p:spPr>
      </p:pic>
    </p:spTree>
    <p:extLst>
      <p:ext uri="{BB962C8B-B14F-4D97-AF65-F5344CB8AC3E}">
        <p14:creationId xmlns:p14="http://schemas.microsoft.com/office/powerpoint/2010/main" val="381745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79ED-7CFC-6941-7A35-603A2757A77E}"/>
              </a:ext>
            </a:extLst>
          </p:cNvPr>
          <p:cNvSpPr>
            <a:spLocks noGrp="1"/>
          </p:cNvSpPr>
          <p:nvPr>
            <p:ph type="title"/>
          </p:nvPr>
        </p:nvSpPr>
        <p:spPr/>
        <p:txBody>
          <a:bodyPr>
            <a:normAutofit/>
          </a:bodyPr>
          <a:lstStyle/>
          <a:p>
            <a:r>
              <a:rPr lang="en-US" sz="2400" dirty="0"/>
              <a:t>The graphs here as well as in the previous slide depict how the revenue(graph 1), ticket price(graph 2) and number of tickets sold (graph 3) changes with each day.</a:t>
            </a:r>
            <a:endParaRPr lang="en-IN" sz="2400" dirty="0"/>
          </a:p>
        </p:txBody>
      </p:sp>
      <p:pic>
        <p:nvPicPr>
          <p:cNvPr id="5" name="Content Placeholder 4" descr="Application&#10;&#10;Description automatically generated with medium confidence">
            <a:extLst>
              <a:ext uri="{FF2B5EF4-FFF2-40B4-BE49-F238E27FC236}">
                <a16:creationId xmlns:a16="http://schemas.microsoft.com/office/drawing/2014/main" id="{BDF75D65-0624-6689-316D-27D317307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546252"/>
            <a:ext cx="10278003" cy="4311748"/>
          </a:xfrm>
        </p:spPr>
      </p:pic>
    </p:spTree>
    <p:extLst>
      <p:ext uri="{BB962C8B-B14F-4D97-AF65-F5344CB8AC3E}">
        <p14:creationId xmlns:p14="http://schemas.microsoft.com/office/powerpoint/2010/main" val="37535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02F61DA-71BC-82AF-1642-839536CA5870}"/>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Demerits</a:t>
            </a:r>
            <a:endParaRPr lang="en-IN" sz="3200">
              <a:solidFill>
                <a:srgbClr val="FFFFFF"/>
              </a:solidFill>
            </a:endParaRPr>
          </a:p>
        </p:txBody>
      </p:sp>
      <p:graphicFrame>
        <p:nvGraphicFramePr>
          <p:cNvPr id="5" name="Content Placeholder 2">
            <a:extLst>
              <a:ext uri="{FF2B5EF4-FFF2-40B4-BE49-F238E27FC236}">
                <a16:creationId xmlns:a16="http://schemas.microsoft.com/office/drawing/2014/main" id="{71BB024D-FA1E-ACF1-B104-B75004FC24DF}"/>
              </a:ext>
            </a:extLst>
          </p:cNvPr>
          <p:cNvGraphicFramePr>
            <a:graphicFrameLocks noGrp="1"/>
          </p:cNvGraphicFramePr>
          <p:nvPr>
            <p:ph idx="1"/>
            <p:extLst>
              <p:ext uri="{D42A27DB-BD31-4B8C-83A1-F6EECF244321}">
                <p14:modId xmlns:p14="http://schemas.microsoft.com/office/powerpoint/2010/main" val="2326653812"/>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87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2A3431E-D687-7326-D8E4-26A76ED9AEBE}"/>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Conclusion</a:t>
            </a:r>
            <a:endParaRPr lang="en-IN" sz="3200">
              <a:solidFill>
                <a:srgbClr val="FFFFFF"/>
              </a:solidFill>
            </a:endParaRPr>
          </a:p>
        </p:txBody>
      </p:sp>
      <p:graphicFrame>
        <p:nvGraphicFramePr>
          <p:cNvPr id="22" name="Content Placeholder 2">
            <a:extLst>
              <a:ext uri="{FF2B5EF4-FFF2-40B4-BE49-F238E27FC236}">
                <a16:creationId xmlns:a16="http://schemas.microsoft.com/office/drawing/2014/main" id="{046499D6-E7F3-1D89-30F3-7DD7DE595022}"/>
              </a:ext>
            </a:extLst>
          </p:cNvPr>
          <p:cNvGraphicFramePr>
            <a:graphicFrameLocks noGrp="1"/>
          </p:cNvGraphicFramePr>
          <p:nvPr>
            <p:ph idx="1"/>
            <p:extLst>
              <p:ext uri="{D42A27DB-BD31-4B8C-83A1-F6EECF244321}">
                <p14:modId xmlns:p14="http://schemas.microsoft.com/office/powerpoint/2010/main" val="3220750237"/>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18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5FFC0DBC-D755-A9DB-4481-9FD3EC82272F}"/>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Citations</a:t>
            </a:r>
            <a:endParaRPr lang="en-IN" sz="3200">
              <a:solidFill>
                <a:srgbClr val="FFFFFF"/>
              </a:solidFill>
            </a:endParaRPr>
          </a:p>
        </p:txBody>
      </p:sp>
      <p:graphicFrame>
        <p:nvGraphicFramePr>
          <p:cNvPr id="5" name="Content Placeholder 2">
            <a:extLst>
              <a:ext uri="{FF2B5EF4-FFF2-40B4-BE49-F238E27FC236}">
                <a16:creationId xmlns:a16="http://schemas.microsoft.com/office/drawing/2014/main" id="{ACCB53B5-18DF-293B-5A34-1CAEB5D44611}"/>
              </a:ext>
            </a:extLst>
          </p:cNvPr>
          <p:cNvGraphicFramePr>
            <a:graphicFrameLocks noGrp="1"/>
          </p:cNvGraphicFramePr>
          <p:nvPr>
            <p:ph idx="1"/>
            <p:extLst>
              <p:ext uri="{D42A27DB-BD31-4B8C-83A1-F6EECF244321}">
                <p14:modId xmlns:p14="http://schemas.microsoft.com/office/powerpoint/2010/main" val="1904414008"/>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89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on tarmac">
            <a:extLst>
              <a:ext uri="{FF2B5EF4-FFF2-40B4-BE49-F238E27FC236}">
                <a16:creationId xmlns:a16="http://schemas.microsoft.com/office/drawing/2014/main" id="{B8A64215-6C09-BCD8-85D1-A8D8EA1A94F9}"/>
              </a:ext>
            </a:extLst>
          </p:cNvPr>
          <p:cNvPicPr>
            <a:picLocks noChangeAspect="1"/>
          </p:cNvPicPr>
          <p:nvPr/>
        </p:nvPicPr>
        <p:blipFill rotWithShape="1">
          <a:blip r:embed="rId2"/>
          <a:srcRect l="31828" r="6399"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A178B72-5342-23A4-43EE-E379C45473FA}"/>
              </a:ext>
            </a:extLst>
          </p:cNvPr>
          <p:cNvSpPr>
            <a:spLocks noGrp="1"/>
          </p:cNvSpPr>
          <p:nvPr>
            <p:ph idx="1"/>
          </p:nvPr>
        </p:nvSpPr>
        <p:spPr>
          <a:xfrm>
            <a:off x="6096000" y="2286000"/>
            <a:ext cx="5334000" cy="3810001"/>
          </a:xfrm>
        </p:spPr>
        <p:txBody>
          <a:bodyPr>
            <a:normAutofit/>
          </a:bodyPr>
          <a:lstStyle/>
          <a:p>
            <a:pPr>
              <a:lnSpc>
                <a:spcPct val="115000"/>
              </a:lnSpc>
            </a:pPr>
            <a:r>
              <a:rPr lang="en-US" sz="2000" dirty="0"/>
              <a:t>Maximizing the total revenue cost of the airline company.</a:t>
            </a:r>
          </a:p>
          <a:p>
            <a:pPr>
              <a:lnSpc>
                <a:spcPct val="115000"/>
              </a:lnSpc>
            </a:pPr>
            <a:r>
              <a:rPr lang="en-US" sz="2000" dirty="0"/>
              <a:t>Due to covid-19, we have seen a huge impact on airline industries.</a:t>
            </a:r>
          </a:p>
          <a:p>
            <a:pPr>
              <a:lnSpc>
                <a:spcPct val="115000"/>
              </a:lnSpc>
            </a:pPr>
            <a:r>
              <a:rPr lang="en-US" sz="2000" dirty="0"/>
              <a:t>We need to come up with new optimization techniques which can let the companies sustain their business. </a:t>
            </a:r>
          </a:p>
          <a:p>
            <a:pPr>
              <a:lnSpc>
                <a:spcPct val="115000"/>
              </a:lnSpc>
            </a:pPr>
            <a:r>
              <a:rPr lang="en-US" sz="2000" dirty="0"/>
              <a:t>We need to set the ticket prices in such a way which benefits the airline business.`</a:t>
            </a:r>
            <a:endParaRPr lang="en-IN" sz="2000" dirty="0"/>
          </a:p>
          <a:p>
            <a:pPr>
              <a:lnSpc>
                <a:spcPct val="115000"/>
              </a:lnSpc>
            </a:pPr>
            <a:endParaRPr lang="en-IN" sz="2000" dirty="0"/>
          </a:p>
        </p:txBody>
      </p:sp>
      <p:sp>
        <p:nvSpPr>
          <p:cNvPr id="2" name="Title 1">
            <a:extLst>
              <a:ext uri="{FF2B5EF4-FFF2-40B4-BE49-F238E27FC236}">
                <a16:creationId xmlns:a16="http://schemas.microsoft.com/office/drawing/2014/main" id="{1FF51BC1-6DF1-30CB-166F-5913420D3B52}"/>
              </a:ext>
            </a:extLst>
          </p:cNvPr>
          <p:cNvSpPr>
            <a:spLocks noGrp="1"/>
          </p:cNvSpPr>
          <p:nvPr>
            <p:ph type="title"/>
          </p:nvPr>
        </p:nvSpPr>
        <p:spPr>
          <a:xfrm>
            <a:off x="6096000" y="762000"/>
            <a:ext cx="5334000" cy="1524000"/>
          </a:xfrm>
        </p:spPr>
        <p:txBody>
          <a:bodyPr>
            <a:normAutofit/>
          </a:bodyPr>
          <a:lstStyle/>
          <a:p>
            <a:r>
              <a:rPr lang="en-US" sz="3200"/>
              <a:t>What exactly is our problem statement</a:t>
            </a:r>
            <a:endParaRPr lang="en-IN" sz="3200"/>
          </a:p>
        </p:txBody>
      </p:sp>
    </p:spTree>
    <p:extLst>
      <p:ext uri="{BB962C8B-B14F-4D97-AF65-F5344CB8AC3E}">
        <p14:creationId xmlns:p14="http://schemas.microsoft.com/office/powerpoint/2010/main" val="279879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95E8271-D5FF-4A58-A151-6D825CF02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39897" cy="3809999"/>
          </a:xfrm>
          <a:custGeom>
            <a:avLst/>
            <a:gdLst>
              <a:gd name="connsiteX0" fmla="*/ 0 w 4939897"/>
              <a:gd name="connsiteY0" fmla="*/ 0 h 1934415"/>
              <a:gd name="connsiteX1" fmla="*/ 4465929 w 4939897"/>
              <a:gd name="connsiteY1" fmla="*/ 0 h 1934415"/>
              <a:gd name="connsiteX2" fmla="*/ 4488924 w 4939897"/>
              <a:gd name="connsiteY2" fmla="*/ 19060 h 1934415"/>
              <a:gd name="connsiteX3" fmla="*/ 4930284 w 4939897"/>
              <a:gd name="connsiteY3" fmla="*/ 902192 h 1934415"/>
              <a:gd name="connsiteX4" fmla="*/ 4062070 w 4939897"/>
              <a:gd name="connsiteY4" fmla="*/ 1639180 h 1934415"/>
              <a:gd name="connsiteX5" fmla="*/ 2991177 w 4939897"/>
              <a:gd name="connsiteY5" fmla="*/ 1934355 h 1934415"/>
              <a:gd name="connsiteX6" fmla="*/ 1001442 w 4939897"/>
              <a:gd name="connsiteY6" fmla="*/ 1260124 h 1934415"/>
              <a:gd name="connsiteX7" fmla="*/ 294151 w 4939897"/>
              <a:gd name="connsiteY7" fmla="*/ 1060052 h 1934415"/>
              <a:gd name="connsiteX8" fmla="*/ 0 w 4939897"/>
              <a:gd name="connsiteY8" fmla="*/ 989104 h 1934415"/>
              <a:gd name="connsiteX9" fmla="*/ 0 w 4939897"/>
              <a:gd name="connsiteY9" fmla="*/ 0 h 193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9897" h="1934415">
                <a:moveTo>
                  <a:pt x="0" y="0"/>
                </a:moveTo>
                <a:lnTo>
                  <a:pt x="4465929" y="0"/>
                </a:lnTo>
                <a:lnTo>
                  <a:pt x="4488924" y="19060"/>
                </a:lnTo>
                <a:cubicBezTo>
                  <a:pt x="4783094" y="277980"/>
                  <a:pt x="4987466" y="609911"/>
                  <a:pt x="4930284" y="902192"/>
                </a:cubicBezTo>
                <a:cubicBezTo>
                  <a:pt x="4861323" y="1254367"/>
                  <a:pt x="4448191" y="1461726"/>
                  <a:pt x="4062070" y="1639180"/>
                </a:cubicBezTo>
                <a:cubicBezTo>
                  <a:pt x="3741231" y="1786528"/>
                  <a:pt x="3401594" y="1937890"/>
                  <a:pt x="2991177" y="1934355"/>
                </a:cubicBezTo>
                <a:cubicBezTo>
                  <a:pt x="2307904" y="1928562"/>
                  <a:pt x="1665224" y="1509149"/>
                  <a:pt x="1001442" y="1260124"/>
                </a:cubicBezTo>
                <a:cubicBezTo>
                  <a:pt x="806589" y="1187040"/>
                  <a:pt x="560285" y="1124281"/>
                  <a:pt x="294151" y="1060052"/>
                </a:cubicBezTo>
                <a:lnTo>
                  <a:pt x="0" y="989104"/>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latin typeface="Avenir Next LT Pro" panose="020B0504020202020204" pitchFamily="34" charset="0"/>
            </a:endParaRPr>
          </a:p>
        </p:txBody>
      </p:sp>
      <p:sp>
        <p:nvSpPr>
          <p:cNvPr id="2" name="Title 1">
            <a:extLst>
              <a:ext uri="{FF2B5EF4-FFF2-40B4-BE49-F238E27FC236}">
                <a16:creationId xmlns:a16="http://schemas.microsoft.com/office/drawing/2014/main" id="{61ABF868-FA95-C966-4A63-F9D50836020F}"/>
              </a:ext>
            </a:extLst>
          </p:cNvPr>
          <p:cNvSpPr>
            <a:spLocks noGrp="1"/>
          </p:cNvSpPr>
          <p:nvPr>
            <p:ph type="title"/>
          </p:nvPr>
        </p:nvSpPr>
        <p:spPr>
          <a:xfrm>
            <a:off x="718750" y="762000"/>
            <a:ext cx="3853249" cy="2286000"/>
          </a:xfrm>
        </p:spPr>
        <p:txBody>
          <a:bodyPr anchor="t">
            <a:normAutofit/>
          </a:bodyPr>
          <a:lstStyle/>
          <a:p>
            <a:r>
              <a:rPr lang="en-US" sz="3200">
                <a:solidFill>
                  <a:srgbClr val="FFFFFF"/>
                </a:solidFill>
              </a:rPr>
              <a:t>Significance of the problem</a:t>
            </a:r>
            <a:endParaRPr lang="en-IN" sz="3200">
              <a:solidFill>
                <a:srgbClr val="FFFFFF"/>
              </a:solidFill>
            </a:endParaRPr>
          </a:p>
        </p:txBody>
      </p:sp>
      <p:sp>
        <p:nvSpPr>
          <p:cNvPr id="13" name="Freeform: Shape 12">
            <a:extLst>
              <a:ext uri="{FF2B5EF4-FFF2-40B4-BE49-F238E27FC236}">
                <a16:creationId xmlns:a16="http://schemas.microsoft.com/office/drawing/2014/main" id="{E65E7DAE-0831-45F9-BBA2-9BBD2E397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5" name="Freeform: Shape 14">
            <a:extLst>
              <a:ext uri="{FF2B5EF4-FFF2-40B4-BE49-F238E27FC236}">
                <a16:creationId xmlns:a16="http://schemas.microsoft.com/office/drawing/2014/main" id="{F493E929-55A8-46F3-836C-1C37C8975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graphicFrame>
        <p:nvGraphicFramePr>
          <p:cNvPr id="5" name="Content Placeholder 2">
            <a:extLst>
              <a:ext uri="{FF2B5EF4-FFF2-40B4-BE49-F238E27FC236}">
                <a16:creationId xmlns:a16="http://schemas.microsoft.com/office/drawing/2014/main" id="{4D60E9D6-D686-8CF5-E252-4455A5B23330}"/>
              </a:ext>
            </a:extLst>
          </p:cNvPr>
          <p:cNvGraphicFramePr>
            <a:graphicFrameLocks noGrp="1"/>
          </p:cNvGraphicFramePr>
          <p:nvPr>
            <p:ph idx="1"/>
            <p:extLst>
              <p:ext uri="{D42A27DB-BD31-4B8C-83A1-F6EECF244321}">
                <p14:modId xmlns:p14="http://schemas.microsoft.com/office/powerpoint/2010/main" val="202461416"/>
              </p:ext>
            </p:extLst>
          </p:nvPr>
        </p:nvGraphicFramePr>
        <p:xfrm>
          <a:off x="5290748" y="771726"/>
          <a:ext cx="6139252" cy="5324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533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F85B-B519-5B7F-C3BF-11B354375B41}"/>
              </a:ext>
            </a:extLst>
          </p:cNvPr>
          <p:cNvSpPr>
            <a:spLocks noGrp="1"/>
          </p:cNvSpPr>
          <p:nvPr>
            <p:ph type="title"/>
          </p:nvPr>
        </p:nvSpPr>
        <p:spPr/>
        <p:txBody>
          <a:bodyPr/>
          <a:lstStyle/>
          <a:p>
            <a:r>
              <a:rPr lang="en-US"/>
              <a:t>Available solutions</a:t>
            </a:r>
            <a:endParaRPr lang="en-IN" dirty="0"/>
          </a:p>
        </p:txBody>
      </p:sp>
      <p:graphicFrame>
        <p:nvGraphicFramePr>
          <p:cNvPr id="17" name="Content Placeholder 2">
            <a:extLst>
              <a:ext uri="{FF2B5EF4-FFF2-40B4-BE49-F238E27FC236}">
                <a16:creationId xmlns:a16="http://schemas.microsoft.com/office/drawing/2014/main" id="{78BE6F19-CC51-9031-452B-7735E169C694}"/>
              </a:ext>
            </a:extLst>
          </p:cNvPr>
          <p:cNvGraphicFramePr>
            <a:graphicFrameLocks noGrp="1"/>
          </p:cNvGraphicFramePr>
          <p:nvPr>
            <p:ph idx="1"/>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39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699B66A-3779-48B9-9963-C9339B22B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8122584 w 12192000"/>
              <a:gd name="connsiteY0" fmla="*/ 0 h 6858000"/>
              <a:gd name="connsiteX1" fmla="*/ 12192000 w 12192000"/>
              <a:gd name="connsiteY1" fmla="*/ 0 h 6858000"/>
              <a:gd name="connsiteX2" fmla="*/ 12192000 w 12192000"/>
              <a:gd name="connsiteY2" fmla="*/ 4873590 h 6858000"/>
              <a:gd name="connsiteX3" fmla="*/ 10378112 w 12192000"/>
              <a:gd name="connsiteY3" fmla="*/ 6858000 h 6858000"/>
              <a:gd name="connsiteX4" fmla="*/ 0 w 12192000"/>
              <a:gd name="connsiteY4" fmla="*/ 6858000 h 6858000"/>
              <a:gd name="connsiteX5" fmla="*/ 0 w 12192000"/>
              <a:gd name="connsiteY5" fmla="*/ 6089634 h 6858000"/>
              <a:gd name="connsiteX6" fmla="*/ 3284 w 12192000"/>
              <a:gd name="connsiteY6" fmla="*/ 6081001 h 6858000"/>
              <a:gd name="connsiteX7" fmla="*/ 208318 w 12192000"/>
              <a:gd name="connsiteY7" fmla="*/ 5663571 h 6858000"/>
              <a:gd name="connsiteX8" fmla="*/ 2466868 w 12192000"/>
              <a:gd name="connsiteY8" fmla="*/ 3280365 h 6858000"/>
              <a:gd name="connsiteX9" fmla="*/ 5859655 w 12192000"/>
              <a:gd name="connsiteY9" fmla="*/ 1043504 h 6858000"/>
              <a:gd name="connsiteX10" fmla="*/ 8002287 w 12192000"/>
              <a:gd name="connsiteY10" fmla="*/ 373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8122584" y="0"/>
                </a:moveTo>
                <a:lnTo>
                  <a:pt x="12192000" y="0"/>
                </a:lnTo>
                <a:lnTo>
                  <a:pt x="12192000" y="4873590"/>
                </a:lnTo>
                <a:lnTo>
                  <a:pt x="10378112" y="6858000"/>
                </a:lnTo>
                <a:lnTo>
                  <a:pt x="0" y="6858000"/>
                </a:lnTo>
                <a:lnTo>
                  <a:pt x="0" y="6089634"/>
                </a:lnTo>
                <a:lnTo>
                  <a:pt x="3284" y="6081001"/>
                </a:lnTo>
                <a:cubicBezTo>
                  <a:pt x="61888" y="5940761"/>
                  <a:pt x="130457" y="5801643"/>
                  <a:pt x="208318" y="5663571"/>
                </a:cubicBezTo>
                <a:cubicBezTo>
                  <a:pt x="675237" y="4835483"/>
                  <a:pt x="1476533" y="4045730"/>
                  <a:pt x="2466868" y="3280365"/>
                </a:cubicBezTo>
                <a:cubicBezTo>
                  <a:pt x="3457206" y="2515002"/>
                  <a:pt x="4636583" y="1774030"/>
                  <a:pt x="5859655" y="1043504"/>
                </a:cubicBezTo>
                <a:cubicBezTo>
                  <a:pt x="6636899" y="579200"/>
                  <a:pt x="7344556" y="254766"/>
                  <a:pt x="8002287" y="373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2">
            <a:extLst>
              <a:ext uri="{FF2B5EF4-FFF2-40B4-BE49-F238E27FC236}">
                <a16:creationId xmlns:a16="http://schemas.microsoft.com/office/drawing/2014/main" id="{5D2088EB-F82A-4CF7-A658-5EB0B344D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71" y="0"/>
            <a:ext cx="7017182" cy="6858000"/>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10" fmla="*/ 10354815 w 11818630"/>
              <a:gd name="connsiteY10" fmla="*/ 6321870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4489505 h 6858000"/>
              <a:gd name="connsiteX0" fmla="*/ 0 w 7017182"/>
              <a:gd name="connsiteY0" fmla="*/ 6858000 h 6858000"/>
              <a:gd name="connsiteX1" fmla="*/ 15548 w 7017182"/>
              <a:gd name="connsiteY1" fmla="*/ 6741317 h 6858000"/>
              <a:gd name="connsiteX2" fmla="*/ 387858 w 7017182"/>
              <a:gd name="connsiteY2" fmla="*/ 5632555 h 6858000"/>
              <a:gd name="connsiteX3" fmla="*/ 2494163 w 7017182"/>
              <a:gd name="connsiteY3" fmla="*/ 3131046 h 6858000"/>
              <a:gd name="connsiteX4" fmla="*/ 5658249 w 7017182"/>
              <a:gd name="connsiteY4" fmla="*/ 783147 h 6858000"/>
              <a:gd name="connsiteX5" fmla="*/ 6840702 w 7017182"/>
              <a:gd name="connsiteY5" fmla="*/ 85078 h 6858000"/>
              <a:gd name="connsiteX6" fmla="*/ 7017182 w 701718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182" h="6858000">
                <a:moveTo>
                  <a:pt x="0" y="6858000"/>
                </a:moveTo>
                <a:lnTo>
                  <a:pt x="15548" y="6741317"/>
                </a:lnTo>
                <a:cubicBezTo>
                  <a:pt x="78957" y="6364051"/>
                  <a:pt x="206325" y="5994870"/>
                  <a:pt x="387858" y="5632555"/>
                </a:cubicBezTo>
                <a:cubicBezTo>
                  <a:pt x="823302" y="4763361"/>
                  <a:pt x="1570584" y="3934404"/>
                  <a:pt x="2494163" y="3131046"/>
                </a:cubicBezTo>
                <a:cubicBezTo>
                  <a:pt x="3417744" y="2327690"/>
                  <a:pt x="4517622" y="1549936"/>
                  <a:pt x="5658249" y="783147"/>
                </a:cubicBezTo>
                <a:cubicBezTo>
                  <a:pt x="6072451" y="504660"/>
                  <a:pt x="6465461" y="274112"/>
                  <a:pt x="6840702" y="85078"/>
                </a:cubicBezTo>
                <a:lnTo>
                  <a:pt x="7017182"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EC281726-E11D-F25B-538E-07C145692928}"/>
              </a:ext>
            </a:extLst>
          </p:cNvPr>
          <p:cNvSpPr>
            <a:spLocks noGrp="1"/>
          </p:cNvSpPr>
          <p:nvPr>
            <p:ph type="title"/>
          </p:nvPr>
        </p:nvSpPr>
        <p:spPr>
          <a:xfrm>
            <a:off x="718750" y="762000"/>
            <a:ext cx="3048001" cy="2286000"/>
          </a:xfrm>
        </p:spPr>
        <p:txBody>
          <a:bodyPr anchor="t">
            <a:normAutofit/>
          </a:bodyPr>
          <a:lstStyle/>
          <a:p>
            <a:r>
              <a:rPr lang="en-US" sz="3200"/>
              <a:t>Approach</a:t>
            </a:r>
            <a:endParaRPr lang="en-IN" sz="3200"/>
          </a:p>
        </p:txBody>
      </p:sp>
      <p:sp>
        <p:nvSpPr>
          <p:cNvPr id="15" name="Freeform: Shape 14">
            <a:extLst>
              <a:ext uri="{FF2B5EF4-FFF2-40B4-BE49-F238E27FC236}">
                <a16:creationId xmlns:a16="http://schemas.microsoft.com/office/drawing/2014/main" id="{EDA32667-BAAD-4252-B7F6-CDABAD11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75486" y="4489505"/>
            <a:ext cx="1916515" cy="2396561"/>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11818630 w 11818630"/>
              <a:gd name="connsiteY6" fmla="*/ 0 h 6886066"/>
              <a:gd name="connsiteX7" fmla="*/ 11818630 w 11818630"/>
              <a:gd name="connsiteY7" fmla="*/ 4489505 h 6886066"/>
              <a:gd name="connsiteX8" fmla="*/ 11816460 w 11818630"/>
              <a:gd name="connsiteY8" fmla="*/ 4492187 h 6886066"/>
              <a:gd name="connsiteX9" fmla="*/ 10354815 w 11818630"/>
              <a:gd name="connsiteY9" fmla="*/ 6321870 h 6886066"/>
              <a:gd name="connsiteX10" fmla="*/ 9902115 w 11818630"/>
              <a:gd name="connsiteY10" fmla="*/ 6886066 h 6886066"/>
              <a:gd name="connsiteX0" fmla="*/ 0 w 11818630"/>
              <a:gd name="connsiteY0" fmla="*/ 7069778 h 7097844"/>
              <a:gd name="connsiteX1" fmla="*/ 15548 w 11818630"/>
              <a:gd name="connsiteY1" fmla="*/ 6953095 h 7097844"/>
              <a:gd name="connsiteX2" fmla="*/ 387858 w 11818630"/>
              <a:gd name="connsiteY2" fmla="*/ 5844333 h 7097844"/>
              <a:gd name="connsiteX3" fmla="*/ 2494163 w 11818630"/>
              <a:gd name="connsiteY3" fmla="*/ 3342824 h 7097844"/>
              <a:gd name="connsiteX4" fmla="*/ 5658249 w 11818630"/>
              <a:gd name="connsiteY4" fmla="*/ 994925 h 7097844"/>
              <a:gd name="connsiteX5" fmla="*/ 11818630 w 11818630"/>
              <a:gd name="connsiteY5" fmla="*/ 211778 h 7097844"/>
              <a:gd name="connsiteX6" fmla="*/ 11818630 w 11818630"/>
              <a:gd name="connsiteY6" fmla="*/ 4701283 h 7097844"/>
              <a:gd name="connsiteX7" fmla="*/ 11816460 w 11818630"/>
              <a:gd name="connsiteY7" fmla="*/ 4703965 h 7097844"/>
              <a:gd name="connsiteX8" fmla="*/ 10354815 w 11818630"/>
              <a:gd name="connsiteY8" fmla="*/ 6533648 h 7097844"/>
              <a:gd name="connsiteX9" fmla="*/ 9902115 w 11818630"/>
              <a:gd name="connsiteY9" fmla="*/ 7097844 h 7097844"/>
              <a:gd name="connsiteX0" fmla="*/ 0 w 11818630"/>
              <a:gd name="connsiteY0" fmla="*/ 6872876 h 6900942"/>
              <a:gd name="connsiteX1" fmla="*/ 15548 w 11818630"/>
              <a:gd name="connsiteY1" fmla="*/ 6756193 h 6900942"/>
              <a:gd name="connsiteX2" fmla="*/ 387858 w 11818630"/>
              <a:gd name="connsiteY2" fmla="*/ 5647431 h 6900942"/>
              <a:gd name="connsiteX3" fmla="*/ 2494163 w 11818630"/>
              <a:gd name="connsiteY3" fmla="*/ 3145922 h 6900942"/>
              <a:gd name="connsiteX4" fmla="*/ 11818630 w 11818630"/>
              <a:gd name="connsiteY4" fmla="*/ 14876 h 6900942"/>
              <a:gd name="connsiteX5" fmla="*/ 11818630 w 11818630"/>
              <a:gd name="connsiteY5" fmla="*/ 4504381 h 6900942"/>
              <a:gd name="connsiteX6" fmla="*/ 11816460 w 11818630"/>
              <a:gd name="connsiteY6" fmla="*/ 4507063 h 6900942"/>
              <a:gd name="connsiteX7" fmla="*/ 10354815 w 11818630"/>
              <a:gd name="connsiteY7" fmla="*/ 6336746 h 6900942"/>
              <a:gd name="connsiteX8" fmla="*/ 9902115 w 11818630"/>
              <a:gd name="connsiteY8" fmla="*/ 6900942 h 6900942"/>
              <a:gd name="connsiteX0" fmla="*/ 577707 w 12396337"/>
              <a:gd name="connsiteY0" fmla="*/ 6858000 h 6886066"/>
              <a:gd name="connsiteX1" fmla="*/ 593255 w 12396337"/>
              <a:gd name="connsiteY1" fmla="*/ 6741317 h 6886066"/>
              <a:gd name="connsiteX2" fmla="*/ 965565 w 12396337"/>
              <a:gd name="connsiteY2" fmla="*/ 5632555 h 6886066"/>
              <a:gd name="connsiteX3" fmla="*/ 12396337 w 12396337"/>
              <a:gd name="connsiteY3" fmla="*/ 0 h 6886066"/>
              <a:gd name="connsiteX4" fmla="*/ 12396337 w 12396337"/>
              <a:gd name="connsiteY4" fmla="*/ 4489505 h 6886066"/>
              <a:gd name="connsiteX5" fmla="*/ 12394167 w 12396337"/>
              <a:gd name="connsiteY5" fmla="*/ 4492187 h 6886066"/>
              <a:gd name="connsiteX6" fmla="*/ 10932522 w 12396337"/>
              <a:gd name="connsiteY6" fmla="*/ 6321870 h 6886066"/>
              <a:gd name="connsiteX7" fmla="*/ 10479822 w 12396337"/>
              <a:gd name="connsiteY7" fmla="*/ 6886066 h 6886066"/>
              <a:gd name="connsiteX0" fmla="*/ 0 w 11818630"/>
              <a:gd name="connsiteY0" fmla="*/ 6858000 h 6886066"/>
              <a:gd name="connsiteX1" fmla="*/ 387858 w 11818630"/>
              <a:gd name="connsiteY1" fmla="*/ 5632555 h 6886066"/>
              <a:gd name="connsiteX2" fmla="*/ 11818630 w 11818630"/>
              <a:gd name="connsiteY2" fmla="*/ 0 h 6886066"/>
              <a:gd name="connsiteX3" fmla="*/ 11818630 w 11818630"/>
              <a:gd name="connsiteY3" fmla="*/ 4489505 h 6886066"/>
              <a:gd name="connsiteX4" fmla="*/ 11816460 w 11818630"/>
              <a:gd name="connsiteY4" fmla="*/ 4492187 h 6886066"/>
              <a:gd name="connsiteX5" fmla="*/ 10354815 w 11818630"/>
              <a:gd name="connsiteY5" fmla="*/ 6321870 h 6886066"/>
              <a:gd name="connsiteX6" fmla="*/ 9902115 w 11818630"/>
              <a:gd name="connsiteY6" fmla="*/ 6886066 h 6886066"/>
              <a:gd name="connsiteX0" fmla="*/ 0 w 11818630"/>
              <a:gd name="connsiteY0" fmla="*/ 6858000 h 6886066"/>
              <a:gd name="connsiteX1" fmla="*/ 11818630 w 11818630"/>
              <a:gd name="connsiteY1" fmla="*/ 0 h 6886066"/>
              <a:gd name="connsiteX2" fmla="*/ 11818630 w 11818630"/>
              <a:gd name="connsiteY2" fmla="*/ 4489505 h 6886066"/>
              <a:gd name="connsiteX3" fmla="*/ 11816460 w 11818630"/>
              <a:gd name="connsiteY3" fmla="*/ 4492187 h 6886066"/>
              <a:gd name="connsiteX4" fmla="*/ 10354815 w 11818630"/>
              <a:gd name="connsiteY4" fmla="*/ 6321870 h 6886066"/>
              <a:gd name="connsiteX5" fmla="*/ 9902115 w 11818630"/>
              <a:gd name="connsiteY5" fmla="*/ 6886066 h 6886066"/>
              <a:gd name="connsiteX0" fmla="*/ 1916515 w 1916515"/>
              <a:gd name="connsiteY0" fmla="*/ 0 h 6886066"/>
              <a:gd name="connsiteX1" fmla="*/ 1916515 w 1916515"/>
              <a:gd name="connsiteY1" fmla="*/ 4489505 h 6886066"/>
              <a:gd name="connsiteX2" fmla="*/ 1914345 w 1916515"/>
              <a:gd name="connsiteY2" fmla="*/ 4492187 h 6886066"/>
              <a:gd name="connsiteX3" fmla="*/ 452700 w 1916515"/>
              <a:gd name="connsiteY3" fmla="*/ 6321870 h 6886066"/>
              <a:gd name="connsiteX4" fmla="*/ 0 w 1916515"/>
              <a:gd name="connsiteY4" fmla="*/ 6886066 h 6886066"/>
              <a:gd name="connsiteX0" fmla="*/ 1916515 w 1916515"/>
              <a:gd name="connsiteY0" fmla="*/ 0 h 2396561"/>
              <a:gd name="connsiteX1" fmla="*/ 1914345 w 1916515"/>
              <a:gd name="connsiteY1" fmla="*/ 2682 h 2396561"/>
              <a:gd name="connsiteX2" fmla="*/ 452700 w 1916515"/>
              <a:gd name="connsiteY2" fmla="*/ 1832365 h 2396561"/>
              <a:gd name="connsiteX3" fmla="*/ 0 w 1916515"/>
              <a:gd name="connsiteY3" fmla="*/ 2396561 h 2396561"/>
            </a:gdLst>
            <a:ahLst/>
            <a:cxnLst>
              <a:cxn ang="0">
                <a:pos x="connsiteX0" y="connsiteY0"/>
              </a:cxn>
              <a:cxn ang="0">
                <a:pos x="connsiteX1" y="connsiteY1"/>
              </a:cxn>
              <a:cxn ang="0">
                <a:pos x="connsiteX2" y="connsiteY2"/>
              </a:cxn>
              <a:cxn ang="0">
                <a:pos x="connsiteX3" y="connsiteY3"/>
              </a:cxn>
            </a:cxnLst>
            <a:rect l="l" t="t" r="r" b="b"/>
            <a:pathLst>
              <a:path w="1916515" h="2396561">
                <a:moveTo>
                  <a:pt x="1916515" y="0"/>
                </a:moveTo>
                <a:lnTo>
                  <a:pt x="1914345" y="2682"/>
                </a:lnTo>
                <a:cubicBezTo>
                  <a:pt x="1430582" y="598348"/>
                  <a:pt x="941296" y="1216779"/>
                  <a:pt x="452700" y="1832365"/>
                </a:cubicBezTo>
                <a:cubicBezTo>
                  <a:pt x="310552" y="2011075"/>
                  <a:pt x="0" y="2396561"/>
                  <a:pt x="0" y="2396561"/>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27" name="Content Placeholder 2">
            <a:extLst>
              <a:ext uri="{FF2B5EF4-FFF2-40B4-BE49-F238E27FC236}">
                <a16:creationId xmlns:a16="http://schemas.microsoft.com/office/drawing/2014/main" id="{AF7485BA-4690-DC34-D355-501E134B1346}"/>
              </a:ext>
            </a:extLst>
          </p:cNvPr>
          <p:cNvGraphicFramePr>
            <a:graphicFrameLocks noGrp="1"/>
          </p:cNvGraphicFramePr>
          <p:nvPr>
            <p:ph idx="1"/>
            <p:extLst>
              <p:ext uri="{D42A27DB-BD31-4B8C-83A1-F6EECF244321}">
                <p14:modId xmlns:p14="http://schemas.microsoft.com/office/powerpoint/2010/main" val="3408672979"/>
              </p:ext>
            </p:extLst>
          </p:nvPr>
        </p:nvGraphicFramePr>
        <p:xfrm>
          <a:off x="4572000" y="1524000"/>
          <a:ext cx="6858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917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9A1D-40EE-B317-CDFE-EFEE518BF46A}"/>
              </a:ext>
            </a:extLst>
          </p:cNvPr>
          <p:cNvSpPr>
            <a:spLocks noGrp="1"/>
          </p:cNvSpPr>
          <p:nvPr>
            <p:ph type="title"/>
          </p:nvPr>
        </p:nvSpPr>
        <p:spPr/>
        <p:txBody>
          <a:bodyPr/>
          <a:lstStyle/>
          <a:p>
            <a:r>
              <a:rPr lang="en-US"/>
              <a:t>Solution</a:t>
            </a:r>
            <a:endParaRPr lang="en-IN" dirty="0"/>
          </a:p>
        </p:txBody>
      </p:sp>
      <p:graphicFrame>
        <p:nvGraphicFramePr>
          <p:cNvPr id="22" name="Content Placeholder 2">
            <a:extLst>
              <a:ext uri="{FF2B5EF4-FFF2-40B4-BE49-F238E27FC236}">
                <a16:creationId xmlns:a16="http://schemas.microsoft.com/office/drawing/2014/main" id="{AB74045B-B76C-D34C-DB43-94F2E0EE70D0}"/>
              </a:ext>
            </a:extLst>
          </p:cNvPr>
          <p:cNvGraphicFramePr>
            <a:graphicFrameLocks noGrp="1"/>
          </p:cNvGraphicFramePr>
          <p:nvPr>
            <p:ph idx="1"/>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7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E53EFFC-AEBD-51A1-E809-7F56AE59786D}"/>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Solutions</a:t>
            </a:r>
            <a:endParaRPr lang="en-IN" sz="3200">
              <a:solidFill>
                <a:srgbClr val="FFFFFF"/>
              </a:solidFill>
            </a:endParaRPr>
          </a:p>
        </p:txBody>
      </p:sp>
      <p:graphicFrame>
        <p:nvGraphicFramePr>
          <p:cNvPr id="5" name="Content Placeholder 2">
            <a:extLst>
              <a:ext uri="{FF2B5EF4-FFF2-40B4-BE49-F238E27FC236}">
                <a16:creationId xmlns:a16="http://schemas.microsoft.com/office/drawing/2014/main" id="{F1479DEA-0DB9-0174-D37C-89CC936B8EB4}"/>
              </a:ext>
            </a:extLst>
          </p:cNvPr>
          <p:cNvGraphicFramePr>
            <a:graphicFrameLocks noGrp="1"/>
          </p:cNvGraphicFramePr>
          <p:nvPr>
            <p:ph idx="1"/>
            <p:extLst>
              <p:ext uri="{D42A27DB-BD31-4B8C-83A1-F6EECF244321}">
                <p14:modId xmlns:p14="http://schemas.microsoft.com/office/powerpoint/2010/main" val="3870483086"/>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09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9655F1A2-29C1-0735-66E7-4CD7E3EA050A}"/>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Base cases 1&amp;2:</a:t>
            </a:r>
            <a:endParaRPr lang="en-IN" sz="3200">
              <a:solidFill>
                <a:srgbClr val="FFFFFF"/>
              </a:solidFill>
            </a:endParaRPr>
          </a:p>
        </p:txBody>
      </p:sp>
      <p:graphicFrame>
        <p:nvGraphicFramePr>
          <p:cNvPr id="5" name="Content Placeholder 2">
            <a:extLst>
              <a:ext uri="{FF2B5EF4-FFF2-40B4-BE49-F238E27FC236}">
                <a16:creationId xmlns:a16="http://schemas.microsoft.com/office/drawing/2014/main" id="{AC2F7C16-192F-576A-9982-577A20CAE5E6}"/>
              </a:ext>
            </a:extLst>
          </p:cNvPr>
          <p:cNvGraphicFramePr>
            <a:graphicFrameLocks noGrp="1"/>
          </p:cNvGraphicFramePr>
          <p:nvPr>
            <p:ph idx="1"/>
            <p:extLst>
              <p:ext uri="{D42A27DB-BD31-4B8C-83A1-F6EECF244321}">
                <p14:modId xmlns:p14="http://schemas.microsoft.com/office/powerpoint/2010/main" val="4083984219"/>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97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2DBA-D55A-411B-6F42-A2F206F2EAE1}"/>
              </a:ext>
            </a:extLst>
          </p:cNvPr>
          <p:cNvSpPr>
            <a:spLocks noGrp="1"/>
          </p:cNvSpPr>
          <p:nvPr>
            <p:ph type="title"/>
          </p:nvPr>
        </p:nvSpPr>
        <p:spPr/>
        <p:txBody>
          <a:bodyPr/>
          <a:lstStyle/>
          <a:p>
            <a:r>
              <a:rPr lang="en-US" dirty="0"/>
              <a:t>Input Code</a:t>
            </a:r>
            <a:endParaRPr lang="en-IN" dirty="0"/>
          </a:p>
        </p:txBody>
      </p:sp>
      <p:sp>
        <p:nvSpPr>
          <p:cNvPr id="3" name="Content Placeholder 2">
            <a:extLst>
              <a:ext uri="{FF2B5EF4-FFF2-40B4-BE49-F238E27FC236}">
                <a16:creationId xmlns:a16="http://schemas.microsoft.com/office/drawing/2014/main" id="{69195794-F4CF-A798-6FFE-2F5C67C0998A}"/>
              </a:ext>
            </a:extLst>
          </p:cNvPr>
          <p:cNvSpPr>
            <a:spLocks noGrp="1"/>
          </p:cNvSpPr>
          <p:nvPr>
            <p:ph idx="1"/>
          </p:nvPr>
        </p:nvSpPr>
        <p:spPr/>
        <p:txBody>
          <a:bodyPr/>
          <a:lstStyle/>
          <a:p>
            <a:r>
              <a:rPr lang="en-US" dirty="0"/>
              <a:t>All the mentioned logic is then, implemented in our python code.</a:t>
            </a:r>
          </a:p>
          <a:p>
            <a:endParaRPr lang="en-IN" dirty="0"/>
          </a:p>
        </p:txBody>
      </p:sp>
    </p:spTree>
    <p:extLst>
      <p:ext uri="{BB962C8B-B14F-4D97-AF65-F5344CB8AC3E}">
        <p14:creationId xmlns:p14="http://schemas.microsoft.com/office/powerpoint/2010/main" val="4079760907"/>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412427"/>
      </a:dk2>
      <a:lt2>
        <a:srgbClr val="E8E2E2"/>
      </a:lt2>
      <a:accent1>
        <a:srgbClr val="7DAAAA"/>
      </a:accent1>
      <a:accent2>
        <a:srgbClr val="7CA2BD"/>
      </a:accent2>
      <a:accent3>
        <a:srgbClr val="949CC9"/>
      </a:accent3>
      <a:accent4>
        <a:srgbClr val="8C7CBD"/>
      </a:accent4>
      <a:accent5>
        <a:srgbClr val="B794C9"/>
      </a:accent5>
      <a:accent6>
        <a:srgbClr val="BD7CB7"/>
      </a:accent6>
      <a:hlink>
        <a:srgbClr val="AE69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269</TotalTime>
  <Words>1173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Black</vt:lpstr>
      <vt:lpstr>Arial</vt:lpstr>
      <vt:lpstr>Avenir Next LT Pro</vt:lpstr>
      <vt:lpstr>Avenir Next LT Pro Light</vt:lpstr>
      <vt:lpstr>Sitka Subheading</vt:lpstr>
      <vt:lpstr>PebbleVTI</vt:lpstr>
      <vt:lpstr>Airplane price optimization</vt:lpstr>
      <vt:lpstr>What exactly is our problem statement</vt:lpstr>
      <vt:lpstr>Significance of the problem</vt:lpstr>
      <vt:lpstr>Available solutions</vt:lpstr>
      <vt:lpstr>Approach</vt:lpstr>
      <vt:lpstr>Solution</vt:lpstr>
      <vt:lpstr>Solutions</vt:lpstr>
      <vt:lpstr>Base cases 1&amp;2:</vt:lpstr>
      <vt:lpstr>Input Code</vt:lpstr>
      <vt:lpstr>Output</vt:lpstr>
      <vt:lpstr>The incomplete text on the right-hand side reads “seats remaining”.</vt:lpstr>
      <vt:lpstr>The graphs here as well as in the previous slide depict how the revenue(graph 1), ticket price(graph 2) and number of tickets sold (graph 3) changes with each day.</vt:lpstr>
      <vt:lpstr>Demerits</vt:lpstr>
      <vt:lpstr>Conclusion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price optimization</dc:title>
  <dc:creator>SHENDGE ADI PRAMOD</dc:creator>
  <cp:lastModifiedBy>SHENDGE ADI PRAMOD</cp:lastModifiedBy>
  <cp:revision>4</cp:revision>
  <dcterms:created xsi:type="dcterms:W3CDTF">2022-06-13T04:56:18Z</dcterms:created>
  <dcterms:modified xsi:type="dcterms:W3CDTF">2022-06-14T05:20:25Z</dcterms:modified>
</cp:coreProperties>
</file>